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handoutMasterIdLst>
    <p:handoutMasterId r:id="rId61"/>
  </p:handoutMasterIdLst>
  <p:sldIdLst>
    <p:sldId id="363" r:id="rId2"/>
    <p:sldId id="659" r:id="rId3"/>
    <p:sldId id="696" r:id="rId4"/>
    <p:sldId id="1445" r:id="rId5"/>
    <p:sldId id="1167" r:id="rId6"/>
    <p:sldId id="1110" r:id="rId7"/>
    <p:sldId id="2948" r:id="rId8"/>
    <p:sldId id="683" r:id="rId9"/>
    <p:sldId id="4325" r:id="rId10"/>
    <p:sldId id="2949" r:id="rId11"/>
    <p:sldId id="948" r:id="rId12"/>
    <p:sldId id="2950" r:id="rId13"/>
    <p:sldId id="1259" r:id="rId14"/>
    <p:sldId id="4330" r:id="rId15"/>
    <p:sldId id="2951" r:id="rId16"/>
    <p:sldId id="3628" r:id="rId17"/>
    <p:sldId id="1179" r:id="rId18"/>
    <p:sldId id="3457" r:id="rId19"/>
    <p:sldId id="4316" r:id="rId20"/>
    <p:sldId id="1392" r:id="rId21"/>
    <p:sldId id="3630" r:id="rId22"/>
    <p:sldId id="686" r:id="rId23"/>
    <p:sldId id="4317" r:id="rId24"/>
    <p:sldId id="508" r:id="rId25"/>
    <p:sldId id="4318" r:id="rId26"/>
    <p:sldId id="4319" r:id="rId27"/>
    <p:sldId id="676" r:id="rId28"/>
    <p:sldId id="4329" r:id="rId29"/>
    <p:sldId id="1146" r:id="rId30"/>
    <p:sldId id="3635" r:id="rId31"/>
    <p:sldId id="4320" r:id="rId32"/>
    <p:sldId id="670" r:id="rId33"/>
    <p:sldId id="3636" r:id="rId34"/>
    <p:sldId id="4321" r:id="rId35"/>
    <p:sldId id="664" r:id="rId36"/>
    <p:sldId id="4322" r:id="rId37"/>
    <p:sldId id="672" r:id="rId38"/>
    <p:sldId id="3626" r:id="rId39"/>
    <p:sldId id="3638" r:id="rId40"/>
    <p:sldId id="3639" r:id="rId41"/>
    <p:sldId id="3640" r:id="rId42"/>
    <p:sldId id="677" r:id="rId43"/>
    <p:sldId id="1294" r:id="rId44"/>
    <p:sldId id="1157" r:id="rId45"/>
    <p:sldId id="4323" r:id="rId46"/>
    <p:sldId id="4326" r:id="rId47"/>
    <p:sldId id="1010" r:id="rId48"/>
    <p:sldId id="1046" r:id="rId49"/>
    <p:sldId id="1145" r:id="rId50"/>
    <p:sldId id="3642" r:id="rId51"/>
    <p:sldId id="2928" r:id="rId52"/>
    <p:sldId id="2935" r:id="rId53"/>
    <p:sldId id="3643" r:id="rId54"/>
    <p:sldId id="4327" r:id="rId55"/>
    <p:sldId id="4324" r:id="rId56"/>
    <p:sldId id="928" r:id="rId57"/>
    <p:sldId id="3645" r:id="rId58"/>
    <p:sldId id="691" r:id="rId59"/>
  </p:sldIdLst>
  <p:sldSz cx="12192000" cy="6858000"/>
  <p:notesSz cx="6858000" cy="9144000"/>
  <p:custDataLst>
    <p:tags r:id="rId6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0066FF"/>
    <a:srgbClr val="0000CC"/>
    <a:srgbClr val="47AAC5"/>
    <a:srgbClr val="53B0C9"/>
    <a:srgbClr val="64B7CE"/>
    <a:srgbClr val="FFF3C9"/>
    <a:srgbClr val="FFF0B7"/>
    <a:srgbClr val="FFF9E1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364" autoAdjust="0"/>
  </p:normalViewPr>
  <p:slideViewPr>
    <p:cSldViewPr>
      <p:cViewPr varScale="1">
        <p:scale>
          <a:sx n="69" d="100"/>
          <a:sy n="69" d="100"/>
        </p:scale>
        <p:origin x="576" y="66"/>
      </p:cViewPr>
      <p:guideLst>
        <p:guide orient="horz" pos="2256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4386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11/10/2022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322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214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374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4268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397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436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9110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2986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7981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774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378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3641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3849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8096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E2B2CC33-90B5-44D2-9A3E-491E4BA2A6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42E78961-F18D-4415-A559-5CFE8E2AF8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3603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7882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4FD99366-52CA-4713-80CA-A6CD010A5C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5027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998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763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6405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00777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4629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3812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2141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5431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021A2F33-89DA-4D7A-9E5C-A1CE6E9AE8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4921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614459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2454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62975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36879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168254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01158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57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31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2000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34012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159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2478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2337575"/>
            <a:ext cx="2172168" cy="4520425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2172168" y="3428471"/>
            <a:ext cx="2172168" cy="342952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341404" y="4519366"/>
            <a:ext cx="2172168" cy="233863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61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5293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 noChangeAspect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Raleway Light"/>
                <a:cs typeface="Raleway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95984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4085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1" y="1"/>
            <a:ext cx="3047999" cy="685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1106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2560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39480" y="1777941"/>
            <a:ext cx="7418109" cy="414487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8180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24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41609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52546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3826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448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xmlns:p14="http://schemas.microsoft.com/office/powerpoint/2010/main" advClick="0" advTm="3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5814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12192000" cy="4761766"/>
          </a:xfrm>
          <a:custGeom>
            <a:avLst/>
            <a:gdLst>
              <a:gd name="T0" fmla="*/ 0 w 7933"/>
              <a:gd name="T1" fmla="*/ 0 h 3237"/>
              <a:gd name="T2" fmla="*/ 7933 w 7933"/>
              <a:gd name="T3" fmla="*/ 0 h 3237"/>
              <a:gd name="T4" fmla="*/ 7933 w 7933"/>
              <a:gd name="T5" fmla="*/ 376 h 3237"/>
              <a:gd name="T6" fmla="*/ 2119 w 7933"/>
              <a:gd name="T7" fmla="*/ 3237 h 3237"/>
              <a:gd name="T8" fmla="*/ 0 w 7933"/>
              <a:gd name="T9" fmla="*/ 2499 h 3237"/>
              <a:gd name="T10" fmla="*/ 0 w 7933"/>
              <a:gd name="T11" fmla="*/ 0 h 3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933" h="3237">
                <a:moveTo>
                  <a:pt x="0" y="0"/>
                </a:moveTo>
                <a:lnTo>
                  <a:pt x="7933" y="0"/>
                </a:lnTo>
                <a:lnTo>
                  <a:pt x="7933" y="376"/>
                </a:lnTo>
                <a:lnTo>
                  <a:pt x="2119" y="3237"/>
                </a:lnTo>
                <a:lnTo>
                  <a:pt x="0" y="24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7124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6057900" y="1232544"/>
            <a:ext cx="5169720" cy="4455967"/>
          </a:xfrm>
          <a:custGeom>
            <a:avLst/>
            <a:gdLst>
              <a:gd name="connsiteX0" fmla="*/ 3202543 w 6405086"/>
              <a:gd name="connsiteY0" fmla="*/ 2489371 h 5521626"/>
              <a:gd name="connsiteX1" fmla="*/ 4306971 w 6405086"/>
              <a:gd name="connsiteY1" fmla="*/ 4393557 h 5521626"/>
              <a:gd name="connsiteX2" fmla="*/ 2098115 w 6405086"/>
              <a:gd name="connsiteY2" fmla="*/ 4393557 h 5521626"/>
              <a:gd name="connsiteX3" fmla="*/ 3202543 w 6405086"/>
              <a:gd name="connsiteY3" fmla="*/ 1862055 h 5521626"/>
              <a:gd name="connsiteX4" fmla="*/ 1585436 w 6405086"/>
              <a:gd name="connsiteY4" fmla="*/ 4650171 h 5521626"/>
              <a:gd name="connsiteX5" fmla="*/ 4819650 w 6405086"/>
              <a:gd name="connsiteY5" fmla="*/ 4650171 h 5521626"/>
              <a:gd name="connsiteX6" fmla="*/ 3202543 w 6405086"/>
              <a:gd name="connsiteY6" fmla="*/ 0 h 5521626"/>
              <a:gd name="connsiteX7" fmla="*/ 6405086 w 6405086"/>
              <a:gd name="connsiteY7" fmla="*/ 5521626 h 5521626"/>
              <a:gd name="connsiteX8" fmla="*/ 0 w 6405086"/>
              <a:gd name="connsiteY8" fmla="*/ 5521626 h 552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05086" h="5521626">
                <a:moveTo>
                  <a:pt x="3202543" y="2489371"/>
                </a:moveTo>
                <a:lnTo>
                  <a:pt x="4306971" y="4393557"/>
                </a:lnTo>
                <a:lnTo>
                  <a:pt x="2098115" y="4393557"/>
                </a:lnTo>
                <a:close/>
                <a:moveTo>
                  <a:pt x="3202543" y="1862055"/>
                </a:moveTo>
                <a:lnTo>
                  <a:pt x="1585436" y="4650171"/>
                </a:lnTo>
                <a:lnTo>
                  <a:pt x="4819650" y="4650171"/>
                </a:lnTo>
                <a:close/>
                <a:moveTo>
                  <a:pt x="3202543" y="0"/>
                </a:moveTo>
                <a:lnTo>
                  <a:pt x="6405086" y="5521626"/>
                </a:lnTo>
                <a:lnTo>
                  <a:pt x="0" y="552162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9884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2189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0382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0659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slide 21 (24/09/1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6559395" y="1142998"/>
            <a:ext cx="4633272" cy="4965616"/>
          </a:xfrm>
          <a:custGeom>
            <a:avLst/>
            <a:gdLst>
              <a:gd name="T0" fmla="*/ 2121 w 3060"/>
              <a:gd name="T1" fmla="*/ 3270 h 3278"/>
              <a:gd name="T2" fmla="*/ 1962 w 3060"/>
              <a:gd name="T3" fmla="*/ 3258 h 3278"/>
              <a:gd name="T4" fmla="*/ 1836 w 3060"/>
              <a:gd name="T5" fmla="*/ 3150 h 3278"/>
              <a:gd name="T6" fmla="*/ 1802 w 3060"/>
              <a:gd name="T7" fmla="*/ 2994 h 3278"/>
              <a:gd name="T8" fmla="*/ 1867 w 3060"/>
              <a:gd name="T9" fmla="*/ 2846 h 3278"/>
              <a:gd name="T10" fmla="*/ 2527 w 3060"/>
              <a:gd name="T11" fmla="*/ 2237 h 3278"/>
              <a:gd name="T12" fmla="*/ 2686 w 3060"/>
              <a:gd name="T13" fmla="*/ 2249 h 3278"/>
              <a:gd name="T14" fmla="*/ 2812 w 3060"/>
              <a:gd name="T15" fmla="*/ 2358 h 3278"/>
              <a:gd name="T16" fmla="*/ 2847 w 3060"/>
              <a:gd name="T17" fmla="*/ 2514 h 3278"/>
              <a:gd name="T18" fmla="*/ 2781 w 3060"/>
              <a:gd name="T19" fmla="*/ 2663 h 3278"/>
              <a:gd name="T20" fmla="*/ 332 w 3060"/>
              <a:gd name="T21" fmla="*/ 1034 h 3278"/>
              <a:gd name="T22" fmla="*/ 172 w 3060"/>
              <a:gd name="T23" fmla="*/ 1030 h 3278"/>
              <a:gd name="T24" fmla="*/ 42 w 3060"/>
              <a:gd name="T25" fmla="*/ 929 h 3278"/>
              <a:gd name="T26" fmla="*/ 0 w 3060"/>
              <a:gd name="T27" fmla="*/ 773 h 3278"/>
              <a:gd name="T28" fmla="*/ 57 w 3060"/>
              <a:gd name="T29" fmla="*/ 622 h 3278"/>
              <a:gd name="T30" fmla="*/ 701 w 3060"/>
              <a:gd name="T31" fmla="*/ 20 h 3278"/>
              <a:gd name="T32" fmla="*/ 861 w 3060"/>
              <a:gd name="T33" fmla="*/ 25 h 3278"/>
              <a:gd name="T34" fmla="*/ 991 w 3060"/>
              <a:gd name="T35" fmla="*/ 126 h 3278"/>
              <a:gd name="T36" fmla="*/ 1034 w 3060"/>
              <a:gd name="T37" fmla="*/ 281 h 3278"/>
              <a:gd name="T38" fmla="*/ 976 w 3060"/>
              <a:gd name="T39" fmla="*/ 432 h 3278"/>
              <a:gd name="T40" fmla="*/ 413 w 3060"/>
              <a:gd name="T41" fmla="*/ 1768 h 3278"/>
              <a:gd name="T42" fmla="*/ 253 w 3060"/>
              <a:gd name="T43" fmla="*/ 1771 h 3278"/>
              <a:gd name="T44" fmla="*/ 119 w 3060"/>
              <a:gd name="T45" fmla="*/ 1676 h 3278"/>
              <a:gd name="T46" fmla="*/ 69 w 3060"/>
              <a:gd name="T47" fmla="*/ 1523 h 3278"/>
              <a:gd name="T48" fmla="*/ 119 w 3060"/>
              <a:gd name="T49" fmla="*/ 1370 h 3278"/>
              <a:gd name="T50" fmla="*/ 1507 w 3060"/>
              <a:gd name="T51" fmla="*/ 14 h 3278"/>
              <a:gd name="T52" fmla="*/ 1666 w 3060"/>
              <a:gd name="T53" fmla="*/ 11 h 3278"/>
              <a:gd name="T54" fmla="*/ 1801 w 3060"/>
              <a:gd name="T55" fmla="*/ 106 h 3278"/>
              <a:gd name="T56" fmla="*/ 1851 w 3060"/>
              <a:gd name="T57" fmla="*/ 258 h 3278"/>
              <a:gd name="T58" fmla="*/ 1801 w 3060"/>
              <a:gd name="T59" fmla="*/ 412 h 3278"/>
              <a:gd name="T60" fmla="*/ 413 w 3060"/>
              <a:gd name="T61" fmla="*/ 2582 h 3278"/>
              <a:gd name="T62" fmla="*/ 254 w 3060"/>
              <a:gd name="T63" fmla="*/ 2593 h 3278"/>
              <a:gd name="T64" fmla="*/ 115 w 3060"/>
              <a:gd name="T65" fmla="*/ 2506 h 3278"/>
              <a:gd name="T66" fmla="*/ 57 w 3060"/>
              <a:gd name="T67" fmla="*/ 2354 h 3278"/>
              <a:gd name="T68" fmla="*/ 99 w 3060"/>
              <a:gd name="T69" fmla="*/ 2199 h 3278"/>
              <a:gd name="T70" fmla="*/ 2201 w 3060"/>
              <a:gd name="T71" fmla="*/ 119 h 3278"/>
              <a:gd name="T72" fmla="*/ 2360 w 3060"/>
              <a:gd name="T73" fmla="*/ 108 h 3278"/>
              <a:gd name="T74" fmla="*/ 2499 w 3060"/>
              <a:gd name="T75" fmla="*/ 195 h 3278"/>
              <a:gd name="T76" fmla="*/ 2558 w 3060"/>
              <a:gd name="T77" fmla="*/ 347 h 3278"/>
              <a:gd name="T78" fmla="*/ 2515 w 3060"/>
              <a:gd name="T79" fmla="*/ 502 h 3278"/>
              <a:gd name="T80" fmla="*/ 828 w 3060"/>
              <a:gd name="T81" fmla="*/ 2981 h 3278"/>
              <a:gd name="T82" fmla="*/ 670 w 3060"/>
              <a:gd name="T83" fmla="*/ 2999 h 3278"/>
              <a:gd name="T84" fmla="*/ 527 w 3060"/>
              <a:gd name="T85" fmla="*/ 2919 h 3278"/>
              <a:gd name="T86" fmla="*/ 461 w 3060"/>
              <a:gd name="T87" fmla="*/ 2771 h 3278"/>
              <a:gd name="T88" fmla="*/ 497 w 3060"/>
              <a:gd name="T89" fmla="*/ 2614 h 3278"/>
              <a:gd name="T90" fmla="*/ 2593 w 3060"/>
              <a:gd name="T91" fmla="*/ 528 h 3278"/>
              <a:gd name="T92" fmla="*/ 2752 w 3060"/>
              <a:gd name="T93" fmla="*/ 508 h 3278"/>
              <a:gd name="T94" fmla="*/ 2894 w 3060"/>
              <a:gd name="T95" fmla="*/ 589 h 3278"/>
              <a:gd name="T96" fmla="*/ 2960 w 3060"/>
              <a:gd name="T97" fmla="*/ 738 h 3278"/>
              <a:gd name="T98" fmla="*/ 2926 w 3060"/>
              <a:gd name="T99" fmla="*/ 893 h 3278"/>
              <a:gd name="T100" fmla="*/ 1438 w 3060"/>
              <a:gd name="T101" fmla="*/ 3182 h 3278"/>
              <a:gd name="T102" fmla="*/ 1281 w 3060"/>
              <a:gd name="T103" fmla="*/ 3209 h 3278"/>
              <a:gd name="T104" fmla="*/ 1135 w 3060"/>
              <a:gd name="T105" fmla="*/ 3137 h 3278"/>
              <a:gd name="T106" fmla="*/ 1062 w 3060"/>
              <a:gd name="T107" fmla="*/ 2991 h 3278"/>
              <a:gd name="T108" fmla="*/ 1089 w 3060"/>
              <a:gd name="T109" fmla="*/ 2833 h 3278"/>
              <a:gd name="T110" fmla="*/ 2680 w 3060"/>
              <a:gd name="T111" fmla="*/ 1242 h 3278"/>
              <a:gd name="T112" fmla="*/ 2837 w 3060"/>
              <a:gd name="T113" fmla="*/ 1215 h 3278"/>
              <a:gd name="T114" fmla="*/ 2984 w 3060"/>
              <a:gd name="T115" fmla="*/ 1287 h 3278"/>
              <a:gd name="T116" fmla="*/ 3057 w 3060"/>
              <a:gd name="T117" fmla="*/ 1434 h 3278"/>
              <a:gd name="T118" fmla="*/ 3029 w 3060"/>
              <a:gd name="T119" fmla="*/ 1592 h 3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60" h="3278">
                <a:moveTo>
                  <a:pt x="2772" y="2672"/>
                </a:moveTo>
                <a:lnTo>
                  <a:pt x="2243" y="3202"/>
                </a:lnTo>
                <a:lnTo>
                  <a:pt x="2233" y="3211"/>
                </a:lnTo>
                <a:lnTo>
                  <a:pt x="2223" y="3220"/>
                </a:lnTo>
                <a:lnTo>
                  <a:pt x="2213" y="3228"/>
                </a:lnTo>
                <a:lnTo>
                  <a:pt x="2202" y="3235"/>
                </a:lnTo>
                <a:lnTo>
                  <a:pt x="2191" y="3242"/>
                </a:lnTo>
                <a:lnTo>
                  <a:pt x="2180" y="3248"/>
                </a:lnTo>
                <a:lnTo>
                  <a:pt x="2169" y="3254"/>
                </a:lnTo>
                <a:lnTo>
                  <a:pt x="2157" y="3258"/>
                </a:lnTo>
                <a:lnTo>
                  <a:pt x="2145" y="3263"/>
                </a:lnTo>
                <a:lnTo>
                  <a:pt x="2134" y="3267"/>
                </a:lnTo>
                <a:lnTo>
                  <a:pt x="2121" y="3270"/>
                </a:lnTo>
                <a:lnTo>
                  <a:pt x="2109" y="3273"/>
                </a:lnTo>
                <a:lnTo>
                  <a:pt x="2097" y="3275"/>
                </a:lnTo>
                <a:lnTo>
                  <a:pt x="2085" y="3276"/>
                </a:lnTo>
                <a:lnTo>
                  <a:pt x="2072" y="3277"/>
                </a:lnTo>
                <a:lnTo>
                  <a:pt x="2060" y="3278"/>
                </a:lnTo>
                <a:lnTo>
                  <a:pt x="2047" y="3277"/>
                </a:lnTo>
                <a:lnTo>
                  <a:pt x="2035" y="3276"/>
                </a:lnTo>
                <a:lnTo>
                  <a:pt x="2022" y="3275"/>
                </a:lnTo>
                <a:lnTo>
                  <a:pt x="2010" y="3273"/>
                </a:lnTo>
                <a:lnTo>
                  <a:pt x="1997" y="3270"/>
                </a:lnTo>
                <a:lnTo>
                  <a:pt x="1986" y="3267"/>
                </a:lnTo>
                <a:lnTo>
                  <a:pt x="1973" y="3263"/>
                </a:lnTo>
                <a:lnTo>
                  <a:pt x="1962" y="3258"/>
                </a:lnTo>
                <a:lnTo>
                  <a:pt x="1951" y="3254"/>
                </a:lnTo>
                <a:lnTo>
                  <a:pt x="1939" y="3248"/>
                </a:lnTo>
                <a:lnTo>
                  <a:pt x="1928" y="3242"/>
                </a:lnTo>
                <a:lnTo>
                  <a:pt x="1916" y="3235"/>
                </a:lnTo>
                <a:lnTo>
                  <a:pt x="1906" y="3228"/>
                </a:lnTo>
                <a:lnTo>
                  <a:pt x="1896" y="3220"/>
                </a:lnTo>
                <a:lnTo>
                  <a:pt x="1886" y="3211"/>
                </a:lnTo>
                <a:lnTo>
                  <a:pt x="1876" y="3202"/>
                </a:lnTo>
                <a:lnTo>
                  <a:pt x="1867" y="3193"/>
                </a:lnTo>
                <a:lnTo>
                  <a:pt x="1858" y="3182"/>
                </a:lnTo>
                <a:lnTo>
                  <a:pt x="1851" y="3172"/>
                </a:lnTo>
                <a:lnTo>
                  <a:pt x="1844" y="3162"/>
                </a:lnTo>
                <a:lnTo>
                  <a:pt x="1836" y="3150"/>
                </a:lnTo>
                <a:lnTo>
                  <a:pt x="1830" y="3140"/>
                </a:lnTo>
                <a:lnTo>
                  <a:pt x="1825" y="3128"/>
                </a:lnTo>
                <a:lnTo>
                  <a:pt x="1820" y="3117"/>
                </a:lnTo>
                <a:lnTo>
                  <a:pt x="1815" y="3104"/>
                </a:lnTo>
                <a:lnTo>
                  <a:pt x="1811" y="3093"/>
                </a:lnTo>
                <a:lnTo>
                  <a:pt x="1808" y="3080"/>
                </a:lnTo>
                <a:lnTo>
                  <a:pt x="1805" y="3068"/>
                </a:lnTo>
                <a:lnTo>
                  <a:pt x="1803" y="3056"/>
                </a:lnTo>
                <a:lnTo>
                  <a:pt x="1802" y="3044"/>
                </a:lnTo>
                <a:lnTo>
                  <a:pt x="1801" y="3032"/>
                </a:lnTo>
                <a:lnTo>
                  <a:pt x="1801" y="3019"/>
                </a:lnTo>
                <a:lnTo>
                  <a:pt x="1801" y="3007"/>
                </a:lnTo>
                <a:lnTo>
                  <a:pt x="1802" y="2994"/>
                </a:lnTo>
                <a:lnTo>
                  <a:pt x="1803" y="2982"/>
                </a:lnTo>
                <a:lnTo>
                  <a:pt x="1805" y="2969"/>
                </a:lnTo>
                <a:lnTo>
                  <a:pt x="1808" y="2957"/>
                </a:lnTo>
                <a:lnTo>
                  <a:pt x="1811" y="2945"/>
                </a:lnTo>
                <a:lnTo>
                  <a:pt x="1815" y="2933"/>
                </a:lnTo>
                <a:lnTo>
                  <a:pt x="1820" y="2921"/>
                </a:lnTo>
                <a:lnTo>
                  <a:pt x="1825" y="2910"/>
                </a:lnTo>
                <a:lnTo>
                  <a:pt x="1830" y="2899"/>
                </a:lnTo>
                <a:lnTo>
                  <a:pt x="1836" y="2887"/>
                </a:lnTo>
                <a:lnTo>
                  <a:pt x="1844" y="2876"/>
                </a:lnTo>
                <a:lnTo>
                  <a:pt x="1851" y="2865"/>
                </a:lnTo>
                <a:lnTo>
                  <a:pt x="1858" y="2855"/>
                </a:lnTo>
                <a:lnTo>
                  <a:pt x="1867" y="2846"/>
                </a:lnTo>
                <a:lnTo>
                  <a:pt x="1876" y="2835"/>
                </a:lnTo>
                <a:lnTo>
                  <a:pt x="2406" y="2306"/>
                </a:lnTo>
                <a:lnTo>
                  <a:pt x="2415" y="2297"/>
                </a:lnTo>
                <a:lnTo>
                  <a:pt x="2426" y="2288"/>
                </a:lnTo>
                <a:lnTo>
                  <a:pt x="2436" y="2280"/>
                </a:lnTo>
                <a:lnTo>
                  <a:pt x="2446" y="2273"/>
                </a:lnTo>
                <a:lnTo>
                  <a:pt x="2457" y="2267"/>
                </a:lnTo>
                <a:lnTo>
                  <a:pt x="2468" y="2260"/>
                </a:lnTo>
                <a:lnTo>
                  <a:pt x="2480" y="2254"/>
                </a:lnTo>
                <a:lnTo>
                  <a:pt x="2491" y="2249"/>
                </a:lnTo>
                <a:lnTo>
                  <a:pt x="2504" y="2245"/>
                </a:lnTo>
                <a:lnTo>
                  <a:pt x="2515" y="2242"/>
                </a:lnTo>
                <a:lnTo>
                  <a:pt x="2527" y="2237"/>
                </a:lnTo>
                <a:lnTo>
                  <a:pt x="2539" y="2235"/>
                </a:lnTo>
                <a:lnTo>
                  <a:pt x="2551" y="2233"/>
                </a:lnTo>
                <a:lnTo>
                  <a:pt x="2564" y="2231"/>
                </a:lnTo>
                <a:lnTo>
                  <a:pt x="2576" y="2231"/>
                </a:lnTo>
                <a:lnTo>
                  <a:pt x="2589" y="2230"/>
                </a:lnTo>
                <a:lnTo>
                  <a:pt x="2601" y="2231"/>
                </a:lnTo>
                <a:lnTo>
                  <a:pt x="2614" y="2231"/>
                </a:lnTo>
                <a:lnTo>
                  <a:pt x="2626" y="2233"/>
                </a:lnTo>
                <a:lnTo>
                  <a:pt x="2639" y="2235"/>
                </a:lnTo>
                <a:lnTo>
                  <a:pt x="2651" y="2237"/>
                </a:lnTo>
                <a:lnTo>
                  <a:pt x="2663" y="2242"/>
                </a:lnTo>
                <a:lnTo>
                  <a:pt x="2675" y="2245"/>
                </a:lnTo>
                <a:lnTo>
                  <a:pt x="2686" y="2249"/>
                </a:lnTo>
                <a:lnTo>
                  <a:pt x="2698" y="2254"/>
                </a:lnTo>
                <a:lnTo>
                  <a:pt x="2709" y="2260"/>
                </a:lnTo>
                <a:lnTo>
                  <a:pt x="2721" y="2267"/>
                </a:lnTo>
                <a:lnTo>
                  <a:pt x="2731" y="2273"/>
                </a:lnTo>
                <a:lnTo>
                  <a:pt x="2743" y="2280"/>
                </a:lnTo>
                <a:lnTo>
                  <a:pt x="2753" y="2288"/>
                </a:lnTo>
                <a:lnTo>
                  <a:pt x="2762" y="2297"/>
                </a:lnTo>
                <a:lnTo>
                  <a:pt x="2772" y="2306"/>
                </a:lnTo>
                <a:lnTo>
                  <a:pt x="2781" y="2315"/>
                </a:lnTo>
                <a:lnTo>
                  <a:pt x="2789" y="2326"/>
                </a:lnTo>
                <a:lnTo>
                  <a:pt x="2798" y="2336"/>
                </a:lnTo>
                <a:lnTo>
                  <a:pt x="2805" y="2347"/>
                </a:lnTo>
                <a:lnTo>
                  <a:pt x="2812" y="2358"/>
                </a:lnTo>
                <a:lnTo>
                  <a:pt x="2818" y="2368"/>
                </a:lnTo>
                <a:lnTo>
                  <a:pt x="2824" y="2380"/>
                </a:lnTo>
                <a:lnTo>
                  <a:pt x="2829" y="2391"/>
                </a:lnTo>
                <a:lnTo>
                  <a:pt x="2833" y="2404"/>
                </a:lnTo>
                <a:lnTo>
                  <a:pt x="2837" y="2415"/>
                </a:lnTo>
                <a:lnTo>
                  <a:pt x="2840" y="2428"/>
                </a:lnTo>
                <a:lnTo>
                  <a:pt x="2843" y="2440"/>
                </a:lnTo>
                <a:lnTo>
                  <a:pt x="2846" y="2452"/>
                </a:lnTo>
                <a:lnTo>
                  <a:pt x="2847" y="2464"/>
                </a:lnTo>
                <a:lnTo>
                  <a:pt x="2848" y="2477"/>
                </a:lnTo>
                <a:lnTo>
                  <a:pt x="2848" y="2489"/>
                </a:lnTo>
                <a:lnTo>
                  <a:pt x="2848" y="2501"/>
                </a:lnTo>
                <a:lnTo>
                  <a:pt x="2847" y="2514"/>
                </a:lnTo>
                <a:lnTo>
                  <a:pt x="2846" y="2526"/>
                </a:lnTo>
                <a:lnTo>
                  <a:pt x="2843" y="2539"/>
                </a:lnTo>
                <a:lnTo>
                  <a:pt x="2840" y="2551"/>
                </a:lnTo>
                <a:lnTo>
                  <a:pt x="2837" y="2563"/>
                </a:lnTo>
                <a:lnTo>
                  <a:pt x="2833" y="2575"/>
                </a:lnTo>
                <a:lnTo>
                  <a:pt x="2829" y="2587"/>
                </a:lnTo>
                <a:lnTo>
                  <a:pt x="2824" y="2598"/>
                </a:lnTo>
                <a:lnTo>
                  <a:pt x="2818" y="2610"/>
                </a:lnTo>
                <a:lnTo>
                  <a:pt x="2812" y="2621"/>
                </a:lnTo>
                <a:lnTo>
                  <a:pt x="2805" y="2631"/>
                </a:lnTo>
                <a:lnTo>
                  <a:pt x="2798" y="2643"/>
                </a:lnTo>
                <a:lnTo>
                  <a:pt x="2789" y="2653"/>
                </a:lnTo>
                <a:lnTo>
                  <a:pt x="2781" y="2663"/>
                </a:lnTo>
                <a:lnTo>
                  <a:pt x="2772" y="2672"/>
                </a:lnTo>
                <a:close/>
                <a:moveTo>
                  <a:pt x="958" y="452"/>
                </a:moveTo>
                <a:lnTo>
                  <a:pt x="441" y="969"/>
                </a:lnTo>
                <a:lnTo>
                  <a:pt x="432" y="978"/>
                </a:lnTo>
                <a:lnTo>
                  <a:pt x="422" y="987"/>
                </a:lnTo>
                <a:lnTo>
                  <a:pt x="411" y="994"/>
                </a:lnTo>
                <a:lnTo>
                  <a:pt x="401" y="1002"/>
                </a:lnTo>
                <a:lnTo>
                  <a:pt x="389" y="1009"/>
                </a:lnTo>
                <a:lnTo>
                  <a:pt x="379" y="1015"/>
                </a:lnTo>
                <a:lnTo>
                  <a:pt x="368" y="1020"/>
                </a:lnTo>
                <a:lnTo>
                  <a:pt x="356" y="1025"/>
                </a:lnTo>
                <a:lnTo>
                  <a:pt x="344" y="1030"/>
                </a:lnTo>
                <a:lnTo>
                  <a:pt x="332" y="1034"/>
                </a:lnTo>
                <a:lnTo>
                  <a:pt x="320" y="1037"/>
                </a:lnTo>
                <a:lnTo>
                  <a:pt x="307" y="1040"/>
                </a:lnTo>
                <a:lnTo>
                  <a:pt x="295" y="1042"/>
                </a:lnTo>
                <a:lnTo>
                  <a:pt x="283" y="1043"/>
                </a:lnTo>
                <a:lnTo>
                  <a:pt x="271" y="1044"/>
                </a:lnTo>
                <a:lnTo>
                  <a:pt x="259" y="1044"/>
                </a:lnTo>
                <a:lnTo>
                  <a:pt x="246" y="1044"/>
                </a:lnTo>
                <a:lnTo>
                  <a:pt x="234" y="1043"/>
                </a:lnTo>
                <a:lnTo>
                  <a:pt x="221" y="1042"/>
                </a:lnTo>
                <a:lnTo>
                  <a:pt x="209" y="1040"/>
                </a:lnTo>
                <a:lnTo>
                  <a:pt x="196" y="1037"/>
                </a:lnTo>
                <a:lnTo>
                  <a:pt x="185" y="1034"/>
                </a:lnTo>
                <a:lnTo>
                  <a:pt x="172" y="1030"/>
                </a:lnTo>
                <a:lnTo>
                  <a:pt x="161" y="1025"/>
                </a:lnTo>
                <a:lnTo>
                  <a:pt x="149" y="1020"/>
                </a:lnTo>
                <a:lnTo>
                  <a:pt x="138" y="1015"/>
                </a:lnTo>
                <a:lnTo>
                  <a:pt x="127" y="1009"/>
                </a:lnTo>
                <a:lnTo>
                  <a:pt x="115" y="1002"/>
                </a:lnTo>
                <a:lnTo>
                  <a:pt x="105" y="994"/>
                </a:lnTo>
                <a:lnTo>
                  <a:pt x="94" y="987"/>
                </a:lnTo>
                <a:lnTo>
                  <a:pt x="85" y="978"/>
                </a:lnTo>
                <a:lnTo>
                  <a:pt x="75" y="969"/>
                </a:lnTo>
                <a:lnTo>
                  <a:pt x="66" y="959"/>
                </a:lnTo>
                <a:lnTo>
                  <a:pt x="57" y="950"/>
                </a:lnTo>
                <a:lnTo>
                  <a:pt x="50" y="939"/>
                </a:lnTo>
                <a:lnTo>
                  <a:pt x="42" y="929"/>
                </a:lnTo>
                <a:lnTo>
                  <a:pt x="35" y="917"/>
                </a:lnTo>
                <a:lnTo>
                  <a:pt x="29" y="906"/>
                </a:lnTo>
                <a:lnTo>
                  <a:pt x="24" y="896"/>
                </a:lnTo>
                <a:lnTo>
                  <a:pt x="18" y="883"/>
                </a:lnTo>
                <a:lnTo>
                  <a:pt x="14" y="872"/>
                </a:lnTo>
                <a:lnTo>
                  <a:pt x="10" y="859"/>
                </a:lnTo>
                <a:lnTo>
                  <a:pt x="7" y="848"/>
                </a:lnTo>
                <a:lnTo>
                  <a:pt x="4" y="835"/>
                </a:lnTo>
                <a:lnTo>
                  <a:pt x="2" y="823"/>
                </a:lnTo>
                <a:lnTo>
                  <a:pt x="1" y="810"/>
                </a:lnTo>
                <a:lnTo>
                  <a:pt x="0" y="798"/>
                </a:lnTo>
                <a:lnTo>
                  <a:pt x="0" y="785"/>
                </a:lnTo>
                <a:lnTo>
                  <a:pt x="0" y="773"/>
                </a:lnTo>
                <a:lnTo>
                  <a:pt x="1" y="760"/>
                </a:lnTo>
                <a:lnTo>
                  <a:pt x="2" y="749"/>
                </a:lnTo>
                <a:lnTo>
                  <a:pt x="4" y="737"/>
                </a:lnTo>
                <a:lnTo>
                  <a:pt x="7" y="724"/>
                </a:lnTo>
                <a:lnTo>
                  <a:pt x="10" y="712"/>
                </a:lnTo>
                <a:lnTo>
                  <a:pt x="14" y="700"/>
                </a:lnTo>
                <a:lnTo>
                  <a:pt x="18" y="689"/>
                </a:lnTo>
                <a:lnTo>
                  <a:pt x="24" y="676"/>
                </a:lnTo>
                <a:lnTo>
                  <a:pt x="29" y="665"/>
                </a:lnTo>
                <a:lnTo>
                  <a:pt x="35" y="654"/>
                </a:lnTo>
                <a:lnTo>
                  <a:pt x="42" y="643"/>
                </a:lnTo>
                <a:lnTo>
                  <a:pt x="50" y="633"/>
                </a:lnTo>
                <a:lnTo>
                  <a:pt x="57" y="622"/>
                </a:lnTo>
                <a:lnTo>
                  <a:pt x="66" y="612"/>
                </a:lnTo>
                <a:lnTo>
                  <a:pt x="75" y="602"/>
                </a:lnTo>
                <a:lnTo>
                  <a:pt x="592" y="86"/>
                </a:lnTo>
                <a:lnTo>
                  <a:pt x="602" y="76"/>
                </a:lnTo>
                <a:lnTo>
                  <a:pt x="612" y="68"/>
                </a:lnTo>
                <a:lnTo>
                  <a:pt x="622" y="60"/>
                </a:lnTo>
                <a:lnTo>
                  <a:pt x="633" y="53"/>
                </a:lnTo>
                <a:lnTo>
                  <a:pt x="643" y="45"/>
                </a:lnTo>
                <a:lnTo>
                  <a:pt x="655" y="39"/>
                </a:lnTo>
                <a:lnTo>
                  <a:pt x="666" y="34"/>
                </a:lnTo>
                <a:lnTo>
                  <a:pt x="677" y="29"/>
                </a:lnTo>
                <a:lnTo>
                  <a:pt x="690" y="25"/>
                </a:lnTo>
                <a:lnTo>
                  <a:pt x="701" y="20"/>
                </a:lnTo>
                <a:lnTo>
                  <a:pt x="714" y="17"/>
                </a:lnTo>
                <a:lnTo>
                  <a:pt x="725" y="15"/>
                </a:lnTo>
                <a:lnTo>
                  <a:pt x="738" y="13"/>
                </a:lnTo>
                <a:lnTo>
                  <a:pt x="750" y="11"/>
                </a:lnTo>
                <a:lnTo>
                  <a:pt x="763" y="10"/>
                </a:lnTo>
                <a:lnTo>
                  <a:pt x="775" y="10"/>
                </a:lnTo>
                <a:lnTo>
                  <a:pt x="788" y="10"/>
                </a:lnTo>
                <a:lnTo>
                  <a:pt x="800" y="11"/>
                </a:lnTo>
                <a:lnTo>
                  <a:pt x="812" y="13"/>
                </a:lnTo>
                <a:lnTo>
                  <a:pt x="825" y="15"/>
                </a:lnTo>
                <a:lnTo>
                  <a:pt x="837" y="17"/>
                </a:lnTo>
                <a:lnTo>
                  <a:pt x="849" y="20"/>
                </a:lnTo>
                <a:lnTo>
                  <a:pt x="861" y="25"/>
                </a:lnTo>
                <a:lnTo>
                  <a:pt x="873" y="29"/>
                </a:lnTo>
                <a:lnTo>
                  <a:pt x="884" y="34"/>
                </a:lnTo>
                <a:lnTo>
                  <a:pt x="896" y="39"/>
                </a:lnTo>
                <a:lnTo>
                  <a:pt x="907" y="45"/>
                </a:lnTo>
                <a:lnTo>
                  <a:pt x="917" y="53"/>
                </a:lnTo>
                <a:lnTo>
                  <a:pt x="929" y="60"/>
                </a:lnTo>
                <a:lnTo>
                  <a:pt x="939" y="68"/>
                </a:lnTo>
                <a:lnTo>
                  <a:pt x="949" y="76"/>
                </a:lnTo>
                <a:lnTo>
                  <a:pt x="958" y="86"/>
                </a:lnTo>
                <a:lnTo>
                  <a:pt x="967" y="95"/>
                </a:lnTo>
                <a:lnTo>
                  <a:pt x="976" y="106"/>
                </a:lnTo>
                <a:lnTo>
                  <a:pt x="984" y="115"/>
                </a:lnTo>
                <a:lnTo>
                  <a:pt x="991" y="126"/>
                </a:lnTo>
                <a:lnTo>
                  <a:pt x="999" y="137"/>
                </a:lnTo>
                <a:lnTo>
                  <a:pt x="1005" y="148"/>
                </a:lnTo>
                <a:lnTo>
                  <a:pt x="1010" y="160"/>
                </a:lnTo>
                <a:lnTo>
                  <a:pt x="1015" y="171"/>
                </a:lnTo>
                <a:lnTo>
                  <a:pt x="1019" y="183"/>
                </a:lnTo>
                <a:lnTo>
                  <a:pt x="1023" y="195"/>
                </a:lnTo>
                <a:lnTo>
                  <a:pt x="1027" y="207"/>
                </a:lnTo>
                <a:lnTo>
                  <a:pt x="1030" y="219"/>
                </a:lnTo>
                <a:lnTo>
                  <a:pt x="1032" y="231"/>
                </a:lnTo>
                <a:lnTo>
                  <a:pt x="1033" y="244"/>
                </a:lnTo>
                <a:lnTo>
                  <a:pt x="1034" y="256"/>
                </a:lnTo>
                <a:lnTo>
                  <a:pt x="1034" y="269"/>
                </a:lnTo>
                <a:lnTo>
                  <a:pt x="1034" y="281"/>
                </a:lnTo>
                <a:lnTo>
                  <a:pt x="1033" y="294"/>
                </a:lnTo>
                <a:lnTo>
                  <a:pt x="1032" y="306"/>
                </a:lnTo>
                <a:lnTo>
                  <a:pt x="1030" y="319"/>
                </a:lnTo>
                <a:lnTo>
                  <a:pt x="1027" y="330"/>
                </a:lnTo>
                <a:lnTo>
                  <a:pt x="1023" y="343"/>
                </a:lnTo>
                <a:lnTo>
                  <a:pt x="1019" y="354"/>
                </a:lnTo>
                <a:lnTo>
                  <a:pt x="1015" y="366"/>
                </a:lnTo>
                <a:lnTo>
                  <a:pt x="1010" y="378"/>
                </a:lnTo>
                <a:lnTo>
                  <a:pt x="1005" y="389"/>
                </a:lnTo>
                <a:lnTo>
                  <a:pt x="999" y="401"/>
                </a:lnTo>
                <a:lnTo>
                  <a:pt x="991" y="411"/>
                </a:lnTo>
                <a:lnTo>
                  <a:pt x="984" y="422"/>
                </a:lnTo>
                <a:lnTo>
                  <a:pt x="976" y="432"/>
                </a:lnTo>
                <a:lnTo>
                  <a:pt x="967" y="442"/>
                </a:lnTo>
                <a:lnTo>
                  <a:pt x="958" y="452"/>
                </a:lnTo>
                <a:close/>
                <a:moveTo>
                  <a:pt x="1775" y="441"/>
                </a:moveTo>
                <a:lnTo>
                  <a:pt x="511" y="1706"/>
                </a:lnTo>
                <a:lnTo>
                  <a:pt x="501" y="1716"/>
                </a:lnTo>
                <a:lnTo>
                  <a:pt x="491" y="1724"/>
                </a:lnTo>
                <a:lnTo>
                  <a:pt x="481" y="1732"/>
                </a:lnTo>
                <a:lnTo>
                  <a:pt x="471" y="1740"/>
                </a:lnTo>
                <a:lnTo>
                  <a:pt x="459" y="1746"/>
                </a:lnTo>
                <a:lnTo>
                  <a:pt x="449" y="1752"/>
                </a:lnTo>
                <a:lnTo>
                  <a:pt x="437" y="1758"/>
                </a:lnTo>
                <a:lnTo>
                  <a:pt x="425" y="1763"/>
                </a:lnTo>
                <a:lnTo>
                  <a:pt x="413" y="1768"/>
                </a:lnTo>
                <a:lnTo>
                  <a:pt x="402" y="1771"/>
                </a:lnTo>
                <a:lnTo>
                  <a:pt x="389" y="1775"/>
                </a:lnTo>
                <a:lnTo>
                  <a:pt x="377" y="1777"/>
                </a:lnTo>
                <a:lnTo>
                  <a:pt x="365" y="1779"/>
                </a:lnTo>
                <a:lnTo>
                  <a:pt x="352" y="1781"/>
                </a:lnTo>
                <a:lnTo>
                  <a:pt x="340" y="1781"/>
                </a:lnTo>
                <a:lnTo>
                  <a:pt x="328" y="1782"/>
                </a:lnTo>
                <a:lnTo>
                  <a:pt x="316" y="1781"/>
                </a:lnTo>
                <a:lnTo>
                  <a:pt x="303" y="1781"/>
                </a:lnTo>
                <a:lnTo>
                  <a:pt x="291" y="1779"/>
                </a:lnTo>
                <a:lnTo>
                  <a:pt x="278" y="1777"/>
                </a:lnTo>
                <a:lnTo>
                  <a:pt x="266" y="1775"/>
                </a:lnTo>
                <a:lnTo>
                  <a:pt x="253" y="1771"/>
                </a:lnTo>
                <a:lnTo>
                  <a:pt x="242" y="1768"/>
                </a:lnTo>
                <a:lnTo>
                  <a:pt x="230" y="1763"/>
                </a:lnTo>
                <a:lnTo>
                  <a:pt x="218" y="1758"/>
                </a:lnTo>
                <a:lnTo>
                  <a:pt x="207" y="1752"/>
                </a:lnTo>
                <a:lnTo>
                  <a:pt x="196" y="1746"/>
                </a:lnTo>
                <a:lnTo>
                  <a:pt x="185" y="1740"/>
                </a:lnTo>
                <a:lnTo>
                  <a:pt x="174" y="1732"/>
                </a:lnTo>
                <a:lnTo>
                  <a:pt x="164" y="1724"/>
                </a:lnTo>
                <a:lnTo>
                  <a:pt x="155" y="1716"/>
                </a:lnTo>
                <a:lnTo>
                  <a:pt x="144" y="1706"/>
                </a:lnTo>
                <a:lnTo>
                  <a:pt x="135" y="1697"/>
                </a:lnTo>
                <a:lnTo>
                  <a:pt x="127" y="1687"/>
                </a:lnTo>
                <a:lnTo>
                  <a:pt x="119" y="1676"/>
                </a:lnTo>
                <a:lnTo>
                  <a:pt x="111" y="1666"/>
                </a:lnTo>
                <a:lnTo>
                  <a:pt x="105" y="1655"/>
                </a:lnTo>
                <a:lnTo>
                  <a:pt x="98" y="1644"/>
                </a:lnTo>
                <a:lnTo>
                  <a:pt x="93" y="1633"/>
                </a:lnTo>
                <a:lnTo>
                  <a:pt x="88" y="1621"/>
                </a:lnTo>
                <a:lnTo>
                  <a:pt x="83" y="1609"/>
                </a:lnTo>
                <a:lnTo>
                  <a:pt x="80" y="1597"/>
                </a:lnTo>
                <a:lnTo>
                  <a:pt x="77" y="1585"/>
                </a:lnTo>
                <a:lnTo>
                  <a:pt x="74" y="1572"/>
                </a:lnTo>
                <a:lnTo>
                  <a:pt x="71" y="1561"/>
                </a:lnTo>
                <a:lnTo>
                  <a:pt x="70" y="1548"/>
                </a:lnTo>
                <a:lnTo>
                  <a:pt x="69" y="1536"/>
                </a:lnTo>
                <a:lnTo>
                  <a:pt x="69" y="1523"/>
                </a:lnTo>
                <a:lnTo>
                  <a:pt x="69" y="1511"/>
                </a:lnTo>
                <a:lnTo>
                  <a:pt x="70" y="1498"/>
                </a:lnTo>
                <a:lnTo>
                  <a:pt x="71" y="1486"/>
                </a:lnTo>
                <a:lnTo>
                  <a:pt x="74" y="1473"/>
                </a:lnTo>
                <a:lnTo>
                  <a:pt x="77" y="1461"/>
                </a:lnTo>
                <a:lnTo>
                  <a:pt x="80" y="1450"/>
                </a:lnTo>
                <a:lnTo>
                  <a:pt x="83" y="1437"/>
                </a:lnTo>
                <a:lnTo>
                  <a:pt x="88" y="1426"/>
                </a:lnTo>
                <a:lnTo>
                  <a:pt x="93" y="1414"/>
                </a:lnTo>
                <a:lnTo>
                  <a:pt x="98" y="1403"/>
                </a:lnTo>
                <a:lnTo>
                  <a:pt x="105" y="1391"/>
                </a:lnTo>
                <a:lnTo>
                  <a:pt x="111" y="1381"/>
                </a:lnTo>
                <a:lnTo>
                  <a:pt x="119" y="1370"/>
                </a:lnTo>
                <a:lnTo>
                  <a:pt x="127" y="1359"/>
                </a:lnTo>
                <a:lnTo>
                  <a:pt x="135" y="1350"/>
                </a:lnTo>
                <a:lnTo>
                  <a:pt x="144" y="1340"/>
                </a:lnTo>
                <a:lnTo>
                  <a:pt x="1409" y="75"/>
                </a:lnTo>
                <a:lnTo>
                  <a:pt x="1418" y="66"/>
                </a:lnTo>
                <a:lnTo>
                  <a:pt x="1429" y="58"/>
                </a:lnTo>
                <a:lnTo>
                  <a:pt x="1439" y="49"/>
                </a:lnTo>
                <a:lnTo>
                  <a:pt x="1450" y="42"/>
                </a:lnTo>
                <a:lnTo>
                  <a:pt x="1460" y="36"/>
                </a:lnTo>
                <a:lnTo>
                  <a:pt x="1471" y="30"/>
                </a:lnTo>
                <a:lnTo>
                  <a:pt x="1483" y="23"/>
                </a:lnTo>
                <a:lnTo>
                  <a:pt x="1494" y="19"/>
                </a:lnTo>
                <a:lnTo>
                  <a:pt x="1507" y="14"/>
                </a:lnTo>
                <a:lnTo>
                  <a:pt x="1518" y="11"/>
                </a:lnTo>
                <a:lnTo>
                  <a:pt x="1531" y="7"/>
                </a:lnTo>
                <a:lnTo>
                  <a:pt x="1542" y="5"/>
                </a:lnTo>
                <a:lnTo>
                  <a:pt x="1555" y="3"/>
                </a:lnTo>
                <a:lnTo>
                  <a:pt x="1567" y="2"/>
                </a:lnTo>
                <a:lnTo>
                  <a:pt x="1580" y="1"/>
                </a:lnTo>
                <a:lnTo>
                  <a:pt x="1592" y="0"/>
                </a:lnTo>
                <a:lnTo>
                  <a:pt x="1605" y="1"/>
                </a:lnTo>
                <a:lnTo>
                  <a:pt x="1617" y="2"/>
                </a:lnTo>
                <a:lnTo>
                  <a:pt x="1629" y="3"/>
                </a:lnTo>
                <a:lnTo>
                  <a:pt x="1642" y="5"/>
                </a:lnTo>
                <a:lnTo>
                  <a:pt x="1654" y="7"/>
                </a:lnTo>
                <a:lnTo>
                  <a:pt x="1666" y="11"/>
                </a:lnTo>
                <a:lnTo>
                  <a:pt x="1678" y="14"/>
                </a:lnTo>
                <a:lnTo>
                  <a:pt x="1690" y="19"/>
                </a:lnTo>
                <a:lnTo>
                  <a:pt x="1701" y="23"/>
                </a:lnTo>
                <a:lnTo>
                  <a:pt x="1713" y="30"/>
                </a:lnTo>
                <a:lnTo>
                  <a:pt x="1724" y="36"/>
                </a:lnTo>
                <a:lnTo>
                  <a:pt x="1734" y="42"/>
                </a:lnTo>
                <a:lnTo>
                  <a:pt x="1746" y="49"/>
                </a:lnTo>
                <a:lnTo>
                  <a:pt x="1755" y="58"/>
                </a:lnTo>
                <a:lnTo>
                  <a:pt x="1766" y="66"/>
                </a:lnTo>
                <a:lnTo>
                  <a:pt x="1775" y="75"/>
                </a:lnTo>
                <a:lnTo>
                  <a:pt x="1784" y="85"/>
                </a:lnTo>
                <a:lnTo>
                  <a:pt x="1793" y="95"/>
                </a:lnTo>
                <a:lnTo>
                  <a:pt x="1801" y="106"/>
                </a:lnTo>
                <a:lnTo>
                  <a:pt x="1808" y="116"/>
                </a:lnTo>
                <a:lnTo>
                  <a:pt x="1815" y="127"/>
                </a:lnTo>
                <a:lnTo>
                  <a:pt x="1822" y="138"/>
                </a:lnTo>
                <a:lnTo>
                  <a:pt x="1827" y="149"/>
                </a:lnTo>
                <a:lnTo>
                  <a:pt x="1832" y="161"/>
                </a:lnTo>
                <a:lnTo>
                  <a:pt x="1836" y="173"/>
                </a:lnTo>
                <a:lnTo>
                  <a:pt x="1840" y="185"/>
                </a:lnTo>
                <a:lnTo>
                  <a:pt x="1844" y="197"/>
                </a:lnTo>
                <a:lnTo>
                  <a:pt x="1847" y="210"/>
                </a:lnTo>
                <a:lnTo>
                  <a:pt x="1848" y="221"/>
                </a:lnTo>
                <a:lnTo>
                  <a:pt x="1850" y="233"/>
                </a:lnTo>
                <a:lnTo>
                  <a:pt x="1851" y="246"/>
                </a:lnTo>
                <a:lnTo>
                  <a:pt x="1851" y="258"/>
                </a:lnTo>
                <a:lnTo>
                  <a:pt x="1851" y="271"/>
                </a:lnTo>
                <a:lnTo>
                  <a:pt x="1850" y="283"/>
                </a:lnTo>
                <a:lnTo>
                  <a:pt x="1848" y="296"/>
                </a:lnTo>
                <a:lnTo>
                  <a:pt x="1847" y="308"/>
                </a:lnTo>
                <a:lnTo>
                  <a:pt x="1844" y="321"/>
                </a:lnTo>
                <a:lnTo>
                  <a:pt x="1840" y="332"/>
                </a:lnTo>
                <a:lnTo>
                  <a:pt x="1836" y="345"/>
                </a:lnTo>
                <a:lnTo>
                  <a:pt x="1832" y="356"/>
                </a:lnTo>
                <a:lnTo>
                  <a:pt x="1827" y="368"/>
                </a:lnTo>
                <a:lnTo>
                  <a:pt x="1822" y="379"/>
                </a:lnTo>
                <a:lnTo>
                  <a:pt x="1815" y="390"/>
                </a:lnTo>
                <a:lnTo>
                  <a:pt x="1808" y="402"/>
                </a:lnTo>
                <a:lnTo>
                  <a:pt x="1801" y="412"/>
                </a:lnTo>
                <a:lnTo>
                  <a:pt x="1793" y="423"/>
                </a:lnTo>
                <a:lnTo>
                  <a:pt x="1784" y="432"/>
                </a:lnTo>
                <a:lnTo>
                  <a:pt x="1775" y="441"/>
                </a:lnTo>
                <a:close/>
                <a:moveTo>
                  <a:pt x="2482" y="542"/>
                </a:moveTo>
                <a:lnTo>
                  <a:pt x="499" y="2525"/>
                </a:lnTo>
                <a:lnTo>
                  <a:pt x="489" y="2535"/>
                </a:lnTo>
                <a:lnTo>
                  <a:pt x="479" y="2543"/>
                </a:lnTo>
                <a:lnTo>
                  <a:pt x="468" y="2550"/>
                </a:lnTo>
                <a:lnTo>
                  <a:pt x="458" y="2559"/>
                </a:lnTo>
                <a:lnTo>
                  <a:pt x="448" y="2565"/>
                </a:lnTo>
                <a:lnTo>
                  <a:pt x="436" y="2571"/>
                </a:lnTo>
                <a:lnTo>
                  <a:pt x="425" y="2576"/>
                </a:lnTo>
                <a:lnTo>
                  <a:pt x="413" y="2582"/>
                </a:lnTo>
                <a:lnTo>
                  <a:pt x="402" y="2587"/>
                </a:lnTo>
                <a:lnTo>
                  <a:pt x="389" y="2590"/>
                </a:lnTo>
                <a:lnTo>
                  <a:pt x="377" y="2593"/>
                </a:lnTo>
                <a:lnTo>
                  <a:pt x="366" y="2596"/>
                </a:lnTo>
                <a:lnTo>
                  <a:pt x="353" y="2598"/>
                </a:lnTo>
                <a:lnTo>
                  <a:pt x="341" y="2599"/>
                </a:lnTo>
                <a:lnTo>
                  <a:pt x="328" y="2600"/>
                </a:lnTo>
                <a:lnTo>
                  <a:pt x="316" y="2600"/>
                </a:lnTo>
                <a:lnTo>
                  <a:pt x="303" y="2600"/>
                </a:lnTo>
                <a:lnTo>
                  <a:pt x="291" y="2599"/>
                </a:lnTo>
                <a:lnTo>
                  <a:pt x="278" y="2598"/>
                </a:lnTo>
                <a:lnTo>
                  <a:pt x="266" y="2596"/>
                </a:lnTo>
                <a:lnTo>
                  <a:pt x="254" y="2593"/>
                </a:lnTo>
                <a:lnTo>
                  <a:pt x="242" y="2590"/>
                </a:lnTo>
                <a:lnTo>
                  <a:pt x="229" y="2587"/>
                </a:lnTo>
                <a:lnTo>
                  <a:pt x="218" y="2582"/>
                </a:lnTo>
                <a:lnTo>
                  <a:pt x="207" y="2576"/>
                </a:lnTo>
                <a:lnTo>
                  <a:pt x="195" y="2571"/>
                </a:lnTo>
                <a:lnTo>
                  <a:pt x="184" y="2565"/>
                </a:lnTo>
                <a:lnTo>
                  <a:pt x="173" y="2559"/>
                </a:lnTo>
                <a:lnTo>
                  <a:pt x="163" y="2550"/>
                </a:lnTo>
                <a:lnTo>
                  <a:pt x="152" y="2543"/>
                </a:lnTo>
                <a:lnTo>
                  <a:pt x="142" y="2535"/>
                </a:lnTo>
                <a:lnTo>
                  <a:pt x="133" y="2525"/>
                </a:lnTo>
                <a:lnTo>
                  <a:pt x="123" y="2515"/>
                </a:lnTo>
                <a:lnTo>
                  <a:pt x="115" y="2506"/>
                </a:lnTo>
                <a:lnTo>
                  <a:pt x="107" y="2495"/>
                </a:lnTo>
                <a:lnTo>
                  <a:pt x="99" y="2485"/>
                </a:lnTo>
                <a:lnTo>
                  <a:pt x="92" y="2473"/>
                </a:lnTo>
                <a:lnTo>
                  <a:pt x="87" y="2462"/>
                </a:lnTo>
                <a:lnTo>
                  <a:pt x="81" y="2452"/>
                </a:lnTo>
                <a:lnTo>
                  <a:pt x="76" y="2439"/>
                </a:lnTo>
                <a:lnTo>
                  <a:pt x="71" y="2428"/>
                </a:lnTo>
                <a:lnTo>
                  <a:pt x="67" y="2416"/>
                </a:lnTo>
                <a:lnTo>
                  <a:pt x="64" y="2404"/>
                </a:lnTo>
                <a:lnTo>
                  <a:pt x="62" y="2391"/>
                </a:lnTo>
                <a:lnTo>
                  <a:pt x="60" y="2379"/>
                </a:lnTo>
                <a:lnTo>
                  <a:pt x="58" y="2366"/>
                </a:lnTo>
                <a:lnTo>
                  <a:pt x="57" y="2354"/>
                </a:lnTo>
                <a:lnTo>
                  <a:pt x="57" y="2341"/>
                </a:lnTo>
                <a:lnTo>
                  <a:pt x="57" y="2329"/>
                </a:lnTo>
                <a:lnTo>
                  <a:pt x="58" y="2318"/>
                </a:lnTo>
                <a:lnTo>
                  <a:pt x="60" y="2305"/>
                </a:lnTo>
                <a:lnTo>
                  <a:pt x="62" y="2293"/>
                </a:lnTo>
                <a:lnTo>
                  <a:pt x="64" y="2280"/>
                </a:lnTo>
                <a:lnTo>
                  <a:pt x="67" y="2268"/>
                </a:lnTo>
                <a:lnTo>
                  <a:pt x="71" y="2256"/>
                </a:lnTo>
                <a:lnTo>
                  <a:pt x="76" y="2245"/>
                </a:lnTo>
                <a:lnTo>
                  <a:pt x="81" y="2232"/>
                </a:lnTo>
                <a:lnTo>
                  <a:pt x="87" y="2221"/>
                </a:lnTo>
                <a:lnTo>
                  <a:pt x="92" y="2210"/>
                </a:lnTo>
                <a:lnTo>
                  <a:pt x="99" y="2199"/>
                </a:lnTo>
                <a:lnTo>
                  <a:pt x="107" y="2189"/>
                </a:lnTo>
                <a:lnTo>
                  <a:pt x="115" y="2178"/>
                </a:lnTo>
                <a:lnTo>
                  <a:pt x="123" y="2169"/>
                </a:lnTo>
                <a:lnTo>
                  <a:pt x="133" y="2158"/>
                </a:lnTo>
                <a:lnTo>
                  <a:pt x="2116" y="175"/>
                </a:lnTo>
                <a:lnTo>
                  <a:pt x="2125" y="167"/>
                </a:lnTo>
                <a:lnTo>
                  <a:pt x="2136" y="158"/>
                </a:lnTo>
                <a:lnTo>
                  <a:pt x="2146" y="150"/>
                </a:lnTo>
                <a:lnTo>
                  <a:pt x="2156" y="143"/>
                </a:lnTo>
                <a:lnTo>
                  <a:pt x="2167" y="136"/>
                </a:lnTo>
                <a:lnTo>
                  <a:pt x="2178" y="130"/>
                </a:lnTo>
                <a:lnTo>
                  <a:pt x="2190" y="124"/>
                </a:lnTo>
                <a:lnTo>
                  <a:pt x="2201" y="119"/>
                </a:lnTo>
                <a:lnTo>
                  <a:pt x="2214" y="115"/>
                </a:lnTo>
                <a:lnTo>
                  <a:pt x="2225" y="111"/>
                </a:lnTo>
                <a:lnTo>
                  <a:pt x="2237" y="108"/>
                </a:lnTo>
                <a:lnTo>
                  <a:pt x="2249" y="105"/>
                </a:lnTo>
                <a:lnTo>
                  <a:pt x="2261" y="102"/>
                </a:lnTo>
                <a:lnTo>
                  <a:pt x="2274" y="101"/>
                </a:lnTo>
                <a:lnTo>
                  <a:pt x="2286" y="100"/>
                </a:lnTo>
                <a:lnTo>
                  <a:pt x="2299" y="100"/>
                </a:lnTo>
                <a:lnTo>
                  <a:pt x="2311" y="100"/>
                </a:lnTo>
                <a:lnTo>
                  <a:pt x="2324" y="101"/>
                </a:lnTo>
                <a:lnTo>
                  <a:pt x="2336" y="102"/>
                </a:lnTo>
                <a:lnTo>
                  <a:pt x="2349" y="105"/>
                </a:lnTo>
                <a:lnTo>
                  <a:pt x="2360" y="108"/>
                </a:lnTo>
                <a:lnTo>
                  <a:pt x="2373" y="111"/>
                </a:lnTo>
                <a:lnTo>
                  <a:pt x="2385" y="115"/>
                </a:lnTo>
                <a:lnTo>
                  <a:pt x="2397" y="119"/>
                </a:lnTo>
                <a:lnTo>
                  <a:pt x="2408" y="124"/>
                </a:lnTo>
                <a:lnTo>
                  <a:pt x="2419" y="130"/>
                </a:lnTo>
                <a:lnTo>
                  <a:pt x="2431" y="136"/>
                </a:lnTo>
                <a:lnTo>
                  <a:pt x="2441" y="143"/>
                </a:lnTo>
                <a:lnTo>
                  <a:pt x="2453" y="150"/>
                </a:lnTo>
                <a:lnTo>
                  <a:pt x="2462" y="158"/>
                </a:lnTo>
                <a:lnTo>
                  <a:pt x="2472" y="167"/>
                </a:lnTo>
                <a:lnTo>
                  <a:pt x="2482" y="175"/>
                </a:lnTo>
                <a:lnTo>
                  <a:pt x="2491" y="186"/>
                </a:lnTo>
                <a:lnTo>
                  <a:pt x="2499" y="195"/>
                </a:lnTo>
                <a:lnTo>
                  <a:pt x="2508" y="205"/>
                </a:lnTo>
                <a:lnTo>
                  <a:pt x="2515" y="216"/>
                </a:lnTo>
                <a:lnTo>
                  <a:pt x="2522" y="227"/>
                </a:lnTo>
                <a:lnTo>
                  <a:pt x="2529" y="239"/>
                </a:lnTo>
                <a:lnTo>
                  <a:pt x="2534" y="250"/>
                </a:lnTo>
                <a:lnTo>
                  <a:pt x="2539" y="262"/>
                </a:lnTo>
                <a:lnTo>
                  <a:pt x="2543" y="273"/>
                </a:lnTo>
                <a:lnTo>
                  <a:pt x="2547" y="285"/>
                </a:lnTo>
                <a:lnTo>
                  <a:pt x="2550" y="297"/>
                </a:lnTo>
                <a:lnTo>
                  <a:pt x="2553" y="309"/>
                </a:lnTo>
                <a:lnTo>
                  <a:pt x="2554" y="322"/>
                </a:lnTo>
                <a:lnTo>
                  <a:pt x="2557" y="334"/>
                </a:lnTo>
                <a:lnTo>
                  <a:pt x="2558" y="347"/>
                </a:lnTo>
                <a:lnTo>
                  <a:pt x="2558" y="359"/>
                </a:lnTo>
                <a:lnTo>
                  <a:pt x="2558" y="372"/>
                </a:lnTo>
                <a:lnTo>
                  <a:pt x="2557" y="383"/>
                </a:lnTo>
                <a:lnTo>
                  <a:pt x="2554" y="396"/>
                </a:lnTo>
                <a:lnTo>
                  <a:pt x="2553" y="408"/>
                </a:lnTo>
                <a:lnTo>
                  <a:pt x="2550" y="421"/>
                </a:lnTo>
                <a:lnTo>
                  <a:pt x="2547" y="433"/>
                </a:lnTo>
                <a:lnTo>
                  <a:pt x="2543" y="444"/>
                </a:lnTo>
                <a:lnTo>
                  <a:pt x="2539" y="456"/>
                </a:lnTo>
                <a:lnTo>
                  <a:pt x="2534" y="468"/>
                </a:lnTo>
                <a:lnTo>
                  <a:pt x="2529" y="480"/>
                </a:lnTo>
                <a:lnTo>
                  <a:pt x="2522" y="490"/>
                </a:lnTo>
                <a:lnTo>
                  <a:pt x="2515" y="502"/>
                </a:lnTo>
                <a:lnTo>
                  <a:pt x="2508" y="512"/>
                </a:lnTo>
                <a:lnTo>
                  <a:pt x="2499" y="522"/>
                </a:lnTo>
                <a:lnTo>
                  <a:pt x="2491" y="533"/>
                </a:lnTo>
                <a:lnTo>
                  <a:pt x="2482" y="542"/>
                </a:lnTo>
                <a:close/>
                <a:moveTo>
                  <a:pt x="2886" y="945"/>
                </a:moveTo>
                <a:lnTo>
                  <a:pt x="902" y="2929"/>
                </a:lnTo>
                <a:lnTo>
                  <a:pt x="893" y="2938"/>
                </a:lnTo>
                <a:lnTo>
                  <a:pt x="883" y="2946"/>
                </a:lnTo>
                <a:lnTo>
                  <a:pt x="873" y="2955"/>
                </a:lnTo>
                <a:lnTo>
                  <a:pt x="861" y="2962"/>
                </a:lnTo>
                <a:lnTo>
                  <a:pt x="851" y="2968"/>
                </a:lnTo>
                <a:lnTo>
                  <a:pt x="840" y="2974"/>
                </a:lnTo>
                <a:lnTo>
                  <a:pt x="828" y="2981"/>
                </a:lnTo>
                <a:lnTo>
                  <a:pt x="817" y="2985"/>
                </a:lnTo>
                <a:lnTo>
                  <a:pt x="805" y="2990"/>
                </a:lnTo>
                <a:lnTo>
                  <a:pt x="793" y="2993"/>
                </a:lnTo>
                <a:lnTo>
                  <a:pt x="781" y="2996"/>
                </a:lnTo>
                <a:lnTo>
                  <a:pt x="769" y="2999"/>
                </a:lnTo>
                <a:lnTo>
                  <a:pt x="756" y="3001"/>
                </a:lnTo>
                <a:lnTo>
                  <a:pt x="744" y="3003"/>
                </a:lnTo>
                <a:lnTo>
                  <a:pt x="731" y="3004"/>
                </a:lnTo>
                <a:lnTo>
                  <a:pt x="719" y="3004"/>
                </a:lnTo>
                <a:lnTo>
                  <a:pt x="706" y="3004"/>
                </a:lnTo>
                <a:lnTo>
                  <a:pt x="694" y="3003"/>
                </a:lnTo>
                <a:lnTo>
                  <a:pt x="682" y="3001"/>
                </a:lnTo>
                <a:lnTo>
                  <a:pt x="670" y="2999"/>
                </a:lnTo>
                <a:lnTo>
                  <a:pt x="658" y="2996"/>
                </a:lnTo>
                <a:lnTo>
                  <a:pt x="645" y="2993"/>
                </a:lnTo>
                <a:lnTo>
                  <a:pt x="634" y="2990"/>
                </a:lnTo>
                <a:lnTo>
                  <a:pt x="621" y="2985"/>
                </a:lnTo>
                <a:lnTo>
                  <a:pt x="610" y="2981"/>
                </a:lnTo>
                <a:lnTo>
                  <a:pt x="598" y="2974"/>
                </a:lnTo>
                <a:lnTo>
                  <a:pt x="587" y="2968"/>
                </a:lnTo>
                <a:lnTo>
                  <a:pt x="577" y="2962"/>
                </a:lnTo>
                <a:lnTo>
                  <a:pt x="566" y="2955"/>
                </a:lnTo>
                <a:lnTo>
                  <a:pt x="556" y="2946"/>
                </a:lnTo>
                <a:lnTo>
                  <a:pt x="545" y="2938"/>
                </a:lnTo>
                <a:lnTo>
                  <a:pt x="536" y="2929"/>
                </a:lnTo>
                <a:lnTo>
                  <a:pt x="527" y="2919"/>
                </a:lnTo>
                <a:lnTo>
                  <a:pt x="518" y="2909"/>
                </a:lnTo>
                <a:lnTo>
                  <a:pt x="510" y="2899"/>
                </a:lnTo>
                <a:lnTo>
                  <a:pt x="503" y="2888"/>
                </a:lnTo>
                <a:lnTo>
                  <a:pt x="497" y="2877"/>
                </a:lnTo>
                <a:lnTo>
                  <a:pt x="490" y="2866"/>
                </a:lnTo>
                <a:lnTo>
                  <a:pt x="484" y="2855"/>
                </a:lnTo>
                <a:lnTo>
                  <a:pt x="479" y="2842"/>
                </a:lnTo>
                <a:lnTo>
                  <a:pt x="475" y="2831"/>
                </a:lnTo>
                <a:lnTo>
                  <a:pt x="471" y="2820"/>
                </a:lnTo>
                <a:lnTo>
                  <a:pt x="467" y="2807"/>
                </a:lnTo>
                <a:lnTo>
                  <a:pt x="465" y="2795"/>
                </a:lnTo>
                <a:lnTo>
                  <a:pt x="463" y="2782"/>
                </a:lnTo>
                <a:lnTo>
                  <a:pt x="461" y="2771"/>
                </a:lnTo>
                <a:lnTo>
                  <a:pt x="461" y="2758"/>
                </a:lnTo>
                <a:lnTo>
                  <a:pt x="460" y="2746"/>
                </a:lnTo>
                <a:lnTo>
                  <a:pt x="461" y="2733"/>
                </a:lnTo>
                <a:lnTo>
                  <a:pt x="461" y="2721"/>
                </a:lnTo>
                <a:lnTo>
                  <a:pt x="463" y="2708"/>
                </a:lnTo>
                <a:lnTo>
                  <a:pt x="465" y="2696"/>
                </a:lnTo>
                <a:lnTo>
                  <a:pt x="467" y="2683"/>
                </a:lnTo>
                <a:lnTo>
                  <a:pt x="471" y="2672"/>
                </a:lnTo>
                <a:lnTo>
                  <a:pt x="475" y="2659"/>
                </a:lnTo>
                <a:lnTo>
                  <a:pt x="479" y="2648"/>
                </a:lnTo>
                <a:lnTo>
                  <a:pt x="484" y="2637"/>
                </a:lnTo>
                <a:lnTo>
                  <a:pt x="490" y="2625"/>
                </a:lnTo>
                <a:lnTo>
                  <a:pt x="497" y="2614"/>
                </a:lnTo>
                <a:lnTo>
                  <a:pt x="503" y="2602"/>
                </a:lnTo>
                <a:lnTo>
                  <a:pt x="510" y="2592"/>
                </a:lnTo>
                <a:lnTo>
                  <a:pt x="518" y="2582"/>
                </a:lnTo>
                <a:lnTo>
                  <a:pt x="527" y="2572"/>
                </a:lnTo>
                <a:lnTo>
                  <a:pt x="536" y="2562"/>
                </a:lnTo>
                <a:lnTo>
                  <a:pt x="2519" y="579"/>
                </a:lnTo>
                <a:lnTo>
                  <a:pt x="2529" y="570"/>
                </a:lnTo>
                <a:lnTo>
                  <a:pt x="2539" y="561"/>
                </a:lnTo>
                <a:lnTo>
                  <a:pt x="2549" y="554"/>
                </a:lnTo>
                <a:lnTo>
                  <a:pt x="2560" y="546"/>
                </a:lnTo>
                <a:lnTo>
                  <a:pt x="2570" y="539"/>
                </a:lnTo>
                <a:lnTo>
                  <a:pt x="2582" y="533"/>
                </a:lnTo>
                <a:lnTo>
                  <a:pt x="2593" y="528"/>
                </a:lnTo>
                <a:lnTo>
                  <a:pt x="2604" y="522"/>
                </a:lnTo>
                <a:lnTo>
                  <a:pt x="2617" y="518"/>
                </a:lnTo>
                <a:lnTo>
                  <a:pt x="2628" y="514"/>
                </a:lnTo>
                <a:lnTo>
                  <a:pt x="2641" y="511"/>
                </a:lnTo>
                <a:lnTo>
                  <a:pt x="2653" y="508"/>
                </a:lnTo>
                <a:lnTo>
                  <a:pt x="2665" y="506"/>
                </a:lnTo>
                <a:lnTo>
                  <a:pt x="2677" y="505"/>
                </a:lnTo>
                <a:lnTo>
                  <a:pt x="2690" y="504"/>
                </a:lnTo>
                <a:lnTo>
                  <a:pt x="2702" y="504"/>
                </a:lnTo>
                <a:lnTo>
                  <a:pt x="2715" y="504"/>
                </a:lnTo>
                <a:lnTo>
                  <a:pt x="2727" y="505"/>
                </a:lnTo>
                <a:lnTo>
                  <a:pt x="2739" y="506"/>
                </a:lnTo>
                <a:lnTo>
                  <a:pt x="2752" y="508"/>
                </a:lnTo>
                <a:lnTo>
                  <a:pt x="2764" y="511"/>
                </a:lnTo>
                <a:lnTo>
                  <a:pt x="2776" y="514"/>
                </a:lnTo>
                <a:lnTo>
                  <a:pt x="2788" y="518"/>
                </a:lnTo>
                <a:lnTo>
                  <a:pt x="2800" y="522"/>
                </a:lnTo>
                <a:lnTo>
                  <a:pt x="2811" y="528"/>
                </a:lnTo>
                <a:lnTo>
                  <a:pt x="2823" y="533"/>
                </a:lnTo>
                <a:lnTo>
                  <a:pt x="2834" y="539"/>
                </a:lnTo>
                <a:lnTo>
                  <a:pt x="2844" y="546"/>
                </a:lnTo>
                <a:lnTo>
                  <a:pt x="2856" y="554"/>
                </a:lnTo>
                <a:lnTo>
                  <a:pt x="2866" y="561"/>
                </a:lnTo>
                <a:lnTo>
                  <a:pt x="2876" y="570"/>
                </a:lnTo>
                <a:lnTo>
                  <a:pt x="2886" y="579"/>
                </a:lnTo>
                <a:lnTo>
                  <a:pt x="2894" y="589"/>
                </a:lnTo>
                <a:lnTo>
                  <a:pt x="2904" y="598"/>
                </a:lnTo>
                <a:lnTo>
                  <a:pt x="2911" y="609"/>
                </a:lnTo>
                <a:lnTo>
                  <a:pt x="2918" y="619"/>
                </a:lnTo>
                <a:lnTo>
                  <a:pt x="2926" y="631"/>
                </a:lnTo>
                <a:lnTo>
                  <a:pt x="2932" y="642"/>
                </a:lnTo>
                <a:lnTo>
                  <a:pt x="2937" y="653"/>
                </a:lnTo>
                <a:lnTo>
                  <a:pt x="2942" y="665"/>
                </a:lnTo>
                <a:lnTo>
                  <a:pt x="2946" y="676"/>
                </a:lnTo>
                <a:lnTo>
                  <a:pt x="2950" y="689"/>
                </a:lnTo>
                <a:lnTo>
                  <a:pt x="2954" y="700"/>
                </a:lnTo>
                <a:lnTo>
                  <a:pt x="2957" y="713"/>
                </a:lnTo>
                <a:lnTo>
                  <a:pt x="2959" y="725"/>
                </a:lnTo>
                <a:lnTo>
                  <a:pt x="2960" y="738"/>
                </a:lnTo>
                <a:lnTo>
                  <a:pt x="2961" y="750"/>
                </a:lnTo>
                <a:lnTo>
                  <a:pt x="2961" y="763"/>
                </a:lnTo>
                <a:lnTo>
                  <a:pt x="2961" y="775"/>
                </a:lnTo>
                <a:lnTo>
                  <a:pt x="2960" y="787"/>
                </a:lnTo>
                <a:lnTo>
                  <a:pt x="2959" y="800"/>
                </a:lnTo>
                <a:lnTo>
                  <a:pt x="2957" y="811"/>
                </a:lnTo>
                <a:lnTo>
                  <a:pt x="2954" y="824"/>
                </a:lnTo>
                <a:lnTo>
                  <a:pt x="2950" y="836"/>
                </a:lnTo>
                <a:lnTo>
                  <a:pt x="2946" y="848"/>
                </a:lnTo>
                <a:lnTo>
                  <a:pt x="2942" y="860"/>
                </a:lnTo>
                <a:lnTo>
                  <a:pt x="2937" y="872"/>
                </a:lnTo>
                <a:lnTo>
                  <a:pt x="2932" y="883"/>
                </a:lnTo>
                <a:lnTo>
                  <a:pt x="2926" y="893"/>
                </a:lnTo>
                <a:lnTo>
                  <a:pt x="2918" y="905"/>
                </a:lnTo>
                <a:lnTo>
                  <a:pt x="2911" y="915"/>
                </a:lnTo>
                <a:lnTo>
                  <a:pt x="2904" y="926"/>
                </a:lnTo>
                <a:lnTo>
                  <a:pt x="2894" y="936"/>
                </a:lnTo>
                <a:lnTo>
                  <a:pt x="2886" y="945"/>
                </a:lnTo>
                <a:close/>
                <a:moveTo>
                  <a:pt x="2984" y="1654"/>
                </a:moveTo>
                <a:lnTo>
                  <a:pt x="1502" y="3137"/>
                </a:lnTo>
                <a:lnTo>
                  <a:pt x="1491" y="3146"/>
                </a:lnTo>
                <a:lnTo>
                  <a:pt x="1482" y="3154"/>
                </a:lnTo>
                <a:lnTo>
                  <a:pt x="1471" y="3163"/>
                </a:lnTo>
                <a:lnTo>
                  <a:pt x="1461" y="3170"/>
                </a:lnTo>
                <a:lnTo>
                  <a:pt x="1450" y="3176"/>
                </a:lnTo>
                <a:lnTo>
                  <a:pt x="1438" y="3182"/>
                </a:lnTo>
                <a:lnTo>
                  <a:pt x="1427" y="3189"/>
                </a:lnTo>
                <a:lnTo>
                  <a:pt x="1415" y="3193"/>
                </a:lnTo>
                <a:lnTo>
                  <a:pt x="1404" y="3198"/>
                </a:lnTo>
                <a:lnTo>
                  <a:pt x="1391" y="3201"/>
                </a:lnTo>
                <a:lnTo>
                  <a:pt x="1380" y="3205"/>
                </a:lnTo>
                <a:lnTo>
                  <a:pt x="1368" y="3207"/>
                </a:lnTo>
                <a:lnTo>
                  <a:pt x="1355" y="3209"/>
                </a:lnTo>
                <a:lnTo>
                  <a:pt x="1343" y="3210"/>
                </a:lnTo>
                <a:lnTo>
                  <a:pt x="1330" y="3211"/>
                </a:lnTo>
                <a:lnTo>
                  <a:pt x="1318" y="3212"/>
                </a:lnTo>
                <a:lnTo>
                  <a:pt x="1305" y="3211"/>
                </a:lnTo>
                <a:lnTo>
                  <a:pt x="1293" y="3210"/>
                </a:lnTo>
                <a:lnTo>
                  <a:pt x="1281" y="3209"/>
                </a:lnTo>
                <a:lnTo>
                  <a:pt x="1269" y="3207"/>
                </a:lnTo>
                <a:lnTo>
                  <a:pt x="1256" y="3205"/>
                </a:lnTo>
                <a:lnTo>
                  <a:pt x="1244" y="3201"/>
                </a:lnTo>
                <a:lnTo>
                  <a:pt x="1232" y="3198"/>
                </a:lnTo>
                <a:lnTo>
                  <a:pt x="1220" y="3193"/>
                </a:lnTo>
                <a:lnTo>
                  <a:pt x="1208" y="3189"/>
                </a:lnTo>
                <a:lnTo>
                  <a:pt x="1197" y="3182"/>
                </a:lnTo>
                <a:lnTo>
                  <a:pt x="1187" y="3176"/>
                </a:lnTo>
                <a:lnTo>
                  <a:pt x="1175" y="3170"/>
                </a:lnTo>
                <a:lnTo>
                  <a:pt x="1165" y="3163"/>
                </a:lnTo>
                <a:lnTo>
                  <a:pt x="1154" y="3154"/>
                </a:lnTo>
                <a:lnTo>
                  <a:pt x="1144" y="3146"/>
                </a:lnTo>
                <a:lnTo>
                  <a:pt x="1135" y="3137"/>
                </a:lnTo>
                <a:lnTo>
                  <a:pt x="1125" y="3127"/>
                </a:lnTo>
                <a:lnTo>
                  <a:pt x="1117" y="3117"/>
                </a:lnTo>
                <a:lnTo>
                  <a:pt x="1109" y="3106"/>
                </a:lnTo>
                <a:lnTo>
                  <a:pt x="1101" y="3096"/>
                </a:lnTo>
                <a:lnTo>
                  <a:pt x="1095" y="3085"/>
                </a:lnTo>
                <a:lnTo>
                  <a:pt x="1089" y="3074"/>
                </a:lnTo>
                <a:lnTo>
                  <a:pt x="1083" y="3063"/>
                </a:lnTo>
                <a:lnTo>
                  <a:pt x="1079" y="3051"/>
                </a:lnTo>
                <a:lnTo>
                  <a:pt x="1073" y="3039"/>
                </a:lnTo>
                <a:lnTo>
                  <a:pt x="1070" y="3027"/>
                </a:lnTo>
                <a:lnTo>
                  <a:pt x="1067" y="3015"/>
                </a:lnTo>
                <a:lnTo>
                  <a:pt x="1064" y="3003"/>
                </a:lnTo>
                <a:lnTo>
                  <a:pt x="1062" y="2991"/>
                </a:lnTo>
                <a:lnTo>
                  <a:pt x="1061" y="2979"/>
                </a:lnTo>
                <a:lnTo>
                  <a:pt x="1060" y="2966"/>
                </a:lnTo>
                <a:lnTo>
                  <a:pt x="1059" y="2954"/>
                </a:lnTo>
                <a:lnTo>
                  <a:pt x="1060" y="2941"/>
                </a:lnTo>
                <a:lnTo>
                  <a:pt x="1061" y="2929"/>
                </a:lnTo>
                <a:lnTo>
                  <a:pt x="1062" y="2916"/>
                </a:lnTo>
                <a:lnTo>
                  <a:pt x="1064" y="2904"/>
                </a:lnTo>
                <a:lnTo>
                  <a:pt x="1067" y="2891"/>
                </a:lnTo>
                <a:lnTo>
                  <a:pt x="1070" y="2880"/>
                </a:lnTo>
                <a:lnTo>
                  <a:pt x="1073" y="2867"/>
                </a:lnTo>
                <a:lnTo>
                  <a:pt x="1079" y="2856"/>
                </a:lnTo>
                <a:lnTo>
                  <a:pt x="1083" y="2845"/>
                </a:lnTo>
                <a:lnTo>
                  <a:pt x="1089" y="2833"/>
                </a:lnTo>
                <a:lnTo>
                  <a:pt x="1095" y="2822"/>
                </a:lnTo>
                <a:lnTo>
                  <a:pt x="1101" y="2810"/>
                </a:lnTo>
                <a:lnTo>
                  <a:pt x="1109" y="2800"/>
                </a:lnTo>
                <a:lnTo>
                  <a:pt x="1117" y="2789"/>
                </a:lnTo>
                <a:lnTo>
                  <a:pt x="1125" y="2780"/>
                </a:lnTo>
                <a:lnTo>
                  <a:pt x="1135" y="2770"/>
                </a:lnTo>
                <a:lnTo>
                  <a:pt x="2617" y="1287"/>
                </a:lnTo>
                <a:lnTo>
                  <a:pt x="2627" y="1279"/>
                </a:lnTo>
                <a:lnTo>
                  <a:pt x="2637" y="1270"/>
                </a:lnTo>
                <a:lnTo>
                  <a:pt x="2647" y="1262"/>
                </a:lnTo>
                <a:lnTo>
                  <a:pt x="2657" y="1255"/>
                </a:lnTo>
                <a:lnTo>
                  <a:pt x="2669" y="1248"/>
                </a:lnTo>
                <a:lnTo>
                  <a:pt x="2680" y="1242"/>
                </a:lnTo>
                <a:lnTo>
                  <a:pt x="2691" y="1237"/>
                </a:lnTo>
                <a:lnTo>
                  <a:pt x="2703" y="1231"/>
                </a:lnTo>
                <a:lnTo>
                  <a:pt x="2715" y="1227"/>
                </a:lnTo>
                <a:lnTo>
                  <a:pt x="2726" y="1223"/>
                </a:lnTo>
                <a:lnTo>
                  <a:pt x="2738" y="1220"/>
                </a:lnTo>
                <a:lnTo>
                  <a:pt x="2751" y="1217"/>
                </a:lnTo>
                <a:lnTo>
                  <a:pt x="2763" y="1215"/>
                </a:lnTo>
                <a:lnTo>
                  <a:pt x="2776" y="1214"/>
                </a:lnTo>
                <a:lnTo>
                  <a:pt x="2788" y="1213"/>
                </a:lnTo>
                <a:lnTo>
                  <a:pt x="2801" y="1213"/>
                </a:lnTo>
                <a:lnTo>
                  <a:pt x="2813" y="1213"/>
                </a:lnTo>
                <a:lnTo>
                  <a:pt x="2825" y="1214"/>
                </a:lnTo>
                <a:lnTo>
                  <a:pt x="2837" y="1215"/>
                </a:lnTo>
                <a:lnTo>
                  <a:pt x="2850" y="1217"/>
                </a:lnTo>
                <a:lnTo>
                  <a:pt x="2862" y="1220"/>
                </a:lnTo>
                <a:lnTo>
                  <a:pt x="2875" y="1223"/>
                </a:lnTo>
                <a:lnTo>
                  <a:pt x="2886" y="1227"/>
                </a:lnTo>
                <a:lnTo>
                  <a:pt x="2897" y="1231"/>
                </a:lnTo>
                <a:lnTo>
                  <a:pt x="2910" y="1237"/>
                </a:lnTo>
                <a:lnTo>
                  <a:pt x="2921" y="1242"/>
                </a:lnTo>
                <a:lnTo>
                  <a:pt x="2932" y="1248"/>
                </a:lnTo>
                <a:lnTo>
                  <a:pt x="2943" y="1255"/>
                </a:lnTo>
                <a:lnTo>
                  <a:pt x="2954" y="1262"/>
                </a:lnTo>
                <a:lnTo>
                  <a:pt x="2964" y="1270"/>
                </a:lnTo>
                <a:lnTo>
                  <a:pt x="2974" y="1279"/>
                </a:lnTo>
                <a:lnTo>
                  <a:pt x="2984" y="1287"/>
                </a:lnTo>
                <a:lnTo>
                  <a:pt x="2993" y="1298"/>
                </a:lnTo>
                <a:lnTo>
                  <a:pt x="3001" y="1307"/>
                </a:lnTo>
                <a:lnTo>
                  <a:pt x="3010" y="1318"/>
                </a:lnTo>
                <a:lnTo>
                  <a:pt x="3017" y="1328"/>
                </a:lnTo>
                <a:lnTo>
                  <a:pt x="3023" y="1339"/>
                </a:lnTo>
                <a:lnTo>
                  <a:pt x="3029" y="1351"/>
                </a:lnTo>
                <a:lnTo>
                  <a:pt x="3035" y="1362"/>
                </a:lnTo>
                <a:lnTo>
                  <a:pt x="3040" y="1374"/>
                </a:lnTo>
                <a:lnTo>
                  <a:pt x="3045" y="1385"/>
                </a:lnTo>
                <a:lnTo>
                  <a:pt x="3048" y="1398"/>
                </a:lnTo>
                <a:lnTo>
                  <a:pt x="3051" y="1409"/>
                </a:lnTo>
                <a:lnTo>
                  <a:pt x="3054" y="1422"/>
                </a:lnTo>
                <a:lnTo>
                  <a:pt x="3057" y="1434"/>
                </a:lnTo>
                <a:lnTo>
                  <a:pt x="3058" y="1446"/>
                </a:lnTo>
                <a:lnTo>
                  <a:pt x="3059" y="1459"/>
                </a:lnTo>
                <a:lnTo>
                  <a:pt x="3060" y="1471"/>
                </a:lnTo>
                <a:lnTo>
                  <a:pt x="3059" y="1484"/>
                </a:lnTo>
                <a:lnTo>
                  <a:pt x="3058" y="1496"/>
                </a:lnTo>
                <a:lnTo>
                  <a:pt x="3057" y="1508"/>
                </a:lnTo>
                <a:lnTo>
                  <a:pt x="3054" y="1520"/>
                </a:lnTo>
                <a:lnTo>
                  <a:pt x="3051" y="1533"/>
                </a:lnTo>
                <a:lnTo>
                  <a:pt x="3048" y="1545"/>
                </a:lnTo>
                <a:lnTo>
                  <a:pt x="3045" y="1557"/>
                </a:lnTo>
                <a:lnTo>
                  <a:pt x="3040" y="1568"/>
                </a:lnTo>
                <a:lnTo>
                  <a:pt x="3035" y="1581"/>
                </a:lnTo>
                <a:lnTo>
                  <a:pt x="3029" y="1592"/>
                </a:lnTo>
                <a:lnTo>
                  <a:pt x="3023" y="1602"/>
                </a:lnTo>
                <a:lnTo>
                  <a:pt x="3017" y="1614"/>
                </a:lnTo>
                <a:lnTo>
                  <a:pt x="3010" y="1624"/>
                </a:lnTo>
                <a:lnTo>
                  <a:pt x="3001" y="1635"/>
                </a:lnTo>
                <a:lnTo>
                  <a:pt x="2993" y="1645"/>
                </a:lnTo>
                <a:lnTo>
                  <a:pt x="2984" y="165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3651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services 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2057083"/>
            <a:ext cx="12192000" cy="281046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3488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pening (30-03-21)-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12192000" cy="4761766"/>
          </a:xfrm>
          <a:custGeom>
            <a:avLst/>
            <a:gdLst>
              <a:gd name="T0" fmla="*/ 0 w 7933"/>
              <a:gd name="T1" fmla="*/ 0 h 3237"/>
              <a:gd name="T2" fmla="*/ 7933 w 7933"/>
              <a:gd name="T3" fmla="*/ 0 h 3237"/>
              <a:gd name="T4" fmla="*/ 7933 w 7933"/>
              <a:gd name="T5" fmla="*/ 376 h 3237"/>
              <a:gd name="T6" fmla="*/ 2119 w 7933"/>
              <a:gd name="T7" fmla="*/ 3237 h 3237"/>
              <a:gd name="T8" fmla="*/ 0 w 7933"/>
              <a:gd name="T9" fmla="*/ 2499 h 3237"/>
              <a:gd name="T10" fmla="*/ 0 w 7933"/>
              <a:gd name="T11" fmla="*/ 0 h 3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933" h="3237">
                <a:moveTo>
                  <a:pt x="0" y="0"/>
                </a:moveTo>
                <a:lnTo>
                  <a:pt x="7933" y="0"/>
                </a:lnTo>
                <a:lnTo>
                  <a:pt x="7933" y="376"/>
                </a:lnTo>
                <a:lnTo>
                  <a:pt x="2119" y="3237"/>
                </a:lnTo>
                <a:lnTo>
                  <a:pt x="0" y="24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341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66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Opening (30-03-21)-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12192000" cy="4761766"/>
          </a:xfrm>
          <a:custGeom>
            <a:avLst/>
            <a:gdLst>
              <a:gd name="T0" fmla="*/ 0 w 7933"/>
              <a:gd name="T1" fmla="*/ 0 h 3237"/>
              <a:gd name="T2" fmla="*/ 7933 w 7933"/>
              <a:gd name="T3" fmla="*/ 0 h 3237"/>
              <a:gd name="T4" fmla="*/ 7933 w 7933"/>
              <a:gd name="T5" fmla="*/ 376 h 3237"/>
              <a:gd name="T6" fmla="*/ 2119 w 7933"/>
              <a:gd name="T7" fmla="*/ 3237 h 3237"/>
              <a:gd name="T8" fmla="*/ 0 w 7933"/>
              <a:gd name="T9" fmla="*/ 2499 h 3237"/>
              <a:gd name="T10" fmla="*/ 0 w 7933"/>
              <a:gd name="T11" fmla="*/ 0 h 3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933" h="3237">
                <a:moveTo>
                  <a:pt x="0" y="0"/>
                </a:moveTo>
                <a:lnTo>
                  <a:pt x="7933" y="0"/>
                </a:lnTo>
                <a:lnTo>
                  <a:pt x="7933" y="376"/>
                </a:lnTo>
                <a:lnTo>
                  <a:pt x="2119" y="3237"/>
                </a:lnTo>
                <a:lnTo>
                  <a:pt x="0" y="24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16591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886343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8656153"/>
      </p:ext>
    </p:extLst>
  </p:cSld>
  <p:clrMapOvr>
    <a:masterClrMapping/>
  </p:clrMapOvr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4772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 noChangeAspect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>
                <a:latin typeface="Raleway Light"/>
                <a:cs typeface="Raleway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421838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ptop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1687361" y="2163534"/>
            <a:ext cx="4422647" cy="27692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15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xmlns:p14="http://schemas.microsoft.com/office/powerpoint/2010/main" spd="med" advClick="0" advTm="3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85266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 noChangeAspect="1"/>
          </p:cNvSpPr>
          <p:nvPr>
            <p:ph type="pic" sz="quarter" idx="10"/>
          </p:nvPr>
        </p:nvSpPr>
        <p:spPr>
          <a:xfrm>
            <a:off x="1253394" y="1433102"/>
            <a:ext cx="2395728" cy="239572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2" name="Picture Placeholder 12"/>
          <p:cNvSpPr>
            <a:spLocks noGrp="1" noChangeAspect="1"/>
          </p:cNvSpPr>
          <p:nvPr>
            <p:ph type="pic" sz="quarter" idx="11"/>
          </p:nvPr>
        </p:nvSpPr>
        <p:spPr>
          <a:xfrm>
            <a:off x="3655472" y="1427613"/>
            <a:ext cx="2395728" cy="239572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3" name="Picture Placeholder 12"/>
          <p:cNvSpPr>
            <a:spLocks noGrp="1" noChangeAspect="1"/>
          </p:cNvSpPr>
          <p:nvPr>
            <p:ph type="pic" sz="quarter" idx="12"/>
          </p:nvPr>
        </p:nvSpPr>
        <p:spPr>
          <a:xfrm>
            <a:off x="6057550" y="1427613"/>
            <a:ext cx="2395728" cy="239572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4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8459628" y="1427613"/>
            <a:ext cx="2395728" cy="239572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5" name="Picture Placeholder 12"/>
          <p:cNvSpPr>
            <a:spLocks noGrp="1" noChangeAspect="1"/>
          </p:cNvSpPr>
          <p:nvPr>
            <p:ph type="pic" sz="quarter" idx="14"/>
          </p:nvPr>
        </p:nvSpPr>
        <p:spPr>
          <a:xfrm>
            <a:off x="1253394" y="3833722"/>
            <a:ext cx="2395728" cy="239572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6" name="Picture Placeholder 12"/>
          <p:cNvSpPr>
            <a:spLocks noGrp="1" noChangeAspect="1"/>
          </p:cNvSpPr>
          <p:nvPr>
            <p:ph type="pic" sz="quarter" idx="15"/>
          </p:nvPr>
        </p:nvSpPr>
        <p:spPr>
          <a:xfrm>
            <a:off x="3655472" y="3839778"/>
            <a:ext cx="2395728" cy="239572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7" name="Picture Placeholder 12"/>
          <p:cNvSpPr>
            <a:spLocks noGrp="1" noChangeAspect="1"/>
          </p:cNvSpPr>
          <p:nvPr>
            <p:ph type="pic" sz="quarter" idx="16"/>
          </p:nvPr>
        </p:nvSpPr>
        <p:spPr>
          <a:xfrm>
            <a:off x="6057550" y="3839778"/>
            <a:ext cx="2395728" cy="239572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8" name="Picture Placeholder 12"/>
          <p:cNvSpPr>
            <a:spLocks noGrp="1" noChangeAspect="1"/>
          </p:cNvSpPr>
          <p:nvPr>
            <p:ph type="pic" sz="quarter" idx="17"/>
          </p:nvPr>
        </p:nvSpPr>
        <p:spPr>
          <a:xfrm>
            <a:off x="8459628" y="3839778"/>
            <a:ext cx="2395728" cy="239572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1125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 hasCustomPrompt="1"/>
          </p:nvPr>
        </p:nvSpPr>
        <p:spPr>
          <a:xfrm>
            <a:off x="1811583" y="1723565"/>
            <a:ext cx="2357967" cy="2355851"/>
          </a:xfrm>
          <a:prstGeom prst="ellipse">
            <a:avLst/>
          </a:prstGeom>
        </p:spPr>
        <p:txBody>
          <a:bodyPr/>
          <a:lstStyle>
            <a:lvl1pPr marL="0" marR="0" indent="0" algn="l" defTabSz="91421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1" hasCustomPrompt="1"/>
          </p:nvPr>
        </p:nvSpPr>
        <p:spPr>
          <a:xfrm>
            <a:off x="4915403" y="1723565"/>
            <a:ext cx="2357967" cy="2355851"/>
          </a:xfrm>
          <a:prstGeom prst="ellipse">
            <a:avLst/>
          </a:prstGeom>
        </p:spPr>
        <p:txBody>
          <a:bodyPr/>
          <a:lstStyle>
            <a:lvl1pPr marL="0" marR="0" indent="0" algn="l" defTabSz="91421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2" hasCustomPrompt="1"/>
          </p:nvPr>
        </p:nvSpPr>
        <p:spPr>
          <a:xfrm>
            <a:off x="8019223" y="1723565"/>
            <a:ext cx="2357967" cy="2355851"/>
          </a:xfrm>
          <a:prstGeom prst="ellipse">
            <a:avLst/>
          </a:prstGeom>
        </p:spPr>
        <p:txBody>
          <a:bodyPr/>
          <a:lstStyle>
            <a:lvl1pPr marL="0" marR="0" indent="0" algn="l" defTabSz="91421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3" hasCustomPrompt="1"/>
          </p:nvPr>
        </p:nvSpPr>
        <p:spPr>
          <a:xfrm>
            <a:off x="3408155" y="3836202"/>
            <a:ext cx="2357967" cy="2355851"/>
          </a:xfrm>
          <a:prstGeom prst="ellipse">
            <a:avLst/>
          </a:prstGeom>
        </p:spPr>
        <p:txBody>
          <a:bodyPr/>
          <a:lstStyle>
            <a:lvl1pPr marL="0" marR="0" indent="0" algn="l" defTabSz="91421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4" hasCustomPrompt="1"/>
          </p:nvPr>
        </p:nvSpPr>
        <p:spPr>
          <a:xfrm>
            <a:off x="6511975" y="3836202"/>
            <a:ext cx="2357967" cy="2355851"/>
          </a:xfrm>
          <a:prstGeom prst="ellipse">
            <a:avLst/>
          </a:prstGeom>
        </p:spPr>
        <p:txBody>
          <a:bodyPr/>
          <a:lstStyle>
            <a:lvl1pPr marL="0" marR="0" indent="0" algn="l" defTabSz="91421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2868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837774" y="2440695"/>
            <a:ext cx="4064678" cy="38246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4898178" y="4353014"/>
            <a:ext cx="2144481" cy="19123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9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7033111" y="4353014"/>
            <a:ext cx="2144481" cy="19123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20" name="Picture Placeholder 12"/>
          <p:cNvSpPr>
            <a:spLocks noGrp="1"/>
          </p:cNvSpPr>
          <p:nvPr>
            <p:ph type="pic" sz="quarter" idx="17"/>
          </p:nvPr>
        </p:nvSpPr>
        <p:spPr>
          <a:xfrm>
            <a:off x="9161771" y="4353014"/>
            <a:ext cx="2144481" cy="19123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1871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 noChangeAspect="1"/>
          </p:cNvSpPr>
          <p:nvPr>
            <p:ph type="pic" sz="quarter" idx="15"/>
          </p:nvPr>
        </p:nvSpPr>
        <p:spPr>
          <a:xfrm>
            <a:off x="1159821" y="15240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8" name="Picture Placeholder 13"/>
          <p:cNvSpPr>
            <a:spLocks noGrp="1" noChangeAspect="1"/>
          </p:cNvSpPr>
          <p:nvPr>
            <p:ph type="pic" sz="quarter" idx="16"/>
          </p:nvPr>
        </p:nvSpPr>
        <p:spPr>
          <a:xfrm>
            <a:off x="2322101" y="15240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0" name="Picture Placeholder 13"/>
          <p:cNvSpPr>
            <a:spLocks noGrp="1" noChangeAspect="1"/>
          </p:cNvSpPr>
          <p:nvPr>
            <p:ph type="pic" sz="quarter" idx="18"/>
          </p:nvPr>
        </p:nvSpPr>
        <p:spPr>
          <a:xfrm>
            <a:off x="1159821" y="26852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1" name="Picture Placeholder 13"/>
          <p:cNvSpPr>
            <a:spLocks noGrp="1" noChangeAspect="1"/>
          </p:cNvSpPr>
          <p:nvPr>
            <p:ph type="pic" sz="quarter" idx="19"/>
          </p:nvPr>
        </p:nvSpPr>
        <p:spPr>
          <a:xfrm>
            <a:off x="2322101" y="26852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2" name="Picture Placeholder 13"/>
          <p:cNvSpPr>
            <a:spLocks noGrp="1" noChangeAspect="1"/>
          </p:cNvSpPr>
          <p:nvPr>
            <p:ph type="pic" sz="quarter" idx="20"/>
          </p:nvPr>
        </p:nvSpPr>
        <p:spPr>
          <a:xfrm>
            <a:off x="1155467" y="385332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3" name="Picture Placeholder 13"/>
          <p:cNvSpPr>
            <a:spLocks noGrp="1" noChangeAspect="1"/>
          </p:cNvSpPr>
          <p:nvPr>
            <p:ph type="pic" sz="quarter" idx="21"/>
          </p:nvPr>
        </p:nvSpPr>
        <p:spPr>
          <a:xfrm>
            <a:off x="2322101" y="385332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4" name="Picture Placeholder 13"/>
          <p:cNvSpPr>
            <a:spLocks noGrp="1" noChangeAspect="1"/>
          </p:cNvSpPr>
          <p:nvPr>
            <p:ph type="pic" sz="quarter" idx="22"/>
          </p:nvPr>
        </p:nvSpPr>
        <p:spPr>
          <a:xfrm>
            <a:off x="3484382" y="385332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5" name="Picture Placeholder 13"/>
          <p:cNvSpPr>
            <a:spLocks noGrp="1" noChangeAspect="1"/>
          </p:cNvSpPr>
          <p:nvPr>
            <p:ph type="pic" sz="quarter" idx="23"/>
          </p:nvPr>
        </p:nvSpPr>
        <p:spPr>
          <a:xfrm>
            <a:off x="1155467" y="501455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6" name="Picture Placeholder 13"/>
          <p:cNvSpPr>
            <a:spLocks noGrp="1" noChangeAspect="1"/>
          </p:cNvSpPr>
          <p:nvPr>
            <p:ph type="pic" sz="quarter" idx="24"/>
          </p:nvPr>
        </p:nvSpPr>
        <p:spPr>
          <a:xfrm>
            <a:off x="2322101" y="501455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7" name="Picture Placeholder 13"/>
          <p:cNvSpPr>
            <a:spLocks noGrp="1" noChangeAspect="1"/>
          </p:cNvSpPr>
          <p:nvPr>
            <p:ph type="pic" sz="quarter" idx="25"/>
          </p:nvPr>
        </p:nvSpPr>
        <p:spPr>
          <a:xfrm>
            <a:off x="3484382" y="501455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8" name="Picture Placeholder 13"/>
          <p:cNvSpPr>
            <a:spLocks noGrp="1" noChangeAspect="1"/>
          </p:cNvSpPr>
          <p:nvPr>
            <p:ph type="pic" sz="quarter" idx="26"/>
          </p:nvPr>
        </p:nvSpPr>
        <p:spPr>
          <a:xfrm>
            <a:off x="3482768" y="15240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9" name="Picture Placeholder 13"/>
          <p:cNvSpPr>
            <a:spLocks noGrp="1" noChangeAspect="1"/>
          </p:cNvSpPr>
          <p:nvPr>
            <p:ph type="pic" sz="quarter" idx="27"/>
          </p:nvPr>
        </p:nvSpPr>
        <p:spPr>
          <a:xfrm>
            <a:off x="4649403" y="15240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1" name="Picture Placeholder 13"/>
          <p:cNvSpPr>
            <a:spLocks noGrp="1" noChangeAspect="1"/>
          </p:cNvSpPr>
          <p:nvPr>
            <p:ph type="pic" sz="quarter" idx="29"/>
          </p:nvPr>
        </p:nvSpPr>
        <p:spPr>
          <a:xfrm>
            <a:off x="3482768" y="26852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2" name="Picture Placeholder 13"/>
          <p:cNvSpPr>
            <a:spLocks noGrp="1" noChangeAspect="1"/>
          </p:cNvSpPr>
          <p:nvPr>
            <p:ph type="pic" sz="quarter" idx="30"/>
          </p:nvPr>
        </p:nvSpPr>
        <p:spPr>
          <a:xfrm>
            <a:off x="4649403" y="26852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4" name="Picture Placeholder 13"/>
          <p:cNvSpPr>
            <a:spLocks noGrp="1" noChangeAspect="1"/>
          </p:cNvSpPr>
          <p:nvPr>
            <p:ph type="pic" sz="quarter" idx="32"/>
          </p:nvPr>
        </p:nvSpPr>
        <p:spPr>
          <a:xfrm>
            <a:off x="4645047" y="385332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7" name="Picture Placeholder 13"/>
          <p:cNvSpPr>
            <a:spLocks noGrp="1" noChangeAspect="1"/>
          </p:cNvSpPr>
          <p:nvPr>
            <p:ph type="pic" sz="quarter" idx="35"/>
          </p:nvPr>
        </p:nvSpPr>
        <p:spPr>
          <a:xfrm>
            <a:off x="4645047" y="501455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123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 noChangeAspect="1"/>
          </p:cNvSpPr>
          <p:nvPr>
            <p:ph type="pic" sz="quarter" idx="15"/>
          </p:nvPr>
        </p:nvSpPr>
        <p:spPr>
          <a:xfrm>
            <a:off x="1403896" y="14683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8" name="Picture Placeholder 13"/>
          <p:cNvSpPr>
            <a:spLocks noGrp="1" noChangeAspect="1"/>
          </p:cNvSpPr>
          <p:nvPr>
            <p:ph type="pic" sz="quarter" idx="16"/>
          </p:nvPr>
        </p:nvSpPr>
        <p:spPr>
          <a:xfrm>
            <a:off x="2566177" y="14683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0" name="Picture Placeholder 13"/>
          <p:cNvSpPr>
            <a:spLocks noGrp="1" noChangeAspect="1"/>
          </p:cNvSpPr>
          <p:nvPr>
            <p:ph type="pic" sz="quarter" idx="18"/>
          </p:nvPr>
        </p:nvSpPr>
        <p:spPr>
          <a:xfrm>
            <a:off x="1403896" y="26295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1" name="Picture Placeholder 13"/>
          <p:cNvSpPr>
            <a:spLocks noGrp="1" noChangeAspect="1"/>
          </p:cNvSpPr>
          <p:nvPr>
            <p:ph type="pic" sz="quarter" idx="19"/>
          </p:nvPr>
        </p:nvSpPr>
        <p:spPr>
          <a:xfrm>
            <a:off x="2566177" y="26295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2" name="Picture Placeholder 13"/>
          <p:cNvSpPr>
            <a:spLocks noGrp="1" noChangeAspect="1"/>
          </p:cNvSpPr>
          <p:nvPr>
            <p:ph type="pic" sz="quarter" idx="20"/>
          </p:nvPr>
        </p:nvSpPr>
        <p:spPr>
          <a:xfrm>
            <a:off x="7218037" y="146518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3" name="Picture Placeholder 13"/>
          <p:cNvSpPr>
            <a:spLocks noGrp="1" noChangeAspect="1"/>
          </p:cNvSpPr>
          <p:nvPr>
            <p:ph type="pic" sz="quarter" idx="21"/>
          </p:nvPr>
        </p:nvSpPr>
        <p:spPr>
          <a:xfrm>
            <a:off x="8384673" y="146518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4" name="Picture Placeholder 13"/>
          <p:cNvSpPr>
            <a:spLocks noGrp="1" noChangeAspect="1"/>
          </p:cNvSpPr>
          <p:nvPr>
            <p:ph type="pic" sz="quarter" idx="22"/>
          </p:nvPr>
        </p:nvSpPr>
        <p:spPr>
          <a:xfrm>
            <a:off x="9546952" y="146518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5" name="Picture Placeholder 13"/>
          <p:cNvSpPr>
            <a:spLocks noGrp="1" noChangeAspect="1"/>
          </p:cNvSpPr>
          <p:nvPr>
            <p:ph type="pic" sz="quarter" idx="23"/>
          </p:nvPr>
        </p:nvSpPr>
        <p:spPr>
          <a:xfrm>
            <a:off x="7218037" y="262641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6" name="Picture Placeholder 13"/>
          <p:cNvSpPr>
            <a:spLocks noGrp="1" noChangeAspect="1"/>
          </p:cNvSpPr>
          <p:nvPr>
            <p:ph type="pic" sz="quarter" idx="24"/>
          </p:nvPr>
        </p:nvSpPr>
        <p:spPr>
          <a:xfrm>
            <a:off x="8384673" y="262641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7" name="Picture Placeholder 13"/>
          <p:cNvSpPr>
            <a:spLocks noGrp="1" noChangeAspect="1"/>
          </p:cNvSpPr>
          <p:nvPr>
            <p:ph type="pic" sz="quarter" idx="25"/>
          </p:nvPr>
        </p:nvSpPr>
        <p:spPr>
          <a:xfrm>
            <a:off x="9546952" y="262641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8" name="Picture Placeholder 13"/>
          <p:cNvSpPr>
            <a:spLocks noGrp="1" noChangeAspect="1"/>
          </p:cNvSpPr>
          <p:nvPr>
            <p:ph type="pic" sz="quarter" idx="26"/>
          </p:nvPr>
        </p:nvSpPr>
        <p:spPr>
          <a:xfrm>
            <a:off x="3726843" y="14683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9" name="Picture Placeholder 13"/>
          <p:cNvSpPr>
            <a:spLocks noGrp="1" noChangeAspect="1"/>
          </p:cNvSpPr>
          <p:nvPr>
            <p:ph type="pic" sz="quarter" idx="27"/>
          </p:nvPr>
        </p:nvSpPr>
        <p:spPr>
          <a:xfrm>
            <a:off x="4893478" y="14683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0" name="Picture Placeholder 13"/>
          <p:cNvSpPr>
            <a:spLocks noGrp="1" noChangeAspect="1"/>
          </p:cNvSpPr>
          <p:nvPr>
            <p:ph type="pic" sz="quarter" idx="28"/>
          </p:nvPr>
        </p:nvSpPr>
        <p:spPr>
          <a:xfrm>
            <a:off x="6055758" y="1468302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1" name="Picture Placeholder 13"/>
          <p:cNvSpPr>
            <a:spLocks noGrp="1" noChangeAspect="1"/>
          </p:cNvSpPr>
          <p:nvPr>
            <p:ph type="pic" sz="quarter" idx="29"/>
          </p:nvPr>
        </p:nvSpPr>
        <p:spPr>
          <a:xfrm>
            <a:off x="3726843" y="26295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2" name="Picture Placeholder 13"/>
          <p:cNvSpPr>
            <a:spLocks noGrp="1" noChangeAspect="1"/>
          </p:cNvSpPr>
          <p:nvPr>
            <p:ph type="pic" sz="quarter" idx="30"/>
          </p:nvPr>
        </p:nvSpPr>
        <p:spPr>
          <a:xfrm>
            <a:off x="4893478" y="26295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3" name="Picture Placeholder 13"/>
          <p:cNvSpPr>
            <a:spLocks noGrp="1" noChangeAspect="1"/>
          </p:cNvSpPr>
          <p:nvPr>
            <p:ph type="pic" sz="quarter" idx="31"/>
          </p:nvPr>
        </p:nvSpPr>
        <p:spPr>
          <a:xfrm>
            <a:off x="6055758" y="2629536"/>
            <a:ext cx="1146154" cy="1145107"/>
          </a:xfrm>
          <a:prstGeom prst="rect">
            <a:avLst/>
          </a:prstGeom>
          <a:effectLst/>
        </p:spPr>
        <p:txBody>
          <a:bodyPr rtlCol="0">
            <a:normAutofit/>
          </a:bodyPr>
          <a:lstStyle>
            <a:lvl1pPr marL="0" indent="0">
              <a:buNone/>
              <a:defRPr sz="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2425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ne Service S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4779434" y="4164703"/>
            <a:ext cx="1693334" cy="16933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  <p:sp>
        <p:nvSpPr>
          <p:cNvPr id="18" name="Picture Placeholder 16"/>
          <p:cNvSpPr>
            <a:spLocks noGrp="1"/>
          </p:cNvSpPr>
          <p:nvPr>
            <p:ph type="pic" sz="quarter" idx="11"/>
          </p:nvPr>
        </p:nvSpPr>
        <p:spPr>
          <a:xfrm>
            <a:off x="6622816" y="4164703"/>
            <a:ext cx="1693334" cy="16933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  <p:sp>
        <p:nvSpPr>
          <p:cNvPr id="19" name="Picture Placeholder 16"/>
          <p:cNvSpPr>
            <a:spLocks noGrp="1"/>
          </p:cNvSpPr>
          <p:nvPr>
            <p:ph type="pic" sz="quarter" idx="12"/>
          </p:nvPr>
        </p:nvSpPr>
        <p:spPr>
          <a:xfrm>
            <a:off x="8458040" y="4164703"/>
            <a:ext cx="2680334" cy="16933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07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alState Ca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1595339" y="4035041"/>
            <a:ext cx="2986294" cy="2065369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4604300" y="1405566"/>
            <a:ext cx="2984501" cy="2065369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  <p:sp>
        <p:nvSpPr>
          <p:cNvPr id="33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7601740" y="4035041"/>
            <a:ext cx="2986294" cy="2065369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88377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Slides">
    <p:bg>
      <p:bgPr>
        <a:solidFill>
          <a:srgbClr val="1923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58740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am-Sup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1368165" y="1603015"/>
            <a:ext cx="1259942" cy="1258811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2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5" name="Picture Placeholder 13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34531" y="1592554"/>
            <a:ext cx="1259942" cy="1258811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120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6" name="Picture Placeholder 13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6839987" y="1609007"/>
            <a:ext cx="1259942" cy="1258811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914217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77" name="Picture Placeholder 13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9564327" y="1609007"/>
            <a:ext cx="1259942" cy="1258811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914217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78" name="Picture Placeholder 13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8214258" y="4054258"/>
            <a:ext cx="1259942" cy="1258811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lnSpc>
                <a:spcPct val="130000"/>
              </a:lnSpc>
              <a:defRPr sz="120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9" name="Picture Placeholder 13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5499535" y="4054258"/>
            <a:ext cx="1259942" cy="1258811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914217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80" name="Picture Placeholder 13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2756072" y="4040047"/>
            <a:ext cx="1259942" cy="1258811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914217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1481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phone_06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5164496" y="2172281"/>
            <a:ext cx="1900262" cy="336425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82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cbook_Air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33219" y="2217407"/>
            <a:ext cx="3956709" cy="243907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62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pad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7509177" y="1789727"/>
            <a:ext cx="2670197" cy="359932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09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pad_mockup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203277" y="2174168"/>
            <a:ext cx="3791521" cy="281698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06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ew_macbook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3946985" y="2196448"/>
            <a:ext cx="4254375" cy="264940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06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c_Comp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805606" y="1433821"/>
            <a:ext cx="2938031" cy="16693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  <p:sp>
        <p:nvSpPr>
          <p:cNvPr id="33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366848" y="1437127"/>
            <a:ext cx="2938031" cy="16693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22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2" y="0"/>
            <a:ext cx="7149580" cy="6858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Drag / Drop / Send to Back</a:t>
            </a:r>
          </a:p>
        </p:txBody>
      </p:sp>
    </p:spTree>
    <p:extLst>
      <p:ext uri="{BB962C8B-B14F-4D97-AF65-F5344CB8AC3E}">
        <p14:creationId xmlns:p14="http://schemas.microsoft.com/office/powerpoint/2010/main" val="347436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Imag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26091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6096000" cy="69352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3331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 noChangeAspect="1"/>
          </p:cNvSpPr>
          <p:nvPr>
            <p:ph type="pic" sz="quarter" idx="10"/>
          </p:nvPr>
        </p:nvSpPr>
        <p:spPr>
          <a:xfrm>
            <a:off x="1012500" y="1876778"/>
            <a:ext cx="914281" cy="91440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3" name="Picture Placeholder 6"/>
          <p:cNvSpPr>
            <a:spLocks noGrp="1" noChangeAspect="1"/>
          </p:cNvSpPr>
          <p:nvPr>
            <p:ph type="pic" sz="quarter" idx="11"/>
          </p:nvPr>
        </p:nvSpPr>
        <p:spPr>
          <a:xfrm>
            <a:off x="4311214" y="1876778"/>
            <a:ext cx="914281" cy="91440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5" name="Picture Placeholder 6"/>
          <p:cNvSpPr>
            <a:spLocks noGrp="1" noChangeAspect="1"/>
          </p:cNvSpPr>
          <p:nvPr>
            <p:ph type="pic" sz="quarter" idx="12"/>
          </p:nvPr>
        </p:nvSpPr>
        <p:spPr>
          <a:xfrm>
            <a:off x="7499864" y="1876778"/>
            <a:ext cx="914281" cy="91440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34959117"/>
      </p:ext>
    </p:extLst>
  </p:cSld>
  <p:clrMapOvr>
    <a:masterClrMapping/>
  </p:clrMapOvr>
  <p:transition spd="med" advClick="0" advTm="2000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ata Driv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-1587" y="1810375"/>
            <a:ext cx="12192000" cy="2674938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5633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2272B7-E961-4376-AF35-AD0F9A7B81A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8071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FE075D-DF0C-45C2-A64B-052E43017F0F}"/>
              </a:ext>
            </a:extLst>
          </p:cNvPr>
          <p:cNvSpPr txBox="1"/>
          <p:nvPr userDrawn="1"/>
        </p:nvSpPr>
        <p:spPr>
          <a:xfrm>
            <a:off x="7379211" y="6602561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mpact" panose="020B0806030902050204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931482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services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5435600" cy="3429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3429000"/>
            <a:ext cx="5435600" cy="3429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3F33DF-1ED6-4356-8D78-9D401361F6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8071"/>
            <a:ext cx="12193200" cy="295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9CE472D-7DF8-4CBD-B1DD-7401DD464E7C}"/>
              </a:ext>
            </a:extLst>
          </p:cNvPr>
          <p:cNvSpPr txBox="1"/>
          <p:nvPr userDrawn="1"/>
        </p:nvSpPr>
        <p:spPr>
          <a:xfrm>
            <a:off x="7379211" y="6602561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970466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766564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070718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20A56BB-9D06-43A7-BE91-6FB235F7EF8E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D651D9-90B3-4BD6-A893-EE4125FB10E1}"/>
              </a:ext>
            </a:extLst>
          </p:cNvPr>
          <p:cNvPicPr>
            <a:picLocks noChangeAspect="1"/>
          </p:cNvPicPr>
          <p:nvPr userDrawn="1"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8071"/>
            <a:ext cx="12193200" cy="295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4E8B5C-55BF-46E7-964A-EF143E7FD450}"/>
              </a:ext>
            </a:extLst>
          </p:cNvPr>
          <p:cNvSpPr txBox="1"/>
          <p:nvPr userDrawn="1"/>
        </p:nvSpPr>
        <p:spPr>
          <a:xfrm>
            <a:off x="7379211" y="6602561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05874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8" r:id="rId1"/>
    <p:sldLayoutId id="2147484462" r:id="rId2"/>
    <p:sldLayoutId id="2147483742" r:id="rId3"/>
    <p:sldLayoutId id="2147484273" r:id="rId4"/>
    <p:sldLayoutId id="2147483743" r:id="rId5"/>
    <p:sldLayoutId id="2147483746" r:id="rId6"/>
    <p:sldLayoutId id="2147483747" r:id="rId7"/>
    <p:sldLayoutId id="2147483748" r:id="rId8"/>
    <p:sldLayoutId id="2147483878" r:id="rId9"/>
    <p:sldLayoutId id="2147483880" r:id="rId10"/>
    <p:sldLayoutId id="2147483881" r:id="rId11"/>
    <p:sldLayoutId id="2147483885" r:id="rId12"/>
    <p:sldLayoutId id="2147483886" r:id="rId13"/>
    <p:sldLayoutId id="2147483890" r:id="rId14"/>
    <p:sldLayoutId id="2147484104" r:id="rId15"/>
    <p:sldLayoutId id="2147484132" r:id="rId16"/>
    <p:sldLayoutId id="2147484134" r:id="rId17"/>
    <p:sldLayoutId id="2147484136" r:id="rId18"/>
    <p:sldLayoutId id="2147484137" r:id="rId19"/>
    <p:sldLayoutId id="2147484138" r:id="rId20"/>
    <p:sldLayoutId id="2147483752" r:id="rId21"/>
    <p:sldLayoutId id="2147483777" r:id="rId22"/>
    <p:sldLayoutId id="2147483811" r:id="rId23"/>
    <p:sldLayoutId id="2147484249" r:id="rId24"/>
    <p:sldLayoutId id="2147484152" r:id="rId25"/>
    <p:sldLayoutId id="2147484265" r:id="rId26"/>
    <p:sldLayoutId id="2147484272" r:id="rId27"/>
    <p:sldLayoutId id="2147484281" r:id="rId28"/>
    <p:sldLayoutId id="2147484308" r:id="rId29"/>
    <p:sldLayoutId id="2147484310" r:id="rId30"/>
    <p:sldLayoutId id="2147484366" r:id="rId31"/>
    <p:sldLayoutId id="2147484410" r:id="rId32"/>
    <p:sldLayoutId id="2147484442" r:id="rId33"/>
    <p:sldLayoutId id="2147484443" r:id="rId34"/>
    <p:sldLayoutId id="2147484444" r:id="rId35"/>
    <p:sldLayoutId id="2147484445" r:id="rId36"/>
    <p:sldLayoutId id="2147484446" r:id="rId37"/>
    <p:sldLayoutId id="2147484447" r:id="rId38"/>
    <p:sldLayoutId id="2147484448" r:id="rId39"/>
    <p:sldLayoutId id="2147484449" r:id="rId40"/>
    <p:sldLayoutId id="2147484450" r:id="rId41"/>
    <p:sldLayoutId id="2147484451" r:id="rId42"/>
    <p:sldLayoutId id="2147484452" r:id="rId43"/>
    <p:sldLayoutId id="2147484453" r:id="rId44"/>
    <p:sldLayoutId id="2147484454" r:id="rId45"/>
    <p:sldLayoutId id="2147484455" r:id="rId46"/>
    <p:sldLayoutId id="2147484456" r:id="rId47"/>
    <p:sldLayoutId id="2147484457" r:id="rId48"/>
    <p:sldLayoutId id="2147484458" r:id="rId49"/>
    <p:sldLayoutId id="2147484459" r:id="rId50"/>
    <p:sldLayoutId id="2147484460" r:id="rId51"/>
    <p:sldLayoutId id="2147484461" r:id="rId52"/>
    <p:sldLayoutId id="2147484465" r:id="rId53"/>
    <p:sldLayoutId id="2147484466" r:id="rId54"/>
    <p:sldLayoutId id="2147484481" r:id="rId55"/>
    <p:sldLayoutId id="2147484482" r:id="rId5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4.pn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0.png"/><Relationship Id="rId11" Type="http://schemas.openxmlformats.org/officeDocument/2006/relationships/image" Target="../media/image10.png"/><Relationship Id="rId5" Type="http://schemas.openxmlformats.org/officeDocument/2006/relationships/image" Target="../media/image19.pn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9.png"/><Relationship Id="rId1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18" Type="http://schemas.openxmlformats.org/officeDocument/2006/relationships/image" Target="../media/image45.png"/><Relationship Id="rId3" Type="http://schemas.openxmlformats.org/officeDocument/2006/relationships/image" Target="../media/image31.png"/><Relationship Id="rId21" Type="http://schemas.openxmlformats.org/officeDocument/2006/relationships/image" Target="../media/image48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4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8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19" Type="http://schemas.openxmlformats.org/officeDocument/2006/relationships/image" Target="../media/image46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0.png"/><Relationship Id="rId7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10" Type="http://schemas.openxmlformats.org/officeDocument/2006/relationships/image" Target="../media/image56.png"/><Relationship Id="rId4" Type="http://schemas.openxmlformats.org/officeDocument/2006/relationships/image" Target="../media/image51.png"/><Relationship Id="rId9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8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4.png"/><Relationship Id="rId5" Type="http://schemas.openxmlformats.org/officeDocument/2006/relationships/image" Target="../media/image9.png"/><Relationship Id="rId4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55.png"/><Relationship Id="rId18" Type="http://schemas.openxmlformats.org/officeDocument/2006/relationships/image" Target="../media/image9.png"/><Relationship Id="rId3" Type="http://schemas.openxmlformats.org/officeDocument/2006/relationships/image" Target="../media/image61.png"/><Relationship Id="rId21" Type="http://schemas.microsoft.com/office/2007/relationships/hdphoto" Target="../media/hdphoto2.wdp"/><Relationship Id="rId7" Type="http://schemas.openxmlformats.org/officeDocument/2006/relationships/image" Target="../media/image64.png"/><Relationship Id="rId12" Type="http://schemas.openxmlformats.org/officeDocument/2006/relationships/image" Target="../media/image68.png"/><Relationship Id="rId17" Type="http://schemas.openxmlformats.org/officeDocument/2006/relationships/image" Target="../media/image72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71.png"/><Relationship Id="rId20" Type="http://schemas.openxmlformats.org/officeDocument/2006/relationships/image" Target="../media/image73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63.png"/><Relationship Id="rId11" Type="http://schemas.openxmlformats.org/officeDocument/2006/relationships/image" Target="../media/image67.png"/><Relationship Id="rId5" Type="http://schemas.openxmlformats.org/officeDocument/2006/relationships/image" Target="../media/image62.png"/><Relationship Id="rId15" Type="http://schemas.openxmlformats.org/officeDocument/2006/relationships/image" Target="../media/image70.png"/><Relationship Id="rId10" Type="http://schemas.openxmlformats.org/officeDocument/2006/relationships/image" Target="../media/image15.png"/><Relationship Id="rId19" Type="http://schemas.openxmlformats.org/officeDocument/2006/relationships/image" Target="../media/image54.png"/><Relationship Id="rId4" Type="http://schemas.microsoft.com/office/2007/relationships/hdphoto" Target="../media/hdphoto1.wdp"/><Relationship Id="rId9" Type="http://schemas.openxmlformats.org/officeDocument/2006/relationships/image" Target="../media/image66.png"/><Relationship Id="rId14" Type="http://schemas.openxmlformats.org/officeDocument/2006/relationships/image" Target="../media/image69.png"/><Relationship Id="rId22" Type="http://schemas.openxmlformats.org/officeDocument/2006/relationships/image" Target="../media/image7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7.jp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8.png"/><Relationship Id="rId5" Type="http://schemas.openxmlformats.org/officeDocument/2006/relationships/image" Target="../media/image19.png"/><Relationship Id="rId10" Type="http://schemas.openxmlformats.org/officeDocument/2006/relationships/image" Target="../media/image82.png"/><Relationship Id="rId4" Type="http://schemas.openxmlformats.org/officeDocument/2006/relationships/image" Target="../media/image59.png"/><Relationship Id="rId9" Type="http://schemas.openxmlformats.org/officeDocument/2006/relationships/image" Target="../media/image8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3.jpeg"/><Relationship Id="rId7" Type="http://schemas.openxmlformats.org/officeDocument/2006/relationships/image" Target="../media/image86.png"/><Relationship Id="rId12" Type="http://schemas.openxmlformats.org/officeDocument/2006/relationships/image" Target="../media/image9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.png"/><Relationship Id="rId11" Type="http://schemas.openxmlformats.org/officeDocument/2006/relationships/image" Target="../media/image54.png"/><Relationship Id="rId5" Type="http://schemas.openxmlformats.org/officeDocument/2006/relationships/image" Target="../media/image85.png"/><Relationship Id="rId10" Type="http://schemas.openxmlformats.org/officeDocument/2006/relationships/image" Target="../media/image89.png"/><Relationship Id="rId4" Type="http://schemas.openxmlformats.org/officeDocument/2006/relationships/image" Target="../media/image84.png"/><Relationship Id="rId9" Type="http://schemas.openxmlformats.org/officeDocument/2006/relationships/image" Target="../media/image8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3.png"/><Relationship Id="rId7" Type="http://schemas.openxmlformats.org/officeDocument/2006/relationships/image" Target="../media/image9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10" Type="http://schemas.openxmlformats.org/officeDocument/2006/relationships/image" Target="../media/image99.png"/><Relationship Id="rId4" Type="http://schemas.microsoft.com/office/2007/relationships/hdphoto" Target="../media/hdphoto3.wdp"/><Relationship Id="rId9" Type="http://schemas.openxmlformats.org/officeDocument/2006/relationships/image" Target="../media/image9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101.png"/><Relationship Id="rId7" Type="http://schemas.openxmlformats.org/officeDocument/2006/relationships/image" Target="../media/image95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94.png"/><Relationship Id="rId5" Type="http://schemas.openxmlformats.org/officeDocument/2006/relationships/image" Target="../media/image103.png"/><Relationship Id="rId10" Type="http://schemas.openxmlformats.org/officeDocument/2006/relationships/image" Target="../media/image106.png"/><Relationship Id="rId4" Type="http://schemas.openxmlformats.org/officeDocument/2006/relationships/image" Target="../media/image102.png"/><Relationship Id="rId9" Type="http://schemas.openxmlformats.org/officeDocument/2006/relationships/image" Target="../media/image10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107.jpeg"/><Relationship Id="rId7" Type="http://schemas.openxmlformats.org/officeDocument/2006/relationships/image" Target="../media/image1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10" Type="http://schemas.openxmlformats.org/officeDocument/2006/relationships/image" Target="../media/image95.png"/><Relationship Id="rId4" Type="http://schemas.openxmlformats.org/officeDocument/2006/relationships/image" Target="../media/image108.png"/><Relationship Id="rId9" Type="http://schemas.openxmlformats.org/officeDocument/2006/relationships/image" Target="../media/image9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3" Type="http://schemas.openxmlformats.org/officeDocument/2006/relationships/image" Target="../media/image119.png"/><Relationship Id="rId7" Type="http://schemas.openxmlformats.org/officeDocument/2006/relationships/image" Target="../media/image123.png"/><Relationship Id="rId12" Type="http://schemas.openxmlformats.org/officeDocument/2006/relationships/image" Target="../media/image128.png"/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122.png"/><Relationship Id="rId11" Type="http://schemas.openxmlformats.org/officeDocument/2006/relationships/image" Target="../media/image127.png"/><Relationship Id="rId5" Type="http://schemas.openxmlformats.org/officeDocument/2006/relationships/image" Target="../media/image121.png"/><Relationship Id="rId10" Type="http://schemas.openxmlformats.org/officeDocument/2006/relationships/image" Target="../media/image126.png"/><Relationship Id="rId4" Type="http://schemas.openxmlformats.org/officeDocument/2006/relationships/image" Target="../media/image120.png"/><Relationship Id="rId9" Type="http://schemas.openxmlformats.org/officeDocument/2006/relationships/image" Target="../media/image12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image" Target="../media/image137.png"/><Relationship Id="rId3" Type="http://schemas.openxmlformats.org/officeDocument/2006/relationships/image" Target="../media/image129.png"/><Relationship Id="rId7" Type="http://schemas.openxmlformats.org/officeDocument/2006/relationships/image" Target="../media/image132.png"/><Relationship Id="rId12" Type="http://schemas.openxmlformats.org/officeDocument/2006/relationships/image" Target="../media/image1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1.png"/><Relationship Id="rId11" Type="http://schemas.openxmlformats.org/officeDocument/2006/relationships/image" Target="../media/image123.png"/><Relationship Id="rId5" Type="http://schemas.openxmlformats.org/officeDocument/2006/relationships/image" Target="../media/image130.png"/><Relationship Id="rId15" Type="http://schemas.openxmlformats.org/officeDocument/2006/relationships/image" Target="../media/image138.png"/><Relationship Id="rId10" Type="http://schemas.openxmlformats.org/officeDocument/2006/relationships/image" Target="../media/image135.png"/><Relationship Id="rId4" Type="http://schemas.microsoft.com/office/2007/relationships/hdphoto" Target="../media/hdphoto4.wdp"/><Relationship Id="rId9" Type="http://schemas.openxmlformats.org/officeDocument/2006/relationships/image" Target="../media/image134.png"/><Relationship Id="rId14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1.png"/><Relationship Id="rId5" Type="http://schemas.microsoft.com/office/2007/relationships/hdphoto" Target="../media/hdphoto5.wdp"/><Relationship Id="rId4" Type="http://schemas.openxmlformats.org/officeDocument/2006/relationships/image" Target="../media/image1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3.png"/><Relationship Id="rId5" Type="http://schemas.openxmlformats.org/officeDocument/2006/relationships/image" Target="../media/image11.png"/><Relationship Id="rId4" Type="http://schemas.openxmlformats.org/officeDocument/2006/relationships/image" Target="../media/image1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46.png"/><Relationship Id="rId5" Type="http://schemas.openxmlformats.org/officeDocument/2006/relationships/image" Target="../media/image145.png"/><Relationship Id="rId4" Type="http://schemas.openxmlformats.org/officeDocument/2006/relationships/image" Target="../media/image1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1.png"/><Relationship Id="rId5" Type="http://schemas.openxmlformats.org/officeDocument/2006/relationships/image" Target="../media/image148.png"/><Relationship Id="rId4" Type="http://schemas.microsoft.com/office/2007/relationships/hdphoto" Target="../media/hdphoto6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3" Type="http://schemas.openxmlformats.org/officeDocument/2006/relationships/image" Target="../media/image149.jpeg"/><Relationship Id="rId7" Type="http://schemas.openxmlformats.org/officeDocument/2006/relationships/image" Target="../media/image15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1.png"/><Relationship Id="rId5" Type="http://schemas.openxmlformats.org/officeDocument/2006/relationships/image" Target="../media/image12.png"/><Relationship Id="rId4" Type="http://schemas.openxmlformats.org/officeDocument/2006/relationships/image" Target="../media/image150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microsoft.com/office/2007/relationships/hdphoto" Target="../media/hdphoto7.wdp"/><Relationship Id="rId3" Type="http://schemas.openxmlformats.org/officeDocument/2006/relationships/image" Target="../media/image71.png"/><Relationship Id="rId7" Type="http://schemas.openxmlformats.org/officeDocument/2006/relationships/image" Target="../media/image11.png"/><Relationship Id="rId12" Type="http://schemas.openxmlformats.org/officeDocument/2006/relationships/image" Target="../media/image15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11" Type="http://schemas.openxmlformats.org/officeDocument/2006/relationships/image" Target="../media/image53.png"/><Relationship Id="rId5" Type="http://schemas.openxmlformats.org/officeDocument/2006/relationships/image" Target="../media/image9.png"/><Relationship Id="rId10" Type="http://schemas.openxmlformats.org/officeDocument/2006/relationships/image" Target="../media/image154.png"/><Relationship Id="rId4" Type="http://schemas.openxmlformats.org/officeDocument/2006/relationships/image" Target="../media/image72.png"/><Relationship Id="rId9" Type="http://schemas.openxmlformats.org/officeDocument/2006/relationships/image" Target="../media/image70.png"/><Relationship Id="rId14" Type="http://schemas.openxmlformats.org/officeDocument/2006/relationships/image" Target="../media/image7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7.png"/><Relationship Id="rId5" Type="http://schemas.openxmlformats.org/officeDocument/2006/relationships/image" Target="../media/image69.png"/><Relationship Id="rId4" Type="http://schemas.openxmlformats.org/officeDocument/2006/relationships/image" Target="../media/image14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png"/><Relationship Id="rId3" Type="http://schemas.openxmlformats.org/officeDocument/2006/relationships/image" Target="../media/image159.png"/><Relationship Id="rId7" Type="http://schemas.openxmlformats.org/officeDocument/2006/relationships/image" Target="../media/image161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9.png"/><Relationship Id="rId5" Type="http://schemas.openxmlformats.org/officeDocument/2006/relationships/image" Target="../media/image160.png"/><Relationship Id="rId4" Type="http://schemas.microsoft.com/office/2007/relationships/hdphoto" Target="../media/hdphoto8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7" Type="http://schemas.openxmlformats.org/officeDocument/2006/relationships/image" Target="../media/image16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6.jpeg"/><Relationship Id="rId5" Type="http://schemas.openxmlformats.org/officeDocument/2006/relationships/image" Target="../media/image165.png"/><Relationship Id="rId4" Type="http://schemas.openxmlformats.org/officeDocument/2006/relationships/image" Target="../media/image16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7" Type="http://schemas.openxmlformats.org/officeDocument/2006/relationships/image" Target="../media/image175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74.png"/><Relationship Id="rId5" Type="http://schemas.openxmlformats.org/officeDocument/2006/relationships/image" Target="../media/image173.png"/><Relationship Id="rId4" Type="http://schemas.openxmlformats.org/officeDocument/2006/relationships/image" Target="../media/image17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17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50.png"/><Relationship Id="rId5" Type="http://schemas.openxmlformats.org/officeDocument/2006/relationships/image" Target="../media/image181.png"/><Relationship Id="rId4" Type="http://schemas.openxmlformats.org/officeDocument/2006/relationships/image" Target="../media/image104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png"/><Relationship Id="rId7" Type="http://schemas.openxmlformats.org/officeDocument/2006/relationships/image" Target="../media/image18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5.png"/><Relationship Id="rId5" Type="http://schemas.openxmlformats.org/officeDocument/2006/relationships/image" Target="../media/image184.png"/><Relationship Id="rId4" Type="http://schemas.openxmlformats.org/officeDocument/2006/relationships/image" Target="../media/image18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87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9.jpeg"/><Relationship Id="rId5" Type="http://schemas.openxmlformats.org/officeDocument/2006/relationships/image" Target="../media/image188.png"/><Relationship Id="rId4" Type="http://schemas.openxmlformats.org/officeDocument/2006/relationships/image" Target="../media/image18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1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19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9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Aft>
                <a:spcPts val="600"/>
              </a:spcAft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 defTabSz="914400">
                <a:spcAft>
                  <a:spcPts val="600"/>
                </a:spcAft>
                <a:defRPr/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6" descr="Graphical user interface&#10;&#10;Description automatically generated">
            <a:extLst>
              <a:ext uri="{FF2B5EF4-FFF2-40B4-BE49-F238E27FC236}">
                <a16:creationId xmlns:a16="http://schemas.microsoft.com/office/drawing/2014/main" id="{A1600FB9-C0E4-4744-BA21-E4AF59E7952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" r="2462"/>
          <a:stretch>
            <a:fillRect/>
          </a:stretch>
        </p:blipFill>
        <p:spPr>
          <a:xfrm>
            <a:off x="0" y="0"/>
            <a:ext cx="12192000" cy="6563428"/>
          </a:xfrm>
        </p:spPr>
      </p:pic>
      <p:sp>
        <p:nvSpPr>
          <p:cNvPr id="10" name="Rectangle 9"/>
          <p:cNvSpPr/>
          <p:nvPr/>
        </p:nvSpPr>
        <p:spPr>
          <a:xfrm>
            <a:off x="2728265" y="4287595"/>
            <a:ext cx="9463735" cy="1464276"/>
          </a:xfrm>
          <a:prstGeom prst="rect">
            <a:avLst/>
          </a:prstGeom>
          <a:solidFill>
            <a:schemeClr val="tx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75828" y="5048537"/>
            <a:ext cx="903657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Network Level Attacks and Countermeasures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829800" y="4461691"/>
            <a:ext cx="2082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06</a:t>
            </a:r>
          </a:p>
        </p:txBody>
      </p:sp>
      <p:sp>
        <p:nvSpPr>
          <p:cNvPr id="6" name="Round Same Side Corner Rectangle 5"/>
          <p:cNvSpPr/>
          <p:nvPr/>
        </p:nvSpPr>
        <p:spPr>
          <a:xfrm rot="10800000">
            <a:off x="189133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22" y="126696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22C23FE1-C37B-41A8-926D-45DACEF085C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21" r="25194"/>
          <a:stretch/>
        </p:blipFill>
        <p:spPr>
          <a:xfrm>
            <a:off x="0" y="0"/>
            <a:ext cx="4038600" cy="6568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4343400" y="135982"/>
            <a:ext cx="470443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Objectives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F88D11F-867A-46C2-AC8B-5627346C8354}"/>
              </a:ext>
            </a:extLst>
          </p:cNvPr>
          <p:cNvSpPr/>
          <p:nvPr/>
        </p:nvSpPr>
        <p:spPr>
          <a:xfrm>
            <a:off x="5070935" y="1722094"/>
            <a:ext cx="52023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dirty="0"/>
              <a:t>Understanding Various Sniffing Techniques and Tools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CB520E9-4F15-4360-8A49-2885A5A45CDD}"/>
              </a:ext>
            </a:extLst>
          </p:cNvPr>
          <p:cNvSpPr/>
          <p:nvPr/>
        </p:nvSpPr>
        <p:spPr>
          <a:xfrm>
            <a:off x="5070935" y="2422491"/>
            <a:ext cx="55071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dirty="0"/>
              <a:t>Understanding Different Sniffing Countermeasures 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4B1403D-A52C-457B-A08A-EF31D9DFBC99}"/>
              </a:ext>
            </a:extLst>
          </p:cNvPr>
          <p:cNvSpPr/>
          <p:nvPr/>
        </p:nvSpPr>
        <p:spPr>
          <a:xfrm>
            <a:off x="5070936" y="3122890"/>
            <a:ext cx="520232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dirty="0"/>
              <a:t>Overview of Different Types of DoS and DDoS Attacks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401172B-FAA5-43A4-9915-E71BFBBF0C65}"/>
              </a:ext>
            </a:extLst>
          </p:cNvPr>
          <p:cNvSpPr/>
          <p:nvPr/>
        </p:nvSpPr>
        <p:spPr>
          <a:xfrm>
            <a:off x="5070935" y="3823288"/>
            <a:ext cx="47451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dirty="0"/>
              <a:t>Understanding Different DoS/DDoS Attack Tools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D6812DF-7BBF-41B8-BCEE-FE41AC3A293D}"/>
              </a:ext>
            </a:extLst>
          </p:cNvPr>
          <p:cNvSpPr/>
          <p:nvPr/>
        </p:nvSpPr>
        <p:spPr>
          <a:xfrm>
            <a:off x="5070936" y="4385187"/>
            <a:ext cx="625239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dirty="0"/>
              <a:t>Understanding Different DoS/DDoS Attack Countermeasures and Protection Tools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13C3A49-E77E-407B-8C09-08E42F6465D3}"/>
              </a:ext>
            </a:extLst>
          </p:cNvPr>
          <p:cNvSpPr/>
          <p:nvPr/>
        </p:nvSpPr>
        <p:spPr>
          <a:xfrm>
            <a:off x="5070935" y="5224084"/>
            <a:ext cx="60405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dirty="0"/>
              <a:t>Overview of Session Hijacking and Types of Session Hijacking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27F08E2-A8C5-4E9F-8677-16E11062870C}"/>
              </a:ext>
            </a:extLst>
          </p:cNvPr>
          <p:cNvSpPr/>
          <p:nvPr/>
        </p:nvSpPr>
        <p:spPr>
          <a:xfrm>
            <a:off x="5070935" y="1021696"/>
            <a:ext cx="50499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dirty="0"/>
              <a:t>Understanding Packet Sniffing and Types of Sniffing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B5A73C4-D0BF-4158-8EE1-CA9DFE884746}"/>
              </a:ext>
            </a:extLst>
          </p:cNvPr>
          <p:cNvSpPr/>
          <p:nvPr/>
        </p:nvSpPr>
        <p:spPr>
          <a:xfrm>
            <a:off x="5070935" y="5924480"/>
            <a:ext cx="67263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dirty="0"/>
              <a:t>Understanding Different Session Hijacking Tools and Countermeasures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FF6461C-065B-430C-9C2A-1B38E1EAE10A}"/>
              </a:ext>
            </a:extLst>
          </p:cNvPr>
          <p:cNvGrpSpPr/>
          <p:nvPr/>
        </p:nvGrpSpPr>
        <p:grpSpPr>
          <a:xfrm>
            <a:off x="4465329" y="994330"/>
            <a:ext cx="429514" cy="430887"/>
            <a:chOff x="5867400" y="1201500"/>
            <a:chExt cx="429514" cy="430887"/>
          </a:xfrm>
        </p:grpSpPr>
        <p:sp>
          <p:nvSpPr>
            <p:cNvPr id="37" name="Oval 36"/>
            <p:cNvSpPr/>
            <p:nvPr/>
          </p:nvSpPr>
          <p:spPr>
            <a:xfrm>
              <a:off x="5867400" y="120218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912078" y="120150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0F1F683-5C8D-4A32-8756-5C901ADF3523}"/>
              </a:ext>
            </a:extLst>
          </p:cNvPr>
          <p:cNvGrpSpPr/>
          <p:nvPr/>
        </p:nvGrpSpPr>
        <p:grpSpPr>
          <a:xfrm>
            <a:off x="4465329" y="1694242"/>
            <a:ext cx="429514" cy="430887"/>
            <a:chOff x="5638800" y="1959280"/>
            <a:chExt cx="429514" cy="430887"/>
          </a:xfrm>
        </p:grpSpPr>
        <p:sp>
          <p:nvSpPr>
            <p:cNvPr id="39" name="Oval 38"/>
            <p:cNvSpPr/>
            <p:nvPr/>
          </p:nvSpPr>
          <p:spPr>
            <a:xfrm>
              <a:off x="5638800" y="195996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683478" y="195928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2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CB0E71-CF27-4F05-96EB-CD5644B7C254}"/>
              </a:ext>
            </a:extLst>
          </p:cNvPr>
          <p:cNvGrpSpPr/>
          <p:nvPr/>
        </p:nvGrpSpPr>
        <p:grpSpPr>
          <a:xfrm>
            <a:off x="4465329" y="2394154"/>
            <a:ext cx="429514" cy="430887"/>
            <a:chOff x="5410200" y="2840468"/>
            <a:chExt cx="429514" cy="430887"/>
          </a:xfrm>
        </p:grpSpPr>
        <p:sp>
          <p:nvSpPr>
            <p:cNvPr id="41" name="Oval 40"/>
            <p:cNvSpPr/>
            <p:nvPr/>
          </p:nvSpPr>
          <p:spPr>
            <a:xfrm>
              <a:off x="5410200" y="2841154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454878" y="2840468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3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5D1EE5B-6724-40C7-94F4-7F2DF0DBCF01}"/>
              </a:ext>
            </a:extLst>
          </p:cNvPr>
          <p:cNvGrpSpPr/>
          <p:nvPr/>
        </p:nvGrpSpPr>
        <p:grpSpPr>
          <a:xfrm>
            <a:off x="4465329" y="3094066"/>
            <a:ext cx="429514" cy="430887"/>
            <a:chOff x="5181600" y="3691177"/>
            <a:chExt cx="429514" cy="430887"/>
          </a:xfrm>
        </p:grpSpPr>
        <p:sp>
          <p:nvSpPr>
            <p:cNvPr id="43" name="Oval 42"/>
            <p:cNvSpPr/>
            <p:nvPr/>
          </p:nvSpPr>
          <p:spPr>
            <a:xfrm>
              <a:off x="5181600" y="3691862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226278" y="3691177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378DB72-B61B-4A4E-8064-BBF5E5FF09A4}"/>
              </a:ext>
            </a:extLst>
          </p:cNvPr>
          <p:cNvGrpSpPr/>
          <p:nvPr/>
        </p:nvGrpSpPr>
        <p:grpSpPr>
          <a:xfrm>
            <a:off x="4465329" y="3793978"/>
            <a:ext cx="429514" cy="430887"/>
            <a:chOff x="4953000" y="4454175"/>
            <a:chExt cx="429514" cy="430887"/>
          </a:xfrm>
        </p:grpSpPr>
        <p:sp>
          <p:nvSpPr>
            <p:cNvPr id="45" name="Oval 44"/>
            <p:cNvSpPr/>
            <p:nvPr/>
          </p:nvSpPr>
          <p:spPr>
            <a:xfrm>
              <a:off x="4953000" y="4454860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997678" y="445417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5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F6888E-9557-4DED-B2EE-24D30ACA4CC5}"/>
              </a:ext>
            </a:extLst>
          </p:cNvPr>
          <p:cNvGrpSpPr/>
          <p:nvPr/>
        </p:nvGrpSpPr>
        <p:grpSpPr>
          <a:xfrm>
            <a:off x="4465329" y="4493890"/>
            <a:ext cx="429514" cy="430887"/>
            <a:chOff x="4724400" y="5134985"/>
            <a:chExt cx="429514" cy="430887"/>
          </a:xfrm>
        </p:grpSpPr>
        <p:sp>
          <p:nvSpPr>
            <p:cNvPr id="47" name="Oval 46"/>
            <p:cNvSpPr/>
            <p:nvPr/>
          </p:nvSpPr>
          <p:spPr>
            <a:xfrm>
              <a:off x="4724400" y="5135671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769078" y="513498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6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1F7555F-A750-4C49-951D-69F6643D2ECE}"/>
              </a:ext>
            </a:extLst>
          </p:cNvPr>
          <p:cNvGrpSpPr/>
          <p:nvPr/>
        </p:nvGrpSpPr>
        <p:grpSpPr>
          <a:xfrm>
            <a:off x="4465329" y="5193802"/>
            <a:ext cx="429514" cy="430887"/>
            <a:chOff x="4495800" y="5932549"/>
            <a:chExt cx="429514" cy="430887"/>
          </a:xfrm>
        </p:grpSpPr>
        <p:sp>
          <p:nvSpPr>
            <p:cNvPr id="49" name="Oval 48"/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7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4631E697-821D-46EF-8CD4-F53B1726F006}"/>
              </a:ext>
            </a:extLst>
          </p:cNvPr>
          <p:cNvGrpSpPr/>
          <p:nvPr/>
        </p:nvGrpSpPr>
        <p:grpSpPr>
          <a:xfrm>
            <a:off x="4465329" y="5893713"/>
            <a:ext cx="429514" cy="430887"/>
            <a:chOff x="4495800" y="5932549"/>
            <a:chExt cx="429514" cy="430887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A34B7496-9182-4DE5-ACED-5D387E7AD9B3}"/>
                </a:ext>
              </a:extLst>
            </p:cNvPr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CA0B7A27-F977-4302-9AAC-156B11C9E9B3}"/>
                </a:ext>
              </a:extLst>
            </p:cNvPr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2178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icture containing text&#10;&#10;Description automatically generated">
            <a:extLst>
              <a:ext uri="{FF2B5EF4-FFF2-40B4-BE49-F238E27FC236}">
                <a16:creationId xmlns:a16="http://schemas.microsoft.com/office/drawing/2014/main" id="{6FC98297-EEAD-48E4-BAEE-66B66F2B3B4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9" r="5309"/>
          <a:stretch>
            <a:fillRect/>
          </a:stretch>
        </p:blipFill>
        <p:spPr>
          <a:xfrm>
            <a:off x="0" y="-14990"/>
            <a:ext cx="12192000" cy="6580188"/>
          </a:xfrm>
        </p:spPr>
      </p:pic>
      <p:sp>
        <p:nvSpPr>
          <p:cNvPr id="9" name="Rectangle 8"/>
          <p:cNvSpPr/>
          <p:nvPr/>
        </p:nvSpPr>
        <p:spPr>
          <a:xfrm>
            <a:off x="1589" y="-12718"/>
            <a:ext cx="12190412" cy="6580908"/>
          </a:xfrm>
          <a:prstGeom prst="rect">
            <a:avLst/>
          </a:prstGeom>
          <a:gradFill>
            <a:gsLst>
              <a:gs pos="0">
                <a:srgbClr val="F52552">
                  <a:alpha val="73000"/>
                </a:srgbClr>
              </a:gs>
              <a:gs pos="62000">
                <a:srgbClr val="3B1F4D">
                  <a:alpha val="82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grpSp>
        <p:nvGrpSpPr>
          <p:cNvPr id="6" name="Group 5"/>
          <p:cNvGrpSpPr/>
          <p:nvPr/>
        </p:nvGrpSpPr>
        <p:grpSpPr>
          <a:xfrm>
            <a:off x="3787136" y="2096429"/>
            <a:ext cx="4617728" cy="2687444"/>
            <a:chOff x="1558925" y="4192858"/>
            <a:chExt cx="9235455" cy="5374888"/>
          </a:xfrm>
        </p:grpSpPr>
        <p:cxnSp>
          <p:nvCxnSpPr>
            <p:cNvPr id="13" name="Straight Connector 12"/>
            <p:cNvCxnSpPr/>
            <p:nvPr/>
          </p:nvCxnSpPr>
          <p:spPr>
            <a:xfrm>
              <a:off x="1558925" y="9567746"/>
              <a:ext cx="9235455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558925" y="4192858"/>
              <a:ext cx="9235455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C8E1A59-4727-4AEF-A29D-88BAD8299109}"/>
              </a:ext>
            </a:extLst>
          </p:cNvPr>
          <p:cNvSpPr txBox="1"/>
          <p:nvPr/>
        </p:nvSpPr>
        <p:spPr>
          <a:xfrm>
            <a:off x="4130137" y="2932320"/>
            <a:ext cx="39317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/>
                <a:ea typeface="+mn-ea"/>
                <a:cs typeface="+mn-cs"/>
              </a:rPr>
              <a:t>Sniffing</a:t>
            </a:r>
          </a:p>
        </p:txBody>
      </p:sp>
    </p:spTree>
    <p:extLst>
      <p:ext uri="{BB962C8B-B14F-4D97-AF65-F5344CB8AC3E}">
        <p14:creationId xmlns:p14="http://schemas.microsoft.com/office/powerpoint/2010/main" val="108629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Rectangle 389">
            <a:extLst>
              <a:ext uri="{FF2B5EF4-FFF2-40B4-BE49-F238E27FC236}">
                <a16:creationId xmlns:a16="http://schemas.microsoft.com/office/drawing/2014/main" id="{3AA1E199-BAA6-4952-9DB4-787A6AC0B65F}"/>
              </a:ext>
            </a:extLst>
          </p:cNvPr>
          <p:cNvSpPr/>
          <p:nvPr/>
        </p:nvSpPr>
        <p:spPr bwMode="auto">
          <a:xfrm>
            <a:off x="1447800" y="5015014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F556227A-2916-4F29-80B0-CBA9E2A05D39}"/>
              </a:ext>
            </a:extLst>
          </p:cNvPr>
          <p:cNvSpPr/>
          <p:nvPr/>
        </p:nvSpPr>
        <p:spPr bwMode="auto">
          <a:xfrm>
            <a:off x="7315200" y="3207946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3789E3-644A-4BA3-A2B0-63A748CA04C4}"/>
              </a:ext>
            </a:extLst>
          </p:cNvPr>
          <p:cNvSpPr/>
          <p:nvPr/>
        </p:nvSpPr>
        <p:spPr bwMode="auto">
          <a:xfrm>
            <a:off x="1447800" y="1371600"/>
            <a:ext cx="3408566" cy="121331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962670" y="999424"/>
            <a:ext cx="266660" cy="5512247"/>
            <a:chOff x="5962670" y="0"/>
            <a:chExt cx="266660" cy="6579047"/>
          </a:xfrm>
        </p:grpSpPr>
        <p:grpSp>
          <p:nvGrpSpPr>
            <p:cNvPr id="5" name="Group 4"/>
            <p:cNvGrpSpPr/>
            <p:nvPr/>
          </p:nvGrpSpPr>
          <p:grpSpPr>
            <a:xfrm>
              <a:off x="6065108" y="0"/>
              <a:ext cx="61784" cy="6415790"/>
              <a:chOff x="6034216" y="1346886"/>
              <a:chExt cx="61784" cy="5511114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34216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096000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Freeform 17"/>
            <p:cNvSpPr>
              <a:spLocks noChangeArrowheads="1"/>
            </p:cNvSpPr>
            <p:nvPr/>
          </p:nvSpPr>
          <p:spPr bwMode="auto">
            <a:xfrm rot="8124131">
              <a:off x="5962670" y="6314520"/>
              <a:ext cx="266660" cy="264527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48" name="Oval 47"/>
          <p:cNvSpPr/>
          <p:nvPr/>
        </p:nvSpPr>
        <p:spPr>
          <a:xfrm>
            <a:off x="5581485" y="1505934"/>
            <a:ext cx="1029031" cy="102903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val 51"/>
          <p:cNvSpPr/>
          <p:nvPr/>
        </p:nvSpPr>
        <p:spPr>
          <a:xfrm>
            <a:off x="5581485" y="3300090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5581485" y="5094246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1" name="Isosceles Triangle 370"/>
          <p:cNvSpPr/>
          <p:nvPr/>
        </p:nvSpPr>
        <p:spPr>
          <a:xfrm rot="5400000">
            <a:off x="4898537" y="1864441"/>
            <a:ext cx="427006" cy="227634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377" name="Isosceles Triangle 376"/>
          <p:cNvSpPr/>
          <p:nvPr/>
        </p:nvSpPr>
        <p:spPr>
          <a:xfrm rot="16200000" flipH="1">
            <a:off x="6866457" y="3700788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383" name="Isosceles Triangle 382"/>
          <p:cNvSpPr/>
          <p:nvPr/>
        </p:nvSpPr>
        <p:spPr>
          <a:xfrm rot="5400000">
            <a:off x="4898537" y="5507855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5844000" y="5356761"/>
            <a:ext cx="504000" cy="504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Rockwell" panose="02060603020205020403" pitchFamily="18" charset="0"/>
              </a:rPr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844000" y="3562605"/>
            <a:ext cx="504000" cy="504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Rockwell" panose="02060603020205020403" pitchFamily="18" charset="0"/>
              </a:rPr>
              <a:t>2</a:t>
            </a:r>
          </a:p>
        </p:txBody>
      </p:sp>
      <p:sp>
        <p:nvSpPr>
          <p:cNvPr id="47" name="Oval 46"/>
          <p:cNvSpPr/>
          <p:nvPr/>
        </p:nvSpPr>
        <p:spPr>
          <a:xfrm>
            <a:off x="5844000" y="1768449"/>
            <a:ext cx="504000" cy="504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Rockwell" panose="02060603020205020403" pitchFamily="18" charset="0"/>
              </a:rPr>
              <a:t>1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07869672-42E1-469B-A803-EB18E73103BB}"/>
              </a:ext>
            </a:extLst>
          </p:cNvPr>
          <p:cNvSpPr txBox="1"/>
          <p:nvPr/>
        </p:nvSpPr>
        <p:spPr>
          <a:xfrm>
            <a:off x="4634730" y="220341"/>
            <a:ext cx="292254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435B53FE-87CA-4BB5-9841-CAE0A1EDD866}"/>
              </a:ext>
            </a:extLst>
          </p:cNvPr>
          <p:cNvSpPr/>
          <p:nvPr/>
        </p:nvSpPr>
        <p:spPr>
          <a:xfrm>
            <a:off x="1979980" y="1626399"/>
            <a:ext cx="2344206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Packet Sniffing Concepts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15C4C22A-C77F-45AB-A99A-5E0F44FB469A}"/>
              </a:ext>
            </a:extLst>
          </p:cNvPr>
          <p:cNvSpPr/>
          <p:nvPr/>
        </p:nvSpPr>
        <p:spPr>
          <a:xfrm>
            <a:off x="8001756" y="3449889"/>
            <a:ext cx="2035454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Sniffing Techniques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63509FD-1F61-4F32-98CD-6693F4460196}"/>
              </a:ext>
            </a:extLst>
          </p:cNvPr>
          <p:cNvSpPr/>
          <p:nvPr/>
        </p:nvSpPr>
        <p:spPr>
          <a:xfrm>
            <a:off x="1942283" y="5256958"/>
            <a:ext cx="2419601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Sniffing Countermeasures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539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2625748"/>
            <a:ext cx="12192000" cy="3942442"/>
          </a:xfrm>
          <a:prstGeom prst="rect">
            <a:avLst/>
          </a:prstGeom>
          <a:solidFill>
            <a:schemeClr val="bg2">
              <a:lumMod val="90000"/>
              <a:alpha val="2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Title 12">
            <a:extLst>
              <a:ext uri="{FF2B5EF4-FFF2-40B4-BE49-F238E27FC236}">
                <a16:creationId xmlns:a16="http://schemas.microsoft.com/office/drawing/2014/main" id="{F4A9BC52-9B9F-4C0C-9105-E1E04D270553}"/>
              </a:ext>
            </a:extLst>
          </p:cNvPr>
          <p:cNvSpPr txBox="1">
            <a:spLocks/>
          </p:cNvSpPr>
          <p:nvPr/>
        </p:nvSpPr>
        <p:spPr>
          <a:xfrm>
            <a:off x="3998788" y="136749"/>
            <a:ext cx="4194425" cy="70757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Packet Sniffing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9AE8EA5-7D69-46BA-B7D5-2767C07F043C}"/>
              </a:ext>
            </a:extLst>
          </p:cNvPr>
          <p:cNvGrpSpPr/>
          <p:nvPr/>
        </p:nvGrpSpPr>
        <p:grpSpPr>
          <a:xfrm>
            <a:off x="3801341" y="3048000"/>
            <a:ext cx="8238259" cy="3074310"/>
            <a:chOff x="1990193" y="3519159"/>
            <a:chExt cx="8238259" cy="3074310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6B837243-DF8D-46AD-A3A7-59870530B03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141217" y="4039612"/>
              <a:ext cx="6060649" cy="17497"/>
            </a:xfrm>
            <a:prstGeom prst="line">
              <a:avLst/>
            </a:prstGeom>
            <a:ln w="28575">
              <a:solidFill>
                <a:srgbClr val="265B9E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Rectangle 9">
              <a:extLst>
                <a:ext uri="{FF2B5EF4-FFF2-40B4-BE49-F238E27FC236}">
                  <a16:creationId xmlns:a16="http://schemas.microsoft.com/office/drawing/2014/main" id="{A6F11AD0-2600-43A1-A525-6CE33E3A9B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7039" y="6285692"/>
              <a:ext cx="97628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A75CFF93-40EE-4E79-8E7C-B9F195442274}"/>
                </a:ext>
              </a:extLst>
            </p:cNvPr>
            <p:cNvGrpSpPr/>
            <p:nvPr/>
          </p:nvGrpSpPr>
          <p:grpSpPr>
            <a:xfrm>
              <a:off x="1990193" y="3634078"/>
              <a:ext cx="1241822" cy="929102"/>
              <a:chOff x="1203409" y="3840643"/>
              <a:chExt cx="1241822" cy="929102"/>
            </a:xfrm>
          </p:grpSpPr>
          <p:pic>
            <p:nvPicPr>
              <p:cNvPr id="77" name="Picture 76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76E58DA3-5A7E-4B0D-85E1-92155925AD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84943" y="3933921"/>
                <a:ext cx="760288" cy="786509"/>
              </a:xfrm>
              <a:prstGeom prst="rect">
                <a:avLst/>
              </a:prstGeom>
            </p:spPr>
          </p:pic>
          <p:pic>
            <p:nvPicPr>
              <p:cNvPr id="78" name="Picture 77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1FAEF6C1-F103-448A-8B9C-1AC742DEEC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03409" y="3840643"/>
                <a:ext cx="659432" cy="929102"/>
              </a:xfrm>
              <a:prstGeom prst="rect">
                <a:avLst/>
              </a:prstGeom>
            </p:spPr>
          </p:pic>
        </p:grpSp>
        <p:pic>
          <p:nvPicPr>
            <p:cNvPr id="64" name="Picture 63" descr="A close up of a logo&#10;&#10;Description automatically generated">
              <a:extLst>
                <a:ext uri="{FF2B5EF4-FFF2-40B4-BE49-F238E27FC236}">
                  <a16:creationId xmlns:a16="http://schemas.microsoft.com/office/drawing/2014/main" id="{CCBB342C-DCBE-4909-9741-AA945A98B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8224" y="5284054"/>
              <a:ext cx="1073916" cy="1021243"/>
            </a:xfrm>
            <a:prstGeom prst="rect">
              <a:avLst/>
            </a:prstGeom>
          </p:spPr>
        </p:pic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2CE3E939-C0BD-40AE-BD30-68FF36E184C7}"/>
                </a:ext>
              </a:extLst>
            </p:cNvPr>
            <p:cNvGrpSpPr/>
            <p:nvPr/>
          </p:nvGrpSpPr>
          <p:grpSpPr>
            <a:xfrm>
              <a:off x="9099415" y="3606551"/>
              <a:ext cx="1129037" cy="978402"/>
              <a:chOff x="8336201" y="3724628"/>
              <a:chExt cx="1129037" cy="978402"/>
            </a:xfrm>
          </p:grpSpPr>
          <p:pic>
            <p:nvPicPr>
              <p:cNvPr id="75" name="Picture 74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F167DDE8-23ED-4FC3-8A6F-792CDE05D7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36201" y="3951091"/>
                <a:ext cx="801723" cy="654661"/>
              </a:xfrm>
              <a:prstGeom prst="rect">
                <a:avLst/>
              </a:prstGeom>
            </p:spPr>
          </p:pic>
          <p:pic>
            <p:nvPicPr>
              <p:cNvPr id="76" name="Picture 75" descr="A picture containing text, doll, toy, vector graphics&#10;&#10;Description automatically generated">
                <a:extLst>
                  <a:ext uri="{FF2B5EF4-FFF2-40B4-BE49-F238E27FC236}">
                    <a16:creationId xmlns:a16="http://schemas.microsoft.com/office/drawing/2014/main" id="{68051AF0-824B-4FE6-B870-A840C44E73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62212" y="3724628"/>
                <a:ext cx="603026" cy="978402"/>
              </a:xfrm>
              <a:prstGeom prst="rect">
                <a:avLst/>
              </a:prstGeom>
            </p:spPr>
          </p:pic>
        </p:grpSp>
        <p:sp>
          <p:nvSpPr>
            <p:cNvPr id="66" name="Rectangle 9">
              <a:extLst>
                <a:ext uri="{FF2B5EF4-FFF2-40B4-BE49-F238E27FC236}">
                  <a16:creationId xmlns:a16="http://schemas.microsoft.com/office/drawing/2014/main" id="{6C90F12C-9E2E-4981-A101-6EA74F2796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2961" y="4563180"/>
              <a:ext cx="97628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Smith</a:t>
              </a:r>
            </a:p>
          </p:txBody>
        </p:sp>
        <p:sp>
          <p:nvSpPr>
            <p:cNvPr id="67" name="Rectangle 9">
              <a:extLst>
                <a:ext uri="{FF2B5EF4-FFF2-40B4-BE49-F238E27FC236}">
                  <a16:creationId xmlns:a16="http://schemas.microsoft.com/office/drawing/2014/main" id="{D0A230ED-07F2-410D-8BBE-A6D9524AAD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62085" y="4515776"/>
              <a:ext cx="97628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Lena</a:t>
              </a:r>
            </a:p>
          </p:txBody>
        </p:sp>
        <p:sp>
          <p:nvSpPr>
            <p:cNvPr id="68" name="Rectangle 9">
              <a:extLst>
                <a:ext uri="{FF2B5EF4-FFF2-40B4-BE49-F238E27FC236}">
                  <a16:creationId xmlns:a16="http://schemas.microsoft.com/office/drawing/2014/main" id="{F50717CF-6E41-47C8-BE8C-B26A65F3A2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4983" y="3519159"/>
              <a:ext cx="97628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Switch</a:t>
              </a:r>
            </a:p>
          </p:txBody>
        </p:sp>
        <p:sp>
          <p:nvSpPr>
            <p:cNvPr id="69" name="Rectangle 9">
              <a:extLst>
                <a:ext uri="{FF2B5EF4-FFF2-40B4-BE49-F238E27FC236}">
                  <a16:creationId xmlns:a16="http://schemas.microsoft.com/office/drawing/2014/main" id="{01FEDF42-29FA-49A8-AEB2-04CA55D19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5789" y="4540208"/>
              <a:ext cx="19439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Copy of data passing through the switch</a:t>
              </a:r>
            </a:p>
          </p:txBody>
        </p: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E50CC83C-5F4B-48B6-9045-497EC4D2D38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203126" y="4262865"/>
              <a:ext cx="0" cy="100644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1" name="Picture 70" descr="Icon&#10;&#10;Description automatically generated">
              <a:extLst>
                <a:ext uri="{FF2B5EF4-FFF2-40B4-BE49-F238E27FC236}">
                  <a16:creationId xmlns:a16="http://schemas.microsoft.com/office/drawing/2014/main" id="{DA4C01DE-A536-4CFA-B683-2F527DC745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2020" y="3567967"/>
              <a:ext cx="580195" cy="420141"/>
            </a:xfrm>
            <a:prstGeom prst="rect">
              <a:avLst/>
            </a:prstGeom>
          </p:spPr>
        </p:pic>
        <p:pic>
          <p:nvPicPr>
            <p:cNvPr id="72" name="Picture 4" descr="E:\icon Shock1\Networking\router_256.png">
              <a:extLst>
                <a:ext uri="{FF2B5EF4-FFF2-40B4-BE49-F238E27FC236}">
                  <a16:creationId xmlns:a16="http://schemas.microsoft.com/office/drawing/2014/main" id="{DC74BE21-236E-47E3-A204-4B2A7B3854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2833" y="3552236"/>
              <a:ext cx="1056409" cy="1057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72" descr="Icon&#10;&#10;Description automatically generated">
              <a:extLst>
                <a:ext uri="{FF2B5EF4-FFF2-40B4-BE49-F238E27FC236}">
                  <a16:creationId xmlns:a16="http://schemas.microsoft.com/office/drawing/2014/main" id="{429FC107-E8CC-454B-8375-2F3394AA292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27815" y="3567967"/>
              <a:ext cx="580195" cy="420141"/>
            </a:xfrm>
            <a:prstGeom prst="rect">
              <a:avLst/>
            </a:prstGeom>
          </p:spPr>
        </p:pic>
        <p:pic>
          <p:nvPicPr>
            <p:cNvPr id="74" name="Picture 73" descr="Icon&#10;&#10;Description automatically generated">
              <a:extLst>
                <a:ext uri="{FF2B5EF4-FFF2-40B4-BE49-F238E27FC236}">
                  <a16:creationId xmlns:a16="http://schemas.microsoft.com/office/drawing/2014/main" id="{DD81E9B9-5D78-4286-838A-396C98939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4980" y="4485777"/>
              <a:ext cx="580195" cy="420141"/>
            </a:xfrm>
            <a:prstGeom prst="rect">
              <a:avLst/>
            </a:prstGeom>
          </p:spPr>
        </p:pic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15F28120-C88B-42D1-819A-327AE259112A}"/>
              </a:ext>
            </a:extLst>
          </p:cNvPr>
          <p:cNvSpPr/>
          <p:nvPr/>
        </p:nvSpPr>
        <p:spPr>
          <a:xfrm>
            <a:off x="342900" y="1026609"/>
            <a:ext cx="11506200" cy="141577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lvl="0" indent="-342900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1900" dirty="0">
                <a:solidFill>
                  <a:prstClr val="black"/>
                </a:solidFill>
              </a:rPr>
              <a:t>Packet sniffing is the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libri" panose="020F0502020204030204" pitchFamily="34" charset="0"/>
              </a:rPr>
              <a:t>process of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Times New Roman" panose="02020603050405020304" pitchFamily="18" charset="0"/>
              </a:rPr>
              <a:t>monitoring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</a:rPr>
              <a:t> 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Times New Roman" panose="02020603050405020304" pitchFamily="18" charset="0"/>
              </a:rPr>
              <a:t>capturing all data packets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libri" panose="020F0502020204030204" pitchFamily="34" charset="0"/>
              </a:rPr>
              <a:t> passing through a given network using a software application or hardware device</a:t>
            </a:r>
          </a:p>
          <a:p>
            <a:pPr marL="342900" marR="0" lvl="0" indent="-342900" algn="l" defTabSz="914400" rtl="0" eaLnBrk="1" fontAlgn="auto" latinLnBrk="0" hangingPunct="1">
              <a:spcBef>
                <a:spcPts val="1200"/>
              </a:spcBef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It allows an attacker to observe 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access the entire network traffic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from a given point in order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gather sensitive information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such as Telnet passwords, email traffic, syslog traffic, etc.</a:t>
            </a:r>
          </a:p>
        </p:txBody>
      </p:sp>
      <p:pic>
        <p:nvPicPr>
          <p:cNvPr id="7" name="Picture Placeholder 6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D98BB3B8-BFDC-4AAB-8E2B-CBC0D1031ED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9" r="18779"/>
          <a:stretch>
            <a:fillRect/>
          </a:stretch>
        </p:blipFill>
        <p:spPr>
          <a:xfrm>
            <a:off x="13584" y="2657994"/>
            <a:ext cx="3673283" cy="3914483"/>
          </a:xfrm>
        </p:spPr>
      </p:pic>
    </p:spTree>
    <p:extLst>
      <p:ext uri="{BB962C8B-B14F-4D97-AF65-F5344CB8AC3E}">
        <p14:creationId xmlns:p14="http://schemas.microsoft.com/office/powerpoint/2010/main" val="659468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picture containing text&#10;&#10;Description automatically generated">
            <a:extLst>
              <a:ext uri="{FF2B5EF4-FFF2-40B4-BE49-F238E27FC236}">
                <a16:creationId xmlns:a16="http://schemas.microsoft.com/office/drawing/2014/main" id="{AC90DC55-0A4F-4641-8DBC-7D1CC8837A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2" t="10954" b="19526"/>
          <a:stretch/>
        </p:blipFill>
        <p:spPr>
          <a:xfrm>
            <a:off x="0" y="0"/>
            <a:ext cx="12192000" cy="6586099"/>
          </a:xfrm>
          <a:solidFill>
            <a:schemeClr val="bg1">
              <a:lumMod val="85000"/>
              <a:alpha val="8000"/>
            </a:schemeClr>
          </a:solidFill>
        </p:spPr>
      </p:pic>
      <p:sp>
        <p:nvSpPr>
          <p:cNvPr id="63" name="Freeform 81">
            <a:extLst>
              <a:ext uri="{FF2B5EF4-FFF2-40B4-BE49-F238E27FC236}">
                <a16:creationId xmlns:a16="http://schemas.microsoft.com/office/drawing/2014/main" id="{BDE0E045-8AF6-42FE-B7A5-2EA989B72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4930"/>
            <a:ext cx="11780087" cy="1144865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Freeform 81">
            <a:extLst>
              <a:ext uri="{FF2B5EF4-FFF2-40B4-BE49-F238E27FC236}">
                <a16:creationId xmlns:a16="http://schemas.microsoft.com/office/drawing/2014/main" id="{39772E08-4FDB-4FB5-8B10-FCF232D03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4930"/>
            <a:ext cx="12192000" cy="1144865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264468" y="177175"/>
            <a:ext cx="566306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How a Sniffer Works</a:t>
            </a:r>
          </a:p>
        </p:txBody>
      </p: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490C4763-A254-4D45-B8D4-77FEFFC31CF5}"/>
              </a:ext>
            </a:extLst>
          </p:cNvPr>
          <p:cNvGrpSpPr/>
          <p:nvPr/>
        </p:nvGrpSpPr>
        <p:grpSpPr>
          <a:xfrm>
            <a:off x="1111220" y="2400760"/>
            <a:ext cx="9969561" cy="4050637"/>
            <a:chOff x="1111220" y="2367146"/>
            <a:chExt cx="9969561" cy="4050637"/>
          </a:xfrm>
        </p:grpSpPr>
        <p:sp>
          <p:nvSpPr>
            <p:cNvPr id="149" name="Rectangle 9">
              <a:extLst>
                <a:ext uri="{FF2B5EF4-FFF2-40B4-BE49-F238E27FC236}">
                  <a16:creationId xmlns:a16="http://schemas.microsoft.com/office/drawing/2014/main" id="{DCD22E35-B0D7-4D96-AA1B-B1EAC1149F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16385" y="2637330"/>
              <a:ext cx="2051678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PC running NIC Card in Promiscuous Mode</a:t>
              </a:r>
            </a:p>
          </p:txBody>
        </p: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5F5D4EA9-3FE5-4998-94EC-4E0C513C0B76}"/>
                </a:ext>
              </a:extLst>
            </p:cNvPr>
            <p:cNvCxnSpPr/>
            <p:nvPr/>
          </p:nvCxnSpPr>
          <p:spPr bwMode="auto">
            <a:xfrm>
              <a:off x="8074027" y="5590472"/>
              <a:ext cx="2130286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DDE305C-4EB7-46C8-9FC0-1BC308F8550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610342" y="3496864"/>
              <a:ext cx="0" cy="1766359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" name="Rectangle 14">
              <a:extLst>
                <a:ext uri="{FF2B5EF4-FFF2-40B4-BE49-F238E27FC236}">
                  <a16:creationId xmlns:a16="http://schemas.microsoft.com/office/drawing/2014/main" id="{480EB1B0-B5F9-4572-AA4E-14A25D979E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71563" y="6110006"/>
              <a:ext cx="67755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Switch</a:t>
              </a:r>
            </a:p>
          </p:txBody>
        </p:sp>
        <p:pic>
          <p:nvPicPr>
            <p:cNvPr id="153" name="Picture 28" descr="E:\icon Shock1\Networking\switch_256.png">
              <a:extLst>
                <a:ext uri="{FF2B5EF4-FFF2-40B4-BE49-F238E27FC236}">
                  <a16:creationId xmlns:a16="http://schemas.microsoft.com/office/drawing/2014/main" id="{87C485D7-1A6E-41B3-A430-F1A7EB319F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06850" y="5185456"/>
              <a:ext cx="1006984" cy="1006984"/>
            </a:xfrm>
            <a:prstGeom prst="rect">
              <a:avLst/>
            </a:prstGeom>
            <a:noFill/>
            <a:effectLst/>
          </p:spPr>
        </p:pic>
        <p:cxnSp>
          <p:nvCxnSpPr>
            <p:cNvPr id="154" name="Elbow Connector 120">
              <a:extLst>
                <a:ext uri="{FF2B5EF4-FFF2-40B4-BE49-F238E27FC236}">
                  <a16:creationId xmlns:a16="http://schemas.microsoft.com/office/drawing/2014/main" id="{0FC72BA5-C1ED-4870-B3A7-3D4F2A9523B3}"/>
                </a:ext>
              </a:extLst>
            </p:cNvPr>
            <p:cNvCxnSpPr/>
            <p:nvPr/>
          </p:nvCxnSpPr>
          <p:spPr>
            <a:xfrm flipH="1">
              <a:off x="2167483" y="3330976"/>
              <a:ext cx="52126" cy="2503505"/>
            </a:xfrm>
            <a:prstGeom prst="bentConnector3">
              <a:avLst>
                <a:gd name="adj1" fmla="val -4175712"/>
              </a:avLst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5" name="Picture 2" descr="E:\ICONS\Web2.0 PNG Icons\Globe and Internet\Globe 1.png">
              <a:extLst>
                <a:ext uri="{FF2B5EF4-FFF2-40B4-BE49-F238E27FC236}">
                  <a16:creationId xmlns:a16="http://schemas.microsoft.com/office/drawing/2014/main" id="{E82B2DB9-D3E2-4308-818B-E5420BAFF0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40671" y="5159621"/>
              <a:ext cx="940110" cy="9401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D9C40874-46A0-4C74-89AA-881087FD32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16355" y="6055743"/>
              <a:ext cx="78874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Internet</a:t>
              </a: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0F4FF47B-5948-42D6-802B-2A0DB6A32CFD}"/>
                </a:ext>
              </a:extLst>
            </p:cNvPr>
            <p:cNvSpPr/>
            <p:nvPr/>
          </p:nvSpPr>
          <p:spPr>
            <a:xfrm>
              <a:off x="6021950" y="4076566"/>
              <a:ext cx="1588392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forces switch to behave as a hub</a:t>
              </a:r>
            </a:p>
          </p:txBody>
        </p:sp>
        <p:pic>
          <p:nvPicPr>
            <p:cNvPr id="158" name="Picture 4" descr="C:\Documents and Settings\Maqbool\Desktop\Icons\1284976416_onebit_42.png">
              <a:extLst>
                <a:ext uri="{FF2B5EF4-FFF2-40B4-BE49-F238E27FC236}">
                  <a16:creationId xmlns:a16="http://schemas.microsoft.com/office/drawing/2014/main" id="{8FCAA9B8-4A34-4BAE-B343-79364C6EF8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4694" y="5104654"/>
              <a:ext cx="468145" cy="468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9" name="Picture 4" descr="C:\Documents and Settings\Maqbool\Desktop\Icons\1284976416_onebit_42.png">
              <a:extLst>
                <a:ext uri="{FF2B5EF4-FFF2-40B4-BE49-F238E27FC236}">
                  <a16:creationId xmlns:a16="http://schemas.microsoft.com/office/drawing/2014/main" id="{7C7032B5-A693-4003-869C-3D8918C255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78618" y="5104654"/>
              <a:ext cx="468145" cy="468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0" name="Picture 4" descr="C:\Documents and Settings\Maqbool\Desktop\Icons\1284976416_onebit_42.png">
              <a:extLst>
                <a:ext uri="{FF2B5EF4-FFF2-40B4-BE49-F238E27FC236}">
                  <a16:creationId xmlns:a16="http://schemas.microsoft.com/office/drawing/2014/main" id="{2AE9F803-C741-4507-930A-BE419F2CC4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2543" y="5104654"/>
              <a:ext cx="468145" cy="468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1" name="Picture 4" descr="C:\Documents and Settings\Maqbool\Desktop\Icons\1284976416_onebit_42.png">
              <a:extLst>
                <a:ext uri="{FF2B5EF4-FFF2-40B4-BE49-F238E27FC236}">
                  <a16:creationId xmlns:a16="http://schemas.microsoft.com/office/drawing/2014/main" id="{E282BF23-987E-4F13-8495-5D92B88B7B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6941" y="3542177"/>
              <a:ext cx="514960" cy="5149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2" name="Picture 4" descr="C:\Documents and Settings\Maqbool\Desktop\Icons\1284976416_onebit_42.png">
              <a:extLst>
                <a:ext uri="{FF2B5EF4-FFF2-40B4-BE49-F238E27FC236}">
                  <a16:creationId xmlns:a16="http://schemas.microsoft.com/office/drawing/2014/main" id="{275242E9-F360-4087-92CD-AF64A6125D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6941" y="4095299"/>
              <a:ext cx="514960" cy="5149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" name="Picture 4" descr="C:\Documents and Settings\Maqbool\Desktop\Icons\1284976416_onebit_42.png">
              <a:extLst>
                <a:ext uri="{FF2B5EF4-FFF2-40B4-BE49-F238E27FC236}">
                  <a16:creationId xmlns:a16="http://schemas.microsoft.com/office/drawing/2014/main" id="{9C880B6A-F6C5-41B9-A48D-2D1E3F8156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6941" y="4648422"/>
              <a:ext cx="514960" cy="5149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4" name="Group 163">
              <a:extLst>
                <a:ext uri="{FF2B5EF4-FFF2-40B4-BE49-F238E27FC236}">
                  <a16:creationId xmlns:a16="http://schemas.microsoft.com/office/drawing/2014/main" id="{14F90FAB-B2F8-4EDC-94B8-CC1D1DD79308}"/>
                </a:ext>
              </a:extLst>
            </p:cNvPr>
            <p:cNvGrpSpPr/>
            <p:nvPr/>
          </p:nvGrpSpPr>
          <p:grpSpPr>
            <a:xfrm>
              <a:off x="3732418" y="2864989"/>
              <a:ext cx="468145" cy="468145"/>
              <a:chOff x="3821101" y="2696173"/>
              <a:chExt cx="468145" cy="468145"/>
            </a:xfrm>
          </p:grpSpPr>
          <p:pic>
            <p:nvPicPr>
              <p:cNvPr id="200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FEC5F36B-C009-4F2E-A0A9-B1E90339E34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21101" y="2696173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1" name="Picture 3" descr="F:\Icons\Web2.0 PNG Icons\Rejection.png">
                <a:extLst>
                  <a:ext uri="{FF2B5EF4-FFF2-40B4-BE49-F238E27FC236}">
                    <a16:creationId xmlns:a16="http://schemas.microsoft.com/office/drawing/2014/main" id="{A47141E8-ECD5-4DC4-ACA3-4D0C8DE3955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2139" y="2807211"/>
                <a:ext cx="246069" cy="2460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5" name="Group 164">
              <a:extLst>
                <a:ext uri="{FF2B5EF4-FFF2-40B4-BE49-F238E27FC236}">
                  <a16:creationId xmlns:a16="http://schemas.microsoft.com/office/drawing/2014/main" id="{09772B62-CFBC-4366-9ECB-12AC1DB225CE}"/>
                </a:ext>
              </a:extLst>
            </p:cNvPr>
            <p:cNvGrpSpPr/>
            <p:nvPr/>
          </p:nvGrpSpPr>
          <p:grpSpPr>
            <a:xfrm>
              <a:off x="2515566" y="2864989"/>
              <a:ext cx="468145" cy="468145"/>
              <a:chOff x="2857467" y="2724309"/>
              <a:chExt cx="468145" cy="468145"/>
            </a:xfrm>
          </p:grpSpPr>
          <p:pic>
            <p:nvPicPr>
              <p:cNvPr id="198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8EEF65F9-DBD1-4847-A1EC-EB98C0DF348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57467" y="2724309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9" name="Picture 5" descr="E:\ICONS\Web2.0 PNG Icons\Check_Mark.png">
                <a:extLst>
                  <a:ext uri="{FF2B5EF4-FFF2-40B4-BE49-F238E27FC236}">
                    <a16:creationId xmlns:a16="http://schemas.microsoft.com/office/drawing/2014/main" id="{D727FB61-B43E-4E4D-8165-91B8D01422E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6201" y="2823043"/>
                <a:ext cx="270676" cy="27067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6" name="Group 165">
              <a:extLst>
                <a:ext uri="{FF2B5EF4-FFF2-40B4-BE49-F238E27FC236}">
                  <a16:creationId xmlns:a16="http://schemas.microsoft.com/office/drawing/2014/main" id="{23688FB5-BCB8-4EB2-BB2B-60CD8BD7FEA8}"/>
                </a:ext>
              </a:extLst>
            </p:cNvPr>
            <p:cNvGrpSpPr/>
            <p:nvPr/>
          </p:nvGrpSpPr>
          <p:grpSpPr>
            <a:xfrm>
              <a:off x="3123992" y="2864989"/>
              <a:ext cx="468145" cy="468145"/>
              <a:chOff x="3325215" y="2696173"/>
              <a:chExt cx="468145" cy="468145"/>
            </a:xfrm>
          </p:grpSpPr>
          <p:pic>
            <p:nvPicPr>
              <p:cNvPr id="196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0A2AA79C-21CE-4A05-B797-F45DC742914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5215" y="2696173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7" name="Picture 3" descr="F:\Icons\Web2.0 PNG Icons\Rejection.png">
                <a:extLst>
                  <a:ext uri="{FF2B5EF4-FFF2-40B4-BE49-F238E27FC236}">
                    <a16:creationId xmlns:a16="http://schemas.microsoft.com/office/drawing/2014/main" id="{7F10C9FE-C38B-4994-A379-B38EB2B1730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36253" y="2807211"/>
                <a:ext cx="246069" cy="2460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7" name="Group 166">
              <a:extLst>
                <a:ext uri="{FF2B5EF4-FFF2-40B4-BE49-F238E27FC236}">
                  <a16:creationId xmlns:a16="http://schemas.microsoft.com/office/drawing/2014/main" id="{B69F6BE6-C2BA-4F2D-B95A-665545E13142}"/>
                </a:ext>
              </a:extLst>
            </p:cNvPr>
            <p:cNvGrpSpPr/>
            <p:nvPr/>
          </p:nvGrpSpPr>
          <p:grpSpPr>
            <a:xfrm>
              <a:off x="3732418" y="4020324"/>
              <a:ext cx="468145" cy="468145"/>
              <a:chOff x="4003980" y="3851508"/>
              <a:chExt cx="468145" cy="468145"/>
            </a:xfrm>
          </p:grpSpPr>
          <p:pic>
            <p:nvPicPr>
              <p:cNvPr id="194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31DA02BA-1971-4103-9114-C727EFECACC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3980" y="3851508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5" name="Picture 3" descr="F:\Icons\Web2.0 PNG Icons\Rejection.png">
                <a:extLst>
                  <a:ext uri="{FF2B5EF4-FFF2-40B4-BE49-F238E27FC236}">
                    <a16:creationId xmlns:a16="http://schemas.microsoft.com/office/drawing/2014/main" id="{3B94AFC8-6953-4615-9ABB-6AA857A0DC3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15018" y="3962546"/>
                <a:ext cx="246069" cy="2460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71CACD51-ED49-4EE4-9D1B-3EC6D69F4A01}"/>
                </a:ext>
              </a:extLst>
            </p:cNvPr>
            <p:cNvGrpSpPr/>
            <p:nvPr/>
          </p:nvGrpSpPr>
          <p:grpSpPr>
            <a:xfrm>
              <a:off x="3123992" y="4020324"/>
              <a:ext cx="468145" cy="468145"/>
              <a:chOff x="3522158" y="3851508"/>
              <a:chExt cx="468145" cy="468145"/>
            </a:xfrm>
          </p:grpSpPr>
          <p:pic>
            <p:nvPicPr>
              <p:cNvPr id="192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C70887C0-0CF5-4F6A-A435-D7F3808C8B6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22158" y="3851508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3" name="Picture 5" descr="E:\ICONS\Web2.0 PNG Icons\Check_Mark.png">
                <a:extLst>
                  <a:ext uri="{FF2B5EF4-FFF2-40B4-BE49-F238E27FC236}">
                    <a16:creationId xmlns:a16="http://schemas.microsoft.com/office/drawing/2014/main" id="{3A8C46E0-DF2E-47CB-8310-A757BBBBEE9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20892" y="3950242"/>
                <a:ext cx="270676" cy="27067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id="{9E85EE87-65A6-4D14-8348-38FCADBF00B0}"/>
                </a:ext>
              </a:extLst>
            </p:cNvPr>
            <p:cNvGrpSpPr/>
            <p:nvPr/>
          </p:nvGrpSpPr>
          <p:grpSpPr>
            <a:xfrm>
              <a:off x="2515566" y="4020324"/>
              <a:ext cx="468145" cy="468145"/>
              <a:chOff x="3040345" y="3851511"/>
              <a:chExt cx="468145" cy="468145"/>
            </a:xfrm>
          </p:grpSpPr>
          <p:pic>
            <p:nvPicPr>
              <p:cNvPr id="190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CC89049D-A08A-4E54-B9E9-E977CD894EE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0345" y="3851511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1" name="Picture 3" descr="F:\Icons\Web2.0 PNG Icons\Rejection.png">
                <a:extLst>
                  <a:ext uri="{FF2B5EF4-FFF2-40B4-BE49-F238E27FC236}">
                    <a16:creationId xmlns:a16="http://schemas.microsoft.com/office/drawing/2014/main" id="{C916DA56-D5B5-41E2-A5C2-25F2E335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51383" y="3962549"/>
                <a:ext cx="246069" cy="2460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4FE86D1D-7CE5-4B26-BF08-51448D01DF5F}"/>
                </a:ext>
              </a:extLst>
            </p:cNvPr>
            <p:cNvGrpSpPr/>
            <p:nvPr/>
          </p:nvGrpSpPr>
          <p:grpSpPr>
            <a:xfrm>
              <a:off x="3123992" y="5327035"/>
              <a:ext cx="468145" cy="468145"/>
              <a:chOff x="3578432" y="4975336"/>
              <a:chExt cx="468145" cy="468145"/>
            </a:xfrm>
          </p:grpSpPr>
          <p:pic>
            <p:nvPicPr>
              <p:cNvPr id="188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D193BA43-E2F0-4B1E-9E64-649CEBABBC5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8432" y="4975336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9" name="Picture 3" descr="F:\Icons\Web2.0 PNG Icons\Rejection.png">
                <a:extLst>
                  <a:ext uri="{FF2B5EF4-FFF2-40B4-BE49-F238E27FC236}">
                    <a16:creationId xmlns:a16="http://schemas.microsoft.com/office/drawing/2014/main" id="{D233CFDA-3CBC-46A5-961D-D9BFD42EA26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75403" y="5086374"/>
                <a:ext cx="246069" cy="2460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1" name="Group 170">
              <a:extLst>
                <a:ext uri="{FF2B5EF4-FFF2-40B4-BE49-F238E27FC236}">
                  <a16:creationId xmlns:a16="http://schemas.microsoft.com/office/drawing/2014/main" id="{56DC28FA-626E-4AED-A5FD-CEACA6770782}"/>
                </a:ext>
              </a:extLst>
            </p:cNvPr>
            <p:cNvGrpSpPr/>
            <p:nvPr/>
          </p:nvGrpSpPr>
          <p:grpSpPr>
            <a:xfrm>
              <a:off x="3732418" y="5327035"/>
              <a:ext cx="468145" cy="468145"/>
              <a:chOff x="4116523" y="4975336"/>
              <a:chExt cx="468145" cy="468145"/>
            </a:xfrm>
          </p:grpSpPr>
          <p:pic>
            <p:nvPicPr>
              <p:cNvPr id="186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F2C8E327-2D27-4A3D-95DB-36466F1F5E9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16523" y="4975336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7" name="Picture 5" descr="E:\ICONS\Web2.0 PNG Icons\Check_Mark.png">
                <a:extLst>
                  <a:ext uri="{FF2B5EF4-FFF2-40B4-BE49-F238E27FC236}">
                    <a16:creationId xmlns:a16="http://schemas.microsoft.com/office/drawing/2014/main" id="{42ACA62B-2CFB-4E1D-95C0-590999FC27D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15257" y="5074070"/>
                <a:ext cx="270676" cy="27067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2" name="Group 171">
              <a:extLst>
                <a:ext uri="{FF2B5EF4-FFF2-40B4-BE49-F238E27FC236}">
                  <a16:creationId xmlns:a16="http://schemas.microsoft.com/office/drawing/2014/main" id="{5ECE95EC-C4EA-4F4B-98C3-A9FC31D21D39}"/>
                </a:ext>
              </a:extLst>
            </p:cNvPr>
            <p:cNvGrpSpPr/>
            <p:nvPr/>
          </p:nvGrpSpPr>
          <p:grpSpPr>
            <a:xfrm>
              <a:off x="2515566" y="5327035"/>
              <a:ext cx="468145" cy="468145"/>
              <a:chOff x="3040345" y="4947200"/>
              <a:chExt cx="468145" cy="468145"/>
            </a:xfrm>
          </p:grpSpPr>
          <p:pic>
            <p:nvPicPr>
              <p:cNvPr id="184" name="Picture 4" descr="C:\Documents and Settings\Maqbool\Desktop\Icons\1284976416_onebit_42.png">
                <a:extLst>
                  <a:ext uri="{FF2B5EF4-FFF2-40B4-BE49-F238E27FC236}">
                    <a16:creationId xmlns:a16="http://schemas.microsoft.com/office/drawing/2014/main" id="{A35EDCC9-6B89-4617-8249-F6EEF4D5868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0345" y="4947200"/>
                <a:ext cx="468145" cy="468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5" name="Picture 3" descr="F:\Icons\Web2.0 PNG Icons\Rejection.png">
                <a:extLst>
                  <a:ext uri="{FF2B5EF4-FFF2-40B4-BE49-F238E27FC236}">
                    <a16:creationId xmlns:a16="http://schemas.microsoft.com/office/drawing/2014/main" id="{744DE79D-2C95-4142-B8C0-6A7D40D6284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51383" y="5058238"/>
                <a:ext cx="246069" cy="2460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73" name="Picture 5" descr="E:\ICONS\Web2.0 PNG Icons\Check_Mark.png">
              <a:extLst>
                <a:ext uri="{FF2B5EF4-FFF2-40B4-BE49-F238E27FC236}">
                  <a16:creationId xmlns:a16="http://schemas.microsoft.com/office/drawing/2014/main" id="{3C27F289-A09E-4FA2-B23F-A5462D369D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1387" y="3676623"/>
              <a:ext cx="246069" cy="246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4" name="Picture 5" descr="E:\ICONS\Web2.0 PNG Icons\Check_Mark.png">
              <a:extLst>
                <a:ext uri="{FF2B5EF4-FFF2-40B4-BE49-F238E27FC236}">
                  <a16:creationId xmlns:a16="http://schemas.microsoft.com/office/drawing/2014/main" id="{A904A394-5314-4DD8-A223-4E6DA90407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1387" y="4243812"/>
              <a:ext cx="246069" cy="246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5" name="Picture 5" descr="E:\ICONS\Web2.0 PNG Icons\Check_Mark.png">
              <a:extLst>
                <a:ext uri="{FF2B5EF4-FFF2-40B4-BE49-F238E27FC236}">
                  <a16:creationId xmlns:a16="http://schemas.microsoft.com/office/drawing/2014/main" id="{788DBEE1-8A2A-494E-9E4B-8D0A0DE0AC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6186" y="4753124"/>
              <a:ext cx="246069" cy="246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6" name="Picture 175" descr="A screen shot of a computer&#10;&#10;Description automatically generated">
              <a:extLst>
                <a:ext uri="{FF2B5EF4-FFF2-40B4-BE49-F238E27FC236}">
                  <a16:creationId xmlns:a16="http://schemas.microsoft.com/office/drawing/2014/main" id="{30A48A51-B31C-4ECD-8822-97E8D3B5C0C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778" y="2971316"/>
              <a:ext cx="836317" cy="865160"/>
            </a:xfrm>
            <a:prstGeom prst="rect">
              <a:avLst/>
            </a:prstGeom>
          </p:spPr>
        </p:pic>
        <p:pic>
          <p:nvPicPr>
            <p:cNvPr id="177" name="Picture 176" descr="A picture containing toy, doll, food, shirt&#10;&#10;Description automatically generated">
              <a:extLst>
                <a:ext uri="{FF2B5EF4-FFF2-40B4-BE49-F238E27FC236}">
                  <a16:creationId xmlns:a16="http://schemas.microsoft.com/office/drawing/2014/main" id="{789992AC-581E-46B1-A4E1-FBA726F5F1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042" y="2880025"/>
              <a:ext cx="711900" cy="971185"/>
            </a:xfrm>
            <a:prstGeom prst="rect">
              <a:avLst/>
            </a:prstGeom>
          </p:spPr>
        </p:pic>
        <p:pic>
          <p:nvPicPr>
            <p:cNvPr id="178" name="Picture 177" descr="A screen shot of a computer&#10;&#10;Description automatically generated">
              <a:extLst>
                <a:ext uri="{FF2B5EF4-FFF2-40B4-BE49-F238E27FC236}">
                  <a16:creationId xmlns:a16="http://schemas.microsoft.com/office/drawing/2014/main" id="{CEF6F02E-E14D-44C4-A1DB-CEF1A12324F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4060" y="5526447"/>
              <a:ext cx="836317" cy="865160"/>
            </a:xfrm>
            <a:prstGeom prst="rect">
              <a:avLst/>
            </a:prstGeom>
          </p:spPr>
        </p:pic>
        <p:pic>
          <p:nvPicPr>
            <p:cNvPr id="179" name="Picture 178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5FA158AB-1E77-4A18-A3FB-786497997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1220" y="5472495"/>
              <a:ext cx="659432" cy="929102"/>
            </a:xfrm>
            <a:prstGeom prst="rect">
              <a:avLst/>
            </a:prstGeom>
          </p:spPr>
        </p:pic>
        <p:pic>
          <p:nvPicPr>
            <p:cNvPr id="180" name="Picture 179" descr="A close up of a logo&#10;&#10;Description automatically generated">
              <a:extLst>
                <a:ext uri="{FF2B5EF4-FFF2-40B4-BE49-F238E27FC236}">
                  <a16:creationId xmlns:a16="http://schemas.microsoft.com/office/drawing/2014/main" id="{C19115A6-CE98-4586-9AE9-0255E6F96D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4057" y="4227829"/>
              <a:ext cx="970085" cy="792140"/>
            </a:xfrm>
            <a:prstGeom prst="rect">
              <a:avLst/>
            </a:prstGeom>
          </p:spPr>
        </p:pic>
        <p:pic>
          <p:nvPicPr>
            <p:cNvPr id="181" name="Picture 180" descr="A picture containing doll, toy&#10;&#10;Description automatically generated">
              <a:extLst>
                <a:ext uri="{FF2B5EF4-FFF2-40B4-BE49-F238E27FC236}">
                  <a16:creationId xmlns:a16="http://schemas.microsoft.com/office/drawing/2014/main" id="{6B3A39E6-8625-47A3-AB61-7945D0E8D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2738" y="4079210"/>
              <a:ext cx="649859" cy="923485"/>
            </a:xfrm>
            <a:prstGeom prst="rect">
              <a:avLst/>
            </a:prstGeom>
          </p:spPr>
        </p:pic>
        <p:pic>
          <p:nvPicPr>
            <p:cNvPr id="182" name="Picture 181" descr="A close up of a logo&#10;&#10;Description automatically generated">
              <a:extLst>
                <a:ext uri="{FF2B5EF4-FFF2-40B4-BE49-F238E27FC236}">
                  <a16:creationId xmlns:a16="http://schemas.microsoft.com/office/drawing/2014/main" id="{1E3A583A-C4B7-40B9-A045-6079FC8E8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3373" y="2367146"/>
              <a:ext cx="1181308" cy="1123367"/>
            </a:xfrm>
            <a:prstGeom prst="rect">
              <a:avLst/>
            </a:prstGeom>
          </p:spPr>
        </p:pic>
        <p:cxnSp>
          <p:nvCxnSpPr>
            <p:cNvPr id="183" name="Elbow Connector 120">
              <a:extLst>
                <a:ext uri="{FF2B5EF4-FFF2-40B4-BE49-F238E27FC236}">
                  <a16:creationId xmlns:a16="http://schemas.microsoft.com/office/drawing/2014/main" id="{B171A333-A4C9-422B-BCC2-55CF8E1C18FE}"/>
                </a:ext>
              </a:extLst>
            </p:cNvPr>
            <p:cNvCxnSpPr>
              <a:cxnSpLocks/>
            </p:cNvCxnSpPr>
            <p:nvPr/>
          </p:nvCxnSpPr>
          <p:spPr>
            <a:xfrm>
              <a:off x="2219609" y="4488469"/>
              <a:ext cx="5144606" cy="1042950"/>
            </a:xfrm>
            <a:prstGeom prst="bentConnector3">
              <a:avLst>
                <a:gd name="adj1" fmla="val 67501"/>
              </a:avLst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1B253E98-624B-4DFF-9C71-87BA032FC51C}"/>
              </a:ext>
            </a:extLst>
          </p:cNvPr>
          <p:cNvSpPr/>
          <p:nvPr/>
        </p:nvSpPr>
        <p:spPr>
          <a:xfrm>
            <a:off x="797467" y="1243419"/>
            <a:ext cx="1098262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sniffer turns the NIC of a system to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promiscuous mode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 so that it listens to all the data transmitted on its segment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7E05AF2-044B-4079-B525-2F4F45487EA8}"/>
              </a:ext>
            </a:extLst>
          </p:cNvPr>
          <p:cNvGrpSpPr/>
          <p:nvPr/>
        </p:nvGrpSpPr>
        <p:grpSpPr>
          <a:xfrm>
            <a:off x="199577" y="1378096"/>
            <a:ext cx="438532" cy="438532"/>
            <a:chOff x="129827" y="1781349"/>
            <a:chExt cx="438532" cy="438532"/>
          </a:xfrm>
        </p:grpSpPr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F71BCC9-FCCD-4002-9ACD-56B2AE6099E1}"/>
                </a:ext>
              </a:extLst>
            </p:cNvPr>
            <p:cNvSpPr/>
            <p:nvPr/>
          </p:nvSpPr>
          <p:spPr>
            <a:xfrm>
              <a:off x="129827" y="1781349"/>
              <a:ext cx="438532" cy="438532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/>
            </a:p>
          </p:txBody>
        </p:sp>
        <p:sp>
          <p:nvSpPr>
            <p:cNvPr id="60" name="Freeform 28">
              <a:extLst>
                <a:ext uri="{FF2B5EF4-FFF2-40B4-BE49-F238E27FC236}">
                  <a16:creationId xmlns:a16="http://schemas.microsoft.com/office/drawing/2014/main" id="{85A1B3E3-BFEC-49A8-BBB0-4F23EBA3D6A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89074" y="1868080"/>
              <a:ext cx="320039" cy="265071"/>
            </a:xfrm>
            <a:custGeom>
              <a:avLst/>
              <a:gdLst>
                <a:gd name="T0" fmla="*/ 415925 w 256"/>
                <a:gd name="T1" fmla="*/ 324988 h 212"/>
                <a:gd name="T2" fmla="*/ 396429 w 256"/>
                <a:gd name="T3" fmla="*/ 344487 h 212"/>
                <a:gd name="T4" fmla="*/ 396429 w 256"/>
                <a:gd name="T5" fmla="*/ 344487 h 212"/>
                <a:gd name="T6" fmla="*/ 19496 w 256"/>
                <a:gd name="T7" fmla="*/ 344487 h 212"/>
                <a:gd name="T8" fmla="*/ 19496 w 256"/>
                <a:gd name="T9" fmla="*/ 344487 h 212"/>
                <a:gd name="T10" fmla="*/ 19496 w 256"/>
                <a:gd name="T11" fmla="*/ 344487 h 212"/>
                <a:gd name="T12" fmla="*/ 0 w 256"/>
                <a:gd name="T13" fmla="*/ 324988 h 212"/>
                <a:gd name="T14" fmla="*/ 3249 w 256"/>
                <a:gd name="T15" fmla="*/ 313613 h 212"/>
                <a:gd name="T16" fmla="*/ 3249 w 256"/>
                <a:gd name="T17" fmla="*/ 313613 h 212"/>
                <a:gd name="T18" fmla="*/ 191715 w 256"/>
                <a:gd name="T19" fmla="*/ 8125 h 212"/>
                <a:gd name="T20" fmla="*/ 191715 w 256"/>
                <a:gd name="T21" fmla="*/ 8125 h 212"/>
                <a:gd name="T22" fmla="*/ 207963 w 256"/>
                <a:gd name="T23" fmla="*/ 0 h 212"/>
                <a:gd name="T24" fmla="*/ 224210 w 256"/>
                <a:gd name="T25" fmla="*/ 9750 h 212"/>
                <a:gd name="T26" fmla="*/ 224210 w 256"/>
                <a:gd name="T27" fmla="*/ 9750 h 212"/>
                <a:gd name="T28" fmla="*/ 412676 w 256"/>
                <a:gd name="T29" fmla="*/ 315238 h 212"/>
                <a:gd name="T30" fmla="*/ 412676 w 256"/>
                <a:gd name="T31" fmla="*/ 315238 h 212"/>
                <a:gd name="T32" fmla="*/ 415925 w 256"/>
                <a:gd name="T33" fmla="*/ 324988 h 212"/>
                <a:gd name="T34" fmla="*/ 233958 w 256"/>
                <a:gd name="T35" fmla="*/ 110496 h 212"/>
                <a:gd name="T36" fmla="*/ 207963 w 256"/>
                <a:gd name="T37" fmla="*/ 84497 h 212"/>
                <a:gd name="T38" fmla="*/ 181967 w 256"/>
                <a:gd name="T39" fmla="*/ 110496 h 212"/>
                <a:gd name="T40" fmla="*/ 181967 w 256"/>
                <a:gd name="T41" fmla="*/ 207992 h 212"/>
                <a:gd name="T42" fmla="*/ 207963 w 256"/>
                <a:gd name="T43" fmla="*/ 233991 h 212"/>
                <a:gd name="T44" fmla="*/ 233958 w 256"/>
                <a:gd name="T45" fmla="*/ 207992 h 212"/>
                <a:gd name="T46" fmla="*/ 233958 w 256"/>
                <a:gd name="T47" fmla="*/ 110496 h 212"/>
                <a:gd name="T48" fmla="*/ 207963 w 256"/>
                <a:gd name="T49" fmla="*/ 253490 h 212"/>
                <a:gd name="T50" fmla="*/ 181967 w 256"/>
                <a:gd name="T51" fmla="*/ 279489 h 212"/>
                <a:gd name="T52" fmla="*/ 207963 w 256"/>
                <a:gd name="T53" fmla="*/ 305488 h 212"/>
                <a:gd name="T54" fmla="*/ 233958 w 256"/>
                <a:gd name="T55" fmla="*/ 279489 h 212"/>
                <a:gd name="T56" fmla="*/ 207963 w 256"/>
                <a:gd name="T57" fmla="*/ 253490 h 21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56" h="212">
                  <a:moveTo>
                    <a:pt x="256" y="200"/>
                  </a:moveTo>
                  <a:cubicBezTo>
                    <a:pt x="256" y="207"/>
                    <a:pt x="251" y="212"/>
                    <a:pt x="244" y="212"/>
                  </a:cubicBezTo>
                  <a:cubicBezTo>
                    <a:pt x="244" y="212"/>
                    <a:pt x="244" y="212"/>
                    <a:pt x="244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5" y="212"/>
                    <a:pt x="0" y="207"/>
                    <a:pt x="0" y="200"/>
                  </a:cubicBezTo>
                  <a:cubicBezTo>
                    <a:pt x="0" y="198"/>
                    <a:pt x="1" y="195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118" y="5"/>
                    <a:pt x="118" y="5"/>
                    <a:pt x="118" y="5"/>
                  </a:cubicBezTo>
                  <a:cubicBezTo>
                    <a:pt x="118" y="5"/>
                    <a:pt x="118" y="5"/>
                    <a:pt x="118" y="5"/>
                  </a:cubicBezTo>
                  <a:cubicBezTo>
                    <a:pt x="120" y="2"/>
                    <a:pt x="124" y="0"/>
                    <a:pt x="128" y="0"/>
                  </a:cubicBezTo>
                  <a:cubicBezTo>
                    <a:pt x="132" y="0"/>
                    <a:pt x="136" y="2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5" y="196"/>
                    <a:pt x="256" y="198"/>
                    <a:pt x="256" y="200"/>
                  </a:cubicBezTo>
                  <a:moveTo>
                    <a:pt x="144" y="68"/>
                  </a:moveTo>
                  <a:cubicBezTo>
                    <a:pt x="144" y="59"/>
                    <a:pt x="137" y="52"/>
                    <a:pt x="128" y="52"/>
                  </a:cubicBezTo>
                  <a:cubicBezTo>
                    <a:pt x="119" y="52"/>
                    <a:pt x="112" y="59"/>
                    <a:pt x="112" y="6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12" y="137"/>
                    <a:pt x="119" y="144"/>
                    <a:pt x="128" y="144"/>
                  </a:cubicBezTo>
                  <a:cubicBezTo>
                    <a:pt x="137" y="144"/>
                    <a:pt x="144" y="137"/>
                    <a:pt x="144" y="128"/>
                  </a:cubicBezTo>
                  <a:lnTo>
                    <a:pt x="144" y="68"/>
                  </a:lnTo>
                  <a:close/>
                  <a:moveTo>
                    <a:pt x="128" y="156"/>
                  </a:moveTo>
                  <a:cubicBezTo>
                    <a:pt x="119" y="156"/>
                    <a:pt x="112" y="163"/>
                    <a:pt x="112" y="172"/>
                  </a:cubicBezTo>
                  <a:cubicBezTo>
                    <a:pt x="112" y="181"/>
                    <a:pt x="119" y="188"/>
                    <a:pt x="128" y="188"/>
                  </a:cubicBezTo>
                  <a:cubicBezTo>
                    <a:pt x="137" y="188"/>
                    <a:pt x="144" y="181"/>
                    <a:pt x="144" y="172"/>
                  </a:cubicBezTo>
                  <a:cubicBezTo>
                    <a:pt x="144" y="163"/>
                    <a:pt x="137" y="156"/>
                    <a:pt x="128" y="156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87911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D2736DC-33FF-4140-9C69-931430A5223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37" b="31837"/>
          <a:stretch>
            <a:fillRect/>
          </a:stretch>
        </p:blipFill>
        <p:spPr>
          <a:xfrm>
            <a:off x="0" y="2883524"/>
            <a:ext cx="12192000" cy="2952750"/>
          </a:xfrm>
        </p:spPr>
      </p:pic>
      <p:sp>
        <p:nvSpPr>
          <p:cNvPr id="40" name="TextBox 39"/>
          <p:cNvSpPr txBox="1"/>
          <p:nvPr/>
        </p:nvSpPr>
        <p:spPr>
          <a:xfrm>
            <a:off x="4106811" y="267722"/>
            <a:ext cx="397837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Sniffing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F133E13-590D-4851-B519-62EA882F8AB2}"/>
              </a:ext>
            </a:extLst>
          </p:cNvPr>
          <p:cNvSpPr/>
          <p:nvPr/>
        </p:nvSpPr>
        <p:spPr>
          <a:xfrm>
            <a:off x="3153314" y="1190780"/>
            <a:ext cx="8352886" cy="151580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spcBef>
                <a:spcPts val="1500"/>
              </a:spcBef>
              <a:buClrTx/>
              <a:buSzTx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Passive sniffing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refers to sniffing through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hub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wherein the traffic is sent to all ports</a:t>
            </a:r>
          </a:p>
          <a:p>
            <a:pPr>
              <a:spcBef>
                <a:spcPts val="1500"/>
              </a:spcBef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involves monitoring packets sent by others without sending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any additional data packets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the network traffic  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5AF13B8-EABD-459D-921E-DCFBB75E9B92}"/>
              </a:ext>
            </a:extLst>
          </p:cNvPr>
          <p:cNvGrpSpPr/>
          <p:nvPr/>
        </p:nvGrpSpPr>
        <p:grpSpPr>
          <a:xfrm>
            <a:off x="1838289" y="3513953"/>
            <a:ext cx="8515423" cy="1633789"/>
            <a:chOff x="1704149" y="3474355"/>
            <a:chExt cx="8515423" cy="1633789"/>
          </a:xfrm>
        </p:grpSpPr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8427FC5B-0EFA-4FFD-8C9B-CACD540C0C14}"/>
                </a:ext>
              </a:extLst>
            </p:cNvPr>
            <p:cNvCxnSpPr/>
            <p:nvPr/>
          </p:nvCxnSpPr>
          <p:spPr>
            <a:xfrm>
              <a:off x="2483699" y="4126114"/>
              <a:ext cx="3478968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43">
              <a:extLst>
                <a:ext uri="{FF2B5EF4-FFF2-40B4-BE49-F238E27FC236}">
                  <a16:creationId xmlns:a16="http://schemas.microsoft.com/office/drawing/2014/main" id="{0F51F64A-0680-4C5C-B5CF-BEFECA8CF7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4149" y="4590565"/>
              <a:ext cx="80836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49" name="Rectangle 44">
              <a:extLst>
                <a:ext uri="{FF2B5EF4-FFF2-40B4-BE49-F238E27FC236}">
                  <a16:creationId xmlns:a16="http://schemas.microsoft.com/office/drawing/2014/main" id="{909072F9-C775-418A-B349-2FCA453FA5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2895" y="4800367"/>
              <a:ext cx="48763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LAN</a:t>
              </a:r>
            </a:p>
          </p:txBody>
        </p:sp>
        <p:pic>
          <p:nvPicPr>
            <p:cNvPr id="50" name="Picture 2" descr="E:\icon Shock1\Networking\repeater_256.png">
              <a:extLst>
                <a:ext uri="{FF2B5EF4-FFF2-40B4-BE49-F238E27FC236}">
                  <a16:creationId xmlns:a16="http://schemas.microsoft.com/office/drawing/2014/main" id="{8513DFF1-4297-4E55-A58F-373CF334D7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7244" y="3474355"/>
              <a:ext cx="1305340" cy="1303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7A820BB1-18E0-4F41-BFE0-006F6A63E3D5}"/>
                </a:ext>
              </a:extLst>
            </p:cNvPr>
            <p:cNvCxnSpPr/>
            <p:nvPr/>
          </p:nvCxnSpPr>
          <p:spPr>
            <a:xfrm>
              <a:off x="6345577" y="4120282"/>
              <a:ext cx="2875180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45">
              <a:extLst>
                <a:ext uri="{FF2B5EF4-FFF2-40B4-BE49-F238E27FC236}">
                  <a16:creationId xmlns:a16="http://schemas.microsoft.com/office/drawing/2014/main" id="{10A69F69-9F4B-4ABA-BFCB-744DCC47B7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34494" y="4518530"/>
              <a:ext cx="49084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Hub</a:t>
              </a:r>
            </a:p>
          </p:txBody>
        </p:sp>
        <p:pic>
          <p:nvPicPr>
            <p:cNvPr id="53" name="Picture 52" descr="A close up of a logo&#10;&#10;Description automatically generated">
              <a:extLst>
                <a:ext uri="{FF2B5EF4-FFF2-40B4-BE49-F238E27FC236}">
                  <a16:creationId xmlns:a16="http://schemas.microsoft.com/office/drawing/2014/main" id="{D27733EE-EDBD-46AD-B83A-A369480A336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6938" y="3483732"/>
              <a:ext cx="782785" cy="1066628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37DEAEE3-D1CB-4B3B-9199-30BAB9B38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3852" y="3640764"/>
              <a:ext cx="965720" cy="1042976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7F9777D2-0D1D-4A91-B207-79783C9CBE68}"/>
              </a:ext>
            </a:extLst>
          </p:cNvPr>
          <p:cNvSpPr/>
          <p:nvPr/>
        </p:nvSpPr>
        <p:spPr>
          <a:xfrm>
            <a:off x="423141" y="1533182"/>
            <a:ext cx="1939059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/>
                <a:ea typeface="+mn-ea"/>
                <a:cs typeface="+mn-cs"/>
              </a:rPr>
              <a:t>Passive Sniffing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D839860-9CDB-4854-8830-B144F59D9251}"/>
              </a:ext>
            </a:extLst>
          </p:cNvPr>
          <p:cNvSpPr/>
          <p:nvPr/>
        </p:nvSpPr>
        <p:spPr>
          <a:xfrm>
            <a:off x="2491642" y="6056531"/>
            <a:ext cx="769483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Note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Passive sniffing provides significant stealth advantages over active sniffing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081197A-B0F4-4B33-ABF5-834896436BBE}"/>
              </a:ext>
            </a:extLst>
          </p:cNvPr>
          <p:cNvGrpSpPr/>
          <p:nvPr/>
        </p:nvGrpSpPr>
        <p:grpSpPr>
          <a:xfrm>
            <a:off x="2005518" y="6056531"/>
            <a:ext cx="390489" cy="390489"/>
            <a:chOff x="3637137" y="4997505"/>
            <a:chExt cx="586937" cy="586937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1ABCE1E-B779-40C3-9663-42BEE7155948}"/>
                </a:ext>
              </a:extLst>
            </p:cNvPr>
            <p:cNvSpPr/>
            <p:nvPr/>
          </p:nvSpPr>
          <p:spPr>
            <a:xfrm>
              <a:off x="3637137" y="4997505"/>
              <a:ext cx="586937" cy="586937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Freeform 116">
              <a:extLst>
                <a:ext uri="{FF2B5EF4-FFF2-40B4-BE49-F238E27FC236}">
                  <a16:creationId xmlns:a16="http://schemas.microsoft.com/office/drawing/2014/main" id="{A861E897-1EBA-4A7A-871D-87A10077361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780884" y="5136499"/>
              <a:ext cx="299443" cy="308949"/>
            </a:xfrm>
            <a:custGeom>
              <a:avLst/>
              <a:gdLst>
                <a:gd name="T0" fmla="*/ 179798 w 445"/>
                <a:gd name="T1" fmla="*/ 71025 h 462"/>
                <a:gd name="T2" fmla="*/ 179798 w 445"/>
                <a:gd name="T3" fmla="*/ 71025 h 462"/>
                <a:gd name="T4" fmla="*/ 119566 w 445"/>
                <a:gd name="T5" fmla="*/ 3574 h 462"/>
                <a:gd name="T6" fmla="*/ 16182 w 445"/>
                <a:gd name="T7" fmla="*/ 110781 h 462"/>
                <a:gd name="T8" fmla="*/ 4045 w 445"/>
                <a:gd name="T9" fmla="*/ 142497 h 462"/>
                <a:gd name="T10" fmla="*/ 36409 w 445"/>
                <a:gd name="T11" fmla="*/ 158578 h 462"/>
                <a:gd name="T12" fmla="*/ 44050 w 445"/>
                <a:gd name="T13" fmla="*/ 154558 h 462"/>
                <a:gd name="T14" fmla="*/ 60232 w 445"/>
                <a:gd name="T15" fmla="*/ 166172 h 462"/>
                <a:gd name="T16" fmla="*/ 71919 w 445"/>
                <a:gd name="T17" fmla="*/ 193867 h 462"/>
                <a:gd name="T18" fmla="*/ 84055 w 445"/>
                <a:gd name="T19" fmla="*/ 201908 h 462"/>
                <a:gd name="T20" fmla="*/ 107879 w 445"/>
                <a:gd name="T21" fmla="*/ 193867 h 462"/>
                <a:gd name="T22" fmla="*/ 111924 w 445"/>
                <a:gd name="T23" fmla="*/ 185827 h 462"/>
                <a:gd name="T24" fmla="*/ 103833 w 445"/>
                <a:gd name="T25" fmla="*/ 174213 h 462"/>
                <a:gd name="T26" fmla="*/ 91697 w 445"/>
                <a:gd name="T27" fmla="*/ 150538 h 462"/>
                <a:gd name="T28" fmla="*/ 103833 w 445"/>
                <a:gd name="T29" fmla="*/ 138477 h 462"/>
                <a:gd name="T30" fmla="*/ 187439 w 445"/>
                <a:gd name="T31" fmla="*/ 158578 h 462"/>
                <a:gd name="T32" fmla="*/ 179798 w 445"/>
                <a:gd name="T33" fmla="*/ 71025 h 462"/>
                <a:gd name="T34" fmla="*/ 175303 w 445"/>
                <a:gd name="T35" fmla="*/ 138477 h 462"/>
                <a:gd name="T36" fmla="*/ 175303 w 445"/>
                <a:gd name="T37" fmla="*/ 138477 h 462"/>
                <a:gd name="T38" fmla="*/ 135747 w 445"/>
                <a:gd name="T39" fmla="*/ 91127 h 462"/>
                <a:gd name="T40" fmla="*/ 127656 w 445"/>
                <a:gd name="T41" fmla="*/ 27695 h 462"/>
                <a:gd name="T42" fmla="*/ 163616 w 445"/>
                <a:gd name="T43" fmla="*/ 79066 h 462"/>
                <a:gd name="T44" fmla="*/ 175303 w 445"/>
                <a:gd name="T45" fmla="*/ 138477 h 4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628ACA11-F546-4673-9D85-B90B62E8CB7B}"/>
              </a:ext>
            </a:extLst>
          </p:cNvPr>
          <p:cNvSpPr>
            <a:spLocks noChangeAspect="1"/>
          </p:cNvSpPr>
          <p:nvPr/>
        </p:nvSpPr>
        <p:spPr>
          <a:xfrm>
            <a:off x="2572600" y="1333362"/>
            <a:ext cx="447739" cy="447739"/>
          </a:xfrm>
          <a:prstGeom prst="ellipse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AutoShape 130">
            <a:extLst>
              <a:ext uri="{FF2B5EF4-FFF2-40B4-BE49-F238E27FC236}">
                <a16:creationId xmlns:a16="http://schemas.microsoft.com/office/drawing/2014/main" id="{3081D315-CDA8-48E7-B0F2-E49E7C9483E4}"/>
              </a:ext>
            </a:extLst>
          </p:cNvPr>
          <p:cNvSpPr>
            <a:spLocks/>
          </p:cNvSpPr>
          <p:nvPr/>
        </p:nvSpPr>
        <p:spPr bwMode="auto">
          <a:xfrm>
            <a:off x="2660605" y="1421367"/>
            <a:ext cx="271728" cy="271728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7FF873-5E69-4EF3-A5FB-FFD319E7B9ED}"/>
              </a:ext>
            </a:extLst>
          </p:cNvPr>
          <p:cNvSpPr/>
          <p:nvPr/>
        </p:nvSpPr>
        <p:spPr>
          <a:xfrm>
            <a:off x="2572600" y="2144311"/>
            <a:ext cx="447739" cy="447739"/>
          </a:xfrm>
          <a:prstGeom prst="ellipse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7DB27C1-F37F-4BB8-84DE-83CF1098A374}"/>
              </a:ext>
            </a:extLst>
          </p:cNvPr>
          <p:cNvGrpSpPr/>
          <p:nvPr/>
        </p:nvGrpSpPr>
        <p:grpSpPr>
          <a:xfrm>
            <a:off x="2675924" y="2247254"/>
            <a:ext cx="248780" cy="248780"/>
            <a:chOff x="3498967" y="3049909"/>
            <a:chExt cx="464344" cy="464344"/>
          </a:xfrm>
          <a:solidFill>
            <a:schemeClr val="bg1"/>
          </a:solidFill>
        </p:grpSpPr>
        <p:sp>
          <p:nvSpPr>
            <p:cNvPr id="31" name="AutoShape 126">
              <a:extLst>
                <a:ext uri="{FF2B5EF4-FFF2-40B4-BE49-F238E27FC236}">
                  <a16:creationId xmlns:a16="http://schemas.microsoft.com/office/drawing/2014/main" id="{C2332BDB-028C-4CC3-AAB4-9F6BF58BCAB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:a16="http://schemas.microsoft.com/office/drawing/2014/main" id="{005105A7-C0B2-4FD4-B2CA-8FF0864C4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6269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Rectangle 127"/>
          <p:cNvSpPr>
            <a:spLocks noChangeAspect="1"/>
          </p:cNvSpPr>
          <p:nvPr/>
        </p:nvSpPr>
        <p:spPr>
          <a:xfrm>
            <a:off x="1588" y="-1"/>
            <a:ext cx="12199965" cy="6548285"/>
          </a:xfrm>
          <a:prstGeom prst="rect">
            <a:avLst/>
          </a:prstGeom>
          <a:solidFill>
            <a:schemeClr val="bg1">
              <a:lumMod val="85000"/>
              <a:alpha val="8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4" b="8884"/>
          <a:stretch/>
        </p:blipFill>
        <p:spPr>
          <a:xfrm>
            <a:off x="0" y="0"/>
            <a:ext cx="12203113" cy="6548438"/>
          </a:xfr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CAA78180-7CC5-40A4-9746-D5B8C8E7174D}"/>
              </a:ext>
            </a:extLst>
          </p:cNvPr>
          <p:cNvSpPr>
            <a:spLocks noChangeAspect="1"/>
          </p:cNvSpPr>
          <p:nvPr/>
        </p:nvSpPr>
        <p:spPr>
          <a:xfrm>
            <a:off x="3158" y="1567"/>
            <a:ext cx="12199965" cy="6548285"/>
          </a:xfrm>
          <a:prstGeom prst="rect">
            <a:avLst/>
          </a:prstGeom>
          <a:solidFill>
            <a:schemeClr val="bg1">
              <a:lumMod val="85000"/>
              <a:alpha val="8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580679" y="1730013"/>
            <a:ext cx="1206174" cy="1206488"/>
            <a:chOff x="10914389" y="3398630"/>
            <a:chExt cx="2545697" cy="2546360"/>
          </a:xfrm>
          <a:solidFill>
            <a:schemeClr val="bg1"/>
          </a:solidFill>
        </p:grpSpPr>
        <p:sp>
          <p:nvSpPr>
            <p:cNvPr id="130" name="Freeform 9"/>
            <p:cNvSpPr>
              <a:spLocks noEditPoints="1"/>
            </p:cNvSpPr>
            <p:nvPr/>
          </p:nvSpPr>
          <p:spPr bwMode="auto">
            <a:xfrm>
              <a:off x="10914389" y="3398630"/>
              <a:ext cx="2545697" cy="2546360"/>
            </a:xfrm>
            <a:custGeom>
              <a:avLst/>
              <a:gdLst>
                <a:gd name="T0" fmla="*/ 512 w 1024"/>
                <a:gd name="T1" fmla="*/ 0 h 1024"/>
                <a:gd name="T2" fmla="*/ 0 w 1024"/>
                <a:gd name="T3" fmla="*/ 512 h 1024"/>
                <a:gd name="T4" fmla="*/ 512 w 1024"/>
                <a:gd name="T5" fmla="*/ 1024 h 1024"/>
                <a:gd name="T6" fmla="*/ 1024 w 1024"/>
                <a:gd name="T7" fmla="*/ 512 h 1024"/>
                <a:gd name="T8" fmla="*/ 512 w 1024"/>
                <a:gd name="T9" fmla="*/ 0 h 1024"/>
                <a:gd name="T10" fmla="*/ 512 w 1024"/>
                <a:gd name="T11" fmla="*/ 951 h 1024"/>
                <a:gd name="T12" fmla="*/ 73 w 1024"/>
                <a:gd name="T13" fmla="*/ 512 h 1024"/>
                <a:gd name="T14" fmla="*/ 512 w 1024"/>
                <a:gd name="T15" fmla="*/ 73 h 1024"/>
                <a:gd name="T16" fmla="*/ 951 w 1024"/>
                <a:gd name="T17" fmla="*/ 512 h 1024"/>
                <a:gd name="T18" fmla="*/ 512 w 1024"/>
                <a:gd name="T19" fmla="*/ 951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4" h="1024">
                  <a:moveTo>
                    <a:pt x="512" y="0"/>
                  </a:moveTo>
                  <a:cubicBezTo>
                    <a:pt x="229" y="0"/>
                    <a:pt x="0" y="229"/>
                    <a:pt x="0" y="512"/>
                  </a:cubicBezTo>
                  <a:cubicBezTo>
                    <a:pt x="0" y="795"/>
                    <a:pt x="229" y="1024"/>
                    <a:pt x="512" y="1024"/>
                  </a:cubicBezTo>
                  <a:cubicBezTo>
                    <a:pt x="795" y="1024"/>
                    <a:pt x="1024" y="795"/>
                    <a:pt x="1024" y="512"/>
                  </a:cubicBezTo>
                  <a:cubicBezTo>
                    <a:pt x="1024" y="229"/>
                    <a:pt x="795" y="0"/>
                    <a:pt x="512" y="0"/>
                  </a:cubicBezTo>
                  <a:close/>
                  <a:moveTo>
                    <a:pt x="512" y="951"/>
                  </a:moveTo>
                  <a:cubicBezTo>
                    <a:pt x="270" y="951"/>
                    <a:pt x="73" y="754"/>
                    <a:pt x="73" y="512"/>
                  </a:cubicBezTo>
                  <a:cubicBezTo>
                    <a:pt x="73" y="270"/>
                    <a:pt x="270" y="73"/>
                    <a:pt x="512" y="73"/>
                  </a:cubicBezTo>
                  <a:cubicBezTo>
                    <a:pt x="754" y="73"/>
                    <a:pt x="951" y="270"/>
                    <a:pt x="951" y="512"/>
                  </a:cubicBezTo>
                  <a:cubicBezTo>
                    <a:pt x="951" y="754"/>
                    <a:pt x="754" y="951"/>
                    <a:pt x="512" y="9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2" tIns="45711" rIns="91422" bIns="45711"/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131" name="Group 130"/>
            <p:cNvGrpSpPr/>
            <p:nvPr/>
          </p:nvGrpSpPr>
          <p:grpSpPr>
            <a:xfrm>
              <a:off x="11795226" y="4278110"/>
              <a:ext cx="787195" cy="787400"/>
              <a:chOff x="6350" y="4763"/>
              <a:chExt cx="2898775" cy="2898776"/>
            </a:xfrm>
            <a:grpFill/>
          </p:grpSpPr>
          <p:sp>
            <p:nvSpPr>
              <p:cNvPr id="132" name="Freeform 131"/>
              <p:cNvSpPr>
                <a:spLocks/>
              </p:cNvSpPr>
              <p:nvPr/>
            </p:nvSpPr>
            <p:spPr bwMode="auto">
              <a:xfrm>
                <a:off x="6350" y="4763"/>
                <a:ext cx="727075" cy="723900"/>
              </a:xfrm>
              <a:custGeom>
                <a:avLst/>
                <a:gdLst>
                  <a:gd name="T0" fmla="*/ 168 w 193"/>
                  <a:gd name="T1" fmla="*/ 0 h 192"/>
                  <a:gd name="T2" fmla="*/ 24 w 193"/>
                  <a:gd name="T3" fmla="*/ 0 h 192"/>
                  <a:gd name="T4" fmla="*/ 0 w 193"/>
                  <a:gd name="T5" fmla="*/ 24 h 192"/>
                  <a:gd name="T6" fmla="*/ 0 w 193"/>
                  <a:gd name="T7" fmla="*/ 168 h 192"/>
                  <a:gd name="T8" fmla="*/ 24 w 193"/>
                  <a:gd name="T9" fmla="*/ 192 h 192"/>
                  <a:gd name="T10" fmla="*/ 168 w 193"/>
                  <a:gd name="T11" fmla="*/ 192 h 192"/>
                  <a:gd name="T12" fmla="*/ 193 w 193"/>
                  <a:gd name="T13" fmla="*/ 168 h 192"/>
                  <a:gd name="T14" fmla="*/ 193 w 193"/>
                  <a:gd name="T15" fmla="*/ 24 h 192"/>
                  <a:gd name="T16" fmla="*/ 168 w 193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2" y="192"/>
                      <a:pt x="193" y="182"/>
                      <a:pt x="193" y="168"/>
                    </a:cubicBezTo>
                    <a:cubicBezTo>
                      <a:pt x="193" y="24"/>
                      <a:pt x="193" y="24"/>
                      <a:pt x="193" y="24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217">
                  <a:defRPr/>
                </a:pPr>
                <a:endParaRPr lang="id-ID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33" name="Freeform 132"/>
              <p:cNvSpPr>
                <a:spLocks/>
              </p:cNvSpPr>
              <p:nvPr/>
            </p:nvSpPr>
            <p:spPr bwMode="auto">
              <a:xfrm>
                <a:off x="6350" y="1093788"/>
                <a:ext cx="727075" cy="722313"/>
              </a:xfrm>
              <a:custGeom>
                <a:avLst/>
                <a:gdLst>
                  <a:gd name="T0" fmla="*/ 168 w 193"/>
                  <a:gd name="T1" fmla="*/ 0 h 192"/>
                  <a:gd name="T2" fmla="*/ 24 w 193"/>
                  <a:gd name="T3" fmla="*/ 0 h 192"/>
                  <a:gd name="T4" fmla="*/ 0 w 193"/>
                  <a:gd name="T5" fmla="*/ 24 h 192"/>
                  <a:gd name="T6" fmla="*/ 0 w 193"/>
                  <a:gd name="T7" fmla="*/ 168 h 192"/>
                  <a:gd name="T8" fmla="*/ 24 w 193"/>
                  <a:gd name="T9" fmla="*/ 192 h 192"/>
                  <a:gd name="T10" fmla="*/ 168 w 193"/>
                  <a:gd name="T11" fmla="*/ 192 h 192"/>
                  <a:gd name="T12" fmla="*/ 193 w 193"/>
                  <a:gd name="T13" fmla="*/ 168 h 192"/>
                  <a:gd name="T14" fmla="*/ 193 w 193"/>
                  <a:gd name="T15" fmla="*/ 24 h 192"/>
                  <a:gd name="T16" fmla="*/ 168 w 193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2" y="192"/>
                      <a:pt x="193" y="181"/>
                      <a:pt x="193" y="168"/>
                    </a:cubicBezTo>
                    <a:cubicBezTo>
                      <a:pt x="193" y="24"/>
                      <a:pt x="193" y="24"/>
                      <a:pt x="193" y="24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217">
                  <a:defRPr/>
                </a:pPr>
                <a:endParaRPr lang="id-ID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63" name="Freeform 162"/>
              <p:cNvSpPr>
                <a:spLocks/>
              </p:cNvSpPr>
              <p:nvPr/>
            </p:nvSpPr>
            <p:spPr bwMode="auto">
              <a:xfrm>
                <a:off x="6350" y="2178051"/>
                <a:ext cx="727075" cy="725488"/>
              </a:xfrm>
              <a:custGeom>
                <a:avLst/>
                <a:gdLst>
                  <a:gd name="T0" fmla="*/ 168 w 193"/>
                  <a:gd name="T1" fmla="*/ 0 h 193"/>
                  <a:gd name="T2" fmla="*/ 24 w 193"/>
                  <a:gd name="T3" fmla="*/ 0 h 193"/>
                  <a:gd name="T4" fmla="*/ 0 w 193"/>
                  <a:gd name="T5" fmla="*/ 25 h 193"/>
                  <a:gd name="T6" fmla="*/ 0 w 193"/>
                  <a:gd name="T7" fmla="*/ 169 h 193"/>
                  <a:gd name="T8" fmla="*/ 24 w 193"/>
                  <a:gd name="T9" fmla="*/ 193 h 193"/>
                  <a:gd name="T10" fmla="*/ 168 w 193"/>
                  <a:gd name="T11" fmla="*/ 193 h 193"/>
                  <a:gd name="T12" fmla="*/ 193 w 193"/>
                  <a:gd name="T13" fmla="*/ 169 h 193"/>
                  <a:gd name="T14" fmla="*/ 193 w 193"/>
                  <a:gd name="T15" fmla="*/ 25 h 193"/>
                  <a:gd name="T16" fmla="*/ 168 w 193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3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1" y="193"/>
                      <a:pt x="24" y="193"/>
                    </a:cubicBezTo>
                    <a:cubicBezTo>
                      <a:pt x="168" y="193"/>
                      <a:pt x="168" y="193"/>
                      <a:pt x="168" y="193"/>
                    </a:cubicBezTo>
                    <a:cubicBezTo>
                      <a:pt x="182" y="193"/>
                      <a:pt x="193" y="182"/>
                      <a:pt x="193" y="169"/>
                    </a:cubicBezTo>
                    <a:cubicBezTo>
                      <a:pt x="193" y="25"/>
                      <a:pt x="193" y="25"/>
                      <a:pt x="193" y="25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217">
                  <a:defRPr/>
                </a:pPr>
                <a:endParaRPr lang="id-ID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64" name="Freeform 8"/>
              <p:cNvSpPr>
                <a:spLocks/>
              </p:cNvSpPr>
              <p:nvPr/>
            </p:nvSpPr>
            <p:spPr bwMode="auto">
              <a:xfrm>
                <a:off x="1095375" y="4763"/>
                <a:ext cx="1809750" cy="723900"/>
              </a:xfrm>
              <a:custGeom>
                <a:avLst/>
                <a:gdLst>
                  <a:gd name="T0" fmla="*/ 457 w 481"/>
                  <a:gd name="T1" fmla="*/ 0 h 192"/>
                  <a:gd name="T2" fmla="*/ 24 w 481"/>
                  <a:gd name="T3" fmla="*/ 0 h 192"/>
                  <a:gd name="T4" fmla="*/ 0 w 481"/>
                  <a:gd name="T5" fmla="*/ 24 h 192"/>
                  <a:gd name="T6" fmla="*/ 0 w 481"/>
                  <a:gd name="T7" fmla="*/ 168 h 192"/>
                  <a:gd name="T8" fmla="*/ 24 w 481"/>
                  <a:gd name="T9" fmla="*/ 192 h 192"/>
                  <a:gd name="T10" fmla="*/ 457 w 481"/>
                  <a:gd name="T11" fmla="*/ 192 h 192"/>
                  <a:gd name="T12" fmla="*/ 481 w 481"/>
                  <a:gd name="T13" fmla="*/ 168 h 192"/>
                  <a:gd name="T14" fmla="*/ 481 w 481"/>
                  <a:gd name="T15" fmla="*/ 24 h 192"/>
                  <a:gd name="T16" fmla="*/ 457 w 481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2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1" y="192"/>
                      <a:pt x="24" y="192"/>
                    </a:cubicBezTo>
                    <a:cubicBezTo>
                      <a:pt x="457" y="192"/>
                      <a:pt x="457" y="192"/>
                      <a:pt x="457" y="192"/>
                    </a:cubicBezTo>
                    <a:cubicBezTo>
                      <a:pt x="470" y="192"/>
                      <a:pt x="481" y="182"/>
                      <a:pt x="481" y="168"/>
                    </a:cubicBezTo>
                    <a:cubicBezTo>
                      <a:pt x="481" y="24"/>
                      <a:pt x="481" y="24"/>
                      <a:pt x="481" y="24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217">
                  <a:defRPr/>
                </a:pPr>
                <a:endParaRPr lang="id-ID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65" name="Freeform 9"/>
              <p:cNvSpPr>
                <a:spLocks/>
              </p:cNvSpPr>
              <p:nvPr/>
            </p:nvSpPr>
            <p:spPr bwMode="auto">
              <a:xfrm>
                <a:off x="1095375" y="1093788"/>
                <a:ext cx="1809750" cy="722313"/>
              </a:xfrm>
              <a:custGeom>
                <a:avLst/>
                <a:gdLst>
                  <a:gd name="T0" fmla="*/ 457 w 481"/>
                  <a:gd name="T1" fmla="*/ 0 h 192"/>
                  <a:gd name="T2" fmla="*/ 24 w 481"/>
                  <a:gd name="T3" fmla="*/ 0 h 192"/>
                  <a:gd name="T4" fmla="*/ 0 w 481"/>
                  <a:gd name="T5" fmla="*/ 24 h 192"/>
                  <a:gd name="T6" fmla="*/ 0 w 481"/>
                  <a:gd name="T7" fmla="*/ 168 h 192"/>
                  <a:gd name="T8" fmla="*/ 24 w 481"/>
                  <a:gd name="T9" fmla="*/ 192 h 192"/>
                  <a:gd name="T10" fmla="*/ 457 w 481"/>
                  <a:gd name="T11" fmla="*/ 192 h 192"/>
                  <a:gd name="T12" fmla="*/ 481 w 481"/>
                  <a:gd name="T13" fmla="*/ 168 h 192"/>
                  <a:gd name="T14" fmla="*/ 481 w 481"/>
                  <a:gd name="T15" fmla="*/ 24 h 192"/>
                  <a:gd name="T16" fmla="*/ 457 w 481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2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457" y="192"/>
                      <a:pt x="457" y="192"/>
                      <a:pt x="457" y="192"/>
                    </a:cubicBezTo>
                    <a:cubicBezTo>
                      <a:pt x="470" y="192"/>
                      <a:pt x="481" y="181"/>
                      <a:pt x="481" y="168"/>
                    </a:cubicBezTo>
                    <a:cubicBezTo>
                      <a:pt x="481" y="24"/>
                      <a:pt x="481" y="24"/>
                      <a:pt x="481" y="24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217">
                  <a:defRPr/>
                </a:pPr>
                <a:endParaRPr lang="id-ID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66" name="Freeform 10"/>
              <p:cNvSpPr>
                <a:spLocks/>
              </p:cNvSpPr>
              <p:nvPr/>
            </p:nvSpPr>
            <p:spPr bwMode="auto">
              <a:xfrm>
                <a:off x="1095375" y="2178051"/>
                <a:ext cx="1809750" cy="725488"/>
              </a:xfrm>
              <a:custGeom>
                <a:avLst/>
                <a:gdLst>
                  <a:gd name="T0" fmla="*/ 457 w 481"/>
                  <a:gd name="T1" fmla="*/ 0 h 193"/>
                  <a:gd name="T2" fmla="*/ 24 w 481"/>
                  <a:gd name="T3" fmla="*/ 0 h 193"/>
                  <a:gd name="T4" fmla="*/ 0 w 481"/>
                  <a:gd name="T5" fmla="*/ 25 h 193"/>
                  <a:gd name="T6" fmla="*/ 0 w 481"/>
                  <a:gd name="T7" fmla="*/ 169 h 193"/>
                  <a:gd name="T8" fmla="*/ 24 w 481"/>
                  <a:gd name="T9" fmla="*/ 193 h 193"/>
                  <a:gd name="T10" fmla="*/ 457 w 481"/>
                  <a:gd name="T11" fmla="*/ 193 h 193"/>
                  <a:gd name="T12" fmla="*/ 481 w 481"/>
                  <a:gd name="T13" fmla="*/ 169 h 193"/>
                  <a:gd name="T14" fmla="*/ 481 w 481"/>
                  <a:gd name="T15" fmla="*/ 25 h 193"/>
                  <a:gd name="T16" fmla="*/ 457 w 481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3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1" y="193"/>
                      <a:pt x="24" y="193"/>
                    </a:cubicBezTo>
                    <a:cubicBezTo>
                      <a:pt x="457" y="193"/>
                      <a:pt x="457" y="193"/>
                      <a:pt x="457" y="193"/>
                    </a:cubicBezTo>
                    <a:cubicBezTo>
                      <a:pt x="470" y="193"/>
                      <a:pt x="481" y="182"/>
                      <a:pt x="481" y="169"/>
                    </a:cubicBezTo>
                    <a:cubicBezTo>
                      <a:pt x="481" y="25"/>
                      <a:pt x="481" y="25"/>
                      <a:pt x="481" y="25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217">
                  <a:defRPr/>
                </a:pPr>
                <a:endParaRPr lang="id-ID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sp>
        <p:nvSpPr>
          <p:cNvPr id="40" name="TextBox 39"/>
          <p:cNvSpPr txBox="1"/>
          <p:nvPr/>
        </p:nvSpPr>
        <p:spPr>
          <a:xfrm>
            <a:off x="653845" y="331509"/>
            <a:ext cx="108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Rockwell" panose="02060603020205020403" pitchFamily="18" charset="0"/>
              </a:rPr>
              <a:t>Types of Sniffing (Cont’d)</a:t>
            </a:r>
          </a:p>
        </p:txBody>
      </p:sp>
      <p:sp>
        <p:nvSpPr>
          <p:cNvPr id="42" name="Rectangle 41"/>
          <p:cNvSpPr/>
          <p:nvPr/>
        </p:nvSpPr>
        <p:spPr bwMode="auto">
          <a:xfrm rot="16200000">
            <a:off x="5906107" y="-2743822"/>
            <a:ext cx="2191486" cy="1015415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 defTabSz="457200">
              <a:defRPr/>
            </a:pPr>
            <a:endParaRPr lang="en-US" sz="7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65A0940-9BBF-4143-9011-F9D2E947D934}"/>
              </a:ext>
            </a:extLst>
          </p:cNvPr>
          <p:cNvSpPr/>
          <p:nvPr/>
        </p:nvSpPr>
        <p:spPr>
          <a:xfrm>
            <a:off x="1981200" y="2083567"/>
            <a:ext cx="10167280" cy="120802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spcBef>
                <a:spcPts val="1500"/>
              </a:spcBef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Active sniffing is used to sniff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switch-based network</a:t>
            </a:r>
          </a:p>
          <a:p>
            <a:pPr marL="342900" indent="-342900">
              <a:spcBef>
                <a:spcPts val="1500"/>
              </a:spcBef>
              <a:buFont typeface="Wingdings" panose="05000000000000000000" pitchFamily="2" charset="2"/>
              <a:buChar char="q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involves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injecting Address Resolution Packets (ARP)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into the network to flood the switch’s Content Addressable Memory (CAM) table, which keeps track of host-port connections</a:t>
            </a:r>
          </a:p>
        </p:txBody>
      </p:sp>
      <p:sp>
        <p:nvSpPr>
          <p:cNvPr id="63" name="Rectangle 62"/>
          <p:cNvSpPr/>
          <p:nvPr/>
        </p:nvSpPr>
        <p:spPr bwMode="auto">
          <a:xfrm rot="16200000">
            <a:off x="4820005" y="-540251"/>
            <a:ext cx="2537242" cy="1103129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 defTabSz="457200"/>
            <a:endParaRPr lang="en-US" sz="7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B371514E-8BE1-4330-AA24-E59A514EC0FC}"/>
              </a:ext>
            </a:extLst>
          </p:cNvPr>
          <p:cNvSpPr/>
          <p:nvPr/>
        </p:nvSpPr>
        <p:spPr>
          <a:xfrm>
            <a:off x="2314183" y="3799282"/>
            <a:ext cx="359035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>
              <a:defRPr/>
            </a:pPr>
            <a:r>
              <a:rPr lang="en-US" b="1" dirty="0">
                <a:solidFill>
                  <a:prstClr val="black"/>
                </a:solidFill>
                <a:latin typeface="Rockwell" panose="02060603020205020403" pitchFamily="18" charset="0"/>
              </a:rPr>
              <a:t>Active Sniffing Techniques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732BBD-8D08-4E28-893E-CA188365A36B}"/>
              </a:ext>
            </a:extLst>
          </p:cNvPr>
          <p:cNvGrpSpPr/>
          <p:nvPr/>
        </p:nvGrpSpPr>
        <p:grpSpPr>
          <a:xfrm>
            <a:off x="950362" y="4368888"/>
            <a:ext cx="6317996" cy="1786637"/>
            <a:chOff x="973930" y="4368888"/>
            <a:chExt cx="6317996" cy="1786637"/>
          </a:xfrm>
        </p:grpSpPr>
        <p:sp>
          <p:nvSpPr>
            <p:cNvPr id="65" name="Round Same Side Corner Rectangle 64"/>
            <p:cNvSpPr/>
            <p:nvPr/>
          </p:nvSpPr>
          <p:spPr>
            <a:xfrm rot="10800000" flipH="1">
              <a:off x="1468713" y="4368888"/>
              <a:ext cx="54849" cy="45679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/>
              <a:endParaRPr lang="bg-BG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6" name="Round Same Side Corner Rectangle 65"/>
            <p:cNvSpPr/>
            <p:nvPr/>
          </p:nvSpPr>
          <p:spPr>
            <a:xfrm rot="10800000" flipH="1">
              <a:off x="1468713" y="4368888"/>
              <a:ext cx="54849" cy="45679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/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7" name="Freeform 222"/>
            <p:cNvSpPr>
              <a:spLocks noEditPoints="1"/>
            </p:cNvSpPr>
            <p:nvPr/>
          </p:nvSpPr>
          <p:spPr bwMode="auto">
            <a:xfrm>
              <a:off x="982164" y="4434845"/>
              <a:ext cx="323457" cy="324882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Round Same Side Corner Rectangle 67"/>
            <p:cNvSpPr/>
            <p:nvPr/>
          </p:nvSpPr>
          <p:spPr>
            <a:xfrm rot="10800000" flipH="1">
              <a:off x="1468716" y="5021285"/>
              <a:ext cx="54849" cy="45679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/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9" name="Freeform 222"/>
            <p:cNvSpPr>
              <a:spLocks noEditPoints="1"/>
            </p:cNvSpPr>
            <p:nvPr/>
          </p:nvSpPr>
          <p:spPr bwMode="auto">
            <a:xfrm>
              <a:off x="973930" y="5087242"/>
              <a:ext cx="323457" cy="324882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Round Same Side Corner Rectangle 69"/>
            <p:cNvSpPr/>
            <p:nvPr/>
          </p:nvSpPr>
          <p:spPr>
            <a:xfrm rot="10800000" flipH="1">
              <a:off x="1468716" y="5698729"/>
              <a:ext cx="54849" cy="45679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/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1" name="Freeform 222"/>
            <p:cNvSpPr>
              <a:spLocks noEditPoints="1"/>
            </p:cNvSpPr>
            <p:nvPr/>
          </p:nvSpPr>
          <p:spPr bwMode="auto">
            <a:xfrm>
              <a:off x="982167" y="5764686"/>
              <a:ext cx="323457" cy="324882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Round Same Side Corner Rectangle 71"/>
            <p:cNvSpPr/>
            <p:nvPr/>
          </p:nvSpPr>
          <p:spPr>
            <a:xfrm rot="10800000" flipH="1">
              <a:off x="4912717" y="4368888"/>
              <a:ext cx="54849" cy="45679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/>
              <a:endParaRPr lang="bg-BG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3" name="Round Same Side Corner Rectangle 72"/>
            <p:cNvSpPr/>
            <p:nvPr/>
          </p:nvSpPr>
          <p:spPr>
            <a:xfrm rot="10800000" flipH="1">
              <a:off x="4912717" y="4368888"/>
              <a:ext cx="54849" cy="45679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/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4" name="Freeform 222"/>
            <p:cNvSpPr>
              <a:spLocks noEditPoints="1"/>
            </p:cNvSpPr>
            <p:nvPr/>
          </p:nvSpPr>
          <p:spPr bwMode="auto">
            <a:xfrm>
              <a:off x="4426168" y="4434845"/>
              <a:ext cx="323457" cy="324882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Round Same Side Corner Rectangle 74"/>
            <p:cNvSpPr/>
            <p:nvPr/>
          </p:nvSpPr>
          <p:spPr>
            <a:xfrm rot="10800000" flipH="1">
              <a:off x="4912720" y="5021284"/>
              <a:ext cx="54849" cy="45679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/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6" name="Freeform 222"/>
            <p:cNvSpPr>
              <a:spLocks noEditPoints="1"/>
            </p:cNvSpPr>
            <p:nvPr/>
          </p:nvSpPr>
          <p:spPr bwMode="auto">
            <a:xfrm>
              <a:off x="4417934" y="5087242"/>
              <a:ext cx="323457" cy="324882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Round Same Side Corner Rectangle 76"/>
            <p:cNvSpPr/>
            <p:nvPr/>
          </p:nvSpPr>
          <p:spPr>
            <a:xfrm rot="10800000" flipH="1">
              <a:off x="4912720" y="5698729"/>
              <a:ext cx="54849" cy="45679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/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80" name="Freeform 222"/>
            <p:cNvSpPr>
              <a:spLocks noEditPoints="1"/>
            </p:cNvSpPr>
            <p:nvPr/>
          </p:nvSpPr>
          <p:spPr bwMode="auto">
            <a:xfrm>
              <a:off x="4426171" y="5764686"/>
              <a:ext cx="323457" cy="324882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0D194A0D-182B-4E0F-A3E6-8EAC05E88E81}"/>
                </a:ext>
              </a:extLst>
            </p:cNvPr>
            <p:cNvSpPr/>
            <p:nvPr/>
          </p:nvSpPr>
          <p:spPr>
            <a:xfrm>
              <a:off x="1704010" y="4412620"/>
              <a:ext cx="1518877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Calibri" panose="020F0502020204030204"/>
                </a:rPr>
                <a:t>MAC Flooding</a:t>
              </a: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FE189B70-0EA2-4EC0-AC15-522D75D82474}"/>
                </a:ext>
              </a:extLst>
            </p:cNvPr>
            <p:cNvSpPr/>
            <p:nvPr/>
          </p:nvSpPr>
          <p:spPr>
            <a:xfrm>
              <a:off x="1704010" y="5065017"/>
              <a:ext cx="1570751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Calibri" panose="020F0502020204030204"/>
                </a:rPr>
                <a:t>DNS Poisoning</a:t>
              </a: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6DD1B4E1-896E-4176-A2DF-3CCA9461B456}"/>
                </a:ext>
              </a:extLst>
            </p:cNvPr>
            <p:cNvSpPr/>
            <p:nvPr/>
          </p:nvSpPr>
          <p:spPr>
            <a:xfrm>
              <a:off x="1704011" y="5742461"/>
              <a:ext cx="1648006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Calibri" panose="020F0502020204030204"/>
                </a:rPr>
                <a:t>ARP Poisoning</a:t>
              </a: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2B39DEE8-AE24-45B7-91CA-D862F785206F}"/>
                </a:ext>
              </a:extLst>
            </p:cNvPr>
            <p:cNvSpPr/>
            <p:nvPr/>
          </p:nvSpPr>
          <p:spPr>
            <a:xfrm>
              <a:off x="5152045" y="4412620"/>
              <a:ext cx="1730448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Calibri" panose="020F0502020204030204"/>
                </a:rPr>
                <a:t>DHCP Attacks</a:t>
              </a: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D8FB911A-8DA5-4C62-A1D2-E5CAFED931F0}"/>
                </a:ext>
              </a:extLst>
            </p:cNvPr>
            <p:cNvSpPr/>
            <p:nvPr/>
          </p:nvSpPr>
          <p:spPr>
            <a:xfrm>
              <a:off x="5152045" y="5065017"/>
              <a:ext cx="2139881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Calibri" panose="020F0502020204030204"/>
                </a:rPr>
                <a:t>Switch Port Stealing </a:t>
              </a: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9DB8B6D0-29D4-4C9B-A10C-6BA355274189}"/>
                </a:ext>
              </a:extLst>
            </p:cNvPr>
            <p:cNvSpPr/>
            <p:nvPr/>
          </p:nvSpPr>
          <p:spPr>
            <a:xfrm>
              <a:off x="5152045" y="5742461"/>
              <a:ext cx="1687450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Calibri" panose="020F0502020204030204"/>
                </a:rPr>
                <a:t>Spoofing Attack</a:t>
              </a:r>
            </a:p>
          </p:txBody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CB38D21F-10E2-4F73-8C44-19BABB2894E7}"/>
              </a:ext>
            </a:extLst>
          </p:cNvPr>
          <p:cNvSpPr/>
          <p:nvPr/>
        </p:nvSpPr>
        <p:spPr>
          <a:xfrm>
            <a:off x="5808895" y="1428345"/>
            <a:ext cx="2385911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/>
                <a:ea typeface="+mn-ea"/>
                <a:cs typeface="+mn-cs"/>
              </a:rPr>
              <a:t>Active Sniffing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 with medium confidence">
            <a:extLst>
              <a:ext uri="{FF2B5EF4-FFF2-40B4-BE49-F238E27FC236}">
                <a16:creationId xmlns:a16="http://schemas.microsoft.com/office/drawing/2014/main" id="{2B757E10-319E-44C6-93CE-1BF4BC6A7F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498" y="4191752"/>
            <a:ext cx="1922140" cy="156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61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EDA7EEF9-421A-4C60-903A-50B0195F3EC0}"/>
              </a:ext>
            </a:extLst>
          </p:cNvPr>
          <p:cNvSpPr>
            <a:spLocks noChangeAspect="1"/>
          </p:cNvSpPr>
          <p:nvPr/>
        </p:nvSpPr>
        <p:spPr>
          <a:xfrm>
            <a:off x="1588" y="0"/>
            <a:ext cx="12199965" cy="971690"/>
          </a:xfrm>
          <a:prstGeom prst="rect">
            <a:avLst/>
          </a:prstGeom>
          <a:solidFill>
            <a:schemeClr val="bg1">
              <a:lumMod val="95000"/>
              <a:alpha val="8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900" dirty="0"/>
          </a:p>
        </p:txBody>
      </p:sp>
      <p:sp>
        <p:nvSpPr>
          <p:cNvPr id="36" name="TextBox 35"/>
          <p:cNvSpPr txBox="1"/>
          <p:nvPr/>
        </p:nvSpPr>
        <p:spPr>
          <a:xfrm>
            <a:off x="841202" y="193458"/>
            <a:ext cx="1052073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How an Attacker Hacks the Network Using Sniffers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FFDC207-ADAA-4DC7-B5A5-084D99DA0F49}"/>
              </a:ext>
            </a:extLst>
          </p:cNvPr>
          <p:cNvGrpSpPr/>
          <p:nvPr/>
        </p:nvGrpSpPr>
        <p:grpSpPr>
          <a:xfrm>
            <a:off x="226783" y="1653156"/>
            <a:ext cx="586937" cy="586937"/>
            <a:chOff x="226783" y="1653156"/>
            <a:chExt cx="586937" cy="586937"/>
          </a:xfrm>
        </p:grpSpPr>
        <p:sp>
          <p:nvSpPr>
            <p:cNvPr id="137" name="Oval 136">
              <a:extLst>
                <a:ext uri="{FF2B5EF4-FFF2-40B4-BE49-F238E27FC236}">
                  <a16:creationId xmlns:a16="http://schemas.microsoft.com/office/drawing/2014/main" id="{A6EA21C2-9156-4CEF-963E-74F1D44B6691}"/>
                </a:ext>
              </a:extLst>
            </p:cNvPr>
            <p:cNvSpPr/>
            <p:nvPr/>
          </p:nvSpPr>
          <p:spPr>
            <a:xfrm>
              <a:off x="226783" y="1653156"/>
              <a:ext cx="586937" cy="586937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latin typeface="Rockwell" panose="02060603020205020403" pitchFamily="18" charset="0"/>
              </a:endParaRPr>
            </a:p>
          </p:txBody>
        </p: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605F1794-3F98-4DEC-9FD0-82277C06CF55}"/>
                </a:ext>
              </a:extLst>
            </p:cNvPr>
            <p:cNvSpPr txBox="1"/>
            <p:nvPr/>
          </p:nvSpPr>
          <p:spPr>
            <a:xfrm>
              <a:off x="286854" y="1746569"/>
              <a:ext cx="46679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01</a:t>
              </a:r>
              <a:endParaRPr lang="en-US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1D0DD09-CA7B-4DE3-9661-3C3481213BB5}"/>
              </a:ext>
            </a:extLst>
          </p:cNvPr>
          <p:cNvGrpSpPr/>
          <p:nvPr/>
        </p:nvGrpSpPr>
        <p:grpSpPr>
          <a:xfrm>
            <a:off x="226783" y="3524811"/>
            <a:ext cx="586937" cy="586937"/>
            <a:chOff x="226783" y="3472665"/>
            <a:chExt cx="586937" cy="586937"/>
          </a:xfrm>
        </p:grpSpPr>
        <p:sp>
          <p:nvSpPr>
            <p:cNvPr id="138" name="Oval 137">
              <a:extLst>
                <a:ext uri="{FF2B5EF4-FFF2-40B4-BE49-F238E27FC236}">
                  <a16:creationId xmlns:a16="http://schemas.microsoft.com/office/drawing/2014/main" id="{DD5033AA-13DA-4FE0-9DB0-06A5605C398A}"/>
                </a:ext>
              </a:extLst>
            </p:cNvPr>
            <p:cNvSpPr/>
            <p:nvPr/>
          </p:nvSpPr>
          <p:spPr>
            <a:xfrm>
              <a:off x="226783" y="3472665"/>
              <a:ext cx="586937" cy="58693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latin typeface="Rockwell" panose="02060603020205020403" pitchFamily="18" charset="0"/>
              </a:endParaRPr>
            </a:p>
          </p:txBody>
        </p: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98F18C09-8BC5-486E-992D-F6A7E65FFFAD}"/>
                </a:ext>
              </a:extLst>
            </p:cNvPr>
            <p:cNvSpPr txBox="1"/>
            <p:nvPr/>
          </p:nvSpPr>
          <p:spPr>
            <a:xfrm>
              <a:off x="286854" y="3566078"/>
              <a:ext cx="46679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02</a:t>
              </a:r>
              <a:endParaRPr lang="en-US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D4E9D44-5C6A-49B7-9B36-36C100A779ED}"/>
              </a:ext>
            </a:extLst>
          </p:cNvPr>
          <p:cNvGrpSpPr/>
          <p:nvPr/>
        </p:nvGrpSpPr>
        <p:grpSpPr>
          <a:xfrm>
            <a:off x="226783" y="5441237"/>
            <a:ext cx="586937" cy="586937"/>
            <a:chOff x="226783" y="5275519"/>
            <a:chExt cx="586937" cy="586937"/>
          </a:xfrm>
        </p:grpSpPr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DAD4161B-C6A5-48C1-93B7-1744A8904AA5}"/>
                </a:ext>
              </a:extLst>
            </p:cNvPr>
            <p:cNvSpPr/>
            <p:nvPr/>
          </p:nvSpPr>
          <p:spPr>
            <a:xfrm>
              <a:off x="226783" y="5275519"/>
              <a:ext cx="586937" cy="586937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latin typeface="Rockwell" panose="02060603020205020403" pitchFamily="18" charset="0"/>
              </a:endParaRP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1A1C2E5F-DD3E-486B-A002-5FA2C1EADFF7}"/>
                </a:ext>
              </a:extLst>
            </p:cNvPr>
            <p:cNvSpPr txBox="1"/>
            <p:nvPr/>
          </p:nvSpPr>
          <p:spPr>
            <a:xfrm>
              <a:off x="286854" y="5368932"/>
              <a:ext cx="46679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03</a:t>
              </a:r>
              <a:endParaRPr lang="en-US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881EBD9-7E47-47FC-86EA-F29C09884BEE}"/>
              </a:ext>
            </a:extLst>
          </p:cNvPr>
          <p:cNvGrpSpPr/>
          <p:nvPr/>
        </p:nvGrpSpPr>
        <p:grpSpPr>
          <a:xfrm>
            <a:off x="6453983" y="1643273"/>
            <a:ext cx="586937" cy="586937"/>
            <a:chOff x="6453983" y="1663244"/>
            <a:chExt cx="586937" cy="586937"/>
          </a:xfrm>
        </p:grpSpPr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B20A9217-2799-428E-8A2A-E0F21352D1F7}"/>
                </a:ext>
              </a:extLst>
            </p:cNvPr>
            <p:cNvSpPr/>
            <p:nvPr/>
          </p:nvSpPr>
          <p:spPr>
            <a:xfrm>
              <a:off x="6453983" y="1663244"/>
              <a:ext cx="586937" cy="586937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latin typeface="Rockwell" panose="02060603020205020403" pitchFamily="18" charset="0"/>
              </a:endParaRP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6DD4F08B-637E-4198-9A2C-AC87A41D0B13}"/>
                </a:ext>
              </a:extLst>
            </p:cNvPr>
            <p:cNvSpPr txBox="1"/>
            <p:nvPr/>
          </p:nvSpPr>
          <p:spPr>
            <a:xfrm>
              <a:off x="6514054" y="1756657"/>
              <a:ext cx="46679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04</a:t>
              </a:r>
              <a:endParaRPr lang="en-US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F2A558D-C26C-47E2-AE28-16BD3216DDF4}"/>
              </a:ext>
            </a:extLst>
          </p:cNvPr>
          <p:cNvGrpSpPr/>
          <p:nvPr/>
        </p:nvGrpSpPr>
        <p:grpSpPr>
          <a:xfrm>
            <a:off x="6453983" y="3541792"/>
            <a:ext cx="586937" cy="586937"/>
            <a:chOff x="6453983" y="3500269"/>
            <a:chExt cx="586937" cy="586937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12A695F6-C034-4CB2-BF01-6D68BE4561FC}"/>
                </a:ext>
              </a:extLst>
            </p:cNvPr>
            <p:cNvSpPr/>
            <p:nvPr/>
          </p:nvSpPr>
          <p:spPr>
            <a:xfrm>
              <a:off x="6453983" y="3500269"/>
              <a:ext cx="586937" cy="58693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latin typeface="Rockwell" panose="02060603020205020403" pitchFamily="18" charset="0"/>
              </a:endParaRPr>
            </a:p>
          </p:txBody>
        </p:sp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id="{385D38D4-1F73-4B41-8484-9C64FB8DBEB0}"/>
                </a:ext>
              </a:extLst>
            </p:cNvPr>
            <p:cNvSpPr txBox="1"/>
            <p:nvPr/>
          </p:nvSpPr>
          <p:spPr>
            <a:xfrm>
              <a:off x="6514054" y="3593682"/>
              <a:ext cx="46679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05</a:t>
              </a:r>
              <a:endParaRPr lang="en-US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EDA1ACD-AFE5-4363-84D1-9DACC3A02273}"/>
              </a:ext>
            </a:extLst>
          </p:cNvPr>
          <p:cNvGrpSpPr/>
          <p:nvPr/>
        </p:nvGrpSpPr>
        <p:grpSpPr>
          <a:xfrm>
            <a:off x="6453983" y="5391503"/>
            <a:ext cx="586937" cy="586937"/>
            <a:chOff x="6453983" y="5205469"/>
            <a:chExt cx="586937" cy="586937"/>
          </a:xfrm>
        </p:grpSpPr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9CF836E2-B6C6-4F2E-A716-8B344E773DD3}"/>
                </a:ext>
              </a:extLst>
            </p:cNvPr>
            <p:cNvSpPr/>
            <p:nvPr/>
          </p:nvSpPr>
          <p:spPr>
            <a:xfrm>
              <a:off x="6453983" y="5205469"/>
              <a:ext cx="586937" cy="586937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latin typeface="Rockwell" panose="02060603020205020403" pitchFamily="18" charset="0"/>
              </a:endParaRPr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F0F8ED45-239B-4287-AD36-C5685261C225}"/>
                </a:ext>
              </a:extLst>
            </p:cNvPr>
            <p:cNvSpPr txBox="1"/>
            <p:nvPr/>
          </p:nvSpPr>
          <p:spPr>
            <a:xfrm>
              <a:off x="6514054" y="5298882"/>
              <a:ext cx="46679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06</a:t>
              </a:r>
              <a:endParaRPr lang="en-US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F9652FBD-7CBA-4C6A-9FE7-6D5398265F04}"/>
              </a:ext>
            </a:extLst>
          </p:cNvPr>
          <p:cNvCxnSpPr>
            <a:cxnSpLocks/>
          </p:cNvCxnSpPr>
          <p:nvPr/>
        </p:nvCxnSpPr>
        <p:spPr>
          <a:xfrm>
            <a:off x="6123726" y="1142029"/>
            <a:ext cx="0" cy="5249795"/>
          </a:xfrm>
          <a:prstGeom prst="line">
            <a:avLst/>
          </a:prstGeom>
          <a:ln w="19050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3FACFC1-927E-443E-867F-60B79F61A7E9}"/>
              </a:ext>
            </a:extLst>
          </p:cNvPr>
          <p:cNvGrpSpPr/>
          <p:nvPr/>
        </p:nvGrpSpPr>
        <p:grpSpPr>
          <a:xfrm>
            <a:off x="1124820" y="3098801"/>
            <a:ext cx="4849471" cy="1438956"/>
            <a:chOff x="1109830" y="3098801"/>
            <a:chExt cx="4849471" cy="1438956"/>
          </a:xfrm>
        </p:grpSpPr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2980287C-5514-40C7-8CC8-EE81DEE8E8D4}"/>
                </a:ext>
              </a:extLst>
            </p:cNvPr>
            <p:cNvGrpSpPr/>
            <p:nvPr/>
          </p:nvGrpSpPr>
          <p:grpSpPr>
            <a:xfrm>
              <a:off x="1325671" y="3573983"/>
              <a:ext cx="4010597" cy="963774"/>
              <a:chOff x="1552003" y="3491062"/>
              <a:chExt cx="4010597" cy="963774"/>
            </a:xfrm>
          </p:grpSpPr>
          <p:cxnSp>
            <p:nvCxnSpPr>
              <p:cNvPr id="76" name="Straight Arrow Connector 75">
                <a:extLst>
                  <a:ext uri="{FF2B5EF4-FFF2-40B4-BE49-F238E27FC236}">
                    <a16:creationId xmlns:a16="http://schemas.microsoft.com/office/drawing/2014/main" id="{07ABC411-EACC-48F5-BA84-932127128158}"/>
                  </a:ext>
                </a:extLst>
              </p:cNvPr>
              <p:cNvCxnSpPr/>
              <p:nvPr/>
            </p:nvCxnSpPr>
            <p:spPr>
              <a:xfrm flipV="1">
                <a:off x="2208901" y="3983039"/>
                <a:ext cx="3353699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347017DA-564B-46BE-8D32-07219CE4C56C}"/>
                  </a:ext>
                </a:extLst>
              </p:cNvPr>
              <p:cNvCxnSpPr/>
              <p:nvPr/>
            </p:nvCxnSpPr>
            <p:spPr>
              <a:xfrm>
                <a:off x="3580691" y="3844927"/>
                <a:ext cx="0" cy="274320"/>
              </a:xfrm>
              <a:prstGeom prst="line">
                <a:avLst/>
              </a:prstGeom>
              <a:ln w="28575">
                <a:solidFill>
                  <a:srgbClr val="0070C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E30D899E-0888-42A2-9E92-FEEAF210F3D6}"/>
                  </a:ext>
                </a:extLst>
              </p:cNvPr>
              <p:cNvCxnSpPr/>
              <p:nvPr/>
            </p:nvCxnSpPr>
            <p:spPr>
              <a:xfrm>
                <a:off x="4402447" y="3844927"/>
                <a:ext cx="0" cy="274320"/>
              </a:xfrm>
              <a:prstGeom prst="line">
                <a:avLst/>
              </a:prstGeom>
              <a:ln w="28575">
                <a:solidFill>
                  <a:srgbClr val="0070C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17202E3D-0ECF-48DF-AE5E-DDBEB0CFF764}"/>
                  </a:ext>
                </a:extLst>
              </p:cNvPr>
              <p:cNvCxnSpPr/>
              <p:nvPr/>
            </p:nvCxnSpPr>
            <p:spPr>
              <a:xfrm>
                <a:off x="5141090" y="3830639"/>
                <a:ext cx="0" cy="274320"/>
              </a:xfrm>
              <a:prstGeom prst="line">
                <a:avLst/>
              </a:prstGeom>
              <a:ln w="28575">
                <a:solidFill>
                  <a:srgbClr val="0070C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5" descr="X:\Web2.0 PNG Icons\Professionals\User-3.png">
                <a:extLst>
                  <a:ext uri="{FF2B5EF4-FFF2-40B4-BE49-F238E27FC236}">
                    <a16:creationId xmlns:a16="http://schemas.microsoft.com/office/drawing/2014/main" id="{A425E742-DA47-4D0C-B894-D9522CC103D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01891" y="3506787"/>
                <a:ext cx="208674" cy="2905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1" name="Picture 12" descr="X:\Web2.0 PNG Icons\Professionals\User.png">
                <a:extLst>
                  <a:ext uri="{FF2B5EF4-FFF2-40B4-BE49-F238E27FC236}">
                    <a16:creationId xmlns:a16="http://schemas.microsoft.com/office/drawing/2014/main" id="{E0F1F49A-0B01-4EF7-A27D-010B3B5ECE6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422316" y="4111948"/>
                <a:ext cx="210128" cy="3208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2" name="Picture 13" descr="X:\Web2.0 PNG Icons\Professionals\user-in-formal.png">
                <a:extLst>
                  <a:ext uri="{FF2B5EF4-FFF2-40B4-BE49-F238E27FC236}">
                    <a16:creationId xmlns:a16="http://schemas.microsoft.com/office/drawing/2014/main" id="{4F5357F6-A747-491F-B20D-A97F9665125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13183" y="4117978"/>
                <a:ext cx="284414" cy="3208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3" name="Picture 6" descr="X:\Web2.0 PNG Icons\Professionals\User-2.png">
                <a:extLst>
                  <a:ext uri="{FF2B5EF4-FFF2-40B4-BE49-F238E27FC236}">
                    <a16:creationId xmlns:a16="http://schemas.microsoft.com/office/drawing/2014/main" id="{8C09ECC2-9D09-4B36-A0F3-C9A90FC84C9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12581" y="3500604"/>
                <a:ext cx="229599" cy="3029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4" name="Picture 7" descr="X:\Web2.0 PNG Icons\Professionals\User-6.png">
                <a:extLst>
                  <a:ext uri="{FF2B5EF4-FFF2-40B4-BE49-F238E27FC236}">
                    <a16:creationId xmlns:a16="http://schemas.microsoft.com/office/drawing/2014/main" id="{151220FC-A22C-45C5-84F7-AA8D8B3C2E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76808" y="3491062"/>
                <a:ext cx="189063" cy="322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5" name="Picture 11" descr="X:\Web2.0 PNG Icons\Professionals\User2.png">
                <a:extLst>
                  <a:ext uri="{FF2B5EF4-FFF2-40B4-BE49-F238E27FC236}">
                    <a16:creationId xmlns:a16="http://schemas.microsoft.com/office/drawing/2014/main" id="{F2D1DD9B-F571-410A-A869-B193F3E576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3603471" y="4105917"/>
                <a:ext cx="205513" cy="2898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6" name="Picture 85">
                <a:extLst>
                  <a:ext uri="{FF2B5EF4-FFF2-40B4-BE49-F238E27FC236}">
                    <a16:creationId xmlns:a16="http://schemas.microsoft.com/office/drawing/2014/main" id="{FBFE5EA3-878E-441D-A919-082C1BF5D7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52003" y="3529582"/>
                <a:ext cx="587710" cy="815644"/>
              </a:xfrm>
              <a:prstGeom prst="rect">
                <a:avLst/>
              </a:prstGeom>
            </p:spPr>
          </p:pic>
          <p:pic>
            <p:nvPicPr>
              <p:cNvPr id="87" name="Picture 86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D8BEC93D-14DF-4D38-9882-5B36733B03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43219" y="3526671"/>
                <a:ext cx="268161" cy="274766"/>
              </a:xfrm>
              <a:prstGeom prst="rect">
                <a:avLst/>
              </a:prstGeom>
            </p:spPr>
          </p:pic>
          <p:pic>
            <p:nvPicPr>
              <p:cNvPr id="88" name="Picture 87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A0A5421B-23C6-4AD9-9D69-E62C20FC5A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66429" y="3520518"/>
                <a:ext cx="268161" cy="274766"/>
              </a:xfrm>
              <a:prstGeom prst="rect">
                <a:avLst/>
              </a:prstGeom>
            </p:spPr>
          </p:pic>
          <p:pic>
            <p:nvPicPr>
              <p:cNvPr id="89" name="Picture 88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2372E035-7C74-4AA2-84D7-63B8537817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09483" y="3539568"/>
                <a:ext cx="268161" cy="274766"/>
              </a:xfrm>
              <a:prstGeom prst="rect">
                <a:avLst/>
              </a:prstGeom>
            </p:spPr>
          </p:pic>
          <p:pic>
            <p:nvPicPr>
              <p:cNvPr id="90" name="Picture 89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EDCED1FC-B092-4196-8178-555D78D511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45719" y="4167173"/>
                <a:ext cx="268161" cy="274766"/>
              </a:xfrm>
              <a:prstGeom prst="rect">
                <a:avLst/>
              </a:prstGeom>
            </p:spPr>
          </p:pic>
          <p:pic>
            <p:nvPicPr>
              <p:cNvPr id="91" name="Picture 90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03220D83-B887-431B-8DDA-20B1CED93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67679" y="4161020"/>
                <a:ext cx="268161" cy="274766"/>
              </a:xfrm>
              <a:prstGeom prst="rect">
                <a:avLst/>
              </a:prstGeom>
            </p:spPr>
          </p:pic>
          <p:pic>
            <p:nvPicPr>
              <p:cNvPr id="92" name="Picture 91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BF1ACBE5-735E-499C-8A8C-2055D59E53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003" y="4180070"/>
                <a:ext cx="268161" cy="274766"/>
              </a:xfrm>
              <a:prstGeom prst="rect">
                <a:avLst/>
              </a:prstGeom>
            </p:spPr>
          </p:pic>
        </p:grpSp>
        <p:sp>
          <p:nvSpPr>
            <p:cNvPr id="123" name="Rectangle 10">
              <a:extLst>
                <a:ext uri="{FF2B5EF4-FFF2-40B4-BE49-F238E27FC236}">
                  <a16:creationId xmlns:a16="http://schemas.microsoft.com/office/drawing/2014/main" id="{3EB0E707-4597-4E87-AA97-1DCDC42730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9830" y="3098801"/>
              <a:ext cx="484947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He/she identifies a victim’s machine to target his/her attacks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B77DFD5-4EB7-4FB0-956B-CE7D496933DA}"/>
              </a:ext>
            </a:extLst>
          </p:cNvPr>
          <p:cNvGrpSpPr/>
          <p:nvPr/>
        </p:nvGrpSpPr>
        <p:grpSpPr>
          <a:xfrm>
            <a:off x="1124820" y="4992411"/>
            <a:ext cx="4626470" cy="1484589"/>
            <a:chOff x="1109830" y="4992411"/>
            <a:chExt cx="4626470" cy="1484589"/>
          </a:xfrm>
        </p:grpSpPr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146BB5AD-D50F-4585-937D-1B0CB52C9EEB}"/>
                </a:ext>
              </a:extLst>
            </p:cNvPr>
            <p:cNvGrpSpPr/>
            <p:nvPr/>
          </p:nvGrpSpPr>
          <p:grpSpPr>
            <a:xfrm>
              <a:off x="1325671" y="5462419"/>
              <a:ext cx="3974116" cy="1014581"/>
              <a:chOff x="1552003" y="5259261"/>
              <a:chExt cx="3974116" cy="1014581"/>
            </a:xfrm>
          </p:grpSpPr>
          <p:pic>
            <p:nvPicPr>
              <p:cNvPr id="94" name="Picture 14" descr="E:\icon Shock1\Networking\repeater_256.png">
                <a:extLst>
                  <a:ext uri="{FF2B5EF4-FFF2-40B4-BE49-F238E27FC236}">
                    <a16:creationId xmlns:a16="http://schemas.microsoft.com/office/drawing/2014/main" id="{98B34AC3-D503-4725-91AF-4E398E4179F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21553" y="5560172"/>
                <a:ext cx="641609" cy="6425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5" name="Picture 6" descr="X:\Web2.0 PNG Icons\Professionals\User-2.png">
                <a:extLst>
                  <a:ext uri="{FF2B5EF4-FFF2-40B4-BE49-F238E27FC236}">
                    <a16:creationId xmlns:a16="http://schemas.microsoft.com/office/drawing/2014/main" id="{D160629A-4C18-4C41-AF0B-15219F7BAF0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31014" y="5259261"/>
                <a:ext cx="295105" cy="4283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6" name="Picture 18" descr="E:\haja Premium\Check_Mark.png">
                <a:extLst>
                  <a:ext uri="{FF2B5EF4-FFF2-40B4-BE49-F238E27FC236}">
                    <a16:creationId xmlns:a16="http://schemas.microsoft.com/office/drawing/2014/main" id="{1FCD458A-0B90-447A-9072-B69D1B32A48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80662" y="5638013"/>
                <a:ext cx="223037" cy="2230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7" name="Picture 19" descr="E:\haja Premium\Rejection.png">
                <a:extLst>
                  <a:ext uri="{FF2B5EF4-FFF2-40B4-BE49-F238E27FC236}">
                    <a16:creationId xmlns:a16="http://schemas.microsoft.com/office/drawing/2014/main" id="{CBA0D36B-449C-4B2C-BF55-5F3D24F8EC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52486" y="5399197"/>
                <a:ext cx="226615" cy="2254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98" name="Straight Arrow Connector 97">
                <a:extLst>
                  <a:ext uri="{FF2B5EF4-FFF2-40B4-BE49-F238E27FC236}">
                    <a16:creationId xmlns:a16="http://schemas.microsoft.com/office/drawing/2014/main" id="{A6EF5949-E3CC-4A93-B6A1-3A44667B8515}"/>
                  </a:ext>
                </a:extLst>
              </p:cNvPr>
              <p:cNvCxnSpPr/>
              <p:nvPr/>
            </p:nvCxnSpPr>
            <p:spPr>
              <a:xfrm flipH="1" flipV="1">
                <a:off x="3877781" y="5926262"/>
                <a:ext cx="1006802" cy="151423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Arrow Connector 98">
                <a:extLst>
                  <a:ext uri="{FF2B5EF4-FFF2-40B4-BE49-F238E27FC236}">
                    <a16:creationId xmlns:a16="http://schemas.microsoft.com/office/drawing/2014/main" id="{C837E2AA-2707-4A8A-8225-B358EFAD50DB}"/>
                  </a:ext>
                </a:extLst>
              </p:cNvPr>
              <p:cNvCxnSpPr/>
              <p:nvPr/>
            </p:nvCxnSpPr>
            <p:spPr>
              <a:xfrm flipH="1" flipV="1">
                <a:off x="2111597" y="5881424"/>
                <a:ext cx="1047943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id="{816AB4BC-5078-4EB9-9936-E1663211194F}"/>
                  </a:ext>
                </a:extLst>
              </p:cNvPr>
              <p:cNvCxnSpPr/>
              <p:nvPr/>
            </p:nvCxnSpPr>
            <p:spPr>
              <a:xfrm flipV="1">
                <a:off x="3924239" y="5474075"/>
                <a:ext cx="960503" cy="346154"/>
              </a:xfrm>
              <a:prstGeom prst="line">
                <a:avLst/>
              </a:prstGeom>
              <a:ln w="28575">
                <a:solidFill>
                  <a:srgbClr val="0070C0"/>
                </a:solidFill>
                <a:prstDash val="sysDot"/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1" name="Picture 12" descr="X:\Web2.0 PNG Icons\Professionals\User.png">
                <a:extLst>
                  <a:ext uri="{FF2B5EF4-FFF2-40B4-BE49-F238E27FC236}">
                    <a16:creationId xmlns:a16="http://schemas.microsoft.com/office/drawing/2014/main" id="{6D26EF4C-349E-453A-B95C-A5AA11B30C1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5240749" y="5820228"/>
                <a:ext cx="270078" cy="4536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" name="Picture 101">
                <a:extLst>
                  <a:ext uri="{FF2B5EF4-FFF2-40B4-BE49-F238E27FC236}">
                    <a16:creationId xmlns:a16="http://schemas.microsoft.com/office/drawing/2014/main" id="{90F0020E-694C-4A5D-9A0E-1D95B32C52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52003" y="5458198"/>
                <a:ext cx="587710" cy="815644"/>
              </a:xfrm>
              <a:prstGeom prst="rect">
                <a:avLst/>
              </a:prstGeom>
            </p:spPr>
          </p:pic>
          <p:pic>
            <p:nvPicPr>
              <p:cNvPr id="103" name="Picture 102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D0B169F0-39F2-41D5-8AE8-B2D106CA7D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24253" y="5337874"/>
                <a:ext cx="324475" cy="332467"/>
              </a:xfrm>
              <a:prstGeom prst="rect">
                <a:avLst/>
              </a:prstGeom>
            </p:spPr>
          </p:pic>
          <p:pic>
            <p:nvPicPr>
              <p:cNvPr id="104" name="Picture 103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6A3E6367-F850-4692-BB89-462A094E24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15135" y="5896461"/>
                <a:ext cx="324475" cy="332467"/>
              </a:xfrm>
              <a:prstGeom prst="rect">
                <a:avLst/>
              </a:prstGeom>
            </p:spPr>
          </p:pic>
        </p:grpSp>
        <p:sp>
          <p:nvSpPr>
            <p:cNvPr id="124" name="Rectangle 12">
              <a:extLst>
                <a:ext uri="{FF2B5EF4-FFF2-40B4-BE49-F238E27FC236}">
                  <a16:creationId xmlns:a16="http://schemas.microsoft.com/office/drawing/2014/main" id="{3030C5BA-C6C1-4A39-B5F8-B6596FF49C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9830" y="4992411"/>
              <a:ext cx="462647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The traffic destined for the victim’s machine is redirected to the attacker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C65ED2D-81AA-4C31-9CF7-57BDDF57B6C5}"/>
              </a:ext>
            </a:extLst>
          </p:cNvPr>
          <p:cNvGrpSpPr/>
          <p:nvPr/>
        </p:nvGrpSpPr>
        <p:grpSpPr>
          <a:xfrm>
            <a:off x="1124820" y="1298944"/>
            <a:ext cx="4500778" cy="1295360"/>
            <a:chOff x="1109830" y="1298944"/>
            <a:chExt cx="4500778" cy="1295360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33BE4EEE-A8F4-4B29-ABFF-32DA8472B3CF}"/>
                </a:ext>
              </a:extLst>
            </p:cNvPr>
            <p:cNvGrpSpPr/>
            <p:nvPr/>
          </p:nvGrpSpPr>
          <p:grpSpPr>
            <a:xfrm>
              <a:off x="1325671" y="1739129"/>
              <a:ext cx="3797779" cy="855175"/>
              <a:chOff x="1552003" y="1739129"/>
              <a:chExt cx="3797779" cy="855175"/>
            </a:xfrm>
          </p:grpSpPr>
          <p:pic>
            <p:nvPicPr>
              <p:cNvPr id="71" name="Picture 2" descr="C:\Users\conference\Desktop\net-soc.png">
                <a:extLst>
                  <a:ext uri="{FF2B5EF4-FFF2-40B4-BE49-F238E27FC236}">
                    <a16:creationId xmlns:a16="http://schemas.microsoft.com/office/drawing/2014/main" id="{D407BCD7-EED9-4A5A-933E-0722799BD5C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28170" y="1950960"/>
                <a:ext cx="428625" cy="43151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" name="Picture 14" descr="E:\icon Shock1\Networking\repeater_256.png">
                <a:extLst>
                  <a:ext uri="{FF2B5EF4-FFF2-40B4-BE49-F238E27FC236}">
                    <a16:creationId xmlns:a16="http://schemas.microsoft.com/office/drawing/2014/main" id="{AB43599E-93C6-461A-9492-465C7D9CD83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95800" y="1739129"/>
                <a:ext cx="853982" cy="855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73" name="Straight Arrow Connector 72">
                <a:extLst>
                  <a:ext uri="{FF2B5EF4-FFF2-40B4-BE49-F238E27FC236}">
                    <a16:creationId xmlns:a16="http://schemas.microsoft.com/office/drawing/2014/main" id="{75E5AC2A-C132-468B-8F24-A7100B1EC1FE}"/>
                  </a:ext>
                </a:extLst>
              </p:cNvPr>
              <p:cNvCxnSpPr/>
              <p:nvPr/>
            </p:nvCxnSpPr>
            <p:spPr>
              <a:xfrm flipV="1">
                <a:off x="2124691" y="2166716"/>
                <a:ext cx="1799548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8547ADC3-367A-47E3-9797-A20726796F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52003" y="1742235"/>
                <a:ext cx="587710" cy="815644"/>
              </a:xfrm>
              <a:prstGeom prst="rect">
                <a:avLst/>
              </a:prstGeom>
            </p:spPr>
          </p:pic>
        </p:grpSp>
        <p:sp>
          <p:nvSpPr>
            <p:cNvPr id="122" name="Rectangle 8">
              <a:extLst>
                <a:ext uri="{FF2B5EF4-FFF2-40B4-BE49-F238E27FC236}">
                  <a16:creationId xmlns:a16="http://schemas.microsoft.com/office/drawing/2014/main" id="{C4FC6891-9FD2-485B-AA5A-DC80D3FF4D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9830" y="1298944"/>
              <a:ext cx="450077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 An attacker connects his desktop/laptop to a switch port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1982CEE-2E5B-42A3-B407-22583344D3FB}"/>
              </a:ext>
            </a:extLst>
          </p:cNvPr>
          <p:cNvGrpSpPr/>
          <p:nvPr/>
        </p:nvGrpSpPr>
        <p:grpSpPr>
          <a:xfrm>
            <a:off x="7356816" y="1298944"/>
            <a:ext cx="4674415" cy="1275594"/>
            <a:chOff x="7356816" y="1298944"/>
            <a:chExt cx="4674415" cy="1275594"/>
          </a:xfrm>
        </p:grpSpPr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B0FFF96C-DE97-483D-949B-8D0B12F5E861}"/>
                </a:ext>
              </a:extLst>
            </p:cNvPr>
            <p:cNvGrpSpPr/>
            <p:nvPr/>
          </p:nvGrpSpPr>
          <p:grpSpPr>
            <a:xfrm>
              <a:off x="7678973" y="1758894"/>
              <a:ext cx="3860074" cy="815644"/>
              <a:chOff x="7353947" y="1790286"/>
              <a:chExt cx="3860074" cy="815644"/>
            </a:xfrm>
          </p:grpSpPr>
          <p:cxnSp>
            <p:nvCxnSpPr>
              <p:cNvPr id="117" name="Straight Arrow Connector 116">
                <a:extLst>
                  <a:ext uri="{FF2B5EF4-FFF2-40B4-BE49-F238E27FC236}">
                    <a16:creationId xmlns:a16="http://schemas.microsoft.com/office/drawing/2014/main" id="{843363E9-69E9-4C40-91A1-C585C616F5AB}"/>
                  </a:ext>
                </a:extLst>
              </p:cNvPr>
              <p:cNvCxnSpPr/>
              <p:nvPr/>
            </p:nvCxnSpPr>
            <p:spPr>
              <a:xfrm>
                <a:off x="7926593" y="2169237"/>
                <a:ext cx="1099724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Arrow Connector 117">
                <a:extLst>
                  <a:ext uri="{FF2B5EF4-FFF2-40B4-BE49-F238E27FC236}">
                    <a16:creationId xmlns:a16="http://schemas.microsoft.com/office/drawing/2014/main" id="{67446FCB-E814-44E6-B98B-09BECAA690B9}"/>
                  </a:ext>
                </a:extLst>
              </p:cNvPr>
              <p:cNvCxnSpPr/>
              <p:nvPr/>
            </p:nvCxnSpPr>
            <p:spPr>
              <a:xfrm>
                <a:off x="9588541" y="2169237"/>
                <a:ext cx="974425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19" name="Picture 118">
                <a:extLst>
                  <a:ext uri="{FF2B5EF4-FFF2-40B4-BE49-F238E27FC236}">
                    <a16:creationId xmlns:a16="http://schemas.microsoft.com/office/drawing/2014/main" id="{59B79090-BA2A-4315-A77C-BE702941AD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53947" y="1790286"/>
                <a:ext cx="587710" cy="815644"/>
              </a:xfrm>
              <a:prstGeom prst="rect">
                <a:avLst/>
              </a:prstGeom>
            </p:spPr>
          </p:pic>
          <p:pic>
            <p:nvPicPr>
              <p:cNvPr id="120" name="Picture 119">
                <a:extLst>
                  <a:ext uri="{FF2B5EF4-FFF2-40B4-BE49-F238E27FC236}">
                    <a16:creationId xmlns:a16="http://schemas.microsoft.com/office/drawing/2014/main" id="{2C8712F5-9601-41B8-BE4A-6248824BCB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54422" y="1841925"/>
                <a:ext cx="659599" cy="712367"/>
              </a:xfrm>
              <a:prstGeom prst="rect">
                <a:avLst/>
              </a:prstGeom>
            </p:spPr>
          </p:pic>
          <p:pic>
            <p:nvPicPr>
              <p:cNvPr id="121" name="Picture 120">
                <a:extLst>
                  <a:ext uri="{FF2B5EF4-FFF2-40B4-BE49-F238E27FC236}">
                    <a16:creationId xmlns:a16="http://schemas.microsoft.com/office/drawing/2014/main" id="{71C528B0-812A-4E9E-A067-C17DBA75CB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65555" y="1916907"/>
                <a:ext cx="634506" cy="562403"/>
              </a:xfrm>
              <a:prstGeom prst="rect">
                <a:avLst/>
              </a:prstGeom>
            </p:spPr>
          </p:pic>
        </p:grpSp>
        <p:sp>
          <p:nvSpPr>
            <p:cNvPr id="140" name="Rectangle 9">
              <a:extLst>
                <a:ext uri="{FF2B5EF4-FFF2-40B4-BE49-F238E27FC236}">
                  <a16:creationId xmlns:a16="http://schemas.microsoft.com/office/drawing/2014/main" id="{2F4A838D-CD29-4FC8-9D6D-B42EB67784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56816" y="1298944"/>
              <a:ext cx="467441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He/she runs discovery tools to learn about network topology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0C3624A-E3CF-4242-925D-05C069CA4EC3}"/>
              </a:ext>
            </a:extLst>
          </p:cNvPr>
          <p:cNvGrpSpPr/>
          <p:nvPr/>
        </p:nvGrpSpPr>
        <p:grpSpPr>
          <a:xfrm>
            <a:off x="7356816" y="3098801"/>
            <a:ext cx="4906729" cy="1472919"/>
            <a:chOff x="7356816" y="3098801"/>
            <a:chExt cx="4906729" cy="1472919"/>
          </a:xfrm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ABC85B30-B58A-44C9-85E4-069443E3B29B}"/>
                </a:ext>
              </a:extLst>
            </p:cNvPr>
            <p:cNvGrpSpPr/>
            <p:nvPr/>
          </p:nvGrpSpPr>
          <p:grpSpPr>
            <a:xfrm>
              <a:off x="7678973" y="3540021"/>
              <a:ext cx="4104223" cy="1031699"/>
              <a:chOff x="7226582" y="3498590"/>
              <a:chExt cx="4104223" cy="1031699"/>
            </a:xfrm>
          </p:grpSpPr>
          <p:cxnSp>
            <p:nvCxnSpPr>
              <p:cNvPr id="106" name="Straight Arrow Connector 105">
                <a:extLst>
                  <a:ext uri="{FF2B5EF4-FFF2-40B4-BE49-F238E27FC236}">
                    <a16:creationId xmlns:a16="http://schemas.microsoft.com/office/drawing/2014/main" id="{FA5EB536-AF96-4ED6-B67B-6D2B6ED644E4}"/>
                  </a:ext>
                </a:extLst>
              </p:cNvPr>
              <p:cNvCxnSpPr/>
              <p:nvPr/>
            </p:nvCxnSpPr>
            <p:spPr>
              <a:xfrm>
                <a:off x="7933385" y="3967971"/>
                <a:ext cx="1009645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headEnd type="arrow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7" name="Rectangle 33">
                <a:extLst>
                  <a:ext uri="{FF2B5EF4-FFF2-40B4-BE49-F238E27FC236}">
                    <a16:creationId xmlns:a16="http://schemas.microsoft.com/office/drawing/2014/main" id="{922ACD5D-689C-4D34-A052-92F55DBE11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91600" y="4253290"/>
                <a:ext cx="569387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MiTM</a:t>
                </a:r>
              </a:p>
            </p:txBody>
          </p:sp>
          <p:cxnSp>
            <p:nvCxnSpPr>
              <p:cNvPr id="108" name="Straight Arrow Connector 107">
                <a:extLst>
                  <a:ext uri="{FF2B5EF4-FFF2-40B4-BE49-F238E27FC236}">
                    <a16:creationId xmlns:a16="http://schemas.microsoft.com/office/drawing/2014/main" id="{8167A8D3-2FBA-4D67-B60E-E49F96D5A674}"/>
                  </a:ext>
                </a:extLst>
              </p:cNvPr>
              <p:cNvCxnSpPr/>
              <p:nvPr/>
            </p:nvCxnSpPr>
            <p:spPr>
              <a:xfrm>
                <a:off x="9641443" y="3967971"/>
                <a:ext cx="917859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headEnd type="arrow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9" name="Picture 108">
                <a:extLst>
                  <a:ext uri="{FF2B5EF4-FFF2-40B4-BE49-F238E27FC236}">
                    <a16:creationId xmlns:a16="http://schemas.microsoft.com/office/drawing/2014/main" id="{0E17798F-CEFD-4ECA-9F10-FF763D812A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03333" y="3498590"/>
                <a:ext cx="587710" cy="815644"/>
              </a:xfrm>
              <a:prstGeom prst="rect">
                <a:avLst/>
              </a:prstGeom>
            </p:spPr>
          </p:pic>
          <p:grpSp>
            <p:nvGrpSpPr>
              <p:cNvPr id="110" name="Group 109">
                <a:extLst>
                  <a:ext uri="{FF2B5EF4-FFF2-40B4-BE49-F238E27FC236}">
                    <a16:creationId xmlns:a16="http://schemas.microsoft.com/office/drawing/2014/main" id="{39F56538-0810-49ED-B1A3-268BD83143CF}"/>
                  </a:ext>
                </a:extLst>
              </p:cNvPr>
              <p:cNvGrpSpPr/>
              <p:nvPr/>
            </p:nvGrpSpPr>
            <p:grpSpPr>
              <a:xfrm>
                <a:off x="7226582" y="3670836"/>
                <a:ext cx="683161" cy="471152"/>
                <a:chOff x="7226582" y="3799726"/>
                <a:chExt cx="683161" cy="471152"/>
              </a:xfrm>
            </p:grpSpPr>
            <p:pic>
              <p:nvPicPr>
                <p:cNvPr id="114" name="Picture 6" descr="X:\Web2.0 PNG Icons\Professionals\User-2.png">
                  <a:extLst>
                    <a:ext uri="{FF2B5EF4-FFF2-40B4-BE49-F238E27FC236}">
                      <a16:creationId xmlns:a16="http://schemas.microsoft.com/office/drawing/2014/main" id="{B533EFC1-9BF9-4A4B-9EE4-C89B85100C1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7226582" y="3799726"/>
                  <a:ext cx="324616" cy="4711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15" name="Picture 114" descr="A close up of a screen&#10;&#10;Description automatically generated">
                  <a:extLst>
                    <a:ext uri="{FF2B5EF4-FFF2-40B4-BE49-F238E27FC236}">
                      <a16:creationId xmlns:a16="http://schemas.microsoft.com/office/drawing/2014/main" id="{5505B010-B6AF-4CD4-A6EA-403A7A78E68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17128" y="3853221"/>
                  <a:ext cx="392615" cy="402285"/>
                </a:xfrm>
                <a:prstGeom prst="rect">
                  <a:avLst/>
                </a:prstGeom>
              </p:spPr>
            </p:pic>
          </p:grpSp>
          <p:grpSp>
            <p:nvGrpSpPr>
              <p:cNvPr id="111" name="Group 110">
                <a:extLst>
                  <a:ext uri="{FF2B5EF4-FFF2-40B4-BE49-F238E27FC236}">
                    <a16:creationId xmlns:a16="http://schemas.microsoft.com/office/drawing/2014/main" id="{F5074E7E-CFED-465F-AD28-F000147AAEA6}"/>
                  </a:ext>
                </a:extLst>
              </p:cNvPr>
              <p:cNvGrpSpPr/>
              <p:nvPr/>
            </p:nvGrpSpPr>
            <p:grpSpPr>
              <a:xfrm>
                <a:off x="10651031" y="3656925"/>
                <a:ext cx="679774" cy="498975"/>
                <a:chOff x="10651031" y="3798442"/>
                <a:chExt cx="679774" cy="498975"/>
              </a:xfrm>
            </p:grpSpPr>
            <p:pic>
              <p:nvPicPr>
                <p:cNvPr id="112" name="Picture 12" descr="X:\Web2.0 PNG Icons\Professionals\User.png">
                  <a:extLst>
                    <a:ext uri="{FF2B5EF4-FFF2-40B4-BE49-F238E27FC236}">
                      <a16:creationId xmlns:a16="http://schemas.microsoft.com/office/drawing/2014/main" id="{9CF5A2B6-E8DB-4547-88AD-674120650EF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11033719" y="3798442"/>
                  <a:ext cx="297086" cy="4989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13" name="Picture 112" descr="A close up of a screen&#10;&#10;Description automatically generated">
                  <a:extLst>
                    <a:ext uri="{FF2B5EF4-FFF2-40B4-BE49-F238E27FC236}">
                      <a16:creationId xmlns:a16="http://schemas.microsoft.com/office/drawing/2014/main" id="{13788650-FEB5-4669-B8D2-70575521DFA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651031" y="3824168"/>
                  <a:ext cx="392615" cy="402285"/>
                </a:xfrm>
                <a:prstGeom prst="rect">
                  <a:avLst/>
                </a:prstGeom>
              </p:spPr>
            </p:pic>
          </p:grpSp>
        </p:grpSp>
        <p:sp>
          <p:nvSpPr>
            <p:cNvPr id="141" name="Rectangle 11">
              <a:extLst>
                <a:ext uri="{FF2B5EF4-FFF2-40B4-BE49-F238E27FC236}">
                  <a16:creationId xmlns:a16="http://schemas.microsoft.com/office/drawing/2014/main" id="{E6C43050-A0F9-4417-A9D3-D1509B358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56816" y="3098801"/>
              <a:ext cx="490672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He/she poisons the victim’s machine by using ARP spoofing techniques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2D461F-8733-4AAD-91A4-DEB25FE19FC4}"/>
              </a:ext>
            </a:extLst>
          </p:cNvPr>
          <p:cNvGrpSpPr/>
          <p:nvPr/>
        </p:nvGrpSpPr>
        <p:grpSpPr>
          <a:xfrm>
            <a:off x="7356816" y="4992411"/>
            <a:ext cx="4435718" cy="1385120"/>
            <a:chOff x="7356816" y="4992411"/>
            <a:chExt cx="4435718" cy="1385120"/>
          </a:xfrm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4932DFB5-BD85-4A51-A0A7-23B5D0BE79F6}"/>
                </a:ext>
              </a:extLst>
            </p:cNvPr>
            <p:cNvGrpSpPr/>
            <p:nvPr/>
          </p:nvGrpSpPr>
          <p:grpSpPr>
            <a:xfrm>
              <a:off x="7678973" y="5561887"/>
              <a:ext cx="4100930" cy="815644"/>
              <a:chOff x="7389395" y="5339719"/>
              <a:chExt cx="4100930" cy="815644"/>
            </a:xfrm>
          </p:grpSpPr>
          <p:cxnSp>
            <p:nvCxnSpPr>
              <p:cNvPr id="129" name="Straight Arrow Connector 128">
                <a:extLst>
                  <a:ext uri="{FF2B5EF4-FFF2-40B4-BE49-F238E27FC236}">
                    <a16:creationId xmlns:a16="http://schemas.microsoft.com/office/drawing/2014/main" id="{42679692-90EC-4B11-9AB6-862E7716363D}"/>
                  </a:ext>
                </a:extLst>
              </p:cNvPr>
              <p:cNvCxnSpPr/>
              <p:nvPr/>
            </p:nvCxnSpPr>
            <p:spPr>
              <a:xfrm>
                <a:off x="8000904" y="5773131"/>
                <a:ext cx="1024131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30" name="Picture 129">
                <a:extLst>
                  <a:ext uri="{FF2B5EF4-FFF2-40B4-BE49-F238E27FC236}">
                    <a16:creationId xmlns:a16="http://schemas.microsoft.com/office/drawing/2014/main" id="{A0ED34AC-8D67-4960-B58B-22D15EB61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89395" y="5339719"/>
                <a:ext cx="587710" cy="815644"/>
              </a:xfrm>
              <a:prstGeom prst="rect">
                <a:avLst/>
              </a:prstGeom>
            </p:spPr>
          </p:pic>
          <p:pic>
            <p:nvPicPr>
              <p:cNvPr id="131" name="Picture 22" descr="E:\haja Premium\Credit_Card_Verso.png">
                <a:extLst>
                  <a:ext uri="{FF2B5EF4-FFF2-40B4-BE49-F238E27FC236}">
                    <a16:creationId xmlns:a16="http://schemas.microsoft.com/office/drawing/2014/main" id="{C8B7F8D3-C42E-48ED-B2AD-40049486F91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15155" y="5519284"/>
                <a:ext cx="527050" cy="528638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2" name="Picture 23" descr="E:\haja Premium\Caddy_Valid.png">
                <a:extLst>
                  <a:ext uri="{FF2B5EF4-FFF2-40B4-BE49-F238E27FC236}">
                    <a16:creationId xmlns:a16="http://schemas.microsoft.com/office/drawing/2014/main" id="{680C6A6B-AE3D-457F-BB78-333743B33C3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42383" y="5493884"/>
                <a:ext cx="579439" cy="57943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" name="Picture 24" descr="E:\haja Premium\Keys.png">
                <a:extLst>
                  <a:ext uri="{FF2B5EF4-FFF2-40B4-BE49-F238E27FC236}">
                    <a16:creationId xmlns:a16="http://schemas.microsoft.com/office/drawing/2014/main" id="{531A4560-B9A7-4AFE-ADD4-54671EACA12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79399" y="5565158"/>
                <a:ext cx="435578" cy="436891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4" name="Picture 26" descr="X:\Web2.0 PNG Icons\1281100541_file.png">
                <a:extLst>
                  <a:ext uri="{FF2B5EF4-FFF2-40B4-BE49-F238E27FC236}">
                    <a16:creationId xmlns:a16="http://schemas.microsoft.com/office/drawing/2014/main" id="{2FD81203-A960-4AF8-A398-3020FD1C782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22000" y="5498646"/>
                <a:ext cx="568325" cy="56991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2" name="Rectangle 13">
              <a:extLst>
                <a:ext uri="{FF2B5EF4-FFF2-40B4-BE49-F238E27FC236}">
                  <a16:creationId xmlns:a16="http://schemas.microsoft.com/office/drawing/2014/main" id="{7430A344-1ED6-4720-A687-AB2F235A1D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56816" y="4992411"/>
              <a:ext cx="443571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The hacker extracts passwords and sensitive data from the redirected traffic</a:t>
              </a:r>
            </a:p>
          </p:txBody>
        </p:sp>
      </p:grpSp>
      <p:sp>
        <p:nvSpPr>
          <p:cNvPr id="125" name="Rounded Rectangle 141">
            <a:extLst>
              <a:ext uri="{FF2B5EF4-FFF2-40B4-BE49-F238E27FC236}">
                <a16:creationId xmlns:a16="http://schemas.microsoft.com/office/drawing/2014/main" id="{695081E1-A7B2-4512-933A-9EFF59BEF91D}"/>
              </a:ext>
            </a:extLst>
          </p:cNvPr>
          <p:cNvSpPr/>
          <p:nvPr/>
        </p:nvSpPr>
        <p:spPr>
          <a:xfrm>
            <a:off x="55213" y="2839390"/>
            <a:ext cx="12044567" cy="2889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6" name="Rounded Rectangle 141">
            <a:extLst>
              <a:ext uri="{FF2B5EF4-FFF2-40B4-BE49-F238E27FC236}">
                <a16:creationId xmlns:a16="http://schemas.microsoft.com/office/drawing/2014/main" id="{2B6C01E9-B854-4931-97EA-5AD2D74F7548}"/>
              </a:ext>
            </a:extLst>
          </p:cNvPr>
          <p:cNvSpPr/>
          <p:nvPr/>
        </p:nvSpPr>
        <p:spPr>
          <a:xfrm>
            <a:off x="55213" y="4700995"/>
            <a:ext cx="12044567" cy="2889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613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itle 1">
            <a:extLst>
              <a:ext uri="{FF2B5EF4-FFF2-40B4-BE49-F238E27FC236}">
                <a16:creationId xmlns:a16="http://schemas.microsoft.com/office/drawing/2014/main" id="{BB01E6AA-16E2-441B-B2FF-144479FBFF46}"/>
              </a:ext>
            </a:extLst>
          </p:cNvPr>
          <p:cNvSpPr txBox="1">
            <a:spLocks/>
          </p:cNvSpPr>
          <p:nvPr/>
        </p:nvSpPr>
        <p:spPr>
          <a:xfrm>
            <a:off x="2438402" y="254053"/>
            <a:ext cx="7315197" cy="75498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n-ea"/>
                <a:cs typeface="+mn-cs"/>
              </a:rPr>
              <a:t>Protocols Vulnerable to Sniffing</a:t>
            </a:r>
          </a:p>
        </p:txBody>
      </p:sp>
      <p:sp>
        <p:nvSpPr>
          <p:cNvPr id="111" name="Rounded Rectangle 110"/>
          <p:cNvSpPr/>
          <p:nvPr/>
        </p:nvSpPr>
        <p:spPr>
          <a:xfrm>
            <a:off x="4585417" y="4895208"/>
            <a:ext cx="2883372" cy="5118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" name="Rounded Rectangle 111"/>
          <p:cNvSpPr/>
          <p:nvPr/>
        </p:nvSpPr>
        <p:spPr>
          <a:xfrm>
            <a:off x="8837882" y="4895460"/>
            <a:ext cx="2911935" cy="5068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6" name="Rounded Rectangle 125"/>
          <p:cNvSpPr/>
          <p:nvPr/>
        </p:nvSpPr>
        <p:spPr>
          <a:xfrm>
            <a:off x="8837882" y="2333113"/>
            <a:ext cx="2913944" cy="51188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7" name="Rounded Rectangle 126"/>
          <p:cNvSpPr/>
          <p:nvPr/>
        </p:nvSpPr>
        <p:spPr>
          <a:xfrm>
            <a:off x="332950" y="4895208"/>
            <a:ext cx="2883374" cy="5118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1" name="Rounded Rectangle 140"/>
          <p:cNvSpPr/>
          <p:nvPr/>
        </p:nvSpPr>
        <p:spPr>
          <a:xfrm>
            <a:off x="332951" y="2334499"/>
            <a:ext cx="2883373" cy="48416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2" name="Rounded Rectangle 141"/>
          <p:cNvSpPr/>
          <p:nvPr/>
        </p:nvSpPr>
        <p:spPr>
          <a:xfrm>
            <a:off x="4585416" y="2333113"/>
            <a:ext cx="2883374" cy="51189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4CA97847-D8DF-4596-B6DA-B55B6C9DC2EC}"/>
              </a:ext>
            </a:extLst>
          </p:cNvPr>
          <p:cNvSpPr/>
          <p:nvPr/>
        </p:nvSpPr>
        <p:spPr>
          <a:xfrm>
            <a:off x="332951" y="2532596"/>
            <a:ext cx="352029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Keystrokes including usernames and passwords are sent in clear text</a:t>
            </a:r>
          </a:p>
        </p:txBody>
      </p:sp>
      <p:sp>
        <p:nvSpPr>
          <p:cNvPr id="113" name="Rectangle 8">
            <a:extLst>
              <a:ext uri="{FF2B5EF4-FFF2-40B4-BE49-F238E27FC236}">
                <a16:creationId xmlns:a16="http://schemas.microsoft.com/office/drawing/2014/main" id="{DBA0DE0D-4298-4174-908F-42E1E98B1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638" y="1747759"/>
            <a:ext cx="2400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rPr>
              <a:t>Telnet and Rlogin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259AB823-7906-42BA-83FE-425C5922E361}"/>
              </a:ext>
            </a:extLst>
          </p:cNvPr>
          <p:cNvSpPr/>
          <p:nvPr/>
        </p:nvSpPr>
        <p:spPr>
          <a:xfrm>
            <a:off x="5242810" y="1747759"/>
            <a:ext cx="904880" cy="400110"/>
          </a:xfrm>
          <a:prstGeom prst="rect">
            <a:avLst/>
          </a:prstGeom>
          <a:ln>
            <a:noFill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Rockwell" panose="02060603020205020403" pitchFamily="18" charset="0"/>
              </a:rPr>
              <a:t>HTTP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435FA5F-0280-423F-9D0E-196A4F9F28D8}"/>
              </a:ext>
            </a:extLst>
          </p:cNvPr>
          <p:cNvSpPr/>
          <p:nvPr/>
        </p:nvSpPr>
        <p:spPr>
          <a:xfrm>
            <a:off x="4585416" y="2532596"/>
            <a:ext cx="2813847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344488" indent="-344488"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Data is sent in clear text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DB9DAF3F-E52B-4AA6-8062-FBD029CDE9F2}"/>
              </a:ext>
            </a:extLst>
          </p:cNvPr>
          <p:cNvSpPr/>
          <p:nvPr/>
        </p:nvSpPr>
        <p:spPr>
          <a:xfrm>
            <a:off x="9492520" y="1747759"/>
            <a:ext cx="747320" cy="400110"/>
          </a:xfrm>
          <a:prstGeom prst="rect">
            <a:avLst/>
          </a:prstGeom>
          <a:ln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Rockwell" panose="02060603020205020403" pitchFamily="18" charset="0"/>
              </a:rPr>
              <a:t>POP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038BEC5D-0148-4E9A-A674-4AB4449F574D}"/>
              </a:ext>
            </a:extLst>
          </p:cNvPr>
          <p:cNvSpPr/>
          <p:nvPr/>
        </p:nvSpPr>
        <p:spPr>
          <a:xfrm>
            <a:off x="8837882" y="2532596"/>
            <a:ext cx="303625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indent="-344488"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Passwords and data are sent in clear text</a:t>
            </a: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D93D3632-CBF1-42A0-BAAF-6D33119962AE}"/>
              </a:ext>
            </a:extLst>
          </p:cNvPr>
          <p:cNvSpPr/>
          <p:nvPr/>
        </p:nvSpPr>
        <p:spPr>
          <a:xfrm>
            <a:off x="975610" y="4310696"/>
            <a:ext cx="912429" cy="400110"/>
          </a:xfrm>
          <a:prstGeom prst="rect">
            <a:avLst/>
          </a:prstGeom>
          <a:ln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7030A0"/>
                </a:solidFill>
                <a:latin typeface="Rockwell" panose="02060603020205020403" pitchFamily="18" charset="0"/>
              </a:rPr>
              <a:t>IMAP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B31E0E6C-E215-4443-AD69-0AFCCB19D7A7}"/>
              </a:ext>
            </a:extLst>
          </p:cNvPr>
          <p:cNvSpPr/>
          <p:nvPr/>
        </p:nvSpPr>
        <p:spPr>
          <a:xfrm>
            <a:off x="332950" y="5138088"/>
            <a:ext cx="302673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indent="-344488"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Passwords and data are sent in clear text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517A64C3-1306-4AF4-B9D4-852B9FDB3192}"/>
              </a:ext>
            </a:extLst>
          </p:cNvPr>
          <p:cNvSpPr/>
          <p:nvPr/>
        </p:nvSpPr>
        <p:spPr>
          <a:xfrm>
            <a:off x="5211957" y="4310696"/>
            <a:ext cx="2301802" cy="400110"/>
          </a:xfrm>
          <a:prstGeom prst="rect">
            <a:avLst/>
          </a:prstGeom>
          <a:ln>
            <a:noFill/>
          </a:ln>
        </p:spPr>
        <p:txBody>
          <a:bodyPr wrap="square" anchor="ctr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47AAC5"/>
                </a:solidFill>
                <a:latin typeface="Rockwell" panose="02060603020205020403" pitchFamily="18" charset="0"/>
              </a:rPr>
              <a:t>SMTP and NNTP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4E29327C-2052-4CA1-92F0-4CEA8BA71A88}"/>
              </a:ext>
            </a:extLst>
          </p:cNvPr>
          <p:cNvSpPr/>
          <p:nvPr/>
        </p:nvSpPr>
        <p:spPr>
          <a:xfrm>
            <a:off x="4585417" y="5138088"/>
            <a:ext cx="330789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Passwords and data are sent in clear text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238D53BE-7565-41DC-A4F7-6553F26832DB}"/>
              </a:ext>
            </a:extLst>
          </p:cNvPr>
          <p:cNvSpPr/>
          <p:nvPr/>
        </p:nvSpPr>
        <p:spPr>
          <a:xfrm>
            <a:off x="8837882" y="5138088"/>
            <a:ext cx="291193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indent="-344488"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Passwords and data are sent in clear text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2F1065E0-3CF8-4EAA-AA44-DCED6E0DB61B}"/>
              </a:ext>
            </a:extLst>
          </p:cNvPr>
          <p:cNvSpPr/>
          <p:nvPr/>
        </p:nvSpPr>
        <p:spPr>
          <a:xfrm>
            <a:off x="9476280" y="4310696"/>
            <a:ext cx="694421" cy="400110"/>
          </a:xfrm>
          <a:prstGeom prst="rect">
            <a:avLst/>
          </a:prstGeom>
          <a:ln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Rockwell" panose="02060603020205020403" pitchFamily="18" charset="0"/>
              </a:rPr>
              <a:t>FTP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4CB4A7-DE70-4F32-8049-E406F8FF5D82}"/>
              </a:ext>
            </a:extLst>
          </p:cNvPr>
          <p:cNvGrpSpPr/>
          <p:nvPr/>
        </p:nvGrpSpPr>
        <p:grpSpPr>
          <a:xfrm>
            <a:off x="4585416" y="1683533"/>
            <a:ext cx="566928" cy="565293"/>
            <a:chOff x="4585416" y="1683533"/>
            <a:chExt cx="566928" cy="565293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B32F5F8C-C1C2-4BBD-9430-51A38AF40702}"/>
                </a:ext>
              </a:extLst>
            </p:cNvPr>
            <p:cNvSpPr/>
            <p:nvPr/>
          </p:nvSpPr>
          <p:spPr>
            <a:xfrm flipH="1">
              <a:off x="4585416" y="1683533"/>
              <a:ext cx="566928" cy="565293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 w="28575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sp>
          <p:nvSpPr>
            <p:cNvPr id="130" name="Freeform 34">
              <a:extLst>
                <a:ext uri="{FF2B5EF4-FFF2-40B4-BE49-F238E27FC236}">
                  <a16:creationId xmlns:a16="http://schemas.microsoft.com/office/drawing/2014/main" id="{FF9F6523-C416-426F-83A8-48019642F69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776229" y="1815782"/>
              <a:ext cx="185302" cy="300794"/>
            </a:xfrm>
            <a:custGeom>
              <a:avLst/>
              <a:gdLst>
                <a:gd name="T0" fmla="*/ 126553 w 284"/>
                <a:gd name="T1" fmla="*/ 51794 h 497"/>
                <a:gd name="T2" fmla="*/ 126553 w 284"/>
                <a:gd name="T3" fmla="*/ 51794 h 497"/>
                <a:gd name="T4" fmla="*/ 126553 w 284"/>
                <a:gd name="T5" fmla="*/ 27923 h 497"/>
                <a:gd name="T6" fmla="*/ 63500 w 284"/>
                <a:gd name="T7" fmla="*/ 0 h 497"/>
                <a:gd name="T8" fmla="*/ 0 w 284"/>
                <a:gd name="T9" fmla="*/ 27923 h 497"/>
                <a:gd name="T10" fmla="*/ 0 w 284"/>
                <a:gd name="T11" fmla="*/ 51794 h 497"/>
                <a:gd name="T12" fmla="*/ 43377 w 284"/>
                <a:gd name="T13" fmla="*/ 111694 h 497"/>
                <a:gd name="T14" fmla="*/ 0 w 284"/>
                <a:gd name="T15" fmla="*/ 171594 h 497"/>
                <a:gd name="T16" fmla="*/ 0 w 284"/>
                <a:gd name="T17" fmla="*/ 199518 h 497"/>
                <a:gd name="T18" fmla="*/ 63500 w 284"/>
                <a:gd name="T19" fmla="*/ 223388 h 497"/>
                <a:gd name="T20" fmla="*/ 126553 w 284"/>
                <a:gd name="T21" fmla="*/ 199518 h 497"/>
                <a:gd name="T22" fmla="*/ 126553 w 284"/>
                <a:gd name="T23" fmla="*/ 171594 h 497"/>
                <a:gd name="T24" fmla="*/ 83176 w 284"/>
                <a:gd name="T25" fmla="*/ 111694 h 497"/>
                <a:gd name="T26" fmla="*/ 126553 w 284"/>
                <a:gd name="T27" fmla="*/ 51794 h 497"/>
                <a:gd name="T28" fmla="*/ 19676 w 284"/>
                <a:gd name="T29" fmla="*/ 27923 h 497"/>
                <a:gd name="T30" fmla="*/ 19676 w 284"/>
                <a:gd name="T31" fmla="*/ 27923 h 497"/>
                <a:gd name="T32" fmla="*/ 63500 w 284"/>
                <a:gd name="T33" fmla="*/ 15763 h 497"/>
                <a:gd name="T34" fmla="*/ 106877 w 284"/>
                <a:gd name="T35" fmla="*/ 27923 h 497"/>
                <a:gd name="T36" fmla="*/ 110901 w 284"/>
                <a:gd name="T37" fmla="*/ 31977 h 497"/>
                <a:gd name="T38" fmla="*/ 63500 w 284"/>
                <a:gd name="T39" fmla="*/ 43687 h 497"/>
                <a:gd name="T40" fmla="*/ 15651 w 284"/>
                <a:gd name="T41" fmla="*/ 31977 h 497"/>
                <a:gd name="T42" fmla="*/ 19676 w 284"/>
                <a:gd name="T43" fmla="*/ 27923 h 497"/>
                <a:gd name="T44" fmla="*/ 67525 w 284"/>
                <a:gd name="T45" fmla="*/ 111694 h 497"/>
                <a:gd name="T46" fmla="*/ 67525 w 284"/>
                <a:gd name="T47" fmla="*/ 111694 h 497"/>
                <a:gd name="T48" fmla="*/ 91225 w 284"/>
                <a:gd name="T49" fmla="*/ 147724 h 497"/>
                <a:gd name="T50" fmla="*/ 110901 w 284"/>
                <a:gd name="T51" fmla="*/ 171594 h 497"/>
                <a:gd name="T52" fmla="*/ 110901 w 284"/>
                <a:gd name="T53" fmla="*/ 187357 h 497"/>
                <a:gd name="T54" fmla="*/ 67525 w 284"/>
                <a:gd name="T55" fmla="*/ 159434 h 497"/>
                <a:gd name="T56" fmla="*/ 59475 w 284"/>
                <a:gd name="T57" fmla="*/ 159434 h 497"/>
                <a:gd name="T58" fmla="*/ 15651 w 284"/>
                <a:gd name="T59" fmla="*/ 187357 h 497"/>
                <a:gd name="T60" fmla="*/ 15651 w 284"/>
                <a:gd name="T61" fmla="*/ 171594 h 497"/>
                <a:gd name="T62" fmla="*/ 35775 w 284"/>
                <a:gd name="T63" fmla="*/ 147724 h 497"/>
                <a:gd name="T64" fmla="*/ 59475 w 284"/>
                <a:gd name="T65" fmla="*/ 111694 h 497"/>
                <a:gd name="T66" fmla="*/ 35775 w 284"/>
                <a:gd name="T67" fmla="*/ 79717 h 497"/>
                <a:gd name="T68" fmla="*/ 15651 w 284"/>
                <a:gd name="T69" fmla="*/ 51794 h 497"/>
                <a:gd name="T70" fmla="*/ 15651 w 284"/>
                <a:gd name="T71" fmla="*/ 39633 h 497"/>
                <a:gd name="T72" fmla="*/ 63500 w 284"/>
                <a:gd name="T73" fmla="*/ 51794 h 497"/>
                <a:gd name="T74" fmla="*/ 110901 w 284"/>
                <a:gd name="T75" fmla="*/ 39633 h 497"/>
                <a:gd name="T76" fmla="*/ 110901 w 284"/>
                <a:gd name="T77" fmla="*/ 51794 h 497"/>
                <a:gd name="T78" fmla="*/ 91225 w 284"/>
                <a:gd name="T79" fmla="*/ 79717 h 497"/>
                <a:gd name="T80" fmla="*/ 67525 w 284"/>
                <a:gd name="T81" fmla="*/ 111694 h 4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84" h="497">
                  <a:moveTo>
                    <a:pt x="283" y="115"/>
                  </a:moveTo>
                  <a:lnTo>
                    <a:pt x="283" y="115"/>
                  </a:lnTo>
                  <a:cubicBezTo>
                    <a:pt x="283" y="62"/>
                    <a:pt x="283" y="62"/>
                    <a:pt x="283" y="62"/>
                  </a:cubicBezTo>
                  <a:cubicBezTo>
                    <a:pt x="283" y="35"/>
                    <a:pt x="221" y="0"/>
                    <a:pt x="142" y="0"/>
                  </a:cubicBezTo>
                  <a:cubicBezTo>
                    <a:pt x="61" y="0"/>
                    <a:pt x="0" y="35"/>
                    <a:pt x="0" y="62"/>
                  </a:cubicBezTo>
                  <a:cubicBezTo>
                    <a:pt x="0" y="62"/>
                    <a:pt x="0" y="62"/>
                    <a:pt x="0" y="115"/>
                  </a:cubicBezTo>
                  <a:cubicBezTo>
                    <a:pt x="0" y="168"/>
                    <a:pt x="97" y="213"/>
                    <a:pt x="97" y="248"/>
                  </a:cubicBezTo>
                  <a:cubicBezTo>
                    <a:pt x="97" y="292"/>
                    <a:pt x="0" y="328"/>
                    <a:pt x="0" y="381"/>
                  </a:cubicBezTo>
                  <a:cubicBezTo>
                    <a:pt x="0" y="434"/>
                    <a:pt x="0" y="443"/>
                    <a:pt x="0" y="443"/>
                  </a:cubicBezTo>
                  <a:cubicBezTo>
                    <a:pt x="0" y="460"/>
                    <a:pt x="61" y="496"/>
                    <a:pt x="142" y="496"/>
                  </a:cubicBezTo>
                  <a:cubicBezTo>
                    <a:pt x="221" y="496"/>
                    <a:pt x="283" y="460"/>
                    <a:pt x="283" y="443"/>
                  </a:cubicBezTo>
                  <a:cubicBezTo>
                    <a:pt x="283" y="443"/>
                    <a:pt x="283" y="434"/>
                    <a:pt x="283" y="381"/>
                  </a:cubicBezTo>
                  <a:cubicBezTo>
                    <a:pt x="283" y="328"/>
                    <a:pt x="186" y="292"/>
                    <a:pt x="186" y="248"/>
                  </a:cubicBezTo>
                  <a:cubicBezTo>
                    <a:pt x="186" y="213"/>
                    <a:pt x="283" y="168"/>
                    <a:pt x="283" y="115"/>
                  </a:cubicBezTo>
                  <a:close/>
                  <a:moveTo>
                    <a:pt x="44" y="62"/>
                  </a:moveTo>
                  <a:lnTo>
                    <a:pt x="44" y="62"/>
                  </a:lnTo>
                  <a:cubicBezTo>
                    <a:pt x="61" y="53"/>
                    <a:pt x="88" y="35"/>
                    <a:pt x="142" y="35"/>
                  </a:cubicBezTo>
                  <a:cubicBezTo>
                    <a:pt x="195" y="35"/>
                    <a:pt x="239" y="62"/>
                    <a:pt x="239" y="62"/>
                  </a:cubicBezTo>
                  <a:cubicBezTo>
                    <a:pt x="248" y="62"/>
                    <a:pt x="257" y="71"/>
                    <a:pt x="248" y="71"/>
                  </a:cubicBezTo>
                  <a:cubicBezTo>
                    <a:pt x="230" y="88"/>
                    <a:pt x="186" y="97"/>
                    <a:pt x="142" y="97"/>
                  </a:cubicBezTo>
                  <a:cubicBezTo>
                    <a:pt x="97" y="97"/>
                    <a:pt x="53" y="88"/>
                    <a:pt x="35" y="71"/>
                  </a:cubicBezTo>
                  <a:cubicBezTo>
                    <a:pt x="26" y="71"/>
                    <a:pt x="44" y="62"/>
                    <a:pt x="44" y="62"/>
                  </a:cubicBezTo>
                  <a:close/>
                  <a:moveTo>
                    <a:pt x="151" y="248"/>
                  </a:moveTo>
                  <a:lnTo>
                    <a:pt x="151" y="248"/>
                  </a:lnTo>
                  <a:cubicBezTo>
                    <a:pt x="151" y="283"/>
                    <a:pt x="177" y="301"/>
                    <a:pt x="204" y="328"/>
                  </a:cubicBezTo>
                  <a:cubicBezTo>
                    <a:pt x="221" y="345"/>
                    <a:pt x="248" y="372"/>
                    <a:pt x="248" y="381"/>
                  </a:cubicBezTo>
                  <a:cubicBezTo>
                    <a:pt x="248" y="416"/>
                    <a:pt x="248" y="416"/>
                    <a:pt x="248" y="416"/>
                  </a:cubicBezTo>
                  <a:cubicBezTo>
                    <a:pt x="230" y="407"/>
                    <a:pt x="151" y="390"/>
                    <a:pt x="151" y="354"/>
                  </a:cubicBezTo>
                  <a:cubicBezTo>
                    <a:pt x="151" y="337"/>
                    <a:pt x="133" y="337"/>
                    <a:pt x="133" y="354"/>
                  </a:cubicBezTo>
                  <a:cubicBezTo>
                    <a:pt x="133" y="390"/>
                    <a:pt x="61" y="407"/>
                    <a:pt x="35" y="416"/>
                  </a:cubicBezTo>
                  <a:cubicBezTo>
                    <a:pt x="35" y="381"/>
                    <a:pt x="35" y="381"/>
                    <a:pt x="35" y="381"/>
                  </a:cubicBezTo>
                  <a:cubicBezTo>
                    <a:pt x="35" y="372"/>
                    <a:pt x="61" y="345"/>
                    <a:pt x="80" y="328"/>
                  </a:cubicBezTo>
                  <a:cubicBezTo>
                    <a:pt x="106" y="301"/>
                    <a:pt x="133" y="283"/>
                    <a:pt x="133" y="248"/>
                  </a:cubicBezTo>
                  <a:cubicBezTo>
                    <a:pt x="133" y="222"/>
                    <a:pt x="106" y="203"/>
                    <a:pt x="80" y="177"/>
                  </a:cubicBezTo>
                  <a:cubicBezTo>
                    <a:pt x="61" y="159"/>
                    <a:pt x="35" y="132"/>
                    <a:pt x="35" y="115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61" y="106"/>
                    <a:pt x="97" y="115"/>
                    <a:pt x="142" y="115"/>
                  </a:cubicBezTo>
                  <a:cubicBezTo>
                    <a:pt x="186" y="115"/>
                    <a:pt x="230" y="106"/>
                    <a:pt x="248" y="88"/>
                  </a:cubicBezTo>
                  <a:cubicBezTo>
                    <a:pt x="248" y="115"/>
                    <a:pt x="248" y="115"/>
                    <a:pt x="248" y="115"/>
                  </a:cubicBezTo>
                  <a:cubicBezTo>
                    <a:pt x="248" y="132"/>
                    <a:pt x="221" y="159"/>
                    <a:pt x="204" y="177"/>
                  </a:cubicBezTo>
                  <a:cubicBezTo>
                    <a:pt x="177" y="203"/>
                    <a:pt x="151" y="222"/>
                    <a:pt x="151" y="2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D0A4A24-10B8-4FEA-8FA4-35B050E87B04}"/>
              </a:ext>
            </a:extLst>
          </p:cNvPr>
          <p:cNvGrpSpPr/>
          <p:nvPr/>
        </p:nvGrpSpPr>
        <p:grpSpPr>
          <a:xfrm>
            <a:off x="332950" y="1683605"/>
            <a:ext cx="565293" cy="565293"/>
            <a:chOff x="332950" y="1683605"/>
            <a:chExt cx="565293" cy="565293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C58EB536-5F83-4112-AFA3-B870C97D0B00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332950" y="1683605"/>
              <a:ext cx="565293" cy="565293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sp>
          <p:nvSpPr>
            <p:cNvPr id="131" name="Freeform 127">
              <a:extLst>
                <a:ext uri="{FF2B5EF4-FFF2-40B4-BE49-F238E27FC236}">
                  <a16:creationId xmlns:a16="http://schemas.microsoft.com/office/drawing/2014/main" id="{1B82BDCD-664A-45A6-9B6D-F0CA9876C5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199" y="1845720"/>
              <a:ext cx="300794" cy="241062"/>
            </a:xfrm>
            <a:custGeom>
              <a:avLst/>
              <a:gdLst>
                <a:gd name="T0" fmla="*/ 76114 w 497"/>
                <a:gd name="T1" fmla="*/ 87900 h 400"/>
                <a:gd name="T2" fmla="*/ 76114 w 497"/>
                <a:gd name="T3" fmla="*/ 87900 h 400"/>
                <a:gd name="T4" fmla="*/ 111694 w 497"/>
                <a:gd name="T5" fmla="*/ 123329 h 400"/>
                <a:gd name="T6" fmla="*/ 147724 w 497"/>
                <a:gd name="T7" fmla="*/ 87900 h 400"/>
                <a:gd name="T8" fmla="*/ 111694 w 497"/>
                <a:gd name="T9" fmla="*/ 52023 h 400"/>
                <a:gd name="T10" fmla="*/ 76114 w 497"/>
                <a:gd name="T11" fmla="*/ 87900 h 400"/>
                <a:gd name="T12" fmla="*/ 52244 w 497"/>
                <a:gd name="T13" fmla="*/ 75791 h 400"/>
                <a:gd name="T14" fmla="*/ 52244 w 497"/>
                <a:gd name="T15" fmla="*/ 75791 h 400"/>
                <a:gd name="T16" fmla="*/ 111694 w 497"/>
                <a:gd name="T17" fmla="*/ 28254 h 400"/>
                <a:gd name="T18" fmla="*/ 155381 w 497"/>
                <a:gd name="T19" fmla="*/ 43950 h 400"/>
                <a:gd name="T20" fmla="*/ 175648 w 497"/>
                <a:gd name="T21" fmla="*/ 43950 h 400"/>
                <a:gd name="T22" fmla="*/ 175648 w 497"/>
                <a:gd name="T23" fmla="*/ 24217 h 400"/>
                <a:gd name="T24" fmla="*/ 111694 w 497"/>
                <a:gd name="T25" fmla="*/ 0 h 400"/>
                <a:gd name="T26" fmla="*/ 27923 w 497"/>
                <a:gd name="T27" fmla="*/ 64131 h 400"/>
                <a:gd name="T28" fmla="*/ 0 w 497"/>
                <a:gd name="T29" fmla="*/ 64131 h 400"/>
                <a:gd name="T30" fmla="*/ 0 w 497"/>
                <a:gd name="T31" fmla="*/ 87900 h 400"/>
                <a:gd name="T32" fmla="*/ 36030 w 497"/>
                <a:gd name="T33" fmla="*/ 87900 h 400"/>
                <a:gd name="T34" fmla="*/ 52244 w 497"/>
                <a:gd name="T35" fmla="*/ 75791 h 400"/>
                <a:gd name="T36" fmla="*/ 187357 w 497"/>
                <a:gd name="T37" fmla="*/ 87900 h 400"/>
                <a:gd name="T38" fmla="*/ 187357 w 497"/>
                <a:gd name="T39" fmla="*/ 87900 h 400"/>
                <a:gd name="T40" fmla="*/ 171594 w 497"/>
                <a:gd name="T41" fmla="*/ 103597 h 400"/>
                <a:gd name="T42" fmla="*/ 111694 w 497"/>
                <a:gd name="T43" fmla="*/ 151134 h 400"/>
                <a:gd name="T44" fmla="*/ 68007 w 497"/>
                <a:gd name="T45" fmla="*/ 131402 h 400"/>
                <a:gd name="T46" fmla="*/ 48190 w 497"/>
                <a:gd name="T47" fmla="*/ 131402 h 400"/>
                <a:gd name="T48" fmla="*/ 48190 w 497"/>
                <a:gd name="T49" fmla="*/ 151134 h 400"/>
                <a:gd name="T50" fmla="*/ 111694 w 497"/>
                <a:gd name="T51" fmla="*/ 178940 h 400"/>
                <a:gd name="T52" fmla="*/ 195915 w 497"/>
                <a:gd name="T53" fmla="*/ 115257 h 400"/>
                <a:gd name="T54" fmla="*/ 223388 w 497"/>
                <a:gd name="T55" fmla="*/ 115257 h 400"/>
                <a:gd name="T56" fmla="*/ 223388 w 497"/>
                <a:gd name="T57" fmla="*/ 87900 h 400"/>
                <a:gd name="T58" fmla="*/ 187357 w 497"/>
                <a:gd name="T59" fmla="*/ 87900 h 4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97" h="400">
                  <a:moveTo>
                    <a:pt x="169" y="196"/>
                  </a:moveTo>
                  <a:lnTo>
                    <a:pt x="169" y="196"/>
                  </a:lnTo>
                  <a:cubicBezTo>
                    <a:pt x="169" y="240"/>
                    <a:pt x="204" y="275"/>
                    <a:pt x="248" y="275"/>
                  </a:cubicBezTo>
                  <a:cubicBezTo>
                    <a:pt x="292" y="275"/>
                    <a:pt x="328" y="240"/>
                    <a:pt x="328" y="196"/>
                  </a:cubicBezTo>
                  <a:cubicBezTo>
                    <a:pt x="328" y="151"/>
                    <a:pt x="292" y="116"/>
                    <a:pt x="248" y="116"/>
                  </a:cubicBezTo>
                  <a:cubicBezTo>
                    <a:pt x="204" y="116"/>
                    <a:pt x="169" y="151"/>
                    <a:pt x="169" y="196"/>
                  </a:cubicBezTo>
                  <a:close/>
                  <a:moveTo>
                    <a:pt x="116" y="169"/>
                  </a:moveTo>
                  <a:lnTo>
                    <a:pt x="116" y="169"/>
                  </a:lnTo>
                  <a:cubicBezTo>
                    <a:pt x="124" y="107"/>
                    <a:pt x="186" y="63"/>
                    <a:pt x="248" y="63"/>
                  </a:cubicBezTo>
                  <a:cubicBezTo>
                    <a:pt x="284" y="63"/>
                    <a:pt x="319" y="71"/>
                    <a:pt x="345" y="98"/>
                  </a:cubicBezTo>
                  <a:cubicBezTo>
                    <a:pt x="354" y="107"/>
                    <a:pt x="381" y="107"/>
                    <a:pt x="390" y="98"/>
                  </a:cubicBezTo>
                  <a:cubicBezTo>
                    <a:pt x="399" y="89"/>
                    <a:pt x="399" y="71"/>
                    <a:pt x="390" y="54"/>
                  </a:cubicBezTo>
                  <a:cubicBezTo>
                    <a:pt x="354" y="18"/>
                    <a:pt x="301" y="0"/>
                    <a:pt x="248" y="0"/>
                  </a:cubicBezTo>
                  <a:cubicBezTo>
                    <a:pt x="160" y="0"/>
                    <a:pt x="80" y="54"/>
                    <a:pt x="62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107" y="196"/>
                    <a:pt x="107" y="178"/>
                    <a:pt x="116" y="169"/>
                  </a:cubicBezTo>
                  <a:close/>
                  <a:moveTo>
                    <a:pt x="416" y="196"/>
                  </a:moveTo>
                  <a:lnTo>
                    <a:pt x="416" y="196"/>
                  </a:lnTo>
                  <a:cubicBezTo>
                    <a:pt x="390" y="196"/>
                    <a:pt x="390" y="222"/>
                    <a:pt x="381" y="231"/>
                  </a:cubicBezTo>
                  <a:cubicBezTo>
                    <a:pt x="372" y="293"/>
                    <a:pt x="319" y="337"/>
                    <a:pt x="248" y="337"/>
                  </a:cubicBezTo>
                  <a:cubicBezTo>
                    <a:pt x="213" y="337"/>
                    <a:pt x="177" y="319"/>
                    <a:pt x="151" y="293"/>
                  </a:cubicBezTo>
                  <a:cubicBezTo>
                    <a:pt x="142" y="284"/>
                    <a:pt x="116" y="284"/>
                    <a:pt x="107" y="293"/>
                  </a:cubicBezTo>
                  <a:cubicBezTo>
                    <a:pt x="97" y="310"/>
                    <a:pt x="97" y="328"/>
                    <a:pt x="107" y="337"/>
                  </a:cubicBezTo>
                  <a:cubicBezTo>
                    <a:pt x="142" y="373"/>
                    <a:pt x="195" y="399"/>
                    <a:pt x="248" y="399"/>
                  </a:cubicBezTo>
                  <a:cubicBezTo>
                    <a:pt x="337" y="399"/>
                    <a:pt x="416" y="337"/>
                    <a:pt x="435" y="257"/>
                  </a:cubicBezTo>
                  <a:cubicBezTo>
                    <a:pt x="496" y="257"/>
                    <a:pt x="496" y="257"/>
                    <a:pt x="496" y="257"/>
                  </a:cubicBezTo>
                  <a:cubicBezTo>
                    <a:pt x="496" y="196"/>
                    <a:pt x="496" y="196"/>
                    <a:pt x="496" y="196"/>
                  </a:cubicBezTo>
                  <a:lnTo>
                    <a:pt x="416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7DEED6F-4B3B-4674-A804-836CE4437C42}"/>
              </a:ext>
            </a:extLst>
          </p:cNvPr>
          <p:cNvGrpSpPr/>
          <p:nvPr/>
        </p:nvGrpSpPr>
        <p:grpSpPr>
          <a:xfrm>
            <a:off x="8834871" y="1683533"/>
            <a:ext cx="565293" cy="565293"/>
            <a:chOff x="8834871" y="1683533"/>
            <a:chExt cx="565293" cy="565293"/>
          </a:xfrm>
        </p:grpSpPr>
        <p:sp>
          <p:nvSpPr>
            <p:cNvPr id="133" name="Oval 132">
              <a:extLst>
                <a:ext uri="{FF2B5EF4-FFF2-40B4-BE49-F238E27FC236}">
                  <a16:creationId xmlns:a16="http://schemas.microsoft.com/office/drawing/2014/main" id="{0EFF2D3C-CF7E-490E-9712-F87A08C55BF1}"/>
                </a:ext>
              </a:extLst>
            </p:cNvPr>
            <p:cNvSpPr/>
            <p:nvPr/>
          </p:nvSpPr>
          <p:spPr>
            <a:xfrm flipH="1">
              <a:off x="8834871" y="1683533"/>
              <a:ext cx="565293" cy="565293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28575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sp>
          <p:nvSpPr>
            <p:cNvPr id="132" name="Freeform 115">
              <a:extLst>
                <a:ext uri="{FF2B5EF4-FFF2-40B4-BE49-F238E27FC236}">
                  <a16:creationId xmlns:a16="http://schemas.microsoft.com/office/drawing/2014/main" id="{E335BCAB-7342-4DC7-B6E5-AB1E241FF41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984383" y="1800057"/>
              <a:ext cx="266268" cy="332245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DF28524-E55D-4A0A-8F84-4DB7409202DA}"/>
              </a:ext>
            </a:extLst>
          </p:cNvPr>
          <p:cNvGrpSpPr/>
          <p:nvPr/>
        </p:nvGrpSpPr>
        <p:grpSpPr>
          <a:xfrm>
            <a:off x="317861" y="4255358"/>
            <a:ext cx="565293" cy="565293"/>
            <a:chOff x="317861" y="4255358"/>
            <a:chExt cx="565293" cy="565293"/>
          </a:xfrm>
        </p:grpSpPr>
        <p:sp>
          <p:nvSpPr>
            <p:cNvPr id="140" name="Oval 139">
              <a:extLst>
                <a:ext uri="{FF2B5EF4-FFF2-40B4-BE49-F238E27FC236}">
                  <a16:creationId xmlns:a16="http://schemas.microsoft.com/office/drawing/2014/main" id="{7243BCDA-97B9-4575-8D0C-B4A3777CC525}"/>
                </a:ext>
              </a:extLst>
            </p:cNvPr>
            <p:cNvSpPr/>
            <p:nvPr/>
          </p:nvSpPr>
          <p:spPr>
            <a:xfrm flipH="1">
              <a:off x="317861" y="4255358"/>
              <a:ext cx="565293" cy="565293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48" name="Group 147">
              <a:extLst>
                <a:ext uri="{FF2B5EF4-FFF2-40B4-BE49-F238E27FC236}">
                  <a16:creationId xmlns:a16="http://schemas.microsoft.com/office/drawing/2014/main" id="{57D7E05D-92CE-4EBE-BA45-C9293EC0A45A}"/>
                </a:ext>
              </a:extLst>
            </p:cNvPr>
            <p:cNvGrpSpPr/>
            <p:nvPr/>
          </p:nvGrpSpPr>
          <p:grpSpPr>
            <a:xfrm>
              <a:off x="488114" y="4362829"/>
              <a:ext cx="224786" cy="350350"/>
              <a:chOff x="6690739" y="2657525"/>
              <a:chExt cx="397528" cy="619585"/>
            </a:xfrm>
          </p:grpSpPr>
          <p:sp>
            <p:nvSpPr>
              <p:cNvPr id="149" name="Freeform 35">
                <a:extLst>
                  <a:ext uri="{FF2B5EF4-FFF2-40B4-BE49-F238E27FC236}">
                    <a16:creationId xmlns:a16="http://schemas.microsoft.com/office/drawing/2014/main" id="{D062505D-EC6D-4EE8-86AF-5D244C05CCD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6690739" y="2657525"/>
                <a:ext cx="364919" cy="559024"/>
              </a:xfrm>
              <a:custGeom>
                <a:avLst/>
                <a:gdLst>
                  <a:gd name="T0" fmla="*/ 3 w 245"/>
                  <a:gd name="T1" fmla="*/ 249 h 376"/>
                  <a:gd name="T2" fmla="*/ 0 w 245"/>
                  <a:gd name="T3" fmla="*/ 9 h 376"/>
                  <a:gd name="T4" fmla="*/ 99 w 245"/>
                  <a:gd name="T5" fmla="*/ 190 h 376"/>
                  <a:gd name="T6" fmla="*/ 88 w 245"/>
                  <a:gd name="T7" fmla="*/ 238 h 376"/>
                  <a:gd name="T8" fmla="*/ 139 w 245"/>
                  <a:gd name="T9" fmla="*/ 254 h 376"/>
                  <a:gd name="T10" fmla="*/ 156 w 245"/>
                  <a:gd name="T11" fmla="*/ 203 h 376"/>
                  <a:gd name="T12" fmla="*/ 110 w 245"/>
                  <a:gd name="T13" fmla="*/ 184 h 376"/>
                  <a:gd name="T14" fmla="*/ 17 w 245"/>
                  <a:gd name="T15" fmla="*/ 0 h 376"/>
                  <a:gd name="T16" fmla="*/ 212 w 245"/>
                  <a:gd name="T17" fmla="*/ 139 h 376"/>
                  <a:gd name="T18" fmla="*/ 245 w 245"/>
                  <a:gd name="T19" fmla="*/ 315 h 376"/>
                  <a:gd name="T20" fmla="*/ 129 w 245"/>
                  <a:gd name="T21" fmla="*/ 376 h 376"/>
                  <a:gd name="T22" fmla="*/ 3 w 245"/>
                  <a:gd name="T23" fmla="*/ 249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5" h="376">
                    <a:moveTo>
                      <a:pt x="3" y="24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99" y="190"/>
                      <a:pt x="99" y="190"/>
                      <a:pt x="99" y="190"/>
                    </a:cubicBezTo>
                    <a:cubicBezTo>
                      <a:pt x="84" y="201"/>
                      <a:pt x="79" y="222"/>
                      <a:pt x="88" y="238"/>
                    </a:cubicBezTo>
                    <a:cubicBezTo>
                      <a:pt x="98" y="257"/>
                      <a:pt x="121" y="264"/>
                      <a:pt x="139" y="254"/>
                    </a:cubicBezTo>
                    <a:cubicBezTo>
                      <a:pt x="158" y="245"/>
                      <a:pt x="165" y="221"/>
                      <a:pt x="156" y="203"/>
                    </a:cubicBezTo>
                    <a:cubicBezTo>
                      <a:pt x="147" y="186"/>
                      <a:pt x="127" y="179"/>
                      <a:pt x="110" y="18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12" y="139"/>
                      <a:pt x="212" y="139"/>
                      <a:pt x="212" y="139"/>
                    </a:cubicBezTo>
                    <a:cubicBezTo>
                      <a:pt x="245" y="315"/>
                      <a:pt x="245" y="315"/>
                      <a:pt x="245" y="315"/>
                    </a:cubicBezTo>
                    <a:cubicBezTo>
                      <a:pt x="129" y="376"/>
                      <a:pt x="129" y="376"/>
                      <a:pt x="129" y="376"/>
                    </a:cubicBezTo>
                    <a:lnTo>
                      <a:pt x="3" y="24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0" name="Freeform 36">
                <a:extLst>
                  <a:ext uri="{FF2B5EF4-FFF2-40B4-BE49-F238E27FC236}">
                    <a16:creationId xmlns:a16="http://schemas.microsoft.com/office/drawing/2014/main" id="{8042EC3A-7690-46DA-9D70-1B8C07F7AC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89503" y="3135801"/>
                <a:ext cx="198764" cy="141309"/>
              </a:xfrm>
              <a:custGeom>
                <a:avLst/>
                <a:gdLst>
                  <a:gd name="T0" fmla="*/ 128 w 128"/>
                  <a:gd name="T1" fmla="*/ 34 h 91"/>
                  <a:gd name="T2" fmla="*/ 18 w 128"/>
                  <a:gd name="T3" fmla="*/ 91 h 91"/>
                  <a:gd name="T4" fmla="*/ 0 w 128"/>
                  <a:gd name="T5" fmla="*/ 58 h 91"/>
                  <a:gd name="T6" fmla="*/ 110 w 128"/>
                  <a:gd name="T7" fmla="*/ 0 h 91"/>
                  <a:gd name="T8" fmla="*/ 128 w 128"/>
                  <a:gd name="T9" fmla="*/ 34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91">
                    <a:moveTo>
                      <a:pt x="128" y="34"/>
                    </a:moveTo>
                    <a:lnTo>
                      <a:pt x="18" y="91"/>
                    </a:lnTo>
                    <a:lnTo>
                      <a:pt x="0" y="58"/>
                    </a:lnTo>
                    <a:lnTo>
                      <a:pt x="110" y="0"/>
                    </a:lnTo>
                    <a:lnTo>
                      <a:pt x="128" y="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0AD29AC-BF33-42B6-94AB-9A9A7AC83CE7}"/>
              </a:ext>
            </a:extLst>
          </p:cNvPr>
          <p:cNvGrpSpPr/>
          <p:nvPr/>
        </p:nvGrpSpPr>
        <p:grpSpPr>
          <a:xfrm>
            <a:off x="4585416" y="4255286"/>
            <a:ext cx="565293" cy="565293"/>
            <a:chOff x="4585416" y="4255286"/>
            <a:chExt cx="565293" cy="565293"/>
          </a:xfrm>
        </p:grpSpPr>
        <p:sp>
          <p:nvSpPr>
            <p:cNvPr id="143" name="Oval 142">
              <a:extLst>
                <a:ext uri="{FF2B5EF4-FFF2-40B4-BE49-F238E27FC236}">
                  <a16:creationId xmlns:a16="http://schemas.microsoft.com/office/drawing/2014/main" id="{941A249E-5D46-45DE-8FA0-DD1A9878871C}"/>
                </a:ext>
              </a:extLst>
            </p:cNvPr>
            <p:cNvSpPr/>
            <p:nvPr/>
          </p:nvSpPr>
          <p:spPr>
            <a:xfrm flipH="1">
              <a:off x="4585416" y="4255286"/>
              <a:ext cx="565293" cy="565293"/>
            </a:xfrm>
            <a:prstGeom prst="ellipse">
              <a:avLst/>
            </a:prstGeom>
            <a:solidFill>
              <a:srgbClr val="6ABAD0"/>
            </a:solidFill>
            <a:ln w="28575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sp>
          <p:nvSpPr>
            <p:cNvPr id="151" name="Freeform 123">
              <a:extLst>
                <a:ext uri="{FF2B5EF4-FFF2-40B4-BE49-F238E27FC236}">
                  <a16:creationId xmlns:a16="http://schemas.microsoft.com/office/drawing/2014/main" id="{7DAB9E21-3FC3-4E90-B7E6-5C8B9F09ACB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721253" y="4388197"/>
              <a:ext cx="292613" cy="299470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C1D8488-A6DB-4127-80A8-867147A29734}"/>
              </a:ext>
            </a:extLst>
          </p:cNvPr>
          <p:cNvGrpSpPr/>
          <p:nvPr/>
        </p:nvGrpSpPr>
        <p:grpSpPr>
          <a:xfrm>
            <a:off x="8849762" y="4255286"/>
            <a:ext cx="565293" cy="565293"/>
            <a:chOff x="8699862" y="4255286"/>
            <a:chExt cx="565293" cy="565293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C7B7B8A6-B30F-4EC2-925C-F2327B268092}"/>
                </a:ext>
              </a:extLst>
            </p:cNvPr>
            <p:cNvSpPr/>
            <p:nvPr/>
          </p:nvSpPr>
          <p:spPr>
            <a:xfrm flipH="1">
              <a:off x="8699862" y="4255286"/>
              <a:ext cx="565293" cy="56529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sp>
          <p:nvSpPr>
            <p:cNvPr id="35" name="Freeform 79">
              <a:extLst>
                <a:ext uri="{FF2B5EF4-FFF2-40B4-BE49-F238E27FC236}">
                  <a16:creationId xmlns:a16="http://schemas.microsoft.com/office/drawing/2014/main" id="{0D3A43B7-92DE-4CB4-B61F-E4AEB73F0B9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821618" y="4375851"/>
              <a:ext cx="321781" cy="324163"/>
            </a:xfrm>
            <a:custGeom>
              <a:avLst/>
              <a:gdLst>
                <a:gd name="T0" fmla="*/ 106933 w 479"/>
                <a:gd name="T1" fmla="*/ 0 h 479"/>
                <a:gd name="T2" fmla="*/ 106933 w 479"/>
                <a:gd name="T3" fmla="*/ 0 h 479"/>
                <a:gd name="T4" fmla="*/ 0 w 479"/>
                <a:gd name="T5" fmla="*/ 107725 h 479"/>
                <a:gd name="T6" fmla="*/ 106933 w 479"/>
                <a:gd name="T7" fmla="*/ 215449 h 479"/>
                <a:gd name="T8" fmla="*/ 213866 w 479"/>
                <a:gd name="T9" fmla="*/ 107725 h 479"/>
                <a:gd name="T10" fmla="*/ 106933 w 479"/>
                <a:gd name="T11" fmla="*/ 0 h 479"/>
                <a:gd name="T12" fmla="*/ 198206 w 479"/>
                <a:gd name="T13" fmla="*/ 107725 h 479"/>
                <a:gd name="T14" fmla="*/ 198206 w 479"/>
                <a:gd name="T15" fmla="*/ 107725 h 479"/>
                <a:gd name="T16" fmla="*/ 178520 w 479"/>
                <a:gd name="T17" fmla="*/ 163615 h 479"/>
                <a:gd name="T18" fmla="*/ 174493 w 479"/>
                <a:gd name="T19" fmla="*/ 147840 h 479"/>
                <a:gd name="T20" fmla="*/ 178520 w 479"/>
                <a:gd name="T21" fmla="*/ 115838 h 479"/>
                <a:gd name="T22" fmla="*/ 166439 w 479"/>
                <a:gd name="T23" fmla="*/ 91949 h 479"/>
                <a:gd name="T24" fmla="*/ 142726 w 479"/>
                <a:gd name="T25" fmla="*/ 80230 h 479"/>
                <a:gd name="T26" fmla="*/ 154806 w 479"/>
                <a:gd name="T27" fmla="*/ 39664 h 479"/>
                <a:gd name="T28" fmla="*/ 131093 w 479"/>
                <a:gd name="T29" fmla="*/ 27945 h 479"/>
                <a:gd name="T30" fmla="*/ 134673 w 479"/>
                <a:gd name="T31" fmla="*/ 23889 h 479"/>
                <a:gd name="T32" fmla="*/ 198206 w 479"/>
                <a:gd name="T33" fmla="*/ 107725 h 479"/>
                <a:gd name="T34" fmla="*/ 94853 w 479"/>
                <a:gd name="T35" fmla="*/ 19832 h 479"/>
                <a:gd name="T36" fmla="*/ 94853 w 479"/>
                <a:gd name="T37" fmla="*/ 19832 h 479"/>
                <a:gd name="T38" fmla="*/ 83220 w 479"/>
                <a:gd name="T39" fmla="*/ 27945 h 479"/>
                <a:gd name="T40" fmla="*/ 67113 w 479"/>
                <a:gd name="T41" fmla="*/ 39664 h 479"/>
                <a:gd name="T42" fmla="*/ 51453 w 479"/>
                <a:gd name="T43" fmla="*/ 59947 h 479"/>
                <a:gd name="T44" fmla="*/ 59507 w 479"/>
                <a:gd name="T45" fmla="*/ 71666 h 479"/>
                <a:gd name="T46" fmla="*/ 79193 w 479"/>
                <a:gd name="T47" fmla="*/ 71666 h 479"/>
                <a:gd name="T48" fmla="*/ 110960 w 479"/>
                <a:gd name="T49" fmla="*/ 107725 h 479"/>
                <a:gd name="T50" fmla="*/ 83220 w 479"/>
                <a:gd name="T51" fmla="*/ 131613 h 479"/>
                <a:gd name="T52" fmla="*/ 79193 w 479"/>
                <a:gd name="T53" fmla="*/ 151896 h 479"/>
                <a:gd name="T54" fmla="*/ 79193 w 479"/>
                <a:gd name="T55" fmla="*/ 175785 h 479"/>
                <a:gd name="T56" fmla="*/ 59507 w 479"/>
                <a:gd name="T57" fmla="*/ 155502 h 479"/>
                <a:gd name="T58" fmla="*/ 55480 w 479"/>
                <a:gd name="T59" fmla="*/ 128008 h 479"/>
                <a:gd name="T60" fmla="*/ 39373 w 479"/>
                <a:gd name="T61" fmla="*/ 107725 h 479"/>
                <a:gd name="T62" fmla="*/ 47426 w 479"/>
                <a:gd name="T63" fmla="*/ 83836 h 479"/>
                <a:gd name="T64" fmla="*/ 23713 w 479"/>
                <a:gd name="T65" fmla="*/ 76173 h 479"/>
                <a:gd name="T66" fmla="*/ 94853 w 479"/>
                <a:gd name="T67" fmla="*/ 19832 h 479"/>
                <a:gd name="T68" fmla="*/ 79193 w 479"/>
                <a:gd name="T69" fmla="*/ 195617 h 479"/>
                <a:gd name="T70" fmla="*/ 79193 w 479"/>
                <a:gd name="T71" fmla="*/ 195617 h 479"/>
                <a:gd name="T72" fmla="*/ 91273 w 479"/>
                <a:gd name="T73" fmla="*/ 187504 h 479"/>
                <a:gd name="T74" fmla="*/ 106933 w 479"/>
                <a:gd name="T75" fmla="*/ 183447 h 479"/>
                <a:gd name="T76" fmla="*/ 131093 w 479"/>
                <a:gd name="T77" fmla="*/ 175785 h 479"/>
                <a:gd name="T78" fmla="*/ 158386 w 479"/>
                <a:gd name="T79" fmla="*/ 183447 h 479"/>
                <a:gd name="T80" fmla="*/ 106933 w 479"/>
                <a:gd name="T81" fmla="*/ 199674 h 479"/>
                <a:gd name="T82" fmla="*/ 79193 w 479"/>
                <a:gd name="T83" fmla="*/ 195617 h 47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79" h="479">
                  <a:moveTo>
                    <a:pt x="239" y="0"/>
                  </a:moveTo>
                  <a:lnTo>
                    <a:pt x="239" y="0"/>
                  </a:lnTo>
                  <a:cubicBezTo>
                    <a:pt x="106" y="0"/>
                    <a:pt x="0" y="106"/>
                    <a:pt x="0" y="239"/>
                  </a:cubicBezTo>
                  <a:cubicBezTo>
                    <a:pt x="0" y="372"/>
                    <a:pt x="106" y="478"/>
                    <a:pt x="239" y="478"/>
                  </a:cubicBezTo>
                  <a:cubicBezTo>
                    <a:pt x="372" y="478"/>
                    <a:pt x="478" y="372"/>
                    <a:pt x="478" y="239"/>
                  </a:cubicBezTo>
                  <a:cubicBezTo>
                    <a:pt x="478" y="106"/>
                    <a:pt x="372" y="0"/>
                    <a:pt x="239" y="0"/>
                  </a:cubicBezTo>
                  <a:close/>
                  <a:moveTo>
                    <a:pt x="443" y="239"/>
                  </a:moveTo>
                  <a:lnTo>
                    <a:pt x="443" y="239"/>
                  </a:lnTo>
                  <a:cubicBezTo>
                    <a:pt x="443" y="292"/>
                    <a:pt x="425" y="328"/>
                    <a:pt x="399" y="363"/>
                  </a:cubicBezTo>
                  <a:cubicBezTo>
                    <a:pt x="390" y="363"/>
                    <a:pt x="381" y="345"/>
                    <a:pt x="390" y="328"/>
                  </a:cubicBezTo>
                  <a:cubicBezTo>
                    <a:pt x="399" y="310"/>
                    <a:pt x="399" y="275"/>
                    <a:pt x="399" y="257"/>
                  </a:cubicBezTo>
                  <a:cubicBezTo>
                    <a:pt x="399" y="239"/>
                    <a:pt x="390" y="204"/>
                    <a:pt x="372" y="204"/>
                  </a:cubicBezTo>
                  <a:cubicBezTo>
                    <a:pt x="346" y="204"/>
                    <a:pt x="337" y="204"/>
                    <a:pt x="319" y="178"/>
                  </a:cubicBezTo>
                  <a:cubicBezTo>
                    <a:pt x="301" y="124"/>
                    <a:pt x="372" y="115"/>
                    <a:pt x="346" y="88"/>
                  </a:cubicBezTo>
                  <a:cubicBezTo>
                    <a:pt x="337" y="80"/>
                    <a:pt x="301" y="115"/>
                    <a:pt x="293" y="62"/>
                  </a:cubicBezTo>
                  <a:lnTo>
                    <a:pt x="301" y="53"/>
                  </a:lnTo>
                  <a:cubicBezTo>
                    <a:pt x="381" y="80"/>
                    <a:pt x="443" y="150"/>
                    <a:pt x="443" y="239"/>
                  </a:cubicBezTo>
                  <a:close/>
                  <a:moveTo>
                    <a:pt x="212" y="44"/>
                  </a:moveTo>
                  <a:lnTo>
                    <a:pt x="212" y="44"/>
                  </a:lnTo>
                  <a:cubicBezTo>
                    <a:pt x="204" y="53"/>
                    <a:pt x="194" y="53"/>
                    <a:pt x="186" y="62"/>
                  </a:cubicBezTo>
                  <a:cubicBezTo>
                    <a:pt x="168" y="80"/>
                    <a:pt x="159" y="71"/>
                    <a:pt x="150" y="88"/>
                  </a:cubicBezTo>
                  <a:cubicBezTo>
                    <a:pt x="141" y="106"/>
                    <a:pt x="115" y="124"/>
                    <a:pt x="115" y="133"/>
                  </a:cubicBezTo>
                  <a:cubicBezTo>
                    <a:pt x="115" y="142"/>
                    <a:pt x="133" y="159"/>
                    <a:pt x="133" y="159"/>
                  </a:cubicBezTo>
                  <a:cubicBezTo>
                    <a:pt x="141" y="150"/>
                    <a:pt x="159" y="150"/>
                    <a:pt x="177" y="159"/>
                  </a:cubicBezTo>
                  <a:cubicBezTo>
                    <a:pt x="186" y="159"/>
                    <a:pt x="275" y="169"/>
                    <a:pt x="248" y="239"/>
                  </a:cubicBezTo>
                  <a:cubicBezTo>
                    <a:pt x="239" y="266"/>
                    <a:pt x="194" y="257"/>
                    <a:pt x="186" y="292"/>
                  </a:cubicBezTo>
                  <a:cubicBezTo>
                    <a:pt x="186" y="301"/>
                    <a:pt x="186" y="328"/>
                    <a:pt x="177" y="337"/>
                  </a:cubicBezTo>
                  <a:cubicBezTo>
                    <a:pt x="177" y="345"/>
                    <a:pt x="186" y="390"/>
                    <a:pt x="177" y="390"/>
                  </a:cubicBezTo>
                  <a:cubicBezTo>
                    <a:pt x="168" y="390"/>
                    <a:pt x="133" y="345"/>
                    <a:pt x="133" y="345"/>
                  </a:cubicBezTo>
                  <a:cubicBezTo>
                    <a:pt x="133" y="337"/>
                    <a:pt x="124" y="310"/>
                    <a:pt x="124" y="284"/>
                  </a:cubicBezTo>
                  <a:cubicBezTo>
                    <a:pt x="124" y="266"/>
                    <a:pt x="88" y="266"/>
                    <a:pt x="88" y="239"/>
                  </a:cubicBezTo>
                  <a:cubicBezTo>
                    <a:pt x="88" y="213"/>
                    <a:pt x="106" y="195"/>
                    <a:pt x="106" y="186"/>
                  </a:cubicBezTo>
                  <a:cubicBezTo>
                    <a:pt x="97" y="169"/>
                    <a:pt x="62" y="169"/>
                    <a:pt x="53" y="169"/>
                  </a:cubicBezTo>
                  <a:cubicBezTo>
                    <a:pt x="80" y="97"/>
                    <a:pt x="141" y="53"/>
                    <a:pt x="212" y="44"/>
                  </a:cubicBezTo>
                  <a:close/>
                  <a:moveTo>
                    <a:pt x="177" y="434"/>
                  </a:moveTo>
                  <a:lnTo>
                    <a:pt x="177" y="434"/>
                  </a:lnTo>
                  <a:cubicBezTo>
                    <a:pt x="186" y="425"/>
                    <a:pt x="186" y="416"/>
                    <a:pt x="204" y="416"/>
                  </a:cubicBezTo>
                  <a:cubicBezTo>
                    <a:pt x="212" y="416"/>
                    <a:pt x="221" y="416"/>
                    <a:pt x="239" y="407"/>
                  </a:cubicBezTo>
                  <a:cubicBezTo>
                    <a:pt x="248" y="407"/>
                    <a:pt x="275" y="398"/>
                    <a:pt x="293" y="390"/>
                  </a:cubicBezTo>
                  <a:cubicBezTo>
                    <a:pt x="310" y="390"/>
                    <a:pt x="346" y="398"/>
                    <a:pt x="354" y="407"/>
                  </a:cubicBezTo>
                  <a:cubicBezTo>
                    <a:pt x="319" y="434"/>
                    <a:pt x="284" y="443"/>
                    <a:pt x="239" y="443"/>
                  </a:cubicBezTo>
                  <a:cubicBezTo>
                    <a:pt x="221" y="443"/>
                    <a:pt x="194" y="443"/>
                    <a:pt x="177" y="4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45443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Rectangle 389">
            <a:extLst>
              <a:ext uri="{FF2B5EF4-FFF2-40B4-BE49-F238E27FC236}">
                <a16:creationId xmlns:a16="http://schemas.microsoft.com/office/drawing/2014/main" id="{3AA1E199-BAA6-4952-9DB4-787A6AC0B65F}"/>
              </a:ext>
            </a:extLst>
          </p:cNvPr>
          <p:cNvSpPr/>
          <p:nvPr/>
        </p:nvSpPr>
        <p:spPr bwMode="auto">
          <a:xfrm>
            <a:off x="1447800" y="5015014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F556227A-2916-4F29-80B0-CBA9E2A05D39}"/>
              </a:ext>
            </a:extLst>
          </p:cNvPr>
          <p:cNvSpPr/>
          <p:nvPr/>
        </p:nvSpPr>
        <p:spPr bwMode="auto">
          <a:xfrm>
            <a:off x="7315200" y="3207946"/>
            <a:ext cx="3408566" cy="121331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3789E3-644A-4BA3-A2B0-63A748CA04C4}"/>
              </a:ext>
            </a:extLst>
          </p:cNvPr>
          <p:cNvSpPr/>
          <p:nvPr/>
        </p:nvSpPr>
        <p:spPr bwMode="auto">
          <a:xfrm>
            <a:off x="1447800" y="1371600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962670" y="999424"/>
            <a:ext cx="266660" cy="5512247"/>
            <a:chOff x="5962670" y="0"/>
            <a:chExt cx="266660" cy="6579047"/>
          </a:xfrm>
        </p:grpSpPr>
        <p:grpSp>
          <p:nvGrpSpPr>
            <p:cNvPr id="5" name="Group 4"/>
            <p:cNvGrpSpPr/>
            <p:nvPr/>
          </p:nvGrpSpPr>
          <p:grpSpPr>
            <a:xfrm>
              <a:off x="6065108" y="0"/>
              <a:ext cx="61784" cy="6415790"/>
              <a:chOff x="6034216" y="1346886"/>
              <a:chExt cx="61784" cy="5511114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34216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096000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Freeform 17"/>
            <p:cNvSpPr>
              <a:spLocks noChangeArrowheads="1"/>
            </p:cNvSpPr>
            <p:nvPr/>
          </p:nvSpPr>
          <p:spPr bwMode="auto">
            <a:xfrm rot="8124131">
              <a:off x="5962670" y="6314520"/>
              <a:ext cx="266660" cy="264527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48" name="Oval 47"/>
          <p:cNvSpPr/>
          <p:nvPr/>
        </p:nvSpPr>
        <p:spPr>
          <a:xfrm>
            <a:off x="5581485" y="1505934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val 51"/>
          <p:cNvSpPr/>
          <p:nvPr/>
        </p:nvSpPr>
        <p:spPr>
          <a:xfrm>
            <a:off x="5581485" y="3300090"/>
            <a:ext cx="1029031" cy="102903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5581485" y="5094246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1" name="Isosceles Triangle 370"/>
          <p:cNvSpPr/>
          <p:nvPr/>
        </p:nvSpPr>
        <p:spPr>
          <a:xfrm rot="5400000">
            <a:off x="4898537" y="1864441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377" name="Isosceles Triangle 376"/>
          <p:cNvSpPr/>
          <p:nvPr/>
        </p:nvSpPr>
        <p:spPr>
          <a:xfrm rot="16200000" flipH="1">
            <a:off x="6866457" y="3700788"/>
            <a:ext cx="427006" cy="227634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383" name="Isosceles Triangle 382"/>
          <p:cNvSpPr/>
          <p:nvPr/>
        </p:nvSpPr>
        <p:spPr>
          <a:xfrm rot="5400000">
            <a:off x="4898537" y="5507855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07869672-42E1-469B-A803-EB18E73103BB}"/>
              </a:ext>
            </a:extLst>
          </p:cNvPr>
          <p:cNvSpPr txBox="1"/>
          <p:nvPr/>
        </p:nvSpPr>
        <p:spPr>
          <a:xfrm>
            <a:off x="4460199" y="220341"/>
            <a:ext cx="3271603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435B53FE-87CA-4BB5-9841-CAE0A1EDD866}"/>
              </a:ext>
            </a:extLst>
          </p:cNvPr>
          <p:cNvSpPr/>
          <p:nvPr/>
        </p:nvSpPr>
        <p:spPr>
          <a:xfrm>
            <a:off x="1979980" y="1613544"/>
            <a:ext cx="2344206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Packet Sniffing Concepts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15C4C22A-C77F-45AB-A99A-5E0F44FB469A}"/>
              </a:ext>
            </a:extLst>
          </p:cNvPr>
          <p:cNvSpPr/>
          <p:nvPr/>
        </p:nvSpPr>
        <p:spPr>
          <a:xfrm>
            <a:off x="8001756" y="3449889"/>
            <a:ext cx="2035454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Sniffing Techniques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63509FD-1F61-4F32-98CD-6693F4460196}"/>
              </a:ext>
            </a:extLst>
          </p:cNvPr>
          <p:cNvSpPr/>
          <p:nvPr/>
        </p:nvSpPr>
        <p:spPr>
          <a:xfrm>
            <a:off x="1942283" y="5256958"/>
            <a:ext cx="2419601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Sniffing Countermeasures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844000" y="5356761"/>
            <a:ext cx="504000" cy="504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Rockwell" panose="02060603020205020403" pitchFamily="18" charset="0"/>
              </a:rPr>
              <a:t>3</a:t>
            </a:r>
          </a:p>
        </p:txBody>
      </p:sp>
      <p:sp>
        <p:nvSpPr>
          <p:cNvPr id="24" name="Oval 23"/>
          <p:cNvSpPr/>
          <p:nvPr/>
        </p:nvSpPr>
        <p:spPr>
          <a:xfrm>
            <a:off x="5844000" y="3562605"/>
            <a:ext cx="504000" cy="504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Rockwell" panose="02060603020205020403" pitchFamily="18" charset="0"/>
              </a:rPr>
              <a:t>2</a:t>
            </a:r>
          </a:p>
        </p:txBody>
      </p:sp>
      <p:sp>
        <p:nvSpPr>
          <p:cNvPr id="25" name="Oval 24"/>
          <p:cNvSpPr/>
          <p:nvPr/>
        </p:nvSpPr>
        <p:spPr>
          <a:xfrm>
            <a:off x="5844000" y="1768449"/>
            <a:ext cx="504000" cy="504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Rockwell" panose="02060603020205020403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613638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5">
            <a:extLst>
              <a:ext uri="{FF2B5EF4-FFF2-40B4-BE49-F238E27FC236}">
                <a16:creationId xmlns:a16="http://schemas.microsoft.com/office/drawing/2014/main" id="{7632BF13-398E-4B1F-AAC7-E9AA38559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326" y="1142999"/>
            <a:ext cx="5741840" cy="18278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D84D4C1-3BF3-42A7-996C-31029DD567BE}"/>
              </a:ext>
            </a:extLst>
          </p:cNvPr>
          <p:cNvSpPr txBox="1"/>
          <p:nvPr/>
        </p:nvSpPr>
        <p:spPr>
          <a:xfrm>
            <a:off x="221470" y="212160"/>
            <a:ext cx="41081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MAC Flooding</a:t>
            </a:r>
          </a:p>
        </p:txBody>
      </p:sp>
      <p:pic>
        <p:nvPicPr>
          <p:cNvPr id="8" name="Picture Placeholder 7" descr="A picture containing swimming&#10;&#10;Description automatically generated">
            <a:extLst>
              <a:ext uri="{FF2B5EF4-FFF2-40B4-BE49-F238E27FC236}">
                <a16:creationId xmlns:a16="http://schemas.microsoft.com/office/drawing/2014/main" id="{2DE44D3B-0AC8-4616-9903-8647173BA18C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6" r="28446"/>
          <a:stretch>
            <a:fillRect/>
          </a:stretch>
        </p:blipFill>
        <p:spPr>
          <a:xfrm>
            <a:off x="7924800" y="1035709"/>
            <a:ext cx="4267200" cy="5563481"/>
          </a:xfr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7D53F69-26BC-4CFA-9A32-2F5B5EC449BF}"/>
              </a:ext>
            </a:extLst>
          </p:cNvPr>
          <p:cNvSpPr/>
          <p:nvPr/>
        </p:nvSpPr>
        <p:spPr>
          <a:xfrm>
            <a:off x="138576" y="1241332"/>
            <a:ext cx="5653874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indent="-341313">
              <a:spcBef>
                <a:spcPts val="1200"/>
              </a:spcBef>
              <a:buBlip>
                <a:blip r:embed="rId3"/>
              </a:buBlip>
              <a:defRPr/>
            </a:pPr>
            <a:r>
              <a:rPr lang="en-US" dirty="0"/>
              <a:t>MAC flooding involves the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flooding of the CAM table</a:t>
            </a:r>
            <a:r>
              <a:rPr lang="en-US" dirty="0"/>
              <a:t> with fake MAC address and IP pairs until it is full</a:t>
            </a:r>
          </a:p>
          <a:p>
            <a:pPr marL="341313" indent="-341313">
              <a:spcBef>
                <a:spcPts val="1200"/>
              </a:spcBef>
              <a:buBlip>
                <a:blip r:embed="rId3"/>
              </a:buBlip>
              <a:defRPr/>
            </a:pPr>
            <a:r>
              <a:rPr lang="en-US" dirty="0"/>
              <a:t>The switch then </a:t>
            </a:r>
            <a:r>
              <a:rPr lang="en-US" b="1" dirty="0">
                <a:solidFill>
                  <a:srgbClr val="FF0000"/>
                </a:solidFill>
              </a:rPr>
              <a:t>acts as a hub </a:t>
            </a:r>
            <a:r>
              <a:rPr lang="en-US" dirty="0"/>
              <a:t>by broadcasting packets to all machines on the network, and therefore, the attackers can sniff the traffic easily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E34C19D-E25F-4C4C-AC04-5791C56702F7}"/>
              </a:ext>
            </a:extLst>
          </p:cNvPr>
          <p:cNvGrpSpPr/>
          <p:nvPr/>
        </p:nvGrpSpPr>
        <p:grpSpPr>
          <a:xfrm>
            <a:off x="250695" y="3350300"/>
            <a:ext cx="5478819" cy="3092966"/>
            <a:chOff x="572639" y="3276600"/>
            <a:chExt cx="5043056" cy="284696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6088470-B3CD-40F5-AAB8-E6B61428CB5F}"/>
                </a:ext>
              </a:extLst>
            </p:cNvPr>
            <p:cNvSpPr txBox="1"/>
            <p:nvPr/>
          </p:nvSpPr>
          <p:spPr bwMode="auto">
            <a:xfrm>
              <a:off x="582635" y="4805867"/>
              <a:ext cx="89559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solidFill>
                    <a:prstClr val="black"/>
                  </a:solidFill>
                </a:rPr>
                <a:t>Attacker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536AD61C-0275-4AC7-812C-3A25EE39B712}"/>
                </a:ext>
              </a:extLst>
            </p:cNvPr>
            <p:cNvCxnSpPr/>
            <p:nvPr/>
          </p:nvCxnSpPr>
          <p:spPr bwMode="auto">
            <a:xfrm>
              <a:off x="1395093" y="4524437"/>
              <a:ext cx="1559883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C26DFC4-0322-4276-9263-6BDF881DA3D0}"/>
                </a:ext>
              </a:extLst>
            </p:cNvPr>
            <p:cNvSpPr/>
            <p:nvPr/>
          </p:nvSpPr>
          <p:spPr bwMode="auto">
            <a:xfrm>
              <a:off x="1475728" y="3999374"/>
              <a:ext cx="1348374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spcAft>
                  <a:spcPts val="300"/>
                </a:spcAft>
                <a:defRPr/>
              </a:pPr>
              <a:r>
                <a:rPr lang="en-US" sz="1400" b="1" dirty="0">
                  <a:solidFill>
                    <a:prstClr val="black"/>
                  </a:solidFill>
                </a:rPr>
                <a:t>MAC </a:t>
              </a:r>
              <a:br>
                <a:rPr lang="en-US" sz="1400" b="1" dirty="0">
                  <a:solidFill>
                    <a:prstClr val="black"/>
                  </a:solidFill>
                </a:rPr>
              </a:br>
              <a:r>
                <a:rPr lang="en-US" sz="1400" b="1" dirty="0">
                  <a:solidFill>
                    <a:prstClr val="black"/>
                  </a:solidFill>
                </a:rPr>
                <a:t>Address Flood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72C3141-A2BE-4A30-BEFF-789740C07162}"/>
                </a:ext>
              </a:extLst>
            </p:cNvPr>
            <p:cNvSpPr/>
            <p:nvPr/>
          </p:nvSpPr>
          <p:spPr bwMode="auto">
            <a:xfrm>
              <a:off x="4956539" y="4032852"/>
              <a:ext cx="65915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solidFill>
                    <a:prstClr val="black"/>
                  </a:solidFill>
                </a:rPr>
                <a:t>User 1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F3F30F6-2738-4CB3-8DD4-6748DB43106D}"/>
                </a:ext>
              </a:extLst>
            </p:cNvPr>
            <p:cNvSpPr/>
            <p:nvPr/>
          </p:nvSpPr>
          <p:spPr bwMode="auto">
            <a:xfrm>
              <a:off x="4956539" y="5815787"/>
              <a:ext cx="65915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solidFill>
                    <a:prstClr val="black"/>
                  </a:solidFill>
                </a:rPr>
                <a:t>User 2</a:t>
              </a:r>
            </a:p>
          </p:txBody>
        </p:sp>
        <p:cxnSp>
          <p:nvCxnSpPr>
            <p:cNvPr id="24" name="Elbow Connector 49">
              <a:extLst>
                <a:ext uri="{FF2B5EF4-FFF2-40B4-BE49-F238E27FC236}">
                  <a16:creationId xmlns:a16="http://schemas.microsoft.com/office/drawing/2014/main" id="{471814AD-7817-4C39-896E-FE7AFED428CE}"/>
                </a:ext>
              </a:extLst>
            </p:cNvPr>
            <p:cNvCxnSpPr/>
            <p:nvPr/>
          </p:nvCxnSpPr>
          <p:spPr>
            <a:xfrm flipV="1">
              <a:off x="3364483" y="3725302"/>
              <a:ext cx="1173405" cy="663268"/>
            </a:xfrm>
            <a:prstGeom prst="bentConnector3">
              <a:avLst>
                <a:gd name="adj1" fmla="val -683"/>
              </a:avLst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Elbow Connector 50">
              <a:extLst>
                <a:ext uri="{FF2B5EF4-FFF2-40B4-BE49-F238E27FC236}">
                  <a16:creationId xmlns:a16="http://schemas.microsoft.com/office/drawing/2014/main" id="{C9C27BE0-CA4F-475B-B80F-87542F9A2B9B}"/>
                </a:ext>
              </a:extLst>
            </p:cNvPr>
            <p:cNvCxnSpPr/>
            <p:nvPr/>
          </p:nvCxnSpPr>
          <p:spPr>
            <a:xfrm>
              <a:off x="3365714" y="4668295"/>
              <a:ext cx="1185140" cy="663268"/>
            </a:xfrm>
            <a:prstGeom prst="bentConnector3">
              <a:avLst>
                <a:gd name="adj1" fmla="val -683"/>
              </a:avLst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AF88B368-409E-43F4-A94C-3D88C5E9D31F}"/>
                </a:ext>
              </a:extLst>
            </p:cNvPr>
            <p:cNvCxnSpPr/>
            <p:nvPr/>
          </p:nvCxnSpPr>
          <p:spPr>
            <a:xfrm>
              <a:off x="4856367" y="4085365"/>
              <a:ext cx="0" cy="1068575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0B99563-301D-46FE-9538-C0FC90652259}"/>
                </a:ext>
              </a:extLst>
            </p:cNvPr>
            <p:cNvSpPr txBox="1"/>
            <p:nvPr/>
          </p:nvSpPr>
          <p:spPr bwMode="auto">
            <a:xfrm>
              <a:off x="2645854" y="4822143"/>
              <a:ext cx="750942" cy="307777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solidFill>
                    <a:prstClr val="black"/>
                  </a:solidFill>
                </a:rPr>
                <a:t>Switch</a:t>
              </a:r>
            </a:p>
          </p:txBody>
        </p:sp>
        <p:pic>
          <p:nvPicPr>
            <p:cNvPr id="28" name="Picture 4" descr="D:\2014 Diagrams\Regular Formatting Related\Icons\Icon Shock\CLEAN\Networking\switch_256.png">
              <a:extLst>
                <a:ext uri="{FF2B5EF4-FFF2-40B4-BE49-F238E27FC236}">
                  <a16:creationId xmlns:a16="http://schemas.microsoft.com/office/drawing/2014/main" id="{B0513AD8-BBD0-4397-BE24-F1DB7E0479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4454" y="4116643"/>
              <a:ext cx="735505" cy="7966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7F73F533-0719-4501-BAB6-2A9F68B48642}"/>
                </a:ext>
              </a:extLst>
            </p:cNvPr>
            <p:cNvGrpSpPr/>
            <p:nvPr/>
          </p:nvGrpSpPr>
          <p:grpSpPr>
            <a:xfrm>
              <a:off x="4581988" y="3276600"/>
              <a:ext cx="978516" cy="767789"/>
              <a:chOff x="3329557" y="5306426"/>
              <a:chExt cx="978516" cy="767789"/>
            </a:xfrm>
          </p:grpSpPr>
          <p:pic>
            <p:nvPicPr>
              <p:cNvPr id="36" name="Picture 35" descr="A picture containing object, monitor, sitting, orange&#10;&#10;Description automatically generated">
                <a:extLst>
                  <a:ext uri="{FF2B5EF4-FFF2-40B4-BE49-F238E27FC236}">
                    <a16:creationId xmlns:a16="http://schemas.microsoft.com/office/drawing/2014/main" id="{94636936-BB4B-41B5-8730-52CABF36EE9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872" t="8151" r="7383" b="5468"/>
              <a:stretch/>
            </p:blipFill>
            <p:spPr>
              <a:xfrm>
                <a:off x="3329557" y="5502220"/>
                <a:ext cx="567771" cy="571995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37" name="Picture 36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CD651361-5505-4B6B-B612-487D377B26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68429" y="5306426"/>
                <a:ext cx="539644" cy="762355"/>
              </a:xfrm>
              <a:prstGeom prst="rect">
                <a:avLst/>
              </a:prstGeom>
            </p:spPr>
          </p:pic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E3F5CD49-E229-4CA1-9DDC-1C116464520C}"/>
                </a:ext>
              </a:extLst>
            </p:cNvPr>
            <p:cNvGrpSpPr/>
            <p:nvPr/>
          </p:nvGrpSpPr>
          <p:grpSpPr>
            <a:xfrm>
              <a:off x="4581988" y="5074546"/>
              <a:ext cx="977587" cy="760641"/>
              <a:chOff x="3419788" y="3406152"/>
              <a:chExt cx="977587" cy="760641"/>
            </a:xfrm>
          </p:grpSpPr>
          <p:pic>
            <p:nvPicPr>
              <p:cNvPr id="32" name="Picture 31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5DFBC18E-384D-470F-B8BC-100E8F3ACD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19788" y="3514725"/>
                <a:ext cx="628337" cy="650007"/>
              </a:xfrm>
              <a:prstGeom prst="rect">
                <a:avLst/>
              </a:prstGeom>
            </p:spPr>
          </p:pic>
          <p:pic>
            <p:nvPicPr>
              <p:cNvPr id="33" name="Picture 32" descr="A close up of a mask&#10;&#10;Description automatically generated">
                <a:extLst>
                  <a:ext uri="{FF2B5EF4-FFF2-40B4-BE49-F238E27FC236}">
                    <a16:creationId xmlns:a16="http://schemas.microsoft.com/office/drawing/2014/main" id="{EC944E3A-D877-45A4-9BA9-18EE042E54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59444" y="3406152"/>
                <a:ext cx="537931" cy="760641"/>
              </a:xfrm>
              <a:prstGeom prst="rect">
                <a:avLst/>
              </a:prstGeom>
            </p:spPr>
          </p:pic>
        </p:grpSp>
        <p:pic>
          <p:nvPicPr>
            <p:cNvPr id="31" name="Picture 30" descr="A close up of a logo&#10;&#10;Description automatically generated">
              <a:extLst>
                <a:ext uri="{FF2B5EF4-FFF2-40B4-BE49-F238E27FC236}">
                  <a16:creationId xmlns:a16="http://schemas.microsoft.com/office/drawing/2014/main" id="{D60FC091-A30B-41B4-A03D-15F685D55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639" y="3915417"/>
              <a:ext cx="923733" cy="878427"/>
            </a:xfrm>
            <a:prstGeom prst="rect">
              <a:avLst/>
            </a:prstGeom>
          </p:spPr>
        </p:pic>
      </p:grp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5EE2AE2-745F-4FDF-A83B-A9E394A4CA08}"/>
              </a:ext>
            </a:extLst>
          </p:cNvPr>
          <p:cNvCxnSpPr>
            <a:cxnSpLocks/>
          </p:cNvCxnSpPr>
          <p:nvPr/>
        </p:nvCxnSpPr>
        <p:spPr>
          <a:xfrm>
            <a:off x="6096000" y="1199165"/>
            <a:ext cx="0" cy="5109195"/>
          </a:xfrm>
          <a:prstGeom prst="line">
            <a:avLst/>
          </a:prstGeom>
          <a:ln w="19050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5">
            <a:extLst>
              <a:ext uri="{FF2B5EF4-FFF2-40B4-BE49-F238E27FC236}">
                <a16:creationId xmlns:a16="http://schemas.microsoft.com/office/drawing/2014/main" id="{2BFD6956-1299-47E7-AB25-A367608CD7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2486" y="1143000"/>
            <a:ext cx="5722787" cy="15718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3B1C0AA-0350-453E-BCCA-F0A348ECBA52}"/>
              </a:ext>
            </a:extLst>
          </p:cNvPr>
          <p:cNvSpPr/>
          <p:nvPr/>
        </p:nvSpPr>
        <p:spPr>
          <a:xfrm>
            <a:off x="7202529" y="1212518"/>
            <a:ext cx="4129657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  <a:latin typeface="Rockwell"/>
              </a:rPr>
              <a:t>Mac Flooding Switches with macof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4A0133B-0C08-4DAC-AF07-CA9C1997BBD4}"/>
              </a:ext>
            </a:extLst>
          </p:cNvPr>
          <p:cNvSpPr/>
          <p:nvPr/>
        </p:nvSpPr>
        <p:spPr>
          <a:xfrm>
            <a:off x="6538143" y="1728680"/>
            <a:ext cx="5409017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indent="-341313">
              <a:spcBef>
                <a:spcPts val="600"/>
              </a:spcBef>
              <a:buBlip>
                <a:blip r:embed="rId3"/>
              </a:buBlip>
              <a:defRPr/>
            </a:pPr>
            <a:r>
              <a:rPr lang="en-US" b="1" dirty="0">
                <a:solidFill>
                  <a:srgbClr val="FF0000"/>
                </a:solidFill>
              </a:rPr>
              <a:t>macof</a:t>
            </a:r>
            <a:r>
              <a:rPr lang="en-US" dirty="0"/>
              <a:t> is a Unix/Linux tool that </a:t>
            </a:r>
            <a:r>
              <a:rPr lang="en-US" b="1" dirty="0">
                <a:solidFill>
                  <a:srgbClr val="FF0000"/>
                </a:solidFill>
              </a:rPr>
              <a:t>floods the switch’s CAM tables </a:t>
            </a:r>
            <a:r>
              <a:rPr lang="en-US" dirty="0"/>
              <a:t>(131,000 per min) by sending bogus MAC entries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6931427-D57B-4376-9FCA-4C9CF9DB3968}"/>
              </a:ext>
            </a:extLst>
          </p:cNvPr>
          <p:cNvGrpSpPr/>
          <p:nvPr/>
        </p:nvGrpSpPr>
        <p:grpSpPr>
          <a:xfrm>
            <a:off x="6538984" y="3055890"/>
            <a:ext cx="5456747" cy="3489341"/>
            <a:chOff x="6673290" y="3126625"/>
            <a:chExt cx="5456747" cy="3489341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7D322B6-90FE-4756-AE70-EEBD65512A4E}"/>
                </a:ext>
              </a:extLst>
            </p:cNvPr>
            <p:cNvSpPr/>
            <p:nvPr/>
          </p:nvSpPr>
          <p:spPr>
            <a:xfrm>
              <a:off x="10613275" y="6369745"/>
              <a:ext cx="1516762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000" i="1" dirty="0"/>
                <a:t>https://www.monkey.org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D921C95E-E79F-4593-936D-776D58CADCF6}"/>
                </a:ext>
              </a:extLst>
            </p:cNvPr>
            <p:cNvPicPr/>
            <p:nvPr/>
          </p:nvPicPr>
          <p:blipFill rotWithShape="1">
            <a:blip r:embed="rId10"/>
            <a:srcRect b="8581"/>
            <a:stretch/>
          </p:blipFill>
          <p:spPr>
            <a:xfrm>
              <a:off x="6673290" y="3126625"/>
              <a:ext cx="5319078" cy="3165613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689624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>
            <a:extLst>
              <a:ext uri="{FF2B5EF4-FFF2-40B4-BE49-F238E27FC236}">
                <a16:creationId xmlns:a16="http://schemas.microsoft.com/office/drawing/2014/main" id="{ED84D4C1-3BF3-42A7-996C-31029DD567BE}"/>
              </a:ext>
            </a:extLst>
          </p:cNvPr>
          <p:cNvSpPr txBox="1"/>
          <p:nvPr/>
        </p:nvSpPr>
        <p:spPr>
          <a:xfrm>
            <a:off x="221470" y="212160"/>
            <a:ext cx="41081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MAC Flooding</a:t>
            </a:r>
          </a:p>
        </p:txBody>
      </p:sp>
      <p:pic>
        <p:nvPicPr>
          <p:cNvPr id="8" name="Picture Placeholder 7" descr="A picture containing swimming&#10;&#10;Description automatically generated">
            <a:extLst>
              <a:ext uri="{FF2B5EF4-FFF2-40B4-BE49-F238E27FC236}">
                <a16:creationId xmlns:a16="http://schemas.microsoft.com/office/drawing/2014/main" id="{2DE44D3B-0AC8-4616-9903-8647173BA18C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6" r="28446"/>
          <a:stretch>
            <a:fillRect/>
          </a:stretch>
        </p:blipFill>
        <p:spPr>
          <a:xfrm>
            <a:off x="7924800" y="1035709"/>
            <a:ext cx="4267200" cy="5563481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5D12D2F-0AB8-A0C6-D3F2-B63FB4211B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196168"/>
            <a:ext cx="7239000" cy="4273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1240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5360F16-295D-47E4-ABFF-BF6BD72DE0A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47" b="30147"/>
          <a:stretch/>
        </p:blipFill>
        <p:spPr>
          <a:xfrm>
            <a:off x="9427" y="-1618"/>
            <a:ext cx="12192000" cy="2724150"/>
          </a:xfrm>
        </p:spPr>
      </p:pic>
      <p:sp>
        <p:nvSpPr>
          <p:cNvPr id="22" name="Rectangle 13">
            <a:extLst>
              <a:ext uri="{FF2B5EF4-FFF2-40B4-BE49-F238E27FC236}">
                <a16:creationId xmlns:a16="http://schemas.microsoft.com/office/drawing/2014/main" id="{B85A9EC3-3038-4825-84F5-6AE694248E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024" y="2947880"/>
            <a:ext cx="437578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lvl="3" indent="0">
              <a:spcBef>
                <a:spcPts val="2400"/>
              </a:spcBef>
            </a:pPr>
            <a:r>
              <a:rPr lang="en-US" dirty="0"/>
              <a:t>DHCP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is a </a:t>
            </a:r>
            <a:r>
              <a:rPr lang="en-US" b="1" dirty="0">
                <a:solidFill>
                  <a:srgbClr val="FF0000"/>
                </a:solidFill>
              </a:rPr>
              <a:t>configuration protocol </a:t>
            </a:r>
            <a:r>
              <a:rPr lang="en-US" dirty="0">
                <a:solidFill>
                  <a:prstClr val="black"/>
                </a:solidFill>
              </a:rPr>
              <a:t>that assigns valid IP </a:t>
            </a:r>
            <a:r>
              <a:rPr lang="en-US" dirty="0"/>
              <a:t>addresses to host systems </a:t>
            </a:r>
            <a:r>
              <a:rPr lang="en-US" dirty="0">
                <a:solidFill>
                  <a:prstClr val="black"/>
                </a:solidFill>
              </a:rPr>
              <a:t>out of a pre-assigned DHCP pool</a:t>
            </a:r>
          </a:p>
        </p:txBody>
      </p:sp>
      <p:sp>
        <p:nvSpPr>
          <p:cNvPr id="23" name="Rectangle 14">
            <a:extLst>
              <a:ext uri="{FF2B5EF4-FFF2-40B4-BE49-F238E27FC236}">
                <a16:creationId xmlns:a16="http://schemas.microsoft.com/office/drawing/2014/main" id="{6E83FF4D-63EB-4B6D-8608-3F298B4D1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024" y="4118681"/>
            <a:ext cx="429853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lvl="3" indent="0">
              <a:spcBef>
                <a:spcPts val="2400"/>
              </a:spcBef>
            </a:pPr>
            <a:r>
              <a:rPr lang="en-US" dirty="0">
                <a:solidFill>
                  <a:prstClr val="black"/>
                </a:solidFill>
              </a:rPr>
              <a:t>DHCP starvation attack is a process of </a:t>
            </a:r>
            <a:r>
              <a:rPr lang="en-US" b="1" dirty="0">
                <a:solidFill>
                  <a:srgbClr val="FF0000"/>
                </a:solidFill>
              </a:rPr>
              <a:t>inundating DHCP servers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with fake DHCP requests and using all the available IP addresses</a:t>
            </a:r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id="{EAB5F73E-67B2-4AC5-8984-D980A6223B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024" y="5542534"/>
            <a:ext cx="432388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lvl="3" indent="0">
              <a:spcBef>
                <a:spcPts val="2400"/>
              </a:spcBef>
            </a:pPr>
            <a:r>
              <a:rPr lang="en-US" dirty="0">
                <a:solidFill>
                  <a:prstClr val="black"/>
                </a:solidFill>
              </a:rPr>
              <a:t>This results in a </a:t>
            </a:r>
            <a:r>
              <a:rPr lang="en-US" b="1" dirty="0">
                <a:solidFill>
                  <a:srgbClr val="FF0000"/>
                </a:solidFill>
              </a:rPr>
              <a:t>denial-of-service attack</a:t>
            </a:r>
            <a:r>
              <a:rPr lang="en-US" dirty="0"/>
              <a:t>,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where the DHCP server cannot issue new IP addresses to genuine host requests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966453F-656B-4102-B31B-FF87CE9A596C}"/>
              </a:ext>
            </a:extLst>
          </p:cNvPr>
          <p:cNvCxnSpPr/>
          <p:nvPr/>
        </p:nvCxnSpPr>
        <p:spPr>
          <a:xfrm>
            <a:off x="5486400" y="2743200"/>
            <a:ext cx="0" cy="3752644"/>
          </a:xfrm>
          <a:prstGeom prst="line">
            <a:avLst/>
          </a:prstGeom>
          <a:ln w="19050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65" name="Group 64">
            <a:extLst>
              <a:ext uri="{FF2B5EF4-FFF2-40B4-BE49-F238E27FC236}">
                <a16:creationId xmlns:a16="http://schemas.microsoft.com/office/drawing/2014/main" id="{D42D17E0-F704-4687-B79A-FDBB93CF3A8D}"/>
              </a:ext>
            </a:extLst>
          </p:cNvPr>
          <p:cNvGrpSpPr/>
          <p:nvPr/>
        </p:nvGrpSpPr>
        <p:grpSpPr>
          <a:xfrm>
            <a:off x="252073" y="3086879"/>
            <a:ext cx="612389" cy="612389"/>
            <a:chOff x="262220" y="2886182"/>
            <a:chExt cx="612389" cy="612389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125AA343-E539-49E1-AF44-67566147A145}"/>
                </a:ext>
              </a:extLst>
            </p:cNvPr>
            <p:cNvSpPr/>
            <p:nvPr/>
          </p:nvSpPr>
          <p:spPr>
            <a:xfrm>
              <a:off x="262220" y="2886182"/>
              <a:ext cx="612389" cy="61238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24781CF-401A-454D-A2C5-89EB79A24F10}"/>
                </a:ext>
              </a:extLst>
            </p:cNvPr>
            <p:cNvSpPr txBox="1"/>
            <p:nvPr/>
          </p:nvSpPr>
          <p:spPr>
            <a:xfrm>
              <a:off x="398335" y="2967407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1</a:t>
              </a: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C77F7CDB-8723-4FB1-8043-BEEDBBCF3C8E}"/>
              </a:ext>
            </a:extLst>
          </p:cNvPr>
          <p:cNvGrpSpPr/>
          <p:nvPr/>
        </p:nvGrpSpPr>
        <p:grpSpPr>
          <a:xfrm>
            <a:off x="256199" y="4392442"/>
            <a:ext cx="612389" cy="612389"/>
            <a:chOff x="256200" y="4173145"/>
            <a:chExt cx="612389" cy="612389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A0A5475-713B-4ADA-9D14-10D72D527B30}"/>
                </a:ext>
              </a:extLst>
            </p:cNvPr>
            <p:cNvSpPr/>
            <p:nvPr/>
          </p:nvSpPr>
          <p:spPr>
            <a:xfrm>
              <a:off x="256200" y="4173145"/>
              <a:ext cx="612389" cy="6123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83EA760-451A-4F4D-836B-C46C17784900}"/>
                </a:ext>
              </a:extLst>
            </p:cNvPr>
            <p:cNvSpPr txBox="1"/>
            <p:nvPr/>
          </p:nvSpPr>
          <p:spPr>
            <a:xfrm>
              <a:off x="392315" y="425046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2</a:t>
              </a: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BF6EACB-E385-495F-B6A1-0D58D8C3AFFA}"/>
              </a:ext>
            </a:extLst>
          </p:cNvPr>
          <p:cNvGrpSpPr/>
          <p:nvPr/>
        </p:nvGrpSpPr>
        <p:grpSpPr>
          <a:xfrm>
            <a:off x="256198" y="5698004"/>
            <a:ext cx="612389" cy="612389"/>
            <a:chOff x="263115" y="5705672"/>
            <a:chExt cx="612389" cy="612389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051D238-A406-4003-ADEC-2B2DAA8DFD78}"/>
                </a:ext>
              </a:extLst>
            </p:cNvPr>
            <p:cNvSpPr/>
            <p:nvPr/>
          </p:nvSpPr>
          <p:spPr>
            <a:xfrm>
              <a:off x="263115" y="5705672"/>
              <a:ext cx="612389" cy="61238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10498D9F-20F2-4569-982F-B4C99AAF4BD6}"/>
                </a:ext>
              </a:extLst>
            </p:cNvPr>
            <p:cNvSpPr txBox="1"/>
            <p:nvPr/>
          </p:nvSpPr>
          <p:spPr>
            <a:xfrm>
              <a:off x="399230" y="5796422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3</a:t>
              </a: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D78784CE-5B05-43AA-AE43-FA692EB835DB}"/>
              </a:ext>
            </a:extLst>
          </p:cNvPr>
          <p:cNvGrpSpPr/>
          <p:nvPr/>
        </p:nvGrpSpPr>
        <p:grpSpPr>
          <a:xfrm>
            <a:off x="-8324" y="-1"/>
            <a:ext cx="7628323" cy="2727315"/>
            <a:chOff x="-4162" y="-1"/>
            <a:chExt cx="6938362" cy="3429001"/>
          </a:xfrm>
        </p:grpSpPr>
        <p:sp>
          <p:nvSpPr>
            <p:cNvPr id="108" name="Right Triangle 107">
              <a:extLst>
                <a:ext uri="{FF2B5EF4-FFF2-40B4-BE49-F238E27FC236}">
                  <a16:creationId xmlns:a16="http://schemas.microsoft.com/office/drawing/2014/main" id="{136F40BF-967C-4BC0-AE67-A62FCDFBAAA1}"/>
                </a:ext>
              </a:extLst>
            </p:cNvPr>
            <p:cNvSpPr/>
            <p:nvPr/>
          </p:nvSpPr>
          <p:spPr>
            <a:xfrm>
              <a:off x="4704346" y="0"/>
              <a:ext cx="2229854" cy="3429000"/>
            </a:xfrm>
            <a:prstGeom prst="rtTriangle">
              <a:avLst/>
            </a:prstGeom>
            <a:solidFill>
              <a:srgbClr val="44546A">
                <a:lumMod val="75000"/>
                <a:alpha val="9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8284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7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Freeform 28">
              <a:extLst>
                <a:ext uri="{FF2B5EF4-FFF2-40B4-BE49-F238E27FC236}">
                  <a16:creationId xmlns:a16="http://schemas.microsoft.com/office/drawing/2014/main" id="{FB94A5CD-5B25-42D7-BE08-7D3621442CF0}"/>
                </a:ext>
              </a:extLst>
            </p:cNvPr>
            <p:cNvSpPr/>
            <p:nvPr/>
          </p:nvSpPr>
          <p:spPr>
            <a:xfrm>
              <a:off x="-4162" y="-1"/>
              <a:ext cx="4708508" cy="3429001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solidFill>
              <a:srgbClr val="44546A">
                <a:lumMod val="75000"/>
                <a:alpha val="9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18284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7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A6E4830-DEC0-4099-B2B1-D81C0750C3F8}"/>
              </a:ext>
            </a:extLst>
          </p:cNvPr>
          <p:cNvSpPr txBox="1"/>
          <p:nvPr/>
        </p:nvSpPr>
        <p:spPr>
          <a:xfrm>
            <a:off x="430830" y="711364"/>
            <a:ext cx="507913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4000" b="1" dirty="0">
                <a:solidFill>
                  <a:schemeClr val="bg1"/>
                </a:solidFill>
                <a:latin typeface="Rockwell" panose="02060603020205020403" pitchFamily="18" charset="0"/>
              </a:rPr>
              <a:t>DHCP Starvation Attack</a:t>
            </a:r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8B7985E0-F208-4BE3-9F16-A9901EA37318}"/>
              </a:ext>
            </a:extLst>
          </p:cNvPr>
          <p:cNvGrpSpPr/>
          <p:nvPr/>
        </p:nvGrpSpPr>
        <p:grpSpPr>
          <a:xfrm>
            <a:off x="5781040" y="2874403"/>
            <a:ext cx="6127721" cy="3661175"/>
            <a:chOff x="328141" y="2793076"/>
            <a:chExt cx="6127721" cy="3661175"/>
          </a:xfrm>
        </p:grpSpPr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0B3621FA-05E5-4552-9AEE-85B51EEECDC8}"/>
                </a:ext>
              </a:extLst>
            </p:cNvPr>
            <p:cNvCxnSpPr/>
            <p:nvPr/>
          </p:nvCxnSpPr>
          <p:spPr bwMode="auto">
            <a:xfrm flipV="1">
              <a:off x="1521032" y="3253269"/>
              <a:ext cx="3967438" cy="6350"/>
            </a:xfrm>
            <a:prstGeom prst="line">
              <a:avLst/>
            </a:prstGeom>
            <a:ln w="28575">
              <a:solidFill>
                <a:srgbClr val="265B9E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AA684E46-6129-4FD1-A6C6-9C80AEDAE2C5}"/>
                </a:ext>
              </a:extLst>
            </p:cNvPr>
            <p:cNvSpPr/>
            <p:nvPr/>
          </p:nvSpPr>
          <p:spPr bwMode="auto">
            <a:xfrm>
              <a:off x="5327442" y="3633527"/>
              <a:ext cx="1053430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DHCP Server</a:t>
              </a:r>
            </a:p>
          </p:txBody>
        </p:sp>
        <p:pic>
          <p:nvPicPr>
            <p:cNvPr id="114" name="Picture 39" descr="E:\icon Shock1\Networking\switch_256.png">
              <a:extLst>
                <a:ext uri="{FF2B5EF4-FFF2-40B4-BE49-F238E27FC236}">
                  <a16:creationId xmlns:a16="http://schemas.microsoft.com/office/drawing/2014/main" id="{FB674568-E4E1-4222-80CF-E985A92CEC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364" y="2793076"/>
              <a:ext cx="924451" cy="9244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0F4EF5C0-4AEA-4944-8612-C4D7DA67EE15}"/>
                </a:ext>
              </a:extLst>
            </p:cNvPr>
            <p:cNvCxnSpPr/>
            <p:nvPr/>
          </p:nvCxnSpPr>
          <p:spPr bwMode="auto">
            <a:xfrm>
              <a:off x="1742741" y="5166795"/>
              <a:ext cx="3243697" cy="0"/>
            </a:xfrm>
            <a:prstGeom prst="line">
              <a:avLst/>
            </a:prstGeom>
            <a:ln w="19050">
              <a:solidFill>
                <a:srgbClr val="265B9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Arrow Connector 115">
              <a:extLst>
                <a:ext uri="{FF2B5EF4-FFF2-40B4-BE49-F238E27FC236}">
                  <a16:creationId xmlns:a16="http://schemas.microsoft.com/office/drawing/2014/main" id="{54620D25-552F-4122-A438-9D4FCADDA720}"/>
                </a:ext>
              </a:extLst>
            </p:cNvPr>
            <p:cNvCxnSpPr/>
            <p:nvPr/>
          </p:nvCxnSpPr>
          <p:spPr bwMode="auto">
            <a:xfrm flipV="1">
              <a:off x="1748807" y="3682139"/>
              <a:ext cx="1095335" cy="1484656"/>
            </a:xfrm>
            <a:prstGeom prst="straightConnector1">
              <a:avLst/>
            </a:prstGeom>
            <a:ln w="19050">
              <a:solidFill>
                <a:srgbClr val="265B9E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Arrow Connector 116">
              <a:extLst>
                <a:ext uri="{FF2B5EF4-FFF2-40B4-BE49-F238E27FC236}">
                  <a16:creationId xmlns:a16="http://schemas.microsoft.com/office/drawing/2014/main" id="{93FEFB44-7A6B-4096-AD42-DCD1DCF1F2A0}"/>
                </a:ext>
              </a:extLst>
            </p:cNvPr>
            <p:cNvCxnSpPr/>
            <p:nvPr/>
          </p:nvCxnSpPr>
          <p:spPr bwMode="auto">
            <a:xfrm flipH="1" flipV="1">
              <a:off x="3812101" y="3690995"/>
              <a:ext cx="1145364" cy="1475800"/>
            </a:xfrm>
            <a:prstGeom prst="straightConnector1">
              <a:avLst/>
            </a:prstGeom>
            <a:ln w="19050">
              <a:solidFill>
                <a:srgbClr val="265B9E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Arrow Connector 117">
              <a:extLst>
                <a:ext uri="{FF2B5EF4-FFF2-40B4-BE49-F238E27FC236}">
                  <a16:creationId xmlns:a16="http://schemas.microsoft.com/office/drawing/2014/main" id="{0D0FFDBB-6457-4620-9B82-6FDBFD029205}"/>
                </a:ext>
              </a:extLst>
            </p:cNvPr>
            <p:cNvCxnSpPr/>
            <p:nvPr/>
          </p:nvCxnSpPr>
          <p:spPr bwMode="auto">
            <a:xfrm flipV="1">
              <a:off x="2022593" y="3795046"/>
              <a:ext cx="995225" cy="1360780"/>
            </a:xfrm>
            <a:prstGeom prst="straightConnector1">
              <a:avLst/>
            </a:prstGeom>
            <a:ln w="19050">
              <a:solidFill>
                <a:srgbClr val="265B9E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Arrow Connector 118">
              <a:extLst>
                <a:ext uri="{FF2B5EF4-FFF2-40B4-BE49-F238E27FC236}">
                  <a16:creationId xmlns:a16="http://schemas.microsoft.com/office/drawing/2014/main" id="{188CD2B5-7A5D-4F51-ACB7-A3E889332A63}"/>
                </a:ext>
              </a:extLst>
            </p:cNvPr>
            <p:cNvCxnSpPr/>
            <p:nvPr/>
          </p:nvCxnSpPr>
          <p:spPr bwMode="auto">
            <a:xfrm flipH="1" flipV="1">
              <a:off x="3668521" y="3774551"/>
              <a:ext cx="1029400" cy="1392243"/>
            </a:xfrm>
            <a:prstGeom prst="straightConnector1">
              <a:avLst/>
            </a:prstGeom>
            <a:ln w="19050">
              <a:solidFill>
                <a:srgbClr val="265B9E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Arrow Connector 119">
              <a:extLst>
                <a:ext uri="{FF2B5EF4-FFF2-40B4-BE49-F238E27FC236}">
                  <a16:creationId xmlns:a16="http://schemas.microsoft.com/office/drawing/2014/main" id="{5607D6D0-5E85-4FBF-9B1B-FA530BC820CF}"/>
                </a:ext>
              </a:extLst>
            </p:cNvPr>
            <p:cNvCxnSpPr/>
            <p:nvPr/>
          </p:nvCxnSpPr>
          <p:spPr bwMode="auto">
            <a:xfrm flipV="1">
              <a:off x="3365636" y="3747947"/>
              <a:ext cx="23813" cy="1844040"/>
            </a:xfrm>
            <a:prstGeom prst="straightConnector1">
              <a:avLst/>
            </a:prstGeom>
            <a:ln w="19050">
              <a:solidFill>
                <a:srgbClr val="265B9E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91461DE2-A00B-4C28-997A-12806320C518}"/>
                </a:ext>
              </a:extLst>
            </p:cNvPr>
            <p:cNvSpPr/>
            <p:nvPr/>
          </p:nvSpPr>
          <p:spPr bwMode="auto">
            <a:xfrm>
              <a:off x="5301230" y="4977461"/>
              <a:ext cx="904415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10.10.10.1</a:t>
              </a: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1EEAD21A-DCD7-4088-95E2-9BB8B96956E0}"/>
                </a:ext>
              </a:extLst>
            </p:cNvPr>
            <p:cNvSpPr/>
            <p:nvPr/>
          </p:nvSpPr>
          <p:spPr bwMode="auto">
            <a:xfrm>
              <a:off x="5301230" y="5218761"/>
              <a:ext cx="904415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10.10.10.2</a:t>
              </a: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15178B19-DEBD-4B0D-99EB-015D22A50930}"/>
                </a:ext>
              </a:extLst>
            </p:cNvPr>
            <p:cNvSpPr/>
            <p:nvPr/>
          </p:nvSpPr>
          <p:spPr bwMode="auto">
            <a:xfrm>
              <a:off x="5301230" y="5460061"/>
              <a:ext cx="904415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10.10.10.3</a:t>
              </a: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C1034198-3270-4F23-B304-A17F9E194F6E}"/>
                </a:ext>
              </a:extLst>
            </p:cNvPr>
            <p:cNvSpPr/>
            <p:nvPr/>
          </p:nvSpPr>
          <p:spPr bwMode="auto">
            <a:xfrm>
              <a:off x="5242336" y="4712349"/>
              <a:ext cx="1022203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DHCP Scope</a:t>
              </a: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52A3CB98-CBC9-491E-A6C5-67C5EA19DD49}"/>
                </a:ext>
              </a:extLst>
            </p:cNvPr>
            <p:cNvSpPr/>
            <p:nvPr/>
          </p:nvSpPr>
          <p:spPr bwMode="auto">
            <a:xfrm>
              <a:off x="5216271" y="6085663"/>
              <a:ext cx="1074333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10.10.10.254</a:t>
              </a:r>
            </a:p>
          </p:txBody>
        </p: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9482A89-3680-40D8-AAD6-A2BC32B9C062}"/>
                </a:ext>
              </a:extLst>
            </p:cNvPr>
            <p:cNvCxnSpPr/>
            <p:nvPr/>
          </p:nvCxnSpPr>
          <p:spPr bwMode="auto">
            <a:xfrm flipH="1">
              <a:off x="5752643" y="5698313"/>
              <a:ext cx="1588" cy="398463"/>
            </a:xfrm>
            <a:prstGeom prst="line">
              <a:avLst/>
            </a:prstGeom>
            <a:ln w="19050">
              <a:solidFill>
                <a:srgbClr val="265B9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DDD57F56-BABA-4205-9E65-436CD067D30F}"/>
                </a:ext>
              </a:extLst>
            </p:cNvPr>
            <p:cNvSpPr/>
            <p:nvPr/>
          </p:nvSpPr>
          <p:spPr bwMode="auto">
            <a:xfrm rot="18405935">
              <a:off x="1394598" y="4165177"/>
              <a:ext cx="1330814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My MAC address is </a:t>
              </a:r>
              <a:b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</a:b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1b:b2:14:1c:d2:4a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C9D66407-674E-4C30-8F16-4C75324D3040}"/>
                </a:ext>
              </a:extLst>
            </p:cNvPr>
            <p:cNvSpPr/>
            <p:nvPr/>
          </p:nvSpPr>
          <p:spPr bwMode="auto">
            <a:xfrm rot="18340542">
              <a:off x="2014122" y="4358297"/>
              <a:ext cx="1330814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My MAC address is </a:t>
              </a:r>
              <a:b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</a:b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2f:8b:11:1f:12:3a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DC06556C-8C99-462B-8211-B0183DA376BE}"/>
                </a:ext>
              </a:extLst>
            </p:cNvPr>
            <p:cNvSpPr/>
            <p:nvPr/>
          </p:nvSpPr>
          <p:spPr bwMode="auto">
            <a:xfrm rot="3242075">
              <a:off x="3371599" y="4384536"/>
              <a:ext cx="1330814" cy="430887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threePt" dir="t"/>
            </a:scene3d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My MAC address is </a:t>
              </a:r>
              <a:b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</a:b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21:ab:3c:4b:2b:42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CD791348-4F4D-41EE-B499-19813E070299}"/>
                </a:ext>
              </a:extLst>
            </p:cNvPr>
            <p:cNvSpPr/>
            <p:nvPr/>
          </p:nvSpPr>
          <p:spPr bwMode="auto">
            <a:xfrm rot="3115241">
              <a:off x="3911995" y="4144239"/>
              <a:ext cx="1330814" cy="430887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threePt" dir="t"/>
            </a:scene3d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My MAC address is </a:t>
              </a:r>
              <a:b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</a:b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12:2b:4c:5b:6b:2a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D4A57607-DEDF-4FD6-BA07-D9B10E1E364D}"/>
                </a:ext>
              </a:extLst>
            </p:cNvPr>
            <p:cNvSpPr/>
            <p:nvPr/>
          </p:nvSpPr>
          <p:spPr bwMode="auto">
            <a:xfrm>
              <a:off x="787706" y="3633527"/>
              <a:ext cx="502061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User</a:t>
              </a: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22797B01-8FC3-44DD-97DF-FFB614547CB8}"/>
                </a:ext>
              </a:extLst>
            </p:cNvPr>
            <p:cNvSpPr/>
            <p:nvPr/>
          </p:nvSpPr>
          <p:spPr bwMode="auto">
            <a:xfrm>
              <a:off x="1089464" y="5495731"/>
              <a:ext cx="1795462" cy="646113"/>
            </a:xfrm>
            <a:prstGeom prst="rect">
              <a:avLst/>
            </a:prstGeom>
          </p:spPr>
          <p:txBody>
            <a:bodyPr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sends many different DHCP requests with many source MACs</a:t>
              </a: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AF5A9520-B038-45F8-8A1F-CA442ABAC617}"/>
                </a:ext>
              </a:extLst>
            </p:cNvPr>
            <p:cNvSpPr/>
            <p:nvPr/>
          </p:nvSpPr>
          <p:spPr bwMode="auto">
            <a:xfrm>
              <a:off x="4940521" y="3870395"/>
              <a:ext cx="1515341" cy="64611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Server runs out of IP addresses to allocate to valid users</a:t>
              </a: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A9391117-3107-4D87-8247-77CF7BDC8C17}"/>
                </a:ext>
              </a:extLst>
            </p:cNvPr>
            <p:cNvSpPr/>
            <p:nvPr/>
          </p:nvSpPr>
          <p:spPr bwMode="auto">
            <a:xfrm>
              <a:off x="328141" y="3906414"/>
              <a:ext cx="1326295" cy="646331"/>
            </a:xfrm>
            <a:prstGeom prst="rect">
              <a:avLst/>
            </a:prstGeom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User will be unable to get the valid IP address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41351D85-E790-4964-ABAA-708F47F2EE99}"/>
                </a:ext>
              </a:extLst>
            </p:cNvPr>
            <p:cNvSpPr/>
            <p:nvPr/>
          </p:nvSpPr>
          <p:spPr>
            <a:xfrm rot="16200000">
              <a:off x="2706657" y="4273370"/>
              <a:ext cx="1330814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My MAC address is </a:t>
              </a:r>
              <a:b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</a:br>
              <a:endParaRPr kumimoji="0" lang="en-US" sz="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ourier New" pitchFamily="49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ourier New" pitchFamily="49" charset="0"/>
                </a:rPr>
                <a:t>2a:7b:12:2f:2c:4a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B225C420-4C60-4961-A793-4C24C7B1E9DA}"/>
                </a:ext>
              </a:extLst>
            </p:cNvPr>
            <p:cNvSpPr/>
            <p:nvPr/>
          </p:nvSpPr>
          <p:spPr bwMode="auto">
            <a:xfrm>
              <a:off x="2973936" y="6161863"/>
              <a:ext cx="801438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</a:t>
              </a:r>
            </a:p>
          </p:txBody>
        </p: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D46821AB-3B30-4A52-B35F-65D2CE24EEEE}"/>
                </a:ext>
              </a:extLst>
            </p:cNvPr>
            <p:cNvGrpSpPr/>
            <p:nvPr/>
          </p:nvGrpSpPr>
          <p:grpSpPr>
            <a:xfrm>
              <a:off x="499421" y="2800312"/>
              <a:ext cx="1057876" cy="836705"/>
              <a:chOff x="6973841" y="3198072"/>
              <a:chExt cx="1057876" cy="836705"/>
            </a:xfrm>
          </p:grpSpPr>
          <p:pic>
            <p:nvPicPr>
              <p:cNvPr id="140" name="Picture 139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0D65FEF2-45B3-4845-9AA7-FB9F58AF82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40546" y="3281788"/>
                <a:ext cx="691171" cy="715008"/>
              </a:xfrm>
              <a:prstGeom prst="rect">
                <a:avLst/>
              </a:prstGeom>
            </p:spPr>
          </p:pic>
          <p:pic>
            <p:nvPicPr>
              <p:cNvPr id="141" name="Picture 140" descr="A close up of a mask&#10;&#10;Description automatically generated">
                <a:extLst>
                  <a:ext uri="{FF2B5EF4-FFF2-40B4-BE49-F238E27FC236}">
                    <a16:creationId xmlns:a16="http://schemas.microsoft.com/office/drawing/2014/main" id="{BF923ABD-6D54-480E-B806-55959528EE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73841" y="3198072"/>
                <a:ext cx="591724" cy="836705"/>
              </a:xfrm>
              <a:prstGeom prst="rect">
                <a:avLst/>
              </a:prstGeom>
            </p:spPr>
          </p:pic>
        </p:grpSp>
        <p:pic>
          <p:nvPicPr>
            <p:cNvPr id="138" name="Picture 137" descr="A close up of a logo&#10;&#10;Description automatically generated">
              <a:extLst>
                <a:ext uri="{FF2B5EF4-FFF2-40B4-BE49-F238E27FC236}">
                  <a16:creationId xmlns:a16="http://schemas.microsoft.com/office/drawing/2014/main" id="{94A3CEEB-7699-4528-845E-3D8737A510F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2789" y="5307919"/>
              <a:ext cx="923732" cy="878426"/>
            </a:xfrm>
            <a:prstGeom prst="rect">
              <a:avLst/>
            </a:prstGeom>
          </p:spPr>
        </p:pic>
        <p:pic>
          <p:nvPicPr>
            <p:cNvPr id="139" name="Picture 138" descr="A close up of a logo&#10;&#10;Description automatically generated">
              <a:extLst>
                <a:ext uri="{FF2B5EF4-FFF2-40B4-BE49-F238E27FC236}">
                  <a16:creationId xmlns:a16="http://schemas.microsoft.com/office/drawing/2014/main" id="{63970F85-9BDE-4A7B-AB95-D664FA31F75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 flipV="1">
              <a:off x="5418848" y="2890534"/>
              <a:ext cx="857434" cy="7255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1691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7435A51-EB3D-45D1-83E4-E3A608F08C68}"/>
              </a:ext>
            </a:extLst>
          </p:cNvPr>
          <p:cNvSpPr/>
          <p:nvPr/>
        </p:nvSpPr>
        <p:spPr>
          <a:xfrm>
            <a:off x="0" y="991054"/>
            <a:ext cx="3657640" cy="5568766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186D53D0-E778-4269-90F4-086E9C9EA44E}"/>
              </a:ext>
            </a:extLst>
          </p:cNvPr>
          <p:cNvSpPr/>
          <p:nvPr/>
        </p:nvSpPr>
        <p:spPr>
          <a:xfrm>
            <a:off x="3657640" y="3656"/>
            <a:ext cx="8534360" cy="9756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B86FF35-B2B2-41EB-9ECC-89C1F1EC5873}"/>
              </a:ext>
            </a:extLst>
          </p:cNvPr>
          <p:cNvSpPr txBox="1"/>
          <p:nvPr/>
        </p:nvSpPr>
        <p:spPr>
          <a:xfrm>
            <a:off x="5143082" y="168297"/>
            <a:ext cx="556347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ARP Spoofing Attack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9AAC981-2EC2-40FE-9EF3-85F7EAD43CF4}"/>
              </a:ext>
            </a:extLst>
          </p:cNvPr>
          <p:cNvSpPr/>
          <p:nvPr/>
        </p:nvSpPr>
        <p:spPr>
          <a:xfrm>
            <a:off x="741694" y="1618051"/>
            <a:ext cx="2758466" cy="203132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lvl="3">
              <a:spcBef>
                <a:spcPts val="2400"/>
              </a:spcBef>
            </a:pPr>
            <a:r>
              <a:rPr lang="en-US" dirty="0">
                <a:solidFill>
                  <a:prstClr val="black"/>
                </a:solidFill>
              </a:rPr>
              <a:t>Address Resolution Protocol (ARP) is a protocol used for mapping an IP address to a </a:t>
            </a:r>
            <a:r>
              <a:rPr lang="en-US" b="1" dirty="0">
                <a:solidFill>
                  <a:srgbClr val="FF0000"/>
                </a:solidFill>
              </a:rPr>
              <a:t>physical machine address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which is recognized in the local network</a:t>
            </a:r>
          </a:p>
        </p:txBody>
      </p:sp>
      <p:sp>
        <p:nvSpPr>
          <p:cNvPr id="126" name="Freeform 17">
            <a:extLst>
              <a:ext uri="{FF2B5EF4-FFF2-40B4-BE49-F238E27FC236}">
                <a16:creationId xmlns:a16="http://schemas.microsoft.com/office/drawing/2014/main" id="{C35C2307-6959-428F-898C-2F98CFBC7C8F}"/>
              </a:ext>
            </a:extLst>
          </p:cNvPr>
          <p:cNvSpPr>
            <a:spLocks/>
          </p:cNvSpPr>
          <p:nvPr/>
        </p:nvSpPr>
        <p:spPr bwMode="auto">
          <a:xfrm>
            <a:off x="7445756" y="3632106"/>
            <a:ext cx="4298950" cy="274638"/>
          </a:xfrm>
          <a:custGeom>
            <a:avLst/>
            <a:gdLst>
              <a:gd name="T0" fmla="*/ 0 w 2778"/>
              <a:gd name="T1" fmla="*/ 0 h 489"/>
              <a:gd name="T2" fmla="*/ 2736 w 2778"/>
              <a:gd name="T3" fmla="*/ 0 h 489"/>
              <a:gd name="T4" fmla="*/ 2778 w 2778"/>
              <a:gd name="T5" fmla="*/ 232 h 489"/>
              <a:gd name="T6" fmla="*/ 2736 w 2778"/>
              <a:gd name="T7" fmla="*/ 480 h 489"/>
              <a:gd name="T8" fmla="*/ 0 w 2778"/>
              <a:gd name="T9" fmla="*/ 480 h 489"/>
              <a:gd name="T10" fmla="*/ 0 w 2778"/>
              <a:gd name="T11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78" h="489">
                <a:moveTo>
                  <a:pt x="0" y="0"/>
                </a:moveTo>
                <a:cubicBezTo>
                  <a:pt x="0" y="0"/>
                  <a:pt x="1368" y="0"/>
                  <a:pt x="2736" y="0"/>
                </a:cubicBezTo>
                <a:cubicBezTo>
                  <a:pt x="2738" y="1"/>
                  <a:pt x="2778" y="58"/>
                  <a:pt x="2778" y="232"/>
                </a:cubicBezTo>
                <a:cubicBezTo>
                  <a:pt x="2778" y="406"/>
                  <a:pt x="2744" y="489"/>
                  <a:pt x="2736" y="480"/>
                </a:cubicBezTo>
                <a:cubicBezTo>
                  <a:pt x="1368" y="480"/>
                  <a:pt x="0" y="480"/>
                  <a:pt x="0" y="480"/>
                </a:cubicBezTo>
                <a:lnTo>
                  <a:pt x="0" y="0"/>
                </a:lnTo>
                <a:close/>
              </a:path>
            </a:pathLst>
          </a:custGeom>
          <a:solidFill>
            <a:srgbClr val="F79646">
              <a:lumMod val="20000"/>
              <a:lumOff val="80000"/>
            </a:srgbClr>
          </a:solidFill>
          <a:ln>
            <a:solidFill>
              <a:sysClr val="window" lastClr="FFFFFF">
                <a:lumMod val="65000"/>
              </a:sys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FEC81373-99CF-44F8-8C3B-52C46ADA4A9E}"/>
              </a:ext>
            </a:extLst>
          </p:cNvPr>
          <p:cNvSpPr txBox="1"/>
          <p:nvPr/>
        </p:nvSpPr>
        <p:spPr bwMode="auto">
          <a:xfrm>
            <a:off x="7970585" y="3059875"/>
            <a:ext cx="1273366" cy="6001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Switch broadcasts ARP request onto the wire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94B60A73-2AE8-46BE-BD47-9FD12C7A69D2}"/>
              </a:ext>
            </a:extLst>
          </p:cNvPr>
          <p:cNvSpPr txBox="1"/>
          <p:nvPr/>
        </p:nvSpPr>
        <p:spPr bwMode="auto">
          <a:xfrm>
            <a:off x="9396254" y="3247679"/>
            <a:ext cx="1957546" cy="4099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Actual legitimate user responds to the ARP request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BA04CD42-4D2A-4AB2-9B4A-A51198D5BABB}"/>
              </a:ext>
            </a:extLst>
          </p:cNvPr>
          <p:cNvSpPr txBox="1"/>
          <p:nvPr/>
        </p:nvSpPr>
        <p:spPr bwMode="auto">
          <a:xfrm>
            <a:off x="3942122" y="4159647"/>
            <a:ext cx="11049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User 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(10.1.1.0)</a:t>
            </a:r>
          </a:p>
        </p:txBody>
      </p:sp>
      <p:pic>
        <p:nvPicPr>
          <p:cNvPr id="130" name="Picture 12" descr="Z:\Web2.0 PNG Icons\Speech Bubbles\MagentaSquare.png">
            <a:extLst>
              <a:ext uri="{FF2B5EF4-FFF2-40B4-BE49-F238E27FC236}">
                <a16:creationId xmlns:a16="http://schemas.microsoft.com/office/drawing/2014/main" id="{B81F1599-944B-4879-A924-45EE47F9F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61343" y="2582183"/>
            <a:ext cx="1320204" cy="8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" name="TextBox 132">
            <a:extLst>
              <a:ext uri="{FF2B5EF4-FFF2-40B4-BE49-F238E27FC236}">
                <a16:creationId xmlns:a16="http://schemas.microsoft.com/office/drawing/2014/main" id="{C6DFB846-5EE3-4352-AC70-226803F20448}"/>
              </a:ext>
            </a:extLst>
          </p:cNvPr>
          <p:cNvSpPr txBox="1"/>
          <p:nvPr/>
        </p:nvSpPr>
        <p:spPr bwMode="auto">
          <a:xfrm>
            <a:off x="8446554" y="5825072"/>
            <a:ext cx="842962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Attacker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FA0ED27-C887-4909-B832-68A7B021E0B6}"/>
              </a:ext>
            </a:extLst>
          </p:cNvPr>
          <p:cNvSpPr/>
          <p:nvPr/>
        </p:nvSpPr>
        <p:spPr bwMode="auto">
          <a:xfrm>
            <a:off x="5474525" y="4526288"/>
            <a:ext cx="1485900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Sends his malicious MAC address</a:t>
            </a: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D427E921-B672-4C47-86E4-80EB6C6D2063}"/>
              </a:ext>
            </a:extLst>
          </p:cNvPr>
          <p:cNvSpPr/>
          <p:nvPr/>
        </p:nvSpPr>
        <p:spPr bwMode="auto">
          <a:xfrm>
            <a:off x="5616417" y="5858854"/>
            <a:ext cx="192614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Information for IP address 10.1.1.1 is now being sent to MAC address 11-22-33-44-55-66</a:t>
            </a:r>
          </a:p>
        </p:txBody>
      </p:sp>
      <p:cxnSp>
        <p:nvCxnSpPr>
          <p:cNvPr id="136" name="Straight Arrow Connector 135">
            <a:extLst>
              <a:ext uri="{FF2B5EF4-FFF2-40B4-BE49-F238E27FC236}">
                <a16:creationId xmlns:a16="http://schemas.microsoft.com/office/drawing/2014/main" id="{2C53865D-A5A4-4EC6-BD17-FEA560884706}"/>
              </a:ext>
            </a:extLst>
          </p:cNvPr>
          <p:cNvCxnSpPr/>
          <p:nvPr/>
        </p:nvCxnSpPr>
        <p:spPr bwMode="auto">
          <a:xfrm flipH="1">
            <a:off x="8117775" y="3851181"/>
            <a:ext cx="0" cy="1554480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ysDot"/>
            <a:headEnd type="stealth"/>
            <a:tailEnd type="stealth"/>
          </a:ln>
          <a:effectLst/>
        </p:spPr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035924F4-CDF2-42ED-83FF-9D0E9CD72B86}"/>
              </a:ext>
            </a:extLst>
          </p:cNvPr>
          <p:cNvCxnSpPr/>
          <p:nvPr/>
        </p:nvCxnSpPr>
        <p:spPr bwMode="auto">
          <a:xfrm flipV="1">
            <a:off x="9409028" y="3082831"/>
            <a:ext cx="0" cy="706438"/>
          </a:xfrm>
          <a:prstGeom prst="straightConnector1">
            <a:avLst/>
          </a:prstGeom>
          <a:noFill/>
          <a:ln w="28575" cap="flat" cmpd="sng" algn="ctr">
            <a:solidFill>
              <a:srgbClr val="0070C0"/>
            </a:solidFill>
            <a:prstDash val="sysDot"/>
            <a:headEnd type="stealth"/>
            <a:tailEnd type="stealth"/>
          </a:ln>
          <a:effectLst/>
        </p:spPr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1A1C7F7A-E264-40F2-811E-4041C5A5373D}"/>
              </a:ext>
            </a:extLst>
          </p:cNvPr>
          <p:cNvCxnSpPr/>
          <p:nvPr/>
        </p:nvCxnSpPr>
        <p:spPr bwMode="auto">
          <a:xfrm flipV="1">
            <a:off x="9663730" y="3773394"/>
            <a:ext cx="547070" cy="1587"/>
          </a:xfrm>
          <a:prstGeom prst="straightConnector1">
            <a:avLst/>
          </a:prstGeom>
          <a:noFill/>
          <a:ln w="28575" cap="flat" cmpd="sng" algn="ctr">
            <a:solidFill>
              <a:srgbClr val="0070C0"/>
            </a:solidFill>
            <a:prstDash val="sysDot"/>
            <a:headEnd type="stealth"/>
            <a:tailEnd type="stealth"/>
          </a:ln>
          <a:effectLst/>
        </p:spPr>
      </p:cxnSp>
      <p:cxnSp>
        <p:nvCxnSpPr>
          <p:cNvPr id="139" name="Straight Arrow Connector 138">
            <a:extLst>
              <a:ext uri="{FF2B5EF4-FFF2-40B4-BE49-F238E27FC236}">
                <a16:creationId xmlns:a16="http://schemas.microsoft.com/office/drawing/2014/main" id="{A266BB04-F968-4DB6-8363-84CD69F372A8}"/>
              </a:ext>
            </a:extLst>
          </p:cNvPr>
          <p:cNvCxnSpPr/>
          <p:nvPr/>
        </p:nvCxnSpPr>
        <p:spPr bwMode="auto">
          <a:xfrm flipH="1">
            <a:off x="11521285" y="3767044"/>
            <a:ext cx="0" cy="987425"/>
          </a:xfrm>
          <a:prstGeom prst="straightConnector1">
            <a:avLst/>
          </a:prstGeom>
          <a:noFill/>
          <a:ln w="28575" cap="flat" cmpd="sng" algn="ctr">
            <a:solidFill>
              <a:srgbClr val="0070C0"/>
            </a:solidFill>
            <a:prstDash val="sysDot"/>
            <a:headEnd type="stealth"/>
            <a:tailEnd type="stealth"/>
          </a:ln>
          <a:effectLst/>
        </p:spPr>
      </p:cxnSp>
      <p:sp>
        <p:nvSpPr>
          <p:cNvPr id="140" name="TextBox 139">
            <a:extLst>
              <a:ext uri="{FF2B5EF4-FFF2-40B4-BE49-F238E27FC236}">
                <a16:creationId xmlns:a16="http://schemas.microsoft.com/office/drawing/2014/main" id="{3630A7F3-9D3D-4196-8CFB-DB6F73972E8A}"/>
              </a:ext>
            </a:extLst>
          </p:cNvPr>
          <p:cNvSpPr txBox="1"/>
          <p:nvPr/>
        </p:nvSpPr>
        <p:spPr bwMode="auto">
          <a:xfrm>
            <a:off x="6365175" y="3958497"/>
            <a:ext cx="708978" cy="30777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Switch</a:t>
            </a:r>
          </a:p>
        </p:txBody>
      </p: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C9DC82AF-8E95-4191-A338-2BDC65136BBD}"/>
              </a:ext>
            </a:extLst>
          </p:cNvPr>
          <p:cNvCxnSpPr/>
          <p:nvPr/>
        </p:nvCxnSpPr>
        <p:spPr bwMode="auto">
          <a:xfrm>
            <a:off x="5114569" y="3656877"/>
            <a:ext cx="1333088" cy="0"/>
          </a:xfrm>
          <a:prstGeom prst="straightConnector1">
            <a:avLst/>
          </a:prstGeom>
          <a:noFill/>
          <a:ln w="28575" cap="flat" cmpd="sng" algn="ctr">
            <a:solidFill>
              <a:srgbClr val="0070C0"/>
            </a:solidFill>
            <a:prstDash val="sysDot"/>
            <a:tailEnd type="triangle"/>
          </a:ln>
          <a:effectLst/>
        </p:spPr>
      </p:cxn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760E7DE-34A1-48D5-BE01-0CC1F993DEF1}"/>
              </a:ext>
            </a:extLst>
          </p:cNvPr>
          <p:cNvSpPr/>
          <p:nvPr/>
        </p:nvSpPr>
        <p:spPr bwMode="auto">
          <a:xfrm>
            <a:off x="5272013" y="3244190"/>
            <a:ext cx="1228725" cy="430887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Sends 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ARP request</a:t>
            </a:r>
          </a:p>
        </p:txBody>
      </p: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566777A5-5C4A-48EE-9E91-0DF5590CDF61}"/>
              </a:ext>
            </a:extLst>
          </p:cNvPr>
          <p:cNvCxnSpPr/>
          <p:nvPr/>
        </p:nvCxnSpPr>
        <p:spPr bwMode="auto">
          <a:xfrm flipV="1">
            <a:off x="7770779" y="3773394"/>
            <a:ext cx="726839" cy="1587"/>
          </a:xfrm>
          <a:prstGeom prst="straightConnector1">
            <a:avLst/>
          </a:prstGeom>
          <a:noFill/>
          <a:ln w="28575" cap="flat" cmpd="sng" algn="ctr">
            <a:solidFill>
              <a:srgbClr val="0070C0"/>
            </a:solidFill>
            <a:prstDash val="sysDot"/>
            <a:headEnd type="stealth"/>
            <a:tailEnd type="stealth"/>
          </a:ln>
          <a:effectLst/>
        </p:spPr>
      </p:cxnSp>
      <p:cxnSp>
        <p:nvCxnSpPr>
          <p:cNvPr id="144" name="Straight Arrow Connector 143">
            <a:extLst>
              <a:ext uri="{FF2B5EF4-FFF2-40B4-BE49-F238E27FC236}">
                <a16:creationId xmlns:a16="http://schemas.microsoft.com/office/drawing/2014/main" id="{04CD6A72-C852-4C5F-A1A8-7A6D1CEF6E66}"/>
              </a:ext>
            </a:extLst>
          </p:cNvPr>
          <p:cNvCxnSpPr/>
          <p:nvPr/>
        </p:nvCxnSpPr>
        <p:spPr bwMode="auto">
          <a:xfrm flipV="1">
            <a:off x="10559090" y="3773394"/>
            <a:ext cx="547070" cy="1587"/>
          </a:xfrm>
          <a:prstGeom prst="straightConnector1">
            <a:avLst/>
          </a:prstGeom>
          <a:noFill/>
          <a:ln w="28575" cap="flat" cmpd="sng" algn="ctr">
            <a:solidFill>
              <a:srgbClr val="0070C0"/>
            </a:solidFill>
            <a:prstDash val="sysDot"/>
            <a:headEnd type="stealth"/>
            <a:tailEnd type="stealth"/>
          </a:ln>
          <a:effectLst/>
        </p:spPr>
      </p:cxnSp>
      <p:cxnSp>
        <p:nvCxnSpPr>
          <p:cNvPr id="145" name="Straight Arrow Connector 144">
            <a:extLst>
              <a:ext uri="{FF2B5EF4-FFF2-40B4-BE49-F238E27FC236}">
                <a16:creationId xmlns:a16="http://schemas.microsoft.com/office/drawing/2014/main" id="{67E5536C-9451-4589-BE78-2FDE5A4B419F}"/>
              </a:ext>
            </a:extLst>
          </p:cNvPr>
          <p:cNvCxnSpPr/>
          <p:nvPr/>
        </p:nvCxnSpPr>
        <p:spPr bwMode="auto">
          <a:xfrm flipV="1">
            <a:off x="7053977" y="3960487"/>
            <a:ext cx="27801" cy="1397263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ysDot"/>
            <a:headEnd type="none" w="med" len="med"/>
            <a:tailEnd type="arrow" w="med" len="med"/>
          </a:ln>
          <a:effectLst/>
        </p:spPr>
      </p:cxnSp>
      <p:sp>
        <p:nvSpPr>
          <p:cNvPr id="146" name="Rectangle 145">
            <a:extLst>
              <a:ext uri="{FF2B5EF4-FFF2-40B4-BE49-F238E27FC236}">
                <a16:creationId xmlns:a16="http://schemas.microsoft.com/office/drawing/2014/main" id="{B4685631-A2BF-494E-93EB-F54D6A27BAF1}"/>
              </a:ext>
            </a:extLst>
          </p:cNvPr>
          <p:cNvSpPr/>
          <p:nvPr/>
        </p:nvSpPr>
        <p:spPr bwMode="auto">
          <a:xfrm>
            <a:off x="8127786" y="4488875"/>
            <a:ext cx="1945348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Malicious user eavesdrops on the ARP request and responses and spoofs as the legitimate user</a:t>
            </a:r>
          </a:p>
        </p:txBody>
      </p:sp>
      <p:pic>
        <p:nvPicPr>
          <p:cNvPr id="147" name="Picture 3" descr="E:\Web2.0 PNG Icons\1281502987_button_cancel.png">
            <a:extLst>
              <a:ext uri="{FF2B5EF4-FFF2-40B4-BE49-F238E27FC236}">
                <a16:creationId xmlns:a16="http://schemas.microsoft.com/office/drawing/2014/main" id="{7135E39F-8F97-4A51-B08C-681804019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676" y="3660755"/>
            <a:ext cx="225045" cy="224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8" name="Straight Arrow Connector 147">
            <a:extLst>
              <a:ext uri="{FF2B5EF4-FFF2-40B4-BE49-F238E27FC236}">
                <a16:creationId xmlns:a16="http://schemas.microsoft.com/office/drawing/2014/main" id="{1A96C812-DA2C-4FE4-9469-CDFA50207867}"/>
              </a:ext>
            </a:extLst>
          </p:cNvPr>
          <p:cNvCxnSpPr/>
          <p:nvPr/>
        </p:nvCxnSpPr>
        <p:spPr bwMode="auto">
          <a:xfrm flipV="1">
            <a:off x="11376406" y="3066956"/>
            <a:ext cx="0" cy="708025"/>
          </a:xfrm>
          <a:prstGeom prst="straightConnector1">
            <a:avLst/>
          </a:prstGeom>
          <a:noFill/>
          <a:ln w="28575" cap="flat" cmpd="sng" algn="ctr">
            <a:solidFill>
              <a:srgbClr val="0070C0"/>
            </a:solidFill>
            <a:prstDash val="sysDot"/>
            <a:headEnd type="stealth"/>
            <a:tailEnd type="stealth"/>
          </a:ln>
          <a:effectLst/>
        </p:spPr>
      </p:cxnSp>
      <p:sp>
        <p:nvSpPr>
          <p:cNvPr id="149" name="Rectangle 52242">
            <a:extLst>
              <a:ext uri="{FF2B5EF4-FFF2-40B4-BE49-F238E27FC236}">
                <a16:creationId xmlns:a16="http://schemas.microsoft.com/office/drawing/2014/main" id="{90B642BA-2CFD-4602-BB01-BC8C7BF76554}"/>
              </a:ext>
            </a:extLst>
          </p:cNvPr>
          <p:cNvSpPr/>
          <p:nvPr/>
        </p:nvSpPr>
        <p:spPr bwMode="auto">
          <a:xfrm>
            <a:off x="9075921" y="2808381"/>
            <a:ext cx="6687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User B</a:t>
            </a:r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215E9E25-FEC6-486F-90E4-064373AD3976}"/>
              </a:ext>
            </a:extLst>
          </p:cNvPr>
          <p:cNvSpPr/>
          <p:nvPr/>
        </p:nvSpPr>
        <p:spPr bwMode="auto">
          <a:xfrm>
            <a:off x="11040463" y="2808381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User C</a:t>
            </a:r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49125DCF-600E-49EF-9A11-CD3B093E4D54}"/>
              </a:ext>
            </a:extLst>
          </p:cNvPr>
          <p:cNvSpPr/>
          <p:nvPr/>
        </p:nvSpPr>
        <p:spPr bwMode="auto">
          <a:xfrm>
            <a:off x="11175724" y="4706844"/>
            <a:ext cx="6815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User D</a:t>
            </a:r>
          </a:p>
        </p:txBody>
      </p:sp>
      <p:pic>
        <p:nvPicPr>
          <p:cNvPr id="152" name="Picture 56" descr="E:\Web2.0 PNG Icons\ONE.png">
            <a:extLst>
              <a:ext uri="{FF2B5EF4-FFF2-40B4-BE49-F238E27FC236}">
                <a16:creationId xmlns:a16="http://schemas.microsoft.com/office/drawing/2014/main" id="{ED32C077-1F7A-42D5-9B67-4456CCFF8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622" y="2450275"/>
            <a:ext cx="282946" cy="282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" name="Picture 57" descr="E:\Web2.0 PNG Icons\Speech Bubbles\MagentaSquare.png">
            <a:extLst>
              <a:ext uri="{FF2B5EF4-FFF2-40B4-BE49-F238E27FC236}">
                <a16:creationId xmlns:a16="http://schemas.microsoft.com/office/drawing/2014/main" id="{E680D910-DE0B-4E46-8D59-377CC9126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00800" y="5135947"/>
            <a:ext cx="1313360" cy="78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" name="TextBox 153">
            <a:extLst>
              <a:ext uri="{FF2B5EF4-FFF2-40B4-BE49-F238E27FC236}">
                <a16:creationId xmlns:a16="http://schemas.microsoft.com/office/drawing/2014/main" id="{2445A290-9B9E-4B6D-B94F-C17E65BEB7B8}"/>
              </a:ext>
            </a:extLst>
          </p:cNvPr>
          <p:cNvSpPr txBox="1"/>
          <p:nvPr/>
        </p:nvSpPr>
        <p:spPr bwMode="auto">
          <a:xfrm>
            <a:off x="6443546" y="5169725"/>
            <a:ext cx="1258492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 am 10.1.1.1 and my MAC address is 11-22-33-44-55-66</a:t>
            </a:r>
          </a:p>
        </p:txBody>
      </p:sp>
      <p:pic>
        <p:nvPicPr>
          <p:cNvPr id="155" name="Picture 55" descr="E:\Web2.0 PNG Icons\FOUR.png">
            <a:extLst>
              <a:ext uri="{FF2B5EF4-FFF2-40B4-BE49-F238E27FC236}">
                <a16:creationId xmlns:a16="http://schemas.microsoft.com/office/drawing/2014/main" id="{0EE5FBC3-9A48-4761-9D1E-BF51D0E0E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4054" y="2079335"/>
            <a:ext cx="282946" cy="282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6" name="Picture 58" descr="E:\Web2.0 PNG Icons\TWO.png">
            <a:extLst>
              <a:ext uri="{FF2B5EF4-FFF2-40B4-BE49-F238E27FC236}">
                <a16:creationId xmlns:a16="http://schemas.microsoft.com/office/drawing/2014/main" id="{27946679-E12C-4208-854F-26A725132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547" y="3516736"/>
            <a:ext cx="257224" cy="2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" name="Picture 60" descr="E:\Web2.0 PNG Icons\THREE.png">
            <a:extLst>
              <a:ext uri="{FF2B5EF4-FFF2-40B4-BE49-F238E27FC236}">
                <a16:creationId xmlns:a16="http://schemas.microsoft.com/office/drawing/2014/main" id="{B39A8F95-778F-4620-B5B9-16F0BDA86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489" y="3268214"/>
            <a:ext cx="282679" cy="283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" name="Picture 63" descr="E:\icon Shock1\Networking\router_256.png">
            <a:extLst>
              <a:ext uri="{FF2B5EF4-FFF2-40B4-BE49-F238E27FC236}">
                <a16:creationId xmlns:a16="http://schemas.microsoft.com/office/drawing/2014/main" id="{1A42FFBF-18AC-4167-9A93-78008167B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069" y="3143156"/>
            <a:ext cx="1250950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" name="Rectangle 158">
            <a:extLst>
              <a:ext uri="{FF2B5EF4-FFF2-40B4-BE49-F238E27FC236}">
                <a16:creationId xmlns:a16="http://schemas.microsoft.com/office/drawing/2014/main" id="{8505670B-1E80-4EA8-841F-618D8B45050A}"/>
              </a:ext>
            </a:extLst>
          </p:cNvPr>
          <p:cNvSpPr/>
          <p:nvPr/>
        </p:nvSpPr>
        <p:spPr bwMode="auto">
          <a:xfrm>
            <a:off x="4005930" y="2665772"/>
            <a:ext cx="12660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 want to connect to 10.1.1.1, but I need a MAC address</a:t>
            </a:r>
          </a:p>
        </p:txBody>
      </p: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578D0AA2-CA94-4209-A5F5-42A2149BB85F}"/>
              </a:ext>
            </a:extLst>
          </p:cNvPr>
          <p:cNvCxnSpPr/>
          <p:nvPr/>
        </p:nvCxnSpPr>
        <p:spPr bwMode="auto">
          <a:xfrm flipH="1" flipV="1">
            <a:off x="5114569" y="3879456"/>
            <a:ext cx="1333088" cy="0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ysDot"/>
            <a:tailEnd type="stealth"/>
          </a:ln>
          <a:effectLst/>
        </p:spPr>
      </p:cxnSp>
      <p:graphicFrame>
        <p:nvGraphicFramePr>
          <p:cNvPr id="161" name="Table 160">
            <a:extLst>
              <a:ext uri="{FF2B5EF4-FFF2-40B4-BE49-F238E27FC236}">
                <a16:creationId xmlns:a16="http://schemas.microsoft.com/office/drawing/2014/main" id="{D4B7BB8A-A339-4245-9C74-D02F077D79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045198"/>
              </p:ext>
            </p:extLst>
          </p:nvPr>
        </p:nvGraphicFramePr>
        <p:xfrm>
          <a:off x="5953500" y="2184060"/>
          <a:ext cx="1863727" cy="968760"/>
        </p:xfrm>
        <a:graphic>
          <a:graphicData uri="http://schemas.openxmlformats.org/drawingml/2006/table">
            <a:tbl>
              <a:tblPr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686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3028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IP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MAC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028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10.1.1.0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+mj-lt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21-56-88-99-55-66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+mj-lt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028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10.1.1.1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11-22-33-44-55-66</a:t>
                      </a:r>
                      <a:endParaRPr kumimoji="1" lang="en-US" altLang="ko-KR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028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10.1.1.2</a:t>
                      </a:r>
                      <a:endParaRPr kumimoji="1" lang="en-US" altLang="ko-KR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+mj-lt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55-88-66-55-33-44</a:t>
                      </a:r>
                      <a:endParaRPr kumimoji="1" lang="en-US" altLang="ko-KR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+mj-lt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2" name="Rectangle 161">
            <a:extLst>
              <a:ext uri="{FF2B5EF4-FFF2-40B4-BE49-F238E27FC236}">
                <a16:creationId xmlns:a16="http://schemas.microsoft.com/office/drawing/2014/main" id="{8F4A2415-412A-4411-A579-3F2F85038A49}"/>
              </a:ext>
            </a:extLst>
          </p:cNvPr>
          <p:cNvSpPr/>
          <p:nvPr/>
        </p:nvSpPr>
        <p:spPr>
          <a:xfrm>
            <a:off x="6045582" y="1840173"/>
            <a:ext cx="1679562" cy="30777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Poisoned ARP cache</a:t>
            </a:r>
          </a:p>
        </p:txBody>
      </p:sp>
      <p:pic>
        <p:nvPicPr>
          <p:cNvPr id="163" name="Picture 2" descr="E:\ICONS\Web2.0 PNG Icons\Numbers\FIVE.png">
            <a:extLst>
              <a:ext uri="{FF2B5EF4-FFF2-40B4-BE49-F238E27FC236}">
                <a16:creationId xmlns:a16="http://schemas.microsoft.com/office/drawing/2014/main" id="{DEEC1A6D-2313-4B37-B5D4-8E90CD1B9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090" y="4161579"/>
            <a:ext cx="283166" cy="28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" name="Picture 5" descr="E:\ICONS\Web2.0 PNG Icons\Numbers\SIX.png">
            <a:extLst>
              <a:ext uri="{FF2B5EF4-FFF2-40B4-BE49-F238E27FC236}">
                <a16:creationId xmlns:a16="http://schemas.microsoft.com/office/drawing/2014/main" id="{5A9167AC-CEE5-4590-AEAE-D61BC5AB8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442" y="4573677"/>
            <a:ext cx="283166" cy="28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" name="Rectangle 164">
            <a:extLst>
              <a:ext uri="{FF2B5EF4-FFF2-40B4-BE49-F238E27FC236}">
                <a16:creationId xmlns:a16="http://schemas.microsoft.com/office/drawing/2014/main" id="{2294ED6E-4638-40F1-8D6E-F240E2C45D5D}"/>
              </a:ext>
            </a:extLst>
          </p:cNvPr>
          <p:cNvSpPr/>
          <p:nvPr/>
        </p:nvSpPr>
        <p:spPr>
          <a:xfrm>
            <a:off x="3943064" y="1141579"/>
            <a:ext cx="351256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70C0"/>
                </a:solidFill>
                <a:latin typeface="Rockwell" pitchFamily="18" charset="0"/>
              </a:rPr>
              <a:t>How Does ARP Spoofing Work</a:t>
            </a:r>
          </a:p>
        </p:txBody>
      </p:sp>
      <p:cxnSp>
        <p:nvCxnSpPr>
          <p:cNvPr id="166" name="Straight Arrow Connector 165">
            <a:extLst>
              <a:ext uri="{FF2B5EF4-FFF2-40B4-BE49-F238E27FC236}">
                <a16:creationId xmlns:a16="http://schemas.microsoft.com/office/drawing/2014/main" id="{B088105D-3432-4F7E-8DFB-953178F35252}"/>
              </a:ext>
            </a:extLst>
          </p:cNvPr>
          <p:cNvCxnSpPr/>
          <p:nvPr/>
        </p:nvCxnSpPr>
        <p:spPr bwMode="auto">
          <a:xfrm flipV="1">
            <a:off x="8673130" y="3773394"/>
            <a:ext cx="547070" cy="1587"/>
          </a:xfrm>
          <a:prstGeom prst="straightConnector1">
            <a:avLst/>
          </a:prstGeom>
          <a:noFill/>
          <a:ln w="28575" cap="flat" cmpd="sng" algn="ctr">
            <a:solidFill>
              <a:srgbClr val="0070C0"/>
            </a:solidFill>
            <a:prstDash val="sysDot"/>
            <a:headEnd type="stealth"/>
            <a:tailEnd type="stealth"/>
          </a:ln>
          <a:effectLst/>
        </p:spPr>
      </p:cxnSp>
      <p:pic>
        <p:nvPicPr>
          <p:cNvPr id="167" name="Picture 166" descr="A close up of a logo&#10;&#10;Description automatically generated">
            <a:extLst>
              <a:ext uri="{FF2B5EF4-FFF2-40B4-BE49-F238E27FC236}">
                <a16:creationId xmlns:a16="http://schemas.microsoft.com/office/drawing/2014/main" id="{0E17308E-4A09-4A30-A3C5-76384F0AD4A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180" y="5470366"/>
            <a:ext cx="1029247" cy="978768"/>
          </a:xfrm>
          <a:prstGeom prst="rect">
            <a:avLst/>
          </a:prstGeom>
        </p:spPr>
      </p:pic>
      <p:pic>
        <p:nvPicPr>
          <p:cNvPr id="168" name="Picture 167" descr="A screen shot of a computer&#10;&#10;Description automatically generated">
            <a:extLst>
              <a:ext uri="{FF2B5EF4-FFF2-40B4-BE49-F238E27FC236}">
                <a16:creationId xmlns:a16="http://schemas.microsoft.com/office/drawing/2014/main" id="{E0F684AE-5C7F-46B5-95F2-AE2F4A69E5A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707" y="3519846"/>
            <a:ext cx="969486" cy="605930"/>
          </a:xfrm>
          <a:prstGeom prst="rect">
            <a:avLst/>
          </a:prstGeom>
        </p:spPr>
      </p:pic>
      <p:pic>
        <p:nvPicPr>
          <p:cNvPr id="169" name="Picture 168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87B8C8DD-DCEF-436B-A85F-4E2FEB61045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758" y="3294826"/>
            <a:ext cx="567773" cy="921205"/>
          </a:xfrm>
          <a:prstGeom prst="rect">
            <a:avLst/>
          </a:prstGeom>
        </p:spPr>
      </p:pic>
      <p:pic>
        <p:nvPicPr>
          <p:cNvPr id="170" name="Picture 169" descr="A close up of a logo&#10;&#10;Description automatically generated">
            <a:extLst>
              <a:ext uri="{FF2B5EF4-FFF2-40B4-BE49-F238E27FC236}">
                <a16:creationId xmlns:a16="http://schemas.microsoft.com/office/drawing/2014/main" id="{C89B9C41-49DB-4166-BF23-EFE9E0369C6B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9781" y="2179746"/>
            <a:ext cx="796498" cy="633409"/>
          </a:xfrm>
          <a:prstGeom prst="rect">
            <a:avLst/>
          </a:prstGeom>
          <a:noFill/>
        </p:spPr>
      </p:pic>
      <p:pic>
        <p:nvPicPr>
          <p:cNvPr id="171" name="Picture 170" descr="A close up of a logo&#10;&#10;Description automatically generated">
            <a:extLst>
              <a:ext uri="{FF2B5EF4-FFF2-40B4-BE49-F238E27FC236}">
                <a16:creationId xmlns:a16="http://schemas.microsoft.com/office/drawing/2014/main" id="{F76F09EA-F405-49E8-8300-8D234AC3D933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956" y="1994848"/>
            <a:ext cx="589205" cy="844847"/>
          </a:xfrm>
          <a:prstGeom prst="rect">
            <a:avLst/>
          </a:prstGeom>
        </p:spPr>
      </p:pic>
      <p:pic>
        <p:nvPicPr>
          <p:cNvPr id="172" name="Picture 171" descr="A screen shot of a computer&#10;&#10;Description automatically generated">
            <a:extLst>
              <a:ext uri="{FF2B5EF4-FFF2-40B4-BE49-F238E27FC236}">
                <a16:creationId xmlns:a16="http://schemas.microsoft.com/office/drawing/2014/main" id="{FED2B544-4EDF-491E-B9A8-035141D31B8D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duotone>
              <a:srgbClr val="4BACC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904" y="2076354"/>
            <a:ext cx="691171" cy="715008"/>
          </a:xfrm>
          <a:prstGeom prst="rect">
            <a:avLst/>
          </a:prstGeom>
        </p:spPr>
      </p:pic>
      <p:pic>
        <p:nvPicPr>
          <p:cNvPr id="174" name="Picture 173" descr="A screen shot of a computer&#10;&#10;Description automatically generated">
            <a:extLst>
              <a:ext uri="{FF2B5EF4-FFF2-40B4-BE49-F238E27FC236}">
                <a16:creationId xmlns:a16="http://schemas.microsoft.com/office/drawing/2014/main" id="{A09356C8-FF75-4635-88D5-AB741D4C211D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919" y="5063701"/>
            <a:ext cx="760288" cy="786509"/>
          </a:xfrm>
          <a:prstGeom prst="rect">
            <a:avLst/>
          </a:prstGeom>
        </p:spPr>
      </p:pic>
      <p:pic>
        <p:nvPicPr>
          <p:cNvPr id="175" name="Picture 174" descr="A close up of a mask&#10;&#10;Description automatically generated">
            <a:extLst>
              <a:ext uri="{FF2B5EF4-FFF2-40B4-BE49-F238E27FC236}">
                <a16:creationId xmlns:a16="http://schemas.microsoft.com/office/drawing/2014/main" id="{4DD96489-E635-4948-9093-7D1107B7DBCD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064" y="4948182"/>
            <a:ext cx="650896" cy="920376"/>
          </a:xfrm>
          <a:prstGeom prst="rect">
            <a:avLst/>
          </a:prstGeom>
        </p:spPr>
      </p:pic>
      <p:sp>
        <p:nvSpPr>
          <p:cNvPr id="176" name="Oval 175">
            <a:extLst>
              <a:ext uri="{FF2B5EF4-FFF2-40B4-BE49-F238E27FC236}">
                <a16:creationId xmlns:a16="http://schemas.microsoft.com/office/drawing/2014/main" id="{618D0949-0F5F-4907-BA42-CC58600EAC0B}"/>
              </a:ext>
            </a:extLst>
          </p:cNvPr>
          <p:cNvSpPr/>
          <p:nvPr/>
        </p:nvSpPr>
        <p:spPr>
          <a:xfrm>
            <a:off x="145781" y="1762903"/>
            <a:ext cx="512328" cy="512328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3D52C908-2E52-4ACE-82B8-397B59872462}"/>
              </a:ext>
            </a:extLst>
          </p:cNvPr>
          <p:cNvSpPr/>
          <p:nvPr/>
        </p:nvSpPr>
        <p:spPr>
          <a:xfrm>
            <a:off x="146184" y="4245543"/>
            <a:ext cx="512328" cy="512328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6489B5AB-0591-4C16-9E72-52B1E678558F}"/>
              </a:ext>
            </a:extLst>
          </p:cNvPr>
          <p:cNvSpPr/>
          <p:nvPr/>
        </p:nvSpPr>
        <p:spPr>
          <a:xfrm>
            <a:off x="737278" y="4100691"/>
            <a:ext cx="2758466" cy="14773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lvl="3">
              <a:spcBef>
                <a:spcPts val="2400"/>
              </a:spcBef>
            </a:pPr>
            <a:r>
              <a:rPr lang="en-US" dirty="0">
                <a:solidFill>
                  <a:prstClr val="black"/>
                </a:solidFill>
              </a:rPr>
              <a:t>ARP spoofing/poisoning involves sending a large number of </a:t>
            </a:r>
            <a:r>
              <a:rPr lang="en-US" b="1" dirty="0">
                <a:solidFill>
                  <a:srgbClr val="FF0000"/>
                </a:solidFill>
              </a:rPr>
              <a:t>forged entries </a:t>
            </a:r>
            <a:r>
              <a:rPr lang="en-US" dirty="0">
                <a:solidFill>
                  <a:prstClr val="black"/>
                </a:solidFill>
              </a:rPr>
              <a:t>to the target machine’s ARP cache</a:t>
            </a:r>
          </a:p>
        </p:txBody>
      </p:sp>
      <p:sp>
        <p:nvSpPr>
          <p:cNvPr id="181" name="Freeform 102">
            <a:extLst>
              <a:ext uri="{FF2B5EF4-FFF2-40B4-BE49-F238E27FC236}">
                <a16:creationId xmlns:a16="http://schemas.microsoft.com/office/drawing/2014/main" id="{DC617FA9-D816-4D59-8AD6-1D13D643DF0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8537" y="1870453"/>
            <a:ext cx="306816" cy="297228"/>
          </a:xfrm>
          <a:custGeom>
            <a:avLst/>
            <a:gdLst>
              <a:gd name="T0" fmla="*/ 72822069 w 566"/>
              <a:gd name="T1" fmla="*/ 67317282 h 545"/>
              <a:gd name="T2" fmla="*/ 72822069 w 566"/>
              <a:gd name="T3" fmla="*/ 67317282 h 545"/>
              <a:gd name="T4" fmla="*/ 69213295 w 566"/>
              <a:gd name="T5" fmla="*/ 70970385 h 545"/>
              <a:gd name="T6" fmla="*/ 66506355 w 566"/>
              <a:gd name="T7" fmla="*/ 70970385 h 545"/>
              <a:gd name="T8" fmla="*/ 66506355 w 566"/>
              <a:gd name="T9" fmla="*/ 70970385 h 545"/>
              <a:gd name="T10" fmla="*/ 49106547 w 566"/>
              <a:gd name="T11" fmla="*/ 57141401 h 545"/>
              <a:gd name="T12" fmla="*/ 24617716 w 566"/>
              <a:gd name="T13" fmla="*/ 70970385 h 545"/>
              <a:gd name="T14" fmla="*/ 24617716 w 566"/>
              <a:gd name="T15" fmla="*/ 70970385 h 545"/>
              <a:gd name="T16" fmla="*/ 22684444 w 566"/>
              <a:gd name="T17" fmla="*/ 70970385 h 545"/>
              <a:gd name="T18" fmla="*/ 20880057 w 566"/>
              <a:gd name="T19" fmla="*/ 70970385 h 545"/>
              <a:gd name="T20" fmla="*/ 902194 w 566"/>
              <a:gd name="T21" fmla="*/ 56228306 h 545"/>
              <a:gd name="T22" fmla="*/ 0 w 566"/>
              <a:gd name="T23" fmla="*/ 52444813 h 545"/>
              <a:gd name="T24" fmla="*/ 0 w 566"/>
              <a:gd name="T25" fmla="*/ 3652741 h 545"/>
              <a:gd name="T26" fmla="*/ 3608775 w 566"/>
              <a:gd name="T27" fmla="*/ 0 h 545"/>
              <a:gd name="T28" fmla="*/ 5413162 w 566"/>
              <a:gd name="T29" fmla="*/ 913095 h 545"/>
              <a:gd name="T30" fmla="*/ 5413162 w 566"/>
              <a:gd name="T31" fmla="*/ 913095 h 545"/>
              <a:gd name="T32" fmla="*/ 22684444 w 566"/>
              <a:gd name="T33" fmla="*/ 13828622 h 545"/>
              <a:gd name="T34" fmla="*/ 48204353 w 566"/>
              <a:gd name="T35" fmla="*/ 0 h 545"/>
              <a:gd name="T36" fmla="*/ 48204353 w 566"/>
              <a:gd name="T37" fmla="*/ 0 h 545"/>
              <a:gd name="T38" fmla="*/ 49106547 w 566"/>
              <a:gd name="T39" fmla="*/ 0 h 545"/>
              <a:gd name="T40" fmla="*/ 51942013 w 566"/>
              <a:gd name="T41" fmla="*/ 913095 h 545"/>
              <a:gd name="T42" fmla="*/ 51942013 w 566"/>
              <a:gd name="T43" fmla="*/ 913095 h 545"/>
              <a:gd name="T44" fmla="*/ 71017682 w 566"/>
              <a:gd name="T45" fmla="*/ 15655173 h 545"/>
              <a:gd name="T46" fmla="*/ 71017682 w 566"/>
              <a:gd name="T47" fmla="*/ 15655173 h 545"/>
              <a:gd name="T48" fmla="*/ 71017682 w 566"/>
              <a:gd name="T49" fmla="*/ 15655173 h 545"/>
              <a:gd name="T50" fmla="*/ 71017682 w 566"/>
              <a:gd name="T51" fmla="*/ 15655173 h 545"/>
              <a:gd name="T52" fmla="*/ 72822069 w 566"/>
              <a:gd name="T53" fmla="*/ 18394820 h 545"/>
              <a:gd name="T54" fmla="*/ 72822069 w 566"/>
              <a:gd name="T55" fmla="*/ 67317282 h 545"/>
              <a:gd name="T56" fmla="*/ 19075669 w 566"/>
              <a:gd name="T57" fmla="*/ 59881048 h 545"/>
              <a:gd name="T58" fmla="*/ 19075669 w 566"/>
              <a:gd name="T59" fmla="*/ 59881048 h 545"/>
              <a:gd name="T60" fmla="*/ 19075669 w 566"/>
              <a:gd name="T61" fmla="*/ 20221371 h 545"/>
              <a:gd name="T62" fmla="*/ 7217908 w 566"/>
              <a:gd name="T63" fmla="*/ 10958585 h 545"/>
              <a:gd name="T64" fmla="*/ 7217908 w 566"/>
              <a:gd name="T65" fmla="*/ 50618623 h 545"/>
              <a:gd name="T66" fmla="*/ 19075669 w 566"/>
              <a:gd name="T67" fmla="*/ 59881048 h 545"/>
              <a:gd name="T68" fmla="*/ 45497772 w 566"/>
              <a:gd name="T69" fmla="*/ 10045490 h 545"/>
              <a:gd name="T70" fmla="*/ 45497772 w 566"/>
              <a:gd name="T71" fmla="*/ 10045490 h 545"/>
              <a:gd name="T72" fmla="*/ 26422103 w 566"/>
              <a:gd name="T73" fmla="*/ 20221371 h 545"/>
              <a:gd name="T74" fmla="*/ 26422103 w 566"/>
              <a:gd name="T75" fmla="*/ 61707599 h 545"/>
              <a:gd name="T76" fmla="*/ 45497772 w 566"/>
              <a:gd name="T77" fmla="*/ 50618623 h 545"/>
              <a:gd name="T78" fmla="*/ 45497772 w 566"/>
              <a:gd name="T79" fmla="*/ 10045490 h 545"/>
              <a:gd name="T80" fmla="*/ 65604161 w 566"/>
              <a:gd name="T81" fmla="*/ 20221371 h 545"/>
              <a:gd name="T82" fmla="*/ 65604161 w 566"/>
              <a:gd name="T83" fmla="*/ 20221371 h 545"/>
              <a:gd name="T84" fmla="*/ 52844206 w 566"/>
              <a:gd name="T85" fmla="*/ 10958585 h 545"/>
              <a:gd name="T86" fmla="*/ 52844206 w 566"/>
              <a:gd name="T87" fmla="*/ 50618623 h 545"/>
              <a:gd name="T88" fmla="*/ 65604161 w 566"/>
              <a:gd name="T89" fmla="*/ 59881048 h 545"/>
              <a:gd name="T90" fmla="*/ 65604161 w 566"/>
              <a:gd name="T91" fmla="*/ 20221371 h 545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66" h="545">
                <a:moveTo>
                  <a:pt x="565" y="516"/>
                </a:moveTo>
                <a:lnTo>
                  <a:pt x="565" y="516"/>
                </a:lnTo>
                <a:cubicBezTo>
                  <a:pt x="565" y="537"/>
                  <a:pt x="551" y="544"/>
                  <a:pt x="537" y="544"/>
                </a:cubicBezTo>
                <a:cubicBezTo>
                  <a:pt x="530" y="544"/>
                  <a:pt x="523" y="544"/>
                  <a:pt x="516" y="544"/>
                </a:cubicBezTo>
                <a:cubicBezTo>
                  <a:pt x="381" y="438"/>
                  <a:pt x="381" y="438"/>
                  <a:pt x="381" y="438"/>
                </a:cubicBezTo>
                <a:cubicBezTo>
                  <a:pt x="191" y="544"/>
                  <a:pt x="191" y="544"/>
                  <a:pt x="191" y="544"/>
                </a:cubicBezTo>
                <a:cubicBezTo>
                  <a:pt x="183" y="544"/>
                  <a:pt x="183" y="544"/>
                  <a:pt x="176" y="544"/>
                </a:cubicBezTo>
                <a:cubicBezTo>
                  <a:pt x="169" y="544"/>
                  <a:pt x="162" y="544"/>
                  <a:pt x="162" y="544"/>
                </a:cubicBezTo>
                <a:cubicBezTo>
                  <a:pt x="7" y="431"/>
                  <a:pt x="7" y="431"/>
                  <a:pt x="7" y="431"/>
                </a:cubicBezTo>
                <a:cubicBezTo>
                  <a:pt x="0" y="424"/>
                  <a:pt x="0" y="417"/>
                  <a:pt x="0" y="402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35" y="0"/>
                  <a:pt x="35" y="0"/>
                  <a:pt x="42" y="7"/>
                </a:cubicBezTo>
                <a:cubicBezTo>
                  <a:pt x="176" y="106"/>
                  <a:pt x="176" y="106"/>
                  <a:pt x="176" y="106"/>
                </a:cubicBezTo>
                <a:cubicBezTo>
                  <a:pt x="374" y="0"/>
                  <a:pt x="374" y="0"/>
                  <a:pt x="374" y="0"/>
                </a:cubicBezTo>
                <a:lnTo>
                  <a:pt x="381" y="0"/>
                </a:lnTo>
                <a:cubicBezTo>
                  <a:pt x="389" y="0"/>
                  <a:pt x="396" y="0"/>
                  <a:pt x="403" y="7"/>
                </a:cubicBezTo>
                <a:cubicBezTo>
                  <a:pt x="551" y="120"/>
                  <a:pt x="551" y="120"/>
                  <a:pt x="551" y="120"/>
                </a:cubicBezTo>
                <a:cubicBezTo>
                  <a:pt x="558" y="127"/>
                  <a:pt x="565" y="134"/>
                  <a:pt x="565" y="141"/>
                </a:cubicBezTo>
                <a:lnTo>
                  <a:pt x="565" y="516"/>
                </a:lnTo>
                <a:close/>
                <a:moveTo>
                  <a:pt x="148" y="459"/>
                </a:moveTo>
                <a:lnTo>
                  <a:pt x="148" y="459"/>
                </a:lnTo>
                <a:cubicBezTo>
                  <a:pt x="148" y="155"/>
                  <a:pt x="148" y="155"/>
                  <a:pt x="148" y="155"/>
                </a:cubicBezTo>
                <a:cubicBezTo>
                  <a:pt x="56" y="84"/>
                  <a:pt x="56" y="84"/>
                  <a:pt x="56" y="84"/>
                </a:cubicBezTo>
                <a:cubicBezTo>
                  <a:pt x="56" y="388"/>
                  <a:pt x="56" y="388"/>
                  <a:pt x="56" y="388"/>
                </a:cubicBezTo>
                <a:lnTo>
                  <a:pt x="148" y="459"/>
                </a:lnTo>
                <a:close/>
                <a:moveTo>
                  <a:pt x="353" y="77"/>
                </a:moveTo>
                <a:lnTo>
                  <a:pt x="353" y="77"/>
                </a:lnTo>
                <a:cubicBezTo>
                  <a:pt x="205" y="155"/>
                  <a:pt x="205" y="155"/>
                  <a:pt x="205" y="155"/>
                </a:cubicBezTo>
                <a:cubicBezTo>
                  <a:pt x="205" y="473"/>
                  <a:pt x="205" y="473"/>
                  <a:pt x="205" y="473"/>
                </a:cubicBezTo>
                <a:cubicBezTo>
                  <a:pt x="353" y="388"/>
                  <a:pt x="353" y="388"/>
                  <a:pt x="353" y="388"/>
                </a:cubicBezTo>
                <a:lnTo>
                  <a:pt x="353" y="77"/>
                </a:lnTo>
                <a:close/>
                <a:moveTo>
                  <a:pt x="509" y="155"/>
                </a:moveTo>
                <a:lnTo>
                  <a:pt x="509" y="155"/>
                </a:lnTo>
                <a:cubicBezTo>
                  <a:pt x="410" y="84"/>
                  <a:pt x="410" y="84"/>
                  <a:pt x="410" y="84"/>
                </a:cubicBezTo>
                <a:cubicBezTo>
                  <a:pt x="410" y="388"/>
                  <a:pt x="410" y="388"/>
                  <a:pt x="410" y="388"/>
                </a:cubicBezTo>
                <a:cubicBezTo>
                  <a:pt x="509" y="459"/>
                  <a:pt x="509" y="459"/>
                  <a:pt x="509" y="459"/>
                </a:cubicBezTo>
                <a:lnTo>
                  <a:pt x="509" y="15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82" name="Freeform 228">
            <a:extLst>
              <a:ext uri="{FF2B5EF4-FFF2-40B4-BE49-F238E27FC236}">
                <a16:creationId xmlns:a16="http://schemas.microsoft.com/office/drawing/2014/main" id="{730AD9D5-5D6B-41CD-A6E1-144D9C2AD3BC}"/>
              </a:ext>
            </a:extLst>
          </p:cNvPr>
          <p:cNvSpPr>
            <a:spLocks noChangeAspect="1"/>
          </p:cNvSpPr>
          <p:nvPr/>
        </p:nvSpPr>
        <p:spPr bwMode="auto">
          <a:xfrm>
            <a:off x="259253" y="4357639"/>
            <a:ext cx="286191" cy="288137"/>
          </a:xfrm>
          <a:custGeom>
            <a:avLst/>
            <a:gdLst>
              <a:gd name="T0" fmla="*/ 233363 w 68"/>
              <a:gd name="T1" fmla="*/ 10365 h 68"/>
              <a:gd name="T2" fmla="*/ 199045 w 68"/>
              <a:gd name="T3" fmla="*/ 210764 h 68"/>
              <a:gd name="T4" fmla="*/ 195613 w 68"/>
              <a:gd name="T5" fmla="*/ 217674 h 68"/>
              <a:gd name="T6" fmla="*/ 192181 w 68"/>
              <a:gd name="T7" fmla="*/ 217674 h 68"/>
              <a:gd name="T8" fmla="*/ 188749 w 68"/>
              <a:gd name="T9" fmla="*/ 217674 h 68"/>
              <a:gd name="T10" fmla="*/ 130409 w 68"/>
              <a:gd name="T11" fmla="*/ 193488 h 68"/>
              <a:gd name="T12" fmla="*/ 96091 w 68"/>
              <a:gd name="T13" fmla="*/ 231495 h 68"/>
              <a:gd name="T14" fmla="*/ 89227 w 68"/>
              <a:gd name="T15" fmla="*/ 234950 h 68"/>
              <a:gd name="T16" fmla="*/ 89227 w 68"/>
              <a:gd name="T17" fmla="*/ 234950 h 68"/>
              <a:gd name="T18" fmla="*/ 82363 w 68"/>
              <a:gd name="T19" fmla="*/ 224585 h 68"/>
              <a:gd name="T20" fmla="*/ 82363 w 68"/>
              <a:gd name="T21" fmla="*/ 179668 h 68"/>
              <a:gd name="T22" fmla="*/ 195613 w 68"/>
              <a:gd name="T23" fmla="*/ 41462 h 68"/>
              <a:gd name="T24" fmla="*/ 54909 w 68"/>
              <a:gd name="T25" fmla="*/ 162392 h 68"/>
              <a:gd name="T26" fmla="*/ 3432 w 68"/>
              <a:gd name="T27" fmla="*/ 141661 h 68"/>
              <a:gd name="T28" fmla="*/ 0 w 68"/>
              <a:gd name="T29" fmla="*/ 134751 h 68"/>
              <a:gd name="T30" fmla="*/ 3432 w 68"/>
              <a:gd name="T31" fmla="*/ 124385 h 68"/>
              <a:gd name="T32" fmla="*/ 219636 w 68"/>
              <a:gd name="T33" fmla="*/ 0 h 68"/>
              <a:gd name="T34" fmla="*/ 223068 w 68"/>
              <a:gd name="T35" fmla="*/ 0 h 68"/>
              <a:gd name="T36" fmla="*/ 229931 w 68"/>
              <a:gd name="T37" fmla="*/ 0 h 68"/>
              <a:gd name="T38" fmla="*/ 233363 w 68"/>
              <a:gd name="T39" fmla="*/ 10365 h 6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pic>
        <p:nvPicPr>
          <p:cNvPr id="66" name="Picture 11" descr="Z:\Web2.0 PNG Icons\Speech Bubbles\GreenBubble.png">
            <a:extLst>
              <a:ext uri="{FF2B5EF4-FFF2-40B4-BE49-F238E27FC236}">
                <a16:creationId xmlns:a16="http://schemas.microsoft.com/office/drawing/2014/main" id="{A7BDEA70-8E80-4ABC-9876-79DCBBAD0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duotone>
              <a:srgbClr val="9BBB59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404">
            <a:off x="9161331" y="1023836"/>
            <a:ext cx="1406685" cy="1022852"/>
          </a:xfrm>
          <a:prstGeom prst="rect">
            <a:avLst/>
          </a:prstGeom>
          <a:solidFill>
            <a:sysClr val="window" lastClr="FFFFFF"/>
          </a:solidFill>
          <a:ln>
            <a:noFill/>
          </a:ln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2E941136-5916-47A9-AE42-28591C4C5C76}"/>
              </a:ext>
            </a:extLst>
          </p:cNvPr>
          <p:cNvSpPr txBox="1"/>
          <p:nvPr/>
        </p:nvSpPr>
        <p:spPr bwMode="auto">
          <a:xfrm>
            <a:off x="9206180" y="1110463"/>
            <a:ext cx="1355925" cy="646332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Yes, I am here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This is 10.1.1.1 and my MAC address is A1-B1-C1-D1-E1-F1</a:t>
            </a:r>
          </a:p>
        </p:txBody>
      </p:sp>
      <p:pic>
        <p:nvPicPr>
          <p:cNvPr id="173" name="Picture 172" descr="A picture containing shirt&#10;&#10;Description automatically generated">
            <a:extLst>
              <a:ext uri="{FF2B5EF4-FFF2-40B4-BE49-F238E27FC236}">
                <a16:creationId xmlns:a16="http://schemas.microsoft.com/office/drawing/2014/main" id="{5E45849D-31FB-4C44-BC5A-EB566C2F057A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675" y="1906924"/>
            <a:ext cx="659432" cy="92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1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47110" y="135744"/>
            <a:ext cx="429778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ARP Poisoning Tools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9504158" y="1159758"/>
            <a:ext cx="196073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BetterCAP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https://www.bettercap.org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8D0872-3790-412E-A62A-A364D5578895}"/>
              </a:ext>
            </a:extLst>
          </p:cNvPr>
          <p:cNvGrpSpPr/>
          <p:nvPr/>
        </p:nvGrpSpPr>
        <p:grpSpPr>
          <a:xfrm>
            <a:off x="8717966" y="1137501"/>
            <a:ext cx="567733" cy="567733"/>
            <a:chOff x="8717967" y="1137501"/>
            <a:chExt cx="567733" cy="567733"/>
          </a:xfrm>
        </p:grpSpPr>
        <p:sp>
          <p:nvSpPr>
            <p:cNvPr id="5" name="Oval 4"/>
            <p:cNvSpPr/>
            <p:nvPr/>
          </p:nvSpPr>
          <p:spPr>
            <a:xfrm>
              <a:off x="8717967" y="1137501"/>
              <a:ext cx="567733" cy="567733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5" name="Freeform 74"/>
            <p:cNvSpPr>
              <a:spLocks noChangeAspect="1" noChangeArrowheads="1"/>
            </p:cNvSpPr>
            <p:nvPr/>
          </p:nvSpPr>
          <p:spPr bwMode="auto">
            <a:xfrm>
              <a:off x="8839824" y="1277909"/>
              <a:ext cx="324018" cy="286916"/>
            </a:xfrm>
            <a:custGeom>
              <a:avLst/>
              <a:gdLst>
                <a:gd name="T0" fmla="*/ 203452 w 461"/>
                <a:gd name="T1" fmla="*/ 95902 h 409"/>
                <a:gd name="T2" fmla="*/ 203452 w 461"/>
                <a:gd name="T3" fmla="*/ 95902 h 409"/>
                <a:gd name="T4" fmla="*/ 111425 w 461"/>
                <a:gd name="T5" fmla="*/ 7654 h 409"/>
                <a:gd name="T6" fmla="*/ 95636 w 461"/>
                <a:gd name="T7" fmla="*/ 7654 h 409"/>
                <a:gd name="T8" fmla="*/ 4060 w 461"/>
                <a:gd name="T9" fmla="*/ 95902 h 409"/>
                <a:gd name="T10" fmla="*/ 8120 w 461"/>
                <a:gd name="T11" fmla="*/ 103556 h 409"/>
                <a:gd name="T12" fmla="*/ 27969 w 461"/>
                <a:gd name="T13" fmla="*/ 103556 h 409"/>
                <a:gd name="T14" fmla="*/ 27969 w 461"/>
                <a:gd name="T15" fmla="*/ 175595 h 409"/>
                <a:gd name="T16" fmla="*/ 35638 w 461"/>
                <a:gd name="T17" fmla="*/ 183700 h 409"/>
                <a:gd name="T18" fmla="*/ 79847 w 461"/>
                <a:gd name="T19" fmla="*/ 183700 h 409"/>
                <a:gd name="T20" fmla="*/ 79847 w 461"/>
                <a:gd name="T21" fmla="*/ 111661 h 409"/>
                <a:gd name="T22" fmla="*/ 127665 w 461"/>
                <a:gd name="T23" fmla="*/ 111661 h 409"/>
                <a:gd name="T24" fmla="*/ 127665 w 461"/>
                <a:gd name="T25" fmla="*/ 183700 h 409"/>
                <a:gd name="T26" fmla="*/ 171874 w 461"/>
                <a:gd name="T27" fmla="*/ 183700 h 409"/>
                <a:gd name="T28" fmla="*/ 179543 w 461"/>
                <a:gd name="T29" fmla="*/ 175595 h 409"/>
                <a:gd name="T30" fmla="*/ 179543 w 461"/>
                <a:gd name="T31" fmla="*/ 103556 h 409"/>
                <a:gd name="T32" fmla="*/ 199843 w 461"/>
                <a:gd name="T33" fmla="*/ 103556 h 409"/>
                <a:gd name="T34" fmla="*/ 203452 w 461"/>
                <a:gd name="T35" fmla="*/ 95902 h 40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2B2DEFB-EA37-4106-AFAD-E821AE439226}"/>
              </a:ext>
            </a:extLst>
          </p:cNvPr>
          <p:cNvGrpSpPr/>
          <p:nvPr/>
        </p:nvGrpSpPr>
        <p:grpSpPr>
          <a:xfrm>
            <a:off x="8717966" y="2224130"/>
            <a:ext cx="567733" cy="567733"/>
            <a:chOff x="8717967" y="2378019"/>
            <a:chExt cx="567733" cy="567733"/>
          </a:xfrm>
        </p:grpSpPr>
        <p:sp>
          <p:nvSpPr>
            <p:cNvPr id="122" name="Oval 121"/>
            <p:cNvSpPr/>
            <p:nvPr/>
          </p:nvSpPr>
          <p:spPr>
            <a:xfrm>
              <a:off x="8717967" y="2378019"/>
              <a:ext cx="567733" cy="56773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" name="Freeform 115"/>
            <p:cNvSpPr>
              <a:spLocks noChangeAspect="1" noChangeArrowheads="1"/>
            </p:cNvSpPr>
            <p:nvPr/>
          </p:nvSpPr>
          <p:spPr bwMode="auto">
            <a:xfrm>
              <a:off x="8862085" y="2487509"/>
              <a:ext cx="279496" cy="348752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738E0E7-F7B9-4B9F-B840-62867F028FE8}"/>
              </a:ext>
            </a:extLst>
          </p:cNvPr>
          <p:cNvGrpSpPr/>
          <p:nvPr/>
        </p:nvGrpSpPr>
        <p:grpSpPr>
          <a:xfrm>
            <a:off x="8717966" y="3310759"/>
            <a:ext cx="567733" cy="567733"/>
            <a:chOff x="8717966" y="3495425"/>
            <a:chExt cx="567733" cy="567733"/>
          </a:xfrm>
        </p:grpSpPr>
        <p:sp>
          <p:nvSpPr>
            <p:cNvPr id="123" name="Oval 122"/>
            <p:cNvSpPr/>
            <p:nvPr/>
          </p:nvSpPr>
          <p:spPr>
            <a:xfrm>
              <a:off x="8717966" y="3495425"/>
              <a:ext cx="567733" cy="567733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137" name="Freeform 123"/>
            <p:cNvSpPr>
              <a:spLocks noChangeAspect="1" noChangeArrowheads="1"/>
            </p:cNvSpPr>
            <p:nvPr/>
          </p:nvSpPr>
          <p:spPr bwMode="auto">
            <a:xfrm>
              <a:off x="8843534" y="3617283"/>
              <a:ext cx="316597" cy="324016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138" name="Rounded Rectangle 10">
            <a:extLst>
              <a:ext uri="{FF2B5EF4-FFF2-40B4-BE49-F238E27FC236}">
                <a16:creationId xmlns:a16="http://schemas.microsoft.com/office/drawing/2014/main" id="{6AA74B47-708E-42A6-9745-4E905A489641}"/>
              </a:ext>
            </a:extLst>
          </p:cNvPr>
          <p:cNvSpPr/>
          <p:nvPr/>
        </p:nvSpPr>
        <p:spPr>
          <a:xfrm>
            <a:off x="-1" y="815424"/>
            <a:ext cx="7696197" cy="1117137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9EE6D974-BD68-4731-A7B3-D426EEF4DD70}"/>
              </a:ext>
            </a:extLst>
          </p:cNvPr>
          <p:cNvSpPr/>
          <p:nvPr/>
        </p:nvSpPr>
        <p:spPr>
          <a:xfrm>
            <a:off x="965814" y="873839"/>
            <a:ext cx="1481101" cy="416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arpspoof</a:t>
            </a: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824357CB-34D2-4E4A-AEC0-E88332738B67}"/>
              </a:ext>
            </a:extLst>
          </p:cNvPr>
          <p:cNvSpPr/>
          <p:nvPr/>
        </p:nvSpPr>
        <p:spPr>
          <a:xfrm>
            <a:off x="965814" y="1238655"/>
            <a:ext cx="657798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IN" sz="1800" dirty="0"/>
              <a:t>arpspoof </a:t>
            </a:r>
            <a:r>
              <a:rPr lang="en-IN" sz="1800" b="1" dirty="0">
                <a:solidFill>
                  <a:srgbClr val="FF0000"/>
                </a:solidFill>
              </a:rPr>
              <a:t>redirects packets</a:t>
            </a:r>
            <a:r>
              <a:rPr lang="en-IN" sz="1800" dirty="0"/>
              <a:t> from a target host (or all hosts) on the LAN intended for another host on the LAN by forging ARP replies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A8721CE-7CE6-47D3-8035-1636C5E10A7E}"/>
              </a:ext>
            </a:extLst>
          </p:cNvPr>
          <p:cNvGrpSpPr/>
          <p:nvPr/>
        </p:nvGrpSpPr>
        <p:grpSpPr>
          <a:xfrm>
            <a:off x="8717966" y="4397388"/>
            <a:ext cx="567733" cy="567733"/>
            <a:chOff x="8717965" y="4489721"/>
            <a:chExt cx="567733" cy="567733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CF313645-C7CE-495E-98CA-BB1A67FE8DD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7965" y="4489721"/>
              <a:ext cx="567733" cy="56773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" name="Freeform 87">
              <a:extLst>
                <a:ext uri="{FF2B5EF4-FFF2-40B4-BE49-F238E27FC236}">
                  <a16:creationId xmlns:a16="http://schemas.microsoft.com/office/drawing/2014/main" id="{7FF5ABA6-9669-4BF9-92CD-142ABDE1A2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32481" y="4615277"/>
              <a:ext cx="338700" cy="316621"/>
            </a:xfrm>
            <a:custGeom>
              <a:avLst/>
              <a:gdLst>
                <a:gd name="T0" fmla="*/ 55 w 88"/>
                <a:gd name="T1" fmla="*/ 52 h 87"/>
                <a:gd name="T2" fmla="*/ 53 w 88"/>
                <a:gd name="T3" fmla="*/ 32 h 87"/>
                <a:gd name="T4" fmla="*/ 33 w 88"/>
                <a:gd name="T5" fmla="*/ 34 h 87"/>
                <a:gd name="T6" fmla="*/ 35 w 88"/>
                <a:gd name="T7" fmla="*/ 54 h 87"/>
                <a:gd name="T8" fmla="*/ 55 w 88"/>
                <a:gd name="T9" fmla="*/ 52 h 87"/>
                <a:gd name="T10" fmla="*/ 37 w 88"/>
                <a:gd name="T11" fmla="*/ 10 h 87"/>
                <a:gd name="T12" fmla="*/ 37 w 88"/>
                <a:gd name="T13" fmla="*/ 10 h 87"/>
                <a:gd name="T14" fmla="*/ 44 w 88"/>
                <a:gd name="T15" fmla="*/ 10 h 87"/>
                <a:gd name="T16" fmla="*/ 49 w 88"/>
                <a:gd name="T17" fmla="*/ 0 h 87"/>
                <a:gd name="T18" fmla="*/ 54 w 88"/>
                <a:gd name="T19" fmla="*/ 0 h 87"/>
                <a:gd name="T20" fmla="*/ 55 w 88"/>
                <a:gd name="T21" fmla="*/ 11 h 87"/>
                <a:gd name="T22" fmla="*/ 61 w 88"/>
                <a:gd name="T23" fmla="*/ 14 h 87"/>
                <a:gd name="T24" fmla="*/ 70 w 88"/>
                <a:gd name="T25" fmla="*/ 8 h 87"/>
                <a:gd name="T26" fmla="*/ 72 w 88"/>
                <a:gd name="T27" fmla="*/ 9 h 87"/>
                <a:gd name="T28" fmla="*/ 74 w 88"/>
                <a:gd name="T29" fmla="*/ 11 h 87"/>
                <a:gd name="T30" fmla="*/ 69 w 88"/>
                <a:gd name="T31" fmla="*/ 21 h 87"/>
                <a:gd name="T32" fmla="*/ 74 w 88"/>
                <a:gd name="T33" fmla="*/ 27 h 87"/>
                <a:gd name="T34" fmla="*/ 84 w 88"/>
                <a:gd name="T35" fmla="*/ 25 h 87"/>
                <a:gd name="T36" fmla="*/ 86 w 88"/>
                <a:gd name="T37" fmla="*/ 30 h 87"/>
                <a:gd name="T38" fmla="*/ 77 w 88"/>
                <a:gd name="T39" fmla="*/ 36 h 87"/>
                <a:gd name="T40" fmla="*/ 78 w 88"/>
                <a:gd name="T41" fmla="*/ 44 h 87"/>
                <a:gd name="T42" fmla="*/ 88 w 88"/>
                <a:gd name="T43" fmla="*/ 48 h 87"/>
                <a:gd name="T44" fmla="*/ 87 w 88"/>
                <a:gd name="T45" fmla="*/ 53 h 87"/>
                <a:gd name="T46" fmla="*/ 76 w 88"/>
                <a:gd name="T47" fmla="*/ 54 h 87"/>
                <a:gd name="T48" fmla="*/ 73 w 88"/>
                <a:gd name="T49" fmla="*/ 61 h 87"/>
                <a:gd name="T50" fmla="*/ 80 w 88"/>
                <a:gd name="T51" fmla="*/ 69 h 87"/>
                <a:gd name="T52" fmla="*/ 78 w 88"/>
                <a:gd name="T53" fmla="*/ 71 h 87"/>
                <a:gd name="T54" fmla="*/ 77 w 88"/>
                <a:gd name="T55" fmla="*/ 73 h 87"/>
                <a:gd name="T56" fmla="*/ 67 w 88"/>
                <a:gd name="T57" fmla="*/ 69 h 87"/>
                <a:gd name="T58" fmla="*/ 61 w 88"/>
                <a:gd name="T59" fmla="*/ 73 h 87"/>
                <a:gd name="T60" fmla="*/ 62 w 88"/>
                <a:gd name="T61" fmla="*/ 84 h 87"/>
                <a:gd name="T62" fmla="*/ 57 w 88"/>
                <a:gd name="T63" fmla="*/ 86 h 87"/>
                <a:gd name="T64" fmla="*/ 51 w 88"/>
                <a:gd name="T65" fmla="*/ 76 h 87"/>
                <a:gd name="T66" fmla="*/ 44 w 88"/>
                <a:gd name="T67" fmla="*/ 77 h 87"/>
                <a:gd name="T68" fmla="*/ 40 w 88"/>
                <a:gd name="T69" fmla="*/ 87 h 87"/>
                <a:gd name="T70" fmla="*/ 35 w 88"/>
                <a:gd name="T71" fmla="*/ 86 h 87"/>
                <a:gd name="T72" fmla="*/ 34 w 88"/>
                <a:gd name="T73" fmla="*/ 76 h 87"/>
                <a:gd name="T74" fmla="*/ 27 w 88"/>
                <a:gd name="T75" fmla="*/ 73 h 87"/>
                <a:gd name="T76" fmla="*/ 18 w 88"/>
                <a:gd name="T77" fmla="*/ 79 h 87"/>
                <a:gd name="T78" fmla="*/ 16 w 88"/>
                <a:gd name="T79" fmla="*/ 78 h 87"/>
                <a:gd name="T80" fmla="*/ 14 w 88"/>
                <a:gd name="T81" fmla="*/ 76 h 87"/>
                <a:gd name="T82" fmla="*/ 19 w 88"/>
                <a:gd name="T83" fmla="*/ 66 h 87"/>
                <a:gd name="T84" fmla="*/ 15 w 88"/>
                <a:gd name="T85" fmla="*/ 60 h 87"/>
                <a:gd name="T86" fmla="*/ 4 w 88"/>
                <a:gd name="T87" fmla="*/ 62 h 87"/>
                <a:gd name="T88" fmla="*/ 2 w 88"/>
                <a:gd name="T89" fmla="*/ 57 h 87"/>
                <a:gd name="T90" fmla="*/ 11 w 88"/>
                <a:gd name="T91" fmla="*/ 50 h 87"/>
                <a:gd name="T92" fmla="*/ 11 w 88"/>
                <a:gd name="T93" fmla="*/ 43 h 87"/>
                <a:gd name="T94" fmla="*/ 0 w 88"/>
                <a:gd name="T95" fmla="*/ 39 h 87"/>
                <a:gd name="T96" fmla="*/ 1 w 88"/>
                <a:gd name="T97" fmla="*/ 34 h 87"/>
                <a:gd name="T98" fmla="*/ 12 w 88"/>
                <a:gd name="T99" fmla="*/ 33 h 87"/>
                <a:gd name="T100" fmla="*/ 15 w 88"/>
                <a:gd name="T101" fmla="*/ 26 h 87"/>
                <a:gd name="T102" fmla="*/ 8 w 88"/>
                <a:gd name="T103" fmla="*/ 18 h 87"/>
                <a:gd name="T104" fmla="*/ 10 w 88"/>
                <a:gd name="T105" fmla="*/ 16 h 87"/>
                <a:gd name="T106" fmla="*/ 12 w 88"/>
                <a:gd name="T107" fmla="*/ 14 h 87"/>
                <a:gd name="T108" fmla="*/ 22 w 88"/>
                <a:gd name="T109" fmla="*/ 18 h 87"/>
                <a:gd name="T110" fmla="*/ 28 w 88"/>
                <a:gd name="T111" fmla="*/ 14 h 87"/>
                <a:gd name="T112" fmla="*/ 26 w 88"/>
                <a:gd name="T113" fmla="*/ 3 h 87"/>
                <a:gd name="T114" fmla="*/ 31 w 88"/>
                <a:gd name="T115" fmla="*/ 1 h 87"/>
                <a:gd name="T116" fmla="*/ 37 w 88"/>
                <a:gd name="T11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" h="87">
                  <a:moveTo>
                    <a:pt x="55" y="52"/>
                  </a:moveTo>
                  <a:cubicBezTo>
                    <a:pt x="60" y="46"/>
                    <a:pt x="59" y="37"/>
                    <a:pt x="53" y="32"/>
                  </a:cubicBezTo>
                  <a:cubicBezTo>
                    <a:pt x="47" y="28"/>
                    <a:pt x="38" y="28"/>
                    <a:pt x="33" y="34"/>
                  </a:cubicBezTo>
                  <a:cubicBezTo>
                    <a:pt x="28" y="41"/>
                    <a:pt x="29" y="49"/>
                    <a:pt x="35" y="54"/>
                  </a:cubicBezTo>
                  <a:cubicBezTo>
                    <a:pt x="41" y="59"/>
                    <a:pt x="50" y="58"/>
                    <a:pt x="55" y="52"/>
                  </a:cubicBezTo>
                  <a:close/>
                  <a:moveTo>
                    <a:pt x="37" y="10"/>
                  </a:moveTo>
                  <a:cubicBezTo>
                    <a:pt x="37" y="10"/>
                    <a:pt x="37" y="10"/>
                    <a:pt x="37" y="10"/>
                  </a:cubicBezTo>
                  <a:cubicBezTo>
                    <a:pt x="40" y="10"/>
                    <a:pt x="42" y="10"/>
                    <a:pt x="44" y="1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2" y="0"/>
                    <a:pt x="54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7" y="12"/>
                    <a:pt x="59" y="13"/>
                    <a:pt x="61" y="14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8"/>
                    <a:pt x="71" y="9"/>
                    <a:pt x="72" y="9"/>
                  </a:cubicBezTo>
                  <a:cubicBezTo>
                    <a:pt x="73" y="10"/>
                    <a:pt x="74" y="10"/>
                    <a:pt x="74" y="11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1" y="23"/>
                    <a:pt x="72" y="25"/>
                    <a:pt x="74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5" y="27"/>
                    <a:pt x="86" y="29"/>
                    <a:pt x="86" y="30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8" y="39"/>
                    <a:pt x="78" y="41"/>
                    <a:pt x="78" y="44"/>
                  </a:cubicBezTo>
                  <a:cubicBezTo>
                    <a:pt x="88" y="48"/>
                    <a:pt x="88" y="48"/>
                    <a:pt x="88" y="48"/>
                  </a:cubicBezTo>
                  <a:cubicBezTo>
                    <a:pt x="88" y="50"/>
                    <a:pt x="88" y="51"/>
                    <a:pt x="87" y="53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6" y="56"/>
                    <a:pt x="75" y="58"/>
                    <a:pt x="73" y="61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0" y="70"/>
                    <a:pt x="79" y="71"/>
                    <a:pt x="78" y="71"/>
                  </a:cubicBezTo>
                  <a:cubicBezTo>
                    <a:pt x="78" y="72"/>
                    <a:pt x="77" y="73"/>
                    <a:pt x="77" y="73"/>
                  </a:cubicBezTo>
                  <a:cubicBezTo>
                    <a:pt x="67" y="69"/>
                    <a:pt x="67" y="69"/>
                    <a:pt x="67" y="69"/>
                  </a:cubicBezTo>
                  <a:cubicBezTo>
                    <a:pt x="65" y="70"/>
                    <a:pt x="63" y="72"/>
                    <a:pt x="61" y="73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1" y="84"/>
                    <a:pt x="59" y="85"/>
                    <a:pt x="57" y="8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49" y="77"/>
                    <a:pt x="46" y="77"/>
                    <a:pt x="44" y="77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38" y="87"/>
                    <a:pt x="36" y="87"/>
                    <a:pt x="35" y="86"/>
                  </a:cubicBezTo>
                  <a:cubicBezTo>
                    <a:pt x="34" y="76"/>
                    <a:pt x="34" y="76"/>
                    <a:pt x="34" y="76"/>
                  </a:cubicBezTo>
                  <a:cubicBezTo>
                    <a:pt x="31" y="75"/>
                    <a:pt x="29" y="74"/>
                    <a:pt x="27" y="73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7" y="78"/>
                    <a:pt x="16" y="78"/>
                  </a:cubicBezTo>
                  <a:cubicBezTo>
                    <a:pt x="16" y="77"/>
                    <a:pt x="15" y="76"/>
                    <a:pt x="14" y="7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7" y="64"/>
                    <a:pt x="16" y="62"/>
                    <a:pt x="1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3" y="60"/>
                    <a:pt x="3" y="58"/>
                    <a:pt x="2" y="5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48"/>
                    <a:pt x="10" y="46"/>
                    <a:pt x="11" y="4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37"/>
                    <a:pt x="1" y="35"/>
                    <a:pt x="1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1"/>
                    <a:pt x="14" y="28"/>
                    <a:pt x="15" y="2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7"/>
                    <a:pt x="10" y="16"/>
                    <a:pt x="10" y="16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7"/>
                    <a:pt x="26" y="15"/>
                    <a:pt x="28" y="1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2"/>
                    <a:pt x="29" y="2"/>
                    <a:pt x="31" y="1"/>
                  </a:cubicBezTo>
                  <a:lnTo>
                    <a:pt x="37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1" name="TextBox 150">
            <a:extLst>
              <a:ext uri="{FF2B5EF4-FFF2-40B4-BE49-F238E27FC236}">
                <a16:creationId xmlns:a16="http://schemas.microsoft.com/office/drawing/2014/main" id="{795BCAFA-2474-4446-8BF9-5A50F139C42C}"/>
              </a:ext>
            </a:extLst>
          </p:cNvPr>
          <p:cNvSpPr txBox="1"/>
          <p:nvPr/>
        </p:nvSpPr>
        <p:spPr>
          <a:xfrm>
            <a:off x="9504158" y="2246387"/>
            <a:ext cx="230555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Ettercap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http://www.ettercap-project.org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EAEDC8F6-767B-4459-B5D4-5522589565A2}"/>
              </a:ext>
            </a:extLst>
          </p:cNvPr>
          <p:cNvSpPr txBox="1"/>
          <p:nvPr/>
        </p:nvSpPr>
        <p:spPr>
          <a:xfrm>
            <a:off x="9504158" y="3333016"/>
            <a:ext cx="2535442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dsniff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https://www.monkey.org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0F728325-9AFA-4E7F-ACA7-BFC3698A50E9}"/>
              </a:ext>
            </a:extLst>
          </p:cNvPr>
          <p:cNvSpPr txBox="1"/>
          <p:nvPr/>
        </p:nvSpPr>
        <p:spPr>
          <a:xfrm>
            <a:off x="9504158" y="4419645"/>
            <a:ext cx="152283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MITMf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B0F6A6F0-C4A8-4D8F-AD50-B63C86008E3F}"/>
              </a:ext>
            </a:extLst>
          </p:cNvPr>
          <p:cNvSpPr txBox="1"/>
          <p:nvPr/>
        </p:nvSpPr>
        <p:spPr>
          <a:xfrm>
            <a:off x="9504158" y="5506273"/>
            <a:ext cx="181967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Arpoison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https://sourceforge.net</a:t>
            </a: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841A30BB-D4FD-43E8-8B53-F6888B49167B}"/>
              </a:ext>
            </a:extLst>
          </p:cNvPr>
          <p:cNvCxnSpPr>
            <a:cxnSpLocks/>
          </p:cNvCxnSpPr>
          <p:nvPr/>
        </p:nvCxnSpPr>
        <p:spPr>
          <a:xfrm>
            <a:off x="8207762" y="853132"/>
            <a:ext cx="0" cy="5386336"/>
          </a:xfrm>
          <a:prstGeom prst="line">
            <a:avLst/>
          </a:prstGeom>
          <a:ln w="28575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ED8D5EB4-B131-4AF1-A5C6-DB527C6C2960}"/>
              </a:ext>
            </a:extLst>
          </p:cNvPr>
          <p:cNvGrpSpPr/>
          <p:nvPr/>
        </p:nvGrpSpPr>
        <p:grpSpPr>
          <a:xfrm>
            <a:off x="738612" y="2157148"/>
            <a:ext cx="6218970" cy="4320870"/>
            <a:chOff x="681401" y="2128867"/>
            <a:chExt cx="6218970" cy="432087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7AB9CB0-5BA3-45A6-A212-5F1A0E8E183E}"/>
                </a:ext>
              </a:extLst>
            </p:cNvPr>
            <p:cNvSpPr/>
            <p:nvPr/>
          </p:nvSpPr>
          <p:spPr>
            <a:xfrm>
              <a:off x="5680165" y="6203516"/>
              <a:ext cx="1220206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00" i="1" dirty="0"/>
                <a:t>https://linux.die.net</a:t>
              </a:r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45E79F7F-87DA-4A0D-B886-BD2D0BC7327B}"/>
                </a:ext>
              </a:extLst>
            </p:cNvPr>
            <p:cNvGrpSpPr/>
            <p:nvPr/>
          </p:nvGrpSpPr>
          <p:grpSpPr>
            <a:xfrm>
              <a:off x="681401" y="2128867"/>
              <a:ext cx="6113139" cy="4055987"/>
              <a:chOff x="691166" y="2283267"/>
              <a:chExt cx="6113139" cy="4055987"/>
            </a:xfrm>
          </p:grpSpPr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B4C9CA42-A011-46D3-B876-E1DC400A0EE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b="41786"/>
              <a:stretch/>
            </p:blipFill>
            <p:spPr>
              <a:xfrm>
                <a:off x="691166" y="4293564"/>
                <a:ext cx="6112800" cy="2045690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4EEE3970-3F22-40B9-9511-8E8DB2FE18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b="33569"/>
              <a:stretch/>
            </p:blipFill>
            <p:spPr>
              <a:xfrm>
                <a:off x="691166" y="2283267"/>
                <a:ext cx="6113139" cy="1851700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30" name="Rounded Rectangular Callout 28">
                <a:extLst>
                  <a:ext uri="{FF2B5EF4-FFF2-40B4-BE49-F238E27FC236}">
                    <a16:creationId xmlns:a16="http://schemas.microsoft.com/office/drawing/2014/main" id="{54235236-3940-4EF4-A69A-BA1E0980C619}"/>
                  </a:ext>
                </a:extLst>
              </p:cNvPr>
              <p:cNvSpPr/>
              <p:nvPr/>
            </p:nvSpPr>
            <p:spPr bwMode="auto">
              <a:xfrm>
                <a:off x="4418125" y="4403560"/>
                <a:ext cx="1840011" cy="475197"/>
              </a:xfrm>
              <a:prstGeom prst="wedgeRoundRectCallout">
                <a:avLst>
                  <a:gd name="adj1" fmla="val -63941"/>
                  <a:gd name="adj2" fmla="val 31256"/>
                  <a:gd name="adj3" fmla="val 16667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 w="9525" cap="flat" cmpd="sng" algn="ctr">
                <a:solidFill>
                  <a:schemeClr val="tx1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" name="Rounded Rectangular Callout 28">
                <a:extLst>
                  <a:ext uri="{FF2B5EF4-FFF2-40B4-BE49-F238E27FC236}">
                    <a16:creationId xmlns:a16="http://schemas.microsoft.com/office/drawing/2014/main" id="{58D9C298-D324-4908-B7C7-F0731008E3DA}"/>
                  </a:ext>
                </a:extLst>
              </p:cNvPr>
              <p:cNvSpPr/>
              <p:nvPr/>
            </p:nvSpPr>
            <p:spPr bwMode="auto">
              <a:xfrm>
                <a:off x="4503318" y="2452967"/>
                <a:ext cx="1840011" cy="475196"/>
              </a:xfrm>
              <a:prstGeom prst="wedgeRoundRectCallout">
                <a:avLst>
                  <a:gd name="adj1" fmla="val -65249"/>
                  <a:gd name="adj2" fmla="val 32269"/>
                  <a:gd name="adj3" fmla="val 16667"/>
                </a:avLst>
              </a:prstGeom>
              <a:solidFill>
                <a:schemeClr val="accent4">
                  <a:lumMod val="20000"/>
                  <a:lumOff val="80000"/>
                </a:schemeClr>
              </a:solidFill>
              <a:ln w="9525" cap="flat" cmpd="sng" algn="ctr">
                <a:solidFill>
                  <a:schemeClr val="tx1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1335D7D3-A3F2-4ABE-9895-CB0F225C419B}"/>
                  </a:ext>
                </a:extLst>
              </p:cNvPr>
              <p:cNvSpPr/>
              <p:nvPr/>
            </p:nvSpPr>
            <p:spPr>
              <a:xfrm>
                <a:off x="4543095" y="2435833"/>
                <a:ext cx="1775645" cy="507831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IN" sz="900" b="1" dirty="0"/>
                  <a:t>Obtained ARP cache and MAC address is replaced with that of the attacker’s system</a:t>
                </a:r>
                <a:endParaRPr kumimoji="0" lang="en-US" sz="9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CE63156D-6E9A-4D78-8401-D68008F67CC1}"/>
                  </a:ext>
                </a:extLst>
              </p:cNvPr>
              <p:cNvSpPr/>
              <p:nvPr/>
            </p:nvSpPr>
            <p:spPr>
              <a:xfrm>
                <a:off x="4376661" y="4459404"/>
                <a:ext cx="1933871" cy="369332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IN" sz="900" b="1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Reverse command so that the attacker can send replies both ways</a:t>
                </a:r>
                <a:endParaRPr kumimoji="0" lang="en-US" sz="9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D27F7D9-60B5-4847-8D61-E67B226729C9}"/>
              </a:ext>
            </a:extLst>
          </p:cNvPr>
          <p:cNvGrpSpPr/>
          <p:nvPr/>
        </p:nvGrpSpPr>
        <p:grpSpPr>
          <a:xfrm>
            <a:off x="8717966" y="5484017"/>
            <a:ext cx="567733" cy="567733"/>
            <a:chOff x="8717966" y="5484017"/>
            <a:chExt cx="567733" cy="567733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0BD9BE2A-BEE8-4890-B7C2-2CBD8D1B5A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7966" y="5484017"/>
              <a:ext cx="567733" cy="567733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36" name="Freeform 21">
              <a:extLst>
                <a:ext uri="{FF2B5EF4-FFF2-40B4-BE49-F238E27FC236}">
                  <a16:creationId xmlns:a16="http://schemas.microsoft.com/office/drawing/2014/main" id="{BF75599D-0436-4F55-9C47-4BC258E254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77951" y="5637358"/>
              <a:ext cx="447762" cy="261051"/>
            </a:xfrm>
            <a:custGeom>
              <a:avLst/>
              <a:gdLst>
                <a:gd name="T0" fmla="*/ 411163 w 257"/>
                <a:gd name="T1" fmla="*/ 119857 h 150"/>
                <a:gd name="T2" fmla="*/ 411163 w 257"/>
                <a:gd name="T3" fmla="*/ 121455 h 150"/>
                <a:gd name="T4" fmla="*/ 411163 w 257"/>
                <a:gd name="T5" fmla="*/ 121455 h 150"/>
                <a:gd name="T6" fmla="*/ 411163 w 257"/>
                <a:gd name="T7" fmla="*/ 121455 h 150"/>
                <a:gd name="T8" fmla="*/ 411163 w 257"/>
                <a:gd name="T9" fmla="*/ 121455 h 150"/>
                <a:gd name="T10" fmla="*/ 411163 w 257"/>
                <a:gd name="T11" fmla="*/ 123053 h 150"/>
                <a:gd name="T12" fmla="*/ 406363 w 257"/>
                <a:gd name="T13" fmla="*/ 131043 h 150"/>
                <a:gd name="T14" fmla="*/ 393565 w 257"/>
                <a:gd name="T15" fmla="*/ 145426 h 150"/>
                <a:gd name="T16" fmla="*/ 305573 w 257"/>
                <a:gd name="T17" fmla="*/ 210947 h 150"/>
                <a:gd name="T18" fmla="*/ 241578 w 257"/>
                <a:gd name="T19" fmla="*/ 234919 h 150"/>
                <a:gd name="T20" fmla="*/ 166385 w 257"/>
                <a:gd name="T21" fmla="*/ 233321 h 150"/>
                <a:gd name="T22" fmla="*/ 49596 w 257"/>
                <a:gd name="T23" fmla="*/ 174191 h 150"/>
                <a:gd name="T24" fmla="*/ 6399 w 257"/>
                <a:gd name="T25" fmla="*/ 131043 h 150"/>
                <a:gd name="T26" fmla="*/ 6399 w 257"/>
                <a:gd name="T27" fmla="*/ 108670 h 150"/>
                <a:gd name="T28" fmla="*/ 19198 w 257"/>
                <a:gd name="T29" fmla="*/ 94287 h 150"/>
                <a:gd name="T30" fmla="*/ 107190 w 257"/>
                <a:gd name="T31" fmla="*/ 28766 h 150"/>
                <a:gd name="T32" fmla="*/ 171185 w 257"/>
                <a:gd name="T33" fmla="*/ 4794 h 150"/>
                <a:gd name="T34" fmla="*/ 246378 w 257"/>
                <a:gd name="T35" fmla="*/ 6392 h 150"/>
                <a:gd name="T36" fmla="*/ 361567 w 257"/>
                <a:gd name="T37" fmla="*/ 65522 h 150"/>
                <a:gd name="T38" fmla="*/ 406363 w 257"/>
                <a:gd name="T39" fmla="*/ 108670 h 150"/>
                <a:gd name="T40" fmla="*/ 411163 w 257"/>
                <a:gd name="T41" fmla="*/ 116660 h 150"/>
                <a:gd name="T42" fmla="*/ 411163 w 257"/>
                <a:gd name="T43" fmla="*/ 118258 h 150"/>
                <a:gd name="T44" fmla="*/ 411163 w 257"/>
                <a:gd name="T45" fmla="*/ 118258 h 150"/>
                <a:gd name="T46" fmla="*/ 411163 w 257"/>
                <a:gd name="T47" fmla="*/ 118258 h 150"/>
                <a:gd name="T48" fmla="*/ 411163 w 257"/>
                <a:gd name="T49" fmla="*/ 118258 h 150"/>
                <a:gd name="T50" fmla="*/ 411163 w 257"/>
                <a:gd name="T51" fmla="*/ 119857 h 150"/>
                <a:gd name="T52" fmla="*/ 411163 w 257"/>
                <a:gd name="T53" fmla="*/ 119857 h 150"/>
                <a:gd name="T54" fmla="*/ 411163 w 257"/>
                <a:gd name="T55" fmla="*/ 119857 h 150"/>
                <a:gd name="T56" fmla="*/ 206381 w 257"/>
                <a:gd name="T57" fmla="*/ 39952 h 150"/>
                <a:gd name="T58" fmla="*/ 129588 w 257"/>
                <a:gd name="T59" fmla="*/ 116660 h 150"/>
                <a:gd name="T60" fmla="*/ 206381 w 257"/>
                <a:gd name="T61" fmla="*/ 193368 h 150"/>
                <a:gd name="T62" fmla="*/ 283175 w 257"/>
                <a:gd name="T63" fmla="*/ 116660 h 150"/>
                <a:gd name="T64" fmla="*/ 206381 w 257"/>
                <a:gd name="T65" fmla="*/ 39952 h 150"/>
                <a:gd name="T66" fmla="*/ 206381 w 257"/>
                <a:gd name="T67" fmla="*/ 155014 h 150"/>
                <a:gd name="T68" fmla="*/ 167985 w 257"/>
                <a:gd name="T69" fmla="*/ 116660 h 150"/>
                <a:gd name="T70" fmla="*/ 206381 w 257"/>
                <a:gd name="T71" fmla="*/ 78306 h 150"/>
                <a:gd name="T72" fmla="*/ 244778 w 257"/>
                <a:gd name="T73" fmla="*/ 116660 h 150"/>
                <a:gd name="T74" fmla="*/ 206381 w 257"/>
                <a:gd name="T75" fmla="*/ 155014 h 1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57" h="150">
                  <a:moveTo>
                    <a:pt x="257" y="75"/>
                  </a:moveTo>
                  <a:cubicBezTo>
                    <a:pt x="257" y="76"/>
                    <a:pt x="257" y="76"/>
                    <a:pt x="257" y="76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7" y="76"/>
                    <a:pt x="257" y="77"/>
                    <a:pt x="257" y="77"/>
                  </a:cubicBezTo>
                  <a:cubicBezTo>
                    <a:pt x="257" y="79"/>
                    <a:pt x="256" y="80"/>
                    <a:pt x="254" y="82"/>
                  </a:cubicBezTo>
                  <a:cubicBezTo>
                    <a:pt x="252" y="85"/>
                    <a:pt x="249" y="88"/>
                    <a:pt x="246" y="91"/>
                  </a:cubicBezTo>
                  <a:cubicBezTo>
                    <a:pt x="230" y="107"/>
                    <a:pt x="211" y="122"/>
                    <a:pt x="191" y="132"/>
                  </a:cubicBezTo>
                  <a:cubicBezTo>
                    <a:pt x="179" y="139"/>
                    <a:pt x="165" y="144"/>
                    <a:pt x="151" y="147"/>
                  </a:cubicBezTo>
                  <a:cubicBezTo>
                    <a:pt x="135" y="150"/>
                    <a:pt x="119" y="150"/>
                    <a:pt x="104" y="146"/>
                  </a:cubicBezTo>
                  <a:cubicBezTo>
                    <a:pt x="77" y="141"/>
                    <a:pt x="53" y="126"/>
                    <a:pt x="31" y="109"/>
                  </a:cubicBezTo>
                  <a:cubicBezTo>
                    <a:pt x="22" y="101"/>
                    <a:pt x="12" y="92"/>
                    <a:pt x="4" y="82"/>
                  </a:cubicBezTo>
                  <a:cubicBezTo>
                    <a:pt x="0" y="78"/>
                    <a:pt x="0" y="72"/>
                    <a:pt x="4" y="68"/>
                  </a:cubicBezTo>
                  <a:cubicBezTo>
                    <a:pt x="6" y="65"/>
                    <a:pt x="9" y="62"/>
                    <a:pt x="12" y="59"/>
                  </a:cubicBezTo>
                  <a:cubicBezTo>
                    <a:pt x="28" y="43"/>
                    <a:pt x="47" y="28"/>
                    <a:pt x="67" y="18"/>
                  </a:cubicBezTo>
                  <a:cubicBezTo>
                    <a:pt x="79" y="11"/>
                    <a:pt x="93" y="6"/>
                    <a:pt x="107" y="3"/>
                  </a:cubicBezTo>
                  <a:cubicBezTo>
                    <a:pt x="123" y="0"/>
                    <a:pt x="138" y="0"/>
                    <a:pt x="154" y="4"/>
                  </a:cubicBezTo>
                  <a:cubicBezTo>
                    <a:pt x="181" y="9"/>
                    <a:pt x="205" y="24"/>
                    <a:pt x="226" y="41"/>
                  </a:cubicBezTo>
                  <a:cubicBezTo>
                    <a:pt x="236" y="49"/>
                    <a:pt x="246" y="58"/>
                    <a:pt x="254" y="68"/>
                  </a:cubicBezTo>
                  <a:cubicBezTo>
                    <a:pt x="256" y="70"/>
                    <a:pt x="257" y="71"/>
                    <a:pt x="257" y="73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7" y="74"/>
                    <a:pt x="257" y="74"/>
                    <a:pt x="257" y="75"/>
                  </a:cubicBezTo>
                  <a:cubicBezTo>
                    <a:pt x="257" y="75"/>
                    <a:pt x="257" y="75"/>
                    <a:pt x="257" y="75"/>
                  </a:cubicBezTo>
                  <a:cubicBezTo>
                    <a:pt x="257" y="75"/>
                    <a:pt x="257" y="75"/>
                    <a:pt x="257" y="75"/>
                  </a:cubicBezTo>
                  <a:moveTo>
                    <a:pt x="129" y="25"/>
                  </a:moveTo>
                  <a:cubicBezTo>
                    <a:pt x="102" y="25"/>
                    <a:pt x="81" y="46"/>
                    <a:pt x="81" y="73"/>
                  </a:cubicBezTo>
                  <a:cubicBezTo>
                    <a:pt x="81" y="100"/>
                    <a:pt x="102" y="121"/>
                    <a:pt x="129" y="121"/>
                  </a:cubicBezTo>
                  <a:cubicBezTo>
                    <a:pt x="156" y="121"/>
                    <a:pt x="177" y="100"/>
                    <a:pt x="177" y="73"/>
                  </a:cubicBezTo>
                  <a:cubicBezTo>
                    <a:pt x="177" y="46"/>
                    <a:pt x="156" y="25"/>
                    <a:pt x="129" y="25"/>
                  </a:cubicBezTo>
                  <a:moveTo>
                    <a:pt x="129" y="97"/>
                  </a:moveTo>
                  <a:cubicBezTo>
                    <a:pt x="116" y="97"/>
                    <a:pt x="105" y="86"/>
                    <a:pt x="105" y="73"/>
                  </a:cubicBezTo>
                  <a:cubicBezTo>
                    <a:pt x="105" y="60"/>
                    <a:pt x="116" y="49"/>
                    <a:pt x="129" y="49"/>
                  </a:cubicBezTo>
                  <a:cubicBezTo>
                    <a:pt x="142" y="49"/>
                    <a:pt x="153" y="60"/>
                    <a:pt x="153" y="73"/>
                  </a:cubicBezTo>
                  <a:cubicBezTo>
                    <a:pt x="153" y="86"/>
                    <a:pt x="142" y="97"/>
                    <a:pt x="129" y="9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0933A73-086D-4306-8520-B9EC85F64C56}"/>
              </a:ext>
            </a:extLst>
          </p:cNvPr>
          <p:cNvGrpSpPr/>
          <p:nvPr/>
        </p:nvGrpSpPr>
        <p:grpSpPr>
          <a:xfrm>
            <a:off x="122238" y="1017086"/>
            <a:ext cx="713625" cy="713813"/>
            <a:chOff x="122238" y="1090754"/>
            <a:chExt cx="713625" cy="713813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C695B40-6023-482D-BC23-0293009A86A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2238" y="1090754"/>
              <a:ext cx="713625" cy="713813"/>
            </a:xfrm>
            <a:prstGeom prst="ellipse">
              <a:avLst/>
            </a:prstGeom>
            <a:solidFill>
              <a:srgbClr val="A5A5A5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121898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1DC7458-0DA5-40A9-81E3-DF83A35FB1C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3264" y="1267150"/>
              <a:ext cx="295124" cy="295127"/>
            </a:xfrm>
            <a:custGeom>
              <a:avLst/>
              <a:gdLst>
                <a:gd name="T0" fmla="*/ 399 w 444"/>
                <a:gd name="T1" fmla="*/ 53 h 444"/>
                <a:gd name="T2" fmla="*/ 399 w 444"/>
                <a:gd name="T3" fmla="*/ 53 h 444"/>
                <a:gd name="T4" fmla="*/ 372 w 444"/>
                <a:gd name="T5" fmla="*/ 53 h 444"/>
                <a:gd name="T6" fmla="*/ 372 w 444"/>
                <a:gd name="T7" fmla="*/ 98 h 444"/>
                <a:gd name="T8" fmla="*/ 293 w 444"/>
                <a:gd name="T9" fmla="*/ 98 h 444"/>
                <a:gd name="T10" fmla="*/ 293 w 444"/>
                <a:gd name="T11" fmla="*/ 53 h 444"/>
                <a:gd name="T12" fmla="*/ 151 w 444"/>
                <a:gd name="T13" fmla="*/ 53 h 444"/>
                <a:gd name="T14" fmla="*/ 151 w 444"/>
                <a:gd name="T15" fmla="*/ 98 h 444"/>
                <a:gd name="T16" fmla="*/ 71 w 444"/>
                <a:gd name="T17" fmla="*/ 98 h 444"/>
                <a:gd name="T18" fmla="*/ 71 w 444"/>
                <a:gd name="T19" fmla="*/ 53 h 444"/>
                <a:gd name="T20" fmla="*/ 45 w 444"/>
                <a:gd name="T21" fmla="*/ 53 h 444"/>
                <a:gd name="T22" fmla="*/ 0 w 444"/>
                <a:gd name="T23" fmla="*/ 98 h 444"/>
                <a:gd name="T24" fmla="*/ 0 w 444"/>
                <a:gd name="T25" fmla="*/ 399 h 444"/>
                <a:gd name="T26" fmla="*/ 45 w 444"/>
                <a:gd name="T27" fmla="*/ 443 h 444"/>
                <a:gd name="T28" fmla="*/ 399 w 444"/>
                <a:gd name="T29" fmla="*/ 443 h 444"/>
                <a:gd name="T30" fmla="*/ 443 w 444"/>
                <a:gd name="T31" fmla="*/ 399 h 444"/>
                <a:gd name="T32" fmla="*/ 443 w 444"/>
                <a:gd name="T33" fmla="*/ 98 h 444"/>
                <a:gd name="T34" fmla="*/ 399 w 444"/>
                <a:gd name="T35" fmla="*/ 53 h 444"/>
                <a:gd name="T36" fmla="*/ 399 w 444"/>
                <a:gd name="T37" fmla="*/ 399 h 444"/>
                <a:gd name="T38" fmla="*/ 399 w 444"/>
                <a:gd name="T39" fmla="*/ 399 h 444"/>
                <a:gd name="T40" fmla="*/ 45 w 444"/>
                <a:gd name="T41" fmla="*/ 399 h 444"/>
                <a:gd name="T42" fmla="*/ 45 w 444"/>
                <a:gd name="T43" fmla="*/ 196 h 444"/>
                <a:gd name="T44" fmla="*/ 399 w 444"/>
                <a:gd name="T45" fmla="*/ 196 h 444"/>
                <a:gd name="T46" fmla="*/ 399 w 444"/>
                <a:gd name="T47" fmla="*/ 399 h 444"/>
                <a:gd name="T48" fmla="*/ 124 w 444"/>
                <a:gd name="T49" fmla="*/ 0 h 444"/>
                <a:gd name="T50" fmla="*/ 124 w 444"/>
                <a:gd name="T51" fmla="*/ 0 h 444"/>
                <a:gd name="T52" fmla="*/ 89 w 444"/>
                <a:gd name="T53" fmla="*/ 0 h 444"/>
                <a:gd name="T54" fmla="*/ 89 w 444"/>
                <a:gd name="T55" fmla="*/ 89 h 444"/>
                <a:gd name="T56" fmla="*/ 124 w 444"/>
                <a:gd name="T57" fmla="*/ 89 h 444"/>
                <a:gd name="T58" fmla="*/ 124 w 444"/>
                <a:gd name="T59" fmla="*/ 0 h 444"/>
                <a:gd name="T60" fmla="*/ 354 w 444"/>
                <a:gd name="T61" fmla="*/ 0 h 444"/>
                <a:gd name="T62" fmla="*/ 354 w 444"/>
                <a:gd name="T63" fmla="*/ 0 h 444"/>
                <a:gd name="T64" fmla="*/ 319 w 444"/>
                <a:gd name="T65" fmla="*/ 0 h 444"/>
                <a:gd name="T66" fmla="*/ 319 w 444"/>
                <a:gd name="T67" fmla="*/ 89 h 444"/>
                <a:gd name="T68" fmla="*/ 354 w 444"/>
                <a:gd name="T69" fmla="*/ 89 h 444"/>
                <a:gd name="T70" fmla="*/ 354 w 444"/>
                <a:gd name="T71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44" h="444">
                  <a:moveTo>
                    <a:pt x="399" y="53"/>
                  </a:moveTo>
                  <a:lnTo>
                    <a:pt x="399" y="53"/>
                  </a:lnTo>
                  <a:cubicBezTo>
                    <a:pt x="372" y="53"/>
                    <a:pt x="372" y="53"/>
                    <a:pt x="372" y="53"/>
                  </a:cubicBezTo>
                  <a:cubicBezTo>
                    <a:pt x="372" y="98"/>
                    <a:pt x="372" y="98"/>
                    <a:pt x="372" y="98"/>
                  </a:cubicBezTo>
                  <a:cubicBezTo>
                    <a:pt x="293" y="98"/>
                    <a:pt x="293" y="98"/>
                    <a:pt x="293" y="98"/>
                  </a:cubicBezTo>
                  <a:cubicBezTo>
                    <a:pt x="293" y="53"/>
                    <a:pt x="293" y="53"/>
                    <a:pt x="293" y="53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98"/>
                    <a:pt x="151" y="98"/>
                    <a:pt x="151" y="98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18" y="53"/>
                    <a:pt x="0" y="71"/>
                    <a:pt x="0" y="98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0" y="425"/>
                    <a:pt x="18" y="443"/>
                    <a:pt x="45" y="443"/>
                  </a:cubicBezTo>
                  <a:cubicBezTo>
                    <a:pt x="399" y="443"/>
                    <a:pt x="399" y="443"/>
                    <a:pt x="399" y="443"/>
                  </a:cubicBezTo>
                  <a:cubicBezTo>
                    <a:pt x="425" y="443"/>
                    <a:pt x="443" y="425"/>
                    <a:pt x="443" y="399"/>
                  </a:cubicBezTo>
                  <a:cubicBezTo>
                    <a:pt x="443" y="98"/>
                    <a:pt x="443" y="98"/>
                    <a:pt x="443" y="98"/>
                  </a:cubicBezTo>
                  <a:cubicBezTo>
                    <a:pt x="443" y="71"/>
                    <a:pt x="425" y="53"/>
                    <a:pt x="399" y="53"/>
                  </a:cubicBezTo>
                  <a:close/>
                  <a:moveTo>
                    <a:pt x="399" y="399"/>
                  </a:moveTo>
                  <a:lnTo>
                    <a:pt x="399" y="399"/>
                  </a:lnTo>
                  <a:cubicBezTo>
                    <a:pt x="45" y="399"/>
                    <a:pt x="45" y="399"/>
                    <a:pt x="45" y="399"/>
                  </a:cubicBezTo>
                  <a:cubicBezTo>
                    <a:pt x="45" y="196"/>
                    <a:pt x="45" y="196"/>
                    <a:pt x="45" y="196"/>
                  </a:cubicBezTo>
                  <a:cubicBezTo>
                    <a:pt x="399" y="196"/>
                    <a:pt x="399" y="196"/>
                    <a:pt x="399" y="196"/>
                  </a:cubicBezTo>
                  <a:lnTo>
                    <a:pt x="399" y="399"/>
                  </a:lnTo>
                  <a:close/>
                  <a:moveTo>
                    <a:pt x="124" y="0"/>
                  </a:moveTo>
                  <a:lnTo>
                    <a:pt x="124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89" y="89"/>
                    <a:pt x="89" y="89"/>
                    <a:pt x="89" y="89"/>
                  </a:cubicBezTo>
                  <a:cubicBezTo>
                    <a:pt x="124" y="89"/>
                    <a:pt x="124" y="89"/>
                    <a:pt x="124" y="89"/>
                  </a:cubicBezTo>
                  <a:lnTo>
                    <a:pt x="124" y="0"/>
                  </a:lnTo>
                  <a:close/>
                  <a:moveTo>
                    <a:pt x="354" y="0"/>
                  </a:moveTo>
                  <a:lnTo>
                    <a:pt x="354" y="0"/>
                  </a:lnTo>
                  <a:cubicBezTo>
                    <a:pt x="319" y="0"/>
                    <a:pt x="319" y="0"/>
                    <a:pt x="319" y="0"/>
                  </a:cubicBezTo>
                  <a:cubicBezTo>
                    <a:pt x="319" y="89"/>
                    <a:pt x="319" y="89"/>
                    <a:pt x="319" y="89"/>
                  </a:cubicBezTo>
                  <a:cubicBezTo>
                    <a:pt x="354" y="89"/>
                    <a:pt x="354" y="89"/>
                    <a:pt x="354" y="89"/>
                  </a:cubicBezTo>
                  <a:lnTo>
                    <a:pt x="354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18284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47501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icture containing text, stage&#10;&#10;Description automatically generated">
            <a:extLst>
              <a:ext uri="{FF2B5EF4-FFF2-40B4-BE49-F238E27FC236}">
                <a16:creationId xmlns:a16="http://schemas.microsoft.com/office/drawing/2014/main" id="{306F619C-7284-4752-8484-1849653B96A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67" b="29367"/>
          <a:stretch>
            <a:fillRect/>
          </a:stretch>
        </p:blipFill>
        <p:spPr>
          <a:xfrm>
            <a:off x="0" y="904479"/>
            <a:ext cx="12192000" cy="2099968"/>
          </a:xfr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273A6C3B-2829-4957-9925-6A36F2007580}"/>
              </a:ext>
            </a:extLst>
          </p:cNvPr>
          <p:cNvSpPr txBox="1">
            <a:spLocks/>
          </p:cNvSpPr>
          <p:nvPr/>
        </p:nvSpPr>
        <p:spPr>
          <a:xfrm>
            <a:off x="2838567" y="115899"/>
            <a:ext cx="6486460" cy="679977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MAC Spoofing/Duplicating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F1577B5-FDE7-4B0C-8495-461ADFE3C535}"/>
              </a:ext>
            </a:extLst>
          </p:cNvPr>
          <p:cNvGrpSpPr/>
          <p:nvPr/>
        </p:nvGrpSpPr>
        <p:grpSpPr>
          <a:xfrm>
            <a:off x="993289" y="3267230"/>
            <a:ext cx="10205423" cy="3177112"/>
            <a:chOff x="710652" y="2832584"/>
            <a:chExt cx="10205423" cy="3177112"/>
          </a:xfrm>
        </p:grpSpPr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B87E36C1-67E8-470F-8A32-C4C2E46E5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852" y="3589111"/>
              <a:ext cx="5180744" cy="274637"/>
            </a:xfrm>
            <a:custGeom>
              <a:avLst/>
              <a:gdLst>
                <a:gd name="T0" fmla="*/ 0 w 2778"/>
                <a:gd name="T1" fmla="*/ 0 h 489"/>
                <a:gd name="T2" fmla="*/ 2736 w 2778"/>
                <a:gd name="T3" fmla="*/ 0 h 489"/>
                <a:gd name="T4" fmla="*/ 2778 w 2778"/>
                <a:gd name="T5" fmla="*/ 232 h 489"/>
                <a:gd name="T6" fmla="*/ 2736 w 2778"/>
                <a:gd name="T7" fmla="*/ 480 h 489"/>
                <a:gd name="T8" fmla="*/ 0 w 2778"/>
                <a:gd name="T9" fmla="*/ 480 h 489"/>
                <a:gd name="T10" fmla="*/ 0 w 2778"/>
                <a:gd name="T11" fmla="*/ 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8" h="489">
                  <a:moveTo>
                    <a:pt x="0" y="0"/>
                  </a:moveTo>
                  <a:cubicBezTo>
                    <a:pt x="0" y="0"/>
                    <a:pt x="1368" y="0"/>
                    <a:pt x="2736" y="0"/>
                  </a:cubicBezTo>
                  <a:cubicBezTo>
                    <a:pt x="2738" y="1"/>
                    <a:pt x="2778" y="58"/>
                    <a:pt x="2778" y="232"/>
                  </a:cubicBezTo>
                  <a:cubicBezTo>
                    <a:pt x="2778" y="406"/>
                    <a:pt x="2744" y="489"/>
                    <a:pt x="2736" y="480"/>
                  </a:cubicBezTo>
                  <a:cubicBezTo>
                    <a:pt x="1368" y="480"/>
                    <a:pt x="0" y="480"/>
                    <a:pt x="0" y="4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21" name="TextBox 104">
              <a:extLst>
                <a:ext uri="{FF2B5EF4-FFF2-40B4-BE49-F238E27FC236}">
                  <a16:creationId xmlns:a16="http://schemas.microsoft.com/office/drawing/2014/main" id="{44C355F4-2F63-49EA-ADBC-B825C2C984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99160" y="5392037"/>
              <a:ext cx="84498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Attacker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3D958EA4-89E3-467F-A154-A0EE73E3B9A6}"/>
                </a:ext>
              </a:extLst>
            </p:cNvPr>
            <p:cNvCxnSpPr/>
            <p:nvPr/>
          </p:nvCxnSpPr>
          <p:spPr bwMode="auto">
            <a:xfrm flipH="1">
              <a:off x="5392692" y="4222247"/>
              <a:ext cx="6350" cy="624941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C6341A18-84AB-41B9-B81A-FD4A965DF325}"/>
                </a:ext>
              </a:extLst>
            </p:cNvPr>
            <p:cNvCxnSpPr/>
            <p:nvPr/>
          </p:nvCxnSpPr>
          <p:spPr bwMode="auto">
            <a:xfrm flipV="1">
              <a:off x="7537675" y="3725635"/>
              <a:ext cx="1255100" cy="1588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E15A8E0C-ABA3-44F7-B5D7-1091F5E13BE0}"/>
                </a:ext>
              </a:extLst>
            </p:cNvPr>
            <p:cNvCxnSpPr/>
            <p:nvPr/>
          </p:nvCxnSpPr>
          <p:spPr bwMode="auto">
            <a:xfrm flipH="1">
              <a:off x="10488753" y="3718309"/>
              <a:ext cx="0" cy="1164749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121">
              <a:extLst>
                <a:ext uri="{FF2B5EF4-FFF2-40B4-BE49-F238E27FC236}">
                  <a16:creationId xmlns:a16="http://schemas.microsoft.com/office/drawing/2014/main" id="{D41EE580-FBF3-4B62-B801-ADC74DE3E2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67675" y="4150825"/>
              <a:ext cx="717990" cy="324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Switch</a:t>
              </a:r>
            </a:p>
          </p:txBody>
        </p: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9C945A30-1B7C-4415-8BE5-2A4D2BDB7DB5}"/>
                </a:ext>
              </a:extLst>
            </p:cNvPr>
            <p:cNvCxnSpPr/>
            <p:nvPr/>
          </p:nvCxnSpPr>
          <p:spPr bwMode="auto">
            <a:xfrm>
              <a:off x="3212598" y="3726429"/>
              <a:ext cx="1936242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9AF104E2-6140-44ED-A05C-D87A749B6809}"/>
                </a:ext>
              </a:extLst>
            </p:cNvPr>
            <p:cNvCxnSpPr/>
            <p:nvPr/>
          </p:nvCxnSpPr>
          <p:spPr bwMode="auto">
            <a:xfrm flipV="1">
              <a:off x="5973533" y="3725635"/>
              <a:ext cx="1255100" cy="1588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35D5BEF8-F602-40D8-AF1B-8AFCB5E2D223}"/>
                </a:ext>
              </a:extLst>
            </p:cNvPr>
            <p:cNvCxnSpPr/>
            <p:nvPr/>
          </p:nvCxnSpPr>
          <p:spPr bwMode="auto">
            <a:xfrm flipV="1">
              <a:off x="9101817" y="3725635"/>
              <a:ext cx="1255100" cy="1588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15">
              <a:extLst>
                <a:ext uri="{FF2B5EF4-FFF2-40B4-BE49-F238E27FC236}">
                  <a16:creationId xmlns:a16="http://schemas.microsoft.com/office/drawing/2014/main" id="{40E4BCE7-C059-4A4B-AA6A-F3728AB13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087" y="2869613"/>
              <a:ext cx="347342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1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Switch Rule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:</a:t>
              </a:r>
              <a:r>
                <a: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Allow access to the network only if your MAC address is 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aa:bb:cc:dd:ee:ff</a:t>
              </a:r>
            </a:p>
          </p:txBody>
        </p:sp>
        <p:sp>
          <p:nvSpPr>
            <p:cNvPr id="30" name="Rectangle 115">
              <a:extLst>
                <a:ext uri="{FF2B5EF4-FFF2-40B4-BE49-F238E27FC236}">
                  <a16:creationId xmlns:a16="http://schemas.microsoft.com/office/drawing/2014/main" id="{C840B9D7-496B-484B-BA8E-1F146C9D99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5056" y="4156770"/>
              <a:ext cx="3658786" cy="892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Attacker sniffs the network for MAC addresses of the currently associated users and then uses that MAC address to attack other users associated to the same switch port</a:t>
              </a:r>
            </a:p>
          </p:txBody>
        </p:sp>
        <p:sp>
          <p:nvSpPr>
            <p:cNvPr id="31" name="TextBox 117">
              <a:extLst>
                <a:ext uri="{FF2B5EF4-FFF2-40B4-BE49-F238E27FC236}">
                  <a16:creationId xmlns:a16="http://schemas.microsoft.com/office/drawing/2014/main" id="{8406DB38-EFD4-46AB-9953-BCADF089F4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92671" y="5701919"/>
              <a:ext cx="79216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Internet</a:t>
              </a:r>
            </a:p>
          </p:txBody>
        </p:sp>
        <p:sp>
          <p:nvSpPr>
            <p:cNvPr id="32" name="TextBox 36">
              <a:extLst>
                <a:ext uri="{FF2B5EF4-FFF2-40B4-BE49-F238E27FC236}">
                  <a16:creationId xmlns:a16="http://schemas.microsoft.com/office/drawing/2014/main" id="{7534B32A-5815-4FA7-A57C-F72CA8997B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69046" y="4246079"/>
              <a:ext cx="1432973" cy="357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Legitimate User </a:t>
              </a:r>
            </a:p>
          </p:txBody>
        </p:sp>
        <p:pic>
          <p:nvPicPr>
            <p:cNvPr id="33" name="Picture 39" descr="E:\icon Shock1\Networking\switch_256.png">
              <a:extLst>
                <a:ext uri="{FF2B5EF4-FFF2-40B4-BE49-F238E27FC236}">
                  <a16:creationId xmlns:a16="http://schemas.microsoft.com/office/drawing/2014/main" id="{3E648240-BFED-464F-8F23-64F32E986C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0590" y="3309790"/>
              <a:ext cx="939483" cy="941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" descr="F:\Prashant DATA\ICONS\Web2.0 PNG Icons\Globe and Internet\Globe 1.png">
              <a:extLst>
                <a:ext uri="{FF2B5EF4-FFF2-40B4-BE49-F238E27FC236}">
                  <a16:creationId xmlns:a16="http://schemas.microsoft.com/office/drawing/2014/main" id="{D1870053-F120-491B-B139-D33628B547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61430" y="4909408"/>
              <a:ext cx="854645" cy="8546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5" descr="F:\Prashant DATA\CEHv8 Development\Icons\chat-bubble-38.png">
              <a:extLst>
                <a:ext uri="{FF2B5EF4-FFF2-40B4-BE49-F238E27FC236}">
                  <a16:creationId xmlns:a16="http://schemas.microsoft.com/office/drawing/2014/main" id="{47949579-D202-4052-98FA-35B61F998C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302" y="4564040"/>
              <a:ext cx="1567434" cy="8332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Rectangle 40">
              <a:extLst>
                <a:ext uri="{FF2B5EF4-FFF2-40B4-BE49-F238E27FC236}">
                  <a16:creationId xmlns:a16="http://schemas.microsoft.com/office/drawing/2014/main" id="{98E64789-5C13-4F9C-9FDA-2AF532AC8B0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681160" y="4583308"/>
              <a:ext cx="135158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No! My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MAC Address is aa:bb:cc:dd:ee:ff</a:t>
              </a:r>
            </a:p>
          </p:txBody>
        </p:sp>
        <p:pic>
          <p:nvPicPr>
            <p:cNvPr id="37" name="Picture 8" descr="F:\Prashant DATA\CEHv8 Development\Icons\chat-bubble-36.png">
              <a:extLst>
                <a:ext uri="{FF2B5EF4-FFF2-40B4-BE49-F238E27FC236}">
                  <a16:creationId xmlns:a16="http://schemas.microsoft.com/office/drawing/2014/main" id="{DF5D7C5E-0D74-4910-BA4F-0B71946ADF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652" y="2832584"/>
              <a:ext cx="1368125" cy="791233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Rectangle 118">
              <a:extLst>
                <a:ext uri="{FF2B5EF4-FFF2-40B4-BE49-F238E27FC236}">
                  <a16:creationId xmlns:a16="http://schemas.microsoft.com/office/drawing/2014/main" id="{0C49C430-2DD0-4967-849D-AF90A6A49A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9274" y="2974120"/>
              <a:ext cx="1294607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My MAC address </a:t>
              </a: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+mn-cs"/>
                </a:rPr>
                <a:t>is aa:bb:cc:dd:ee:ff</a:t>
              </a:r>
            </a:p>
          </p:txBody>
        </p:sp>
        <p:pic>
          <p:nvPicPr>
            <p:cNvPr id="39" name="Picture 38" descr="A close up of a logo&#10;&#10;Description automatically generated">
              <a:extLst>
                <a:ext uri="{FF2B5EF4-FFF2-40B4-BE49-F238E27FC236}">
                  <a16:creationId xmlns:a16="http://schemas.microsoft.com/office/drawing/2014/main" id="{97D5A6CC-944B-40FC-9496-33C29746C80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6963" y="4870453"/>
              <a:ext cx="1138869" cy="1083010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434271B1-708B-4C4A-A384-479AAACBF9D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2482" y="3488469"/>
              <a:ext cx="716618" cy="747775"/>
            </a:xfrm>
            <a:prstGeom prst="rect">
              <a:avLst/>
            </a:prstGeom>
          </p:spPr>
        </p:pic>
        <p:pic>
          <p:nvPicPr>
            <p:cNvPr id="41" name="Picture 40" descr="A picture containing toy, doll, food, shirt&#10;&#10;Description automatically generated">
              <a:extLst>
                <a:ext uri="{FF2B5EF4-FFF2-40B4-BE49-F238E27FC236}">
                  <a16:creationId xmlns:a16="http://schemas.microsoft.com/office/drawing/2014/main" id="{08963A9D-5820-4E6B-AF83-23DA44E02D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9775" y="3315884"/>
              <a:ext cx="713705" cy="973649"/>
            </a:xfrm>
            <a:prstGeom prst="rect">
              <a:avLst/>
            </a:prstGeom>
          </p:spPr>
        </p:pic>
      </p:grpSp>
      <p:sp>
        <p:nvSpPr>
          <p:cNvPr id="42" name="Rectangle 42">
            <a:extLst>
              <a:ext uri="{FF2B5EF4-FFF2-40B4-BE49-F238E27FC236}">
                <a16:creationId xmlns:a16="http://schemas.microsoft.com/office/drawing/2014/main" id="{13058CF5-F0D9-4462-966B-84058F3717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316" y="984967"/>
            <a:ext cx="1175228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363538" marR="0" lvl="0" indent="-363538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A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MAC duplicating attack is launched by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sniffing a network for MAC addresses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of clients who are actively associated with a switch port and re-using one of those addresses</a:t>
            </a:r>
          </a:p>
          <a:p>
            <a:pPr marL="363538" marR="0" lvl="0" indent="-363538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By listening to the traffic on the network, a malicious user can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intercept and use a legitimate user's MAC address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to receive all the traffic destined for the user</a:t>
            </a:r>
          </a:p>
          <a:p>
            <a:pPr marL="363538" marR="0" lvl="0" indent="-363538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This attack allows an attacker to </a:t>
            </a:r>
            <a:r>
              <a:rPr kumimoji="0" lang="en-IN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gain access to the network </a:t>
            </a: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and take over someone’s identity on the network</a:t>
            </a:r>
          </a:p>
        </p:txBody>
      </p:sp>
    </p:spTree>
    <p:extLst>
      <p:ext uri="{BB962C8B-B14F-4D97-AF65-F5344CB8AC3E}">
        <p14:creationId xmlns:p14="http://schemas.microsoft.com/office/powerpoint/2010/main" val="7567979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9E2747D-292B-4BE4-A744-F27B7442C06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88" b="34388"/>
          <a:stretch/>
        </p:blipFill>
        <p:spPr>
          <a:xfrm>
            <a:off x="0" y="0"/>
            <a:ext cx="12192000" cy="2536825"/>
          </a:xfrm>
        </p:spPr>
      </p:pic>
      <p:sp>
        <p:nvSpPr>
          <p:cNvPr id="180" name="Rectangle 179">
            <a:extLst>
              <a:ext uri="{FF2B5EF4-FFF2-40B4-BE49-F238E27FC236}">
                <a16:creationId xmlns:a16="http://schemas.microsoft.com/office/drawing/2014/main" id="{D5CA7847-F20E-4405-85E9-4A8635AF7B96}"/>
              </a:ext>
            </a:extLst>
          </p:cNvPr>
          <p:cNvSpPr/>
          <p:nvPr/>
        </p:nvSpPr>
        <p:spPr>
          <a:xfrm>
            <a:off x="1140548" y="4627108"/>
            <a:ext cx="11051451" cy="18939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perspectiveAbove"/>
              <a:lightRig rig="threePt" dir="t"/>
            </a:scene3d>
          </a:bodyPr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8D1EEAF6-7C49-4902-8BBF-CD14BF51242F}"/>
              </a:ext>
            </a:extLst>
          </p:cNvPr>
          <p:cNvSpPr/>
          <p:nvPr/>
        </p:nvSpPr>
        <p:spPr>
          <a:xfrm>
            <a:off x="0" y="2685102"/>
            <a:ext cx="8153400" cy="188239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perspectiveAbove"/>
              <a:lightRig rig="threePt" dir="t"/>
            </a:scene3d>
          </a:bodyPr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43" name="Полилиния 42"/>
          <p:cNvSpPr/>
          <p:nvPr/>
        </p:nvSpPr>
        <p:spPr>
          <a:xfrm>
            <a:off x="-1" y="3622"/>
            <a:ext cx="12191999" cy="2561815"/>
          </a:xfrm>
          <a:custGeom>
            <a:avLst/>
            <a:gdLst>
              <a:gd name="connsiteX0" fmla="*/ 17293422 w 18288000"/>
              <a:gd name="connsiteY0" fmla="*/ 0 h 7143751"/>
              <a:gd name="connsiteX1" fmla="*/ 18288000 w 18288000"/>
              <a:gd name="connsiteY1" fmla="*/ 0 h 7143751"/>
              <a:gd name="connsiteX2" fmla="*/ 18288000 w 18288000"/>
              <a:gd name="connsiteY2" fmla="*/ 829796 h 7143751"/>
              <a:gd name="connsiteX3" fmla="*/ 4884947 w 18288000"/>
              <a:gd name="connsiteY3" fmla="*/ 7143751 h 7143751"/>
              <a:gd name="connsiteX4" fmla="*/ 0 w 18288000"/>
              <a:gd name="connsiteY4" fmla="*/ 5515055 h 7143751"/>
              <a:gd name="connsiteX5" fmla="*/ 0 w 18288000"/>
              <a:gd name="connsiteY5" fmla="*/ 5385286 h 7143751"/>
              <a:gd name="connsiteX6" fmla="*/ 4926914 w 18288000"/>
              <a:gd name="connsiteY6" fmla="*/ 6719010 h 714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88000" h="7143751">
                <a:moveTo>
                  <a:pt x="17293422" y="0"/>
                </a:moveTo>
                <a:lnTo>
                  <a:pt x="18288000" y="0"/>
                </a:lnTo>
                <a:lnTo>
                  <a:pt x="18288000" y="829796"/>
                </a:lnTo>
                <a:lnTo>
                  <a:pt x="4884947" y="7143751"/>
                </a:lnTo>
                <a:lnTo>
                  <a:pt x="0" y="5515055"/>
                </a:lnTo>
                <a:lnTo>
                  <a:pt x="0" y="5385286"/>
                </a:lnTo>
                <a:lnTo>
                  <a:pt x="4926914" y="6719010"/>
                </a:lnTo>
                <a:close/>
              </a:path>
            </a:pathLst>
          </a:custGeom>
          <a:solidFill>
            <a:schemeClr val="accent1">
              <a:lumMod val="50000"/>
              <a:lumOff val="5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3CB79FC-37D9-4314-BFBB-BD847D781A22}"/>
              </a:ext>
            </a:extLst>
          </p:cNvPr>
          <p:cNvSpPr txBox="1">
            <a:spLocks/>
          </p:cNvSpPr>
          <p:nvPr/>
        </p:nvSpPr>
        <p:spPr>
          <a:xfrm>
            <a:off x="7796058" y="1624190"/>
            <a:ext cx="4395940" cy="81454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3" indent="0" algn="l" defTabSz="914400" rtl="0" eaLnBrk="1" fontAlgn="auto" latinLnBrk="0" hangingPunct="1">
              <a:spcBef>
                <a:spcPts val="12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Domain Name Server (DNS) poisoning is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unauthorized manipulation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of IP addresses in the DNS cache </a:t>
            </a:r>
          </a:p>
        </p:txBody>
      </p:sp>
      <p:graphicFrame>
        <p:nvGraphicFramePr>
          <p:cNvPr id="86" name="Table 85">
            <a:extLst>
              <a:ext uri="{FF2B5EF4-FFF2-40B4-BE49-F238E27FC236}">
                <a16:creationId xmlns:a16="http://schemas.microsoft.com/office/drawing/2014/main" id="{51B47160-8C0D-4768-95D3-D228197877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17834"/>
              </p:ext>
            </p:extLst>
          </p:nvPr>
        </p:nvGraphicFramePr>
        <p:xfrm>
          <a:off x="2999024" y="3139892"/>
          <a:ext cx="1090073" cy="9582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54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53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2908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00" dirty="0"/>
                        <a:t>Google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00" kern="1200" dirty="0">
                          <a:effectLst/>
                        </a:rPr>
                        <a:t>8.8.8.8</a:t>
                      </a:r>
                      <a:endParaRPr 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203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00" dirty="0"/>
                        <a:t>Yahoo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00" dirty="0"/>
                        <a:t>………..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203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00" dirty="0"/>
                        <a:t>Bing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00" dirty="0"/>
                        <a:t>…………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203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00" dirty="0"/>
                        <a:t>……..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00" dirty="0"/>
                        <a:t>………..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87" name="Group 86">
            <a:extLst>
              <a:ext uri="{FF2B5EF4-FFF2-40B4-BE49-F238E27FC236}">
                <a16:creationId xmlns:a16="http://schemas.microsoft.com/office/drawing/2014/main" id="{1626DB82-C8C3-40CF-A958-56937D211FC3}"/>
              </a:ext>
            </a:extLst>
          </p:cNvPr>
          <p:cNvGrpSpPr/>
          <p:nvPr/>
        </p:nvGrpSpPr>
        <p:grpSpPr>
          <a:xfrm>
            <a:off x="341969" y="2828630"/>
            <a:ext cx="7669263" cy="1595336"/>
            <a:chOff x="2464279" y="2958795"/>
            <a:chExt cx="7669263" cy="1595336"/>
          </a:xfrm>
        </p:grpSpPr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B38161B6-A97A-47B0-BC4D-736F7F8CC8D1}"/>
                </a:ext>
              </a:extLst>
            </p:cNvPr>
            <p:cNvCxnSpPr/>
            <p:nvPr/>
          </p:nvCxnSpPr>
          <p:spPr>
            <a:xfrm flipV="1">
              <a:off x="3588013" y="3730520"/>
              <a:ext cx="1497674" cy="2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2883BA5F-4DAF-4880-8B92-DBA0DA8C9A2E}"/>
                </a:ext>
              </a:extLst>
            </p:cNvPr>
            <p:cNvSpPr/>
            <p:nvPr/>
          </p:nvSpPr>
          <p:spPr>
            <a:xfrm>
              <a:off x="2784843" y="4124674"/>
              <a:ext cx="47801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</a:t>
              </a: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B896127B-C416-4AC0-ABC1-61062DF5BF1D}"/>
                </a:ext>
              </a:extLst>
            </p:cNvPr>
            <p:cNvSpPr/>
            <p:nvPr/>
          </p:nvSpPr>
          <p:spPr>
            <a:xfrm>
              <a:off x="4556947" y="3729511"/>
              <a:ext cx="49084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DNS </a:t>
              </a: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C84EF876-A09D-4EF9-80F5-C48094207F8F}"/>
                </a:ext>
              </a:extLst>
            </p:cNvPr>
            <p:cNvSpPr/>
            <p:nvPr/>
          </p:nvSpPr>
          <p:spPr>
            <a:xfrm>
              <a:off x="9459960" y="3525631"/>
              <a:ext cx="67358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Google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Servers</a:t>
              </a:r>
            </a:p>
          </p:txBody>
        </p:sp>
        <p:cxnSp>
          <p:nvCxnSpPr>
            <p:cNvPr id="92" name="Straight Arrow Connector 91">
              <a:extLst>
                <a:ext uri="{FF2B5EF4-FFF2-40B4-BE49-F238E27FC236}">
                  <a16:creationId xmlns:a16="http://schemas.microsoft.com/office/drawing/2014/main" id="{2073313B-4467-43EE-A1D7-1981B893D1C8}"/>
                </a:ext>
              </a:extLst>
            </p:cNvPr>
            <p:cNvCxnSpPr/>
            <p:nvPr/>
          </p:nvCxnSpPr>
          <p:spPr>
            <a:xfrm flipV="1">
              <a:off x="6250876" y="3728372"/>
              <a:ext cx="1497674" cy="2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44D38049-CD88-404B-81AE-628EBE463DD0}"/>
                </a:ext>
              </a:extLst>
            </p:cNvPr>
            <p:cNvSpPr/>
            <p:nvPr/>
          </p:nvSpPr>
          <p:spPr bwMode="auto">
            <a:xfrm>
              <a:off x="7782330" y="2958795"/>
              <a:ext cx="1620847" cy="1595336"/>
            </a:xfrm>
            <a:prstGeom prst="rect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D7F329B5-5ED4-4108-8091-E61AF8FE849F}"/>
                </a:ext>
              </a:extLst>
            </p:cNvPr>
            <p:cNvGrpSpPr/>
            <p:nvPr/>
          </p:nvGrpSpPr>
          <p:grpSpPr>
            <a:xfrm>
              <a:off x="7917097" y="3185743"/>
              <a:ext cx="1322213" cy="1244466"/>
              <a:chOff x="7931165" y="3059131"/>
              <a:chExt cx="1322213" cy="1244466"/>
            </a:xfrm>
          </p:grpSpPr>
          <p:pic>
            <p:nvPicPr>
              <p:cNvPr id="99" name="Picture 3" descr="C:\Users\Swapna\Desktop\Icons\Web2.0 PNG Icons\serv.png">
                <a:extLst>
                  <a:ext uri="{FF2B5EF4-FFF2-40B4-BE49-F238E27FC236}">
                    <a16:creationId xmlns:a16="http://schemas.microsoft.com/office/drawing/2014/main" id="{5BA0C879-DD7B-42C2-AC95-4F686FBF67F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31165" y="3762755"/>
                <a:ext cx="296611" cy="5408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0" name="Picture 3" descr="C:\Users\Swapna\Desktop\Icons\Web2.0 PNG Icons\serv.png">
                <a:extLst>
                  <a:ext uri="{FF2B5EF4-FFF2-40B4-BE49-F238E27FC236}">
                    <a16:creationId xmlns:a16="http://schemas.microsoft.com/office/drawing/2014/main" id="{99CB9E1B-187D-47C6-9D9F-40A1F0E466C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31165" y="3059131"/>
                <a:ext cx="296611" cy="5408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1" name="Picture 3" descr="C:\Users\Swapna\Desktop\Icons\Web2.0 PNG Icons\serv.png">
                <a:extLst>
                  <a:ext uri="{FF2B5EF4-FFF2-40B4-BE49-F238E27FC236}">
                    <a16:creationId xmlns:a16="http://schemas.microsoft.com/office/drawing/2014/main" id="{581FA26F-B070-4150-A6DE-99ACBA1E58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56767" y="3059131"/>
                <a:ext cx="296611" cy="5408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2" name="Picture 3" descr="C:\Users\Swapna\Desktop\Icons\Web2.0 PNG Icons\serv.png">
                <a:extLst>
                  <a:ext uri="{FF2B5EF4-FFF2-40B4-BE49-F238E27FC236}">
                    <a16:creationId xmlns:a16="http://schemas.microsoft.com/office/drawing/2014/main" id="{FBC63D24-969F-42BF-A788-2CCA6AA58FD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3965" y="3762755"/>
                <a:ext cx="296611" cy="5408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" name="Picture 3" descr="C:\Users\Swapna\Desktop\Icons\Web2.0 PNG Icons\serv.png">
                <a:extLst>
                  <a:ext uri="{FF2B5EF4-FFF2-40B4-BE49-F238E27FC236}">
                    <a16:creationId xmlns:a16="http://schemas.microsoft.com/office/drawing/2014/main" id="{090889FF-2311-4DAA-9389-B5ACE8CB2FC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56767" y="3762755"/>
                <a:ext cx="296611" cy="5408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" name="Picture 3" descr="C:\Users\Swapna\Desktop\Icons\Web2.0 PNG Icons\serv.png">
                <a:extLst>
                  <a:ext uri="{FF2B5EF4-FFF2-40B4-BE49-F238E27FC236}">
                    <a16:creationId xmlns:a16="http://schemas.microsoft.com/office/drawing/2014/main" id="{13D3DA19-2104-44D9-B1E3-DF3EC64EA78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3965" y="3059131"/>
                <a:ext cx="296611" cy="5408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95" name="Picture 3" descr="E:\SRAVYA SREE\PPT\formatting tools\Web2.0 PNG Icons\New Icons\Server.png">
              <a:extLst>
                <a:ext uri="{FF2B5EF4-FFF2-40B4-BE49-F238E27FC236}">
                  <a16:creationId xmlns:a16="http://schemas.microsoft.com/office/drawing/2014/main" id="{F72E26E9-DBFF-4021-9B22-0C3563E009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1072" y="3113784"/>
              <a:ext cx="582667" cy="53390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C7E687BC-8C6E-4AD4-9D4A-BA2BCE20E9E9}"/>
                </a:ext>
              </a:extLst>
            </p:cNvPr>
            <p:cNvGrpSpPr/>
            <p:nvPr/>
          </p:nvGrpSpPr>
          <p:grpSpPr>
            <a:xfrm>
              <a:off x="2464279" y="3316206"/>
              <a:ext cx="1119145" cy="825381"/>
              <a:chOff x="2450211" y="3245866"/>
              <a:chExt cx="1119145" cy="825381"/>
            </a:xfrm>
          </p:grpSpPr>
          <p:pic>
            <p:nvPicPr>
              <p:cNvPr id="97" name="Picture 96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EF6F9996-1FF2-4192-A5FB-918441C708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8185" y="3356239"/>
                <a:ext cx="691171" cy="715008"/>
              </a:xfrm>
              <a:prstGeom prst="rect">
                <a:avLst/>
              </a:prstGeom>
            </p:spPr>
          </p:pic>
          <p:pic>
            <p:nvPicPr>
              <p:cNvPr id="98" name="Picture 97">
                <a:extLst>
                  <a:ext uri="{FF2B5EF4-FFF2-40B4-BE49-F238E27FC236}">
                    <a16:creationId xmlns:a16="http://schemas.microsoft.com/office/drawing/2014/main" id="{26C5705A-56A2-4B01-A3CE-C01D09253D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50211" y="3245866"/>
                <a:ext cx="582059" cy="822274"/>
              </a:xfrm>
              <a:prstGeom prst="rect">
                <a:avLst/>
              </a:prstGeom>
            </p:spPr>
          </p:pic>
        </p:grpSp>
      </p:grpSp>
      <p:sp>
        <p:nvSpPr>
          <p:cNvPr id="130" name="Content Placeholder 2">
            <a:extLst>
              <a:ext uri="{FF2B5EF4-FFF2-40B4-BE49-F238E27FC236}">
                <a16:creationId xmlns:a16="http://schemas.microsoft.com/office/drawing/2014/main" id="{D44D6121-7C4D-4DB7-983A-A44103D565B3}"/>
              </a:ext>
            </a:extLst>
          </p:cNvPr>
          <p:cNvSpPr txBox="1">
            <a:spLocks/>
          </p:cNvSpPr>
          <p:nvPr/>
        </p:nvSpPr>
        <p:spPr>
          <a:xfrm>
            <a:off x="9047384" y="2857687"/>
            <a:ext cx="3069664" cy="121742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3" indent="0" algn="l" defTabSz="914400" rtl="0" eaLnBrk="1" fontAlgn="auto" latinLnBrk="0" hangingPunct="1">
              <a:spcBef>
                <a:spcPts val="12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 corrupted DNS redirects a user request to a malicious website to perform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illegal activities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CE34CE3-3982-43F8-B685-B5BCD56B2644}"/>
              </a:ext>
            </a:extLst>
          </p:cNvPr>
          <p:cNvGrpSpPr/>
          <p:nvPr/>
        </p:nvGrpSpPr>
        <p:grpSpPr>
          <a:xfrm>
            <a:off x="7033828" y="1734195"/>
            <a:ext cx="593693" cy="594533"/>
            <a:chOff x="7992154" y="1569990"/>
            <a:chExt cx="593693" cy="594533"/>
          </a:xfrm>
        </p:grpSpPr>
        <p:sp>
          <p:nvSpPr>
            <p:cNvPr id="185" name="Oval 1366">
              <a:extLst>
                <a:ext uri="{FF2B5EF4-FFF2-40B4-BE49-F238E27FC236}">
                  <a16:creationId xmlns:a16="http://schemas.microsoft.com/office/drawing/2014/main" id="{E1A2109F-252C-4477-A13E-F271BA69D2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92154" y="1569990"/>
              <a:ext cx="593693" cy="594533"/>
            </a:xfrm>
            <a:prstGeom prst="ellipse">
              <a:avLst/>
            </a:prstGeom>
            <a:solidFill>
              <a:srgbClr val="2580B7"/>
            </a:solidFill>
            <a:ln w="19050">
              <a:solidFill>
                <a:srgbClr val="2580B7">
                  <a:lumMod val="75000"/>
                </a:srgb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89" name="AutoShape 36">
              <a:extLst>
                <a:ext uri="{FF2B5EF4-FFF2-40B4-BE49-F238E27FC236}">
                  <a16:creationId xmlns:a16="http://schemas.microsoft.com/office/drawing/2014/main" id="{3C895F44-CF79-4B73-9842-0E368F6893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139670" y="1718484"/>
              <a:ext cx="298661" cy="29754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0218"/>
                  </a:moveTo>
                  <a:cubicBezTo>
                    <a:pt x="21518" y="10382"/>
                    <a:pt x="21599" y="10574"/>
                    <a:pt x="21599" y="10800"/>
                  </a:cubicBezTo>
                  <a:cubicBezTo>
                    <a:pt x="21599" y="11023"/>
                    <a:pt x="21518" y="11217"/>
                    <a:pt x="21357" y="11381"/>
                  </a:cubicBezTo>
                  <a:lnTo>
                    <a:pt x="17895" y="14840"/>
                  </a:lnTo>
                  <a:cubicBezTo>
                    <a:pt x="17649" y="15086"/>
                    <a:pt x="17448" y="15173"/>
                    <a:pt x="17285" y="15103"/>
                  </a:cubicBezTo>
                  <a:cubicBezTo>
                    <a:pt x="17121" y="15038"/>
                    <a:pt x="17042" y="14829"/>
                    <a:pt x="17042" y="14476"/>
                  </a:cubicBezTo>
                  <a:lnTo>
                    <a:pt x="17042" y="12096"/>
                  </a:lnTo>
                  <a:lnTo>
                    <a:pt x="12159" y="12096"/>
                  </a:lnTo>
                  <a:lnTo>
                    <a:pt x="12159" y="17031"/>
                  </a:lnTo>
                  <a:lnTo>
                    <a:pt x="14483" y="17031"/>
                  </a:lnTo>
                  <a:cubicBezTo>
                    <a:pt x="14836" y="17031"/>
                    <a:pt x="15048" y="17113"/>
                    <a:pt x="15121" y="17280"/>
                  </a:cubicBezTo>
                  <a:cubicBezTo>
                    <a:pt x="15192" y="17449"/>
                    <a:pt x="15102" y="17647"/>
                    <a:pt x="14850" y="17884"/>
                  </a:cubicBezTo>
                  <a:lnTo>
                    <a:pt x="11388" y="21340"/>
                  </a:lnTo>
                  <a:cubicBezTo>
                    <a:pt x="11225" y="21504"/>
                    <a:pt x="11032" y="21588"/>
                    <a:pt x="10807" y="21599"/>
                  </a:cubicBezTo>
                  <a:cubicBezTo>
                    <a:pt x="10581" y="21599"/>
                    <a:pt x="10389" y="21512"/>
                    <a:pt x="10225" y="21340"/>
                  </a:cubicBezTo>
                  <a:lnTo>
                    <a:pt x="6763" y="17884"/>
                  </a:lnTo>
                  <a:cubicBezTo>
                    <a:pt x="6520" y="17638"/>
                    <a:pt x="6430" y="17438"/>
                    <a:pt x="6492" y="17274"/>
                  </a:cubicBezTo>
                  <a:cubicBezTo>
                    <a:pt x="6554" y="17110"/>
                    <a:pt x="6763" y="17031"/>
                    <a:pt x="7116" y="17031"/>
                  </a:cubicBezTo>
                  <a:lnTo>
                    <a:pt x="9440" y="17031"/>
                  </a:lnTo>
                  <a:lnTo>
                    <a:pt x="9440" y="12096"/>
                  </a:lnTo>
                  <a:lnTo>
                    <a:pt x="4571" y="12096"/>
                  </a:lnTo>
                  <a:lnTo>
                    <a:pt x="4571" y="14476"/>
                  </a:lnTo>
                  <a:cubicBezTo>
                    <a:pt x="4571" y="14829"/>
                    <a:pt x="4489" y="15038"/>
                    <a:pt x="4320" y="15103"/>
                  </a:cubicBezTo>
                  <a:cubicBezTo>
                    <a:pt x="4153" y="15173"/>
                    <a:pt x="3950" y="15086"/>
                    <a:pt x="3704" y="14840"/>
                  </a:cubicBezTo>
                  <a:lnTo>
                    <a:pt x="242" y="11381"/>
                  </a:lnTo>
                  <a:cubicBezTo>
                    <a:pt x="81" y="11217"/>
                    <a:pt x="0" y="11023"/>
                    <a:pt x="0" y="10800"/>
                  </a:cubicBezTo>
                  <a:cubicBezTo>
                    <a:pt x="0" y="10574"/>
                    <a:pt x="81" y="10382"/>
                    <a:pt x="242" y="10218"/>
                  </a:cubicBezTo>
                  <a:lnTo>
                    <a:pt x="3704" y="6756"/>
                  </a:lnTo>
                  <a:cubicBezTo>
                    <a:pt x="3950" y="6513"/>
                    <a:pt x="4153" y="6426"/>
                    <a:pt x="4320" y="6494"/>
                  </a:cubicBezTo>
                  <a:cubicBezTo>
                    <a:pt x="4489" y="6561"/>
                    <a:pt x="4571" y="6770"/>
                    <a:pt x="4571" y="7120"/>
                  </a:cubicBezTo>
                  <a:lnTo>
                    <a:pt x="4571" y="9422"/>
                  </a:lnTo>
                  <a:lnTo>
                    <a:pt x="9440" y="9422"/>
                  </a:lnTo>
                  <a:lnTo>
                    <a:pt x="9440" y="4568"/>
                  </a:lnTo>
                  <a:lnTo>
                    <a:pt x="7116" y="4568"/>
                  </a:lnTo>
                  <a:cubicBezTo>
                    <a:pt x="6783" y="4568"/>
                    <a:pt x="6582" y="4486"/>
                    <a:pt x="6506" y="4317"/>
                  </a:cubicBezTo>
                  <a:cubicBezTo>
                    <a:pt x="6435" y="4153"/>
                    <a:pt x="6520" y="3950"/>
                    <a:pt x="6763" y="3715"/>
                  </a:cubicBezTo>
                  <a:lnTo>
                    <a:pt x="10225" y="256"/>
                  </a:lnTo>
                  <a:cubicBezTo>
                    <a:pt x="10389" y="93"/>
                    <a:pt x="10581" y="8"/>
                    <a:pt x="10807" y="0"/>
                  </a:cubicBezTo>
                  <a:cubicBezTo>
                    <a:pt x="11032" y="0"/>
                    <a:pt x="11225" y="84"/>
                    <a:pt x="11388" y="256"/>
                  </a:cubicBezTo>
                  <a:lnTo>
                    <a:pt x="14850" y="3715"/>
                  </a:lnTo>
                  <a:cubicBezTo>
                    <a:pt x="15093" y="3958"/>
                    <a:pt x="15181" y="4161"/>
                    <a:pt x="15113" y="4325"/>
                  </a:cubicBezTo>
                  <a:cubicBezTo>
                    <a:pt x="15048" y="4486"/>
                    <a:pt x="14836" y="4568"/>
                    <a:pt x="14483" y="4568"/>
                  </a:cubicBezTo>
                  <a:lnTo>
                    <a:pt x="12159" y="4568"/>
                  </a:lnTo>
                  <a:lnTo>
                    <a:pt x="12159" y="9422"/>
                  </a:lnTo>
                  <a:lnTo>
                    <a:pt x="17042" y="9422"/>
                  </a:lnTo>
                  <a:lnTo>
                    <a:pt x="17042" y="7120"/>
                  </a:lnTo>
                  <a:cubicBezTo>
                    <a:pt x="17042" y="6770"/>
                    <a:pt x="17121" y="6561"/>
                    <a:pt x="17285" y="6494"/>
                  </a:cubicBezTo>
                  <a:cubicBezTo>
                    <a:pt x="17448" y="6426"/>
                    <a:pt x="17649" y="6513"/>
                    <a:pt x="17895" y="6756"/>
                  </a:cubicBezTo>
                  <a:lnTo>
                    <a:pt x="21357" y="102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ato Regular"/>
                <a:cs typeface="Lato Regular"/>
                <a:sym typeface="Gill Sans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863BD81-022C-426C-B53A-9C3F5594FBF5}"/>
              </a:ext>
            </a:extLst>
          </p:cNvPr>
          <p:cNvGrpSpPr/>
          <p:nvPr/>
        </p:nvGrpSpPr>
        <p:grpSpPr>
          <a:xfrm>
            <a:off x="8301264" y="3169132"/>
            <a:ext cx="593693" cy="594533"/>
            <a:chOff x="7998375" y="2492043"/>
            <a:chExt cx="593693" cy="594533"/>
          </a:xfrm>
        </p:grpSpPr>
        <p:sp>
          <p:nvSpPr>
            <p:cNvPr id="187" name="Oval 1366">
              <a:extLst>
                <a:ext uri="{FF2B5EF4-FFF2-40B4-BE49-F238E27FC236}">
                  <a16:creationId xmlns:a16="http://schemas.microsoft.com/office/drawing/2014/main" id="{1F47D5F2-BE2E-4E7B-8821-BAD8E60C2B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98375" y="2492043"/>
              <a:ext cx="593693" cy="594533"/>
            </a:xfrm>
            <a:prstGeom prst="ellipse">
              <a:avLst/>
            </a:prstGeom>
            <a:solidFill>
              <a:srgbClr val="C00000"/>
            </a:solidFill>
            <a:ln w="19050">
              <a:solidFill>
                <a:srgbClr val="2580B7">
                  <a:lumMod val="75000"/>
                </a:srgb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0" name="Freeform 349">
              <a:extLst>
                <a:ext uri="{FF2B5EF4-FFF2-40B4-BE49-F238E27FC236}">
                  <a16:creationId xmlns:a16="http://schemas.microsoft.com/office/drawing/2014/main" id="{0C280242-7832-458C-9ABE-16E4FD4CB88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27581" y="2635578"/>
              <a:ext cx="335281" cy="307463"/>
            </a:xfrm>
            <a:custGeom>
              <a:avLst/>
              <a:gdLst>
                <a:gd name="T0" fmla="*/ 207 w 229"/>
                <a:gd name="T1" fmla="*/ 0 h 210"/>
                <a:gd name="T2" fmla="*/ 22 w 229"/>
                <a:gd name="T3" fmla="*/ 0 h 210"/>
                <a:gd name="T4" fmla="*/ 0 w 229"/>
                <a:gd name="T5" fmla="*/ 22 h 210"/>
                <a:gd name="T6" fmla="*/ 0 w 229"/>
                <a:gd name="T7" fmla="*/ 132 h 210"/>
                <a:gd name="T8" fmla="*/ 22 w 229"/>
                <a:gd name="T9" fmla="*/ 154 h 210"/>
                <a:gd name="T10" fmla="*/ 81 w 229"/>
                <a:gd name="T11" fmla="*/ 154 h 210"/>
                <a:gd name="T12" fmla="*/ 47 w 229"/>
                <a:gd name="T13" fmla="*/ 210 h 210"/>
                <a:gd name="T14" fmla="*/ 182 w 229"/>
                <a:gd name="T15" fmla="*/ 210 h 210"/>
                <a:gd name="T16" fmla="*/ 149 w 229"/>
                <a:gd name="T17" fmla="*/ 154 h 210"/>
                <a:gd name="T18" fmla="*/ 207 w 229"/>
                <a:gd name="T19" fmla="*/ 154 h 210"/>
                <a:gd name="T20" fmla="*/ 229 w 229"/>
                <a:gd name="T21" fmla="*/ 132 h 210"/>
                <a:gd name="T22" fmla="*/ 229 w 229"/>
                <a:gd name="T23" fmla="*/ 22 h 210"/>
                <a:gd name="T24" fmla="*/ 207 w 229"/>
                <a:gd name="T25" fmla="*/ 0 h 210"/>
                <a:gd name="T26" fmla="*/ 212 w 229"/>
                <a:gd name="T27" fmla="*/ 138 h 210"/>
                <a:gd name="T28" fmla="*/ 17 w 229"/>
                <a:gd name="T29" fmla="*/ 138 h 210"/>
                <a:gd name="T30" fmla="*/ 17 w 229"/>
                <a:gd name="T31" fmla="*/ 16 h 210"/>
                <a:gd name="T32" fmla="*/ 212 w 229"/>
                <a:gd name="T33" fmla="*/ 16 h 210"/>
                <a:gd name="T34" fmla="*/ 212 w 229"/>
                <a:gd name="T35" fmla="*/ 138 h 210"/>
                <a:gd name="T36" fmla="*/ 83 w 229"/>
                <a:gd name="T37" fmla="*/ 113 h 210"/>
                <a:gd name="T38" fmla="*/ 66 w 229"/>
                <a:gd name="T39" fmla="*/ 113 h 210"/>
                <a:gd name="T40" fmla="*/ 66 w 229"/>
                <a:gd name="T41" fmla="*/ 55 h 210"/>
                <a:gd name="T42" fmla="*/ 83 w 229"/>
                <a:gd name="T43" fmla="*/ 55 h 210"/>
                <a:gd name="T44" fmla="*/ 83 w 229"/>
                <a:gd name="T45" fmla="*/ 113 h 210"/>
                <a:gd name="T46" fmla="*/ 110 w 229"/>
                <a:gd name="T47" fmla="*/ 113 h 210"/>
                <a:gd name="T48" fmla="*/ 92 w 229"/>
                <a:gd name="T49" fmla="*/ 113 h 210"/>
                <a:gd name="T50" fmla="*/ 92 w 229"/>
                <a:gd name="T51" fmla="*/ 29 h 210"/>
                <a:gd name="T52" fmla="*/ 110 w 229"/>
                <a:gd name="T53" fmla="*/ 29 h 210"/>
                <a:gd name="T54" fmla="*/ 110 w 229"/>
                <a:gd name="T55" fmla="*/ 113 h 210"/>
                <a:gd name="T56" fmla="*/ 137 w 229"/>
                <a:gd name="T57" fmla="*/ 113 h 210"/>
                <a:gd name="T58" fmla="*/ 119 w 229"/>
                <a:gd name="T59" fmla="*/ 113 h 210"/>
                <a:gd name="T60" fmla="*/ 119 w 229"/>
                <a:gd name="T61" fmla="*/ 86 h 210"/>
                <a:gd name="T62" fmla="*/ 137 w 229"/>
                <a:gd name="T63" fmla="*/ 86 h 210"/>
                <a:gd name="T64" fmla="*/ 137 w 229"/>
                <a:gd name="T65" fmla="*/ 113 h 210"/>
                <a:gd name="T66" fmla="*/ 164 w 229"/>
                <a:gd name="T67" fmla="*/ 113 h 210"/>
                <a:gd name="T68" fmla="*/ 146 w 229"/>
                <a:gd name="T69" fmla="*/ 113 h 210"/>
                <a:gd name="T70" fmla="*/ 146 w 229"/>
                <a:gd name="T71" fmla="*/ 66 h 210"/>
                <a:gd name="T72" fmla="*/ 164 w 229"/>
                <a:gd name="T73" fmla="*/ 66 h 210"/>
                <a:gd name="T74" fmla="*/ 164 w 229"/>
                <a:gd name="T75" fmla="*/ 113 h 210"/>
                <a:gd name="T76" fmla="*/ 164 w 229"/>
                <a:gd name="T77" fmla="*/ 125 h 210"/>
                <a:gd name="T78" fmla="*/ 66 w 229"/>
                <a:gd name="T79" fmla="*/ 125 h 210"/>
                <a:gd name="T80" fmla="*/ 66 w 229"/>
                <a:gd name="T81" fmla="*/ 120 h 210"/>
                <a:gd name="T82" fmla="*/ 164 w 229"/>
                <a:gd name="T83" fmla="*/ 120 h 210"/>
                <a:gd name="T84" fmla="*/ 164 w 229"/>
                <a:gd name="T85" fmla="*/ 12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9" h="210">
                  <a:moveTo>
                    <a:pt x="207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4"/>
                    <a:pt x="10" y="154"/>
                    <a:pt x="22" y="154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182" y="210"/>
                    <a:pt x="182" y="210"/>
                    <a:pt x="182" y="210"/>
                  </a:cubicBezTo>
                  <a:cubicBezTo>
                    <a:pt x="149" y="154"/>
                    <a:pt x="149" y="154"/>
                    <a:pt x="149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20" y="154"/>
                    <a:pt x="229" y="144"/>
                    <a:pt x="229" y="132"/>
                  </a:cubicBezTo>
                  <a:cubicBezTo>
                    <a:pt x="229" y="22"/>
                    <a:pt x="229" y="22"/>
                    <a:pt x="229" y="22"/>
                  </a:cubicBezTo>
                  <a:cubicBezTo>
                    <a:pt x="229" y="10"/>
                    <a:pt x="220" y="0"/>
                    <a:pt x="207" y="0"/>
                  </a:cubicBezTo>
                  <a:close/>
                  <a:moveTo>
                    <a:pt x="212" y="138"/>
                  </a:moveTo>
                  <a:cubicBezTo>
                    <a:pt x="17" y="138"/>
                    <a:pt x="17" y="138"/>
                    <a:pt x="17" y="138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212" y="16"/>
                    <a:pt x="212" y="16"/>
                    <a:pt x="212" y="16"/>
                  </a:cubicBezTo>
                  <a:lnTo>
                    <a:pt x="212" y="138"/>
                  </a:lnTo>
                  <a:close/>
                  <a:moveTo>
                    <a:pt x="83" y="113"/>
                  </a:moveTo>
                  <a:cubicBezTo>
                    <a:pt x="66" y="113"/>
                    <a:pt x="66" y="113"/>
                    <a:pt x="66" y="113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83" y="55"/>
                    <a:pt x="83" y="55"/>
                    <a:pt x="83" y="55"/>
                  </a:cubicBezTo>
                  <a:lnTo>
                    <a:pt x="83" y="113"/>
                  </a:lnTo>
                  <a:close/>
                  <a:moveTo>
                    <a:pt x="110" y="113"/>
                  </a:moveTo>
                  <a:cubicBezTo>
                    <a:pt x="92" y="113"/>
                    <a:pt x="92" y="113"/>
                    <a:pt x="92" y="113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110" y="29"/>
                    <a:pt x="110" y="29"/>
                    <a:pt x="110" y="29"/>
                  </a:cubicBezTo>
                  <a:lnTo>
                    <a:pt x="110" y="113"/>
                  </a:lnTo>
                  <a:close/>
                  <a:moveTo>
                    <a:pt x="137" y="113"/>
                  </a:moveTo>
                  <a:cubicBezTo>
                    <a:pt x="119" y="113"/>
                    <a:pt x="119" y="113"/>
                    <a:pt x="119" y="113"/>
                  </a:cubicBezTo>
                  <a:cubicBezTo>
                    <a:pt x="119" y="86"/>
                    <a:pt x="119" y="86"/>
                    <a:pt x="119" y="86"/>
                  </a:cubicBezTo>
                  <a:cubicBezTo>
                    <a:pt x="137" y="86"/>
                    <a:pt x="137" y="86"/>
                    <a:pt x="137" y="86"/>
                  </a:cubicBezTo>
                  <a:lnTo>
                    <a:pt x="137" y="113"/>
                  </a:lnTo>
                  <a:close/>
                  <a:moveTo>
                    <a:pt x="164" y="113"/>
                  </a:moveTo>
                  <a:cubicBezTo>
                    <a:pt x="146" y="113"/>
                    <a:pt x="146" y="113"/>
                    <a:pt x="146" y="113"/>
                  </a:cubicBezTo>
                  <a:cubicBezTo>
                    <a:pt x="146" y="66"/>
                    <a:pt x="146" y="66"/>
                    <a:pt x="146" y="66"/>
                  </a:cubicBezTo>
                  <a:cubicBezTo>
                    <a:pt x="164" y="66"/>
                    <a:pt x="164" y="66"/>
                    <a:pt x="164" y="66"/>
                  </a:cubicBezTo>
                  <a:lnTo>
                    <a:pt x="164" y="113"/>
                  </a:lnTo>
                  <a:close/>
                  <a:moveTo>
                    <a:pt x="164" y="125"/>
                  </a:moveTo>
                  <a:cubicBezTo>
                    <a:pt x="66" y="125"/>
                    <a:pt x="66" y="125"/>
                    <a:pt x="66" y="125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164" y="120"/>
                    <a:pt x="164" y="120"/>
                    <a:pt x="164" y="120"/>
                  </a:cubicBezTo>
                  <a:lnTo>
                    <a:pt x="164" y="1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06" name="Rectangle 105">
            <a:extLst>
              <a:ext uri="{FF2B5EF4-FFF2-40B4-BE49-F238E27FC236}">
                <a16:creationId xmlns:a16="http://schemas.microsoft.com/office/drawing/2014/main" id="{F83A66C8-D662-4362-890C-00161A298620}"/>
              </a:ext>
            </a:extLst>
          </p:cNvPr>
          <p:cNvSpPr/>
          <p:nvPr/>
        </p:nvSpPr>
        <p:spPr>
          <a:xfrm>
            <a:off x="-5537" y="479414"/>
            <a:ext cx="6354192" cy="814542"/>
          </a:xfrm>
          <a:prstGeom prst="rect">
            <a:avLst/>
          </a:prstGeom>
          <a:solidFill>
            <a:schemeClr val="bg1">
              <a:alpha val="8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B3137C6C-2886-48A4-8F8F-8E96867C41FA}"/>
              </a:ext>
            </a:extLst>
          </p:cNvPr>
          <p:cNvSpPr txBox="1"/>
          <p:nvPr/>
        </p:nvSpPr>
        <p:spPr>
          <a:xfrm>
            <a:off x="76200" y="532742"/>
            <a:ext cx="5167848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DNS Poisoning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32D453F7-7593-48B9-B6C3-08C3FD2CE6F4}"/>
              </a:ext>
            </a:extLst>
          </p:cNvPr>
          <p:cNvSpPr/>
          <p:nvPr/>
        </p:nvSpPr>
        <p:spPr>
          <a:xfrm>
            <a:off x="2157642" y="5586862"/>
            <a:ext cx="478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</a:t>
            </a:r>
          </a:p>
        </p:txBody>
      </p: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945FC79C-5746-45D2-8676-A8C7A26A3544}"/>
              </a:ext>
            </a:extLst>
          </p:cNvPr>
          <p:cNvCxnSpPr>
            <a:cxnSpLocks/>
          </p:cNvCxnSpPr>
          <p:nvPr/>
        </p:nvCxnSpPr>
        <p:spPr>
          <a:xfrm flipH="1">
            <a:off x="4039312" y="5845744"/>
            <a:ext cx="1852040" cy="0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Rectangle 108">
            <a:extLst>
              <a:ext uri="{FF2B5EF4-FFF2-40B4-BE49-F238E27FC236}">
                <a16:creationId xmlns:a16="http://schemas.microsoft.com/office/drawing/2014/main" id="{4A972C90-2B94-4C85-A812-53BCC184B719}"/>
              </a:ext>
            </a:extLst>
          </p:cNvPr>
          <p:cNvSpPr/>
          <p:nvPr/>
        </p:nvSpPr>
        <p:spPr>
          <a:xfrm>
            <a:off x="4658036" y="5864590"/>
            <a:ext cx="11151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Poisoned DNS 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C319A953-5587-430A-8055-435F1684E61D}"/>
              </a:ext>
            </a:extLst>
          </p:cNvPr>
          <p:cNvSpPr/>
          <p:nvPr/>
        </p:nvSpPr>
        <p:spPr>
          <a:xfrm>
            <a:off x="7509346" y="6170674"/>
            <a:ext cx="13032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Servers</a:t>
            </a:r>
          </a:p>
        </p:txBody>
      </p: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C54618B1-D20C-4873-B898-1F0CC9615694}"/>
              </a:ext>
            </a:extLst>
          </p:cNvPr>
          <p:cNvCxnSpPr/>
          <p:nvPr/>
        </p:nvCxnSpPr>
        <p:spPr>
          <a:xfrm flipV="1">
            <a:off x="6906601" y="5789673"/>
            <a:ext cx="757540" cy="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0D12900E-C327-48DF-83B5-61B14E90F9B2}"/>
              </a:ext>
            </a:extLst>
          </p:cNvPr>
          <p:cNvGrpSpPr/>
          <p:nvPr/>
        </p:nvGrpSpPr>
        <p:grpSpPr>
          <a:xfrm>
            <a:off x="7474477" y="5329491"/>
            <a:ext cx="1078062" cy="932086"/>
            <a:chOff x="6750779" y="4334536"/>
            <a:chExt cx="1236737" cy="1069274"/>
          </a:xfrm>
        </p:grpSpPr>
        <p:pic>
          <p:nvPicPr>
            <p:cNvPr id="113" name="Picture 5" descr="E:\Icon Shock\CLEAN\Networking\server_256.png">
              <a:extLst>
                <a:ext uri="{FF2B5EF4-FFF2-40B4-BE49-F238E27FC236}">
                  <a16:creationId xmlns:a16="http://schemas.microsoft.com/office/drawing/2014/main" id="{90B33FB1-B07E-46F6-8D03-628B02E935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0779" y="4334536"/>
              <a:ext cx="940109" cy="940109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" name="Picture 6" descr="E:\Icon Shock\CLEAN\Networking\sniffer_256.png">
              <a:extLst>
                <a:ext uri="{FF2B5EF4-FFF2-40B4-BE49-F238E27FC236}">
                  <a16:creationId xmlns:a16="http://schemas.microsoft.com/office/drawing/2014/main" id="{6259F25D-98FA-4EDA-965F-F484967695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2871" y="4549166"/>
              <a:ext cx="854645" cy="85464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B49C4ABF-C529-442C-A471-499F2F5E0006}"/>
              </a:ext>
            </a:extLst>
          </p:cNvPr>
          <p:cNvSpPr/>
          <p:nvPr/>
        </p:nvSpPr>
        <p:spPr bwMode="auto">
          <a:xfrm>
            <a:off x="9103413" y="4764578"/>
            <a:ext cx="1620847" cy="1595336"/>
          </a:xfrm>
          <a:prstGeom prst="rect">
            <a:avLst/>
          </a:prstGeom>
          <a:ln w="28575">
            <a:solidFill>
              <a:srgbClr val="0070C0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9FE4289B-B9D3-45CE-8B53-43933D1D6763}"/>
              </a:ext>
            </a:extLst>
          </p:cNvPr>
          <p:cNvGrpSpPr/>
          <p:nvPr/>
        </p:nvGrpSpPr>
        <p:grpSpPr>
          <a:xfrm>
            <a:off x="9238180" y="4945329"/>
            <a:ext cx="1322213" cy="1244466"/>
            <a:chOff x="8662588" y="4927993"/>
            <a:chExt cx="1322213" cy="1244466"/>
          </a:xfrm>
        </p:grpSpPr>
        <p:pic>
          <p:nvPicPr>
            <p:cNvPr id="117" name="Picture 3" descr="C:\Users\Swapna\Desktop\Icons\Web2.0 PNG Icons\serv.png">
              <a:extLst>
                <a:ext uri="{FF2B5EF4-FFF2-40B4-BE49-F238E27FC236}">
                  <a16:creationId xmlns:a16="http://schemas.microsoft.com/office/drawing/2014/main" id="{00EF9E7D-8F8A-4617-BF2C-F48460CF98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2588" y="5631617"/>
              <a:ext cx="296611" cy="5408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8" name="Picture 3" descr="C:\Users\Swapna\Desktop\Icons\Web2.0 PNG Icons\serv.png">
              <a:extLst>
                <a:ext uri="{FF2B5EF4-FFF2-40B4-BE49-F238E27FC236}">
                  <a16:creationId xmlns:a16="http://schemas.microsoft.com/office/drawing/2014/main" id="{62DB9D1A-3AE1-464A-A6DC-672962BAE0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2588" y="4927993"/>
              <a:ext cx="296611" cy="5408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9" name="Picture 3" descr="C:\Users\Swapna\Desktop\Icons\Web2.0 PNG Icons\serv.png">
              <a:extLst>
                <a:ext uri="{FF2B5EF4-FFF2-40B4-BE49-F238E27FC236}">
                  <a16:creationId xmlns:a16="http://schemas.microsoft.com/office/drawing/2014/main" id="{63520F71-19F3-43ED-99B1-6716877B23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88190" y="4927993"/>
              <a:ext cx="296611" cy="5408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0" name="Picture 3" descr="C:\Users\Swapna\Desktop\Icons\Web2.0 PNG Icons\serv.png">
              <a:extLst>
                <a:ext uri="{FF2B5EF4-FFF2-40B4-BE49-F238E27FC236}">
                  <a16:creationId xmlns:a16="http://schemas.microsoft.com/office/drawing/2014/main" id="{4396E422-65CE-468B-AF18-9C6C13ED3E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5388" y="5631617"/>
              <a:ext cx="296611" cy="5408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3" descr="C:\Users\Swapna\Desktop\Icons\Web2.0 PNG Icons\serv.png">
              <a:extLst>
                <a:ext uri="{FF2B5EF4-FFF2-40B4-BE49-F238E27FC236}">
                  <a16:creationId xmlns:a16="http://schemas.microsoft.com/office/drawing/2014/main" id="{E13271D5-4DEF-42ED-93EB-E9758C6B6B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88190" y="5631617"/>
              <a:ext cx="296611" cy="5408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3" descr="C:\Users\Swapna\Desktop\Icons\Web2.0 PNG Icons\serv.png">
              <a:extLst>
                <a:ext uri="{FF2B5EF4-FFF2-40B4-BE49-F238E27FC236}">
                  <a16:creationId xmlns:a16="http://schemas.microsoft.com/office/drawing/2014/main" id="{F925D7E4-8066-4259-B866-1813396B26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5388" y="4927993"/>
              <a:ext cx="296611" cy="5408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3" name="Rectangle 122">
            <a:extLst>
              <a:ext uri="{FF2B5EF4-FFF2-40B4-BE49-F238E27FC236}">
                <a16:creationId xmlns:a16="http://schemas.microsoft.com/office/drawing/2014/main" id="{4C8A1F54-2447-4A8F-8961-6BFAFA781308}"/>
              </a:ext>
            </a:extLst>
          </p:cNvPr>
          <p:cNvSpPr/>
          <p:nvPr/>
        </p:nvSpPr>
        <p:spPr>
          <a:xfrm>
            <a:off x="10700936" y="5331414"/>
            <a:ext cx="83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Google Servers</a:t>
            </a:r>
          </a:p>
        </p:txBody>
      </p:sp>
      <p:pic>
        <p:nvPicPr>
          <p:cNvPr id="124" name="Picture 3" descr="E:\SRAVYA SREE\PPT\formatting tools\Web2.0 PNG Icons\New Icons\Server.png">
            <a:extLst>
              <a:ext uri="{FF2B5EF4-FFF2-40B4-BE49-F238E27FC236}">
                <a16:creationId xmlns:a16="http://schemas.microsoft.com/office/drawing/2014/main" id="{2CB50961-A027-49B2-BCFC-59317905E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853" y="4997198"/>
            <a:ext cx="582667" cy="5339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5" name="Group 124">
            <a:extLst>
              <a:ext uri="{FF2B5EF4-FFF2-40B4-BE49-F238E27FC236}">
                <a16:creationId xmlns:a16="http://schemas.microsoft.com/office/drawing/2014/main" id="{98CB5E72-A5D4-4429-9329-55672BB7B3DE}"/>
              </a:ext>
            </a:extLst>
          </p:cNvPr>
          <p:cNvGrpSpPr/>
          <p:nvPr/>
        </p:nvGrpSpPr>
        <p:grpSpPr>
          <a:xfrm>
            <a:off x="1796216" y="4771277"/>
            <a:ext cx="1200869" cy="929299"/>
            <a:chOff x="1597518" y="4828970"/>
            <a:chExt cx="1200869" cy="929299"/>
          </a:xfrm>
        </p:grpSpPr>
        <p:pic>
          <p:nvPicPr>
            <p:cNvPr id="126" name="Picture 125" descr="F:\Prashant DATA\ICONS\Haja Premium Icons\Laptop_.png">
              <a:extLst>
                <a:ext uri="{FF2B5EF4-FFF2-40B4-BE49-F238E27FC236}">
                  <a16:creationId xmlns:a16="http://schemas.microsoft.com/office/drawing/2014/main" id="{2B82D808-8602-4598-93FA-F7DF06FC18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6115" y="4985997"/>
              <a:ext cx="772272" cy="77227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7" name="Picture 126" descr="A close up of a mask&#10;&#10;Description automatically generated">
              <a:extLst>
                <a:ext uri="{FF2B5EF4-FFF2-40B4-BE49-F238E27FC236}">
                  <a16:creationId xmlns:a16="http://schemas.microsoft.com/office/drawing/2014/main" id="{6E6674BF-51F5-4478-9BE5-599EA807246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518" y="4828970"/>
              <a:ext cx="591724" cy="836705"/>
            </a:xfrm>
            <a:prstGeom prst="rect">
              <a:avLst/>
            </a:prstGeom>
          </p:spPr>
        </p:pic>
      </p:grpSp>
      <p:cxnSp>
        <p:nvCxnSpPr>
          <p:cNvPr id="128" name="Elbow Connector 65">
            <a:extLst>
              <a:ext uri="{FF2B5EF4-FFF2-40B4-BE49-F238E27FC236}">
                <a16:creationId xmlns:a16="http://schemas.microsoft.com/office/drawing/2014/main" id="{2FF01EC6-7833-4DFF-BAB1-9F1688A9512A}"/>
              </a:ext>
            </a:extLst>
          </p:cNvPr>
          <p:cNvCxnSpPr>
            <a:cxnSpLocks/>
          </p:cNvCxnSpPr>
          <p:nvPr/>
        </p:nvCxnSpPr>
        <p:spPr>
          <a:xfrm>
            <a:off x="2938814" y="5289987"/>
            <a:ext cx="2844105" cy="367215"/>
          </a:xfrm>
          <a:prstGeom prst="bentConnector3">
            <a:avLst>
              <a:gd name="adj1" fmla="val 50000"/>
            </a:avLst>
          </a:prstGeom>
          <a:ln w="28575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9" name="Picture 128">
            <a:extLst>
              <a:ext uri="{FF2B5EF4-FFF2-40B4-BE49-F238E27FC236}">
                <a16:creationId xmlns:a16="http://schemas.microsoft.com/office/drawing/2014/main" id="{2A4678CC-9729-42C9-BF85-F825B46B1AB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44280" y="5360348"/>
            <a:ext cx="1041215" cy="1084963"/>
          </a:xfrm>
          <a:prstGeom prst="rect">
            <a:avLst/>
          </a:prstGeom>
        </p:spPr>
      </p:pic>
      <p:graphicFrame>
        <p:nvGraphicFramePr>
          <p:cNvPr id="131" name="Table 130">
            <a:extLst>
              <a:ext uri="{FF2B5EF4-FFF2-40B4-BE49-F238E27FC236}">
                <a16:creationId xmlns:a16="http://schemas.microsoft.com/office/drawing/2014/main" id="{0E5195BE-1062-4197-AB98-9435CB2F2C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307809"/>
              </p:ext>
            </p:extLst>
          </p:nvPr>
        </p:nvGraphicFramePr>
        <p:xfrm>
          <a:off x="5810716" y="5327144"/>
          <a:ext cx="1127056" cy="931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07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6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2840">
                <a:tc>
                  <a:txBody>
                    <a:bodyPr/>
                    <a:lstStyle/>
                    <a:p>
                      <a:r>
                        <a:rPr lang="en-US" sz="900" dirty="0"/>
                        <a:t>Google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kern="1200" dirty="0">
                          <a:effectLst/>
                        </a:rPr>
                        <a:t>6.7.8.9</a:t>
                      </a:r>
                      <a:endParaRPr lang="en-US" sz="9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840">
                <a:tc>
                  <a:txBody>
                    <a:bodyPr/>
                    <a:lstStyle/>
                    <a:p>
                      <a:r>
                        <a:rPr lang="en-US" sz="900" dirty="0"/>
                        <a:t>Yahoo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kern="1200" dirty="0">
                          <a:effectLst/>
                        </a:rPr>
                        <a:t>6.7.8.9</a:t>
                      </a:r>
                      <a:endParaRPr lang="en-US" sz="9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840">
                <a:tc>
                  <a:txBody>
                    <a:bodyPr/>
                    <a:lstStyle/>
                    <a:p>
                      <a:r>
                        <a:rPr lang="en-US" sz="900" dirty="0"/>
                        <a:t>Bing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kern="1200" dirty="0">
                          <a:effectLst/>
                        </a:rPr>
                        <a:t>6.7.8.9</a:t>
                      </a:r>
                      <a:endParaRPr lang="en-US" sz="9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840">
                <a:tc>
                  <a:txBody>
                    <a:bodyPr/>
                    <a:lstStyle/>
                    <a:p>
                      <a:r>
                        <a:rPr lang="en-US" sz="900" dirty="0"/>
                        <a:t>……..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kern="1200" dirty="0">
                          <a:effectLst/>
                        </a:rPr>
                        <a:t>6.7.8.9</a:t>
                      </a:r>
                      <a:endParaRPr lang="en-US" sz="9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03471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59">
            <a:extLst>
              <a:ext uri="{FF2B5EF4-FFF2-40B4-BE49-F238E27FC236}">
                <a16:creationId xmlns:a16="http://schemas.microsoft.com/office/drawing/2014/main" id="{41426508-57AE-416A-AC07-BF92B65DA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8753" y="968340"/>
            <a:ext cx="5786535" cy="920305"/>
          </a:xfrm>
          <a:custGeom>
            <a:avLst/>
            <a:gdLst>
              <a:gd name="T0" fmla="*/ 8279 w 9079"/>
              <a:gd name="T1" fmla="*/ 0 h 1784"/>
              <a:gd name="T2" fmla="*/ 9078 w 9079"/>
              <a:gd name="T3" fmla="*/ 892 h 1784"/>
              <a:gd name="T4" fmla="*/ 8279 w 9079"/>
              <a:gd name="T5" fmla="*/ 1783 h 1784"/>
              <a:gd name="T6" fmla="*/ 0 w 9079"/>
              <a:gd name="T7" fmla="*/ 1783 h 1784"/>
              <a:gd name="T8" fmla="*/ 0 w 9079"/>
              <a:gd name="T9" fmla="*/ 0 h 1784"/>
              <a:gd name="T10" fmla="*/ 8279 w 9079"/>
              <a:gd name="T11" fmla="*/ 0 h 1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079" h="1784">
                <a:moveTo>
                  <a:pt x="8279" y="0"/>
                </a:moveTo>
                <a:lnTo>
                  <a:pt x="9078" y="892"/>
                </a:lnTo>
                <a:lnTo>
                  <a:pt x="8279" y="1783"/>
                </a:lnTo>
                <a:lnTo>
                  <a:pt x="0" y="1783"/>
                </a:lnTo>
                <a:lnTo>
                  <a:pt x="0" y="0"/>
                </a:lnTo>
                <a:lnTo>
                  <a:pt x="8279" y="0"/>
                </a:ln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5" name="Freeform 60">
            <a:extLst>
              <a:ext uri="{FF2B5EF4-FFF2-40B4-BE49-F238E27FC236}">
                <a16:creationId xmlns:a16="http://schemas.microsoft.com/office/drawing/2014/main" id="{DF3DA086-EEE5-4B14-A791-745DF37BE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65066"/>
            <a:ext cx="505693" cy="940959"/>
          </a:xfrm>
          <a:custGeom>
            <a:avLst/>
            <a:gdLst>
              <a:gd name="T0" fmla="*/ 0 w 2326"/>
              <a:gd name="T1" fmla="*/ 1783 h 1784"/>
              <a:gd name="T2" fmla="*/ 2325 w 2326"/>
              <a:gd name="T3" fmla="*/ 1783 h 1784"/>
              <a:gd name="T4" fmla="*/ 2325 w 2326"/>
              <a:gd name="T5" fmla="*/ 0 h 1784"/>
              <a:gd name="T6" fmla="*/ 0 w 2326"/>
              <a:gd name="T7" fmla="*/ 0 h 1784"/>
              <a:gd name="T8" fmla="*/ 0 w 2326"/>
              <a:gd name="T9" fmla="*/ 1783 h 1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1784">
                <a:moveTo>
                  <a:pt x="0" y="1783"/>
                </a:moveTo>
                <a:lnTo>
                  <a:pt x="2325" y="1783"/>
                </a:lnTo>
                <a:lnTo>
                  <a:pt x="2325" y="0"/>
                </a:lnTo>
                <a:lnTo>
                  <a:pt x="0" y="0"/>
                </a:lnTo>
                <a:lnTo>
                  <a:pt x="0" y="1783"/>
                </a:ln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8" name="Freeform 74">
            <a:extLst>
              <a:ext uri="{FF2B5EF4-FFF2-40B4-BE49-F238E27FC236}">
                <a16:creationId xmlns:a16="http://schemas.microsoft.com/office/drawing/2014/main" id="{3E098BF9-4A19-41A0-8C52-95CD38AD7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8754" y="1725356"/>
            <a:ext cx="160276" cy="204707"/>
          </a:xfrm>
          <a:custGeom>
            <a:avLst/>
            <a:gdLst>
              <a:gd name="T0" fmla="*/ 444 w 445"/>
              <a:gd name="T1" fmla="*/ 0 h 570"/>
              <a:gd name="T2" fmla="*/ 0 w 445"/>
              <a:gd name="T3" fmla="*/ 569 h 570"/>
              <a:gd name="T4" fmla="*/ 0 w 445"/>
              <a:gd name="T5" fmla="*/ 0 h 570"/>
              <a:gd name="T6" fmla="*/ 444 w 445"/>
              <a:gd name="T7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5" h="570">
                <a:moveTo>
                  <a:pt x="444" y="0"/>
                </a:moveTo>
                <a:lnTo>
                  <a:pt x="0" y="569"/>
                </a:lnTo>
                <a:lnTo>
                  <a:pt x="0" y="0"/>
                </a:lnTo>
                <a:lnTo>
                  <a:pt x="444" y="0"/>
                </a:ln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27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9" name="Freeform 76">
            <a:extLst>
              <a:ext uri="{FF2B5EF4-FFF2-40B4-BE49-F238E27FC236}">
                <a16:creationId xmlns:a16="http://schemas.microsoft.com/office/drawing/2014/main" id="{051880BB-6D12-4D30-91EA-5121DE49D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072" y="1725356"/>
            <a:ext cx="158688" cy="204707"/>
          </a:xfrm>
          <a:custGeom>
            <a:avLst/>
            <a:gdLst>
              <a:gd name="T0" fmla="*/ 0 w 439"/>
              <a:gd name="T1" fmla="*/ 0 h 570"/>
              <a:gd name="T2" fmla="*/ 438 w 439"/>
              <a:gd name="T3" fmla="*/ 569 h 570"/>
              <a:gd name="T4" fmla="*/ 438 w 439"/>
              <a:gd name="T5" fmla="*/ 0 h 570"/>
              <a:gd name="T6" fmla="*/ 0 w 439"/>
              <a:gd name="T7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9" h="570">
                <a:moveTo>
                  <a:pt x="0" y="0"/>
                </a:moveTo>
                <a:lnTo>
                  <a:pt x="438" y="569"/>
                </a:lnTo>
                <a:lnTo>
                  <a:pt x="438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0" name="Freeform 83">
            <a:extLst>
              <a:ext uri="{FF2B5EF4-FFF2-40B4-BE49-F238E27FC236}">
                <a16:creationId xmlns:a16="http://schemas.microsoft.com/office/drawing/2014/main" id="{56F2D461-FDF1-4903-8A09-12CAF077D1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60" y="670233"/>
            <a:ext cx="1475910" cy="1129149"/>
          </a:xfrm>
          <a:custGeom>
            <a:avLst/>
            <a:gdLst>
              <a:gd name="T0" fmla="*/ 0 w 2316"/>
              <a:gd name="T1" fmla="*/ 2140 h 2141"/>
              <a:gd name="T2" fmla="*/ 0 w 2316"/>
              <a:gd name="T3" fmla="*/ 0 h 2141"/>
              <a:gd name="T4" fmla="*/ 2315 w 2316"/>
              <a:gd name="T5" fmla="*/ 0 h 2141"/>
              <a:gd name="T6" fmla="*/ 2315 w 2316"/>
              <a:gd name="T7" fmla="*/ 2140 h 2141"/>
              <a:gd name="T8" fmla="*/ 0 w 2316"/>
              <a:gd name="T9" fmla="*/ 2140 h 2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6" h="2141">
                <a:moveTo>
                  <a:pt x="0" y="2140"/>
                </a:moveTo>
                <a:lnTo>
                  <a:pt x="0" y="0"/>
                </a:lnTo>
                <a:lnTo>
                  <a:pt x="2315" y="0"/>
                </a:lnTo>
                <a:lnTo>
                  <a:pt x="2315" y="2140"/>
                </a:lnTo>
                <a:lnTo>
                  <a:pt x="0" y="2140"/>
                </a:ln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3" name="Subtitle 2">
            <a:extLst>
              <a:ext uri="{FF2B5EF4-FFF2-40B4-BE49-F238E27FC236}">
                <a16:creationId xmlns:a16="http://schemas.microsoft.com/office/drawing/2014/main" id="{D055D6A7-91A4-4BCA-811C-827847A998E6}"/>
              </a:ext>
            </a:extLst>
          </p:cNvPr>
          <p:cNvSpPr txBox="1">
            <a:spLocks/>
          </p:cNvSpPr>
          <p:nvPr/>
        </p:nvSpPr>
        <p:spPr>
          <a:xfrm>
            <a:off x="1859551" y="1083095"/>
            <a:ext cx="5511087" cy="663806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Wireshark lets you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capture and interactively browse the traffic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running on a computer network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3200400" y="165054"/>
            <a:ext cx="57912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Sniffing Tools: Wireshark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0CB568D-DCCF-4918-9FEE-EC6D9A04BC50}"/>
              </a:ext>
            </a:extLst>
          </p:cNvPr>
          <p:cNvSpPr/>
          <p:nvPr/>
        </p:nvSpPr>
        <p:spPr>
          <a:xfrm>
            <a:off x="370663" y="1066213"/>
            <a:ext cx="14310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Wireshark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A94E923-194D-41B0-BB14-F00CE0780C85}"/>
              </a:ext>
            </a:extLst>
          </p:cNvPr>
          <p:cNvSpPr/>
          <p:nvPr/>
        </p:nvSpPr>
        <p:spPr>
          <a:xfrm>
            <a:off x="5855552" y="6251955"/>
            <a:ext cx="1609736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https://www.wireshark.org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5203CB0-A731-4591-AC5C-1657102768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645" y="2137001"/>
            <a:ext cx="6713508" cy="406150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F730951-8EF5-4F31-B850-BA9CCFD709DD}"/>
              </a:ext>
            </a:extLst>
          </p:cNvPr>
          <p:cNvCxnSpPr/>
          <p:nvPr/>
        </p:nvCxnSpPr>
        <p:spPr>
          <a:xfrm>
            <a:off x="8041628" y="1028308"/>
            <a:ext cx="0" cy="5422173"/>
          </a:xfrm>
          <a:prstGeom prst="line">
            <a:avLst/>
          </a:prstGeom>
          <a:ln w="19050" cap="flat" cmpd="sng" algn="ctr">
            <a:solidFill>
              <a:schemeClr val="bg2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B52783B-4DEF-43C7-A9B6-2BC5C67280ED}"/>
              </a:ext>
            </a:extLst>
          </p:cNvPr>
          <p:cNvGrpSpPr/>
          <p:nvPr/>
        </p:nvGrpSpPr>
        <p:grpSpPr>
          <a:xfrm>
            <a:off x="8617967" y="1284404"/>
            <a:ext cx="513547" cy="513680"/>
            <a:chOff x="8713324" y="1283558"/>
            <a:chExt cx="513547" cy="51368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3F0E8EF8-6EF3-4808-B1F2-472DCE3EEF8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3324" y="1283558"/>
              <a:ext cx="513547" cy="5136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0" name="Shape 2645">
              <a:extLst>
                <a:ext uri="{FF2B5EF4-FFF2-40B4-BE49-F238E27FC236}">
                  <a16:creationId xmlns:a16="http://schemas.microsoft.com/office/drawing/2014/main" id="{FA7292C1-5537-44A0-9315-B9EFB905CF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38690" y="1436973"/>
              <a:ext cx="279328" cy="203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A2907E0-E6A1-4C52-AA36-E4A91C056672}"/>
              </a:ext>
            </a:extLst>
          </p:cNvPr>
          <p:cNvGrpSpPr/>
          <p:nvPr/>
        </p:nvGrpSpPr>
        <p:grpSpPr>
          <a:xfrm>
            <a:off x="8619983" y="2374590"/>
            <a:ext cx="513547" cy="513680"/>
            <a:chOff x="8713324" y="2127964"/>
            <a:chExt cx="513547" cy="51368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1507D04F-8B74-4101-B78D-B70216EA0AB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3324" y="2127964"/>
              <a:ext cx="513547" cy="5136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2" name="Shape 2550">
              <a:extLst>
                <a:ext uri="{FF2B5EF4-FFF2-40B4-BE49-F238E27FC236}">
                  <a16:creationId xmlns:a16="http://schemas.microsoft.com/office/drawing/2014/main" id="{FA02CC5E-99C9-41E6-BFE1-7C87EE2A44F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37073" y="224514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09" y="7364"/>
                  </a:moveTo>
                  <a:cubicBezTo>
                    <a:pt x="20838" y="7364"/>
                    <a:pt x="20618" y="7584"/>
                    <a:pt x="20618" y="7855"/>
                  </a:cubicBezTo>
                  <a:lnTo>
                    <a:pt x="20618" y="18655"/>
                  </a:lnTo>
                  <a:cubicBezTo>
                    <a:pt x="20618" y="19739"/>
                    <a:pt x="19739" y="20618"/>
                    <a:pt x="18655" y="20618"/>
                  </a:cubicBez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2945"/>
                  </a:lnTo>
                  <a:cubicBezTo>
                    <a:pt x="982" y="1861"/>
                    <a:pt x="1861" y="982"/>
                    <a:pt x="2945" y="982"/>
                  </a:cubicBezTo>
                  <a:lnTo>
                    <a:pt x="13745" y="982"/>
                  </a:lnTo>
                  <a:cubicBezTo>
                    <a:pt x="14017" y="982"/>
                    <a:pt x="14236" y="762"/>
                    <a:pt x="14236" y="491"/>
                  </a:cubicBezTo>
                  <a:cubicBezTo>
                    <a:pt x="14236" y="220"/>
                    <a:pt x="14017" y="0"/>
                    <a:pt x="13745" y="0"/>
                  </a:cubicBezTo>
                  <a:lnTo>
                    <a:pt x="2945" y="0"/>
                  </a:lnTo>
                  <a:cubicBezTo>
                    <a:pt x="1318" y="0"/>
                    <a:pt x="0" y="1319"/>
                    <a:pt x="0" y="2945"/>
                  </a:cubicBezTo>
                  <a:lnTo>
                    <a:pt x="0" y="18655"/>
                  </a:lnTo>
                  <a:cubicBezTo>
                    <a:pt x="0" y="20282"/>
                    <a:pt x="1318" y="21600"/>
                    <a:pt x="2945" y="21600"/>
                  </a:cubicBezTo>
                  <a:lnTo>
                    <a:pt x="18655" y="21600"/>
                  </a:lnTo>
                  <a:cubicBezTo>
                    <a:pt x="20282" y="21600"/>
                    <a:pt x="21600" y="20282"/>
                    <a:pt x="21600" y="18655"/>
                  </a:cubicBezTo>
                  <a:lnTo>
                    <a:pt x="21600" y="7855"/>
                  </a:lnTo>
                  <a:cubicBezTo>
                    <a:pt x="21600" y="7584"/>
                    <a:pt x="21380" y="7364"/>
                    <a:pt x="21109" y="7364"/>
                  </a:cubicBezTo>
                  <a:moveTo>
                    <a:pt x="7006" y="12764"/>
                  </a:moveTo>
                  <a:lnTo>
                    <a:pt x="8836" y="12764"/>
                  </a:lnTo>
                  <a:lnTo>
                    <a:pt x="8836" y="14594"/>
                  </a:lnTo>
                  <a:lnTo>
                    <a:pt x="6627" y="14973"/>
                  </a:lnTo>
                  <a:cubicBezTo>
                    <a:pt x="6627" y="14973"/>
                    <a:pt x="7006" y="12764"/>
                    <a:pt x="7006" y="12764"/>
                  </a:cubicBezTo>
                  <a:close/>
                  <a:moveTo>
                    <a:pt x="16775" y="2742"/>
                  </a:moveTo>
                  <a:lnTo>
                    <a:pt x="18858" y="4825"/>
                  </a:lnTo>
                  <a:lnTo>
                    <a:pt x="9818" y="13865"/>
                  </a:lnTo>
                  <a:lnTo>
                    <a:pt x="9818" y="11782"/>
                  </a:lnTo>
                  <a:lnTo>
                    <a:pt x="7736" y="11782"/>
                  </a:lnTo>
                  <a:cubicBezTo>
                    <a:pt x="7736" y="11782"/>
                    <a:pt x="16775" y="2742"/>
                    <a:pt x="16775" y="2742"/>
                  </a:cubicBezTo>
                  <a:close/>
                  <a:moveTo>
                    <a:pt x="18104" y="1414"/>
                  </a:moveTo>
                  <a:cubicBezTo>
                    <a:pt x="18371" y="1147"/>
                    <a:pt x="18739" y="982"/>
                    <a:pt x="19145" y="982"/>
                  </a:cubicBezTo>
                  <a:cubicBezTo>
                    <a:pt x="19959" y="982"/>
                    <a:pt x="20618" y="1642"/>
                    <a:pt x="20618" y="2455"/>
                  </a:cubicBezTo>
                  <a:cubicBezTo>
                    <a:pt x="20618" y="2861"/>
                    <a:pt x="20453" y="3230"/>
                    <a:pt x="20187" y="3496"/>
                  </a:cubicBezTo>
                  <a:lnTo>
                    <a:pt x="19552" y="4131"/>
                  </a:lnTo>
                  <a:lnTo>
                    <a:pt x="17469" y="2048"/>
                  </a:lnTo>
                  <a:cubicBezTo>
                    <a:pt x="17469" y="2048"/>
                    <a:pt x="18104" y="1414"/>
                    <a:pt x="18104" y="1414"/>
                  </a:cubicBezTo>
                  <a:close/>
                  <a:moveTo>
                    <a:pt x="5400" y="16200"/>
                  </a:moveTo>
                  <a:lnTo>
                    <a:pt x="9590" y="15481"/>
                  </a:lnTo>
                  <a:lnTo>
                    <a:pt x="20881" y="4190"/>
                  </a:lnTo>
                  <a:cubicBezTo>
                    <a:pt x="21325" y="3746"/>
                    <a:pt x="21600" y="3133"/>
                    <a:pt x="21600" y="2455"/>
                  </a:cubicBezTo>
                  <a:cubicBezTo>
                    <a:pt x="21600" y="1099"/>
                    <a:pt x="20501" y="0"/>
                    <a:pt x="19145" y="0"/>
                  </a:cubicBezTo>
                  <a:cubicBezTo>
                    <a:pt x="18468" y="0"/>
                    <a:pt x="17854" y="275"/>
                    <a:pt x="17410" y="719"/>
                  </a:cubicBezTo>
                  <a:lnTo>
                    <a:pt x="6119" y="12010"/>
                  </a:lnTo>
                  <a:cubicBezTo>
                    <a:pt x="6119" y="12010"/>
                    <a:pt x="5400" y="16200"/>
                    <a:pt x="5400" y="1620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prstClr val="whit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91B9DE7-7756-4B6E-9542-7A9E2892DB8C}"/>
              </a:ext>
            </a:extLst>
          </p:cNvPr>
          <p:cNvGrpSpPr/>
          <p:nvPr/>
        </p:nvGrpSpPr>
        <p:grpSpPr>
          <a:xfrm>
            <a:off x="8619983" y="3464776"/>
            <a:ext cx="513547" cy="513680"/>
            <a:chOff x="8713324" y="2952557"/>
            <a:chExt cx="513547" cy="51368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8215B37-DCE6-4452-912E-1244EF32FE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3324" y="2952557"/>
              <a:ext cx="513547" cy="5136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2" name="Shape 2562">
              <a:extLst>
                <a:ext uri="{FF2B5EF4-FFF2-40B4-BE49-F238E27FC236}">
                  <a16:creationId xmlns:a16="http://schemas.microsoft.com/office/drawing/2014/main" id="{07256E19-5FAC-4D9B-B19A-169D389DC76C}"/>
                </a:ext>
              </a:extLst>
            </p:cNvPr>
            <p:cNvSpPr/>
            <p:nvPr/>
          </p:nvSpPr>
          <p:spPr>
            <a:xfrm>
              <a:off x="8841373" y="3071645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9"/>
                    <a:pt x="20178" y="20619"/>
                    <a:pt x="19636" y="20619"/>
                  </a:cubicBezTo>
                  <a:lnTo>
                    <a:pt x="1964" y="20619"/>
                  </a:lnTo>
                  <a:cubicBezTo>
                    <a:pt x="1421" y="20619"/>
                    <a:pt x="982" y="20179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1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4294" y="17673"/>
                  </a:moveTo>
                  <a:lnTo>
                    <a:pt x="8376" y="10732"/>
                  </a:lnTo>
                  <a:lnTo>
                    <a:pt x="10838" y="14425"/>
                  </a:lnTo>
                  <a:cubicBezTo>
                    <a:pt x="10862" y="14484"/>
                    <a:pt x="10898" y="14536"/>
                    <a:pt x="10942" y="14581"/>
                  </a:cubicBezTo>
                  <a:lnTo>
                    <a:pt x="10944" y="14583"/>
                  </a:lnTo>
                  <a:cubicBezTo>
                    <a:pt x="11033" y="14673"/>
                    <a:pt x="11155" y="14727"/>
                    <a:pt x="11291" y="14727"/>
                  </a:cubicBezTo>
                  <a:cubicBezTo>
                    <a:pt x="11427" y="14727"/>
                    <a:pt x="11549" y="14673"/>
                    <a:pt x="11638" y="14583"/>
                  </a:cubicBezTo>
                  <a:lnTo>
                    <a:pt x="13686" y="12536"/>
                  </a:lnTo>
                  <a:lnTo>
                    <a:pt x="17242" y="17673"/>
                  </a:lnTo>
                  <a:cubicBezTo>
                    <a:pt x="17242" y="17673"/>
                    <a:pt x="4294" y="17673"/>
                    <a:pt x="4294" y="17673"/>
                  </a:cubicBezTo>
                  <a:close/>
                  <a:moveTo>
                    <a:pt x="18620" y="17982"/>
                  </a:moveTo>
                  <a:lnTo>
                    <a:pt x="18617" y="17978"/>
                  </a:lnTo>
                  <a:cubicBezTo>
                    <a:pt x="18590" y="17913"/>
                    <a:pt x="18551" y="17858"/>
                    <a:pt x="18501" y="17810"/>
                  </a:cubicBezTo>
                  <a:lnTo>
                    <a:pt x="14201" y="11600"/>
                  </a:lnTo>
                  <a:lnTo>
                    <a:pt x="14200" y="11601"/>
                  </a:lnTo>
                  <a:cubicBezTo>
                    <a:pt x="14127" y="11420"/>
                    <a:pt x="13952" y="11291"/>
                    <a:pt x="13745" y="11291"/>
                  </a:cubicBezTo>
                  <a:cubicBezTo>
                    <a:pt x="13610" y="11291"/>
                    <a:pt x="13488" y="11346"/>
                    <a:pt x="13398" y="11435"/>
                  </a:cubicBezTo>
                  <a:lnTo>
                    <a:pt x="11360" y="13473"/>
                  </a:lnTo>
                  <a:lnTo>
                    <a:pt x="8798" y="9630"/>
                  </a:lnTo>
                  <a:cubicBezTo>
                    <a:pt x="8724" y="9453"/>
                    <a:pt x="8550" y="9327"/>
                    <a:pt x="8345" y="9327"/>
                  </a:cubicBezTo>
                  <a:cubicBezTo>
                    <a:pt x="8175" y="9327"/>
                    <a:pt x="8033" y="9420"/>
                    <a:pt x="7945" y="9551"/>
                  </a:cubicBezTo>
                  <a:lnTo>
                    <a:pt x="7937" y="9546"/>
                  </a:lnTo>
                  <a:lnTo>
                    <a:pt x="3028" y="17891"/>
                  </a:lnTo>
                  <a:lnTo>
                    <a:pt x="3036" y="17897"/>
                  </a:lnTo>
                  <a:cubicBezTo>
                    <a:pt x="2983" y="17974"/>
                    <a:pt x="2945" y="18063"/>
                    <a:pt x="2945" y="18164"/>
                  </a:cubicBezTo>
                  <a:cubicBezTo>
                    <a:pt x="2945" y="18435"/>
                    <a:pt x="3165" y="18655"/>
                    <a:pt x="3436" y="18655"/>
                  </a:cubicBezTo>
                  <a:lnTo>
                    <a:pt x="18164" y="18655"/>
                  </a:lnTo>
                  <a:cubicBezTo>
                    <a:pt x="18435" y="18655"/>
                    <a:pt x="18655" y="18435"/>
                    <a:pt x="18655" y="18164"/>
                  </a:cubicBezTo>
                  <a:cubicBezTo>
                    <a:pt x="18655" y="18099"/>
                    <a:pt x="18640" y="18039"/>
                    <a:pt x="18618" y="17983"/>
                  </a:cubicBezTo>
                  <a:cubicBezTo>
                    <a:pt x="18618" y="17983"/>
                    <a:pt x="18620" y="17982"/>
                    <a:pt x="18620" y="17982"/>
                  </a:cubicBezTo>
                  <a:close/>
                  <a:moveTo>
                    <a:pt x="5400" y="3927"/>
                  </a:moveTo>
                  <a:cubicBezTo>
                    <a:pt x="6213" y="3927"/>
                    <a:pt x="6873" y="4587"/>
                    <a:pt x="6873" y="5400"/>
                  </a:cubicBezTo>
                  <a:cubicBezTo>
                    <a:pt x="6873" y="6214"/>
                    <a:pt x="6213" y="6873"/>
                    <a:pt x="5400" y="6873"/>
                  </a:cubicBezTo>
                  <a:cubicBezTo>
                    <a:pt x="4587" y="6873"/>
                    <a:pt x="3927" y="6214"/>
                    <a:pt x="3927" y="5400"/>
                  </a:cubicBezTo>
                  <a:cubicBezTo>
                    <a:pt x="3927" y="4587"/>
                    <a:pt x="4587" y="3927"/>
                    <a:pt x="5400" y="3927"/>
                  </a:cubicBezTo>
                  <a:moveTo>
                    <a:pt x="5400" y="7855"/>
                  </a:moveTo>
                  <a:cubicBezTo>
                    <a:pt x="6756" y="7855"/>
                    <a:pt x="7855" y="6756"/>
                    <a:pt x="7855" y="5400"/>
                  </a:cubicBezTo>
                  <a:cubicBezTo>
                    <a:pt x="7855" y="4045"/>
                    <a:pt x="6756" y="2945"/>
                    <a:pt x="5400" y="2945"/>
                  </a:cubicBezTo>
                  <a:cubicBezTo>
                    <a:pt x="4044" y="2945"/>
                    <a:pt x="2945" y="4045"/>
                    <a:pt x="2945" y="5400"/>
                  </a:cubicBezTo>
                  <a:cubicBezTo>
                    <a:pt x="2945" y="6756"/>
                    <a:pt x="4044" y="7855"/>
                    <a:pt x="54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E88F70B-A102-48B7-BB12-0D97E3A4062C}"/>
              </a:ext>
            </a:extLst>
          </p:cNvPr>
          <p:cNvGrpSpPr/>
          <p:nvPr/>
        </p:nvGrpSpPr>
        <p:grpSpPr>
          <a:xfrm>
            <a:off x="8619983" y="4554962"/>
            <a:ext cx="513547" cy="513680"/>
            <a:chOff x="8713324" y="3788500"/>
            <a:chExt cx="513547" cy="51368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5632150-A9C6-4B7B-A95E-52DB6208328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3324" y="3788500"/>
              <a:ext cx="513547" cy="513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4" name="Shape 2577">
              <a:extLst>
                <a:ext uri="{FF2B5EF4-FFF2-40B4-BE49-F238E27FC236}">
                  <a16:creationId xmlns:a16="http://schemas.microsoft.com/office/drawing/2014/main" id="{7E16E79E-7C4F-47A5-969F-22FB9025925D}"/>
                </a:ext>
              </a:extLst>
            </p:cNvPr>
            <p:cNvSpPr/>
            <p:nvPr/>
          </p:nvSpPr>
          <p:spPr>
            <a:xfrm>
              <a:off x="8820829" y="3914976"/>
              <a:ext cx="253935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20" y="4979"/>
                  </a:moveTo>
                  <a:lnTo>
                    <a:pt x="7560" y="6792"/>
                  </a:lnTo>
                  <a:lnTo>
                    <a:pt x="7560" y="2876"/>
                  </a:lnTo>
                  <a:lnTo>
                    <a:pt x="20520" y="1063"/>
                  </a:lnTo>
                  <a:cubicBezTo>
                    <a:pt x="20520" y="1063"/>
                    <a:pt x="20520" y="4979"/>
                    <a:pt x="20520" y="4979"/>
                  </a:cubicBezTo>
                  <a:close/>
                  <a:moveTo>
                    <a:pt x="18900" y="17673"/>
                  </a:moveTo>
                  <a:lnTo>
                    <a:pt x="16740" y="17673"/>
                  </a:lnTo>
                  <a:cubicBezTo>
                    <a:pt x="15845" y="17673"/>
                    <a:pt x="15120" y="17014"/>
                    <a:pt x="15120" y="16200"/>
                  </a:cubicBezTo>
                  <a:cubicBezTo>
                    <a:pt x="15120" y="15387"/>
                    <a:pt x="15845" y="14727"/>
                    <a:pt x="16740" y="14727"/>
                  </a:cubicBezTo>
                  <a:lnTo>
                    <a:pt x="18900" y="14727"/>
                  </a:lnTo>
                  <a:cubicBezTo>
                    <a:pt x="19795" y="14727"/>
                    <a:pt x="20520" y="15387"/>
                    <a:pt x="20520" y="16200"/>
                  </a:cubicBezTo>
                  <a:cubicBezTo>
                    <a:pt x="20520" y="17014"/>
                    <a:pt x="19795" y="17673"/>
                    <a:pt x="18900" y="17673"/>
                  </a:cubicBezTo>
                  <a:moveTo>
                    <a:pt x="4860" y="20618"/>
                  </a:moveTo>
                  <a:lnTo>
                    <a:pt x="2700" y="20618"/>
                  </a:lnTo>
                  <a:cubicBezTo>
                    <a:pt x="1805" y="20618"/>
                    <a:pt x="1080" y="19959"/>
                    <a:pt x="1080" y="19146"/>
                  </a:cubicBezTo>
                  <a:cubicBezTo>
                    <a:pt x="1080" y="18332"/>
                    <a:pt x="1805" y="17673"/>
                    <a:pt x="2700" y="17673"/>
                  </a:cubicBezTo>
                  <a:lnTo>
                    <a:pt x="4860" y="17673"/>
                  </a:lnTo>
                  <a:cubicBezTo>
                    <a:pt x="5755" y="17673"/>
                    <a:pt x="6480" y="18332"/>
                    <a:pt x="6480" y="19146"/>
                  </a:cubicBezTo>
                  <a:cubicBezTo>
                    <a:pt x="6480" y="19959"/>
                    <a:pt x="5755" y="20618"/>
                    <a:pt x="4860" y="20618"/>
                  </a:cubicBezTo>
                  <a:moveTo>
                    <a:pt x="21060" y="0"/>
                  </a:moveTo>
                  <a:cubicBezTo>
                    <a:pt x="21031" y="0"/>
                    <a:pt x="21006" y="11"/>
                    <a:pt x="20980" y="15"/>
                  </a:cubicBezTo>
                  <a:lnTo>
                    <a:pt x="20978" y="6"/>
                  </a:lnTo>
                  <a:lnTo>
                    <a:pt x="6938" y="1969"/>
                  </a:lnTo>
                  <a:lnTo>
                    <a:pt x="6940" y="1979"/>
                  </a:lnTo>
                  <a:cubicBezTo>
                    <a:pt x="6681" y="2016"/>
                    <a:pt x="6480" y="2210"/>
                    <a:pt x="6480" y="2455"/>
                  </a:cubicBezTo>
                  <a:lnTo>
                    <a:pt x="6480" y="17193"/>
                  </a:lnTo>
                  <a:cubicBezTo>
                    <a:pt x="6028" y="16882"/>
                    <a:pt x="5471" y="16691"/>
                    <a:pt x="4860" y="16691"/>
                  </a:cubicBezTo>
                  <a:lnTo>
                    <a:pt x="2700" y="16691"/>
                  </a:lnTo>
                  <a:cubicBezTo>
                    <a:pt x="1209" y="16691"/>
                    <a:pt x="0" y="17790"/>
                    <a:pt x="0" y="19146"/>
                  </a:cubicBezTo>
                  <a:cubicBezTo>
                    <a:pt x="0" y="20501"/>
                    <a:pt x="1209" y="21600"/>
                    <a:pt x="2700" y="21600"/>
                  </a:cubicBezTo>
                  <a:lnTo>
                    <a:pt x="4860" y="21600"/>
                  </a:lnTo>
                  <a:cubicBezTo>
                    <a:pt x="6352" y="21600"/>
                    <a:pt x="7560" y="20501"/>
                    <a:pt x="7560" y="19146"/>
                  </a:cubicBezTo>
                  <a:lnTo>
                    <a:pt x="7560" y="7785"/>
                  </a:lnTo>
                  <a:lnTo>
                    <a:pt x="20520" y="5972"/>
                  </a:lnTo>
                  <a:lnTo>
                    <a:pt x="20520" y="14248"/>
                  </a:lnTo>
                  <a:cubicBezTo>
                    <a:pt x="20068" y="13937"/>
                    <a:pt x="19511" y="13745"/>
                    <a:pt x="18900" y="13745"/>
                  </a:cubicBezTo>
                  <a:lnTo>
                    <a:pt x="16740" y="13745"/>
                  </a:lnTo>
                  <a:cubicBezTo>
                    <a:pt x="15249" y="13745"/>
                    <a:pt x="14040" y="14845"/>
                    <a:pt x="14040" y="16200"/>
                  </a:cubicBezTo>
                  <a:cubicBezTo>
                    <a:pt x="14040" y="17556"/>
                    <a:pt x="15249" y="18655"/>
                    <a:pt x="16740" y="18655"/>
                  </a:cubicBezTo>
                  <a:lnTo>
                    <a:pt x="18900" y="18655"/>
                  </a:lnTo>
                  <a:cubicBezTo>
                    <a:pt x="20392" y="18655"/>
                    <a:pt x="21600" y="17556"/>
                    <a:pt x="21600" y="16200"/>
                  </a:cubicBezTo>
                  <a:lnTo>
                    <a:pt x="21600" y="491"/>
                  </a:lnTo>
                  <a:cubicBezTo>
                    <a:pt x="21600" y="220"/>
                    <a:pt x="21358" y="0"/>
                    <a:pt x="2106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C5E3C1D-E112-46E4-A628-83391C14AC48}"/>
              </a:ext>
            </a:extLst>
          </p:cNvPr>
          <p:cNvGrpSpPr/>
          <p:nvPr/>
        </p:nvGrpSpPr>
        <p:grpSpPr>
          <a:xfrm>
            <a:off x="8619983" y="5645148"/>
            <a:ext cx="513547" cy="513680"/>
            <a:chOff x="8713324" y="4637238"/>
            <a:chExt cx="513547" cy="513680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F6F1632-50C7-4F07-8B6E-BE982B485B0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3324" y="4637238"/>
              <a:ext cx="513547" cy="5136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6" name="Shape 2629">
              <a:extLst>
                <a:ext uri="{FF2B5EF4-FFF2-40B4-BE49-F238E27FC236}">
                  <a16:creationId xmlns:a16="http://schemas.microsoft.com/office/drawing/2014/main" id="{867C6045-8620-47EA-BEAA-280C8B272516}"/>
                </a:ext>
              </a:extLst>
            </p:cNvPr>
            <p:cNvSpPr/>
            <p:nvPr/>
          </p:nvSpPr>
          <p:spPr>
            <a:xfrm>
              <a:off x="8828380" y="4767833"/>
              <a:ext cx="279405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441" y="20618"/>
                  </a:moveTo>
                  <a:cubicBezTo>
                    <a:pt x="15826" y="20618"/>
                    <a:pt x="15226" y="20482"/>
                    <a:pt x="14660" y="20214"/>
                  </a:cubicBezTo>
                  <a:cubicBezTo>
                    <a:pt x="14607" y="20189"/>
                    <a:pt x="14552" y="20170"/>
                    <a:pt x="14497" y="20155"/>
                  </a:cubicBezTo>
                  <a:cubicBezTo>
                    <a:pt x="8918" y="17308"/>
                    <a:pt x="4295" y="12685"/>
                    <a:pt x="1448" y="7105"/>
                  </a:cubicBezTo>
                  <a:cubicBezTo>
                    <a:pt x="1432" y="7048"/>
                    <a:pt x="1412" y="6991"/>
                    <a:pt x="1386" y="6936"/>
                  </a:cubicBezTo>
                  <a:cubicBezTo>
                    <a:pt x="1117" y="6369"/>
                    <a:pt x="982" y="5770"/>
                    <a:pt x="982" y="5155"/>
                  </a:cubicBezTo>
                  <a:cubicBezTo>
                    <a:pt x="982" y="2774"/>
                    <a:pt x="3066" y="982"/>
                    <a:pt x="4417" y="982"/>
                  </a:cubicBezTo>
                  <a:cubicBezTo>
                    <a:pt x="4594" y="982"/>
                    <a:pt x="4711" y="1072"/>
                    <a:pt x="4764" y="1126"/>
                  </a:cubicBezTo>
                  <a:cubicBezTo>
                    <a:pt x="4776" y="1139"/>
                    <a:pt x="4798" y="1164"/>
                    <a:pt x="4831" y="1216"/>
                  </a:cubicBezTo>
                  <a:cubicBezTo>
                    <a:pt x="4848" y="1244"/>
                    <a:pt x="4867" y="1271"/>
                    <a:pt x="4887" y="1297"/>
                  </a:cubicBezTo>
                  <a:lnTo>
                    <a:pt x="8118" y="5453"/>
                  </a:lnTo>
                  <a:cubicBezTo>
                    <a:pt x="8143" y="5485"/>
                    <a:pt x="8170" y="5515"/>
                    <a:pt x="8199" y="5544"/>
                  </a:cubicBezTo>
                  <a:cubicBezTo>
                    <a:pt x="8253" y="5598"/>
                    <a:pt x="8343" y="5715"/>
                    <a:pt x="8343" y="5891"/>
                  </a:cubicBezTo>
                  <a:cubicBezTo>
                    <a:pt x="8343" y="5978"/>
                    <a:pt x="8319" y="6060"/>
                    <a:pt x="8272" y="6135"/>
                  </a:cubicBezTo>
                  <a:lnTo>
                    <a:pt x="7178" y="7221"/>
                  </a:lnTo>
                  <a:cubicBezTo>
                    <a:pt x="7173" y="7226"/>
                    <a:pt x="7168" y="7231"/>
                    <a:pt x="7163" y="7236"/>
                  </a:cubicBezTo>
                  <a:cubicBezTo>
                    <a:pt x="6767" y="7609"/>
                    <a:pt x="6541" y="8126"/>
                    <a:pt x="6541" y="8668"/>
                  </a:cubicBezTo>
                  <a:cubicBezTo>
                    <a:pt x="6541" y="9175"/>
                    <a:pt x="6738" y="9658"/>
                    <a:pt x="7080" y="10020"/>
                  </a:cubicBezTo>
                  <a:cubicBezTo>
                    <a:pt x="7092" y="10040"/>
                    <a:pt x="7105" y="10059"/>
                    <a:pt x="7119" y="10078"/>
                  </a:cubicBezTo>
                  <a:cubicBezTo>
                    <a:pt x="8325" y="11745"/>
                    <a:pt x="9807" y="13222"/>
                    <a:pt x="11525" y="14469"/>
                  </a:cubicBezTo>
                  <a:cubicBezTo>
                    <a:pt x="11538" y="14478"/>
                    <a:pt x="11551" y="14487"/>
                    <a:pt x="11565" y="14496"/>
                  </a:cubicBezTo>
                  <a:cubicBezTo>
                    <a:pt x="11928" y="14844"/>
                    <a:pt x="12414" y="15045"/>
                    <a:pt x="12924" y="15045"/>
                  </a:cubicBezTo>
                  <a:cubicBezTo>
                    <a:pt x="13436" y="15045"/>
                    <a:pt x="13930" y="14840"/>
                    <a:pt x="14297" y="14479"/>
                  </a:cubicBezTo>
                  <a:cubicBezTo>
                    <a:pt x="14316" y="14463"/>
                    <a:pt x="14335" y="14446"/>
                    <a:pt x="14352" y="14427"/>
                  </a:cubicBezTo>
                  <a:lnTo>
                    <a:pt x="15451" y="13320"/>
                  </a:lnTo>
                  <a:cubicBezTo>
                    <a:pt x="15529" y="13271"/>
                    <a:pt x="15611" y="13247"/>
                    <a:pt x="15697" y="13247"/>
                  </a:cubicBezTo>
                  <a:cubicBezTo>
                    <a:pt x="15874" y="13247"/>
                    <a:pt x="15990" y="13337"/>
                    <a:pt x="16044" y="13391"/>
                  </a:cubicBezTo>
                  <a:cubicBezTo>
                    <a:pt x="16073" y="13420"/>
                    <a:pt x="16103" y="13447"/>
                    <a:pt x="16135" y="13472"/>
                  </a:cubicBezTo>
                  <a:lnTo>
                    <a:pt x="20291" y="16704"/>
                  </a:lnTo>
                  <a:cubicBezTo>
                    <a:pt x="20317" y="16725"/>
                    <a:pt x="20345" y="16744"/>
                    <a:pt x="20374" y="16762"/>
                  </a:cubicBezTo>
                  <a:cubicBezTo>
                    <a:pt x="20426" y="16795"/>
                    <a:pt x="20449" y="16816"/>
                    <a:pt x="20461" y="16827"/>
                  </a:cubicBezTo>
                  <a:cubicBezTo>
                    <a:pt x="20515" y="16881"/>
                    <a:pt x="20605" y="16997"/>
                    <a:pt x="20605" y="17174"/>
                  </a:cubicBezTo>
                  <a:cubicBezTo>
                    <a:pt x="20605" y="17207"/>
                    <a:pt x="20606" y="17240"/>
                    <a:pt x="20610" y="17273"/>
                  </a:cubicBezTo>
                  <a:cubicBezTo>
                    <a:pt x="20533" y="18625"/>
                    <a:pt x="18769" y="20618"/>
                    <a:pt x="16441" y="20618"/>
                  </a:cubicBezTo>
                  <a:moveTo>
                    <a:pt x="21586" y="17174"/>
                  </a:moveTo>
                  <a:cubicBezTo>
                    <a:pt x="21586" y="16768"/>
                    <a:pt x="21421" y="16399"/>
                    <a:pt x="21155" y="16133"/>
                  </a:cubicBezTo>
                  <a:cubicBezTo>
                    <a:pt x="21077" y="16054"/>
                    <a:pt x="20988" y="15988"/>
                    <a:pt x="20893" y="15929"/>
                  </a:cubicBezTo>
                  <a:lnTo>
                    <a:pt x="16738" y="12697"/>
                  </a:lnTo>
                  <a:cubicBezTo>
                    <a:pt x="16471" y="12430"/>
                    <a:pt x="16104" y="12265"/>
                    <a:pt x="15697" y="12265"/>
                  </a:cubicBezTo>
                  <a:cubicBezTo>
                    <a:pt x="15364" y="12265"/>
                    <a:pt x="15060" y="12380"/>
                    <a:pt x="14815" y="12567"/>
                  </a:cubicBezTo>
                  <a:lnTo>
                    <a:pt x="13655" y="13736"/>
                  </a:lnTo>
                  <a:lnTo>
                    <a:pt x="13652" y="13733"/>
                  </a:lnTo>
                  <a:cubicBezTo>
                    <a:pt x="13473" y="13934"/>
                    <a:pt x="13214" y="14063"/>
                    <a:pt x="12924" y="14063"/>
                  </a:cubicBezTo>
                  <a:cubicBezTo>
                    <a:pt x="12592" y="14063"/>
                    <a:pt x="12300" y="13897"/>
                    <a:pt x="12122" y="13645"/>
                  </a:cubicBezTo>
                  <a:cubicBezTo>
                    <a:pt x="12116" y="13654"/>
                    <a:pt x="12107" y="13663"/>
                    <a:pt x="12101" y="13674"/>
                  </a:cubicBezTo>
                  <a:cubicBezTo>
                    <a:pt x="10497" y="12510"/>
                    <a:pt x="9076" y="11108"/>
                    <a:pt x="7914" y="9502"/>
                  </a:cubicBezTo>
                  <a:cubicBezTo>
                    <a:pt x="7925" y="9495"/>
                    <a:pt x="7935" y="9486"/>
                    <a:pt x="7947" y="9479"/>
                  </a:cubicBezTo>
                  <a:cubicBezTo>
                    <a:pt x="7691" y="9299"/>
                    <a:pt x="7523" y="9004"/>
                    <a:pt x="7523" y="8668"/>
                  </a:cubicBezTo>
                  <a:cubicBezTo>
                    <a:pt x="7523" y="8367"/>
                    <a:pt x="7659" y="8101"/>
                    <a:pt x="7871" y="7920"/>
                  </a:cubicBezTo>
                  <a:lnTo>
                    <a:pt x="7870" y="7918"/>
                  </a:lnTo>
                  <a:lnTo>
                    <a:pt x="9023" y="6773"/>
                  </a:lnTo>
                  <a:cubicBezTo>
                    <a:pt x="9211" y="6528"/>
                    <a:pt x="9325" y="6224"/>
                    <a:pt x="9325" y="5891"/>
                  </a:cubicBezTo>
                  <a:cubicBezTo>
                    <a:pt x="9325" y="5485"/>
                    <a:pt x="9160" y="5116"/>
                    <a:pt x="8893" y="4850"/>
                  </a:cubicBezTo>
                  <a:lnTo>
                    <a:pt x="5662" y="693"/>
                  </a:lnTo>
                  <a:cubicBezTo>
                    <a:pt x="5603" y="599"/>
                    <a:pt x="5537" y="510"/>
                    <a:pt x="5458" y="432"/>
                  </a:cubicBezTo>
                  <a:cubicBezTo>
                    <a:pt x="5191" y="165"/>
                    <a:pt x="4823" y="0"/>
                    <a:pt x="4417" y="0"/>
                  </a:cubicBezTo>
                  <a:cubicBezTo>
                    <a:pt x="2454" y="0"/>
                    <a:pt x="0" y="2308"/>
                    <a:pt x="0" y="5155"/>
                  </a:cubicBezTo>
                  <a:cubicBezTo>
                    <a:pt x="0" y="5943"/>
                    <a:pt x="183" y="6688"/>
                    <a:pt x="499" y="7356"/>
                  </a:cubicBezTo>
                  <a:lnTo>
                    <a:pt x="482" y="7373"/>
                  </a:lnTo>
                  <a:cubicBezTo>
                    <a:pt x="3435" y="13255"/>
                    <a:pt x="8343" y="18164"/>
                    <a:pt x="14224" y="21117"/>
                  </a:cubicBezTo>
                  <a:lnTo>
                    <a:pt x="14240" y="21101"/>
                  </a:lnTo>
                  <a:cubicBezTo>
                    <a:pt x="14908" y="21418"/>
                    <a:pt x="15652" y="21600"/>
                    <a:pt x="16441" y="21600"/>
                  </a:cubicBezTo>
                  <a:cubicBezTo>
                    <a:pt x="19287" y="21600"/>
                    <a:pt x="21594" y="19145"/>
                    <a:pt x="21594" y="17182"/>
                  </a:cubicBezTo>
                  <a:cubicBezTo>
                    <a:pt x="21594" y="17179"/>
                    <a:pt x="21594" y="17177"/>
                    <a:pt x="21594" y="17174"/>
                  </a:cubicBezTo>
                  <a:cubicBezTo>
                    <a:pt x="21594" y="17174"/>
                    <a:pt x="21586" y="17174"/>
                    <a:pt x="21586" y="17174"/>
                  </a:cubicBezTo>
                  <a:close/>
                  <a:moveTo>
                    <a:pt x="11785" y="10800"/>
                  </a:moveTo>
                  <a:cubicBezTo>
                    <a:pt x="12326" y="10800"/>
                    <a:pt x="12766" y="10360"/>
                    <a:pt x="12766" y="9819"/>
                  </a:cubicBezTo>
                  <a:cubicBezTo>
                    <a:pt x="12766" y="9276"/>
                    <a:pt x="12326" y="8836"/>
                    <a:pt x="11785" y="8836"/>
                  </a:cubicBezTo>
                  <a:cubicBezTo>
                    <a:pt x="11242" y="8836"/>
                    <a:pt x="10803" y="9276"/>
                    <a:pt x="10803" y="9819"/>
                  </a:cubicBezTo>
                  <a:cubicBezTo>
                    <a:pt x="10803" y="10360"/>
                    <a:pt x="11242" y="10800"/>
                    <a:pt x="11785" y="10800"/>
                  </a:cubicBezTo>
                  <a:moveTo>
                    <a:pt x="11785" y="5891"/>
                  </a:moveTo>
                  <a:cubicBezTo>
                    <a:pt x="13953" y="5891"/>
                    <a:pt x="15711" y="7649"/>
                    <a:pt x="15711" y="9819"/>
                  </a:cubicBezTo>
                  <a:cubicBezTo>
                    <a:pt x="15711" y="10090"/>
                    <a:pt x="15930" y="10309"/>
                    <a:pt x="16201" y="10309"/>
                  </a:cubicBezTo>
                  <a:cubicBezTo>
                    <a:pt x="16472" y="10309"/>
                    <a:pt x="16692" y="10090"/>
                    <a:pt x="16692" y="9819"/>
                  </a:cubicBezTo>
                  <a:cubicBezTo>
                    <a:pt x="16692" y="7107"/>
                    <a:pt x="14495" y="4909"/>
                    <a:pt x="11785" y="4909"/>
                  </a:cubicBezTo>
                  <a:cubicBezTo>
                    <a:pt x="11513" y="4909"/>
                    <a:pt x="11294" y="5129"/>
                    <a:pt x="11294" y="5400"/>
                  </a:cubicBezTo>
                  <a:cubicBezTo>
                    <a:pt x="11294" y="5672"/>
                    <a:pt x="11513" y="5891"/>
                    <a:pt x="11785" y="5891"/>
                  </a:cubicBezTo>
                  <a:moveTo>
                    <a:pt x="11785" y="982"/>
                  </a:moveTo>
                  <a:cubicBezTo>
                    <a:pt x="16663" y="982"/>
                    <a:pt x="20618" y="4939"/>
                    <a:pt x="20618" y="9819"/>
                  </a:cubicBezTo>
                  <a:cubicBezTo>
                    <a:pt x="20618" y="10090"/>
                    <a:pt x="20838" y="10309"/>
                    <a:pt x="21109" y="10309"/>
                  </a:cubicBezTo>
                  <a:cubicBezTo>
                    <a:pt x="21380" y="10309"/>
                    <a:pt x="21600" y="10090"/>
                    <a:pt x="21600" y="9819"/>
                  </a:cubicBezTo>
                  <a:cubicBezTo>
                    <a:pt x="21600" y="4396"/>
                    <a:pt x="17206" y="0"/>
                    <a:pt x="11785" y="0"/>
                  </a:cubicBezTo>
                  <a:cubicBezTo>
                    <a:pt x="11513" y="0"/>
                    <a:pt x="11294" y="220"/>
                    <a:pt x="11294" y="491"/>
                  </a:cubicBezTo>
                  <a:cubicBezTo>
                    <a:pt x="11294" y="762"/>
                    <a:pt x="11513" y="982"/>
                    <a:pt x="11785" y="982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sp>
        <p:nvSpPr>
          <p:cNvPr id="57" name="Rectangle 56">
            <a:extLst>
              <a:ext uri="{FF2B5EF4-FFF2-40B4-BE49-F238E27FC236}">
                <a16:creationId xmlns:a16="http://schemas.microsoft.com/office/drawing/2014/main" id="{7F395596-9FCF-414F-B6D7-E39A3B0FFAFD}"/>
              </a:ext>
            </a:extLst>
          </p:cNvPr>
          <p:cNvSpPr/>
          <p:nvPr/>
        </p:nvSpPr>
        <p:spPr>
          <a:xfrm>
            <a:off x="9238689" y="1279634"/>
            <a:ext cx="2621448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SteelCentral Packet Analyzer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https://www.riverbed.com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FF9726F-0551-4D8C-BC96-8E7AF5465020}"/>
              </a:ext>
            </a:extLst>
          </p:cNvPr>
          <p:cNvSpPr/>
          <p:nvPr/>
        </p:nvSpPr>
        <p:spPr>
          <a:xfrm>
            <a:off x="9238689" y="2366748"/>
            <a:ext cx="2256195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Capsa Network Analyzer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https://www.colasoft.com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B372ACA-0450-4120-B76D-5661898E0617}"/>
              </a:ext>
            </a:extLst>
          </p:cNvPr>
          <p:cNvSpPr/>
          <p:nvPr/>
        </p:nvSpPr>
        <p:spPr>
          <a:xfrm>
            <a:off x="9238689" y="3453867"/>
            <a:ext cx="2297553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Observer Analyzer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https://www.viavisolutions.com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5BF8200-6AEB-401E-A01C-BB9B10590DCD}"/>
              </a:ext>
            </a:extLst>
          </p:cNvPr>
          <p:cNvSpPr/>
          <p:nvPr/>
        </p:nvSpPr>
        <p:spPr>
          <a:xfrm>
            <a:off x="9238689" y="4550218"/>
            <a:ext cx="2358396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PRTG Network Monitor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https://www.paessler.com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B3F6BA61-363F-4E49-BC0D-92B800B18BC8}"/>
              </a:ext>
            </a:extLst>
          </p:cNvPr>
          <p:cNvSpPr/>
          <p:nvPr/>
        </p:nvSpPr>
        <p:spPr>
          <a:xfrm>
            <a:off x="9238689" y="5517268"/>
            <a:ext cx="2297552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SolarWinds Deep Packet </a:t>
            </a:r>
            <a:br>
              <a:rPr kumimoji="0" lang="en-IN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Inspection and Analysis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https://www.solarwinds.com</a:t>
            </a:r>
          </a:p>
        </p:txBody>
      </p:sp>
    </p:spTree>
    <p:extLst>
      <p:ext uri="{BB962C8B-B14F-4D97-AF65-F5344CB8AC3E}">
        <p14:creationId xmlns:p14="http://schemas.microsoft.com/office/powerpoint/2010/main" val="382530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Rectangle 389">
            <a:extLst>
              <a:ext uri="{FF2B5EF4-FFF2-40B4-BE49-F238E27FC236}">
                <a16:creationId xmlns:a16="http://schemas.microsoft.com/office/drawing/2014/main" id="{3AA1E199-BAA6-4952-9DB4-787A6AC0B65F}"/>
              </a:ext>
            </a:extLst>
          </p:cNvPr>
          <p:cNvSpPr/>
          <p:nvPr/>
        </p:nvSpPr>
        <p:spPr bwMode="auto">
          <a:xfrm>
            <a:off x="1447800" y="5015014"/>
            <a:ext cx="3408566" cy="121331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F556227A-2916-4F29-80B0-CBA9E2A05D39}"/>
              </a:ext>
            </a:extLst>
          </p:cNvPr>
          <p:cNvSpPr/>
          <p:nvPr/>
        </p:nvSpPr>
        <p:spPr bwMode="auto">
          <a:xfrm>
            <a:off x="7315200" y="3207946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3789E3-644A-4BA3-A2B0-63A748CA04C4}"/>
              </a:ext>
            </a:extLst>
          </p:cNvPr>
          <p:cNvSpPr/>
          <p:nvPr/>
        </p:nvSpPr>
        <p:spPr bwMode="auto">
          <a:xfrm>
            <a:off x="1447800" y="1371600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962670" y="999424"/>
            <a:ext cx="266660" cy="5512247"/>
            <a:chOff x="5962670" y="0"/>
            <a:chExt cx="266660" cy="6579047"/>
          </a:xfrm>
        </p:grpSpPr>
        <p:grpSp>
          <p:nvGrpSpPr>
            <p:cNvPr id="5" name="Group 4"/>
            <p:cNvGrpSpPr/>
            <p:nvPr/>
          </p:nvGrpSpPr>
          <p:grpSpPr>
            <a:xfrm>
              <a:off x="6065108" y="0"/>
              <a:ext cx="61784" cy="6415790"/>
              <a:chOff x="6034216" y="1346886"/>
              <a:chExt cx="61784" cy="5511114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34216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096000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Freeform 17"/>
            <p:cNvSpPr>
              <a:spLocks noChangeArrowheads="1"/>
            </p:cNvSpPr>
            <p:nvPr/>
          </p:nvSpPr>
          <p:spPr bwMode="auto">
            <a:xfrm rot="8124131">
              <a:off x="5962670" y="6314520"/>
              <a:ext cx="266660" cy="264527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48" name="Oval 47"/>
          <p:cNvSpPr/>
          <p:nvPr/>
        </p:nvSpPr>
        <p:spPr>
          <a:xfrm>
            <a:off x="5581485" y="1505934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val 51"/>
          <p:cNvSpPr/>
          <p:nvPr/>
        </p:nvSpPr>
        <p:spPr>
          <a:xfrm>
            <a:off x="5581485" y="3300090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5581485" y="5094246"/>
            <a:ext cx="1029031" cy="102903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1" name="Isosceles Triangle 370"/>
          <p:cNvSpPr/>
          <p:nvPr/>
        </p:nvSpPr>
        <p:spPr>
          <a:xfrm rot="5400000">
            <a:off x="4898537" y="1864441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377" name="Isosceles Triangle 376"/>
          <p:cNvSpPr/>
          <p:nvPr/>
        </p:nvSpPr>
        <p:spPr>
          <a:xfrm rot="16200000" flipH="1">
            <a:off x="6866457" y="3700788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383" name="Isosceles Triangle 382"/>
          <p:cNvSpPr/>
          <p:nvPr/>
        </p:nvSpPr>
        <p:spPr>
          <a:xfrm rot="5400000">
            <a:off x="4898537" y="5507855"/>
            <a:ext cx="427006" cy="227634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07869672-42E1-469B-A803-EB18E73103BB}"/>
              </a:ext>
            </a:extLst>
          </p:cNvPr>
          <p:cNvSpPr txBox="1"/>
          <p:nvPr/>
        </p:nvSpPr>
        <p:spPr>
          <a:xfrm>
            <a:off x="4634727" y="220341"/>
            <a:ext cx="292254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435B53FE-87CA-4BB5-9841-CAE0A1EDD866}"/>
              </a:ext>
            </a:extLst>
          </p:cNvPr>
          <p:cNvSpPr/>
          <p:nvPr/>
        </p:nvSpPr>
        <p:spPr>
          <a:xfrm>
            <a:off x="1979980" y="1613544"/>
            <a:ext cx="2344206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Packet Sniffing Concepts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15C4C22A-C77F-45AB-A99A-5E0F44FB469A}"/>
              </a:ext>
            </a:extLst>
          </p:cNvPr>
          <p:cNvSpPr/>
          <p:nvPr/>
        </p:nvSpPr>
        <p:spPr>
          <a:xfrm>
            <a:off x="8001756" y="3449889"/>
            <a:ext cx="2035454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Calibri" panose="020F0502020204030204" pitchFamily="34" charset="0"/>
              </a:rPr>
              <a:t>Discuss Sniffing Techniques</a:t>
            </a: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63509FD-1F61-4F32-98CD-6693F4460196}"/>
              </a:ext>
            </a:extLst>
          </p:cNvPr>
          <p:cNvSpPr/>
          <p:nvPr/>
        </p:nvSpPr>
        <p:spPr>
          <a:xfrm>
            <a:off x="1942283" y="5269813"/>
            <a:ext cx="2419601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</a:pPr>
            <a:r>
              <a:rPr lang="en-US" b="1" dirty="0">
                <a:solidFill>
                  <a:srgbClr val="C00000"/>
                </a:solidFill>
                <a:latin typeface="Rockwell" panose="02060603020205020403" pitchFamily="18" charset="0"/>
                <a:cs typeface="Calibri" panose="020F0502020204030204" pitchFamily="34" charset="0"/>
              </a:rPr>
              <a:t>Discuss Sniffing Countermeasures</a:t>
            </a:r>
          </a:p>
        </p:txBody>
      </p:sp>
      <p:sp>
        <p:nvSpPr>
          <p:cNvPr id="23" name="Oval 22"/>
          <p:cNvSpPr/>
          <p:nvPr/>
        </p:nvSpPr>
        <p:spPr>
          <a:xfrm>
            <a:off x="5844000" y="5356761"/>
            <a:ext cx="504000" cy="504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Rockwell" panose="02060603020205020403" pitchFamily="18" charset="0"/>
              </a:rPr>
              <a:t>3</a:t>
            </a:r>
          </a:p>
        </p:txBody>
      </p:sp>
      <p:sp>
        <p:nvSpPr>
          <p:cNvPr id="24" name="Oval 23"/>
          <p:cNvSpPr/>
          <p:nvPr/>
        </p:nvSpPr>
        <p:spPr>
          <a:xfrm>
            <a:off x="5844000" y="3562605"/>
            <a:ext cx="504000" cy="504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Rockwell" panose="02060603020205020403" pitchFamily="18" charset="0"/>
              </a:rPr>
              <a:t>2</a:t>
            </a:r>
          </a:p>
        </p:txBody>
      </p:sp>
      <p:sp>
        <p:nvSpPr>
          <p:cNvPr id="25" name="Oval 24"/>
          <p:cNvSpPr/>
          <p:nvPr/>
        </p:nvSpPr>
        <p:spPr>
          <a:xfrm>
            <a:off x="5844000" y="1768449"/>
            <a:ext cx="504000" cy="504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Rockwell" panose="02060603020205020403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4945420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507" y="0"/>
            <a:ext cx="2622213" cy="6581845"/>
          </a:xfrm>
          <a:prstGeom prst="rect">
            <a:avLst/>
          </a:prstGeom>
          <a:solidFill>
            <a:schemeClr val="accent1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/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" r="14267"/>
          <a:stretch/>
        </p:blipFill>
        <p:spPr>
          <a:xfrm>
            <a:off x="-14749" y="1194594"/>
            <a:ext cx="5633885" cy="5353844"/>
          </a:xfr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D22ACE2-5849-4B10-BC63-4A2F9C072450}"/>
              </a:ext>
            </a:extLst>
          </p:cNvPr>
          <p:cNvGrpSpPr/>
          <p:nvPr/>
        </p:nvGrpSpPr>
        <p:grpSpPr>
          <a:xfrm>
            <a:off x="2241277" y="3259411"/>
            <a:ext cx="758856" cy="758856"/>
            <a:chOff x="2241277" y="3259411"/>
            <a:chExt cx="758856" cy="758856"/>
          </a:xfrm>
        </p:grpSpPr>
        <p:sp>
          <p:nvSpPr>
            <p:cNvPr id="9" name="Oval 8"/>
            <p:cNvSpPr/>
            <p:nvPr/>
          </p:nvSpPr>
          <p:spPr>
            <a:xfrm>
              <a:off x="2241277" y="3259411"/>
              <a:ext cx="758856" cy="75885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/>
            </a:p>
          </p:txBody>
        </p:sp>
        <p:sp>
          <p:nvSpPr>
            <p:cNvPr id="35" name="Freeform 34"/>
            <p:cNvSpPr>
              <a:spLocks noChangeAspect="1" noChangeArrowheads="1"/>
            </p:cNvSpPr>
            <p:nvPr/>
          </p:nvSpPr>
          <p:spPr bwMode="auto">
            <a:xfrm>
              <a:off x="2466455" y="3485823"/>
              <a:ext cx="308501" cy="306033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sz="3600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5329013-AD41-4FE4-89D5-F2612838FF10}"/>
              </a:ext>
            </a:extLst>
          </p:cNvPr>
          <p:cNvGrpSpPr/>
          <p:nvPr/>
        </p:nvGrpSpPr>
        <p:grpSpPr>
          <a:xfrm>
            <a:off x="2241277" y="2172393"/>
            <a:ext cx="758856" cy="758856"/>
            <a:chOff x="2241277" y="2172393"/>
            <a:chExt cx="758856" cy="758856"/>
          </a:xfrm>
        </p:grpSpPr>
        <p:sp>
          <p:nvSpPr>
            <p:cNvPr id="8" name="Oval 7"/>
            <p:cNvSpPr/>
            <p:nvPr/>
          </p:nvSpPr>
          <p:spPr>
            <a:xfrm>
              <a:off x="2241277" y="2172393"/>
              <a:ext cx="758856" cy="7588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/>
            </a:p>
          </p:txBody>
        </p:sp>
        <p:sp>
          <p:nvSpPr>
            <p:cNvPr id="38" name="Freeform 115"/>
            <p:cNvSpPr>
              <a:spLocks noChangeAspect="1" noChangeArrowheads="1"/>
            </p:cNvSpPr>
            <p:nvPr/>
          </p:nvSpPr>
          <p:spPr bwMode="auto">
            <a:xfrm>
              <a:off x="2481262" y="2377825"/>
              <a:ext cx="278887" cy="347992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sz="3600" dirty="0"/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648200" y="193268"/>
            <a:ext cx="5922772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Sniffing Countermeasures</a:t>
            </a:r>
          </a:p>
        </p:txBody>
      </p:sp>
      <p:sp>
        <p:nvSpPr>
          <p:cNvPr id="50" name="Rectangle 11">
            <a:extLst>
              <a:ext uri="{FF2B5EF4-FFF2-40B4-BE49-F238E27FC236}">
                <a16:creationId xmlns:a16="http://schemas.microsoft.com/office/drawing/2014/main" id="{43FDF4D7-5748-48B2-B367-4B3CD8BA1D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1" y="3547913"/>
            <a:ext cx="574430" cy="30247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1" name="Oval 12">
            <a:extLst>
              <a:ext uri="{FF2B5EF4-FFF2-40B4-BE49-F238E27FC236}">
                <a16:creationId xmlns:a16="http://schemas.microsoft.com/office/drawing/2014/main" id="{E76BD8AB-AEE4-4524-80D3-F085F8772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734" y="2299818"/>
            <a:ext cx="1501793" cy="150179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2" name="Oval 13">
            <a:extLst>
              <a:ext uri="{FF2B5EF4-FFF2-40B4-BE49-F238E27FC236}">
                <a16:creationId xmlns:a16="http://schemas.microsoft.com/office/drawing/2014/main" id="{4CFEBBCB-93C0-486F-BD5F-33EA930E3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806" y="2356356"/>
            <a:ext cx="1386950" cy="1388717"/>
          </a:xfrm>
          <a:prstGeom prst="ellipse">
            <a:avLst/>
          </a:pr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2" name="Freeform 6968">
            <a:extLst>
              <a:ext uri="{FF2B5EF4-FFF2-40B4-BE49-F238E27FC236}">
                <a16:creationId xmlns:a16="http://schemas.microsoft.com/office/drawing/2014/main" id="{BABDFA74-A10F-4D48-930F-8BF2224D83B9}"/>
              </a:ext>
            </a:extLst>
          </p:cNvPr>
          <p:cNvSpPr>
            <a:spLocks noEditPoints="1"/>
          </p:cNvSpPr>
          <p:nvPr/>
        </p:nvSpPr>
        <p:spPr bwMode="auto">
          <a:xfrm>
            <a:off x="765495" y="2737349"/>
            <a:ext cx="694271" cy="758720"/>
          </a:xfrm>
          <a:custGeom>
            <a:avLst/>
            <a:gdLst>
              <a:gd name="T0" fmla="*/ 54 w 109"/>
              <a:gd name="T1" fmla="*/ 0 h 130"/>
              <a:gd name="T2" fmla="*/ 0 w 109"/>
              <a:gd name="T3" fmla="*/ 17 h 130"/>
              <a:gd name="T4" fmla="*/ 0 w 109"/>
              <a:gd name="T5" fmla="*/ 58 h 130"/>
              <a:gd name="T6" fmla="*/ 54 w 109"/>
              <a:gd name="T7" fmla="*/ 130 h 130"/>
              <a:gd name="T8" fmla="*/ 109 w 109"/>
              <a:gd name="T9" fmla="*/ 58 h 130"/>
              <a:gd name="T10" fmla="*/ 109 w 109"/>
              <a:gd name="T11" fmla="*/ 17 h 130"/>
              <a:gd name="T12" fmla="*/ 54 w 109"/>
              <a:gd name="T13" fmla="*/ 0 h 130"/>
              <a:gd name="T14" fmla="*/ 54 w 109"/>
              <a:gd name="T15" fmla="*/ 121 h 130"/>
              <a:gd name="T16" fmla="*/ 9 w 109"/>
              <a:gd name="T17" fmla="*/ 58 h 130"/>
              <a:gd name="T18" fmla="*/ 9 w 109"/>
              <a:gd name="T19" fmla="*/ 23 h 130"/>
              <a:gd name="T20" fmla="*/ 54 w 109"/>
              <a:gd name="T21" fmla="*/ 9 h 130"/>
              <a:gd name="T22" fmla="*/ 54 w 109"/>
              <a:gd name="T23" fmla="*/ 121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" h="130">
                <a:moveTo>
                  <a:pt x="54" y="0"/>
                </a:moveTo>
                <a:cubicBezTo>
                  <a:pt x="0" y="17"/>
                  <a:pt x="0" y="17"/>
                  <a:pt x="0" y="17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84"/>
                  <a:pt x="22" y="113"/>
                  <a:pt x="54" y="130"/>
                </a:cubicBezTo>
                <a:cubicBezTo>
                  <a:pt x="87" y="113"/>
                  <a:pt x="109" y="84"/>
                  <a:pt x="109" y="58"/>
                </a:cubicBezTo>
                <a:cubicBezTo>
                  <a:pt x="109" y="17"/>
                  <a:pt x="109" y="17"/>
                  <a:pt x="109" y="17"/>
                </a:cubicBezTo>
                <a:lnTo>
                  <a:pt x="54" y="0"/>
                </a:lnTo>
                <a:close/>
                <a:moveTo>
                  <a:pt x="54" y="121"/>
                </a:moveTo>
                <a:cubicBezTo>
                  <a:pt x="27" y="105"/>
                  <a:pt x="9" y="80"/>
                  <a:pt x="9" y="58"/>
                </a:cubicBezTo>
                <a:cubicBezTo>
                  <a:pt x="9" y="23"/>
                  <a:pt x="9" y="23"/>
                  <a:pt x="9" y="23"/>
                </a:cubicBezTo>
                <a:cubicBezTo>
                  <a:pt x="54" y="9"/>
                  <a:pt x="54" y="9"/>
                  <a:pt x="54" y="9"/>
                </a:cubicBezTo>
                <a:lnTo>
                  <a:pt x="54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3" name="Rectangle 1735">
            <a:extLst>
              <a:ext uri="{FF2B5EF4-FFF2-40B4-BE49-F238E27FC236}">
                <a16:creationId xmlns:a16="http://schemas.microsoft.com/office/drawing/2014/main" id="{44DC91E0-FFDD-4847-8D32-5AB385542E39}"/>
              </a:ext>
            </a:extLst>
          </p:cNvPr>
          <p:cNvSpPr>
            <a:spLocks noChangeArrowheads="1"/>
          </p:cNvSpPr>
          <p:nvPr/>
        </p:nvSpPr>
        <p:spPr bwMode="black">
          <a:xfrm>
            <a:off x="3091867" y="1126249"/>
            <a:ext cx="8109533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cs typeface="Calibri" pitchFamily="34" charset="0"/>
              </a:rPr>
              <a:t>Restrict physical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access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to the network media to ensure that a packet sniffer cannot be installed</a:t>
            </a:r>
          </a:p>
        </p:txBody>
      </p:sp>
      <p:sp>
        <p:nvSpPr>
          <p:cNvPr id="54" name="Rectangle 2">
            <a:extLst>
              <a:ext uri="{FF2B5EF4-FFF2-40B4-BE49-F238E27FC236}">
                <a16:creationId xmlns:a16="http://schemas.microsoft.com/office/drawing/2014/main" id="{34E7516F-4E58-46AE-BAB3-5882BB7D36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1868" y="3446478"/>
            <a:ext cx="867832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Permanently add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MAC address of the gateway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to the ARP cache</a:t>
            </a:r>
          </a:p>
        </p:txBody>
      </p:sp>
      <p:sp>
        <p:nvSpPr>
          <p:cNvPr id="55" name="Rectangle 41">
            <a:extLst>
              <a:ext uri="{FF2B5EF4-FFF2-40B4-BE49-F238E27FC236}">
                <a16:creationId xmlns:a16="http://schemas.microsoft.com/office/drawing/2014/main" id="{1DBC3245-F2E9-4CF3-A9E4-FF127E4E9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1867" y="5474370"/>
            <a:ext cx="898065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Turn off 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network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identification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broadcasts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 pitchFamily="34" charset="0"/>
              </a:rPr>
              <a:t>,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and if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 pitchFamily="34" charset="0"/>
              </a:rPr>
              <a:t>possible, restrict the network to authorized users to protect the network from being discovered with sniffing tools</a:t>
            </a:r>
          </a:p>
        </p:txBody>
      </p:sp>
      <p:sp>
        <p:nvSpPr>
          <p:cNvPr id="56" name="Rectangle 3">
            <a:extLst>
              <a:ext uri="{FF2B5EF4-FFF2-40B4-BE49-F238E27FC236}">
                <a16:creationId xmlns:a16="http://schemas.microsoft.com/office/drawing/2014/main" id="{F260C8CC-ACF6-4553-91A4-2C8DC43377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1867" y="2359460"/>
            <a:ext cx="8334638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Use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end-to-end encryption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Calibri" pitchFamily="34" charset="0"/>
              </a:rPr>
              <a:t>to protect confidential information</a:t>
            </a:r>
          </a:p>
        </p:txBody>
      </p:sp>
      <p:sp>
        <p:nvSpPr>
          <p:cNvPr id="57" name="Rectangle 5">
            <a:extLst>
              <a:ext uri="{FF2B5EF4-FFF2-40B4-BE49-F238E27FC236}">
                <a16:creationId xmlns:a16="http://schemas.microsoft.com/office/drawing/2014/main" id="{56179704-2083-4CFD-AEE6-ADCC7D7C2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1867" y="4387303"/>
            <a:ext cx="8507373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static IP addresses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ARP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tables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prevent attackers from adding spoofed ARP entries for machines in the network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F933DD9-0154-473A-9425-7FDD537E1C00}"/>
              </a:ext>
            </a:extLst>
          </p:cNvPr>
          <p:cNvGrpSpPr/>
          <p:nvPr/>
        </p:nvGrpSpPr>
        <p:grpSpPr>
          <a:xfrm>
            <a:off x="2241277" y="1085375"/>
            <a:ext cx="758856" cy="758856"/>
            <a:chOff x="2241277" y="1085375"/>
            <a:chExt cx="758856" cy="758856"/>
          </a:xfrm>
        </p:grpSpPr>
        <p:sp>
          <p:nvSpPr>
            <p:cNvPr id="7" name="Oval 6"/>
            <p:cNvSpPr/>
            <p:nvPr/>
          </p:nvSpPr>
          <p:spPr>
            <a:xfrm>
              <a:off x="2241277" y="1085375"/>
              <a:ext cx="758856" cy="7588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/>
            </a:p>
          </p:txBody>
        </p: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7B1AFEB0-0860-43E7-86E8-E074C9733F5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435322" y="1309639"/>
              <a:ext cx="370767" cy="310328"/>
              <a:chOff x="8670891" y="2169915"/>
              <a:chExt cx="370767" cy="310328"/>
            </a:xfrm>
          </p:grpSpPr>
          <p:sp>
            <p:nvSpPr>
              <p:cNvPr id="62" name="Freeform 42">
                <a:extLst>
                  <a:ext uri="{FF2B5EF4-FFF2-40B4-BE49-F238E27FC236}">
                    <a16:creationId xmlns:a16="http://schemas.microsoft.com/office/drawing/2014/main" id="{D7C524D1-22F9-4B4F-B420-3F1FAA99B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31330" y="2228029"/>
                <a:ext cx="108092" cy="33706"/>
              </a:xfrm>
              <a:custGeom>
                <a:avLst/>
                <a:gdLst>
                  <a:gd name="T0" fmla="*/ 3 w 93"/>
                  <a:gd name="T1" fmla="*/ 0 h 29"/>
                  <a:gd name="T2" fmla="*/ 93 w 93"/>
                  <a:gd name="T3" fmla="*/ 25 h 29"/>
                  <a:gd name="T4" fmla="*/ 90 w 93"/>
                  <a:gd name="T5" fmla="*/ 29 h 29"/>
                  <a:gd name="T6" fmla="*/ 0 w 93"/>
                  <a:gd name="T7" fmla="*/ 5 h 29"/>
                  <a:gd name="T8" fmla="*/ 3 w 93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29">
                    <a:moveTo>
                      <a:pt x="3" y="0"/>
                    </a:moveTo>
                    <a:lnTo>
                      <a:pt x="93" y="25"/>
                    </a:lnTo>
                    <a:lnTo>
                      <a:pt x="90" y="29"/>
                    </a:lnTo>
                    <a:lnTo>
                      <a:pt x="0" y="5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43">
                <a:extLst>
                  <a:ext uri="{FF2B5EF4-FFF2-40B4-BE49-F238E27FC236}">
                    <a16:creationId xmlns:a16="http://schemas.microsoft.com/office/drawing/2014/main" id="{001C4C31-C18E-4B10-B2E8-086C4A1AB3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74378" y="2169915"/>
                <a:ext cx="192938" cy="219671"/>
              </a:xfrm>
              <a:custGeom>
                <a:avLst/>
                <a:gdLst>
                  <a:gd name="T0" fmla="*/ 116 w 166"/>
                  <a:gd name="T1" fmla="*/ 167 h 189"/>
                  <a:gd name="T2" fmla="*/ 120 w 166"/>
                  <a:gd name="T3" fmla="*/ 189 h 189"/>
                  <a:gd name="T4" fmla="*/ 0 w 166"/>
                  <a:gd name="T5" fmla="*/ 152 h 189"/>
                  <a:gd name="T6" fmla="*/ 29 w 166"/>
                  <a:gd name="T7" fmla="*/ 122 h 189"/>
                  <a:gd name="T8" fmla="*/ 54 w 166"/>
                  <a:gd name="T9" fmla="*/ 35 h 189"/>
                  <a:gd name="T10" fmla="*/ 43 w 166"/>
                  <a:gd name="T11" fmla="*/ 0 h 189"/>
                  <a:gd name="T12" fmla="*/ 166 w 166"/>
                  <a:gd name="T13" fmla="*/ 35 h 189"/>
                  <a:gd name="T14" fmla="*/ 149 w 166"/>
                  <a:gd name="T15" fmla="*/ 49 h 189"/>
                  <a:gd name="T16" fmla="*/ 116 w 166"/>
                  <a:gd name="T17" fmla="*/ 16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189">
                    <a:moveTo>
                      <a:pt x="116" y="167"/>
                    </a:moveTo>
                    <a:lnTo>
                      <a:pt x="120" y="189"/>
                    </a:lnTo>
                    <a:lnTo>
                      <a:pt x="0" y="152"/>
                    </a:lnTo>
                    <a:lnTo>
                      <a:pt x="29" y="122"/>
                    </a:lnTo>
                    <a:lnTo>
                      <a:pt x="54" y="35"/>
                    </a:lnTo>
                    <a:lnTo>
                      <a:pt x="43" y="0"/>
                    </a:lnTo>
                    <a:lnTo>
                      <a:pt x="166" y="35"/>
                    </a:lnTo>
                    <a:lnTo>
                      <a:pt x="149" y="49"/>
                    </a:lnTo>
                    <a:lnTo>
                      <a:pt x="116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4" name="Freeform 44">
                <a:extLst>
                  <a:ext uri="{FF2B5EF4-FFF2-40B4-BE49-F238E27FC236}">
                    <a16:creationId xmlns:a16="http://schemas.microsoft.com/office/drawing/2014/main" id="{0848ADEF-305D-43C8-BD88-DA28BABE57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74378" y="2169915"/>
                <a:ext cx="192938" cy="219671"/>
              </a:xfrm>
              <a:custGeom>
                <a:avLst/>
                <a:gdLst>
                  <a:gd name="T0" fmla="*/ 116 w 166"/>
                  <a:gd name="T1" fmla="*/ 167 h 189"/>
                  <a:gd name="T2" fmla="*/ 120 w 166"/>
                  <a:gd name="T3" fmla="*/ 189 h 189"/>
                  <a:gd name="T4" fmla="*/ 0 w 166"/>
                  <a:gd name="T5" fmla="*/ 152 h 189"/>
                  <a:gd name="T6" fmla="*/ 29 w 166"/>
                  <a:gd name="T7" fmla="*/ 122 h 189"/>
                  <a:gd name="T8" fmla="*/ 54 w 166"/>
                  <a:gd name="T9" fmla="*/ 35 h 189"/>
                  <a:gd name="T10" fmla="*/ 43 w 166"/>
                  <a:gd name="T11" fmla="*/ 0 h 189"/>
                  <a:gd name="T12" fmla="*/ 166 w 166"/>
                  <a:gd name="T13" fmla="*/ 35 h 189"/>
                  <a:gd name="T14" fmla="*/ 149 w 166"/>
                  <a:gd name="T15" fmla="*/ 4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89">
                    <a:moveTo>
                      <a:pt x="116" y="167"/>
                    </a:moveTo>
                    <a:lnTo>
                      <a:pt x="120" y="189"/>
                    </a:lnTo>
                    <a:lnTo>
                      <a:pt x="0" y="152"/>
                    </a:lnTo>
                    <a:lnTo>
                      <a:pt x="29" y="122"/>
                    </a:lnTo>
                    <a:lnTo>
                      <a:pt x="54" y="35"/>
                    </a:lnTo>
                    <a:lnTo>
                      <a:pt x="43" y="0"/>
                    </a:lnTo>
                    <a:lnTo>
                      <a:pt x="166" y="35"/>
                    </a:lnTo>
                    <a:lnTo>
                      <a:pt x="149" y="4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" name="Freeform 45">
                <a:extLst>
                  <a:ext uri="{FF2B5EF4-FFF2-40B4-BE49-F238E27FC236}">
                    <a16:creationId xmlns:a16="http://schemas.microsoft.com/office/drawing/2014/main" id="{3848E61B-D13F-4AE5-9D09-E697CC0BE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96417" y="2276845"/>
                <a:ext cx="245241" cy="89495"/>
              </a:xfrm>
              <a:custGeom>
                <a:avLst/>
                <a:gdLst>
                  <a:gd name="T0" fmla="*/ 7 w 147"/>
                  <a:gd name="T1" fmla="*/ 0 h 54"/>
                  <a:gd name="T2" fmla="*/ 133 w 147"/>
                  <a:gd name="T3" fmla="*/ 19 h 54"/>
                  <a:gd name="T4" fmla="*/ 147 w 147"/>
                  <a:gd name="T5" fmla="*/ 34 h 54"/>
                  <a:gd name="T6" fmla="*/ 135 w 147"/>
                  <a:gd name="T7" fmla="*/ 52 h 54"/>
                  <a:gd name="T8" fmla="*/ 110 w 147"/>
                  <a:gd name="T9" fmla="*/ 52 h 54"/>
                  <a:gd name="T10" fmla="*/ 0 w 147"/>
                  <a:gd name="T11" fmla="*/ 26 h 54"/>
                  <a:gd name="T12" fmla="*/ 7 w 147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7" h="54">
                    <a:moveTo>
                      <a:pt x="7" y="0"/>
                    </a:moveTo>
                    <a:cubicBezTo>
                      <a:pt x="7" y="0"/>
                      <a:pt x="127" y="18"/>
                      <a:pt x="133" y="19"/>
                    </a:cubicBezTo>
                    <a:cubicBezTo>
                      <a:pt x="142" y="21"/>
                      <a:pt x="147" y="27"/>
                      <a:pt x="147" y="34"/>
                    </a:cubicBezTo>
                    <a:cubicBezTo>
                      <a:pt x="147" y="45"/>
                      <a:pt x="143" y="50"/>
                      <a:pt x="135" y="52"/>
                    </a:cubicBezTo>
                    <a:cubicBezTo>
                      <a:pt x="128" y="54"/>
                      <a:pt x="122" y="53"/>
                      <a:pt x="110" y="52"/>
                    </a:cubicBezTo>
                    <a:cubicBezTo>
                      <a:pt x="98" y="50"/>
                      <a:pt x="0" y="26"/>
                      <a:pt x="0" y="26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46">
                <a:extLst>
                  <a:ext uri="{FF2B5EF4-FFF2-40B4-BE49-F238E27FC236}">
                    <a16:creationId xmlns:a16="http://schemas.microsoft.com/office/drawing/2014/main" id="{8B996471-F160-4044-87C2-6EDDE4367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70891" y="2433752"/>
                <a:ext cx="199912" cy="46491"/>
              </a:xfrm>
              <a:custGeom>
                <a:avLst/>
                <a:gdLst>
                  <a:gd name="T0" fmla="*/ 0 w 172"/>
                  <a:gd name="T1" fmla="*/ 40 h 40"/>
                  <a:gd name="T2" fmla="*/ 172 w 172"/>
                  <a:gd name="T3" fmla="*/ 40 h 40"/>
                  <a:gd name="T4" fmla="*/ 154 w 172"/>
                  <a:gd name="T5" fmla="*/ 0 h 40"/>
                  <a:gd name="T6" fmla="*/ 13 w 172"/>
                  <a:gd name="T7" fmla="*/ 0 h 40"/>
                  <a:gd name="T8" fmla="*/ 0 w 172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40">
                    <a:moveTo>
                      <a:pt x="0" y="40"/>
                    </a:moveTo>
                    <a:lnTo>
                      <a:pt x="172" y="40"/>
                    </a:lnTo>
                    <a:lnTo>
                      <a:pt x="154" y="0"/>
                    </a:lnTo>
                    <a:lnTo>
                      <a:pt x="13" y="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FE910C94-8310-49F2-8BD1-F7211BA13477}"/>
              </a:ext>
            </a:extLst>
          </p:cNvPr>
          <p:cNvGrpSpPr/>
          <p:nvPr/>
        </p:nvGrpSpPr>
        <p:grpSpPr>
          <a:xfrm>
            <a:off x="2241277" y="4346429"/>
            <a:ext cx="758856" cy="758856"/>
            <a:chOff x="2241277" y="4346429"/>
            <a:chExt cx="758856" cy="758856"/>
          </a:xfrm>
        </p:grpSpPr>
        <p:sp>
          <p:nvSpPr>
            <p:cNvPr id="10" name="Oval 9"/>
            <p:cNvSpPr/>
            <p:nvPr/>
          </p:nvSpPr>
          <p:spPr>
            <a:xfrm>
              <a:off x="2241277" y="4346429"/>
              <a:ext cx="758856" cy="75885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/>
            </a:p>
          </p:txBody>
        </p:sp>
        <p:sp>
          <p:nvSpPr>
            <p:cNvPr id="67" name="AutoShape 114">
              <a:extLst>
                <a:ext uri="{FF2B5EF4-FFF2-40B4-BE49-F238E27FC236}">
                  <a16:creationId xmlns:a16="http://schemas.microsoft.com/office/drawing/2014/main" id="{B4215254-5FF2-4F94-96F4-E2BE68088F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51377" y="4555735"/>
              <a:ext cx="338657" cy="3402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ato Regular"/>
                <a:cs typeface="Lato Regular"/>
                <a:sym typeface="Gill Sans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18FF22F-F228-42D0-BFD7-EB5C1D1976DA}"/>
              </a:ext>
            </a:extLst>
          </p:cNvPr>
          <p:cNvGrpSpPr/>
          <p:nvPr/>
        </p:nvGrpSpPr>
        <p:grpSpPr>
          <a:xfrm>
            <a:off x="2241277" y="5433448"/>
            <a:ext cx="758952" cy="758952"/>
            <a:chOff x="2253224" y="5433448"/>
            <a:chExt cx="758952" cy="758952"/>
          </a:xfrm>
        </p:grpSpPr>
        <p:sp>
          <p:nvSpPr>
            <p:cNvPr id="30" name="Oval 29"/>
            <p:cNvSpPr>
              <a:spLocks noChangeAspect="1"/>
            </p:cNvSpPr>
            <p:nvPr/>
          </p:nvSpPr>
          <p:spPr>
            <a:xfrm>
              <a:off x="2253224" y="5433448"/>
              <a:ext cx="758952" cy="758952"/>
            </a:xfrm>
            <a:prstGeom prst="ellipse">
              <a:avLst/>
            </a:prstGeom>
            <a:solidFill>
              <a:srgbClr val="902B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29" name="AutoShape 38">
              <a:extLst>
                <a:ext uri="{FF2B5EF4-FFF2-40B4-BE49-F238E27FC236}">
                  <a16:creationId xmlns:a16="http://schemas.microsoft.com/office/drawing/2014/main" id="{02F04103-48EC-48DD-9DC8-5BC2A7A619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03512" y="5683184"/>
              <a:ext cx="258376" cy="25948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914013">
                <a:defRPr/>
              </a:pPr>
              <a:endParaRPr lang="es-ES" sz="6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74392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060147A-47DF-49E0-AD41-18C27E55D85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068" b="25068"/>
          <a:stretch>
            <a:fillRect/>
          </a:stretch>
        </p:blipFill>
        <p:spPr>
          <a:xfrm>
            <a:off x="-702" y="1312410"/>
            <a:ext cx="12192702" cy="3752850"/>
          </a:xfr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B04E69A1-29DB-4E47-8F20-23E1778A849E}"/>
              </a:ext>
            </a:extLst>
          </p:cNvPr>
          <p:cNvSpPr/>
          <p:nvPr/>
        </p:nvSpPr>
        <p:spPr bwMode="auto">
          <a:xfrm>
            <a:off x="0" y="-1873"/>
            <a:ext cx="12192000" cy="13243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AA53BCCF-09D3-4480-A5B1-9E9F4C737B95}"/>
              </a:ext>
            </a:extLst>
          </p:cNvPr>
          <p:cNvSpPr/>
          <p:nvPr/>
        </p:nvSpPr>
        <p:spPr bwMode="auto">
          <a:xfrm>
            <a:off x="0" y="5079676"/>
            <a:ext cx="12192000" cy="1482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9" name="Title 19">
            <a:extLst>
              <a:ext uri="{FF2B5EF4-FFF2-40B4-BE49-F238E27FC236}">
                <a16:creationId xmlns:a16="http://schemas.microsoft.com/office/drawing/2014/main" id="{96E629E5-F8DF-4DBB-A974-E06B6FE73062}"/>
              </a:ext>
            </a:extLst>
          </p:cNvPr>
          <p:cNvSpPr txBox="1">
            <a:spLocks/>
          </p:cNvSpPr>
          <p:nvPr/>
        </p:nvSpPr>
        <p:spPr>
          <a:xfrm>
            <a:off x="1642838" y="92481"/>
            <a:ext cx="8906325" cy="61447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Sniffer Detection Techniques: Ping Method</a:t>
            </a:r>
            <a:endParaRPr lang="en-IN" sz="32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76C5843-4D3D-4CF6-A86C-B00046A440FE}"/>
              </a:ext>
            </a:extLst>
          </p:cNvPr>
          <p:cNvGrpSpPr/>
          <p:nvPr/>
        </p:nvGrpSpPr>
        <p:grpSpPr>
          <a:xfrm>
            <a:off x="209964" y="2450456"/>
            <a:ext cx="5763658" cy="1538889"/>
            <a:chOff x="209354" y="3200400"/>
            <a:chExt cx="5763658" cy="1538889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2D2A6F1-9012-4DA8-B3CD-B89862B6F0BD}"/>
                </a:ext>
              </a:extLst>
            </p:cNvPr>
            <p:cNvSpPr/>
            <p:nvPr/>
          </p:nvSpPr>
          <p:spPr>
            <a:xfrm>
              <a:off x="209354" y="3592222"/>
              <a:ext cx="129891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Promiscuous Mode</a:t>
              </a:r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647C00D-9FFC-4FC4-9ACA-9B30DB9B50E4}"/>
                </a:ext>
              </a:extLst>
            </p:cNvPr>
            <p:cNvGrpSpPr/>
            <p:nvPr/>
          </p:nvGrpSpPr>
          <p:grpSpPr>
            <a:xfrm>
              <a:off x="1371600" y="3200400"/>
              <a:ext cx="4601412" cy="1538889"/>
              <a:chOff x="1380889" y="1530073"/>
              <a:chExt cx="4601412" cy="1538889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807EDAB-A9D3-48A0-BC03-21C7B72B2C11}"/>
                  </a:ext>
                </a:extLst>
              </p:cNvPr>
              <p:cNvSpPr/>
              <p:nvPr/>
            </p:nvSpPr>
            <p:spPr>
              <a:xfrm>
                <a:off x="1805002" y="2433219"/>
                <a:ext cx="607859" cy="27699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Admin</a:t>
                </a: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9F163F2-FDB3-46C7-B504-C97431AF3B0F}"/>
                  </a:ext>
                </a:extLst>
              </p:cNvPr>
              <p:cNvSpPr/>
              <p:nvPr/>
            </p:nvSpPr>
            <p:spPr>
              <a:xfrm>
                <a:off x="4526217" y="2433219"/>
                <a:ext cx="1456084" cy="27699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Suspect Machine</a:t>
                </a: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005EE509-79FB-4D71-B7ED-E85B34922618}"/>
                  </a:ext>
                </a:extLst>
              </p:cNvPr>
              <p:cNvSpPr/>
              <p:nvPr/>
            </p:nvSpPr>
            <p:spPr>
              <a:xfrm>
                <a:off x="3021296" y="2277692"/>
                <a:ext cx="1305165" cy="261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Response Received</a:t>
                </a:r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B6EB9F43-634C-4467-BE78-36F5913322D0}"/>
                  </a:ext>
                </a:extLst>
              </p:cNvPr>
              <p:cNvSpPr/>
              <p:nvPr/>
            </p:nvSpPr>
            <p:spPr>
              <a:xfrm>
                <a:off x="2640208" y="1530073"/>
                <a:ext cx="1935307" cy="43088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Ping Message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(10.0.0.1, </a:t>
                </a: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AA:BB:CC:DD:EE:FF</a:t>
                </a: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)</a:t>
                </a:r>
              </a:p>
            </p:txBody>
          </p: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20A8A01C-1933-4E02-BFBF-52E5A37BEFFA}"/>
                  </a:ext>
                </a:extLst>
              </p:cNvPr>
              <p:cNvCxnSpPr/>
              <p:nvPr/>
            </p:nvCxnSpPr>
            <p:spPr>
              <a:xfrm>
                <a:off x="2584049" y="1959379"/>
                <a:ext cx="2179658" cy="0"/>
              </a:xfrm>
              <a:prstGeom prst="straightConnector1">
                <a:avLst/>
              </a:prstGeom>
              <a:ln w="34925">
                <a:solidFill>
                  <a:srgbClr val="265B9E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58831CA4-632E-4965-9D73-6ECF56703823}"/>
                  </a:ext>
                </a:extLst>
              </p:cNvPr>
              <p:cNvCxnSpPr/>
              <p:nvPr/>
            </p:nvCxnSpPr>
            <p:spPr>
              <a:xfrm flipH="1">
                <a:off x="2584049" y="2254205"/>
                <a:ext cx="2179658" cy="0"/>
              </a:xfrm>
              <a:prstGeom prst="straightConnector1">
                <a:avLst/>
              </a:prstGeom>
              <a:ln w="34925">
                <a:solidFill>
                  <a:srgbClr val="265B9E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932EB0C6-817B-4289-907B-54CAD640EFE5}"/>
                  </a:ext>
                </a:extLst>
              </p:cNvPr>
              <p:cNvSpPr/>
              <p:nvPr/>
            </p:nvSpPr>
            <p:spPr>
              <a:xfrm>
                <a:off x="4526217" y="2638075"/>
                <a:ext cx="1456084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10.0.0.1,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11-22-33-44-55-66</a:t>
                </a: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310AE2F8-54F2-4A32-9227-C057F3837AC7}"/>
                  </a:ext>
                </a:extLst>
              </p:cNvPr>
              <p:cNvSpPr/>
              <p:nvPr/>
            </p:nvSpPr>
            <p:spPr>
              <a:xfrm>
                <a:off x="1380889" y="2638075"/>
                <a:ext cx="1456084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10.0.0.4,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36-2E-3G-45-S6-K2</a:t>
                </a:r>
              </a:p>
            </p:txBody>
          </p: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5060807B-5D3A-4EAD-B28C-C9488DEC6524}"/>
                  </a:ext>
                </a:extLst>
              </p:cNvPr>
              <p:cNvGrpSpPr/>
              <p:nvPr/>
            </p:nvGrpSpPr>
            <p:grpSpPr>
              <a:xfrm>
                <a:off x="1460985" y="1564103"/>
                <a:ext cx="1117309" cy="884452"/>
                <a:chOff x="-618178" y="2803190"/>
                <a:chExt cx="1117309" cy="884452"/>
              </a:xfrm>
            </p:grpSpPr>
            <p:pic>
              <p:nvPicPr>
                <p:cNvPr id="31" name="Picture 30">
                  <a:extLst>
                    <a:ext uri="{FF2B5EF4-FFF2-40B4-BE49-F238E27FC236}">
                      <a16:creationId xmlns:a16="http://schemas.microsoft.com/office/drawing/2014/main" id="{EAACA9CA-AA62-4381-97DB-BAA5B6A5154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17385" y="3025636"/>
                  <a:ext cx="616516" cy="644796"/>
                </a:xfrm>
                <a:prstGeom prst="rect">
                  <a:avLst/>
                </a:prstGeom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</p:pic>
            <p:pic>
              <p:nvPicPr>
                <p:cNvPr id="32" name="Picture 31">
                  <a:extLst>
                    <a:ext uri="{FF2B5EF4-FFF2-40B4-BE49-F238E27FC236}">
                      <a16:creationId xmlns:a16="http://schemas.microsoft.com/office/drawing/2014/main" id="{39C5EB48-9326-416D-9BB0-F9C795D744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618178" y="2803190"/>
                  <a:ext cx="599628" cy="884452"/>
                </a:xfrm>
                <a:prstGeom prst="rect">
                  <a:avLst/>
                </a:prstGeom>
              </p:spPr>
            </p:pic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FA09BFA6-A3C7-4967-A03A-3D30C03F3066}"/>
                  </a:ext>
                </a:extLst>
              </p:cNvPr>
              <p:cNvGrpSpPr/>
              <p:nvPr/>
            </p:nvGrpSpPr>
            <p:grpSpPr>
              <a:xfrm>
                <a:off x="4772003" y="1576903"/>
                <a:ext cx="1058515" cy="842495"/>
                <a:chOff x="6564354" y="4756747"/>
                <a:chExt cx="1058515" cy="842495"/>
              </a:xfrm>
            </p:grpSpPr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6EBE58CA-39AC-4332-9BB6-5D9E9B73CB9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564354" y="4912393"/>
                  <a:ext cx="670338" cy="686849"/>
                </a:xfrm>
                <a:prstGeom prst="rect">
                  <a:avLst/>
                </a:prstGeom>
              </p:spPr>
            </p:pic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6126ECB7-692C-4CA2-8276-6985ABB8AAF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035866" y="4756747"/>
                  <a:ext cx="587003" cy="829259"/>
                </a:xfrm>
                <a:prstGeom prst="rect">
                  <a:avLst/>
                </a:prstGeom>
              </p:spPr>
            </p:pic>
          </p:grp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FFF9E313-001F-4B86-A654-DA2DB1C007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4024" y="1859315"/>
                <a:ext cx="182362" cy="274285"/>
              </a:xfrm>
              <a:prstGeom prst="rect">
                <a:avLst/>
              </a:prstGeom>
            </p:spPr>
          </p:pic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E5722F4-F9D2-4BC7-AF2F-81F1D43B6BF7}"/>
              </a:ext>
            </a:extLst>
          </p:cNvPr>
          <p:cNvGrpSpPr/>
          <p:nvPr/>
        </p:nvGrpSpPr>
        <p:grpSpPr>
          <a:xfrm>
            <a:off x="6218379" y="2452933"/>
            <a:ext cx="5763658" cy="1533934"/>
            <a:chOff x="6217769" y="3138210"/>
            <a:chExt cx="5763658" cy="1533934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8732B4A-72B2-4D48-B6B5-C75470B4E61F}"/>
                </a:ext>
              </a:extLst>
            </p:cNvPr>
            <p:cNvSpPr/>
            <p:nvPr/>
          </p:nvSpPr>
          <p:spPr>
            <a:xfrm>
              <a:off x="6217769" y="3512380"/>
              <a:ext cx="129891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Non-Promiscuous Mode</a:t>
              </a:r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331BE9B0-8CDC-4332-AFEE-24B4C5A31FDD}"/>
                </a:ext>
              </a:extLst>
            </p:cNvPr>
            <p:cNvGrpSpPr/>
            <p:nvPr/>
          </p:nvGrpSpPr>
          <p:grpSpPr>
            <a:xfrm>
              <a:off x="7380015" y="3138210"/>
              <a:ext cx="4601412" cy="1533934"/>
              <a:chOff x="1435139" y="3378459"/>
              <a:chExt cx="4601412" cy="1533934"/>
            </a:xfrm>
          </p:grpSpPr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F95DBFE2-1372-4CA5-AF70-0F5F84F6B718}"/>
                  </a:ext>
                </a:extLst>
              </p:cNvPr>
              <p:cNvSpPr/>
              <p:nvPr/>
            </p:nvSpPr>
            <p:spPr>
              <a:xfrm>
                <a:off x="1859252" y="4288202"/>
                <a:ext cx="607859" cy="27699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Admin</a:t>
                </a:r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0C17F665-00E8-46DE-B3F7-8C34DE1B0417}"/>
                  </a:ext>
                </a:extLst>
              </p:cNvPr>
              <p:cNvSpPr/>
              <p:nvPr/>
            </p:nvSpPr>
            <p:spPr>
              <a:xfrm>
                <a:off x="4580467" y="4288202"/>
                <a:ext cx="1456084" cy="27699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Suspect Machine</a:t>
                </a: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4F4438EC-DC07-439D-8159-A535A3088ADB}"/>
                  </a:ext>
                </a:extLst>
              </p:cNvPr>
              <p:cNvSpPr/>
              <p:nvPr/>
            </p:nvSpPr>
            <p:spPr>
              <a:xfrm>
                <a:off x="3245882" y="4219607"/>
                <a:ext cx="944489" cy="261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No Response</a:t>
                </a:r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EBFC4461-E6D8-497B-8336-00E7CE656F70}"/>
                  </a:ext>
                </a:extLst>
              </p:cNvPr>
              <p:cNvSpPr/>
              <p:nvPr/>
            </p:nvSpPr>
            <p:spPr>
              <a:xfrm>
                <a:off x="2683432" y="3378459"/>
                <a:ext cx="1935307" cy="43088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Ping Message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(10.0.0.1, </a:t>
                </a: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AA:BB:CC:DD:EE:FF</a:t>
                </a: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)</a:t>
                </a:r>
              </a:p>
            </p:txBody>
          </p:sp>
          <p:cxnSp>
            <p:nvCxnSpPr>
              <p:cNvPr id="39" name="Straight Arrow Connector 38">
                <a:extLst>
                  <a:ext uri="{FF2B5EF4-FFF2-40B4-BE49-F238E27FC236}">
                    <a16:creationId xmlns:a16="http://schemas.microsoft.com/office/drawing/2014/main" id="{8A944B8E-9685-4A87-AC0B-D31D898D82A1}"/>
                  </a:ext>
                </a:extLst>
              </p:cNvPr>
              <p:cNvCxnSpPr/>
              <p:nvPr/>
            </p:nvCxnSpPr>
            <p:spPr>
              <a:xfrm>
                <a:off x="2638299" y="3814362"/>
                <a:ext cx="2179658" cy="0"/>
              </a:xfrm>
              <a:prstGeom prst="straightConnector1">
                <a:avLst/>
              </a:prstGeom>
              <a:ln w="34925">
                <a:solidFill>
                  <a:srgbClr val="265B9E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Arrow Connector 39">
                <a:extLst>
                  <a:ext uri="{FF2B5EF4-FFF2-40B4-BE49-F238E27FC236}">
                    <a16:creationId xmlns:a16="http://schemas.microsoft.com/office/drawing/2014/main" id="{13DC4399-260C-4996-BD16-34411A099733}"/>
                  </a:ext>
                </a:extLst>
              </p:cNvPr>
              <p:cNvCxnSpPr/>
              <p:nvPr/>
            </p:nvCxnSpPr>
            <p:spPr>
              <a:xfrm flipH="1">
                <a:off x="2638299" y="4109188"/>
                <a:ext cx="2179658" cy="0"/>
              </a:xfrm>
              <a:prstGeom prst="straightConnector1">
                <a:avLst/>
              </a:prstGeom>
              <a:ln w="34925">
                <a:solidFill>
                  <a:srgbClr val="265B9E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1" name="Picture 3" descr="F:\Icons\Web2.0 PNG Icons\Rejection.png">
                <a:extLst>
                  <a:ext uri="{FF2B5EF4-FFF2-40B4-BE49-F238E27FC236}">
                    <a16:creationId xmlns:a16="http://schemas.microsoft.com/office/drawing/2014/main" id="{471117F1-62E7-4C54-9B57-04B03CC2BA2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9256" y="3964808"/>
                <a:ext cx="297744" cy="297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4FD36B94-3CD3-4606-8136-AC230004C76D}"/>
                  </a:ext>
                </a:extLst>
              </p:cNvPr>
              <p:cNvSpPr/>
              <p:nvPr/>
            </p:nvSpPr>
            <p:spPr>
              <a:xfrm>
                <a:off x="4580467" y="4481506"/>
                <a:ext cx="1456084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10.0.0.1,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11-22-33-44-55-66</a:t>
                </a:r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9AEDC811-07EB-400D-A1BF-6B89DB350522}"/>
                  </a:ext>
                </a:extLst>
              </p:cNvPr>
              <p:cNvSpPr/>
              <p:nvPr/>
            </p:nvSpPr>
            <p:spPr>
              <a:xfrm>
                <a:off x="1435139" y="4481506"/>
                <a:ext cx="1456084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10.0.0.4,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36-2E-3G-45-S6-K2</a:t>
                </a:r>
              </a:p>
            </p:txBody>
          </p: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E4605DF4-525E-4118-A15F-11BF19E59B11}"/>
                  </a:ext>
                </a:extLst>
              </p:cNvPr>
              <p:cNvGrpSpPr/>
              <p:nvPr/>
            </p:nvGrpSpPr>
            <p:grpSpPr>
              <a:xfrm>
                <a:off x="1528010" y="3448296"/>
                <a:ext cx="1117309" cy="884452"/>
                <a:chOff x="-618178" y="2803190"/>
                <a:chExt cx="1117309" cy="884452"/>
              </a:xfrm>
            </p:grpSpPr>
            <p:pic>
              <p:nvPicPr>
                <p:cNvPr id="48" name="Picture 47">
                  <a:extLst>
                    <a:ext uri="{FF2B5EF4-FFF2-40B4-BE49-F238E27FC236}">
                      <a16:creationId xmlns:a16="http://schemas.microsoft.com/office/drawing/2014/main" id="{9D14D117-9422-4124-891E-3C6ECCC5D7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17385" y="3025636"/>
                  <a:ext cx="616516" cy="644796"/>
                </a:xfrm>
                <a:prstGeom prst="rect">
                  <a:avLst/>
                </a:prstGeom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</p:pic>
            <p:pic>
              <p:nvPicPr>
                <p:cNvPr id="49" name="Picture 48">
                  <a:extLst>
                    <a:ext uri="{FF2B5EF4-FFF2-40B4-BE49-F238E27FC236}">
                      <a16:creationId xmlns:a16="http://schemas.microsoft.com/office/drawing/2014/main" id="{E0FAB83A-0BEE-48A6-9941-810FE4DC8A6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618178" y="2803190"/>
                  <a:ext cx="599628" cy="884452"/>
                </a:xfrm>
                <a:prstGeom prst="rect">
                  <a:avLst/>
                </a:prstGeom>
              </p:spPr>
            </p:pic>
          </p:grp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AE6FBECC-1D42-4730-B5F7-AFC860F9642D}"/>
                  </a:ext>
                </a:extLst>
              </p:cNvPr>
              <p:cNvGrpSpPr/>
              <p:nvPr/>
            </p:nvGrpSpPr>
            <p:grpSpPr>
              <a:xfrm>
                <a:off x="4813241" y="3449422"/>
                <a:ext cx="1058515" cy="842495"/>
                <a:chOff x="6564354" y="4756747"/>
                <a:chExt cx="1058515" cy="842495"/>
              </a:xfrm>
            </p:grpSpPr>
            <p:pic>
              <p:nvPicPr>
                <p:cNvPr id="46" name="Picture 45">
                  <a:extLst>
                    <a:ext uri="{FF2B5EF4-FFF2-40B4-BE49-F238E27FC236}">
                      <a16:creationId xmlns:a16="http://schemas.microsoft.com/office/drawing/2014/main" id="{7B28F271-C9BD-411A-AAD7-4F21A24076A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564354" y="4912393"/>
                  <a:ext cx="670338" cy="686849"/>
                </a:xfrm>
                <a:prstGeom prst="rect">
                  <a:avLst/>
                </a:prstGeom>
              </p:spPr>
            </p:pic>
            <p:pic>
              <p:nvPicPr>
                <p:cNvPr id="47" name="Picture 46">
                  <a:extLst>
                    <a:ext uri="{FF2B5EF4-FFF2-40B4-BE49-F238E27FC236}">
                      <a16:creationId xmlns:a16="http://schemas.microsoft.com/office/drawing/2014/main" id="{55C14B36-5FC1-4E37-8464-5D10474EE6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035866" y="4756747"/>
                  <a:ext cx="587003" cy="829259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E01F8D6A-717C-4BBC-BBC6-D6ECD101E176}"/>
              </a:ext>
            </a:extLst>
          </p:cNvPr>
          <p:cNvSpPr/>
          <p:nvPr/>
        </p:nvSpPr>
        <p:spPr>
          <a:xfrm>
            <a:off x="209354" y="5327405"/>
            <a:ext cx="11906446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Sends a ping request to the suspect machine with its IP address and 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incorrect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MAC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address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The Ethernet adapter rejects it, as the MAC address does not match, whereas the suspect machine running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sniffer responds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it as it does not reject packets with a different MAC address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3D85492-1EBC-488D-9D9A-A474F17386E8}"/>
              </a:ext>
            </a:extLst>
          </p:cNvPr>
          <p:cNvSpPr/>
          <p:nvPr/>
        </p:nvSpPr>
        <p:spPr bwMode="auto">
          <a:xfrm>
            <a:off x="0" y="-39358"/>
            <a:ext cx="12192000" cy="13243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54" name="Title 19">
            <a:extLst>
              <a:ext uri="{FF2B5EF4-FFF2-40B4-BE49-F238E27FC236}">
                <a16:creationId xmlns:a16="http://schemas.microsoft.com/office/drawing/2014/main" id="{C045B972-5933-4792-B3B2-D599B5B051BE}"/>
              </a:ext>
            </a:extLst>
          </p:cNvPr>
          <p:cNvSpPr txBox="1">
            <a:spLocks/>
          </p:cNvSpPr>
          <p:nvPr/>
        </p:nvSpPr>
        <p:spPr>
          <a:xfrm>
            <a:off x="1642838" y="315575"/>
            <a:ext cx="8906325" cy="614477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Sniffer Detection Techniques: Ping Method</a:t>
            </a:r>
            <a:endParaRPr lang="en-IN" sz="32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552394-BA8F-488F-AD47-B310B07E48DE}"/>
              </a:ext>
            </a:extLst>
          </p:cNvPr>
          <p:cNvCxnSpPr>
            <a:cxnSpLocks/>
          </p:cNvCxnSpPr>
          <p:nvPr/>
        </p:nvCxnSpPr>
        <p:spPr>
          <a:xfrm>
            <a:off x="6096000" y="1405866"/>
            <a:ext cx="0" cy="3597556"/>
          </a:xfrm>
          <a:prstGeom prst="line">
            <a:avLst/>
          </a:prstGeom>
          <a:ln w="19050" cap="flat" cmpd="sng" algn="ctr">
            <a:solidFill>
              <a:schemeClr val="bg1">
                <a:lumMod val="50000"/>
              </a:schemeClr>
            </a:solidFill>
            <a:prstDash val="lg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80959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group of laptops on a table&#10;&#10;Description automatically generated with low confidence">
            <a:extLst>
              <a:ext uri="{FF2B5EF4-FFF2-40B4-BE49-F238E27FC236}">
                <a16:creationId xmlns:a16="http://schemas.microsoft.com/office/drawing/2014/main" id="{41C8AEBE-1A90-4120-AF7A-81B274D88C4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 cstate="print">
            <a:alphaModFix am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72" b="6763"/>
          <a:stretch/>
        </p:blipFill>
        <p:spPr>
          <a:xfrm>
            <a:off x="0" y="1000026"/>
            <a:ext cx="12192000" cy="5558673"/>
          </a:xfrm>
        </p:spPr>
      </p:pic>
      <p:sp>
        <p:nvSpPr>
          <p:cNvPr id="5" name="TextBox 4"/>
          <p:cNvSpPr txBox="1"/>
          <p:nvPr/>
        </p:nvSpPr>
        <p:spPr>
          <a:xfrm>
            <a:off x="1407522" y="1339436"/>
            <a:ext cx="10327278" cy="430845"/>
          </a:xfrm>
          <a:prstGeom prst="rect">
            <a:avLst/>
          </a:prstGeom>
          <a:noFill/>
        </p:spPr>
        <p:txBody>
          <a:bodyPr wrap="square" lIns="121878" tIns="60939" rIns="121878" bIns="60939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Most of the sniffers perform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reverse DNS lookups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identify the machine from the IP address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07522" y="5737002"/>
            <a:ext cx="9150692" cy="430845"/>
          </a:xfrm>
          <a:prstGeom prst="rect">
            <a:avLst/>
          </a:prstGeom>
          <a:noFill/>
        </p:spPr>
        <p:txBody>
          <a:bodyPr wrap="square" lIns="121878" tIns="60939" rIns="121878" bIns="60939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machine generating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reverse DNS lookup traffic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is very likely to be running a sniffer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534991" y="1156884"/>
            <a:ext cx="795742" cy="795949"/>
            <a:chOff x="15270472" y="4509046"/>
            <a:chExt cx="1592106" cy="1591898"/>
          </a:xfrm>
        </p:grpSpPr>
        <p:sp>
          <p:nvSpPr>
            <p:cNvPr id="18" name="Oval 17"/>
            <p:cNvSpPr/>
            <p:nvPr/>
          </p:nvSpPr>
          <p:spPr>
            <a:xfrm>
              <a:off x="15270472" y="4509046"/>
              <a:ext cx="1592106" cy="15918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7"/>
              <a:endParaRPr lang="en-US" sz="2200" dirty="0">
                <a:solidFill>
                  <a:prstClr val="white"/>
                </a:solidFill>
                <a:latin typeface="Lato Light"/>
                <a:cs typeface="Lato Light"/>
              </a:endParaRPr>
            </a:p>
          </p:txBody>
        </p:sp>
        <p:sp>
          <p:nvSpPr>
            <p:cNvPr id="27" name="AutoShape 81"/>
            <p:cNvSpPr>
              <a:spLocks/>
            </p:cNvSpPr>
            <p:nvPr/>
          </p:nvSpPr>
          <p:spPr bwMode="auto">
            <a:xfrm>
              <a:off x="15630214" y="4980611"/>
              <a:ext cx="841202" cy="6162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82" y="15633"/>
                  </a:moveTo>
                  <a:cubicBezTo>
                    <a:pt x="11211" y="15633"/>
                    <a:pt x="11622" y="15565"/>
                    <a:pt x="12011" y="15416"/>
                  </a:cubicBezTo>
                  <a:cubicBezTo>
                    <a:pt x="12403" y="15272"/>
                    <a:pt x="12778" y="15084"/>
                    <a:pt x="13138" y="14855"/>
                  </a:cubicBezTo>
                  <a:cubicBezTo>
                    <a:pt x="13498" y="14626"/>
                    <a:pt x="13845" y="14361"/>
                    <a:pt x="14181" y="14073"/>
                  </a:cubicBezTo>
                  <a:cubicBezTo>
                    <a:pt x="14516" y="13774"/>
                    <a:pt x="14844" y="13471"/>
                    <a:pt x="15168" y="13160"/>
                  </a:cubicBezTo>
                  <a:cubicBezTo>
                    <a:pt x="16142" y="12226"/>
                    <a:pt x="17126" y="11306"/>
                    <a:pt x="18120" y="10410"/>
                  </a:cubicBezTo>
                  <a:cubicBezTo>
                    <a:pt x="19112" y="9515"/>
                    <a:pt x="20113" y="8616"/>
                    <a:pt x="21120" y="7714"/>
                  </a:cubicBezTo>
                  <a:cubicBezTo>
                    <a:pt x="21198" y="7640"/>
                    <a:pt x="21279" y="7570"/>
                    <a:pt x="21360" y="7496"/>
                  </a:cubicBezTo>
                  <a:cubicBezTo>
                    <a:pt x="21443" y="7429"/>
                    <a:pt x="21524" y="7347"/>
                    <a:pt x="21599" y="7250"/>
                  </a:cubicBezTo>
                  <a:lnTo>
                    <a:pt x="21599" y="19981"/>
                  </a:lnTo>
                  <a:cubicBezTo>
                    <a:pt x="21599" y="20416"/>
                    <a:pt x="21470" y="20800"/>
                    <a:pt x="21208" y="21118"/>
                  </a:cubicBezTo>
                  <a:cubicBezTo>
                    <a:pt x="20946" y="21438"/>
                    <a:pt x="20632" y="21599"/>
                    <a:pt x="20265" y="21599"/>
                  </a:cubicBezTo>
                  <a:lnTo>
                    <a:pt x="1346" y="21599"/>
                  </a:lnTo>
                  <a:cubicBezTo>
                    <a:pt x="979" y="21599"/>
                    <a:pt x="663" y="21438"/>
                    <a:pt x="396" y="21118"/>
                  </a:cubicBezTo>
                  <a:cubicBezTo>
                    <a:pt x="132" y="20803"/>
                    <a:pt x="0" y="20419"/>
                    <a:pt x="0" y="19981"/>
                  </a:cubicBezTo>
                  <a:lnTo>
                    <a:pt x="0" y="7250"/>
                  </a:lnTo>
                  <a:cubicBezTo>
                    <a:pt x="75" y="7347"/>
                    <a:pt x="156" y="7429"/>
                    <a:pt x="239" y="7496"/>
                  </a:cubicBezTo>
                  <a:cubicBezTo>
                    <a:pt x="320" y="7570"/>
                    <a:pt x="401" y="7640"/>
                    <a:pt x="479" y="7714"/>
                  </a:cubicBezTo>
                  <a:cubicBezTo>
                    <a:pt x="1488" y="8616"/>
                    <a:pt x="2487" y="9514"/>
                    <a:pt x="3481" y="10410"/>
                  </a:cubicBezTo>
                  <a:cubicBezTo>
                    <a:pt x="4473" y="11306"/>
                    <a:pt x="5457" y="12223"/>
                    <a:pt x="6434" y="13160"/>
                  </a:cubicBezTo>
                  <a:cubicBezTo>
                    <a:pt x="6738" y="13454"/>
                    <a:pt x="7058" y="13744"/>
                    <a:pt x="7394" y="14038"/>
                  </a:cubicBezTo>
                  <a:cubicBezTo>
                    <a:pt x="7729" y="14338"/>
                    <a:pt x="8079" y="14599"/>
                    <a:pt x="8437" y="14840"/>
                  </a:cubicBezTo>
                  <a:cubicBezTo>
                    <a:pt x="8797" y="15075"/>
                    <a:pt x="9174" y="15269"/>
                    <a:pt x="9568" y="15413"/>
                  </a:cubicBezTo>
                  <a:cubicBezTo>
                    <a:pt x="9965" y="15563"/>
                    <a:pt x="10371" y="15633"/>
                    <a:pt x="10782" y="15633"/>
                  </a:cubicBezTo>
                  <a:moveTo>
                    <a:pt x="10782" y="12413"/>
                  </a:moveTo>
                  <a:cubicBezTo>
                    <a:pt x="10540" y="12413"/>
                    <a:pt x="10278" y="12334"/>
                    <a:pt x="9996" y="12167"/>
                  </a:cubicBezTo>
                  <a:cubicBezTo>
                    <a:pt x="9715" y="12005"/>
                    <a:pt x="9441" y="11806"/>
                    <a:pt x="9171" y="11576"/>
                  </a:cubicBezTo>
                  <a:cubicBezTo>
                    <a:pt x="8900" y="11347"/>
                    <a:pt x="8638" y="11106"/>
                    <a:pt x="8380" y="10854"/>
                  </a:cubicBezTo>
                  <a:cubicBezTo>
                    <a:pt x="8121" y="10601"/>
                    <a:pt x="7896" y="10390"/>
                    <a:pt x="7700" y="10222"/>
                  </a:cubicBezTo>
                  <a:cubicBezTo>
                    <a:pt x="6752" y="9356"/>
                    <a:pt x="5819" y="8507"/>
                    <a:pt x="4891" y="7664"/>
                  </a:cubicBezTo>
                  <a:cubicBezTo>
                    <a:pt x="3966" y="6815"/>
                    <a:pt x="3023" y="5960"/>
                    <a:pt x="2061" y="5087"/>
                  </a:cubicBezTo>
                  <a:cubicBezTo>
                    <a:pt x="1882" y="4920"/>
                    <a:pt x="1672" y="4691"/>
                    <a:pt x="1434" y="4406"/>
                  </a:cubicBezTo>
                  <a:cubicBezTo>
                    <a:pt x="1194" y="4118"/>
                    <a:pt x="974" y="3804"/>
                    <a:pt x="766" y="3460"/>
                  </a:cubicBezTo>
                  <a:cubicBezTo>
                    <a:pt x="560" y="3110"/>
                    <a:pt x="384" y="2761"/>
                    <a:pt x="239" y="2405"/>
                  </a:cubicBezTo>
                  <a:cubicBezTo>
                    <a:pt x="95" y="2050"/>
                    <a:pt x="22" y="1724"/>
                    <a:pt x="22" y="1436"/>
                  </a:cubicBezTo>
                  <a:cubicBezTo>
                    <a:pt x="22" y="1051"/>
                    <a:pt x="164" y="713"/>
                    <a:pt x="443" y="425"/>
                  </a:cubicBezTo>
                  <a:cubicBezTo>
                    <a:pt x="727" y="143"/>
                    <a:pt x="1025" y="0"/>
                    <a:pt x="1346" y="0"/>
                  </a:cubicBezTo>
                  <a:lnTo>
                    <a:pt x="20265" y="0"/>
                  </a:lnTo>
                  <a:cubicBezTo>
                    <a:pt x="20583" y="0"/>
                    <a:pt x="20882" y="143"/>
                    <a:pt x="21161" y="425"/>
                  </a:cubicBezTo>
                  <a:cubicBezTo>
                    <a:pt x="21438" y="713"/>
                    <a:pt x="21577" y="1051"/>
                    <a:pt x="21577" y="1436"/>
                  </a:cubicBezTo>
                  <a:cubicBezTo>
                    <a:pt x="21577" y="1724"/>
                    <a:pt x="21504" y="2050"/>
                    <a:pt x="21360" y="2405"/>
                  </a:cubicBezTo>
                  <a:cubicBezTo>
                    <a:pt x="21215" y="2761"/>
                    <a:pt x="21039" y="3110"/>
                    <a:pt x="20833" y="3460"/>
                  </a:cubicBezTo>
                  <a:cubicBezTo>
                    <a:pt x="20627" y="3804"/>
                    <a:pt x="20402" y="4121"/>
                    <a:pt x="20165" y="4406"/>
                  </a:cubicBezTo>
                  <a:cubicBezTo>
                    <a:pt x="19927" y="4691"/>
                    <a:pt x="19717" y="4923"/>
                    <a:pt x="19538" y="5087"/>
                  </a:cubicBezTo>
                  <a:cubicBezTo>
                    <a:pt x="18578" y="5948"/>
                    <a:pt x="17633" y="6803"/>
                    <a:pt x="16708" y="7652"/>
                  </a:cubicBezTo>
                  <a:cubicBezTo>
                    <a:pt x="15782" y="8501"/>
                    <a:pt x="14844" y="9356"/>
                    <a:pt x="13899" y="10222"/>
                  </a:cubicBezTo>
                  <a:cubicBezTo>
                    <a:pt x="13703" y="10390"/>
                    <a:pt x="13481" y="10601"/>
                    <a:pt x="13226" y="10854"/>
                  </a:cubicBezTo>
                  <a:cubicBezTo>
                    <a:pt x="12971" y="11106"/>
                    <a:pt x="12709" y="11347"/>
                    <a:pt x="12435" y="11576"/>
                  </a:cubicBezTo>
                  <a:cubicBezTo>
                    <a:pt x="12161" y="11806"/>
                    <a:pt x="11884" y="12005"/>
                    <a:pt x="11603" y="12167"/>
                  </a:cubicBezTo>
                  <a:cubicBezTo>
                    <a:pt x="11321" y="12334"/>
                    <a:pt x="11064" y="12413"/>
                    <a:pt x="10829" y="12413"/>
                  </a:cubicBezTo>
                  <a:lnTo>
                    <a:pt x="10804" y="12413"/>
                  </a:lnTo>
                  <a:lnTo>
                    <a:pt x="10782" y="12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defTabSz="171382">
                <a:defRPr/>
              </a:pPr>
              <a:endParaRPr lang="es-ES" sz="11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34991" y="5554449"/>
            <a:ext cx="795742" cy="795950"/>
            <a:chOff x="15251383" y="6852908"/>
            <a:chExt cx="1592106" cy="1591899"/>
          </a:xfrm>
        </p:grpSpPr>
        <p:sp>
          <p:nvSpPr>
            <p:cNvPr id="16" name="Oval 15"/>
            <p:cNvSpPr/>
            <p:nvPr/>
          </p:nvSpPr>
          <p:spPr>
            <a:xfrm>
              <a:off x="15251383" y="6852908"/>
              <a:ext cx="1592106" cy="15918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7"/>
              <a:endParaRPr lang="en-US" sz="2200" dirty="0">
                <a:solidFill>
                  <a:prstClr val="white"/>
                </a:solidFill>
                <a:latin typeface="Lato Light"/>
                <a:cs typeface="Lato Light"/>
              </a:endParaRPr>
            </a:p>
          </p:txBody>
        </p:sp>
        <p:sp>
          <p:nvSpPr>
            <p:cNvPr id="29" name="AutoShape 104"/>
            <p:cNvSpPr>
              <a:spLocks/>
            </p:cNvSpPr>
            <p:nvPr/>
          </p:nvSpPr>
          <p:spPr bwMode="auto">
            <a:xfrm>
              <a:off x="15604797" y="7287590"/>
              <a:ext cx="861467" cy="694250"/>
            </a:xfrm>
            <a:custGeom>
              <a:avLst/>
              <a:gdLst>
                <a:gd name="T0" fmla="+- 0 10800 41"/>
                <a:gd name="T1" fmla="*/ T0 w 21518"/>
                <a:gd name="T2" fmla="+- 0 10800 84"/>
                <a:gd name="T3" fmla="*/ 10800 h 21432"/>
                <a:gd name="T4" fmla="+- 0 10800 41"/>
                <a:gd name="T5" fmla="*/ T4 w 21518"/>
                <a:gd name="T6" fmla="+- 0 10800 84"/>
                <a:gd name="T7" fmla="*/ 10800 h 21432"/>
                <a:gd name="T8" fmla="+- 0 10800 41"/>
                <a:gd name="T9" fmla="*/ T8 w 21518"/>
                <a:gd name="T10" fmla="+- 0 10800 84"/>
                <a:gd name="T11" fmla="*/ 10800 h 21432"/>
                <a:gd name="T12" fmla="+- 0 10800 41"/>
                <a:gd name="T13" fmla="*/ T12 w 21518"/>
                <a:gd name="T14" fmla="+- 0 10800 84"/>
                <a:gd name="T15" fmla="*/ 10800 h 2143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18" h="21432">
                  <a:moveTo>
                    <a:pt x="18959" y="13478"/>
                  </a:moveTo>
                  <a:cubicBezTo>
                    <a:pt x="19078" y="13531"/>
                    <a:pt x="19165" y="13624"/>
                    <a:pt x="19216" y="13755"/>
                  </a:cubicBezTo>
                  <a:cubicBezTo>
                    <a:pt x="19268" y="13884"/>
                    <a:pt x="19272" y="14021"/>
                    <a:pt x="19228" y="14164"/>
                  </a:cubicBezTo>
                  <a:cubicBezTo>
                    <a:pt x="18832" y="15579"/>
                    <a:pt x="18235" y="16805"/>
                    <a:pt x="17439" y="17841"/>
                  </a:cubicBezTo>
                  <a:cubicBezTo>
                    <a:pt x="16642" y="18886"/>
                    <a:pt x="15731" y="19706"/>
                    <a:pt x="14707" y="20308"/>
                  </a:cubicBezTo>
                  <a:cubicBezTo>
                    <a:pt x="13684" y="20911"/>
                    <a:pt x="12578" y="21275"/>
                    <a:pt x="11389" y="21395"/>
                  </a:cubicBezTo>
                  <a:cubicBezTo>
                    <a:pt x="10201" y="21516"/>
                    <a:pt x="9023" y="21336"/>
                    <a:pt x="7856" y="20866"/>
                  </a:cubicBezTo>
                  <a:cubicBezTo>
                    <a:pt x="6847" y="20443"/>
                    <a:pt x="5945" y="19849"/>
                    <a:pt x="5149" y="19068"/>
                  </a:cubicBezTo>
                  <a:cubicBezTo>
                    <a:pt x="4353" y="18292"/>
                    <a:pt x="3683" y="17362"/>
                    <a:pt x="3137" y="16281"/>
                  </a:cubicBezTo>
                  <a:lnTo>
                    <a:pt x="839" y="17623"/>
                  </a:lnTo>
                  <a:cubicBezTo>
                    <a:pt x="518" y="17827"/>
                    <a:pt x="282" y="17853"/>
                    <a:pt x="129" y="17693"/>
                  </a:cubicBezTo>
                  <a:cubicBezTo>
                    <a:pt x="-25" y="17539"/>
                    <a:pt x="-41" y="17250"/>
                    <a:pt x="78" y="16828"/>
                  </a:cubicBezTo>
                  <a:lnTo>
                    <a:pt x="1760" y="10972"/>
                  </a:lnTo>
                  <a:cubicBezTo>
                    <a:pt x="1835" y="10675"/>
                    <a:pt x="1985" y="10476"/>
                    <a:pt x="2200" y="10370"/>
                  </a:cubicBezTo>
                  <a:cubicBezTo>
                    <a:pt x="2416" y="10260"/>
                    <a:pt x="2638" y="10244"/>
                    <a:pt x="2863" y="10314"/>
                  </a:cubicBezTo>
                  <a:lnTo>
                    <a:pt x="7772" y="12327"/>
                  </a:lnTo>
                  <a:cubicBezTo>
                    <a:pt x="8109" y="12470"/>
                    <a:pt x="8280" y="12649"/>
                    <a:pt x="8287" y="12868"/>
                  </a:cubicBezTo>
                  <a:cubicBezTo>
                    <a:pt x="8297" y="13089"/>
                    <a:pt x="8140" y="13302"/>
                    <a:pt x="7819" y="13506"/>
                  </a:cubicBezTo>
                  <a:lnTo>
                    <a:pt x="5552" y="14845"/>
                  </a:lnTo>
                  <a:cubicBezTo>
                    <a:pt x="5948" y="15542"/>
                    <a:pt x="6409" y="16144"/>
                    <a:pt x="6938" y="16648"/>
                  </a:cubicBezTo>
                  <a:cubicBezTo>
                    <a:pt x="7465" y="17155"/>
                    <a:pt x="8063" y="17539"/>
                    <a:pt x="8739" y="17808"/>
                  </a:cubicBezTo>
                  <a:cubicBezTo>
                    <a:pt x="9569" y="18141"/>
                    <a:pt x="10395" y="18264"/>
                    <a:pt x="11222" y="18186"/>
                  </a:cubicBezTo>
                  <a:cubicBezTo>
                    <a:pt x="12049" y="18105"/>
                    <a:pt x="12827" y="17855"/>
                    <a:pt x="13543" y="17432"/>
                  </a:cubicBezTo>
                  <a:cubicBezTo>
                    <a:pt x="14265" y="17015"/>
                    <a:pt x="14900" y="16438"/>
                    <a:pt x="15448" y="15702"/>
                  </a:cubicBezTo>
                  <a:cubicBezTo>
                    <a:pt x="15998" y="14971"/>
                    <a:pt x="16410" y="14111"/>
                    <a:pt x="16687" y="13114"/>
                  </a:cubicBezTo>
                  <a:cubicBezTo>
                    <a:pt x="16734" y="12971"/>
                    <a:pt x="16808" y="12873"/>
                    <a:pt x="16919" y="12823"/>
                  </a:cubicBezTo>
                  <a:cubicBezTo>
                    <a:pt x="17026" y="12767"/>
                    <a:pt x="17141" y="12758"/>
                    <a:pt x="17261" y="12795"/>
                  </a:cubicBezTo>
                  <a:lnTo>
                    <a:pt x="18959" y="13478"/>
                  </a:lnTo>
                  <a:close/>
                  <a:moveTo>
                    <a:pt x="20675" y="3811"/>
                  </a:moveTo>
                  <a:cubicBezTo>
                    <a:pt x="20999" y="3609"/>
                    <a:pt x="21235" y="3581"/>
                    <a:pt x="21390" y="3741"/>
                  </a:cubicBezTo>
                  <a:cubicBezTo>
                    <a:pt x="21542" y="3895"/>
                    <a:pt x="21558" y="4175"/>
                    <a:pt x="21439" y="4576"/>
                  </a:cubicBezTo>
                  <a:lnTo>
                    <a:pt x="19755" y="10462"/>
                  </a:lnTo>
                  <a:cubicBezTo>
                    <a:pt x="19682" y="10756"/>
                    <a:pt x="19535" y="10961"/>
                    <a:pt x="19317" y="11064"/>
                  </a:cubicBezTo>
                  <a:cubicBezTo>
                    <a:pt x="19099" y="11173"/>
                    <a:pt x="18879" y="11190"/>
                    <a:pt x="18656" y="11117"/>
                  </a:cubicBezTo>
                  <a:lnTo>
                    <a:pt x="13745" y="9109"/>
                  </a:lnTo>
                  <a:cubicBezTo>
                    <a:pt x="13408" y="8964"/>
                    <a:pt x="13234" y="8782"/>
                    <a:pt x="13227" y="8563"/>
                  </a:cubicBezTo>
                  <a:cubicBezTo>
                    <a:pt x="13220" y="8345"/>
                    <a:pt x="13370" y="8132"/>
                    <a:pt x="13675" y="7928"/>
                  </a:cubicBezTo>
                  <a:lnTo>
                    <a:pt x="15942" y="6586"/>
                  </a:lnTo>
                  <a:cubicBezTo>
                    <a:pt x="15560" y="5889"/>
                    <a:pt x="15103" y="5287"/>
                    <a:pt x="14569" y="4786"/>
                  </a:cubicBezTo>
                  <a:cubicBezTo>
                    <a:pt x="14033" y="4279"/>
                    <a:pt x="13438" y="3892"/>
                    <a:pt x="12778" y="3626"/>
                  </a:cubicBezTo>
                  <a:cubicBezTo>
                    <a:pt x="11948" y="3293"/>
                    <a:pt x="11119" y="3170"/>
                    <a:pt x="10292" y="3248"/>
                  </a:cubicBezTo>
                  <a:cubicBezTo>
                    <a:pt x="9466" y="3329"/>
                    <a:pt x="8693" y="3581"/>
                    <a:pt x="7974" y="3999"/>
                  </a:cubicBezTo>
                  <a:cubicBezTo>
                    <a:pt x="7252" y="4421"/>
                    <a:pt x="6615" y="4998"/>
                    <a:pt x="6067" y="5732"/>
                  </a:cubicBezTo>
                  <a:cubicBezTo>
                    <a:pt x="5519" y="6463"/>
                    <a:pt x="5107" y="7326"/>
                    <a:pt x="4830" y="8317"/>
                  </a:cubicBezTo>
                  <a:cubicBezTo>
                    <a:pt x="4784" y="8460"/>
                    <a:pt x="4706" y="8558"/>
                    <a:pt x="4598" y="8614"/>
                  </a:cubicBezTo>
                  <a:cubicBezTo>
                    <a:pt x="4491" y="8664"/>
                    <a:pt x="4376" y="8672"/>
                    <a:pt x="4257" y="8639"/>
                  </a:cubicBezTo>
                  <a:lnTo>
                    <a:pt x="2549" y="7953"/>
                  </a:lnTo>
                  <a:cubicBezTo>
                    <a:pt x="2430" y="7902"/>
                    <a:pt x="2345" y="7810"/>
                    <a:pt x="2294" y="7681"/>
                  </a:cubicBezTo>
                  <a:cubicBezTo>
                    <a:pt x="2242" y="7552"/>
                    <a:pt x="2238" y="7415"/>
                    <a:pt x="2282" y="7270"/>
                  </a:cubicBezTo>
                  <a:cubicBezTo>
                    <a:pt x="2678" y="5878"/>
                    <a:pt x="3275" y="4654"/>
                    <a:pt x="4071" y="3604"/>
                  </a:cubicBezTo>
                  <a:cubicBezTo>
                    <a:pt x="4868" y="2554"/>
                    <a:pt x="5779" y="1727"/>
                    <a:pt x="6800" y="1125"/>
                  </a:cubicBezTo>
                  <a:cubicBezTo>
                    <a:pt x="7826" y="520"/>
                    <a:pt x="8927" y="156"/>
                    <a:pt x="10107" y="36"/>
                  </a:cubicBezTo>
                  <a:cubicBezTo>
                    <a:pt x="11290" y="-84"/>
                    <a:pt x="12471" y="95"/>
                    <a:pt x="13654" y="568"/>
                  </a:cubicBezTo>
                  <a:cubicBezTo>
                    <a:pt x="14647" y="988"/>
                    <a:pt x="15548" y="1587"/>
                    <a:pt x="16349" y="2363"/>
                  </a:cubicBezTo>
                  <a:cubicBezTo>
                    <a:pt x="17153" y="3144"/>
                    <a:pt x="17827" y="4071"/>
                    <a:pt x="18373" y="5152"/>
                  </a:cubicBezTo>
                  <a:lnTo>
                    <a:pt x="20675" y="38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defTabSz="171382">
                <a:defRPr/>
              </a:pPr>
              <a:endParaRPr lang="es-ES" sz="11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sp>
        <p:nvSpPr>
          <p:cNvPr id="34" name="Title 19">
            <a:extLst>
              <a:ext uri="{FF2B5EF4-FFF2-40B4-BE49-F238E27FC236}">
                <a16:creationId xmlns:a16="http://schemas.microsoft.com/office/drawing/2014/main" id="{69457487-BBC7-4C0E-9B63-A46FF67FDBBD}"/>
              </a:ext>
            </a:extLst>
          </p:cNvPr>
          <p:cNvSpPr txBox="1">
            <a:spLocks/>
          </p:cNvSpPr>
          <p:nvPr/>
        </p:nvSpPr>
        <p:spPr>
          <a:xfrm>
            <a:off x="1750686" y="203125"/>
            <a:ext cx="8690629" cy="55861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Sniffer Detection Techniques: DNS Method</a:t>
            </a:r>
            <a:endParaRPr lang="en-IN" sz="3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0450D9C3-BA50-4A57-8F06-568D194C8575}"/>
              </a:ext>
            </a:extLst>
          </p:cNvPr>
          <p:cNvGrpSpPr/>
          <p:nvPr/>
        </p:nvGrpSpPr>
        <p:grpSpPr>
          <a:xfrm>
            <a:off x="3254851" y="2157635"/>
            <a:ext cx="5682298" cy="3264568"/>
            <a:chOff x="6244514" y="2310000"/>
            <a:chExt cx="5682298" cy="3264568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7803F6B-0A7F-4A3F-9D65-DE39DF7190F0}"/>
                </a:ext>
              </a:extLst>
            </p:cNvPr>
            <p:cNvSpPr/>
            <p:nvPr/>
          </p:nvSpPr>
          <p:spPr bwMode="auto">
            <a:xfrm>
              <a:off x="6244514" y="4024870"/>
              <a:ext cx="1598516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ID: 194.54.67.10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MAC: 00:1b:48:64:42:e4</a:t>
              </a:r>
            </a:p>
          </p:txBody>
        </p:sp>
        <p:cxnSp>
          <p:nvCxnSpPr>
            <p:cNvPr id="63" name="Elbow Connector 44">
              <a:extLst>
                <a:ext uri="{FF2B5EF4-FFF2-40B4-BE49-F238E27FC236}">
                  <a16:creationId xmlns:a16="http://schemas.microsoft.com/office/drawing/2014/main" id="{DB673371-3171-4F87-8790-C3985AFA05ED}"/>
                </a:ext>
              </a:extLst>
            </p:cNvPr>
            <p:cNvCxnSpPr/>
            <p:nvPr/>
          </p:nvCxnSpPr>
          <p:spPr>
            <a:xfrm rot="10800000" flipH="1" flipV="1">
              <a:off x="9319399" y="2517481"/>
              <a:ext cx="9945" cy="2443835"/>
            </a:xfrm>
            <a:prstGeom prst="bentConnector3">
              <a:avLst>
                <a:gd name="adj1" fmla="val -14660786"/>
              </a:avLst>
            </a:prstGeom>
            <a:ln w="25400">
              <a:solidFill>
                <a:srgbClr val="265B9E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DF992A29-1EE7-40C2-AE01-29383DA54DE6}"/>
                </a:ext>
              </a:extLst>
            </p:cNvPr>
            <p:cNvCxnSpPr/>
            <p:nvPr/>
          </p:nvCxnSpPr>
          <p:spPr>
            <a:xfrm>
              <a:off x="7340652" y="3740778"/>
              <a:ext cx="1907864" cy="0"/>
            </a:xfrm>
            <a:prstGeom prst="line">
              <a:avLst/>
            </a:prstGeom>
            <a:ln w="25400">
              <a:solidFill>
                <a:srgbClr val="265B9E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8AE3AB1D-C5F0-4E3A-BC48-3BE74C4F4E4B}"/>
                </a:ext>
              </a:extLst>
            </p:cNvPr>
            <p:cNvSpPr/>
            <p:nvPr/>
          </p:nvSpPr>
          <p:spPr bwMode="auto">
            <a:xfrm>
              <a:off x="7798777" y="2481953"/>
              <a:ext cx="1426082" cy="31532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Ping 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(192.168.0.1)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535F532-1A88-48EB-918A-564DE9833F34}"/>
                </a:ext>
              </a:extLst>
            </p:cNvPr>
            <p:cNvSpPr/>
            <p:nvPr/>
          </p:nvSpPr>
          <p:spPr bwMode="auto">
            <a:xfrm>
              <a:off x="7835642" y="3447110"/>
              <a:ext cx="1352352" cy="31532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Ping 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(192.168.0.2)</a:t>
              </a: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F63BDC98-FE29-47A9-8F06-7C0022850E43}"/>
                </a:ext>
              </a:extLst>
            </p:cNvPr>
            <p:cNvSpPr/>
            <p:nvPr/>
          </p:nvSpPr>
          <p:spPr bwMode="auto">
            <a:xfrm>
              <a:off x="7805483" y="4674212"/>
              <a:ext cx="1412670" cy="31532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Ping 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(192.168.0.3)</a:t>
              </a:r>
            </a:p>
          </p:txBody>
        </p: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09DBAEF8-DA15-41C8-BFD7-043E8DE308EB}"/>
                </a:ext>
              </a:extLst>
            </p:cNvPr>
            <p:cNvCxnSpPr/>
            <p:nvPr/>
          </p:nvCxnSpPr>
          <p:spPr>
            <a:xfrm>
              <a:off x="10034291" y="3740778"/>
              <a:ext cx="1057984" cy="0"/>
            </a:xfrm>
            <a:prstGeom prst="line">
              <a:avLst/>
            </a:prstGeom>
            <a:ln w="25400">
              <a:solidFill>
                <a:srgbClr val="265B9E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BF7F3EB7-0F07-4ABC-97BC-546656C11CD4}"/>
                </a:ext>
              </a:extLst>
            </p:cNvPr>
            <p:cNvSpPr/>
            <p:nvPr/>
          </p:nvSpPr>
          <p:spPr>
            <a:xfrm>
              <a:off x="11028874" y="4190665"/>
              <a:ext cx="897938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DNS Server</a:t>
              </a:r>
            </a:p>
          </p:txBody>
        </p:sp>
        <p:pic>
          <p:nvPicPr>
            <p:cNvPr id="70" name="Picture 5" descr="X:\Web2.0 PNG Icons\Professionals\User-3.png">
              <a:extLst>
                <a:ext uri="{FF2B5EF4-FFF2-40B4-BE49-F238E27FC236}">
                  <a16:creationId xmlns:a16="http://schemas.microsoft.com/office/drawing/2014/main" id="{9580C0AE-EA5B-4905-BB78-606BD3F764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05416" y="2310000"/>
              <a:ext cx="256114" cy="42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8" descr="X:\Web2.0 PNG Icons\Professionals\User-5.png">
              <a:extLst>
                <a:ext uri="{FF2B5EF4-FFF2-40B4-BE49-F238E27FC236}">
                  <a16:creationId xmlns:a16="http://schemas.microsoft.com/office/drawing/2014/main" id="{21258FA9-1A43-495B-B5EB-17F2BD53DB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7421" y="4708424"/>
              <a:ext cx="255225" cy="475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19FA0550-EF03-40F6-9482-D5F010101FE9}"/>
                </a:ext>
              </a:extLst>
            </p:cNvPr>
            <p:cNvSpPr/>
            <p:nvPr/>
          </p:nvSpPr>
          <p:spPr bwMode="auto">
            <a:xfrm>
              <a:off x="8841580" y="2753409"/>
              <a:ext cx="1620958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ID: 192.168.168.1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MAC: 00-14-20-01-23-45</a:t>
              </a: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A68F59A2-7C2E-4FA3-8891-545B3DAEF777}"/>
                </a:ext>
              </a:extLst>
            </p:cNvPr>
            <p:cNvSpPr/>
            <p:nvPr/>
          </p:nvSpPr>
          <p:spPr bwMode="auto">
            <a:xfrm>
              <a:off x="8841580" y="3984641"/>
              <a:ext cx="1620958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ID: 192.168.168.2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MAC: 00-14-20-01-23-46</a:t>
              </a: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11FCC7F-785B-4900-99B7-E399F6A761EF}"/>
                </a:ext>
              </a:extLst>
            </p:cNvPr>
            <p:cNvSpPr/>
            <p:nvPr/>
          </p:nvSpPr>
          <p:spPr bwMode="auto">
            <a:xfrm>
              <a:off x="8841580" y="5143681"/>
              <a:ext cx="1620958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ID: 192.168.168.3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MAC: 00-14-20-01-23-47</a:t>
              </a: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6138543B-A871-42D0-8C4A-E06072297841}"/>
                </a:ext>
              </a:extLst>
            </p:cNvPr>
            <p:cNvSpPr/>
            <p:nvPr/>
          </p:nvSpPr>
          <p:spPr>
            <a:xfrm>
              <a:off x="9310068" y="3482804"/>
              <a:ext cx="679533" cy="499416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925BC542-9A82-46F7-9FA0-F07EB606559E}"/>
                </a:ext>
              </a:extLst>
            </p:cNvPr>
            <p:cNvSpPr/>
            <p:nvPr/>
          </p:nvSpPr>
          <p:spPr>
            <a:xfrm>
              <a:off x="10046630" y="3317577"/>
              <a:ext cx="961865" cy="41969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Reverse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DNS Lookup</a:t>
              </a:r>
            </a:p>
          </p:txBody>
        </p:sp>
        <p:pic>
          <p:nvPicPr>
            <p:cNvPr id="77" name="Picture 7" descr="X:\Web2.0 PNG Icons\Professionals\User-6.png">
              <a:extLst>
                <a:ext uri="{FF2B5EF4-FFF2-40B4-BE49-F238E27FC236}">
                  <a16:creationId xmlns:a16="http://schemas.microsoft.com/office/drawing/2014/main" id="{C9FCCBDE-FC1C-417C-A277-D83B09FA3A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8413" y="3474125"/>
              <a:ext cx="232103" cy="4678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759751F9-9BBB-4A46-A320-3D8EA3C9935E}"/>
                </a:ext>
              </a:extLst>
            </p:cNvPr>
            <p:cNvGrpSpPr/>
            <p:nvPr/>
          </p:nvGrpSpPr>
          <p:grpSpPr>
            <a:xfrm>
              <a:off x="6427983" y="3123601"/>
              <a:ext cx="1117309" cy="884452"/>
              <a:chOff x="-618178" y="2803190"/>
              <a:chExt cx="1117309" cy="884452"/>
            </a:xfrm>
          </p:grpSpPr>
          <p:pic>
            <p:nvPicPr>
              <p:cNvPr id="84" name="Picture 83">
                <a:extLst>
                  <a:ext uri="{FF2B5EF4-FFF2-40B4-BE49-F238E27FC236}">
                    <a16:creationId xmlns:a16="http://schemas.microsoft.com/office/drawing/2014/main" id="{AEBC5E89-854A-4301-8D47-DC889A591B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17385" y="3025636"/>
                <a:ext cx="616516" cy="644796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5" name="Picture 84">
                <a:extLst>
                  <a:ext uri="{FF2B5EF4-FFF2-40B4-BE49-F238E27FC236}">
                    <a16:creationId xmlns:a16="http://schemas.microsoft.com/office/drawing/2014/main" id="{EF1B8CBD-DE47-450C-BA10-5704CB8F3D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618178" y="2803190"/>
                <a:ext cx="599628" cy="884452"/>
              </a:xfrm>
              <a:prstGeom prst="rect">
                <a:avLst/>
              </a:prstGeom>
            </p:spPr>
          </p:pic>
        </p:grpSp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5C9000AE-CA0D-4962-9B74-1EA65729888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097227" y="3320413"/>
              <a:ext cx="743471" cy="854201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2AA6D5FD-110C-40EE-B954-9778B9D07D5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2817" y="2337223"/>
              <a:ext cx="399107" cy="411501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8DABCDF3-1001-4CBE-B5ED-EB986FD18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2817" y="3543949"/>
              <a:ext cx="399107" cy="411501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483152C6-9D7E-4508-9880-2ABB7FFEF2B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2817" y="4741963"/>
              <a:ext cx="399107" cy="411501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EB018E8E-977D-472D-A325-02235AB4E0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5898" y="3593406"/>
              <a:ext cx="137012" cy="2060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0835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erson wearing a mask&#10;&#10;Description automatically generated with medium confidence">
            <a:extLst>
              <a:ext uri="{FF2B5EF4-FFF2-40B4-BE49-F238E27FC236}">
                <a16:creationId xmlns:a16="http://schemas.microsoft.com/office/drawing/2014/main" id="{BB4D3950-DE67-4FE1-BE3D-B5E67409FC7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" t="15621" r="-99" b="46423"/>
          <a:stretch/>
        </p:blipFill>
        <p:spPr>
          <a:xfrm>
            <a:off x="0" y="0"/>
            <a:ext cx="10088563" cy="2992438"/>
          </a:xfrm>
        </p:spPr>
      </p:pic>
      <p:sp>
        <p:nvSpPr>
          <p:cNvPr id="43" name="Полилиния 42"/>
          <p:cNvSpPr/>
          <p:nvPr/>
        </p:nvSpPr>
        <p:spPr>
          <a:xfrm>
            <a:off x="-26430" y="0"/>
            <a:ext cx="10114993" cy="3010909"/>
          </a:xfrm>
          <a:custGeom>
            <a:avLst/>
            <a:gdLst>
              <a:gd name="connsiteX0" fmla="*/ 17293422 w 18288000"/>
              <a:gd name="connsiteY0" fmla="*/ 0 h 7143751"/>
              <a:gd name="connsiteX1" fmla="*/ 18288000 w 18288000"/>
              <a:gd name="connsiteY1" fmla="*/ 0 h 7143751"/>
              <a:gd name="connsiteX2" fmla="*/ 18288000 w 18288000"/>
              <a:gd name="connsiteY2" fmla="*/ 829796 h 7143751"/>
              <a:gd name="connsiteX3" fmla="*/ 4884947 w 18288000"/>
              <a:gd name="connsiteY3" fmla="*/ 7143751 h 7143751"/>
              <a:gd name="connsiteX4" fmla="*/ 0 w 18288000"/>
              <a:gd name="connsiteY4" fmla="*/ 5515055 h 7143751"/>
              <a:gd name="connsiteX5" fmla="*/ 0 w 18288000"/>
              <a:gd name="connsiteY5" fmla="*/ 5385286 h 7143751"/>
              <a:gd name="connsiteX6" fmla="*/ 4926914 w 18288000"/>
              <a:gd name="connsiteY6" fmla="*/ 6719010 h 714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88000" h="7143751">
                <a:moveTo>
                  <a:pt x="17293422" y="0"/>
                </a:moveTo>
                <a:lnTo>
                  <a:pt x="18288000" y="0"/>
                </a:lnTo>
                <a:lnTo>
                  <a:pt x="18288000" y="829796"/>
                </a:lnTo>
                <a:lnTo>
                  <a:pt x="4884947" y="7143751"/>
                </a:lnTo>
                <a:lnTo>
                  <a:pt x="0" y="5515055"/>
                </a:lnTo>
                <a:lnTo>
                  <a:pt x="0" y="5385286"/>
                </a:lnTo>
                <a:lnTo>
                  <a:pt x="4926914" y="6719010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D9482D4-F3DC-4C60-BC78-FB3BF185D3E3}"/>
              </a:ext>
            </a:extLst>
          </p:cNvPr>
          <p:cNvGrpSpPr/>
          <p:nvPr/>
        </p:nvGrpSpPr>
        <p:grpSpPr>
          <a:xfrm>
            <a:off x="5527404" y="1570220"/>
            <a:ext cx="6606855" cy="4550894"/>
            <a:chOff x="4790950" y="1582896"/>
            <a:chExt cx="6606855" cy="455089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423B2D5-BBAE-442A-BD59-C62E6AA65D80}"/>
                </a:ext>
              </a:extLst>
            </p:cNvPr>
            <p:cNvSpPr/>
            <p:nvPr/>
          </p:nvSpPr>
          <p:spPr bwMode="auto">
            <a:xfrm>
              <a:off x="4790950" y="4196513"/>
              <a:ext cx="1857881" cy="49244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ID: 194.54.67.10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MAC: 00:1b:48:64:42:e4</a:t>
              </a:r>
            </a:p>
          </p:txBody>
        </p:sp>
        <p:pic>
          <p:nvPicPr>
            <p:cNvPr id="14" name="Picture 5" descr="X:\Web2.0 PNG Icons\Professionals\User-3.png">
              <a:extLst>
                <a:ext uri="{FF2B5EF4-FFF2-40B4-BE49-F238E27FC236}">
                  <a16:creationId xmlns:a16="http://schemas.microsoft.com/office/drawing/2014/main" id="{BE0DEE9C-C812-4756-96B6-51BAB60DB4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7586" y="1677078"/>
              <a:ext cx="523870" cy="727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8" descr="X:\Web2.0 PNG Icons\Professionals\User-5.png">
              <a:extLst>
                <a:ext uri="{FF2B5EF4-FFF2-40B4-BE49-F238E27FC236}">
                  <a16:creationId xmlns:a16="http://schemas.microsoft.com/office/drawing/2014/main" id="{820D9194-F85C-4326-BE94-190F81C476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92142" y="4826190"/>
              <a:ext cx="522051" cy="820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82615EC-EE56-4FD5-B79B-8AED14EC5EBC}"/>
                </a:ext>
              </a:extLst>
            </p:cNvPr>
            <p:cNvSpPr/>
            <p:nvPr/>
          </p:nvSpPr>
          <p:spPr bwMode="auto">
            <a:xfrm>
              <a:off x="9519086" y="2476931"/>
              <a:ext cx="1878719" cy="49244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ID: 192.168.168.1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MAC: 00-14-20-01-23-45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1327E89-7F07-4571-93EF-5CF08671427C}"/>
                </a:ext>
              </a:extLst>
            </p:cNvPr>
            <p:cNvSpPr/>
            <p:nvPr/>
          </p:nvSpPr>
          <p:spPr bwMode="auto">
            <a:xfrm>
              <a:off x="9519086" y="4133928"/>
              <a:ext cx="1878719" cy="49244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ID: 192.168.168.2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MAC: 00-14-20-01-23-46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D45F517-0217-4015-B0D3-7753162A8D8B}"/>
                </a:ext>
              </a:extLst>
            </p:cNvPr>
            <p:cNvSpPr/>
            <p:nvPr/>
          </p:nvSpPr>
          <p:spPr bwMode="auto">
            <a:xfrm>
              <a:off x="9519086" y="5641347"/>
              <a:ext cx="1878719" cy="49244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ID: 192.168.168.3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MAC: 00-14-20-01-23-47</a:t>
              </a:r>
            </a:p>
          </p:txBody>
        </p:sp>
        <p:cxnSp>
          <p:nvCxnSpPr>
            <p:cNvPr id="26" name="Elbow Connector 117">
              <a:extLst>
                <a:ext uri="{FF2B5EF4-FFF2-40B4-BE49-F238E27FC236}">
                  <a16:creationId xmlns:a16="http://schemas.microsoft.com/office/drawing/2014/main" id="{128A4B3D-B34C-4C99-AA61-63912913461C}"/>
                </a:ext>
              </a:extLst>
            </p:cNvPr>
            <p:cNvCxnSpPr/>
            <p:nvPr/>
          </p:nvCxnSpPr>
          <p:spPr>
            <a:xfrm rot="10800000" flipH="1" flipV="1">
              <a:off x="9675529" y="1920617"/>
              <a:ext cx="32762" cy="3169409"/>
            </a:xfrm>
            <a:prstGeom prst="bentConnector3">
              <a:avLst>
                <a:gd name="adj1" fmla="val -7852664"/>
              </a:avLst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ABE14DD-C476-4E42-969A-C56B797D5122}"/>
                </a:ext>
              </a:extLst>
            </p:cNvPr>
            <p:cNvCxnSpPr/>
            <p:nvPr/>
          </p:nvCxnSpPr>
          <p:spPr>
            <a:xfrm>
              <a:off x="6312843" y="3584280"/>
              <a:ext cx="3395447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9C89B3C-1D4B-4E32-86D8-CA2C9B276F0B}"/>
                </a:ext>
              </a:extLst>
            </p:cNvPr>
            <p:cNvSpPr/>
            <p:nvPr/>
          </p:nvSpPr>
          <p:spPr bwMode="auto">
            <a:xfrm>
              <a:off x="7184464" y="1582896"/>
              <a:ext cx="2304862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Non-Broadcast ARP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A03700A-C0D1-498D-AB0C-034ACC538C57}"/>
                </a:ext>
              </a:extLst>
            </p:cNvPr>
            <p:cNvSpPr/>
            <p:nvPr/>
          </p:nvSpPr>
          <p:spPr bwMode="auto">
            <a:xfrm>
              <a:off x="7289231" y="3245166"/>
              <a:ext cx="2095328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Non-Broadcast ARP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B3CF2DC-6A75-4344-975C-600EBF89510F}"/>
                </a:ext>
              </a:extLst>
            </p:cNvPr>
            <p:cNvSpPr/>
            <p:nvPr/>
          </p:nvSpPr>
          <p:spPr bwMode="auto">
            <a:xfrm>
              <a:off x="7184464" y="4752305"/>
              <a:ext cx="2304862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Non-Broadcast ARP</a:t>
              </a:r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F5D45EEE-C9E3-455B-A802-5FACA98A18D4}"/>
                </a:ext>
              </a:extLst>
            </p:cNvPr>
            <p:cNvCxnSpPr/>
            <p:nvPr/>
          </p:nvCxnSpPr>
          <p:spPr>
            <a:xfrm flipH="1">
              <a:off x="7258195" y="2227552"/>
              <a:ext cx="2450096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51FBAFE9-270B-4B2D-870B-752E28F8A415}"/>
                </a:ext>
              </a:extLst>
            </p:cNvPr>
            <p:cNvCxnSpPr/>
            <p:nvPr/>
          </p:nvCxnSpPr>
          <p:spPr>
            <a:xfrm flipH="1">
              <a:off x="7258195" y="3912346"/>
              <a:ext cx="2450096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E008E23F-EB6D-4582-AEDD-E6FFF27A98CF}"/>
                </a:ext>
              </a:extLst>
            </p:cNvPr>
            <p:cNvCxnSpPr/>
            <p:nvPr/>
          </p:nvCxnSpPr>
          <p:spPr>
            <a:xfrm flipH="1">
              <a:off x="7258195" y="5380279"/>
              <a:ext cx="2450096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2DD535F-5D58-4528-B211-0D5FDC8A943B}"/>
                </a:ext>
              </a:extLst>
            </p:cNvPr>
            <p:cNvSpPr/>
            <p:nvPr/>
          </p:nvSpPr>
          <p:spPr>
            <a:xfrm>
              <a:off x="7769977" y="2249040"/>
              <a:ext cx="1133837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ARP Request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E4D788F-C951-40E7-A0F0-F713424E2923}"/>
                </a:ext>
              </a:extLst>
            </p:cNvPr>
            <p:cNvSpPr/>
            <p:nvPr/>
          </p:nvSpPr>
          <p:spPr>
            <a:xfrm>
              <a:off x="7769977" y="5423970"/>
              <a:ext cx="1133837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ARP Request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2B147B3-A80D-4654-A323-531F85C9E049}"/>
                </a:ext>
              </a:extLst>
            </p:cNvPr>
            <p:cNvSpPr/>
            <p:nvPr/>
          </p:nvSpPr>
          <p:spPr>
            <a:xfrm>
              <a:off x="7856347" y="3937817"/>
              <a:ext cx="961097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Ping Reply</a:t>
              </a:r>
            </a:p>
          </p:txBody>
        </p:sp>
        <p:pic>
          <p:nvPicPr>
            <p:cNvPr id="38" name="Picture 7" descr="X:\Web2.0 PNG Icons\Professionals\User-6.png">
              <a:extLst>
                <a:ext uri="{FF2B5EF4-FFF2-40B4-BE49-F238E27FC236}">
                  <a16:creationId xmlns:a16="http://schemas.microsoft.com/office/drawing/2014/main" id="{C3D91C5A-C89C-42B4-8BB7-534734C9E2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33476" y="3228418"/>
              <a:ext cx="474757" cy="807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F1114AB-B965-4B2F-ADCF-3897A92F4F68}"/>
                </a:ext>
              </a:extLst>
            </p:cNvPr>
            <p:cNvSpPr/>
            <p:nvPr/>
          </p:nvSpPr>
          <p:spPr>
            <a:xfrm>
              <a:off x="9763469" y="3243401"/>
              <a:ext cx="1389955" cy="862079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31B9A72-060A-4947-B506-25E7CA8875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472" y="1724872"/>
              <a:ext cx="705681" cy="727596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251532B1-50EA-4302-862A-A5E1073CC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01999" y="3446960"/>
              <a:ext cx="220658" cy="331887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D4AD03D1-C6A8-4C4F-91CA-8F1998A1C24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472" y="3325072"/>
              <a:ext cx="705681" cy="727596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7B98B4CB-D685-49FD-AA0D-E3DDAA16CF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472" y="4891276"/>
              <a:ext cx="705681" cy="727596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0F21B10-881F-4481-B968-C0574BFA901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1976" y="3226449"/>
              <a:ext cx="820584" cy="858224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BE8AA294-2946-4C25-9D6B-2D4A498C331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9249" y="2964340"/>
              <a:ext cx="798105" cy="1177206"/>
            </a:xfrm>
            <a:prstGeom prst="rect">
              <a:avLst/>
            </a:prstGeom>
          </p:spPr>
        </p:pic>
      </p:grpSp>
      <p:sp>
        <p:nvSpPr>
          <p:cNvPr id="47" name="Title 2">
            <a:extLst>
              <a:ext uri="{FF2B5EF4-FFF2-40B4-BE49-F238E27FC236}">
                <a16:creationId xmlns:a16="http://schemas.microsoft.com/office/drawing/2014/main" id="{35BB3180-4502-4CF1-8B10-2CB44D974D34}"/>
              </a:ext>
            </a:extLst>
          </p:cNvPr>
          <p:cNvSpPr txBox="1">
            <a:spLocks/>
          </p:cNvSpPr>
          <p:nvPr/>
        </p:nvSpPr>
        <p:spPr>
          <a:xfrm>
            <a:off x="34710" y="156122"/>
            <a:ext cx="4472648" cy="1835277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Sniffer</a:t>
            </a:r>
            <a:r>
              <a:rPr kumimoji="0" lang="en-IN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 </a:t>
            </a: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Detection</a:t>
            </a:r>
            <a:r>
              <a:rPr kumimoji="0" lang="en-IN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 </a:t>
            </a: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Techniques: ARP Method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688926C-35F2-40BD-B613-7A16E2B43C35}"/>
              </a:ext>
            </a:extLst>
          </p:cNvPr>
          <p:cNvSpPr/>
          <p:nvPr/>
        </p:nvSpPr>
        <p:spPr>
          <a:xfrm>
            <a:off x="934228" y="3252445"/>
            <a:ext cx="4245203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Only the machine in the promiscuous mode (machine C)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caches the ARP information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(IP and MAC address mapping)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1370FB8-BF5F-4BC2-A4AB-2286A7EA450A}"/>
              </a:ext>
            </a:extLst>
          </p:cNvPr>
          <p:cNvCxnSpPr>
            <a:cxnSpLocks/>
          </p:cNvCxnSpPr>
          <p:nvPr/>
        </p:nvCxnSpPr>
        <p:spPr>
          <a:xfrm>
            <a:off x="5470401" y="2136770"/>
            <a:ext cx="0" cy="4309626"/>
          </a:xfrm>
          <a:prstGeom prst="line">
            <a:avLst/>
          </a:prstGeom>
          <a:ln w="19050" cap="flat" cmpd="sng" algn="ctr">
            <a:solidFill>
              <a:schemeClr val="bg1">
                <a:lumMod val="50000"/>
              </a:schemeClr>
            </a:solidFill>
            <a:prstDash val="lg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E77ADFEA-7CB7-4F26-AE58-8B366977A626}"/>
              </a:ext>
            </a:extLst>
          </p:cNvPr>
          <p:cNvGrpSpPr/>
          <p:nvPr/>
        </p:nvGrpSpPr>
        <p:grpSpPr>
          <a:xfrm>
            <a:off x="203290" y="5113366"/>
            <a:ext cx="595856" cy="595856"/>
            <a:chOff x="203290" y="4974449"/>
            <a:chExt cx="595856" cy="595856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9166A53-377F-4B1A-86A7-73D892A02C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3290" y="4974449"/>
              <a:ext cx="595856" cy="595856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3" name="Freeform 108">
              <a:extLst>
                <a:ext uri="{FF2B5EF4-FFF2-40B4-BE49-F238E27FC236}">
                  <a16:creationId xmlns:a16="http://schemas.microsoft.com/office/drawing/2014/main" id="{0F9064DE-465C-4D87-B6CB-DA02B33FFD0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50822" y="5123047"/>
              <a:ext cx="300792" cy="298660"/>
            </a:xfrm>
            <a:custGeom>
              <a:avLst/>
              <a:gdLst>
                <a:gd name="T0" fmla="*/ 211226 w 497"/>
                <a:gd name="T1" fmla="*/ 103092 h 498"/>
                <a:gd name="T2" fmla="*/ 191410 w 497"/>
                <a:gd name="T3" fmla="*/ 111125 h 498"/>
                <a:gd name="T4" fmla="*/ 211226 w 497"/>
                <a:gd name="T5" fmla="*/ 122728 h 498"/>
                <a:gd name="T6" fmla="*/ 211226 w 497"/>
                <a:gd name="T7" fmla="*/ 103092 h 498"/>
                <a:gd name="T8" fmla="*/ 111693 w 497"/>
                <a:gd name="T9" fmla="*/ 51769 h 498"/>
                <a:gd name="T10" fmla="*/ 111693 w 497"/>
                <a:gd name="T11" fmla="*/ 174497 h 498"/>
                <a:gd name="T12" fmla="*/ 111693 w 497"/>
                <a:gd name="T13" fmla="*/ 51769 h 498"/>
                <a:gd name="T14" fmla="*/ 111693 w 497"/>
                <a:gd name="T15" fmla="*/ 154415 h 498"/>
                <a:gd name="T16" fmla="*/ 111693 w 497"/>
                <a:gd name="T17" fmla="*/ 67389 h 498"/>
                <a:gd name="T18" fmla="*/ 31977 w 497"/>
                <a:gd name="T19" fmla="*/ 111125 h 498"/>
                <a:gd name="T20" fmla="*/ 23870 w 497"/>
                <a:gd name="T21" fmla="*/ 103092 h 498"/>
                <a:gd name="T22" fmla="*/ 0 w 497"/>
                <a:gd name="T23" fmla="*/ 111125 h 498"/>
                <a:gd name="T24" fmla="*/ 23870 w 497"/>
                <a:gd name="T25" fmla="*/ 122728 h 498"/>
                <a:gd name="T26" fmla="*/ 111693 w 497"/>
                <a:gd name="T27" fmla="*/ 35703 h 498"/>
                <a:gd name="T28" fmla="*/ 119350 w 497"/>
                <a:gd name="T29" fmla="*/ 23653 h 498"/>
                <a:gd name="T30" fmla="*/ 111693 w 497"/>
                <a:gd name="T31" fmla="*/ 0 h 498"/>
                <a:gd name="T32" fmla="*/ 103587 w 497"/>
                <a:gd name="T33" fmla="*/ 23653 h 498"/>
                <a:gd name="T34" fmla="*/ 111693 w 497"/>
                <a:gd name="T35" fmla="*/ 190117 h 498"/>
                <a:gd name="T36" fmla="*/ 103587 w 497"/>
                <a:gd name="T37" fmla="*/ 202167 h 498"/>
                <a:gd name="T38" fmla="*/ 111693 w 497"/>
                <a:gd name="T39" fmla="*/ 221804 h 498"/>
                <a:gd name="T40" fmla="*/ 119350 w 497"/>
                <a:gd name="T41" fmla="*/ 202167 h 498"/>
                <a:gd name="T42" fmla="*/ 195463 w 497"/>
                <a:gd name="T43" fmla="*/ 43736 h 498"/>
                <a:gd name="T44" fmla="*/ 195463 w 497"/>
                <a:gd name="T45" fmla="*/ 27670 h 498"/>
                <a:gd name="T46" fmla="*/ 171593 w 497"/>
                <a:gd name="T47" fmla="*/ 39719 h 498"/>
                <a:gd name="T48" fmla="*/ 187357 w 497"/>
                <a:gd name="T49" fmla="*/ 51769 h 498"/>
                <a:gd name="T50" fmla="*/ 36030 w 497"/>
                <a:gd name="T51" fmla="*/ 174497 h 498"/>
                <a:gd name="T52" fmla="*/ 27923 w 497"/>
                <a:gd name="T53" fmla="*/ 182084 h 498"/>
                <a:gd name="T54" fmla="*/ 43686 w 497"/>
                <a:gd name="T55" fmla="*/ 194134 h 498"/>
                <a:gd name="T56" fmla="*/ 51793 w 497"/>
                <a:gd name="T57" fmla="*/ 170035 h 498"/>
                <a:gd name="T58" fmla="*/ 43686 w 497"/>
                <a:gd name="T59" fmla="*/ 32133 h 498"/>
                <a:gd name="T60" fmla="*/ 27923 w 497"/>
                <a:gd name="T61" fmla="*/ 27670 h 498"/>
                <a:gd name="T62" fmla="*/ 36030 w 497"/>
                <a:gd name="T63" fmla="*/ 51769 h 498"/>
                <a:gd name="T64" fmla="*/ 47740 w 497"/>
                <a:gd name="T65" fmla="*/ 39719 h 498"/>
                <a:gd name="T66" fmla="*/ 171593 w 497"/>
                <a:gd name="T67" fmla="*/ 186101 h 498"/>
                <a:gd name="T68" fmla="*/ 179700 w 497"/>
                <a:gd name="T69" fmla="*/ 194134 h 498"/>
                <a:gd name="T70" fmla="*/ 195463 w 497"/>
                <a:gd name="T71" fmla="*/ 182084 h 498"/>
                <a:gd name="T72" fmla="*/ 171593 w 497"/>
                <a:gd name="T73" fmla="*/ 170035 h 49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97" h="498">
                  <a:moveTo>
                    <a:pt x="469" y="231"/>
                  </a:moveTo>
                  <a:lnTo>
                    <a:pt x="469" y="231"/>
                  </a:lnTo>
                  <a:cubicBezTo>
                    <a:pt x="469" y="231"/>
                    <a:pt x="452" y="231"/>
                    <a:pt x="443" y="231"/>
                  </a:cubicBezTo>
                  <a:cubicBezTo>
                    <a:pt x="434" y="231"/>
                    <a:pt x="425" y="240"/>
                    <a:pt x="425" y="249"/>
                  </a:cubicBezTo>
                  <a:cubicBezTo>
                    <a:pt x="425" y="266"/>
                    <a:pt x="434" y="275"/>
                    <a:pt x="443" y="275"/>
                  </a:cubicBezTo>
                  <a:cubicBezTo>
                    <a:pt x="452" y="275"/>
                    <a:pt x="469" y="275"/>
                    <a:pt x="469" y="275"/>
                  </a:cubicBezTo>
                  <a:cubicBezTo>
                    <a:pt x="487" y="275"/>
                    <a:pt x="496" y="266"/>
                    <a:pt x="496" y="249"/>
                  </a:cubicBezTo>
                  <a:cubicBezTo>
                    <a:pt x="496" y="240"/>
                    <a:pt x="487" y="231"/>
                    <a:pt x="469" y="231"/>
                  </a:cubicBezTo>
                  <a:close/>
                  <a:moveTo>
                    <a:pt x="248" y="116"/>
                  </a:moveTo>
                  <a:lnTo>
                    <a:pt x="248" y="116"/>
                  </a:lnTo>
                  <a:cubicBezTo>
                    <a:pt x="168" y="116"/>
                    <a:pt x="115" y="178"/>
                    <a:pt x="115" y="249"/>
                  </a:cubicBezTo>
                  <a:cubicBezTo>
                    <a:pt x="115" y="328"/>
                    <a:pt x="168" y="391"/>
                    <a:pt x="248" y="391"/>
                  </a:cubicBezTo>
                  <a:cubicBezTo>
                    <a:pt x="328" y="391"/>
                    <a:pt x="381" y="328"/>
                    <a:pt x="381" y="249"/>
                  </a:cubicBezTo>
                  <a:cubicBezTo>
                    <a:pt x="381" y="178"/>
                    <a:pt x="328" y="116"/>
                    <a:pt x="248" y="116"/>
                  </a:cubicBezTo>
                  <a:close/>
                  <a:moveTo>
                    <a:pt x="248" y="346"/>
                  </a:moveTo>
                  <a:lnTo>
                    <a:pt x="248" y="346"/>
                  </a:lnTo>
                  <a:cubicBezTo>
                    <a:pt x="195" y="346"/>
                    <a:pt x="150" y="302"/>
                    <a:pt x="150" y="249"/>
                  </a:cubicBezTo>
                  <a:cubicBezTo>
                    <a:pt x="150" y="196"/>
                    <a:pt x="195" y="151"/>
                    <a:pt x="248" y="151"/>
                  </a:cubicBezTo>
                  <a:lnTo>
                    <a:pt x="248" y="346"/>
                  </a:lnTo>
                  <a:close/>
                  <a:moveTo>
                    <a:pt x="71" y="249"/>
                  </a:moveTo>
                  <a:lnTo>
                    <a:pt x="71" y="249"/>
                  </a:lnTo>
                  <a:cubicBezTo>
                    <a:pt x="71" y="240"/>
                    <a:pt x="62" y="231"/>
                    <a:pt x="53" y="231"/>
                  </a:cubicBezTo>
                  <a:cubicBezTo>
                    <a:pt x="44" y="231"/>
                    <a:pt x="27" y="231"/>
                    <a:pt x="27" y="231"/>
                  </a:cubicBezTo>
                  <a:cubicBezTo>
                    <a:pt x="9" y="231"/>
                    <a:pt x="0" y="240"/>
                    <a:pt x="0" y="249"/>
                  </a:cubicBezTo>
                  <a:cubicBezTo>
                    <a:pt x="0" y="266"/>
                    <a:pt x="9" y="275"/>
                    <a:pt x="27" y="275"/>
                  </a:cubicBezTo>
                  <a:cubicBezTo>
                    <a:pt x="27" y="275"/>
                    <a:pt x="44" y="275"/>
                    <a:pt x="53" y="275"/>
                  </a:cubicBezTo>
                  <a:cubicBezTo>
                    <a:pt x="62" y="275"/>
                    <a:pt x="71" y="266"/>
                    <a:pt x="71" y="249"/>
                  </a:cubicBezTo>
                  <a:close/>
                  <a:moveTo>
                    <a:pt x="248" y="80"/>
                  </a:moveTo>
                  <a:lnTo>
                    <a:pt x="248" y="80"/>
                  </a:lnTo>
                  <a:cubicBezTo>
                    <a:pt x="256" y="80"/>
                    <a:pt x="265" y="62"/>
                    <a:pt x="265" y="53"/>
                  </a:cubicBezTo>
                  <a:cubicBezTo>
                    <a:pt x="265" y="45"/>
                    <a:pt x="265" y="36"/>
                    <a:pt x="265" y="27"/>
                  </a:cubicBezTo>
                  <a:cubicBezTo>
                    <a:pt x="265" y="18"/>
                    <a:pt x="256" y="0"/>
                    <a:pt x="248" y="0"/>
                  </a:cubicBezTo>
                  <a:cubicBezTo>
                    <a:pt x="239" y="0"/>
                    <a:pt x="230" y="18"/>
                    <a:pt x="230" y="27"/>
                  </a:cubicBezTo>
                  <a:cubicBezTo>
                    <a:pt x="230" y="36"/>
                    <a:pt x="230" y="45"/>
                    <a:pt x="230" y="53"/>
                  </a:cubicBezTo>
                  <a:cubicBezTo>
                    <a:pt x="230" y="62"/>
                    <a:pt x="239" y="80"/>
                    <a:pt x="248" y="80"/>
                  </a:cubicBezTo>
                  <a:close/>
                  <a:moveTo>
                    <a:pt x="248" y="426"/>
                  </a:moveTo>
                  <a:lnTo>
                    <a:pt x="248" y="426"/>
                  </a:lnTo>
                  <a:cubicBezTo>
                    <a:pt x="239" y="426"/>
                    <a:pt x="230" y="435"/>
                    <a:pt x="230" y="453"/>
                  </a:cubicBezTo>
                  <a:lnTo>
                    <a:pt x="230" y="470"/>
                  </a:lnTo>
                  <a:cubicBezTo>
                    <a:pt x="230" y="488"/>
                    <a:pt x="239" y="497"/>
                    <a:pt x="248" y="497"/>
                  </a:cubicBezTo>
                  <a:cubicBezTo>
                    <a:pt x="256" y="497"/>
                    <a:pt x="265" y="488"/>
                    <a:pt x="265" y="470"/>
                  </a:cubicBezTo>
                  <a:lnTo>
                    <a:pt x="265" y="453"/>
                  </a:lnTo>
                  <a:cubicBezTo>
                    <a:pt x="265" y="435"/>
                    <a:pt x="256" y="426"/>
                    <a:pt x="248" y="426"/>
                  </a:cubicBezTo>
                  <a:close/>
                  <a:moveTo>
                    <a:pt x="434" y="98"/>
                  </a:moveTo>
                  <a:lnTo>
                    <a:pt x="434" y="98"/>
                  </a:lnTo>
                  <a:cubicBezTo>
                    <a:pt x="443" y="89"/>
                    <a:pt x="443" y="72"/>
                    <a:pt x="434" y="62"/>
                  </a:cubicBezTo>
                  <a:cubicBezTo>
                    <a:pt x="425" y="53"/>
                    <a:pt x="416" y="62"/>
                    <a:pt x="399" y="72"/>
                  </a:cubicBezTo>
                  <a:cubicBezTo>
                    <a:pt x="399" y="72"/>
                    <a:pt x="390" y="80"/>
                    <a:pt x="381" y="89"/>
                  </a:cubicBezTo>
                  <a:cubicBezTo>
                    <a:pt x="372" y="98"/>
                    <a:pt x="372" y="107"/>
                    <a:pt x="381" y="116"/>
                  </a:cubicBezTo>
                  <a:cubicBezTo>
                    <a:pt x="390" y="125"/>
                    <a:pt x="408" y="125"/>
                    <a:pt x="416" y="116"/>
                  </a:cubicBezTo>
                  <a:cubicBezTo>
                    <a:pt x="416" y="107"/>
                    <a:pt x="425" y="98"/>
                    <a:pt x="434" y="98"/>
                  </a:cubicBezTo>
                  <a:close/>
                  <a:moveTo>
                    <a:pt x="80" y="391"/>
                  </a:moveTo>
                  <a:lnTo>
                    <a:pt x="80" y="391"/>
                  </a:lnTo>
                  <a:cubicBezTo>
                    <a:pt x="80" y="391"/>
                    <a:pt x="71" y="400"/>
                    <a:pt x="62" y="408"/>
                  </a:cubicBezTo>
                  <a:cubicBezTo>
                    <a:pt x="53" y="417"/>
                    <a:pt x="53" y="426"/>
                    <a:pt x="62" y="435"/>
                  </a:cubicBezTo>
                  <a:cubicBezTo>
                    <a:pt x="71" y="444"/>
                    <a:pt x="80" y="444"/>
                    <a:pt x="97" y="435"/>
                  </a:cubicBezTo>
                  <a:lnTo>
                    <a:pt x="106" y="417"/>
                  </a:lnTo>
                  <a:cubicBezTo>
                    <a:pt x="124" y="408"/>
                    <a:pt x="124" y="391"/>
                    <a:pt x="115" y="381"/>
                  </a:cubicBezTo>
                  <a:cubicBezTo>
                    <a:pt x="106" y="381"/>
                    <a:pt x="89" y="381"/>
                    <a:pt x="80" y="391"/>
                  </a:cubicBezTo>
                  <a:close/>
                  <a:moveTo>
                    <a:pt x="97" y="72"/>
                  </a:moveTo>
                  <a:lnTo>
                    <a:pt x="97" y="72"/>
                  </a:lnTo>
                  <a:cubicBezTo>
                    <a:pt x="80" y="62"/>
                    <a:pt x="71" y="53"/>
                    <a:pt x="62" y="62"/>
                  </a:cubicBezTo>
                  <a:cubicBezTo>
                    <a:pt x="53" y="72"/>
                    <a:pt x="53" y="89"/>
                    <a:pt x="62" y="98"/>
                  </a:cubicBezTo>
                  <a:cubicBezTo>
                    <a:pt x="71" y="98"/>
                    <a:pt x="80" y="107"/>
                    <a:pt x="80" y="116"/>
                  </a:cubicBezTo>
                  <a:cubicBezTo>
                    <a:pt x="89" y="125"/>
                    <a:pt x="106" y="125"/>
                    <a:pt x="115" y="116"/>
                  </a:cubicBezTo>
                  <a:cubicBezTo>
                    <a:pt x="124" y="107"/>
                    <a:pt x="124" y="98"/>
                    <a:pt x="106" y="89"/>
                  </a:cubicBezTo>
                  <a:cubicBezTo>
                    <a:pt x="106" y="80"/>
                    <a:pt x="97" y="72"/>
                    <a:pt x="97" y="72"/>
                  </a:cubicBezTo>
                  <a:close/>
                  <a:moveTo>
                    <a:pt x="381" y="417"/>
                  </a:moveTo>
                  <a:lnTo>
                    <a:pt x="381" y="417"/>
                  </a:lnTo>
                  <a:cubicBezTo>
                    <a:pt x="390" y="417"/>
                    <a:pt x="399" y="435"/>
                    <a:pt x="399" y="435"/>
                  </a:cubicBezTo>
                  <a:cubicBezTo>
                    <a:pt x="416" y="444"/>
                    <a:pt x="425" y="444"/>
                    <a:pt x="434" y="435"/>
                  </a:cubicBezTo>
                  <a:cubicBezTo>
                    <a:pt x="443" y="426"/>
                    <a:pt x="443" y="417"/>
                    <a:pt x="434" y="408"/>
                  </a:cubicBezTo>
                  <a:cubicBezTo>
                    <a:pt x="425" y="400"/>
                    <a:pt x="416" y="391"/>
                    <a:pt x="416" y="391"/>
                  </a:cubicBezTo>
                  <a:cubicBezTo>
                    <a:pt x="408" y="381"/>
                    <a:pt x="390" y="381"/>
                    <a:pt x="381" y="381"/>
                  </a:cubicBezTo>
                  <a:cubicBezTo>
                    <a:pt x="372" y="391"/>
                    <a:pt x="372" y="408"/>
                    <a:pt x="381" y="4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ED8326F9-2BF3-4A3B-AAE7-382539F5D8F6}"/>
              </a:ext>
            </a:extLst>
          </p:cNvPr>
          <p:cNvGrpSpPr/>
          <p:nvPr/>
        </p:nvGrpSpPr>
        <p:grpSpPr>
          <a:xfrm>
            <a:off x="203290" y="3416182"/>
            <a:ext cx="595856" cy="595856"/>
            <a:chOff x="203290" y="3507130"/>
            <a:chExt cx="595856" cy="595856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82B5801-C320-4873-883D-D31B10F75D69}"/>
                </a:ext>
              </a:extLst>
            </p:cNvPr>
            <p:cNvSpPr/>
            <p:nvPr/>
          </p:nvSpPr>
          <p:spPr>
            <a:xfrm>
              <a:off x="203290" y="3507130"/>
              <a:ext cx="595856" cy="595856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EA845991-82C3-49FC-B39F-692AEFD1C28C}"/>
                </a:ext>
              </a:extLst>
            </p:cNvPr>
            <p:cNvGrpSpPr/>
            <p:nvPr/>
          </p:nvGrpSpPr>
          <p:grpSpPr>
            <a:xfrm>
              <a:off x="326228" y="3686105"/>
              <a:ext cx="349980" cy="237906"/>
              <a:chOff x="10113280" y="4918703"/>
              <a:chExt cx="206886" cy="140635"/>
            </a:xfrm>
          </p:grpSpPr>
          <p:sp>
            <p:nvSpPr>
              <p:cNvPr id="56" name="Freeform 40">
                <a:extLst>
                  <a:ext uri="{FF2B5EF4-FFF2-40B4-BE49-F238E27FC236}">
                    <a16:creationId xmlns:a16="http://schemas.microsoft.com/office/drawing/2014/main" id="{71791849-CFF1-4623-A7FF-AE1F894D93E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13280" y="5041904"/>
                <a:ext cx="206886" cy="17434"/>
              </a:xfrm>
              <a:custGeom>
                <a:avLst/>
                <a:gdLst>
                  <a:gd name="T0" fmla="*/ 178 w 178"/>
                  <a:gd name="T1" fmla="*/ 0 h 15"/>
                  <a:gd name="T2" fmla="*/ 0 w 178"/>
                  <a:gd name="T3" fmla="*/ 0 h 15"/>
                  <a:gd name="T4" fmla="*/ 0 w 178"/>
                  <a:gd name="T5" fmla="*/ 15 h 15"/>
                  <a:gd name="T6" fmla="*/ 178 w 178"/>
                  <a:gd name="T7" fmla="*/ 15 h 15"/>
                  <a:gd name="T8" fmla="*/ 178 w 178"/>
                  <a:gd name="T9" fmla="*/ 0 h 15"/>
                  <a:gd name="T10" fmla="*/ 171 w 178"/>
                  <a:gd name="T11" fmla="*/ 10 h 15"/>
                  <a:gd name="T12" fmla="*/ 157 w 178"/>
                  <a:gd name="T13" fmla="*/ 10 h 15"/>
                  <a:gd name="T14" fmla="*/ 157 w 178"/>
                  <a:gd name="T15" fmla="*/ 5 h 15"/>
                  <a:gd name="T16" fmla="*/ 171 w 178"/>
                  <a:gd name="T17" fmla="*/ 5 h 15"/>
                  <a:gd name="T18" fmla="*/ 171 w 178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8" h="15">
                    <a:moveTo>
                      <a:pt x="178" y="0"/>
                    </a:moveTo>
                    <a:lnTo>
                      <a:pt x="0" y="0"/>
                    </a:lnTo>
                    <a:lnTo>
                      <a:pt x="0" y="15"/>
                    </a:lnTo>
                    <a:lnTo>
                      <a:pt x="178" y="15"/>
                    </a:lnTo>
                    <a:lnTo>
                      <a:pt x="178" y="0"/>
                    </a:lnTo>
                    <a:close/>
                    <a:moveTo>
                      <a:pt x="171" y="10"/>
                    </a:moveTo>
                    <a:lnTo>
                      <a:pt x="157" y="10"/>
                    </a:lnTo>
                    <a:lnTo>
                      <a:pt x="157" y="5"/>
                    </a:lnTo>
                    <a:lnTo>
                      <a:pt x="171" y="5"/>
                    </a:lnTo>
                    <a:lnTo>
                      <a:pt x="171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7" name="Freeform 41">
                <a:extLst>
                  <a:ext uri="{FF2B5EF4-FFF2-40B4-BE49-F238E27FC236}">
                    <a16:creationId xmlns:a16="http://schemas.microsoft.com/office/drawing/2014/main" id="{8F4D65AD-EFAE-4A22-805A-698B678C5B1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0123740" y="4918703"/>
                <a:ext cx="187127" cy="116228"/>
              </a:xfrm>
              <a:custGeom>
                <a:avLst/>
                <a:gdLst>
                  <a:gd name="T0" fmla="*/ 161 w 161"/>
                  <a:gd name="T1" fmla="*/ 0 h 100"/>
                  <a:gd name="T2" fmla="*/ 0 w 161"/>
                  <a:gd name="T3" fmla="*/ 0 h 100"/>
                  <a:gd name="T4" fmla="*/ 0 w 161"/>
                  <a:gd name="T5" fmla="*/ 100 h 100"/>
                  <a:gd name="T6" fmla="*/ 161 w 161"/>
                  <a:gd name="T7" fmla="*/ 100 h 100"/>
                  <a:gd name="T8" fmla="*/ 161 w 161"/>
                  <a:gd name="T9" fmla="*/ 0 h 100"/>
                  <a:gd name="T10" fmla="*/ 144 w 161"/>
                  <a:gd name="T11" fmla="*/ 86 h 100"/>
                  <a:gd name="T12" fmla="*/ 17 w 161"/>
                  <a:gd name="T13" fmla="*/ 86 h 100"/>
                  <a:gd name="T14" fmla="*/ 17 w 161"/>
                  <a:gd name="T15" fmla="*/ 14 h 100"/>
                  <a:gd name="T16" fmla="*/ 144 w 161"/>
                  <a:gd name="T17" fmla="*/ 14 h 100"/>
                  <a:gd name="T18" fmla="*/ 144 w 161"/>
                  <a:gd name="T19" fmla="*/ 8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1" h="100">
                    <a:moveTo>
                      <a:pt x="161" y="0"/>
                    </a:moveTo>
                    <a:lnTo>
                      <a:pt x="0" y="0"/>
                    </a:lnTo>
                    <a:lnTo>
                      <a:pt x="0" y="100"/>
                    </a:lnTo>
                    <a:lnTo>
                      <a:pt x="161" y="100"/>
                    </a:lnTo>
                    <a:lnTo>
                      <a:pt x="161" y="0"/>
                    </a:lnTo>
                    <a:close/>
                    <a:moveTo>
                      <a:pt x="144" y="86"/>
                    </a:moveTo>
                    <a:lnTo>
                      <a:pt x="17" y="86"/>
                    </a:lnTo>
                    <a:lnTo>
                      <a:pt x="17" y="14"/>
                    </a:lnTo>
                    <a:lnTo>
                      <a:pt x="144" y="14"/>
                    </a:lnTo>
                    <a:lnTo>
                      <a:pt x="144" y="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8FD3B5FF-8CFE-4AF5-BAF4-62D8AE8509F2}"/>
              </a:ext>
            </a:extLst>
          </p:cNvPr>
          <p:cNvSpPr/>
          <p:nvPr/>
        </p:nvSpPr>
        <p:spPr>
          <a:xfrm>
            <a:off x="934228" y="4534131"/>
            <a:ext cx="4388641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machine in the promiscuous mode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responds to the ping message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as it has the correct information about the host sending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ping requests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its cache; the rest of the machines will send an ARP probe to identify the source of the ping request</a:t>
            </a:r>
          </a:p>
        </p:txBody>
      </p:sp>
    </p:spTree>
    <p:extLst>
      <p:ext uri="{BB962C8B-B14F-4D97-AF65-F5344CB8AC3E}">
        <p14:creationId xmlns:p14="http://schemas.microsoft.com/office/powerpoint/2010/main" val="8970138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A picture containing text, screen, stage&#10;&#10;Description automatically generated">
            <a:extLst>
              <a:ext uri="{FF2B5EF4-FFF2-40B4-BE49-F238E27FC236}">
                <a16:creationId xmlns:a16="http://schemas.microsoft.com/office/drawing/2014/main" id="{43BB8934-8690-4202-ADDA-EAF6096E38F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1" b="9521"/>
          <a:stretch>
            <a:fillRect/>
          </a:stretch>
        </p:blipFill>
        <p:spPr>
          <a:xfrm>
            <a:off x="0" y="0"/>
            <a:ext cx="12192000" cy="6580188"/>
          </a:xfrm>
        </p:spPr>
      </p:pic>
      <p:sp>
        <p:nvSpPr>
          <p:cNvPr id="9" name="Rectangle 8"/>
          <p:cNvSpPr/>
          <p:nvPr/>
        </p:nvSpPr>
        <p:spPr>
          <a:xfrm>
            <a:off x="1589" y="1"/>
            <a:ext cx="12190412" cy="6580908"/>
          </a:xfrm>
          <a:prstGeom prst="rect">
            <a:avLst/>
          </a:prstGeom>
          <a:gradFill>
            <a:gsLst>
              <a:gs pos="0">
                <a:srgbClr val="F52552">
                  <a:alpha val="73000"/>
                </a:srgbClr>
              </a:gs>
              <a:gs pos="62000">
                <a:srgbClr val="3B1F4D">
                  <a:alpha val="82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grpSp>
        <p:nvGrpSpPr>
          <p:cNvPr id="6" name="Group 5"/>
          <p:cNvGrpSpPr/>
          <p:nvPr/>
        </p:nvGrpSpPr>
        <p:grpSpPr>
          <a:xfrm>
            <a:off x="2636569" y="2096429"/>
            <a:ext cx="6918863" cy="2687444"/>
            <a:chOff x="1558925" y="4192858"/>
            <a:chExt cx="9235455" cy="5374888"/>
          </a:xfrm>
        </p:grpSpPr>
        <p:cxnSp>
          <p:nvCxnSpPr>
            <p:cNvPr id="13" name="Straight Connector 12"/>
            <p:cNvCxnSpPr/>
            <p:nvPr/>
          </p:nvCxnSpPr>
          <p:spPr>
            <a:xfrm>
              <a:off x="1558925" y="9567746"/>
              <a:ext cx="9235455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558925" y="4192858"/>
              <a:ext cx="9235455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C8E1A59-4727-4AEF-A29D-88BAD8299109}"/>
              </a:ext>
            </a:extLst>
          </p:cNvPr>
          <p:cNvSpPr txBox="1"/>
          <p:nvPr/>
        </p:nvSpPr>
        <p:spPr>
          <a:xfrm>
            <a:off x="2636569" y="2932320"/>
            <a:ext cx="69188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Rockwell"/>
                <a:ea typeface="+mn-ea"/>
                <a:cs typeface="+mn-cs"/>
              </a:rPr>
              <a:t>Denial-of-Service</a:t>
            </a:r>
          </a:p>
        </p:txBody>
      </p:sp>
    </p:spTree>
    <p:extLst>
      <p:ext uri="{BB962C8B-B14F-4D97-AF65-F5344CB8AC3E}">
        <p14:creationId xmlns:p14="http://schemas.microsoft.com/office/powerpoint/2010/main" val="335758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5" r="9135"/>
          <a:stretch/>
        </p:blipFill>
        <p:spPr>
          <a:xfrm>
            <a:off x="4392903" y="0"/>
            <a:ext cx="7799097" cy="6353073"/>
          </a:xfrm>
        </p:spPr>
      </p:pic>
      <p:sp>
        <p:nvSpPr>
          <p:cNvPr id="6" name="TextBox 5"/>
          <p:cNvSpPr txBox="1"/>
          <p:nvPr/>
        </p:nvSpPr>
        <p:spPr>
          <a:xfrm>
            <a:off x="589030" y="593186"/>
            <a:ext cx="4133164" cy="81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/>
            <a:r>
              <a:rPr lang="en-US" sz="4666" dirty="0">
                <a:solidFill>
                  <a:prstClr val="white"/>
                </a:solidFill>
                <a:latin typeface="Montserrat ExtraBold" panose="00000900000000000000" pitchFamily="50" charset="0"/>
                <a:ea typeface="Roboto Black" panose="02000000000000000000" pitchFamily="2" charset="0"/>
                <a:cs typeface="Open Sans Light" panose="020B0306030504020204" pitchFamily="34" charset="0"/>
              </a:rPr>
              <a:t>Our feature</a:t>
            </a:r>
            <a:endParaRPr lang="ru-RU" sz="4666" dirty="0">
              <a:solidFill>
                <a:prstClr val="white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25" name="Прямоугольник 33"/>
          <p:cNvSpPr/>
          <p:nvPr/>
        </p:nvSpPr>
        <p:spPr>
          <a:xfrm rot="5400000">
            <a:off x="1865327" y="287349"/>
            <a:ext cx="1557608" cy="4156125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Прямоугольник 34"/>
          <p:cNvSpPr/>
          <p:nvPr/>
        </p:nvSpPr>
        <p:spPr>
          <a:xfrm rot="5400000">
            <a:off x="1865327" y="1877368"/>
            <a:ext cx="1557607" cy="4156125"/>
          </a:xfrm>
          <a:prstGeom prst="rect">
            <a:avLst/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1823" y="367537"/>
            <a:ext cx="528431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40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32" name="Rectangle 165">
            <a:extLst>
              <a:ext uri="{FF2B5EF4-FFF2-40B4-BE49-F238E27FC236}">
                <a16:creationId xmlns:a16="http://schemas.microsoft.com/office/drawing/2014/main" id="{2EF6EF7D-DA5E-406B-AE09-9BCF60A77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8454" y="1875279"/>
            <a:ext cx="3324029" cy="9802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defTabSz="91421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>
                <a:solidFill>
                  <a:srgbClr val="C00000"/>
                </a:solidFill>
                <a:latin typeface="Rockwell" panose="02060603020205020403" pitchFamily="18" charset="0"/>
                <a:ea typeface="맑은 고딕" panose="020B0503020000020004" pitchFamily="34" charset="-127"/>
              </a:rPr>
              <a:t>Discuss Types of DoS and DDoS Attacks</a:t>
            </a:r>
          </a:p>
        </p:txBody>
      </p:sp>
      <p:sp>
        <p:nvSpPr>
          <p:cNvPr id="33" name="Rectangle 165">
            <a:extLst>
              <a:ext uri="{FF2B5EF4-FFF2-40B4-BE49-F238E27FC236}">
                <a16:creationId xmlns:a16="http://schemas.microsoft.com/office/drawing/2014/main" id="{F5600E82-8CA8-4E94-94F6-D49D316FD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8453" y="3429869"/>
            <a:ext cx="3321170" cy="10511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defTabSz="91421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맑은 고딕" panose="020B0503020000020004" pitchFamily="34" charset="-127"/>
              </a:rPr>
              <a:t>Discuss DoS and DDoS Attack Countermeasures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E8F968AB-A8B3-4C83-9CB0-9E602652B6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03" y="2143238"/>
            <a:ext cx="444348" cy="44434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8768929-C701-45DB-AAC5-7576874783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03" y="3733256"/>
            <a:ext cx="444348" cy="444348"/>
          </a:xfrm>
          <a:prstGeom prst="rect">
            <a:avLst/>
          </a:prstGeom>
        </p:spPr>
      </p:pic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B5336B81-27ED-4679-929C-FD1749014A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109" y="5031796"/>
            <a:ext cx="1332043" cy="1191828"/>
          </a:xfrm>
          <a:prstGeom prst="rect">
            <a:avLst/>
          </a:prstGeom>
        </p:spPr>
      </p:pic>
      <p:sp>
        <p:nvSpPr>
          <p:cNvPr id="14" name="Полилиния 29"/>
          <p:cNvSpPr/>
          <p:nvPr/>
        </p:nvSpPr>
        <p:spPr>
          <a:xfrm>
            <a:off x="4393167" y="0"/>
            <a:ext cx="7797893" cy="6353073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rgbClr val="FFC000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1796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" r="2889" b="17778"/>
          <a:stretch/>
        </p:blipFill>
        <p:spPr>
          <a:xfrm>
            <a:off x="0" y="1"/>
            <a:ext cx="12192000" cy="2819399"/>
          </a:xfrm>
        </p:spPr>
      </p:pic>
      <p:grpSp>
        <p:nvGrpSpPr>
          <p:cNvPr id="13" name="Group 12"/>
          <p:cNvGrpSpPr/>
          <p:nvPr/>
        </p:nvGrpSpPr>
        <p:grpSpPr>
          <a:xfrm>
            <a:off x="-4162" y="-1"/>
            <a:ext cx="8081362" cy="2819401"/>
            <a:chOff x="-4162" y="-1"/>
            <a:chExt cx="6938362" cy="3429001"/>
          </a:xfrm>
        </p:grpSpPr>
        <p:sp>
          <p:nvSpPr>
            <p:cNvPr id="6" name="Right Triangle 5"/>
            <p:cNvSpPr/>
            <p:nvPr/>
          </p:nvSpPr>
          <p:spPr>
            <a:xfrm>
              <a:off x="4704346" y="1"/>
              <a:ext cx="2229854" cy="3428999"/>
            </a:xfrm>
            <a:prstGeom prst="rtTriangle">
              <a:avLst/>
            </a:pr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-4162" y="-1"/>
              <a:ext cx="4708508" cy="3429000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03077" y="192312"/>
            <a:ext cx="528812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/>
            <a:r>
              <a:rPr lang="en-US" sz="3300" b="1" dirty="0">
                <a:solidFill>
                  <a:prstClr val="white">
                    <a:lumMod val="95000"/>
                  </a:prstClr>
                </a:solidFill>
                <a:latin typeface="Rockwell" panose="02060603020205020403" pitchFamily="18" charset="0"/>
              </a:rPr>
              <a:t>What is a DoS Attack?</a:t>
            </a: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19D5BCF9-0761-451F-8718-01B905513795}"/>
              </a:ext>
            </a:extLst>
          </p:cNvPr>
          <p:cNvGrpSpPr/>
          <p:nvPr/>
        </p:nvGrpSpPr>
        <p:grpSpPr>
          <a:xfrm>
            <a:off x="1209575" y="2899584"/>
            <a:ext cx="9610826" cy="3592884"/>
            <a:chOff x="1209575" y="2856042"/>
            <a:chExt cx="9610826" cy="3592884"/>
          </a:xfrm>
        </p:grpSpPr>
        <p:sp>
          <p:nvSpPr>
            <p:cNvPr id="86" name="AutoShape 4070">
              <a:extLst>
                <a:ext uri="{FF2B5EF4-FFF2-40B4-BE49-F238E27FC236}">
                  <a16:creationId xmlns:a16="http://schemas.microsoft.com/office/drawing/2014/main" id="{A112264E-EAC2-4985-908A-30A646DE8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9575" y="2868341"/>
              <a:ext cx="2003864" cy="358058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34" charset="-127"/>
                <a:ea typeface="굴림" pitchFamily="34" charset="-127"/>
                <a:cs typeface="Arial" pitchFamily="34" charset="0"/>
              </a:endParaRPr>
            </a:p>
          </p:txBody>
        </p: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2090CD87-DFE7-4531-B25E-DC32FDDB776B}"/>
                </a:ext>
              </a:extLst>
            </p:cNvPr>
            <p:cNvCxnSpPr/>
            <p:nvPr/>
          </p:nvCxnSpPr>
          <p:spPr>
            <a:xfrm>
              <a:off x="2755392" y="4511939"/>
              <a:ext cx="4928616" cy="0"/>
            </a:xfrm>
            <a:prstGeom prst="line">
              <a:avLst/>
            </a:prstGeom>
            <a:ln w="762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63F3C9A8-C1D2-4295-9A01-2D07D2F39E67}"/>
                </a:ext>
              </a:extLst>
            </p:cNvPr>
            <p:cNvSpPr/>
            <p:nvPr/>
          </p:nvSpPr>
          <p:spPr bwMode="auto">
            <a:xfrm>
              <a:off x="2755392" y="4261765"/>
              <a:ext cx="4928616" cy="228600"/>
            </a:xfrm>
            <a:prstGeom prst="rect">
              <a:avLst/>
            </a:prstGeom>
            <a:gradFill>
              <a:gsLst>
                <a:gs pos="0">
                  <a:srgbClr val="FFC800"/>
                </a:gs>
                <a:gs pos="100000">
                  <a:srgbClr val="FF6400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9" name="AutoShape 4070">
              <a:extLst>
                <a:ext uri="{FF2B5EF4-FFF2-40B4-BE49-F238E27FC236}">
                  <a16:creationId xmlns:a16="http://schemas.microsoft.com/office/drawing/2014/main" id="{96FB2615-E58B-47FF-AD9D-DB10FF1459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07977" y="2868341"/>
              <a:ext cx="1912424" cy="358058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34" charset="-127"/>
                <a:ea typeface="굴림" pitchFamily="34" charset="-127"/>
                <a:cs typeface="Arial" pitchFamily="34" charset="0"/>
              </a:endParaRPr>
            </a:p>
          </p:txBody>
        </p: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9AAC2C75-715A-4D40-A338-7F271C899267}"/>
                </a:ext>
              </a:extLst>
            </p:cNvPr>
            <p:cNvCxnSpPr/>
            <p:nvPr/>
          </p:nvCxnSpPr>
          <p:spPr>
            <a:xfrm>
              <a:off x="2232791" y="4341800"/>
              <a:ext cx="548640" cy="0"/>
            </a:xfrm>
            <a:prstGeom prst="line">
              <a:avLst/>
            </a:prstGeom>
            <a:ln w="381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48E1F13C-DB6D-4C57-9BEE-D2B5B90E4A92}"/>
                </a:ext>
              </a:extLst>
            </p:cNvPr>
            <p:cNvCxnSpPr/>
            <p:nvPr/>
          </p:nvCxnSpPr>
          <p:spPr>
            <a:xfrm>
              <a:off x="2215590" y="5066144"/>
              <a:ext cx="521208" cy="0"/>
            </a:xfrm>
            <a:prstGeom prst="line">
              <a:avLst/>
            </a:prstGeom>
            <a:ln w="381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D9C004F9-5CF2-4F00-9990-FD23D5A59C80}"/>
                </a:ext>
              </a:extLst>
            </p:cNvPr>
            <p:cNvCxnSpPr/>
            <p:nvPr/>
          </p:nvCxnSpPr>
          <p:spPr>
            <a:xfrm>
              <a:off x="2760127" y="3600991"/>
              <a:ext cx="0" cy="1482884"/>
            </a:xfrm>
            <a:prstGeom prst="line">
              <a:avLst/>
            </a:prstGeom>
            <a:ln w="381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639C255E-F56E-4906-BA94-C20FC0BC9D0F}"/>
                </a:ext>
              </a:extLst>
            </p:cNvPr>
            <p:cNvCxnSpPr/>
            <p:nvPr/>
          </p:nvCxnSpPr>
          <p:spPr>
            <a:xfrm>
              <a:off x="2221129" y="3573635"/>
              <a:ext cx="548640" cy="0"/>
            </a:xfrm>
            <a:prstGeom prst="line">
              <a:avLst/>
            </a:prstGeom>
            <a:ln w="381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810E6713-61B6-4CEE-A984-122F84CA60EB}"/>
                </a:ext>
              </a:extLst>
            </p:cNvPr>
            <p:cNvCxnSpPr/>
            <p:nvPr/>
          </p:nvCxnSpPr>
          <p:spPr>
            <a:xfrm>
              <a:off x="2240952" y="5771128"/>
              <a:ext cx="533095" cy="0"/>
            </a:xfrm>
            <a:prstGeom prst="line">
              <a:avLst/>
            </a:prstGeom>
            <a:ln w="38100">
              <a:solidFill>
                <a:srgbClr val="00B0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4DB62C47-EFF2-4299-9F5A-B84AE832A242}"/>
                </a:ext>
              </a:extLst>
            </p:cNvPr>
            <p:cNvSpPr/>
            <p:nvPr/>
          </p:nvSpPr>
          <p:spPr>
            <a:xfrm>
              <a:off x="1622788" y="6140026"/>
              <a:ext cx="1177438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Regular Traffic</a:t>
              </a: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22B18EB6-880E-4E74-9388-EC881C6A4177}"/>
                </a:ext>
              </a:extLst>
            </p:cNvPr>
            <p:cNvSpPr/>
            <p:nvPr/>
          </p:nvSpPr>
          <p:spPr>
            <a:xfrm>
              <a:off x="1509904" y="2856042"/>
              <a:ext cx="140320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Malicious Traffic</a:t>
              </a:r>
            </a:p>
          </p:txBody>
        </p: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B9168219-08C9-4F07-8A00-86EF98926202}"/>
                </a:ext>
              </a:extLst>
            </p:cNvPr>
            <p:cNvCxnSpPr/>
            <p:nvPr/>
          </p:nvCxnSpPr>
          <p:spPr>
            <a:xfrm>
              <a:off x="2762394" y="5094007"/>
              <a:ext cx="0" cy="685800"/>
            </a:xfrm>
            <a:prstGeom prst="line">
              <a:avLst/>
            </a:prstGeom>
            <a:ln w="38100">
              <a:solidFill>
                <a:srgbClr val="00B0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0A9A6D76-3FBC-4EB4-9503-085BAE968EFF}"/>
                </a:ext>
              </a:extLst>
            </p:cNvPr>
            <p:cNvCxnSpPr/>
            <p:nvPr/>
          </p:nvCxnSpPr>
          <p:spPr>
            <a:xfrm>
              <a:off x="2758135" y="4623307"/>
              <a:ext cx="7211873" cy="0"/>
            </a:xfrm>
            <a:prstGeom prst="line">
              <a:avLst/>
            </a:prstGeom>
            <a:ln w="38100">
              <a:solidFill>
                <a:srgbClr val="0070C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D97C8437-5DAD-46FD-8D9D-C96691FC7F9B}"/>
                </a:ext>
              </a:extLst>
            </p:cNvPr>
            <p:cNvCxnSpPr/>
            <p:nvPr/>
          </p:nvCxnSpPr>
          <p:spPr>
            <a:xfrm>
              <a:off x="9310698" y="3479717"/>
              <a:ext cx="4466" cy="2287181"/>
            </a:xfrm>
            <a:prstGeom prst="line">
              <a:avLst/>
            </a:prstGeom>
            <a:ln w="38100">
              <a:solidFill>
                <a:srgbClr val="0070C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23FFB4CB-EDF8-4519-BBB5-0B397BB93F30}"/>
                </a:ext>
              </a:extLst>
            </p:cNvPr>
            <p:cNvCxnSpPr/>
            <p:nvPr/>
          </p:nvCxnSpPr>
          <p:spPr>
            <a:xfrm flipH="1">
              <a:off x="9315164" y="3480725"/>
              <a:ext cx="546604" cy="0"/>
            </a:xfrm>
            <a:prstGeom prst="line">
              <a:avLst/>
            </a:prstGeom>
            <a:ln w="38100"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BA2A0A32-5F07-4994-8228-3C7383F05BB1}"/>
                </a:ext>
              </a:extLst>
            </p:cNvPr>
            <p:cNvCxnSpPr/>
            <p:nvPr/>
          </p:nvCxnSpPr>
          <p:spPr>
            <a:xfrm flipH="1">
              <a:off x="9315164" y="5705375"/>
              <a:ext cx="546604" cy="0"/>
            </a:xfrm>
            <a:prstGeom prst="line">
              <a:avLst/>
            </a:prstGeom>
            <a:ln w="38100"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83BDBD20-CA93-49E1-BB2E-C2C380AA2D97}"/>
                </a:ext>
              </a:extLst>
            </p:cNvPr>
            <p:cNvSpPr/>
            <p:nvPr/>
          </p:nvSpPr>
          <p:spPr>
            <a:xfrm>
              <a:off x="5727475" y="5636697"/>
              <a:ext cx="1017330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 Traffic</a:t>
              </a: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A877231-1F11-4469-8FC2-116CB922293D}"/>
                </a:ext>
              </a:extLst>
            </p:cNvPr>
            <p:cNvSpPr/>
            <p:nvPr/>
          </p:nvSpPr>
          <p:spPr>
            <a:xfrm>
              <a:off x="5727475" y="5923966"/>
              <a:ext cx="1100045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Regular Traffic</a:t>
              </a: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47BD27B0-6126-4352-8E93-2C69564B7617}"/>
                </a:ext>
              </a:extLst>
            </p:cNvPr>
            <p:cNvSpPr/>
            <p:nvPr/>
          </p:nvSpPr>
          <p:spPr>
            <a:xfrm>
              <a:off x="7684707" y="4783731"/>
              <a:ext cx="689099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Router</a:t>
              </a: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6128B9A2-BB27-41EA-BEBA-7EA14998D208}"/>
                </a:ext>
              </a:extLst>
            </p:cNvPr>
            <p:cNvSpPr/>
            <p:nvPr/>
          </p:nvSpPr>
          <p:spPr>
            <a:xfrm>
              <a:off x="5589248" y="5082122"/>
              <a:ext cx="788742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Internet</a:t>
              </a:r>
            </a:p>
          </p:txBody>
        </p:sp>
        <p:cxnSp>
          <p:nvCxnSpPr>
            <p:cNvPr id="106" name="Straight Arrow Connector 105">
              <a:extLst>
                <a:ext uri="{FF2B5EF4-FFF2-40B4-BE49-F238E27FC236}">
                  <a16:creationId xmlns:a16="http://schemas.microsoft.com/office/drawing/2014/main" id="{B125C187-5F8C-4BE2-BD7D-13DB0691CF58}"/>
                </a:ext>
              </a:extLst>
            </p:cNvPr>
            <p:cNvCxnSpPr/>
            <p:nvPr/>
          </p:nvCxnSpPr>
          <p:spPr>
            <a:xfrm>
              <a:off x="3232211" y="4873221"/>
              <a:ext cx="1753431" cy="0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Arrow Connector 106">
              <a:extLst>
                <a:ext uri="{FF2B5EF4-FFF2-40B4-BE49-F238E27FC236}">
                  <a16:creationId xmlns:a16="http://schemas.microsoft.com/office/drawing/2014/main" id="{4F7A2348-0B8A-4B37-828A-14E86F12634B}"/>
                </a:ext>
              </a:extLst>
            </p:cNvPr>
            <p:cNvCxnSpPr/>
            <p:nvPr/>
          </p:nvCxnSpPr>
          <p:spPr>
            <a:xfrm>
              <a:off x="6293402" y="4873221"/>
              <a:ext cx="1297467" cy="0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2D5F64FA-1C6B-4BBE-8455-6312E357AB64}"/>
                </a:ext>
              </a:extLst>
            </p:cNvPr>
            <p:cNvSpPr/>
            <p:nvPr/>
          </p:nvSpPr>
          <p:spPr>
            <a:xfrm>
              <a:off x="9290538" y="6140026"/>
              <a:ext cx="1147302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Server Cluster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4A085DA6-D8B4-4FE3-9485-CEBF3AA7D084}"/>
                </a:ext>
              </a:extLst>
            </p:cNvPr>
            <p:cNvSpPr/>
            <p:nvPr/>
          </p:nvSpPr>
          <p:spPr>
            <a:xfrm>
              <a:off x="4864737" y="3412920"/>
              <a:ext cx="2462526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Malicious traffic consumes </a:t>
              </a:r>
              <a:b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all the available bandwidth</a:t>
              </a:r>
            </a:p>
          </p:txBody>
        </p:sp>
        <p:pic>
          <p:nvPicPr>
            <p:cNvPr id="110" name="Picture 109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1E01EC44-3A35-45CE-8EF9-410A9112C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4901" y="3798974"/>
              <a:ext cx="554748" cy="743955"/>
            </a:xfrm>
            <a:prstGeom prst="rect">
              <a:avLst/>
            </a:prstGeom>
          </p:spPr>
        </p:pic>
        <p:pic>
          <p:nvPicPr>
            <p:cNvPr id="111" name="Picture 110" descr="A close up of a logo&#10;&#10;Description automatically generated">
              <a:extLst>
                <a:ext uri="{FF2B5EF4-FFF2-40B4-BE49-F238E27FC236}">
                  <a16:creationId xmlns:a16="http://schemas.microsoft.com/office/drawing/2014/main" id="{07B2E5E0-3844-4915-9979-8ED20B6417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5268" y="3129975"/>
              <a:ext cx="694014" cy="659975"/>
            </a:xfrm>
            <a:prstGeom prst="rect">
              <a:avLst/>
            </a:prstGeom>
          </p:spPr>
        </p:pic>
        <p:pic>
          <p:nvPicPr>
            <p:cNvPr id="112" name="Picture 111" descr="A picture containing computer&#10;&#10;Description automatically generated">
              <a:extLst>
                <a:ext uri="{FF2B5EF4-FFF2-40B4-BE49-F238E27FC236}">
                  <a16:creationId xmlns:a16="http://schemas.microsoft.com/office/drawing/2014/main" id="{8DF297BA-66EC-4D8B-8B7B-8687313FDF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9687" y="4576436"/>
              <a:ext cx="545177" cy="756615"/>
            </a:xfrm>
            <a:prstGeom prst="rect">
              <a:avLst/>
            </a:prstGeom>
          </p:spPr>
        </p:pic>
        <p:pic>
          <p:nvPicPr>
            <p:cNvPr id="113" name="Picture 112" descr="A picture containing toy&#10;&#10;Description automatically generated">
              <a:extLst>
                <a:ext uri="{FF2B5EF4-FFF2-40B4-BE49-F238E27FC236}">
                  <a16:creationId xmlns:a16="http://schemas.microsoft.com/office/drawing/2014/main" id="{1B0E6029-2BCB-4766-8E69-D377DFFE10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5176" y="5376544"/>
              <a:ext cx="634198" cy="735998"/>
            </a:xfrm>
            <a:prstGeom prst="rect">
              <a:avLst/>
            </a:prstGeom>
          </p:spPr>
        </p:pic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D40F8732-D26F-4006-BAEA-D97BE6F53ADE}"/>
                </a:ext>
              </a:extLst>
            </p:cNvPr>
            <p:cNvGrpSpPr/>
            <p:nvPr/>
          </p:nvGrpSpPr>
          <p:grpSpPr>
            <a:xfrm>
              <a:off x="9917890" y="3151496"/>
              <a:ext cx="754234" cy="684231"/>
              <a:chOff x="9861719" y="3303097"/>
              <a:chExt cx="611851" cy="555063"/>
            </a:xfrm>
          </p:grpSpPr>
          <p:pic>
            <p:nvPicPr>
              <p:cNvPr id="125" name="Picture 124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AB47BC21-19BE-4F03-9151-A85FFB4A99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9825743" y="3339073"/>
                <a:ext cx="555063" cy="483111"/>
              </a:xfrm>
              <a:prstGeom prst="rect">
                <a:avLst/>
              </a:prstGeom>
            </p:spPr>
          </p:pic>
          <p:pic>
            <p:nvPicPr>
              <p:cNvPr id="126" name="Picture 125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9BBD3BCE-087A-4EE4-A92A-52CA03B179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10179223" y="3502742"/>
                <a:ext cx="294347" cy="307258"/>
              </a:xfrm>
              <a:prstGeom prst="rect">
                <a:avLst/>
              </a:prstGeom>
            </p:spPr>
          </p:pic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F50906CE-2A46-4755-AED9-5F4B7011DEB1}"/>
                </a:ext>
              </a:extLst>
            </p:cNvPr>
            <p:cNvGrpSpPr/>
            <p:nvPr/>
          </p:nvGrpSpPr>
          <p:grpSpPr>
            <a:xfrm>
              <a:off x="9917890" y="5343595"/>
              <a:ext cx="792636" cy="718833"/>
              <a:chOff x="9861719" y="5464742"/>
              <a:chExt cx="643004" cy="583133"/>
            </a:xfrm>
          </p:grpSpPr>
          <p:pic>
            <p:nvPicPr>
              <p:cNvPr id="123" name="Picture 122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970E419E-4934-4773-BAAF-9331E3E878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9825743" y="5500718"/>
                <a:ext cx="555063" cy="483111"/>
              </a:xfrm>
              <a:prstGeom prst="rect">
                <a:avLst/>
              </a:prstGeom>
            </p:spPr>
          </p:pic>
          <p:pic>
            <p:nvPicPr>
              <p:cNvPr id="124" name="Picture 123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CB80AF4F-C496-4BA6-9593-CA670F29E2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79223" y="5730941"/>
                <a:ext cx="325500" cy="316934"/>
              </a:xfrm>
              <a:prstGeom prst="rect">
                <a:avLst/>
              </a:prstGeom>
              <a:solidFill>
                <a:schemeClr val="bg1"/>
              </a:solidFill>
            </p:spPr>
          </p:pic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83F802AC-9EE9-4632-9D76-DD3DCC11BAC8}"/>
                </a:ext>
              </a:extLst>
            </p:cNvPr>
            <p:cNvGrpSpPr/>
            <p:nvPr/>
          </p:nvGrpSpPr>
          <p:grpSpPr>
            <a:xfrm>
              <a:off x="9917890" y="4255785"/>
              <a:ext cx="785975" cy="685433"/>
              <a:chOff x="9861719" y="4320762"/>
              <a:chExt cx="637600" cy="556038"/>
            </a:xfrm>
          </p:grpSpPr>
          <p:pic>
            <p:nvPicPr>
              <p:cNvPr id="121" name="Picture 120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14D75663-1B87-4CEF-AD78-ED7036F6B8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9825743" y="4356738"/>
                <a:ext cx="555063" cy="483111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122" name="Picture 2" descr="F:\Prashant DATA\ICONS\Icon Shock\CLEAN\Networking\internet_256.png">
                <a:extLst>
                  <a:ext uri="{FF2B5EF4-FFF2-40B4-BE49-F238E27FC236}">
                    <a16:creationId xmlns:a16="http://schemas.microsoft.com/office/drawing/2014/main" id="{2543946A-693B-4872-9C4D-4DB2F735F9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79223" y="4556704"/>
                <a:ext cx="320096" cy="320096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65168DBC-9C23-4E1C-B1C6-5EC596800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9416" y="4105857"/>
              <a:ext cx="912220" cy="670481"/>
            </a:xfrm>
            <a:prstGeom prst="rect">
              <a:avLst/>
            </a:prstGeom>
          </p:spPr>
        </p:pic>
        <p:pic>
          <p:nvPicPr>
            <p:cNvPr id="118" name="Picture 3" descr="X:\CEH v7 - Haja\Icon Shock\Vista\Communication\clouds_512.png">
              <a:extLst>
                <a:ext uri="{FF2B5EF4-FFF2-40B4-BE49-F238E27FC236}">
                  <a16:creationId xmlns:a16="http://schemas.microsoft.com/office/drawing/2014/main" id="{2F5F38BA-8D18-4987-9946-59CB294F89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8760" y="3761991"/>
              <a:ext cx="1554480" cy="1554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DE2FADF9-4FEF-4F29-BB0A-5151A0E12F1B}"/>
                </a:ext>
              </a:extLst>
            </p:cNvPr>
            <p:cNvSpPr/>
            <p:nvPr/>
          </p:nvSpPr>
          <p:spPr bwMode="auto">
            <a:xfrm>
              <a:off x="5056317" y="5683578"/>
              <a:ext cx="589001" cy="183237"/>
            </a:xfrm>
            <a:prstGeom prst="rect">
              <a:avLst/>
            </a:prstGeom>
            <a:gradFill>
              <a:gsLst>
                <a:gs pos="0">
                  <a:srgbClr val="FFC800"/>
                </a:gs>
                <a:gs pos="100000">
                  <a:srgbClr val="FF6400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062E680-9402-4FCF-8255-0893DDDCA93F}"/>
                </a:ext>
              </a:extLst>
            </p:cNvPr>
            <p:cNvSpPr/>
            <p:nvPr/>
          </p:nvSpPr>
          <p:spPr bwMode="auto">
            <a:xfrm>
              <a:off x="5056317" y="5977925"/>
              <a:ext cx="589001" cy="169081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504141" y="896256"/>
            <a:ext cx="7039659" cy="1815862"/>
          </a:xfrm>
          <a:prstGeom prst="rect">
            <a:avLst/>
          </a:prstGeom>
          <a:noFill/>
        </p:spPr>
        <p:txBody>
          <a:bodyPr wrap="square" lIns="121899" tIns="60950" rIns="121899" bIns="60950" rtlCol="0" anchor="ctr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  <a:t>Denial-of-Service (DoS) is an attack on a computer </a:t>
            </a:r>
            <a:b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</a:b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  <a:t>or network that </a:t>
            </a:r>
            <a:r>
              <a:rPr lang="en-US" sz="2000" b="1" dirty="0">
                <a:solidFill>
                  <a:srgbClr val="FFFF00"/>
                </a:solidFill>
                <a:ea typeface="Open Sans Light" panose="020B0306030504020204" pitchFamily="34" charset="0"/>
                <a:cs typeface="Lato Light"/>
              </a:rPr>
              <a:t>reduces</a:t>
            </a: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  <a:t>, </a:t>
            </a:r>
            <a:r>
              <a:rPr lang="en-US" sz="2000" b="1" dirty="0">
                <a:solidFill>
                  <a:srgbClr val="FFFF00"/>
                </a:solidFill>
                <a:ea typeface="Open Sans Light" panose="020B0306030504020204" pitchFamily="34" charset="0"/>
                <a:cs typeface="Lato Light"/>
              </a:rPr>
              <a:t>restricts</a:t>
            </a: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  <a:t>, or </a:t>
            </a:r>
            <a:r>
              <a:rPr lang="en-US" sz="2000" b="1" dirty="0">
                <a:solidFill>
                  <a:srgbClr val="FFFF00"/>
                </a:solidFill>
                <a:ea typeface="Open Sans Light" panose="020B0306030504020204" pitchFamily="34" charset="0"/>
                <a:cs typeface="Lato Light"/>
              </a:rPr>
              <a:t>prevents</a:t>
            </a: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  <a:t> </a:t>
            </a:r>
            <a:b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</a:b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  <a:t>accessibility of system resources to its legitimate users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  <a:t>Attackers flood the victim system with </a:t>
            </a:r>
            <a:r>
              <a:rPr lang="en-US" sz="2000" b="1" dirty="0">
                <a:solidFill>
                  <a:srgbClr val="FFFF00"/>
                </a:solidFill>
                <a:ea typeface="Open Sans Light" panose="020B0306030504020204" pitchFamily="34" charset="0"/>
                <a:cs typeface="Lato Light"/>
              </a:rPr>
              <a:t>non-legitimate service requests or traffic </a:t>
            </a: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Open Sans Light" panose="020B0306030504020204" pitchFamily="34" charset="0"/>
                <a:cs typeface="Lato Light"/>
              </a:rPr>
              <a:t>to overload its resources</a:t>
            </a:r>
          </a:p>
        </p:txBody>
      </p:sp>
    </p:spTree>
    <p:extLst>
      <p:ext uri="{BB962C8B-B14F-4D97-AF65-F5344CB8AC3E}">
        <p14:creationId xmlns:p14="http://schemas.microsoft.com/office/powerpoint/2010/main" val="32277095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260D0A1-1528-4D23-BFDB-110CAA1CF96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print">
            <a:alphaModFix amt="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930" r="29615"/>
          <a:stretch/>
        </p:blipFill>
        <p:spPr>
          <a:xfrm>
            <a:off x="16330" y="0"/>
            <a:ext cx="3797300" cy="6569551"/>
          </a:xfrm>
        </p:spPr>
      </p:pic>
      <p:sp>
        <p:nvSpPr>
          <p:cNvPr id="108" name="Rectangle 107">
            <a:extLst>
              <a:ext uri="{FF2B5EF4-FFF2-40B4-BE49-F238E27FC236}">
                <a16:creationId xmlns:a16="http://schemas.microsoft.com/office/drawing/2014/main" id="{B7D0373A-C01B-4A2F-AA53-2DE47B549829}"/>
              </a:ext>
            </a:extLst>
          </p:cNvPr>
          <p:cNvSpPr/>
          <p:nvPr/>
        </p:nvSpPr>
        <p:spPr bwMode="auto">
          <a:xfrm>
            <a:off x="3810000" y="794040"/>
            <a:ext cx="8164512" cy="110616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6E4830-DEC0-4099-B2B1-D81C0750C3F8}"/>
              </a:ext>
            </a:extLst>
          </p:cNvPr>
          <p:cNvSpPr txBox="1"/>
          <p:nvPr/>
        </p:nvSpPr>
        <p:spPr>
          <a:xfrm>
            <a:off x="5102241" y="113474"/>
            <a:ext cx="614202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What is a DDoS Attack?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1F84586-F97F-4D5B-B77B-F13A63FD862E}"/>
              </a:ext>
            </a:extLst>
          </p:cNvPr>
          <p:cNvSpPr txBox="1"/>
          <p:nvPr/>
        </p:nvSpPr>
        <p:spPr>
          <a:xfrm>
            <a:off x="4778490" y="885455"/>
            <a:ext cx="700946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Distributed denial-of-service (DDoS) is a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coordinated attack that involves 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multitude of compromised systems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(Botnet) attacking a single target, thereby denying service to users of the targeted system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E0363A4C-5052-46AB-8FA1-A5257430EDC5}"/>
              </a:ext>
            </a:extLst>
          </p:cNvPr>
          <p:cNvSpPr/>
          <p:nvPr/>
        </p:nvSpPr>
        <p:spPr>
          <a:xfrm>
            <a:off x="6252984" y="2040040"/>
            <a:ext cx="338641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How do DDoS Attacks Work?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D839BB7-74B5-4EFC-90D9-641237DCD8F1}"/>
              </a:ext>
            </a:extLst>
          </p:cNvPr>
          <p:cNvGrpSpPr/>
          <p:nvPr/>
        </p:nvGrpSpPr>
        <p:grpSpPr>
          <a:xfrm>
            <a:off x="4071258" y="2523511"/>
            <a:ext cx="7855999" cy="3924461"/>
            <a:chOff x="4233012" y="2552539"/>
            <a:chExt cx="7855999" cy="3924461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219BF08-38D4-4C43-8898-32F7BC092F97}"/>
                </a:ext>
              </a:extLst>
            </p:cNvPr>
            <p:cNvSpPr/>
            <p:nvPr/>
          </p:nvSpPr>
          <p:spPr>
            <a:xfrm>
              <a:off x="11298899" y="4665452"/>
              <a:ext cx="790112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Targeted Server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6B67C36-3616-4BB0-B4A1-F7121F4EBE43}"/>
                </a:ext>
              </a:extLst>
            </p:cNvPr>
            <p:cNvSpPr/>
            <p:nvPr/>
          </p:nvSpPr>
          <p:spPr>
            <a:xfrm>
              <a:off x="5676781" y="3738163"/>
              <a:ext cx="736100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Handler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40C9CC-6E86-479A-AFCA-FC444F1224D1}"/>
                </a:ext>
              </a:extLst>
            </p:cNvPr>
            <p:cNvSpPr/>
            <p:nvPr/>
          </p:nvSpPr>
          <p:spPr>
            <a:xfrm>
              <a:off x="5647285" y="5726800"/>
              <a:ext cx="736100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Handler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6FACCFD-1009-485B-8F3A-4BEFC646CEEA}"/>
                </a:ext>
              </a:extLst>
            </p:cNvPr>
            <p:cNvSpPr/>
            <p:nvPr/>
          </p:nvSpPr>
          <p:spPr>
            <a:xfrm>
              <a:off x="4233012" y="4698098"/>
              <a:ext cx="762966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F641C6F-E947-49B3-9DC6-8EF4C65E0FDD}"/>
                </a:ext>
              </a:extLst>
            </p:cNvPr>
            <p:cNvSpPr/>
            <p:nvPr/>
          </p:nvSpPr>
          <p:spPr>
            <a:xfrm>
              <a:off x="7620126" y="4177758"/>
              <a:ext cx="2158604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Compromised PCs (Zombies)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E382B94-DAD5-4A9C-957C-E16C97ADEBE3}"/>
                </a:ext>
              </a:extLst>
            </p:cNvPr>
            <p:cNvSpPr/>
            <p:nvPr/>
          </p:nvSpPr>
          <p:spPr>
            <a:xfrm>
              <a:off x="7620126" y="6184612"/>
              <a:ext cx="2158604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Compromised PCs (Zombies)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0CD63A7-3760-4566-9BE0-A47BBE206342}"/>
                </a:ext>
              </a:extLst>
            </p:cNvPr>
            <p:cNvSpPr/>
            <p:nvPr/>
          </p:nvSpPr>
          <p:spPr>
            <a:xfrm>
              <a:off x="4256928" y="3322162"/>
              <a:ext cx="1482345" cy="43088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        Attacker sets a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 handler system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754E64F-5E83-4C3F-A088-E90025261535}"/>
                </a:ext>
              </a:extLst>
            </p:cNvPr>
            <p:cNvSpPr/>
            <p:nvPr/>
          </p:nvSpPr>
          <p:spPr>
            <a:xfrm>
              <a:off x="6393831" y="2552539"/>
              <a:ext cx="1279673" cy="7694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Handler infects </a:t>
              </a:r>
              <a:b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 large number of computers over the Internet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9766E9A-D19A-46E4-BA75-00974AF9DDBD}"/>
                </a:ext>
              </a:extLst>
            </p:cNvPr>
            <p:cNvSpPr/>
            <p:nvPr/>
          </p:nvSpPr>
          <p:spPr>
            <a:xfrm>
              <a:off x="10494915" y="2970755"/>
              <a:ext cx="1433649" cy="6001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Zombie systems are instructed to attack a target server</a:t>
              </a:r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0BCC678-C5FB-4B54-B1B2-86D61CF06135}"/>
                </a:ext>
              </a:extLst>
            </p:cNvPr>
            <p:cNvCxnSpPr/>
            <p:nvPr/>
          </p:nvCxnSpPr>
          <p:spPr>
            <a:xfrm>
              <a:off x="6374781" y="3428030"/>
              <a:ext cx="1376692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triangl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F6A147B1-348F-49E6-A2D3-6FA8750072D1}"/>
                </a:ext>
              </a:extLst>
            </p:cNvPr>
            <p:cNvCxnSpPr/>
            <p:nvPr/>
          </p:nvCxnSpPr>
          <p:spPr>
            <a:xfrm>
              <a:off x="6374781" y="5446302"/>
              <a:ext cx="1376692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triangl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0DB1C7B-218B-444B-B7D4-4EED034BC893}"/>
                </a:ext>
              </a:extLst>
            </p:cNvPr>
            <p:cNvCxnSpPr/>
            <p:nvPr/>
          </p:nvCxnSpPr>
          <p:spPr>
            <a:xfrm flipV="1">
              <a:off x="4969727" y="3459379"/>
              <a:ext cx="729004" cy="688397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triangl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713249E6-42AA-49D2-984B-4B1E394A39FB}"/>
                </a:ext>
              </a:extLst>
            </p:cNvPr>
            <p:cNvCxnSpPr/>
            <p:nvPr/>
          </p:nvCxnSpPr>
          <p:spPr>
            <a:xfrm>
              <a:off x="4969727" y="4669640"/>
              <a:ext cx="729004" cy="775981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triangle" w="med" len="med"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5CF6AF7-7981-405D-B93F-83C0B79CDEBD}"/>
                </a:ext>
              </a:extLst>
            </p:cNvPr>
            <p:cNvSpPr/>
            <p:nvPr/>
          </p:nvSpPr>
          <p:spPr bwMode="auto">
            <a:xfrm>
              <a:off x="7788253" y="2671186"/>
              <a:ext cx="1790721" cy="15044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ysDot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9E40500-45E2-4C5D-9BD9-6681946D57A6}"/>
                </a:ext>
              </a:extLst>
            </p:cNvPr>
            <p:cNvSpPr/>
            <p:nvPr/>
          </p:nvSpPr>
          <p:spPr bwMode="auto">
            <a:xfrm>
              <a:off x="7788253" y="4669640"/>
              <a:ext cx="1794403" cy="150351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ysDot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39" name="Picture 38" descr="bullet-orange">
              <a:extLst>
                <a:ext uri="{FF2B5EF4-FFF2-40B4-BE49-F238E27FC236}">
                  <a16:creationId xmlns:a16="http://schemas.microsoft.com/office/drawing/2014/main" id="{D1358308-48DE-4E8C-B761-76BB1D3869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0520" y="3685642"/>
              <a:ext cx="383862" cy="3762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6620D36-106B-492D-B1CC-8C8B94633AFA}"/>
                </a:ext>
              </a:extLst>
            </p:cNvPr>
            <p:cNvSpPr/>
            <p:nvPr/>
          </p:nvSpPr>
          <p:spPr>
            <a:xfrm>
              <a:off x="5130005" y="3719903"/>
              <a:ext cx="304892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itchFamily="34" charset="0"/>
                  <a:ea typeface="+mn-ea"/>
                  <a:cs typeface="+mn-cs"/>
                </a:rPr>
                <a:t>1</a:t>
              </a: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523163EE-63F6-489E-BACA-8CCECEE7B28A}"/>
                </a:ext>
              </a:extLst>
            </p:cNvPr>
            <p:cNvGrpSpPr/>
            <p:nvPr/>
          </p:nvGrpSpPr>
          <p:grpSpPr>
            <a:xfrm>
              <a:off x="5090520" y="4807011"/>
              <a:ext cx="383862" cy="376299"/>
              <a:chOff x="1214968" y="4216572"/>
              <a:chExt cx="447947" cy="439120"/>
            </a:xfrm>
          </p:grpSpPr>
          <p:pic>
            <p:nvPicPr>
              <p:cNvPr id="105" name="Picture 104" descr="bullet-orange">
                <a:extLst>
                  <a:ext uri="{FF2B5EF4-FFF2-40B4-BE49-F238E27FC236}">
                    <a16:creationId xmlns:a16="http://schemas.microsoft.com/office/drawing/2014/main" id="{DC7E18AF-AFA0-4F12-8A8E-2CF5F6D630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4968" y="4216572"/>
                <a:ext cx="447947" cy="4391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D0A10F5D-2D7F-41B1-BCC5-A5B22F89CF9B}"/>
                  </a:ext>
                </a:extLst>
              </p:cNvPr>
              <p:cNvSpPr/>
              <p:nvPr/>
            </p:nvSpPr>
            <p:spPr>
              <a:xfrm>
                <a:off x="1261045" y="4256559"/>
                <a:ext cx="355793" cy="35915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Black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A44CDE43-A398-436E-BB67-95B1A1145900}"/>
                </a:ext>
              </a:extLst>
            </p:cNvPr>
            <p:cNvGrpSpPr/>
            <p:nvPr/>
          </p:nvGrpSpPr>
          <p:grpSpPr>
            <a:xfrm>
              <a:off x="6857652" y="3245214"/>
              <a:ext cx="383038" cy="376120"/>
              <a:chOff x="3075419" y="2447211"/>
              <a:chExt cx="446985" cy="438912"/>
            </a:xfrm>
          </p:grpSpPr>
          <p:pic>
            <p:nvPicPr>
              <p:cNvPr id="103" name="Picture 102" descr="bullet-green">
                <a:extLst>
                  <a:ext uri="{FF2B5EF4-FFF2-40B4-BE49-F238E27FC236}">
                    <a16:creationId xmlns:a16="http://schemas.microsoft.com/office/drawing/2014/main" id="{0025E1A4-D423-41B0-BEE1-2A6DF59AEFA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5419" y="2447211"/>
                <a:ext cx="446985" cy="4389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368F4960-594A-492B-A32A-D56DF96EE305}"/>
                  </a:ext>
                </a:extLst>
              </p:cNvPr>
              <p:cNvSpPr/>
              <p:nvPr/>
            </p:nvSpPr>
            <p:spPr>
              <a:xfrm>
                <a:off x="3121013" y="2487091"/>
                <a:ext cx="355793" cy="35915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Black" pitchFamily="34" charset="0"/>
                    <a:ea typeface="+mn-ea"/>
                    <a:cs typeface="+mn-cs"/>
                  </a:rPr>
                  <a:t>2</a:t>
                </a:r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EEC2CA49-4348-4B70-9C80-6697249BBA30}"/>
                </a:ext>
              </a:extLst>
            </p:cNvPr>
            <p:cNvGrpSpPr/>
            <p:nvPr/>
          </p:nvGrpSpPr>
          <p:grpSpPr>
            <a:xfrm>
              <a:off x="6857650" y="5266980"/>
              <a:ext cx="383038" cy="376120"/>
              <a:chOff x="3075417" y="4795873"/>
              <a:chExt cx="446985" cy="438912"/>
            </a:xfrm>
          </p:grpSpPr>
          <p:pic>
            <p:nvPicPr>
              <p:cNvPr id="101" name="Picture 100" descr="bullet-green">
                <a:extLst>
                  <a:ext uri="{FF2B5EF4-FFF2-40B4-BE49-F238E27FC236}">
                    <a16:creationId xmlns:a16="http://schemas.microsoft.com/office/drawing/2014/main" id="{40BD2F2F-D1E9-445D-9099-18945AE5EFF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5417" y="4795873"/>
                <a:ext cx="446985" cy="4389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4311FD83-DB62-4D6A-ABBA-E3A489959DB3}"/>
                  </a:ext>
                </a:extLst>
              </p:cNvPr>
              <p:cNvSpPr/>
              <p:nvPr/>
            </p:nvSpPr>
            <p:spPr>
              <a:xfrm>
                <a:off x="3121013" y="4835751"/>
                <a:ext cx="355793" cy="35915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Black" pitchFamily="34" charset="0"/>
                    <a:ea typeface="+mn-ea"/>
                    <a:cs typeface="+mn-cs"/>
                  </a:rPr>
                  <a:t>2</a:t>
                </a:r>
              </a:p>
            </p:txBody>
          </p:sp>
        </p:grp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9649B5D-C5CC-4805-B244-A95EFFE739A6}"/>
                </a:ext>
              </a:extLst>
            </p:cNvPr>
            <p:cNvCxnSpPr/>
            <p:nvPr/>
          </p:nvCxnSpPr>
          <p:spPr>
            <a:xfrm flipH="1" flipV="1">
              <a:off x="10713218" y="3420200"/>
              <a:ext cx="624088" cy="755464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triangle" w="med" len="med"/>
              <a:tailEnd type="none" w="med" len="med"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0B7644B-AA36-48CA-9084-0B2B07CABC97}"/>
                </a:ext>
              </a:extLst>
            </p:cNvPr>
            <p:cNvCxnSpPr/>
            <p:nvPr/>
          </p:nvCxnSpPr>
          <p:spPr>
            <a:xfrm>
              <a:off x="9581319" y="3418918"/>
              <a:ext cx="1147242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2BFB7101-65D2-419A-8D9D-06DEA2C62614}"/>
                </a:ext>
              </a:extLst>
            </p:cNvPr>
            <p:cNvCxnSpPr/>
            <p:nvPr/>
          </p:nvCxnSpPr>
          <p:spPr>
            <a:xfrm flipH="1">
              <a:off x="10713218" y="4669640"/>
              <a:ext cx="624088" cy="749861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triangl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5B50E367-3A4D-437D-BA8A-38C6E43B6D49}"/>
                </a:ext>
              </a:extLst>
            </p:cNvPr>
            <p:cNvCxnSpPr/>
            <p:nvPr/>
          </p:nvCxnSpPr>
          <p:spPr>
            <a:xfrm>
              <a:off x="9581319" y="5428079"/>
              <a:ext cx="1147242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F28412BD-08A0-4A5E-B57C-DB48064BA45C}"/>
                </a:ext>
              </a:extLst>
            </p:cNvPr>
            <p:cNvGrpSpPr/>
            <p:nvPr/>
          </p:nvGrpSpPr>
          <p:grpSpPr>
            <a:xfrm>
              <a:off x="9963646" y="3234048"/>
              <a:ext cx="382588" cy="376120"/>
              <a:chOff x="6354273" y="2444813"/>
              <a:chExt cx="446460" cy="438912"/>
            </a:xfrm>
          </p:grpSpPr>
          <p:pic>
            <p:nvPicPr>
              <p:cNvPr id="99" name="Picture 98" descr="bullet-cyan">
                <a:extLst>
                  <a:ext uri="{FF2B5EF4-FFF2-40B4-BE49-F238E27FC236}">
                    <a16:creationId xmlns:a16="http://schemas.microsoft.com/office/drawing/2014/main" id="{4F4DAD33-9184-478B-BC14-9BA849F8586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54273" y="2444813"/>
                <a:ext cx="446460" cy="4389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CA112D8F-10B8-4454-835B-1C880C58EACD}"/>
                  </a:ext>
                </a:extLst>
              </p:cNvPr>
              <p:cNvSpPr/>
              <p:nvPr/>
            </p:nvSpPr>
            <p:spPr>
              <a:xfrm>
                <a:off x="6399607" y="2484691"/>
                <a:ext cx="355793" cy="35915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Black" pitchFamily="34" charset="0"/>
                    <a:ea typeface="+mn-ea"/>
                    <a:cs typeface="+mn-cs"/>
                  </a:rPr>
                  <a:t>3</a:t>
                </a:r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9FDE209C-2D5E-4EFA-870E-577904BF1D04}"/>
                </a:ext>
              </a:extLst>
            </p:cNvPr>
            <p:cNvGrpSpPr/>
            <p:nvPr/>
          </p:nvGrpSpPr>
          <p:grpSpPr>
            <a:xfrm>
              <a:off x="9963646" y="5221735"/>
              <a:ext cx="382588" cy="376120"/>
              <a:chOff x="6354273" y="4764341"/>
              <a:chExt cx="446460" cy="438912"/>
            </a:xfrm>
          </p:grpSpPr>
          <p:pic>
            <p:nvPicPr>
              <p:cNvPr id="97" name="Picture 96" descr="bullet-cyan">
                <a:extLst>
                  <a:ext uri="{FF2B5EF4-FFF2-40B4-BE49-F238E27FC236}">
                    <a16:creationId xmlns:a16="http://schemas.microsoft.com/office/drawing/2014/main" id="{C35E1B22-B408-424C-B9B5-1597251E414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54273" y="4764341"/>
                <a:ext cx="446460" cy="4389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4E66A527-93EE-4FAD-A6CF-D97D54CAF932}"/>
                  </a:ext>
                </a:extLst>
              </p:cNvPr>
              <p:cNvSpPr/>
              <p:nvPr/>
            </p:nvSpPr>
            <p:spPr>
              <a:xfrm>
                <a:off x="6399607" y="4804219"/>
                <a:ext cx="355793" cy="35915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Black" pitchFamily="34" charset="0"/>
                    <a:ea typeface="+mn-ea"/>
                    <a:cs typeface="+mn-cs"/>
                  </a:rPr>
                  <a:t>3</a:t>
                </a:r>
              </a:p>
            </p:txBody>
          </p:sp>
        </p:grpSp>
        <p:pic>
          <p:nvPicPr>
            <p:cNvPr id="54" name="Picture 53" descr="A close up of a screen&#10;&#10;Description automatically generated">
              <a:extLst>
                <a:ext uri="{FF2B5EF4-FFF2-40B4-BE49-F238E27FC236}">
                  <a16:creationId xmlns:a16="http://schemas.microsoft.com/office/drawing/2014/main" id="{61BD879A-3F79-42F7-A798-C97634876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25916" y="2708145"/>
              <a:ext cx="435440" cy="446165"/>
            </a:xfrm>
            <a:prstGeom prst="rect">
              <a:avLst/>
            </a:prstGeom>
          </p:spPr>
        </p:pic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6E872BA6-DECD-4E8B-8766-9B28DB6D2B10}"/>
                </a:ext>
              </a:extLst>
            </p:cNvPr>
            <p:cNvGrpSpPr/>
            <p:nvPr/>
          </p:nvGrpSpPr>
          <p:grpSpPr>
            <a:xfrm>
              <a:off x="8465808" y="2727809"/>
              <a:ext cx="414451" cy="427323"/>
              <a:chOff x="7957813" y="2678791"/>
              <a:chExt cx="414451" cy="427323"/>
            </a:xfrm>
          </p:grpSpPr>
          <p:pic>
            <p:nvPicPr>
              <p:cNvPr id="95" name="Picture 94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EA714827-0DA6-41F7-A0FF-243700C2F0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96" name="Picture 95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F4765B95-294E-4F05-ACEF-639FC916E3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722BBF40-3712-4784-BC40-1D276FE7A36D}"/>
                </a:ext>
              </a:extLst>
            </p:cNvPr>
            <p:cNvGrpSpPr/>
            <p:nvPr/>
          </p:nvGrpSpPr>
          <p:grpSpPr>
            <a:xfrm>
              <a:off x="9091240" y="3211434"/>
              <a:ext cx="414451" cy="427323"/>
              <a:chOff x="7957813" y="2678791"/>
              <a:chExt cx="414451" cy="427323"/>
            </a:xfrm>
          </p:grpSpPr>
          <p:pic>
            <p:nvPicPr>
              <p:cNvPr id="93" name="Picture 92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29E42EFA-A401-4B90-9A2D-E6A35715D2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94" name="Picture 93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CB9EEA30-B6CB-4A74-8F15-D3B61E875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1DCF8EDB-78ED-4025-8D24-287D167733B2}"/>
                </a:ext>
              </a:extLst>
            </p:cNvPr>
            <p:cNvGrpSpPr/>
            <p:nvPr/>
          </p:nvGrpSpPr>
          <p:grpSpPr>
            <a:xfrm>
              <a:off x="7845580" y="3221266"/>
              <a:ext cx="414451" cy="427323"/>
              <a:chOff x="7957813" y="2678791"/>
              <a:chExt cx="414451" cy="427323"/>
            </a:xfrm>
          </p:grpSpPr>
          <p:pic>
            <p:nvPicPr>
              <p:cNvPr id="91" name="Picture 90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A189D914-77DE-4A17-8DF5-9109045C30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92" name="Picture 91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1F73313E-B78E-4699-9A0E-5376EA55D8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3BE10221-9328-482F-B06F-9B7676B0C8A4}"/>
                </a:ext>
              </a:extLst>
            </p:cNvPr>
            <p:cNvGrpSpPr/>
            <p:nvPr/>
          </p:nvGrpSpPr>
          <p:grpSpPr>
            <a:xfrm>
              <a:off x="8465808" y="3719490"/>
              <a:ext cx="414451" cy="427323"/>
              <a:chOff x="7957813" y="2678791"/>
              <a:chExt cx="414451" cy="427323"/>
            </a:xfrm>
          </p:grpSpPr>
          <p:pic>
            <p:nvPicPr>
              <p:cNvPr id="89" name="Picture 88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DDF088F0-8E38-4F7E-91C0-F650C6856C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90" name="Picture 89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F18FAD97-7E81-4CDD-B4A6-EF5F0131D4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pic>
          <p:nvPicPr>
            <p:cNvPr id="59" name="Picture 58" descr="A close up of a screen&#10;&#10;Description automatically generated">
              <a:extLst>
                <a:ext uri="{FF2B5EF4-FFF2-40B4-BE49-F238E27FC236}">
                  <a16:creationId xmlns:a16="http://schemas.microsoft.com/office/drawing/2014/main" id="{7F6206D3-EE13-4861-9191-CCA3F2737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5580" y="3709658"/>
              <a:ext cx="435440" cy="446165"/>
            </a:xfrm>
            <a:prstGeom prst="rect">
              <a:avLst/>
            </a:prstGeom>
          </p:spPr>
        </p:pic>
        <p:pic>
          <p:nvPicPr>
            <p:cNvPr id="60" name="Picture 59" descr="A close up of a screen&#10;&#10;Description automatically generated">
              <a:extLst>
                <a:ext uri="{FF2B5EF4-FFF2-40B4-BE49-F238E27FC236}">
                  <a16:creationId xmlns:a16="http://schemas.microsoft.com/office/drawing/2014/main" id="{21A5838F-BE42-4D97-BFC0-382E0BA991B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1072" y="2727809"/>
              <a:ext cx="435440" cy="446165"/>
            </a:xfrm>
            <a:prstGeom prst="rect">
              <a:avLst/>
            </a:prstGeom>
          </p:spPr>
        </p:pic>
        <p:pic>
          <p:nvPicPr>
            <p:cNvPr id="61" name="Picture 60" descr="A close up of a screen&#10;&#10;Description automatically generated">
              <a:extLst>
                <a:ext uri="{FF2B5EF4-FFF2-40B4-BE49-F238E27FC236}">
                  <a16:creationId xmlns:a16="http://schemas.microsoft.com/office/drawing/2014/main" id="{B0E8D04C-463C-45F0-976D-1C4DA5EEB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5808" y="3211434"/>
              <a:ext cx="435440" cy="446165"/>
            </a:xfrm>
            <a:prstGeom prst="rect">
              <a:avLst/>
            </a:prstGeom>
          </p:spPr>
        </p:pic>
        <p:pic>
          <p:nvPicPr>
            <p:cNvPr id="62" name="Picture 61" descr="A close up of a screen&#10;&#10;Description automatically generated">
              <a:extLst>
                <a:ext uri="{FF2B5EF4-FFF2-40B4-BE49-F238E27FC236}">
                  <a16:creationId xmlns:a16="http://schemas.microsoft.com/office/drawing/2014/main" id="{A6A2FA79-6958-4F9E-BA46-E200C037C9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1240" y="3699826"/>
              <a:ext cx="435440" cy="446165"/>
            </a:xfrm>
            <a:prstGeom prst="rect">
              <a:avLst/>
            </a:prstGeom>
          </p:spPr>
        </p:pic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2BE1D517-DE64-4A19-93B0-25077B82E7A7}"/>
                </a:ext>
              </a:extLst>
            </p:cNvPr>
            <p:cNvGrpSpPr/>
            <p:nvPr/>
          </p:nvGrpSpPr>
          <p:grpSpPr>
            <a:xfrm>
              <a:off x="7865244" y="4751187"/>
              <a:ext cx="414451" cy="427323"/>
              <a:chOff x="7957813" y="2678791"/>
              <a:chExt cx="414451" cy="427323"/>
            </a:xfrm>
          </p:grpSpPr>
          <p:pic>
            <p:nvPicPr>
              <p:cNvPr id="87" name="Picture 86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61A727DF-1EDF-473C-AC2A-1A9B4C73CB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88" name="Picture 87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AF1C0AAC-CE91-4C0B-987F-643ECCD638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289DA437-69AE-4E0E-BF30-3D51CEBE5903}"/>
                </a:ext>
              </a:extLst>
            </p:cNvPr>
            <p:cNvGrpSpPr/>
            <p:nvPr/>
          </p:nvGrpSpPr>
          <p:grpSpPr>
            <a:xfrm>
              <a:off x="9071576" y="4741985"/>
              <a:ext cx="414451" cy="427323"/>
              <a:chOff x="7957813" y="2678791"/>
              <a:chExt cx="414451" cy="427323"/>
            </a:xfrm>
          </p:grpSpPr>
          <p:pic>
            <p:nvPicPr>
              <p:cNvPr id="85" name="Picture 84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BFE7D2C0-1EC5-4886-85C9-00C18A8E25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86" name="Picture 85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33FF77D2-7EF8-4DBC-A6CC-F0A6F01468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05EBD48B-EDF2-4E2B-8BEB-5BC37CFF22D5}"/>
                </a:ext>
              </a:extLst>
            </p:cNvPr>
            <p:cNvGrpSpPr/>
            <p:nvPr/>
          </p:nvGrpSpPr>
          <p:grpSpPr>
            <a:xfrm>
              <a:off x="7865244" y="5724560"/>
              <a:ext cx="414451" cy="427323"/>
              <a:chOff x="7957813" y="2678791"/>
              <a:chExt cx="414451" cy="427323"/>
            </a:xfrm>
          </p:grpSpPr>
          <p:pic>
            <p:nvPicPr>
              <p:cNvPr id="83" name="Picture 82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5BC47CE5-BBCF-4FF3-B882-191D1E921E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84" name="Picture 83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4E46294D-493E-43F2-BB66-24B4151D93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DF60A77B-2929-448B-B885-252C83E1B12B}"/>
                </a:ext>
              </a:extLst>
            </p:cNvPr>
            <p:cNvGrpSpPr/>
            <p:nvPr/>
          </p:nvGrpSpPr>
          <p:grpSpPr>
            <a:xfrm>
              <a:off x="8446144" y="5242985"/>
              <a:ext cx="414451" cy="427323"/>
              <a:chOff x="7957813" y="2678791"/>
              <a:chExt cx="414451" cy="427323"/>
            </a:xfrm>
          </p:grpSpPr>
          <p:pic>
            <p:nvPicPr>
              <p:cNvPr id="81" name="Picture 80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34BDF0F5-0E12-4BFA-887D-97701D8588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82" name="Picture 81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5E219BC4-B97B-487B-A0E6-BF6FF70D68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260D1749-8FE9-43FC-BF78-6C6530EA02AC}"/>
                </a:ext>
              </a:extLst>
            </p:cNvPr>
            <p:cNvGrpSpPr/>
            <p:nvPr/>
          </p:nvGrpSpPr>
          <p:grpSpPr>
            <a:xfrm>
              <a:off x="9071576" y="5725509"/>
              <a:ext cx="414451" cy="427323"/>
              <a:chOff x="7957813" y="2678791"/>
              <a:chExt cx="414451" cy="427323"/>
            </a:xfrm>
          </p:grpSpPr>
          <p:pic>
            <p:nvPicPr>
              <p:cNvPr id="79" name="Picture 78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8F5EEC7B-A252-473C-ACF4-B071093DB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57813" y="2678791"/>
                <a:ext cx="414451" cy="427323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80" name="Picture 79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8DB2F985-0CB9-4EF2-B73E-F0B85840F1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3602" y="2745006"/>
                <a:ext cx="224175" cy="180219"/>
              </a:xfrm>
              <a:prstGeom prst="rect">
                <a:avLst/>
              </a:prstGeom>
            </p:spPr>
          </p:pic>
        </p:grpSp>
        <p:pic>
          <p:nvPicPr>
            <p:cNvPr id="68" name="Picture 67" descr="A close up of a screen&#10;&#10;Description automatically generated">
              <a:extLst>
                <a:ext uri="{FF2B5EF4-FFF2-40B4-BE49-F238E27FC236}">
                  <a16:creationId xmlns:a16="http://schemas.microsoft.com/office/drawing/2014/main" id="{D767F314-B97D-4AE4-8739-F1B68ADA84C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46144" y="4741765"/>
              <a:ext cx="435440" cy="446165"/>
            </a:xfrm>
            <a:prstGeom prst="rect">
              <a:avLst/>
            </a:prstGeom>
          </p:spPr>
        </p:pic>
        <p:pic>
          <p:nvPicPr>
            <p:cNvPr id="69" name="Picture 68" descr="A close up of a screen&#10;&#10;Description automatically generated">
              <a:extLst>
                <a:ext uri="{FF2B5EF4-FFF2-40B4-BE49-F238E27FC236}">
                  <a16:creationId xmlns:a16="http://schemas.microsoft.com/office/drawing/2014/main" id="{D28FC4BC-D5E1-4E13-B4F1-92A37745CFC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5580" y="5246669"/>
              <a:ext cx="435440" cy="446165"/>
            </a:xfrm>
            <a:prstGeom prst="rect">
              <a:avLst/>
            </a:prstGeom>
          </p:spPr>
        </p:pic>
        <p:pic>
          <p:nvPicPr>
            <p:cNvPr id="70" name="Picture 69" descr="A close up of a screen&#10;&#10;Description automatically generated">
              <a:extLst>
                <a:ext uri="{FF2B5EF4-FFF2-40B4-BE49-F238E27FC236}">
                  <a16:creationId xmlns:a16="http://schemas.microsoft.com/office/drawing/2014/main" id="{DBEA9676-BFD4-4566-B658-F87D9B835B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46144" y="5718082"/>
              <a:ext cx="435440" cy="446165"/>
            </a:xfrm>
            <a:prstGeom prst="rect">
              <a:avLst/>
            </a:prstGeom>
          </p:spPr>
        </p:pic>
        <p:pic>
          <p:nvPicPr>
            <p:cNvPr id="71" name="Picture 70" descr="A close up of a screen&#10;&#10;Description automatically generated">
              <a:extLst>
                <a:ext uri="{FF2B5EF4-FFF2-40B4-BE49-F238E27FC236}">
                  <a16:creationId xmlns:a16="http://schemas.microsoft.com/office/drawing/2014/main" id="{831BF888-305D-4234-A752-660B0CFE05A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1576" y="5225844"/>
              <a:ext cx="435440" cy="446165"/>
            </a:xfrm>
            <a:prstGeom prst="rect">
              <a:avLst/>
            </a:prstGeom>
          </p:spPr>
        </p:pic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1FE2B48A-4805-4D0E-8856-207013925C90}"/>
                </a:ext>
              </a:extLst>
            </p:cNvPr>
            <p:cNvGrpSpPr/>
            <p:nvPr/>
          </p:nvGrpSpPr>
          <p:grpSpPr>
            <a:xfrm>
              <a:off x="11363025" y="4112673"/>
              <a:ext cx="661860" cy="548640"/>
              <a:chOff x="10892443" y="4046690"/>
              <a:chExt cx="661860" cy="548640"/>
            </a:xfrm>
          </p:grpSpPr>
          <p:pic>
            <p:nvPicPr>
              <p:cNvPr id="77" name="Picture 76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1269DB13-FB50-4D09-9199-4DBE058CE0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10880758" y="4058375"/>
                <a:ext cx="548640" cy="525270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78" name="Picture 77" descr="A picture containing food&#10;&#10;Description automatically generated">
                <a:extLst>
                  <a:ext uri="{FF2B5EF4-FFF2-40B4-BE49-F238E27FC236}">
                    <a16:creationId xmlns:a16="http://schemas.microsoft.com/office/drawing/2014/main" id="{180747B4-B7EA-4B7D-9787-F27A9E9AA3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82391" y="4210664"/>
                <a:ext cx="271912" cy="249382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73" name="Picture 72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ECB3EE57-8219-472C-98BE-5D83A5804A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669192" y="5165616"/>
              <a:ext cx="548640" cy="477516"/>
            </a:xfrm>
            <a:prstGeom prst="rect">
              <a:avLst/>
            </a:prstGeom>
          </p:spPr>
        </p:pic>
        <p:pic>
          <p:nvPicPr>
            <p:cNvPr id="74" name="Picture 73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E05EAFC6-0D84-4345-8EEB-09B6CACC1F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698688" y="3205722"/>
              <a:ext cx="548640" cy="477516"/>
            </a:xfrm>
            <a:prstGeom prst="rect">
              <a:avLst/>
            </a:prstGeom>
          </p:spPr>
        </p:pic>
        <p:pic>
          <p:nvPicPr>
            <p:cNvPr id="75" name="Picture 74" descr="A picture containing clock, meter&#10;&#10;Description automatically generated">
              <a:extLst>
                <a:ext uri="{FF2B5EF4-FFF2-40B4-BE49-F238E27FC236}">
                  <a16:creationId xmlns:a16="http://schemas.microsoft.com/office/drawing/2014/main" id="{FFE3EBB9-F23E-40B0-98CE-F37629461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8093" y="3299777"/>
              <a:ext cx="451482" cy="300987"/>
            </a:xfrm>
            <a:prstGeom prst="rect">
              <a:avLst/>
            </a:prstGeom>
          </p:spPr>
        </p:pic>
        <p:pic>
          <p:nvPicPr>
            <p:cNvPr id="76" name="Picture 75" descr="A picture containing clock, meter&#10;&#10;Description automatically generated">
              <a:extLst>
                <a:ext uri="{FF2B5EF4-FFF2-40B4-BE49-F238E27FC236}">
                  <a16:creationId xmlns:a16="http://schemas.microsoft.com/office/drawing/2014/main" id="{E83CC48A-5938-4DE0-BC82-72743E4CFB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4427" y="5262698"/>
              <a:ext cx="451482" cy="300987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DA832D2B-7802-4C4E-8E75-098DCF26B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8931" y="3720060"/>
              <a:ext cx="711129" cy="986929"/>
            </a:xfrm>
            <a:prstGeom prst="rect">
              <a:avLst/>
            </a:prstGeom>
          </p:spPr>
        </p:pic>
      </p:grpSp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EF03D111-788A-4DA7-B274-4389D6FF20F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945" y="928390"/>
            <a:ext cx="787709" cy="83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832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95">
            <a:extLst>
              <a:ext uri="{FF2B5EF4-FFF2-40B4-BE49-F238E27FC236}">
                <a16:creationId xmlns:a16="http://schemas.microsoft.com/office/drawing/2014/main" id="{66F54AA3-A1F0-446C-9D01-574C91EA3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870218"/>
            <a:ext cx="6637577" cy="5706644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perspectiveAbove"/>
              <a:lightRig rig="threePt" dir="t"/>
            </a:scene3d>
          </a:bodyPr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68050" y="1174782"/>
            <a:ext cx="266660" cy="5324296"/>
            <a:chOff x="5962670" y="0"/>
            <a:chExt cx="266660" cy="6579047"/>
          </a:xfrm>
        </p:grpSpPr>
        <p:grpSp>
          <p:nvGrpSpPr>
            <p:cNvPr id="5" name="Group 4"/>
            <p:cNvGrpSpPr/>
            <p:nvPr/>
          </p:nvGrpSpPr>
          <p:grpSpPr>
            <a:xfrm>
              <a:off x="6065108" y="0"/>
              <a:ext cx="61784" cy="6415790"/>
              <a:chOff x="6034216" y="1346886"/>
              <a:chExt cx="61784" cy="5511114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34216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096000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Freeform 17"/>
            <p:cNvSpPr>
              <a:spLocks noChangeArrowheads="1"/>
            </p:cNvSpPr>
            <p:nvPr/>
          </p:nvSpPr>
          <p:spPr bwMode="auto">
            <a:xfrm rot="8124131">
              <a:off x="5962670" y="6314520"/>
              <a:ext cx="266660" cy="264527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47" name="Oval 46"/>
          <p:cNvSpPr/>
          <p:nvPr/>
        </p:nvSpPr>
        <p:spPr>
          <a:xfrm>
            <a:off x="129223" y="2760789"/>
            <a:ext cx="544315" cy="544315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latin typeface="+mj-lt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129223" y="4095998"/>
            <a:ext cx="544315" cy="544315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latin typeface="+mj-lt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29223" y="5431206"/>
            <a:ext cx="544315" cy="544315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latin typeface="+mj-lt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CA32D476-D9BD-4BB7-9D02-3E4DA79CCCB4}"/>
              </a:ext>
            </a:extLst>
          </p:cNvPr>
          <p:cNvSpPr/>
          <p:nvPr/>
        </p:nvSpPr>
        <p:spPr>
          <a:xfrm>
            <a:off x="839452" y="1272284"/>
            <a:ext cx="534524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An attacker sends 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spoofed UDP packets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at a very high packet rate to a remote host on random ports of a target server using a large source IP range</a:t>
            </a: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82FE898-F841-4FE8-9D38-48BD9438EFBF}"/>
              </a:ext>
            </a:extLst>
          </p:cNvPr>
          <p:cNvSpPr/>
          <p:nvPr/>
        </p:nvSpPr>
        <p:spPr>
          <a:xfrm>
            <a:off x="848632" y="2605032"/>
            <a:ext cx="4961685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The flooding of UDP packets causes the server to repeatedly check 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non-existent applications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at the ports</a:t>
            </a: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33FE1806-1715-4F81-A8FD-2D3011D9F86B}"/>
              </a:ext>
            </a:extLst>
          </p:cNvPr>
          <p:cNvSpPr/>
          <p:nvPr/>
        </p:nvSpPr>
        <p:spPr>
          <a:xfrm>
            <a:off x="792328" y="3937779"/>
            <a:ext cx="5184852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Legitimate applications are inaccessible by the system and give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error reply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 with an ICMP “Destination Unreachable” packet</a:t>
            </a: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717661DB-25B5-4B2F-A739-992DB095A680}"/>
              </a:ext>
            </a:extLst>
          </p:cNvPr>
          <p:cNvSpPr/>
          <p:nvPr/>
        </p:nvSpPr>
        <p:spPr>
          <a:xfrm>
            <a:off x="767442" y="5409026"/>
            <a:ext cx="56769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This attack consumes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network resources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and available bandwidth, exhausting the network until it goes offline</a:t>
            </a:r>
          </a:p>
        </p:txBody>
      </p:sp>
      <p:sp>
        <p:nvSpPr>
          <p:cNvPr id="402" name="Oval 401">
            <a:extLst>
              <a:ext uri="{FF2B5EF4-FFF2-40B4-BE49-F238E27FC236}">
                <a16:creationId xmlns:a16="http://schemas.microsoft.com/office/drawing/2014/main" id="{B37AE75E-B4E1-4079-B4D9-51636749278D}"/>
              </a:ext>
            </a:extLst>
          </p:cNvPr>
          <p:cNvSpPr/>
          <p:nvPr/>
        </p:nvSpPr>
        <p:spPr>
          <a:xfrm>
            <a:off x="129223" y="1425580"/>
            <a:ext cx="544315" cy="544315"/>
          </a:xfrm>
          <a:prstGeom prst="ellipse">
            <a:avLst/>
          </a:prstGeom>
          <a:solidFill>
            <a:srgbClr val="C00000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latin typeface="+mj-lt"/>
            </a:endParaRPr>
          </a:p>
        </p:txBody>
      </p:sp>
      <p:sp>
        <p:nvSpPr>
          <p:cNvPr id="403" name="Title 10">
            <a:extLst>
              <a:ext uri="{FF2B5EF4-FFF2-40B4-BE49-F238E27FC236}">
                <a16:creationId xmlns:a16="http://schemas.microsoft.com/office/drawing/2014/main" id="{EB743933-0FCA-419D-BFE9-0CBDEAB20173}"/>
              </a:ext>
            </a:extLst>
          </p:cNvPr>
          <p:cNvSpPr txBox="1">
            <a:spLocks/>
          </p:cNvSpPr>
          <p:nvPr/>
        </p:nvSpPr>
        <p:spPr>
          <a:xfrm>
            <a:off x="616626" y="140559"/>
            <a:ext cx="10958748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DoS/DDoS Attack Techniques: </a:t>
            </a:r>
            <a:r>
              <a:rPr lang="en-IN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UDP Flood Attack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1C09A65-8BC1-4539-82A4-C858B3884209}"/>
              </a:ext>
            </a:extLst>
          </p:cNvPr>
          <p:cNvCxnSpPr>
            <a:cxnSpLocks/>
          </p:cNvCxnSpPr>
          <p:nvPr/>
        </p:nvCxnSpPr>
        <p:spPr>
          <a:xfrm>
            <a:off x="6637578" y="1238153"/>
            <a:ext cx="5547" cy="5238847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7" name="Freeform 58">
            <a:extLst>
              <a:ext uri="{FF2B5EF4-FFF2-40B4-BE49-F238E27FC236}">
                <a16:creationId xmlns:a16="http://schemas.microsoft.com/office/drawing/2014/main" id="{6BD49411-D6CA-4069-ACDA-A0609B686A0D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62569" y="2868167"/>
            <a:ext cx="284910" cy="311142"/>
          </a:xfrm>
          <a:custGeom>
            <a:avLst/>
            <a:gdLst>
              <a:gd name="T0" fmla="*/ 173685 w 218"/>
              <a:gd name="T1" fmla="*/ 57204 h 237"/>
              <a:gd name="T2" fmla="*/ 535293 w 218"/>
              <a:gd name="T3" fmla="*/ 337501 h 237"/>
              <a:gd name="T4" fmla="*/ 435637 w 218"/>
              <a:gd name="T5" fmla="*/ 640680 h 237"/>
              <a:gd name="T6" fmla="*/ 429943 w 218"/>
              <a:gd name="T7" fmla="*/ 646400 h 237"/>
              <a:gd name="T8" fmla="*/ 418554 w 218"/>
              <a:gd name="T9" fmla="*/ 677862 h 237"/>
              <a:gd name="T10" fmla="*/ 395775 w 218"/>
              <a:gd name="T11" fmla="*/ 666421 h 237"/>
              <a:gd name="T12" fmla="*/ 398622 w 218"/>
              <a:gd name="T13" fmla="*/ 643540 h 237"/>
              <a:gd name="T14" fmla="*/ 387233 w 218"/>
              <a:gd name="T15" fmla="*/ 646400 h 237"/>
              <a:gd name="T16" fmla="*/ 378691 w 218"/>
              <a:gd name="T17" fmla="*/ 677862 h 237"/>
              <a:gd name="T18" fmla="*/ 355913 w 218"/>
              <a:gd name="T19" fmla="*/ 666421 h 237"/>
              <a:gd name="T20" fmla="*/ 347371 w 218"/>
              <a:gd name="T21" fmla="*/ 646400 h 237"/>
              <a:gd name="T22" fmla="*/ 335982 w 218"/>
              <a:gd name="T23" fmla="*/ 677862 h 237"/>
              <a:gd name="T24" fmla="*/ 313203 w 218"/>
              <a:gd name="T25" fmla="*/ 666421 h 237"/>
              <a:gd name="T26" fmla="*/ 304661 w 218"/>
              <a:gd name="T27" fmla="*/ 649260 h 237"/>
              <a:gd name="T28" fmla="*/ 298967 w 218"/>
              <a:gd name="T29" fmla="*/ 677862 h 237"/>
              <a:gd name="T30" fmla="*/ 273341 w 218"/>
              <a:gd name="T31" fmla="*/ 669281 h 237"/>
              <a:gd name="T32" fmla="*/ 264799 w 218"/>
              <a:gd name="T33" fmla="*/ 649260 h 237"/>
              <a:gd name="T34" fmla="*/ 253410 w 218"/>
              <a:gd name="T35" fmla="*/ 677862 h 237"/>
              <a:gd name="T36" fmla="*/ 230632 w 218"/>
              <a:gd name="T37" fmla="*/ 669281 h 237"/>
              <a:gd name="T38" fmla="*/ 222090 w 218"/>
              <a:gd name="T39" fmla="*/ 646400 h 237"/>
              <a:gd name="T40" fmla="*/ 213548 w 218"/>
              <a:gd name="T41" fmla="*/ 677862 h 237"/>
              <a:gd name="T42" fmla="*/ 187922 w 218"/>
              <a:gd name="T43" fmla="*/ 669281 h 237"/>
              <a:gd name="T44" fmla="*/ 187922 w 218"/>
              <a:gd name="T45" fmla="*/ 643540 h 237"/>
              <a:gd name="T46" fmla="*/ 170838 w 218"/>
              <a:gd name="T47" fmla="*/ 526273 h 237"/>
              <a:gd name="T48" fmla="*/ 196464 w 218"/>
              <a:gd name="T49" fmla="*/ 337501 h 237"/>
              <a:gd name="T50" fmla="*/ 196464 w 218"/>
              <a:gd name="T51" fmla="*/ 460489 h 237"/>
              <a:gd name="T52" fmla="*/ 196464 w 218"/>
              <a:gd name="T53" fmla="*/ 337501 h 237"/>
              <a:gd name="T54" fmla="*/ 327440 w 218"/>
              <a:gd name="T55" fmla="*/ 397565 h 237"/>
              <a:gd name="T56" fmla="*/ 503973 w 218"/>
              <a:gd name="T57" fmla="*/ 397565 h 237"/>
              <a:gd name="T58" fmla="*/ 304661 w 218"/>
              <a:gd name="T59" fmla="*/ 503391 h 237"/>
              <a:gd name="T60" fmla="*/ 273341 w 218"/>
              <a:gd name="T61" fmla="*/ 580616 h 237"/>
              <a:gd name="T62" fmla="*/ 335982 w 218"/>
              <a:gd name="T63" fmla="*/ 580616 h 237"/>
              <a:gd name="T64" fmla="*/ 304661 w 218"/>
              <a:gd name="T65" fmla="*/ 503391 h 23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218" h="237">
                <a:moveTo>
                  <a:pt x="27" y="118"/>
                </a:moveTo>
                <a:cubicBezTo>
                  <a:pt x="17" y="81"/>
                  <a:pt x="23" y="47"/>
                  <a:pt x="61" y="20"/>
                </a:cubicBezTo>
                <a:cubicBezTo>
                  <a:pt x="95" y="0"/>
                  <a:pt x="128" y="1"/>
                  <a:pt x="163" y="26"/>
                </a:cubicBezTo>
                <a:cubicBezTo>
                  <a:pt x="186" y="47"/>
                  <a:pt x="195" y="77"/>
                  <a:pt x="188" y="118"/>
                </a:cubicBezTo>
                <a:cubicBezTo>
                  <a:pt x="218" y="158"/>
                  <a:pt x="182" y="186"/>
                  <a:pt x="154" y="184"/>
                </a:cubicBezTo>
                <a:cubicBezTo>
                  <a:pt x="154" y="198"/>
                  <a:pt x="153" y="211"/>
                  <a:pt x="153" y="224"/>
                </a:cubicBezTo>
                <a:cubicBezTo>
                  <a:pt x="152" y="224"/>
                  <a:pt x="151" y="224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1" y="235"/>
                  <a:pt x="149" y="237"/>
                  <a:pt x="147" y="237"/>
                </a:cubicBezTo>
                <a:cubicBezTo>
                  <a:pt x="143" y="237"/>
                  <a:pt x="143" y="237"/>
                  <a:pt x="143" y="237"/>
                </a:cubicBezTo>
                <a:cubicBezTo>
                  <a:pt x="141" y="237"/>
                  <a:pt x="139" y="235"/>
                  <a:pt x="139" y="233"/>
                </a:cubicBezTo>
                <a:cubicBezTo>
                  <a:pt x="139" y="226"/>
                  <a:pt x="139" y="226"/>
                  <a:pt x="139" y="226"/>
                </a:cubicBezTo>
                <a:cubicBezTo>
                  <a:pt x="139" y="226"/>
                  <a:pt x="139" y="226"/>
                  <a:pt x="140" y="225"/>
                </a:cubicBezTo>
                <a:cubicBezTo>
                  <a:pt x="138" y="225"/>
                  <a:pt x="137" y="225"/>
                  <a:pt x="136" y="226"/>
                </a:cubicBezTo>
                <a:cubicBezTo>
                  <a:pt x="136" y="226"/>
                  <a:pt x="136" y="226"/>
                  <a:pt x="136" y="226"/>
                </a:cubicBezTo>
                <a:cubicBezTo>
                  <a:pt x="136" y="233"/>
                  <a:pt x="136" y="233"/>
                  <a:pt x="136" y="233"/>
                </a:cubicBezTo>
                <a:cubicBezTo>
                  <a:pt x="136" y="235"/>
                  <a:pt x="135" y="237"/>
                  <a:pt x="133" y="237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26" y="237"/>
                  <a:pt x="125" y="235"/>
                  <a:pt x="125" y="233"/>
                </a:cubicBezTo>
                <a:cubicBezTo>
                  <a:pt x="125" y="226"/>
                  <a:pt x="125" y="226"/>
                  <a:pt x="125" y="226"/>
                </a:cubicBezTo>
                <a:cubicBezTo>
                  <a:pt x="124" y="226"/>
                  <a:pt x="123" y="226"/>
                  <a:pt x="122" y="226"/>
                </a:cubicBezTo>
                <a:cubicBezTo>
                  <a:pt x="122" y="233"/>
                  <a:pt x="122" y="233"/>
                  <a:pt x="122" y="233"/>
                </a:cubicBezTo>
                <a:cubicBezTo>
                  <a:pt x="122" y="235"/>
                  <a:pt x="120" y="237"/>
                  <a:pt x="118" y="237"/>
                </a:cubicBezTo>
                <a:cubicBezTo>
                  <a:pt x="114" y="237"/>
                  <a:pt x="114" y="237"/>
                  <a:pt x="114" y="237"/>
                </a:cubicBezTo>
                <a:cubicBezTo>
                  <a:pt x="112" y="237"/>
                  <a:pt x="110" y="235"/>
                  <a:pt x="110" y="233"/>
                </a:cubicBezTo>
                <a:cubicBezTo>
                  <a:pt x="110" y="227"/>
                  <a:pt x="110" y="227"/>
                  <a:pt x="110" y="227"/>
                </a:cubicBezTo>
                <a:cubicBezTo>
                  <a:pt x="109" y="227"/>
                  <a:pt x="108" y="227"/>
                  <a:pt x="107" y="227"/>
                </a:cubicBezTo>
                <a:cubicBezTo>
                  <a:pt x="107" y="234"/>
                  <a:pt x="107" y="234"/>
                  <a:pt x="107" y="234"/>
                </a:cubicBezTo>
                <a:cubicBezTo>
                  <a:pt x="107" y="236"/>
                  <a:pt x="106" y="237"/>
                  <a:pt x="105" y="237"/>
                </a:cubicBezTo>
                <a:cubicBezTo>
                  <a:pt x="98" y="237"/>
                  <a:pt x="98" y="237"/>
                  <a:pt x="98" y="237"/>
                </a:cubicBezTo>
                <a:cubicBezTo>
                  <a:pt x="97" y="237"/>
                  <a:pt x="96" y="236"/>
                  <a:pt x="96" y="234"/>
                </a:cubicBezTo>
                <a:cubicBezTo>
                  <a:pt x="96" y="227"/>
                  <a:pt x="96" y="227"/>
                  <a:pt x="96" y="227"/>
                </a:cubicBezTo>
                <a:cubicBezTo>
                  <a:pt x="95" y="227"/>
                  <a:pt x="94" y="227"/>
                  <a:pt x="93" y="227"/>
                </a:cubicBezTo>
                <a:cubicBezTo>
                  <a:pt x="93" y="234"/>
                  <a:pt x="93" y="234"/>
                  <a:pt x="93" y="234"/>
                </a:cubicBezTo>
                <a:cubicBezTo>
                  <a:pt x="93" y="235"/>
                  <a:pt x="91" y="237"/>
                  <a:pt x="89" y="237"/>
                </a:cubicBezTo>
                <a:cubicBezTo>
                  <a:pt x="84" y="237"/>
                  <a:pt x="84" y="237"/>
                  <a:pt x="84" y="237"/>
                </a:cubicBezTo>
                <a:cubicBezTo>
                  <a:pt x="82" y="237"/>
                  <a:pt x="81" y="235"/>
                  <a:pt x="81" y="234"/>
                </a:cubicBezTo>
                <a:cubicBezTo>
                  <a:pt x="81" y="226"/>
                  <a:pt x="81" y="226"/>
                  <a:pt x="81" y="226"/>
                </a:cubicBezTo>
                <a:cubicBezTo>
                  <a:pt x="80" y="226"/>
                  <a:pt x="79" y="226"/>
                  <a:pt x="78" y="226"/>
                </a:cubicBezTo>
                <a:cubicBezTo>
                  <a:pt x="78" y="234"/>
                  <a:pt x="78" y="234"/>
                  <a:pt x="78" y="234"/>
                </a:cubicBezTo>
                <a:cubicBezTo>
                  <a:pt x="78" y="235"/>
                  <a:pt x="77" y="237"/>
                  <a:pt x="75" y="237"/>
                </a:cubicBezTo>
                <a:cubicBezTo>
                  <a:pt x="69" y="237"/>
                  <a:pt x="69" y="237"/>
                  <a:pt x="69" y="237"/>
                </a:cubicBezTo>
                <a:cubicBezTo>
                  <a:pt x="68" y="237"/>
                  <a:pt x="66" y="235"/>
                  <a:pt x="66" y="234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5" y="225"/>
                  <a:pt x="64" y="225"/>
                  <a:pt x="63" y="225"/>
                </a:cubicBezTo>
                <a:cubicBezTo>
                  <a:pt x="62" y="211"/>
                  <a:pt x="61" y="198"/>
                  <a:pt x="60" y="184"/>
                </a:cubicBezTo>
                <a:cubicBezTo>
                  <a:pt x="21" y="185"/>
                  <a:pt x="0" y="147"/>
                  <a:pt x="27" y="118"/>
                </a:cubicBezTo>
                <a:close/>
                <a:moveTo>
                  <a:pt x="69" y="118"/>
                </a:moveTo>
                <a:cubicBezTo>
                  <a:pt x="52" y="118"/>
                  <a:pt x="38" y="128"/>
                  <a:pt x="38" y="139"/>
                </a:cubicBezTo>
                <a:cubicBezTo>
                  <a:pt x="38" y="151"/>
                  <a:pt x="52" y="161"/>
                  <a:pt x="69" y="161"/>
                </a:cubicBezTo>
                <a:cubicBezTo>
                  <a:pt x="86" y="161"/>
                  <a:pt x="100" y="151"/>
                  <a:pt x="100" y="139"/>
                </a:cubicBezTo>
                <a:cubicBezTo>
                  <a:pt x="100" y="128"/>
                  <a:pt x="86" y="118"/>
                  <a:pt x="69" y="118"/>
                </a:cubicBezTo>
                <a:close/>
                <a:moveTo>
                  <a:pt x="146" y="117"/>
                </a:moveTo>
                <a:cubicBezTo>
                  <a:pt x="129" y="117"/>
                  <a:pt x="115" y="127"/>
                  <a:pt x="115" y="139"/>
                </a:cubicBezTo>
                <a:cubicBezTo>
                  <a:pt x="115" y="150"/>
                  <a:pt x="129" y="160"/>
                  <a:pt x="146" y="160"/>
                </a:cubicBezTo>
                <a:cubicBezTo>
                  <a:pt x="163" y="160"/>
                  <a:pt x="177" y="150"/>
                  <a:pt x="177" y="139"/>
                </a:cubicBezTo>
                <a:cubicBezTo>
                  <a:pt x="177" y="127"/>
                  <a:pt x="163" y="117"/>
                  <a:pt x="146" y="117"/>
                </a:cubicBezTo>
                <a:close/>
                <a:moveTo>
                  <a:pt x="107" y="176"/>
                </a:moveTo>
                <a:cubicBezTo>
                  <a:pt x="103" y="187"/>
                  <a:pt x="103" y="187"/>
                  <a:pt x="103" y="187"/>
                </a:cubicBezTo>
                <a:cubicBezTo>
                  <a:pt x="96" y="203"/>
                  <a:pt x="96" y="203"/>
                  <a:pt x="96" y="203"/>
                </a:cubicBezTo>
                <a:cubicBezTo>
                  <a:pt x="107" y="203"/>
                  <a:pt x="107" y="203"/>
                  <a:pt x="107" y="203"/>
                </a:cubicBezTo>
                <a:cubicBezTo>
                  <a:pt x="118" y="203"/>
                  <a:pt x="118" y="203"/>
                  <a:pt x="118" y="203"/>
                </a:cubicBezTo>
                <a:cubicBezTo>
                  <a:pt x="112" y="187"/>
                  <a:pt x="112" y="187"/>
                  <a:pt x="112" y="187"/>
                </a:cubicBezTo>
                <a:lnTo>
                  <a:pt x="107" y="1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408" name="Freeform 133">
            <a:extLst>
              <a:ext uri="{FF2B5EF4-FFF2-40B4-BE49-F238E27FC236}">
                <a16:creationId xmlns:a16="http://schemas.microsoft.com/office/drawing/2014/main" id="{FB9E2EE8-2A6B-4D51-A3DF-9A5E3908EB35}"/>
              </a:ext>
            </a:extLst>
          </p:cNvPr>
          <p:cNvSpPr>
            <a:spLocks noChangeAspect="1"/>
          </p:cNvSpPr>
          <p:nvPr/>
        </p:nvSpPr>
        <p:spPr bwMode="auto">
          <a:xfrm>
            <a:off x="261864" y="1525712"/>
            <a:ext cx="281950" cy="284982"/>
          </a:xfrm>
          <a:custGeom>
            <a:avLst/>
            <a:gdLst>
              <a:gd name="T0" fmla="*/ 287572 w 115"/>
              <a:gd name="T1" fmla="*/ 228983 h 116"/>
              <a:gd name="T2" fmla="*/ 220814 w 115"/>
              <a:gd name="T3" fmla="*/ 192963 h 116"/>
              <a:gd name="T4" fmla="*/ 184868 w 115"/>
              <a:gd name="T5" fmla="*/ 177526 h 116"/>
              <a:gd name="T6" fmla="*/ 184868 w 115"/>
              <a:gd name="T7" fmla="*/ 149225 h 116"/>
              <a:gd name="T8" fmla="*/ 197706 w 115"/>
              <a:gd name="T9" fmla="*/ 115778 h 116"/>
              <a:gd name="T10" fmla="*/ 213112 w 115"/>
              <a:gd name="T11" fmla="*/ 97768 h 116"/>
              <a:gd name="T12" fmla="*/ 202841 w 115"/>
              <a:gd name="T13" fmla="*/ 77185 h 116"/>
              <a:gd name="T14" fmla="*/ 205409 w 115"/>
              <a:gd name="T15" fmla="*/ 46311 h 116"/>
              <a:gd name="T16" fmla="*/ 148921 w 115"/>
              <a:gd name="T17" fmla="*/ 0 h 116"/>
              <a:gd name="T18" fmla="*/ 89866 w 115"/>
              <a:gd name="T19" fmla="*/ 46311 h 116"/>
              <a:gd name="T20" fmla="*/ 92434 w 115"/>
              <a:gd name="T21" fmla="*/ 77185 h 116"/>
              <a:gd name="T22" fmla="*/ 84731 w 115"/>
              <a:gd name="T23" fmla="*/ 97768 h 116"/>
              <a:gd name="T24" fmla="*/ 97569 w 115"/>
              <a:gd name="T25" fmla="*/ 115778 h 116"/>
              <a:gd name="T26" fmla="*/ 112975 w 115"/>
              <a:gd name="T27" fmla="*/ 149225 h 116"/>
              <a:gd name="T28" fmla="*/ 112975 w 115"/>
              <a:gd name="T29" fmla="*/ 177526 h 116"/>
              <a:gd name="T30" fmla="*/ 77028 w 115"/>
              <a:gd name="T31" fmla="*/ 192963 h 116"/>
              <a:gd name="T32" fmla="*/ 10270 w 115"/>
              <a:gd name="T33" fmla="*/ 228983 h 116"/>
              <a:gd name="T34" fmla="*/ 2568 w 115"/>
              <a:gd name="T35" fmla="*/ 298450 h 116"/>
              <a:gd name="T36" fmla="*/ 292707 w 115"/>
              <a:gd name="T37" fmla="*/ 298450 h 116"/>
              <a:gd name="T38" fmla="*/ 287572 w 115"/>
              <a:gd name="T39" fmla="*/ 228983 h 11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115" h="116">
                <a:moveTo>
                  <a:pt x="112" y="89"/>
                </a:moveTo>
                <a:cubicBezTo>
                  <a:pt x="109" y="83"/>
                  <a:pt x="97" y="80"/>
                  <a:pt x="86" y="75"/>
                </a:cubicBezTo>
                <a:cubicBezTo>
                  <a:pt x="75" y="71"/>
                  <a:pt x="72" y="69"/>
                  <a:pt x="72" y="69"/>
                </a:cubicBezTo>
                <a:cubicBezTo>
                  <a:pt x="72" y="58"/>
                  <a:pt x="72" y="58"/>
                  <a:pt x="72" y="58"/>
                </a:cubicBezTo>
                <a:cubicBezTo>
                  <a:pt x="72" y="58"/>
                  <a:pt x="76" y="55"/>
                  <a:pt x="77" y="45"/>
                </a:cubicBezTo>
                <a:cubicBezTo>
                  <a:pt x="80" y="45"/>
                  <a:pt x="83" y="41"/>
                  <a:pt x="83" y="38"/>
                </a:cubicBezTo>
                <a:cubicBezTo>
                  <a:pt x="83" y="36"/>
                  <a:pt x="83" y="29"/>
                  <a:pt x="79" y="30"/>
                </a:cubicBezTo>
                <a:cubicBezTo>
                  <a:pt x="80" y="25"/>
                  <a:pt x="81" y="20"/>
                  <a:pt x="80" y="18"/>
                </a:cubicBezTo>
                <a:cubicBezTo>
                  <a:pt x="80" y="9"/>
                  <a:pt x="71" y="0"/>
                  <a:pt x="58" y="0"/>
                </a:cubicBezTo>
                <a:cubicBezTo>
                  <a:pt x="45" y="0"/>
                  <a:pt x="36" y="9"/>
                  <a:pt x="35" y="18"/>
                </a:cubicBezTo>
                <a:cubicBezTo>
                  <a:pt x="35" y="20"/>
                  <a:pt x="35" y="25"/>
                  <a:pt x="36" y="30"/>
                </a:cubicBezTo>
                <a:cubicBezTo>
                  <a:pt x="33" y="29"/>
                  <a:pt x="32" y="36"/>
                  <a:pt x="33" y="38"/>
                </a:cubicBezTo>
                <a:cubicBezTo>
                  <a:pt x="33" y="41"/>
                  <a:pt x="35" y="45"/>
                  <a:pt x="38" y="45"/>
                </a:cubicBezTo>
                <a:cubicBezTo>
                  <a:pt x="39" y="55"/>
                  <a:pt x="44" y="58"/>
                  <a:pt x="44" y="58"/>
                </a:cubicBezTo>
                <a:cubicBezTo>
                  <a:pt x="44" y="69"/>
                  <a:pt x="44" y="69"/>
                  <a:pt x="44" y="69"/>
                </a:cubicBezTo>
                <a:cubicBezTo>
                  <a:pt x="44" y="69"/>
                  <a:pt x="41" y="71"/>
                  <a:pt x="30" y="75"/>
                </a:cubicBezTo>
                <a:cubicBezTo>
                  <a:pt x="18" y="80"/>
                  <a:pt x="7" y="83"/>
                  <a:pt x="4" y="89"/>
                </a:cubicBezTo>
                <a:cubicBezTo>
                  <a:pt x="0" y="93"/>
                  <a:pt x="1" y="116"/>
                  <a:pt x="1" y="116"/>
                </a:cubicBezTo>
                <a:cubicBezTo>
                  <a:pt x="114" y="116"/>
                  <a:pt x="114" y="116"/>
                  <a:pt x="114" y="116"/>
                </a:cubicBezTo>
                <a:cubicBezTo>
                  <a:pt x="114" y="116"/>
                  <a:pt x="115" y="93"/>
                  <a:pt x="112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409" name="Freeform 189">
            <a:extLst>
              <a:ext uri="{FF2B5EF4-FFF2-40B4-BE49-F238E27FC236}">
                <a16:creationId xmlns:a16="http://schemas.microsoft.com/office/drawing/2014/main" id="{5820D2BC-9AFD-4675-B5E3-E481C53968AC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71169" y="4242292"/>
            <a:ext cx="267306" cy="270165"/>
          </a:xfrm>
          <a:custGeom>
            <a:avLst/>
            <a:gdLst/>
            <a:ahLst/>
            <a:cxnLst>
              <a:cxn ang="0">
                <a:pos x="102" y="22"/>
              </a:cxn>
              <a:cxn ang="0">
                <a:pos x="94" y="22"/>
              </a:cxn>
              <a:cxn ang="0">
                <a:pos x="94" y="15"/>
              </a:cxn>
              <a:cxn ang="0">
                <a:pos x="80" y="0"/>
              </a:cxn>
              <a:cxn ang="0">
                <a:pos x="15" y="0"/>
              </a:cxn>
              <a:cxn ang="0">
                <a:pos x="0" y="15"/>
              </a:cxn>
              <a:cxn ang="0">
                <a:pos x="0" y="80"/>
              </a:cxn>
              <a:cxn ang="0">
                <a:pos x="15" y="95"/>
              </a:cxn>
              <a:cxn ang="0">
                <a:pos x="22" y="95"/>
              </a:cxn>
              <a:cxn ang="0">
                <a:pos x="22" y="102"/>
              </a:cxn>
              <a:cxn ang="0">
                <a:pos x="36" y="117"/>
              </a:cxn>
              <a:cxn ang="0">
                <a:pos x="102" y="117"/>
              </a:cxn>
              <a:cxn ang="0">
                <a:pos x="116" y="102"/>
              </a:cxn>
              <a:cxn ang="0">
                <a:pos x="116" y="37"/>
              </a:cxn>
              <a:cxn ang="0">
                <a:pos x="102" y="22"/>
              </a:cxn>
              <a:cxn ang="0">
                <a:pos x="7" y="15"/>
              </a:cxn>
              <a:cxn ang="0">
                <a:pos x="15" y="8"/>
              </a:cxn>
              <a:cxn ang="0">
                <a:pos x="80" y="8"/>
              </a:cxn>
              <a:cxn ang="0">
                <a:pos x="87" y="15"/>
              </a:cxn>
              <a:cxn ang="0">
                <a:pos x="87" y="30"/>
              </a:cxn>
              <a:cxn ang="0">
                <a:pos x="7" y="30"/>
              </a:cxn>
              <a:cxn ang="0">
                <a:pos x="7" y="15"/>
              </a:cxn>
              <a:cxn ang="0">
                <a:pos x="15" y="88"/>
              </a:cxn>
              <a:cxn ang="0">
                <a:pos x="7" y="80"/>
              </a:cxn>
              <a:cxn ang="0">
                <a:pos x="7" y="37"/>
              </a:cxn>
              <a:cxn ang="0">
                <a:pos x="87" y="37"/>
              </a:cxn>
              <a:cxn ang="0">
                <a:pos x="87" y="80"/>
              </a:cxn>
              <a:cxn ang="0">
                <a:pos x="80" y="88"/>
              </a:cxn>
              <a:cxn ang="0">
                <a:pos x="15" y="88"/>
              </a:cxn>
              <a:cxn ang="0">
                <a:pos x="109" y="102"/>
              </a:cxn>
              <a:cxn ang="0">
                <a:pos x="102" y="109"/>
              </a:cxn>
              <a:cxn ang="0">
                <a:pos x="36" y="109"/>
              </a:cxn>
              <a:cxn ang="0">
                <a:pos x="29" y="102"/>
              </a:cxn>
              <a:cxn ang="0">
                <a:pos x="29" y="95"/>
              </a:cxn>
              <a:cxn ang="0">
                <a:pos x="80" y="95"/>
              </a:cxn>
              <a:cxn ang="0">
                <a:pos x="94" y="80"/>
              </a:cxn>
              <a:cxn ang="0">
                <a:pos x="94" y="51"/>
              </a:cxn>
              <a:cxn ang="0">
                <a:pos x="109" y="51"/>
              </a:cxn>
              <a:cxn ang="0">
                <a:pos x="109" y="102"/>
              </a:cxn>
              <a:cxn ang="0">
                <a:pos x="109" y="44"/>
              </a:cxn>
              <a:cxn ang="0">
                <a:pos x="94" y="44"/>
              </a:cxn>
              <a:cxn ang="0">
                <a:pos x="94" y="30"/>
              </a:cxn>
              <a:cxn ang="0">
                <a:pos x="102" y="30"/>
              </a:cxn>
              <a:cxn ang="0">
                <a:pos x="109" y="37"/>
              </a:cxn>
              <a:cxn ang="0">
                <a:pos x="109" y="44"/>
              </a:cxn>
            </a:cxnLst>
            <a:rect l="0" t="0" r="r" b="b"/>
            <a:pathLst>
              <a:path w="116" h="117">
                <a:moveTo>
                  <a:pt x="102" y="22"/>
                </a:moveTo>
                <a:cubicBezTo>
                  <a:pt x="94" y="22"/>
                  <a:pt x="94" y="22"/>
                  <a:pt x="94" y="22"/>
                </a:cubicBezTo>
                <a:cubicBezTo>
                  <a:pt x="94" y="15"/>
                  <a:pt x="94" y="15"/>
                  <a:pt x="94" y="15"/>
                </a:cubicBezTo>
                <a:cubicBezTo>
                  <a:pt x="94" y="7"/>
                  <a:pt x="88" y="0"/>
                  <a:pt x="80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8"/>
                  <a:pt x="7" y="95"/>
                  <a:pt x="15" y="95"/>
                </a:cubicBezTo>
                <a:cubicBezTo>
                  <a:pt x="22" y="95"/>
                  <a:pt x="22" y="95"/>
                  <a:pt x="22" y="95"/>
                </a:cubicBezTo>
                <a:cubicBezTo>
                  <a:pt x="22" y="102"/>
                  <a:pt x="22" y="102"/>
                  <a:pt x="22" y="102"/>
                </a:cubicBezTo>
                <a:cubicBezTo>
                  <a:pt x="22" y="110"/>
                  <a:pt x="28" y="117"/>
                  <a:pt x="36" y="117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110" y="117"/>
                  <a:pt x="116" y="110"/>
                  <a:pt x="116" y="102"/>
                </a:cubicBezTo>
                <a:cubicBezTo>
                  <a:pt x="116" y="37"/>
                  <a:pt x="116" y="37"/>
                  <a:pt x="116" y="37"/>
                </a:cubicBezTo>
                <a:cubicBezTo>
                  <a:pt x="116" y="29"/>
                  <a:pt x="110" y="22"/>
                  <a:pt x="102" y="22"/>
                </a:cubicBezTo>
                <a:close/>
                <a:moveTo>
                  <a:pt x="7" y="15"/>
                </a:moveTo>
                <a:cubicBezTo>
                  <a:pt x="7" y="11"/>
                  <a:pt x="11" y="8"/>
                  <a:pt x="15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4" y="8"/>
                  <a:pt x="87" y="11"/>
                  <a:pt x="87" y="15"/>
                </a:cubicBezTo>
                <a:cubicBezTo>
                  <a:pt x="87" y="30"/>
                  <a:pt x="87" y="30"/>
                  <a:pt x="87" y="30"/>
                </a:cubicBezTo>
                <a:cubicBezTo>
                  <a:pt x="7" y="30"/>
                  <a:pt x="7" y="30"/>
                  <a:pt x="7" y="30"/>
                </a:cubicBezTo>
                <a:lnTo>
                  <a:pt x="7" y="15"/>
                </a:lnTo>
                <a:close/>
                <a:moveTo>
                  <a:pt x="15" y="88"/>
                </a:moveTo>
                <a:cubicBezTo>
                  <a:pt x="11" y="88"/>
                  <a:pt x="7" y="84"/>
                  <a:pt x="7" y="80"/>
                </a:cubicBezTo>
                <a:cubicBezTo>
                  <a:pt x="7" y="37"/>
                  <a:pt x="7" y="37"/>
                  <a:pt x="7" y="37"/>
                </a:cubicBezTo>
                <a:cubicBezTo>
                  <a:pt x="87" y="37"/>
                  <a:pt x="87" y="37"/>
                  <a:pt x="87" y="37"/>
                </a:cubicBezTo>
                <a:cubicBezTo>
                  <a:pt x="87" y="80"/>
                  <a:pt x="87" y="80"/>
                  <a:pt x="87" y="80"/>
                </a:cubicBezTo>
                <a:cubicBezTo>
                  <a:pt x="87" y="84"/>
                  <a:pt x="84" y="88"/>
                  <a:pt x="80" y="88"/>
                </a:cubicBezTo>
                <a:lnTo>
                  <a:pt x="15" y="88"/>
                </a:lnTo>
                <a:close/>
                <a:moveTo>
                  <a:pt x="109" y="102"/>
                </a:moveTo>
                <a:cubicBezTo>
                  <a:pt x="109" y="106"/>
                  <a:pt x="106" y="109"/>
                  <a:pt x="102" y="109"/>
                </a:cubicBezTo>
                <a:cubicBezTo>
                  <a:pt x="36" y="109"/>
                  <a:pt x="36" y="109"/>
                  <a:pt x="36" y="109"/>
                </a:cubicBezTo>
                <a:cubicBezTo>
                  <a:pt x="32" y="109"/>
                  <a:pt x="29" y="106"/>
                  <a:pt x="29" y="102"/>
                </a:cubicBezTo>
                <a:cubicBezTo>
                  <a:pt x="29" y="95"/>
                  <a:pt x="29" y="95"/>
                  <a:pt x="29" y="95"/>
                </a:cubicBezTo>
                <a:cubicBezTo>
                  <a:pt x="80" y="95"/>
                  <a:pt x="80" y="95"/>
                  <a:pt x="80" y="95"/>
                </a:cubicBezTo>
                <a:cubicBezTo>
                  <a:pt x="88" y="95"/>
                  <a:pt x="94" y="88"/>
                  <a:pt x="94" y="80"/>
                </a:cubicBezTo>
                <a:cubicBezTo>
                  <a:pt x="94" y="51"/>
                  <a:pt x="94" y="51"/>
                  <a:pt x="94" y="51"/>
                </a:cubicBezTo>
                <a:cubicBezTo>
                  <a:pt x="109" y="51"/>
                  <a:pt x="109" y="51"/>
                  <a:pt x="109" y="51"/>
                </a:cubicBezTo>
                <a:lnTo>
                  <a:pt x="109" y="102"/>
                </a:lnTo>
                <a:close/>
                <a:moveTo>
                  <a:pt x="109" y="44"/>
                </a:moveTo>
                <a:cubicBezTo>
                  <a:pt x="94" y="44"/>
                  <a:pt x="94" y="44"/>
                  <a:pt x="94" y="44"/>
                </a:cubicBezTo>
                <a:cubicBezTo>
                  <a:pt x="94" y="30"/>
                  <a:pt x="94" y="30"/>
                  <a:pt x="94" y="30"/>
                </a:cubicBezTo>
                <a:cubicBezTo>
                  <a:pt x="102" y="30"/>
                  <a:pt x="102" y="30"/>
                  <a:pt x="102" y="30"/>
                </a:cubicBezTo>
                <a:cubicBezTo>
                  <a:pt x="106" y="30"/>
                  <a:pt x="109" y="33"/>
                  <a:pt x="109" y="37"/>
                </a:cubicBezTo>
                <a:lnTo>
                  <a:pt x="10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</a:endParaRPr>
          </a:p>
        </p:txBody>
      </p:sp>
      <p:grpSp>
        <p:nvGrpSpPr>
          <p:cNvPr id="410" name="Group 409">
            <a:extLst>
              <a:ext uri="{FF2B5EF4-FFF2-40B4-BE49-F238E27FC236}">
                <a16:creationId xmlns:a16="http://schemas.microsoft.com/office/drawing/2014/main" id="{8C70CD42-D9F1-4484-B827-40E4E98F4A41}"/>
              </a:ext>
            </a:extLst>
          </p:cNvPr>
          <p:cNvGrpSpPr/>
          <p:nvPr/>
        </p:nvGrpSpPr>
        <p:grpSpPr>
          <a:xfrm>
            <a:off x="274150" y="5575453"/>
            <a:ext cx="254460" cy="255820"/>
            <a:chOff x="7989888" y="755650"/>
            <a:chExt cx="296863" cy="298450"/>
          </a:xfrm>
          <a:solidFill>
            <a:schemeClr val="bg1"/>
          </a:solidFill>
        </p:grpSpPr>
        <p:sp>
          <p:nvSpPr>
            <p:cNvPr id="411" name="Freeform 5">
              <a:extLst>
                <a:ext uri="{FF2B5EF4-FFF2-40B4-BE49-F238E27FC236}">
                  <a16:creationId xmlns:a16="http://schemas.microsoft.com/office/drawing/2014/main" id="{176361E2-6302-4139-8AF2-6CF57D0ED9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89888" y="755650"/>
              <a:ext cx="296863" cy="298450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58"/>
                </a:cxn>
                <a:cxn ang="0">
                  <a:pos x="58" y="116"/>
                </a:cxn>
                <a:cxn ang="0">
                  <a:pos x="116" y="58"/>
                </a:cxn>
                <a:cxn ang="0">
                  <a:pos x="58" y="0"/>
                </a:cxn>
                <a:cxn ang="0">
                  <a:pos x="58" y="109"/>
                </a:cxn>
                <a:cxn ang="0">
                  <a:pos x="7" y="58"/>
                </a:cxn>
                <a:cxn ang="0">
                  <a:pos x="58" y="7"/>
                </a:cxn>
                <a:cxn ang="0">
                  <a:pos x="109" y="58"/>
                </a:cxn>
                <a:cxn ang="0">
                  <a:pos x="58" y="109"/>
                </a:cxn>
              </a:cxnLst>
              <a:rect l="0" t="0" r="r" b="b"/>
              <a:pathLst>
                <a:path w="116" h="116">
                  <a:moveTo>
                    <a:pt x="58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90" y="116"/>
                    <a:pt x="116" y="90"/>
                    <a:pt x="116" y="58"/>
                  </a:cubicBezTo>
                  <a:cubicBezTo>
                    <a:pt x="116" y="26"/>
                    <a:pt x="90" y="0"/>
                    <a:pt x="58" y="0"/>
                  </a:cubicBezTo>
                  <a:close/>
                  <a:moveTo>
                    <a:pt x="58" y="109"/>
                  </a:moveTo>
                  <a:cubicBezTo>
                    <a:pt x="30" y="109"/>
                    <a:pt x="7" y="86"/>
                    <a:pt x="7" y="58"/>
                  </a:cubicBezTo>
                  <a:cubicBezTo>
                    <a:pt x="7" y="30"/>
                    <a:pt x="30" y="7"/>
                    <a:pt x="58" y="7"/>
                  </a:cubicBezTo>
                  <a:cubicBezTo>
                    <a:pt x="86" y="7"/>
                    <a:pt x="109" y="30"/>
                    <a:pt x="109" y="58"/>
                  </a:cubicBezTo>
                  <a:cubicBezTo>
                    <a:pt x="109" y="86"/>
                    <a:pt x="86" y="109"/>
                    <a:pt x="58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12" name="Freeform 6">
              <a:extLst>
                <a:ext uri="{FF2B5EF4-FFF2-40B4-BE49-F238E27FC236}">
                  <a16:creationId xmlns:a16="http://schemas.microsoft.com/office/drawing/2014/main" id="{8168D0BA-CC36-4BD2-9089-11FFD22964A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3863" y="812800"/>
              <a:ext cx="138113" cy="138113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0" y="36"/>
                </a:cxn>
                <a:cxn ang="0">
                  <a:pos x="5" y="54"/>
                </a:cxn>
                <a:cxn ang="0">
                  <a:pos x="54" y="4"/>
                </a:cxn>
                <a:cxn ang="0">
                  <a:pos x="37" y="0"/>
                </a:cxn>
              </a:cxnLst>
              <a:rect l="0" t="0" r="r" b="b"/>
              <a:pathLst>
                <a:path w="54" h="54">
                  <a:moveTo>
                    <a:pt x="37" y="0"/>
                  </a:moveTo>
                  <a:cubicBezTo>
                    <a:pt x="17" y="0"/>
                    <a:pt x="0" y="16"/>
                    <a:pt x="0" y="36"/>
                  </a:cubicBezTo>
                  <a:cubicBezTo>
                    <a:pt x="0" y="42"/>
                    <a:pt x="2" y="48"/>
                    <a:pt x="5" y="5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49" y="2"/>
                    <a:pt x="43" y="0"/>
                    <a:pt x="37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13" name="Freeform 7">
              <a:extLst>
                <a:ext uri="{FF2B5EF4-FFF2-40B4-BE49-F238E27FC236}">
                  <a16:creationId xmlns:a16="http://schemas.microsoft.com/office/drawing/2014/main" id="{64E551C6-FEA8-4CE6-9DA6-7BAE8FBCFC5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091488" y="862013"/>
              <a:ext cx="138113" cy="134938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0" y="49"/>
                </a:cxn>
                <a:cxn ang="0">
                  <a:pos x="18" y="53"/>
                </a:cxn>
                <a:cxn ang="0">
                  <a:pos x="54" y="17"/>
                </a:cxn>
                <a:cxn ang="0">
                  <a:pos x="49" y="0"/>
                </a:cxn>
              </a:cxnLst>
              <a:rect l="0" t="0" r="r" b="b"/>
              <a:pathLst>
                <a:path w="54" h="53">
                  <a:moveTo>
                    <a:pt x="49" y="0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6" y="52"/>
                    <a:pt x="11" y="53"/>
                    <a:pt x="18" y="53"/>
                  </a:cubicBezTo>
                  <a:cubicBezTo>
                    <a:pt x="38" y="53"/>
                    <a:pt x="54" y="37"/>
                    <a:pt x="54" y="17"/>
                  </a:cubicBezTo>
                  <a:cubicBezTo>
                    <a:pt x="54" y="11"/>
                    <a:pt x="52" y="5"/>
                    <a:pt x="49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sp>
        <p:nvSpPr>
          <p:cNvPr id="415" name="Down Arrow 2">
            <a:extLst>
              <a:ext uri="{FF2B5EF4-FFF2-40B4-BE49-F238E27FC236}">
                <a16:creationId xmlns:a16="http://schemas.microsoft.com/office/drawing/2014/main" id="{C58FC62C-7643-412D-9C0D-F9623E5F6F3A}"/>
              </a:ext>
            </a:extLst>
          </p:cNvPr>
          <p:cNvSpPr/>
          <p:nvPr/>
        </p:nvSpPr>
        <p:spPr>
          <a:xfrm>
            <a:off x="11344625" y="2468163"/>
            <a:ext cx="365760" cy="3722785"/>
          </a:xfrm>
          <a:prstGeom prst="downArrow">
            <a:avLst>
              <a:gd name="adj1" fmla="val 50000"/>
              <a:gd name="adj2" fmla="val 4158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6" name="Down Arrow 3">
            <a:extLst>
              <a:ext uri="{FF2B5EF4-FFF2-40B4-BE49-F238E27FC236}">
                <a16:creationId xmlns:a16="http://schemas.microsoft.com/office/drawing/2014/main" id="{0FFA3C58-472F-4238-BBEA-7B0512E0AB96}"/>
              </a:ext>
            </a:extLst>
          </p:cNvPr>
          <p:cNvSpPr/>
          <p:nvPr/>
        </p:nvSpPr>
        <p:spPr>
          <a:xfrm>
            <a:off x="7033179" y="2468163"/>
            <a:ext cx="365760" cy="3722785"/>
          </a:xfrm>
          <a:prstGeom prst="downArrow">
            <a:avLst>
              <a:gd name="adj1" fmla="val 50000"/>
              <a:gd name="adj2" fmla="val 4158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17" name="Straight Arrow Connector 416">
            <a:extLst>
              <a:ext uri="{FF2B5EF4-FFF2-40B4-BE49-F238E27FC236}">
                <a16:creationId xmlns:a16="http://schemas.microsoft.com/office/drawing/2014/main" id="{B87A453E-6534-43BF-AE5B-684F7165FCE4}"/>
              </a:ext>
            </a:extLst>
          </p:cNvPr>
          <p:cNvCxnSpPr>
            <a:cxnSpLocks/>
          </p:cNvCxnSpPr>
          <p:nvPr/>
        </p:nvCxnSpPr>
        <p:spPr>
          <a:xfrm>
            <a:off x="7603730" y="1669960"/>
            <a:ext cx="3469746" cy="0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8" name="Picture 4" descr="F:\Prashant DATA\ICONS\Web2.0 PNG Icons\Globe and Internet\Globe 1.png">
            <a:extLst>
              <a:ext uri="{FF2B5EF4-FFF2-40B4-BE49-F238E27FC236}">
                <a16:creationId xmlns:a16="http://schemas.microsoft.com/office/drawing/2014/main" id="{828A5EB5-0D53-49EF-8266-392A42593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6736" y="1378093"/>
            <a:ext cx="583734" cy="58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19" name="Straight Arrow Connector 418">
            <a:extLst>
              <a:ext uri="{FF2B5EF4-FFF2-40B4-BE49-F238E27FC236}">
                <a16:creationId xmlns:a16="http://schemas.microsoft.com/office/drawing/2014/main" id="{BD6CCDDC-3BF0-436F-BF65-4884A8157BF4}"/>
              </a:ext>
            </a:extLst>
          </p:cNvPr>
          <p:cNvCxnSpPr/>
          <p:nvPr/>
        </p:nvCxnSpPr>
        <p:spPr>
          <a:xfrm>
            <a:off x="7339442" y="3003248"/>
            <a:ext cx="4077172" cy="0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0" name="Rectangle 419">
            <a:extLst>
              <a:ext uri="{FF2B5EF4-FFF2-40B4-BE49-F238E27FC236}">
                <a16:creationId xmlns:a16="http://schemas.microsoft.com/office/drawing/2014/main" id="{03409E86-8422-434F-84A8-4DCA5C56385F}"/>
              </a:ext>
            </a:extLst>
          </p:cNvPr>
          <p:cNvSpPr/>
          <p:nvPr/>
        </p:nvSpPr>
        <p:spPr>
          <a:xfrm>
            <a:off x="10923447" y="2082660"/>
            <a:ext cx="1090427" cy="29238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Target Server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EBCF7169-4383-4E11-8F2E-6336A68D6110}"/>
              </a:ext>
            </a:extLst>
          </p:cNvPr>
          <p:cNvSpPr/>
          <p:nvPr/>
        </p:nvSpPr>
        <p:spPr>
          <a:xfrm>
            <a:off x="6843486" y="2140410"/>
            <a:ext cx="762965" cy="29238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</a:t>
            </a: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59BA556D-7604-4C97-B54A-2DB843664B68}"/>
              </a:ext>
            </a:extLst>
          </p:cNvPr>
          <p:cNvSpPr/>
          <p:nvPr/>
        </p:nvSpPr>
        <p:spPr>
          <a:xfrm>
            <a:off x="8140985" y="1898128"/>
            <a:ext cx="257282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 sends 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UDP packets with spoofed IP address and random destination UDP ports</a:t>
            </a:r>
          </a:p>
        </p:txBody>
      </p:sp>
      <p:cxnSp>
        <p:nvCxnSpPr>
          <p:cNvPr id="423" name="Straight Arrow Connector 422">
            <a:extLst>
              <a:ext uri="{FF2B5EF4-FFF2-40B4-BE49-F238E27FC236}">
                <a16:creationId xmlns:a16="http://schemas.microsoft.com/office/drawing/2014/main" id="{788441D7-92F7-494C-9F97-1E98B387D190}"/>
              </a:ext>
            </a:extLst>
          </p:cNvPr>
          <p:cNvCxnSpPr/>
          <p:nvPr/>
        </p:nvCxnSpPr>
        <p:spPr>
          <a:xfrm flipH="1">
            <a:off x="9659719" y="3060079"/>
            <a:ext cx="1737804" cy="1860869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4" name="Rectangle 423">
            <a:extLst>
              <a:ext uri="{FF2B5EF4-FFF2-40B4-BE49-F238E27FC236}">
                <a16:creationId xmlns:a16="http://schemas.microsoft.com/office/drawing/2014/main" id="{590ABACF-A9C5-46C5-9778-41B3757C2CA3}"/>
              </a:ext>
            </a:extLst>
          </p:cNvPr>
          <p:cNvSpPr/>
          <p:nvPr/>
        </p:nvSpPr>
        <p:spPr>
          <a:xfrm>
            <a:off x="7500719" y="2723848"/>
            <a:ext cx="916982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UDP Packet</a:t>
            </a:r>
          </a:p>
        </p:txBody>
      </p:sp>
      <p:sp>
        <p:nvSpPr>
          <p:cNvPr id="425" name="Rectangle 424">
            <a:extLst>
              <a:ext uri="{FF2B5EF4-FFF2-40B4-BE49-F238E27FC236}">
                <a16:creationId xmlns:a16="http://schemas.microsoft.com/office/drawing/2014/main" id="{49B865CB-3681-44B4-899D-97753F6DA9AE}"/>
              </a:ext>
            </a:extLst>
          </p:cNvPr>
          <p:cNvSpPr/>
          <p:nvPr/>
        </p:nvSpPr>
        <p:spPr>
          <a:xfrm>
            <a:off x="8307847" y="5111448"/>
            <a:ext cx="1250272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ICMP error packets of destination unreachable</a:t>
            </a:r>
          </a:p>
        </p:txBody>
      </p:sp>
      <p:cxnSp>
        <p:nvCxnSpPr>
          <p:cNvPr id="426" name="Straight Arrow Connector 425">
            <a:extLst>
              <a:ext uri="{FF2B5EF4-FFF2-40B4-BE49-F238E27FC236}">
                <a16:creationId xmlns:a16="http://schemas.microsoft.com/office/drawing/2014/main" id="{5E9531A9-A4F8-4FCF-8A8D-A45E8EAE4470}"/>
              </a:ext>
            </a:extLst>
          </p:cNvPr>
          <p:cNvCxnSpPr/>
          <p:nvPr/>
        </p:nvCxnSpPr>
        <p:spPr>
          <a:xfrm>
            <a:off x="7339442" y="3460448"/>
            <a:ext cx="4077172" cy="0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Arrow Connector 426">
            <a:extLst>
              <a:ext uri="{FF2B5EF4-FFF2-40B4-BE49-F238E27FC236}">
                <a16:creationId xmlns:a16="http://schemas.microsoft.com/office/drawing/2014/main" id="{B3AF98EC-26A5-4D39-BE79-95CC171A1EC2}"/>
              </a:ext>
            </a:extLst>
          </p:cNvPr>
          <p:cNvCxnSpPr/>
          <p:nvPr/>
        </p:nvCxnSpPr>
        <p:spPr>
          <a:xfrm>
            <a:off x="7339442" y="3917648"/>
            <a:ext cx="4077172" cy="0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8" name="Straight Arrow Connector 427">
            <a:extLst>
              <a:ext uri="{FF2B5EF4-FFF2-40B4-BE49-F238E27FC236}">
                <a16:creationId xmlns:a16="http://schemas.microsoft.com/office/drawing/2014/main" id="{37DAA4BE-7114-4B3E-8D58-4FEADAEE87BA}"/>
              </a:ext>
            </a:extLst>
          </p:cNvPr>
          <p:cNvCxnSpPr/>
          <p:nvPr/>
        </p:nvCxnSpPr>
        <p:spPr>
          <a:xfrm>
            <a:off x="7339442" y="4374848"/>
            <a:ext cx="4077172" cy="0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9" name="Rectangle 428">
            <a:extLst>
              <a:ext uri="{FF2B5EF4-FFF2-40B4-BE49-F238E27FC236}">
                <a16:creationId xmlns:a16="http://schemas.microsoft.com/office/drawing/2014/main" id="{0D40922C-1120-42D3-8EA7-38321B0A1CE7}"/>
              </a:ext>
            </a:extLst>
          </p:cNvPr>
          <p:cNvSpPr/>
          <p:nvPr/>
        </p:nvSpPr>
        <p:spPr>
          <a:xfrm>
            <a:off x="7500719" y="3181848"/>
            <a:ext cx="916982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UDP Packet</a:t>
            </a:r>
          </a:p>
        </p:txBody>
      </p:sp>
      <p:sp>
        <p:nvSpPr>
          <p:cNvPr id="430" name="Rectangle 429">
            <a:extLst>
              <a:ext uri="{FF2B5EF4-FFF2-40B4-BE49-F238E27FC236}">
                <a16:creationId xmlns:a16="http://schemas.microsoft.com/office/drawing/2014/main" id="{C328E164-D235-4532-A7D4-B0990DA2D214}"/>
              </a:ext>
            </a:extLst>
          </p:cNvPr>
          <p:cNvSpPr/>
          <p:nvPr/>
        </p:nvSpPr>
        <p:spPr>
          <a:xfrm>
            <a:off x="7500719" y="3639848"/>
            <a:ext cx="916982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UDP Packet</a:t>
            </a:r>
          </a:p>
        </p:txBody>
      </p:sp>
      <p:sp>
        <p:nvSpPr>
          <p:cNvPr id="431" name="Rectangle 430">
            <a:extLst>
              <a:ext uri="{FF2B5EF4-FFF2-40B4-BE49-F238E27FC236}">
                <a16:creationId xmlns:a16="http://schemas.microsoft.com/office/drawing/2014/main" id="{2B32C81D-CCF0-47D7-8D61-C4F00237F2E3}"/>
              </a:ext>
            </a:extLst>
          </p:cNvPr>
          <p:cNvSpPr/>
          <p:nvPr/>
        </p:nvSpPr>
        <p:spPr>
          <a:xfrm>
            <a:off x="7500719" y="4097849"/>
            <a:ext cx="916982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UDP Packet</a:t>
            </a:r>
          </a:p>
        </p:txBody>
      </p:sp>
      <p:cxnSp>
        <p:nvCxnSpPr>
          <p:cNvPr id="432" name="Straight Arrow Connector 431">
            <a:extLst>
              <a:ext uri="{FF2B5EF4-FFF2-40B4-BE49-F238E27FC236}">
                <a16:creationId xmlns:a16="http://schemas.microsoft.com/office/drawing/2014/main" id="{E047B228-5AA6-42E1-9B51-87FC36A54A2D}"/>
              </a:ext>
            </a:extLst>
          </p:cNvPr>
          <p:cNvCxnSpPr/>
          <p:nvPr/>
        </p:nvCxnSpPr>
        <p:spPr>
          <a:xfrm flipH="1">
            <a:off x="9659719" y="3511248"/>
            <a:ext cx="1737804" cy="1860869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Arrow Connector 432">
            <a:extLst>
              <a:ext uri="{FF2B5EF4-FFF2-40B4-BE49-F238E27FC236}">
                <a16:creationId xmlns:a16="http://schemas.microsoft.com/office/drawing/2014/main" id="{C239B19C-CB07-4BBB-B917-9B57ABFB97A3}"/>
              </a:ext>
            </a:extLst>
          </p:cNvPr>
          <p:cNvCxnSpPr/>
          <p:nvPr/>
        </p:nvCxnSpPr>
        <p:spPr>
          <a:xfrm flipH="1">
            <a:off x="9672419" y="3955748"/>
            <a:ext cx="1737804" cy="1860869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Arrow Connector 433">
            <a:extLst>
              <a:ext uri="{FF2B5EF4-FFF2-40B4-BE49-F238E27FC236}">
                <a16:creationId xmlns:a16="http://schemas.microsoft.com/office/drawing/2014/main" id="{A0D79B30-DA0F-4CD2-867F-496363BF973E}"/>
              </a:ext>
            </a:extLst>
          </p:cNvPr>
          <p:cNvCxnSpPr/>
          <p:nvPr/>
        </p:nvCxnSpPr>
        <p:spPr>
          <a:xfrm flipH="1">
            <a:off x="9672419" y="4406917"/>
            <a:ext cx="1737804" cy="1860869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6" name="Picture 435" descr="A close up of a sign&#10;&#10;Description automatically generated">
            <a:extLst>
              <a:ext uri="{FF2B5EF4-FFF2-40B4-BE49-F238E27FC236}">
                <a16:creationId xmlns:a16="http://schemas.microsoft.com/office/drawing/2014/main" id="{E2427828-6DB2-43C9-9D3C-D98EA59B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8363" y="1344895"/>
            <a:ext cx="740595" cy="731830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0D3087AB-3F45-45AF-91C0-3B93341E8B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632" y="1246531"/>
            <a:ext cx="712673" cy="88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7432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icture containing text, outdoor, person, dark&#10;&#10;Description automatically generated">
            <a:extLst>
              <a:ext uri="{FF2B5EF4-FFF2-40B4-BE49-F238E27FC236}">
                <a16:creationId xmlns:a16="http://schemas.microsoft.com/office/drawing/2014/main" id="{4AAD6D8E-3C58-4C96-87DE-709CDD033704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7" r="13167"/>
          <a:stretch>
            <a:fillRect/>
          </a:stretch>
        </p:blipFill>
        <p:spPr>
          <a:xfrm>
            <a:off x="5943600" y="914400"/>
            <a:ext cx="6248400" cy="565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F731F020-FFC6-4F8E-ADC4-00F9017977A1}"/>
              </a:ext>
            </a:extLst>
          </p:cNvPr>
          <p:cNvCxnSpPr>
            <a:cxnSpLocks/>
          </p:cNvCxnSpPr>
          <p:nvPr/>
        </p:nvCxnSpPr>
        <p:spPr>
          <a:xfrm>
            <a:off x="397308" y="1143000"/>
            <a:ext cx="0" cy="5141903"/>
          </a:xfrm>
          <a:prstGeom prst="line">
            <a:avLst/>
          </a:prstGeom>
          <a:ln w="28575">
            <a:solidFill>
              <a:schemeClr val="tx2"/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AACAAAC-4607-4CA4-9E0C-B3D67C9006D2}"/>
              </a:ext>
            </a:extLst>
          </p:cNvPr>
          <p:cNvCxnSpPr/>
          <p:nvPr/>
        </p:nvCxnSpPr>
        <p:spPr>
          <a:xfrm>
            <a:off x="397308" y="6276109"/>
            <a:ext cx="4714083" cy="0"/>
          </a:xfrm>
          <a:prstGeom prst="line">
            <a:avLst/>
          </a:prstGeom>
          <a:ln w="28575">
            <a:solidFill>
              <a:schemeClr val="tx2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333352" y="171689"/>
            <a:ext cx="1005840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DoS/DDoS Attack Techniques: ICMP Flood Attack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FA3D2F1-9810-47F8-B3AA-BE16C927E13A}"/>
              </a:ext>
            </a:extLst>
          </p:cNvPr>
          <p:cNvGrpSpPr/>
          <p:nvPr/>
        </p:nvGrpSpPr>
        <p:grpSpPr>
          <a:xfrm>
            <a:off x="6524744" y="1310581"/>
            <a:ext cx="5029269" cy="4982863"/>
            <a:chOff x="6758306" y="1238153"/>
            <a:chExt cx="5029269" cy="4982863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313C1F4-27D3-4714-9AB4-63936598F6F6}"/>
                </a:ext>
              </a:extLst>
            </p:cNvPr>
            <p:cNvCxnSpPr/>
            <p:nvPr/>
          </p:nvCxnSpPr>
          <p:spPr>
            <a:xfrm>
              <a:off x="7209940" y="4700106"/>
              <a:ext cx="4083269" cy="1017"/>
            </a:xfrm>
            <a:prstGeom prst="line">
              <a:avLst/>
            </a:prstGeom>
            <a:ln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Down Arrow 36">
              <a:extLst>
                <a:ext uri="{FF2B5EF4-FFF2-40B4-BE49-F238E27FC236}">
                  <a16:creationId xmlns:a16="http://schemas.microsoft.com/office/drawing/2014/main" id="{83B227C7-CAAD-41F7-8BF7-D1E15E14C2AC}"/>
                </a:ext>
              </a:extLst>
            </p:cNvPr>
            <p:cNvSpPr/>
            <p:nvPr/>
          </p:nvSpPr>
          <p:spPr>
            <a:xfrm>
              <a:off x="11225781" y="2489690"/>
              <a:ext cx="365760" cy="3722785"/>
            </a:xfrm>
            <a:prstGeom prst="downArrow">
              <a:avLst>
                <a:gd name="adj1" fmla="val 50000"/>
                <a:gd name="adj2" fmla="val 415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2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Down Arrow 37">
              <a:extLst>
                <a:ext uri="{FF2B5EF4-FFF2-40B4-BE49-F238E27FC236}">
                  <a16:creationId xmlns:a16="http://schemas.microsoft.com/office/drawing/2014/main" id="{382BE241-C8C7-4E59-9F2C-2644F23B76E1}"/>
                </a:ext>
              </a:extLst>
            </p:cNvPr>
            <p:cNvSpPr/>
            <p:nvPr/>
          </p:nvSpPr>
          <p:spPr>
            <a:xfrm>
              <a:off x="6914335" y="2489690"/>
              <a:ext cx="365760" cy="3722785"/>
            </a:xfrm>
            <a:prstGeom prst="downArrow">
              <a:avLst>
                <a:gd name="adj1" fmla="val 50000"/>
                <a:gd name="adj2" fmla="val 415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2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9D2EB049-C56C-494E-B9A7-CCEB93E1C1F9}"/>
                </a:ext>
              </a:extLst>
            </p:cNvPr>
            <p:cNvCxnSpPr/>
            <p:nvPr/>
          </p:nvCxnSpPr>
          <p:spPr>
            <a:xfrm>
              <a:off x="7220598" y="2957909"/>
              <a:ext cx="407717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C9751E53-FE55-48A1-A108-3BDFFB6C90AC}"/>
                </a:ext>
              </a:extLst>
            </p:cNvPr>
            <p:cNvCxnSpPr/>
            <p:nvPr/>
          </p:nvCxnSpPr>
          <p:spPr>
            <a:xfrm flipH="1">
              <a:off x="9621139" y="3386037"/>
              <a:ext cx="1659636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1C567AF5-4FE6-4206-AC63-BDA575FCBD92}"/>
                </a:ext>
              </a:extLst>
            </p:cNvPr>
            <p:cNvCxnSpPr/>
            <p:nvPr/>
          </p:nvCxnSpPr>
          <p:spPr>
            <a:xfrm>
              <a:off x="7434706" y="1651124"/>
              <a:ext cx="356616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4" descr="F:\Prashant DATA\ICONS\Web2.0 PNG Icons\Globe and Internet\Globe 1.png">
              <a:extLst>
                <a:ext uri="{FF2B5EF4-FFF2-40B4-BE49-F238E27FC236}">
                  <a16:creationId xmlns:a16="http://schemas.microsoft.com/office/drawing/2014/main" id="{81B6112B-A5D6-418A-9BDF-87D5E3C1A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4320" y="1359257"/>
              <a:ext cx="583734" cy="5837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F573F9E2-57D8-4856-A59A-8603B33D0DE0}"/>
                </a:ext>
              </a:extLst>
            </p:cNvPr>
            <p:cNvCxnSpPr/>
            <p:nvPr/>
          </p:nvCxnSpPr>
          <p:spPr>
            <a:xfrm>
              <a:off x="7220598" y="3814165"/>
              <a:ext cx="407717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80CD3AA2-6E80-40BB-8B72-A48E23A7AD6A}"/>
                </a:ext>
              </a:extLst>
            </p:cNvPr>
            <p:cNvCxnSpPr/>
            <p:nvPr/>
          </p:nvCxnSpPr>
          <p:spPr>
            <a:xfrm>
              <a:off x="7220598" y="5188824"/>
              <a:ext cx="4077172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14736E21-B5DB-46FA-A9BB-81EF3D26F787}"/>
                </a:ext>
              </a:extLst>
            </p:cNvPr>
            <p:cNvCxnSpPr/>
            <p:nvPr/>
          </p:nvCxnSpPr>
          <p:spPr>
            <a:xfrm>
              <a:off x="7220598" y="5722224"/>
              <a:ext cx="4077172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1A53F7A-5AC1-4058-846B-8B63A0938BEA}"/>
                </a:ext>
              </a:extLst>
            </p:cNvPr>
            <p:cNvSpPr/>
            <p:nvPr/>
          </p:nvSpPr>
          <p:spPr>
            <a:xfrm>
              <a:off x="10697148" y="2024289"/>
              <a:ext cx="1090427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Target Server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5BA3F9A-11F7-4C01-89F9-82AC8982A29E}"/>
                </a:ext>
              </a:extLst>
            </p:cNvPr>
            <p:cNvSpPr/>
            <p:nvPr/>
          </p:nvSpPr>
          <p:spPr>
            <a:xfrm>
              <a:off x="6796702" y="2024289"/>
              <a:ext cx="762965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0EE366D-0D8B-44FC-B039-92C558E5E141}"/>
                </a:ext>
              </a:extLst>
            </p:cNvPr>
            <p:cNvSpPr/>
            <p:nvPr/>
          </p:nvSpPr>
          <p:spPr>
            <a:xfrm>
              <a:off x="7917665" y="1962750"/>
              <a:ext cx="2722255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The attacker sends ICMP ECHO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requests with spoofed source addresses</a:t>
              </a: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A6598210-8BBB-4E8E-9356-B5CFAB544AF2}"/>
                </a:ext>
              </a:extLst>
            </p:cNvPr>
            <p:cNvCxnSpPr/>
            <p:nvPr/>
          </p:nvCxnSpPr>
          <p:spPr>
            <a:xfrm flipH="1">
              <a:off x="9621139" y="4242292"/>
              <a:ext cx="1659636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A403DB8-8AEE-4EB8-88EA-56398BEB2946}"/>
                </a:ext>
              </a:extLst>
            </p:cNvPr>
            <p:cNvSpPr/>
            <p:nvPr/>
          </p:nvSpPr>
          <p:spPr bwMode="auto">
            <a:xfrm>
              <a:off x="7583468" y="4560472"/>
              <a:ext cx="3437812" cy="2802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1D0FEFD-74AF-4EEF-B1A8-86B6678B539E}"/>
                </a:ext>
              </a:extLst>
            </p:cNvPr>
            <p:cNvSpPr/>
            <p:nvPr/>
          </p:nvSpPr>
          <p:spPr>
            <a:xfrm>
              <a:off x="7576576" y="4565962"/>
              <a:ext cx="3476996" cy="26930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-Maximum limit of ICMP ECHO requests per second-</a:t>
              </a:r>
            </a:p>
          </p:txBody>
        </p: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4E1EC4D6-6F3F-44CA-8351-FFF19B43AD5A}"/>
                </a:ext>
              </a:extLst>
            </p:cNvPr>
            <p:cNvCxnSpPr/>
            <p:nvPr/>
          </p:nvCxnSpPr>
          <p:spPr>
            <a:xfrm flipH="1">
              <a:off x="10787090" y="5177807"/>
              <a:ext cx="493685" cy="337851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0F656807-1D0A-49D4-8EFF-9EDBA5C8B1D3}"/>
                </a:ext>
              </a:extLst>
            </p:cNvPr>
            <p:cNvCxnSpPr/>
            <p:nvPr/>
          </p:nvCxnSpPr>
          <p:spPr>
            <a:xfrm flipH="1">
              <a:off x="10787090" y="5721305"/>
              <a:ext cx="493685" cy="337851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2987DD9-66F7-4738-8AB8-C11033CC9416}"/>
                </a:ext>
              </a:extLst>
            </p:cNvPr>
            <p:cNvSpPr/>
            <p:nvPr/>
          </p:nvSpPr>
          <p:spPr>
            <a:xfrm>
              <a:off x="7369175" y="2691115"/>
              <a:ext cx="109376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ECHO Request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78E1EB81-CEC0-4D80-88B3-07953A8B4975}"/>
                </a:ext>
              </a:extLst>
            </p:cNvPr>
            <p:cNvSpPr/>
            <p:nvPr/>
          </p:nvSpPr>
          <p:spPr>
            <a:xfrm>
              <a:off x="7369175" y="3546471"/>
              <a:ext cx="109376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ECHO Request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81D1500-ABDF-4DDA-A668-AEC6F944E72A}"/>
                </a:ext>
              </a:extLst>
            </p:cNvPr>
            <p:cNvSpPr/>
            <p:nvPr/>
          </p:nvSpPr>
          <p:spPr>
            <a:xfrm>
              <a:off x="10031289" y="3117750"/>
              <a:ext cx="93198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ECHO Reply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F6C97BF0-EE20-4393-B005-90B38D833743}"/>
                </a:ext>
              </a:extLst>
            </p:cNvPr>
            <p:cNvSpPr/>
            <p:nvPr/>
          </p:nvSpPr>
          <p:spPr>
            <a:xfrm>
              <a:off x="10031289" y="3979969"/>
              <a:ext cx="93198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ECHO Reply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D3BE64CC-B037-44E6-A983-0DEC3C125FF4}"/>
                </a:ext>
              </a:extLst>
            </p:cNvPr>
            <p:cNvSpPr/>
            <p:nvPr/>
          </p:nvSpPr>
          <p:spPr>
            <a:xfrm>
              <a:off x="7369175" y="4921068"/>
              <a:ext cx="109376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ECHO Request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1F25FE0-9208-45AA-995F-B28A28815B67}"/>
                </a:ext>
              </a:extLst>
            </p:cNvPr>
            <p:cNvSpPr/>
            <p:nvPr/>
          </p:nvSpPr>
          <p:spPr>
            <a:xfrm>
              <a:off x="7369175" y="5451866"/>
              <a:ext cx="109376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ECHO Request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D3088A2-EF2F-4663-9FD5-A249986F041A}"/>
                </a:ext>
              </a:extLst>
            </p:cNvPr>
            <p:cNvSpPr/>
            <p:nvPr/>
          </p:nvSpPr>
          <p:spPr>
            <a:xfrm>
              <a:off x="8003141" y="5759351"/>
              <a:ext cx="2512086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Legitimate ICMP ECHO request from an address in the same security zone</a:t>
              </a:r>
            </a:p>
          </p:txBody>
        </p:sp>
        <p:pic>
          <p:nvPicPr>
            <p:cNvPr id="51" name="Picture 50" descr="A close up of a logo&#10;&#10;Description automatically generated">
              <a:extLst>
                <a:ext uri="{FF2B5EF4-FFF2-40B4-BE49-F238E27FC236}">
                  <a16:creationId xmlns:a16="http://schemas.microsoft.com/office/drawing/2014/main" id="{37539ED9-E09F-412D-9A32-92F5E07B7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8306" y="1238153"/>
              <a:ext cx="839756" cy="798569"/>
            </a:xfrm>
            <a:prstGeom prst="rect">
              <a:avLst/>
            </a:prstGeom>
          </p:spPr>
        </p:pic>
        <p:pic>
          <p:nvPicPr>
            <p:cNvPr id="52" name="Picture 51" descr="A close up of a logo&#10;&#10;Description automatically generated">
              <a:extLst>
                <a:ext uri="{FF2B5EF4-FFF2-40B4-BE49-F238E27FC236}">
                  <a16:creationId xmlns:a16="http://schemas.microsoft.com/office/drawing/2014/main" id="{1E71F32F-9735-4FC1-B3C9-ABE494B47D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10945800" y="1377858"/>
              <a:ext cx="708623" cy="599605"/>
            </a:xfrm>
            <a:prstGeom prst="rect">
              <a:avLst/>
            </a:prstGeom>
          </p:spPr>
        </p:pic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50DDDD71-74C0-4264-A147-98093F8722C2}"/>
              </a:ext>
            </a:extLst>
          </p:cNvPr>
          <p:cNvSpPr/>
          <p:nvPr/>
        </p:nvSpPr>
        <p:spPr>
          <a:xfrm>
            <a:off x="692586" y="1614046"/>
            <a:ext cx="4418805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ICMP flood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attacks are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a type of attack in which attackers send large volumes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ICMP echo request packets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to a victim system directly or through reflection networks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ADF0271-EDAE-4E83-BE32-978E94F44147}"/>
              </a:ext>
            </a:extLst>
          </p:cNvPr>
          <p:cNvSpPr/>
          <p:nvPr/>
        </p:nvSpPr>
        <p:spPr>
          <a:xfrm>
            <a:off x="692587" y="3879636"/>
            <a:ext cx="4495800" cy="193899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These packets signal the victim’s system to reply, and the resulting combination of traffic saturates the bandwidth of the victim’s network connection, causing it to be overwhelmed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subsequently stop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responding to legitimate TCP/IP requests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E2DDA59-41F6-492E-B8CC-81B9B0024825}"/>
              </a:ext>
            </a:extLst>
          </p:cNvPr>
          <p:cNvGrpSpPr/>
          <p:nvPr/>
        </p:nvGrpSpPr>
        <p:grpSpPr>
          <a:xfrm>
            <a:off x="146364" y="2199282"/>
            <a:ext cx="460744" cy="460744"/>
            <a:chOff x="191629" y="2225178"/>
            <a:chExt cx="460744" cy="460744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9CC785EA-97F0-4F63-8BD4-C7CBBAA80586}"/>
                </a:ext>
              </a:extLst>
            </p:cNvPr>
            <p:cNvSpPr/>
            <p:nvPr/>
          </p:nvSpPr>
          <p:spPr>
            <a:xfrm>
              <a:off x="191629" y="2225178"/>
              <a:ext cx="460744" cy="460744"/>
            </a:xfrm>
            <a:prstGeom prst="ellipse">
              <a:avLst/>
            </a:prstGeom>
            <a:solidFill>
              <a:srgbClr val="C00000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+mj-lt"/>
              </a:endParaRPr>
            </a:p>
          </p:txBody>
        </p:sp>
        <p:sp>
          <p:nvSpPr>
            <p:cNvPr id="61" name="Freeform 14">
              <a:extLst>
                <a:ext uri="{FF2B5EF4-FFF2-40B4-BE49-F238E27FC236}">
                  <a16:creationId xmlns:a16="http://schemas.microsoft.com/office/drawing/2014/main" id="{3C39F8D7-EB25-4E5C-9D74-514EF5600D3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58300" y="2291849"/>
              <a:ext cx="327402" cy="327402"/>
            </a:xfrm>
            <a:custGeom>
              <a:avLst/>
              <a:gdLst>
                <a:gd name="T0" fmla="*/ 207963 w 256"/>
                <a:gd name="T1" fmla="*/ 415925 h 256"/>
                <a:gd name="T2" fmla="*/ 0 w 256"/>
                <a:gd name="T3" fmla="*/ 207963 h 256"/>
                <a:gd name="T4" fmla="*/ 207963 w 256"/>
                <a:gd name="T5" fmla="*/ 0 h 256"/>
                <a:gd name="T6" fmla="*/ 415925 w 256"/>
                <a:gd name="T7" fmla="*/ 207963 h 256"/>
                <a:gd name="T8" fmla="*/ 207963 w 256"/>
                <a:gd name="T9" fmla="*/ 415925 h 256"/>
                <a:gd name="T10" fmla="*/ 207963 w 256"/>
                <a:gd name="T11" fmla="*/ 38993 h 256"/>
                <a:gd name="T12" fmla="*/ 38993 w 256"/>
                <a:gd name="T13" fmla="*/ 207963 h 256"/>
                <a:gd name="T14" fmla="*/ 207963 w 256"/>
                <a:gd name="T15" fmla="*/ 376932 h 256"/>
                <a:gd name="T16" fmla="*/ 376932 w 256"/>
                <a:gd name="T17" fmla="*/ 207963 h 256"/>
                <a:gd name="T18" fmla="*/ 207963 w 256"/>
                <a:gd name="T19" fmla="*/ 38993 h 256"/>
                <a:gd name="T20" fmla="*/ 207963 w 256"/>
                <a:gd name="T21" fmla="*/ 331440 h 256"/>
                <a:gd name="T22" fmla="*/ 84485 w 256"/>
                <a:gd name="T23" fmla="*/ 207963 h 256"/>
                <a:gd name="T24" fmla="*/ 207963 w 256"/>
                <a:gd name="T25" fmla="*/ 84485 h 256"/>
                <a:gd name="T26" fmla="*/ 331440 w 256"/>
                <a:gd name="T27" fmla="*/ 207963 h 256"/>
                <a:gd name="T28" fmla="*/ 207963 w 256"/>
                <a:gd name="T29" fmla="*/ 331440 h 256"/>
                <a:gd name="T30" fmla="*/ 207963 w 256"/>
                <a:gd name="T31" fmla="*/ 123478 h 256"/>
                <a:gd name="T32" fmla="*/ 123478 w 256"/>
                <a:gd name="T33" fmla="*/ 207963 h 256"/>
                <a:gd name="T34" fmla="*/ 207963 w 256"/>
                <a:gd name="T35" fmla="*/ 292447 h 256"/>
                <a:gd name="T36" fmla="*/ 292447 w 256"/>
                <a:gd name="T37" fmla="*/ 207963 h 256"/>
                <a:gd name="T38" fmla="*/ 207963 w 256"/>
                <a:gd name="T39" fmla="*/ 123478 h 256"/>
                <a:gd name="T40" fmla="*/ 207963 w 256"/>
                <a:gd name="T41" fmla="*/ 246955 h 256"/>
                <a:gd name="T42" fmla="*/ 168970 w 256"/>
                <a:gd name="T43" fmla="*/ 207963 h 256"/>
                <a:gd name="T44" fmla="*/ 207963 w 256"/>
                <a:gd name="T45" fmla="*/ 168970 h 256"/>
                <a:gd name="T46" fmla="*/ 246955 w 256"/>
                <a:gd name="T47" fmla="*/ 207963 h 256"/>
                <a:gd name="T48" fmla="*/ 207963 w 256"/>
                <a:gd name="T49" fmla="*/ 246955 h 2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128" y="24"/>
                  </a:moveTo>
                  <a:cubicBezTo>
                    <a:pt x="71" y="24"/>
                    <a:pt x="24" y="71"/>
                    <a:pt x="24" y="128"/>
                  </a:cubicBezTo>
                  <a:cubicBezTo>
                    <a:pt x="24" y="185"/>
                    <a:pt x="71" y="232"/>
                    <a:pt x="128" y="232"/>
                  </a:cubicBezTo>
                  <a:cubicBezTo>
                    <a:pt x="185" y="232"/>
                    <a:pt x="232" y="185"/>
                    <a:pt x="232" y="128"/>
                  </a:cubicBezTo>
                  <a:cubicBezTo>
                    <a:pt x="232" y="71"/>
                    <a:pt x="185" y="24"/>
                    <a:pt x="128" y="24"/>
                  </a:cubicBezTo>
                  <a:moveTo>
                    <a:pt x="128" y="204"/>
                  </a:moveTo>
                  <a:cubicBezTo>
                    <a:pt x="86" y="204"/>
                    <a:pt x="52" y="170"/>
                    <a:pt x="52" y="128"/>
                  </a:cubicBezTo>
                  <a:cubicBezTo>
                    <a:pt x="52" y="86"/>
                    <a:pt x="86" y="52"/>
                    <a:pt x="128" y="52"/>
                  </a:cubicBezTo>
                  <a:cubicBezTo>
                    <a:pt x="170" y="52"/>
                    <a:pt x="204" y="86"/>
                    <a:pt x="204" y="128"/>
                  </a:cubicBezTo>
                  <a:cubicBezTo>
                    <a:pt x="204" y="170"/>
                    <a:pt x="170" y="204"/>
                    <a:pt x="128" y="204"/>
                  </a:cubicBezTo>
                  <a:moveTo>
                    <a:pt x="128" y="76"/>
                  </a:moveTo>
                  <a:cubicBezTo>
                    <a:pt x="99" y="76"/>
                    <a:pt x="76" y="99"/>
                    <a:pt x="76" y="128"/>
                  </a:cubicBezTo>
                  <a:cubicBezTo>
                    <a:pt x="76" y="157"/>
                    <a:pt x="99" y="180"/>
                    <a:pt x="128" y="180"/>
                  </a:cubicBezTo>
                  <a:cubicBezTo>
                    <a:pt x="157" y="180"/>
                    <a:pt x="180" y="157"/>
                    <a:pt x="180" y="128"/>
                  </a:cubicBezTo>
                  <a:cubicBezTo>
                    <a:pt x="180" y="99"/>
                    <a:pt x="157" y="76"/>
                    <a:pt x="128" y="76"/>
                  </a:cubicBezTo>
                  <a:moveTo>
                    <a:pt x="128" y="152"/>
                  </a:moveTo>
                  <a:cubicBezTo>
                    <a:pt x="115" y="152"/>
                    <a:pt x="104" y="141"/>
                    <a:pt x="104" y="128"/>
                  </a:cubicBezTo>
                  <a:cubicBezTo>
                    <a:pt x="104" y="115"/>
                    <a:pt x="115" y="104"/>
                    <a:pt x="128" y="104"/>
                  </a:cubicBezTo>
                  <a:cubicBezTo>
                    <a:pt x="141" y="104"/>
                    <a:pt x="152" y="115"/>
                    <a:pt x="152" y="128"/>
                  </a:cubicBezTo>
                  <a:cubicBezTo>
                    <a:pt x="152" y="141"/>
                    <a:pt x="141" y="152"/>
                    <a:pt x="128" y="15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F28F4CE7-B9A3-48A8-B152-DE8C3A047785}"/>
              </a:ext>
            </a:extLst>
          </p:cNvPr>
          <p:cNvGrpSpPr/>
          <p:nvPr/>
        </p:nvGrpSpPr>
        <p:grpSpPr>
          <a:xfrm>
            <a:off x="152266" y="4618760"/>
            <a:ext cx="460744" cy="460744"/>
            <a:chOff x="197531" y="4644656"/>
            <a:chExt cx="460744" cy="460744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C6609C76-60D5-4F87-9549-813FAF87F3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7531" y="4644656"/>
              <a:ext cx="460744" cy="460744"/>
            </a:xfrm>
            <a:prstGeom prst="ellipse">
              <a:avLst/>
            </a:prstGeom>
            <a:solidFill>
              <a:srgbClr val="00B050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+mj-lt"/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5336ACCD-BEA3-42D1-8CD1-8CC2AA026B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9886" y="4748849"/>
              <a:ext cx="216035" cy="252359"/>
            </a:xfrm>
            <a:custGeom>
              <a:avLst/>
              <a:gdLst>
                <a:gd name="T0" fmla="*/ 169039 w 52"/>
                <a:gd name="T1" fmla="*/ 3435 h 61"/>
                <a:gd name="T2" fmla="*/ 179388 w 52"/>
                <a:gd name="T3" fmla="*/ 17176 h 61"/>
                <a:gd name="T4" fmla="*/ 179388 w 52"/>
                <a:gd name="T5" fmla="*/ 195809 h 61"/>
                <a:gd name="T6" fmla="*/ 169039 w 52"/>
                <a:gd name="T7" fmla="*/ 209550 h 61"/>
                <a:gd name="T8" fmla="*/ 162139 w 52"/>
                <a:gd name="T9" fmla="*/ 209550 h 61"/>
                <a:gd name="T10" fmla="*/ 151790 w 52"/>
                <a:gd name="T11" fmla="*/ 206115 h 61"/>
                <a:gd name="T12" fmla="*/ 89694 w 52"/>
                <a:gd name="T13" fmla="*/ 147716 h 61"/>
                <a:gd name="T14" fmla="*/ 27598 w 52"/>
                <a:gd name="T15" fmla="*/ 206115 h 61"/>
                <a:gd name="T16" fmla="*/ 17249 w 52"/>
                <a:gd name="T17" fmla="*/ 209550 h 61"/>
                <a:gd name="T18" fmla="*/ 10349 w 52"/>
                <a:gd name="T19" fmla="*/ 209550 h 61"/>
                <a:gd name="T20" fmla="*/ 0 w 52"/>
                <a:gd name="T21" fmla="*/ 195809 h 61"/>
                <a:gd name="T22" fmla="*/ 0 w 52"/>
                <a:gd name="T23" fmla="*/ 17176 h 61"/>
                <a:gd name="T24" fmla="*/ 10349 w 52"/>
                <a:gd name="T25" fmla="*/ 3435 h 61"/>
                <a:gd name="T26" fmla="*/ 17249 w 52"/>
                <a:gd name="T27" fmla="*/ 0 h 61"/>
                <a:gd name="T28" fmla="*/ 162139 w 52"/>
                <a:gd name="T29" fmla="*/ 0 h 61"/>
                <a:gd name="T30" fmla="*/ 169039 w 52"/>
                <a:gd name="T31" fmla="*/ 3435 h 61"/>
                <a:gd name="T32" fmla="*/ 20699 w 52"/>
                <a:gd name="T33" fmla="*/ 20611 h 61"/>
                <a:gd name="T34" fmla="*/ 20699 w 52"/>
                <a:gd name="T35" fmla="*/ 188939 h 61"/>
                <a:gd name="T36" fmla="*/ 79345 w 52"/>
                <a:gd name="T37" fmla="*/ 133975 h 61"/>
                <a:gd name="T38" fmla="*/ 89694 w 52"/>
                <a:gd name="T39" fmla="*/ 123669 h 61"/>
                <a:gd name="T40" fmla="*/ 103493 w 52"/>
                <a:gd name="T41" fmla="*/ 133975 h 61"/>
                <a:gd name="T42" fmla="*/ 162139 w 52"/>
                <a:gd name="T43" fmla="*/ 188939 h 61"/>
                <a:gd name="T44" fmla="*/ 162139 w 52"/>
                <a:gd name="T45" fmla="*/ 20611 h 61"/>
                <a:gd name="T46" fmla="*/ 20699 w 52"/>
                <a:gd name="T47" fmla="*/ 20611 h 6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52" h="61">
                  <a:moveTo>
                    <a:pt x="49" y="1"/>
                  </a:moveTo>
                  <a:cubicBezTo>
                    <a:pt x="51" y="1"/>
                    <a:pt x="52" y="3"/>
                    <a:pt x="52" y="5"/>
                  </a:cubicBezTo>
                  <a:cubicBezTo>
                    <a:pt x="52" y="57"/>
                    <a:pt x="52" y="57"/>
                    <a:pt x="52" y="57"/>
                  </a:cubicBezTo>
                  <a:cubicBezTo>
                    <a:pt x="52" y="59"/>
                    <a:pt x="51" y="60"/>
                    <a:pt x="49" y="61"/>
                  </a:cubicBezTo>
                  <a:cubicBezTo>
                    <a:pt x="48" y="61"/>
                    <a:pt x="48" y="61"/>
                    <a:pt x="47" y="61"/>
                  </a:cubicBezTo>
                  <a:cubicBezTo>
                    <a:pt x="46" y="61"/>
                    <a:pt x="45" y="61"/>
                    <a:pt x="44" y="60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8" y="61"/>
                    <a:pt x="6" y="61"/>
                    <a:pt x="5" y="61"/>
                  </a:cubicBezTo>
                  <a:cubicBezTo>
                    <a:pt x="5" y="61"/>
                    <a:pt x="4" y="61"/>
                    <a:pt x="3" y="61"/>
                  </a:cubicBezTo>
                  <a:cubicBezTo>
                    <a:pt x="2" y="60"/>
                    <a:pt x="0" y="59"/>
                    <a:pt x="0" y="5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1"/>
                    <a:pt x="3" y="1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6" y="0"/>
                    <a:pt x="46" y="0"/>
                    <a:pt x="47" y="0"/>
                  </a:cubicBezTo>
                  <a:cubicBezTo>
                    <a:pt x="48" y="0"/>
                    <a:pt x="48" y="1"/>
                    <a:pt x="49" y="1"/>
                  </a:cubicBezTo>
                  <a:close/>
                  <a:moveTo>
                    <a:pt x="6" y="6"/>
                  </a:moveTo>
                  <a:cubicBezTo>
                    <a:pt x="6" y="55"/>
                    <a:pt x="6" y="55"/>
                    <a:pt x="6" y="55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47" y="55"/>
                    <a:pt x="47" y="55"/>
                    <a:pt x="47" y="55"/>
                  </a:cubicBezTo>
                  <a:cubicBezTo>
                    <a:pt x="47" y="6"/>
                    <a:pt x="47" y="6"/>
                    <a:pt x="47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BE3B6F32-2CD4-419D-84CB-B340B6DDB019}"/>
              </a:ext>
            </a:extLst>
          </p:cNvPr>
          <p:cNvCxnSpPr>
            <a:cxnSpLocks/>
          </p:cNvCxnSpPr>
          <p:nvPr/>
        </p:nvCxnSpPr>
        <p:spPr>
          <a:xfrm>
            <a:off x="5638800" y="1073002"/>
            <a:ext cx="0" cy="5203107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200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ABD9C9DD-262A-4C90-8C82-77D14C45B21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6" r="12616"/>
          <a:stretch>
            <a:fillRect/>
          </a:stretch>
        </p:blipFill>
        <p:spPr>
          <a:xfrm>
            <a:off x="6274583" y="0"/>
            <a:ext cx="5917417" cy="4451026"/>
          </a:xfrm>
        </p:spPr>
      </p:pic>
      <p:sp>
        <p:nvSpPr>
          <p:cNvPr id="4" name="Rectangle 3"/>
          <p:cNvSpPr/>
          <p:nvPr/>
        </p:nvSpPr>
        <p:spPr>
          <a:xfrm>
            <a:off x="0" y="4644139"/>
            <a:ext cx="12192000" cy="1933575"/>
          </a:xfrm>
          <a:prstGeom prst="rect">
            <a:avLst/>
          </a:prstGeom>
          <a:solidFill>
            <a:schemeClr val="bg1">
              <a:lumMod val="95000"/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/>
          </a:p>
        </p:txBody>
      </p:sp>
      <p:sp>
        <p:nvSpPr>
          <p:cNvPr id="40" name="TextBox 39"/>
          <p:cNvSpPr txBox="1"/>
          <p:nvPr/>
        </p:nvSpPr>
        <p:spPr>
          <a:xfrm>
            <a:off x="69777" y="134003"/>
            <a:ext cx="63246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DoS/DDoS Attack Techniques: Ping of Death Attack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1689DD57-A0B5-4E96-968B-FE6A0795CF40}"/>
              </a:ext>
            </a:extLst>
          </p:cNvPr>
          <p:cNvGrpSpPr/>
          <p:nvPr/>
        </p:nvGrpSpPr>
        <p:grpSpPr>
          <a:xfrm>
            <a:off x="1332512" y="4868172"/>
            <a:ext cx="9526976" cy="1590432"/>
            <a:chOff x="1951375" y="4892209"/>
            <a:chExt cx="8314401" cy="1388005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F2300293-71FB-4760-BBE0-3D640337FD84}"/>
                </a:ext>
              </a:extLst>
            </p:cNvPr>
            <p:cNvSpPr/>
            <p:nvPr/>
          </p:nvSpPr>
          <p:spPr>
            <a:xfrm>
              <a:off x="9104560" y="5972437"/>
              <a:ext cx="116121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Target Server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1CCCA216-BA3F-4DC3-A94E-0A59389028BA}"/>
                </a:ext>
              </a:extLst>
            </p:cNvPr>
            <p:cNvSpPr/>
            <p:nvPr/>
          </p:nvSpPr>
          <p:spPr bwMode="auto">
            <a:xfrm>
              <a:off x="3564797" y="5258582"/>
              <a:ext cx="1076035" cy="30480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HEADER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FC0A8A9-0BD9-435C-8413-85D4D405FE23}"/>
                </a:ext>
              </a:extLst>
            </p:cNvPr>
            <p:cNvSpPr/>
            <p:nvPr/>
          </p:nvSpPr>
          <p:spPr bwMode="auto">
            <a:xfrm>
              <a:off x="4648192" y="5258582"/>
              <a:ext cx="1129242" cy="3048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ICMP HEADER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BC91D14-6D31-4AD7-80C4-E2C788E21EF0}"/>
                </a:ext>
              </a:extLst>
            </p:cNvPr>
            <p:cNvSpPr/>
            <p:nvPr/>
          </p:nvSpPr>
          <p:spPr bwMode="auto">
            <a:xfrm>
              <a:off x="5817343" y="5252665"/>
              <a:ext cx="2723463" cy="304800"/>
            </a:xfrm>
            <a:prstGeom prst="rect">
              <a:avLst/>
            </a:prstGeom>
            <a:solidFill>
              <a:srgbClr val="FFEDB3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ICMP DATA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23A559B-BF6D-470E-815B-6DBF7D5129E0}"/>
                </a:ext>
              </a:extLst>
            </p:cNvPr>
            <p:cNvSpPr/>
            <p:nvPr/>
          </p:nvSpPr>
          <p:spPr>
            <a:xfrm>
              <a:off x="3698794" y="4930493"/>
              <a:ext cx="808041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20 Bytes</a:t>
              </a:r>
              <a:endPara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06417304-B02C-406E-9A8D-1FFE9EB0AE1A}"/>
                </a:ext>
              </a:extLst>
            </p:cNvPr>
            <p:cNvSpPr/>
            <p:nvPr/>
          </p:nvSpPr>
          <p:spPr>
            <a:xfrm>
              <a:off x="4866119" y="4930493"/>
              <a:ext cx="70039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8 Bytes</a:t>
              </a:r>
              <a:endPara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BEF6C6E-0803-4316-8F1F-71A84EFA7E27}"/>
                </a:ext>
              </a:extLst>
            </p:cNvPr>
            <p:cNvSpPr/>
            <p:nvPr/>
          </p:nvSpPr>
          <p:spPr>
            <a:xfrm>
              <a:off x="6633116" y="4930493"/>
              <a:ext cx="109191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65,510 Bytes</a:t>
              </a:r>
              <a:endPara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16AFFF27-A0A2-4D8B-A09A-2ABF1867B2AE}"/>
                </a:ext>
              </a:extLst>
            </p:cNvPr>
            <p:cNvCxnSpPr>
              <a:cxnSpLocks/>
            </p:cNvCxnSpPr>
            <p:nvPr/>
          </p:nvCxnSpPr>
          <p:spPr>
            <a:xfrm>
              <a:off x="2610929" y="5185380"/>
              <a:ext cx="6686181" cy="24434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26E57917-6B2B-4B60-AAEB-66D05C913893}"/>
                </a:ext>
              </a:extLst>
            </p:cNvPr>
            <p:cNvCxnSpPr/>
            <p:nvPr/>
          </p:nvCxnSpPr>
          <p:spPr>
            <a:xfrm flipV="1">
              <a:off x="2764483" y="5612150"/>
              <a:ext cx="6532627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3EC26E4B-DE42-4613-9A1A-70E8A157B444}"/>
                </a:ext>
              </a:extLst>
            </p:cNvPr>
            <p:cNvCxnSpPr/>
            <p:nvPr/>
          </p:nvCxnSpPr>
          <p:spPr>
            <a:xfrm flipV="1">
              <a:off x="2764483" y="5889518"/>
              <a:ext cx="6532627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C7EF1E6-D5C4-4E8C-A939-6769690875C9}"/>
                </a:ext>
              </a:extLst>
            </p:cNvPr>
            <p:cNvSpPr/>
            <p:nvPr/>
          </p:nvSpPr>
          <p:spPr>
            <a:xfrm>
              <a:off x="1951375" y="5972437"/>
              <a:ext cx="808363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pic>
          <p:nvPicPr>
            <p:cNvPr id="58" name="Picture 57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CDC918ED-7824-4FCA-B6B4-9451B1BBD9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9283536" y="5202060"/>
              <a:ext cx="803263" cy="699133"/>
            </a:xfrm>
            <a:prstGeom prst="rect">
              <a:avLst/>
            </a:prstGeom>
          </p:spPr>
        </p:pic>
        <p:pic>
          <p:nvPicPr>
            <p:cNvPr id="60" name="Picture 59" descr="A picture containing sitting, monitor, clock, table&#10;&#10;Description automatically generated">
              <a:extLst>
                <a:ext uri="{FF2B5EF4-FFF2-40B4-BE49-F238E27FC236}">
                  <a16:creationId xmlns:a16="http://schemas.microsoft.com/office/drawing/2014/main" id="{3B6C7A47-6709-42A0-A604-1FFC0F90F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1852" y="5423142"/>
              <a:ext cx="358925" cy="301752"/>
            </a:xfrm>
            <a:prstGeom prst="rect">
              <a:avLst/>
            </a:prstGeom>
          </p:spPr>
        </p:pic>
        <p:pic>
          <p:nvPicPr>
            <p:cNvPr id="73" name="Picture 72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92F020ED-557E-47B0-A223-2FE975F10B6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619" y="4892209"/>
              <a:ext cx="787875" cy="1074983"/>
            </a:xfrm>
            <a:prstGeom prst="rect">
              <a:avLst/>
            </a:prstGeom>
          </p:spPr>
        </p:pic>
      </p:grpSp>
      <p:sp>
        <p:nvSpPr>
          <p:cNvPr id="74" name="Content Placeholder 2">
            <a:extLst>
              <a:ext uri="{FF2B5EF4-FFF2-40B4-BE49-F238E27FC236}">
                <a16:creationId xmlns:a16="http://schemas.microsoft.com/office/drawing/2014/main" id="{FCEEC1E7-962C-4E86-AF77-4547321CE1EF}"/>
              </a:ext>
            </a:extLst>
          </p:cNvPr>
          <p:cNvSpPr txBox="1">
            <a:spLocks/>
          </p:cNvSpPr>
          <p:nvPr/>
        </p:nvSpPr>
        <p:spPr>
          <a:xfrm>
            <a:off x="981761" y="1465356"/>
            <a:ext cx="5609894" cy="1252640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1200"/>
              </a:spcBef>
              <a:buNone/>
              <a:tabLst>
                <a:tab pos="457200" algn="l"/>
              </a:tabLst>
              <a:defRPr/>
            </a:pPr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 a Ping of Death (PoD) attack, an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attacker tries to crash, destabilize, or freeze the targeted system or service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Calibri" pitchFamily="34" charset="0"/>
              </a:rPr>
              <a:t>sending malformed or oversized packets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Calibri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using a simple ping command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48AE4F0C-C6D4-4BFB-AE71-E3B820336FC0}"/>
              </a:ext>
            </a:extLst>
          </p:cNvPr>
          <p:cNvSpPr txBox="1">
            <a:spLocks/>
          </p:cNvSpPr>
          <p:nvPr/>
        </p:nvSpPr>
        <p:spPr>
          <a:xfrm>
            <a:off x="981761" y="2996948"/>
            <a:ext cx="5609894" cy="1252640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1200"/>
              </a:spcBef>
              <a:buNone/>
              <a:tabLst>
                <a:tab pos="457200" algn="l"/>
              </a:tabLst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+mn-ea"/>
              </a:rPr>
              <a:t>For instance, the attacker sends a packet which has a size of 65,538 bytes to the target web server. This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Calibri" pitchFamily="34" charset="0"/>
              </a:rPr>
              <a:t>packet size exceeds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+mn-ea"/>
                <a:cs typeface="Calibri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+mn-ea"/>
              </a:rPr>
              <a:t>the size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Calibri" pitchFamily="34" charset="0"/>
              </a:rPr>
              <a:t>limit prescribed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+mn-ea"/>
                <a:cs typeface="Calibri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+mn-ea"/>
              </a:rPr>
              <a:t>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Calibri" pitchFamily="34" charset="0"/>
              </a:rPr>
              <a:t>RFC 791 IP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+mn-ea"/>
              </a:rPr>
              <a:t>,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+mn-ea"/>
                <a:cs typeface="Calibri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which is 65,535 bytes. The reassembly process of the</a:t>
            </a:r>
          </a:p>
        </p:txBody>
      </p:sp>
      <p:sp>
        <p:nvSpPr>
          <p:cNvPr id="26" name="Полилиния 29">
            <a:extLst>
              <a:ext uri="{FF2B5EF4-FFF2-40B4-BE49-F238E27FC236}">
                <a16:creationId xmlns:a16="http://schemas.microsoft.com/office/drawing/2014/main" id="{DA567201-D936-4582-A17F-4C9DF133C392}"/>
              </a:ext>
            </a:extLst>
          </p:cNvPr>
          <p:cNvSpPr/>
          <p:nvPr/>
        </p:nvSpPr>
        <p:spPr>
          <a:xfrm>
            <a:off x="6172200" y="1"/>
            <a:ext cx="6019800" cy="4546036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rgbClr val="FFC600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E5857A1-AFC2-4C25-89D8-57C4C4A82853}"/>
              </a:ext>
            </a:extLst>
          </p:cNvPr>
          <p:cNvGrpSpPr/>
          <p:nvPr/>
        </p:nvGrpSpPr>
        <p:grpSpPr>
          <a:xfrm>
            <a:off x="223529" y="3343865"/>
            <a:ext cx="558806" cy="558806"/>
            <a:chOff x="223529" y="3343865"/>
            <a:chExt cx="558806" cy="558806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392D3A83-B1A8-4E27-A747-8817FF475C2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3529" y="3343865"/>
              <a:ext cx="558806" cy="558806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AutoShape 130">
              <a:extLst>
                <a:ext uri="{FF2B5EF4-FFF2-40B4-BE49-F238E27FC236}">
                  <a16:creationId xmlns:a16="http://schemas.microsoft.com/office/drawing/2014/main" id="{B564D436-FE33-4040-81D6-F4F6B36940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958" y="3453294"/>
              <a:ext cx="339949" cy="339949"/>
            </a:xfrm>
            <a:custGeom>
              <a:avLst/>
              <a:gdLst>
                <a:gd name="T0" fmla="+- 0 10799 113"/>
                <a:gd name="T1" fmla="*/ T0 w 21373"/>
                <a:gd name="T2" fmla="*/ 10800 h 21600"/>
                <a:gd name="T3" fmla="+- 0 10799 113"/>
                <a:gd name="T4" fmla="*/ T3 w 21373"/>
                <a:gd name="T5" fmla="*/ 10800 h 21600"/>
                <a:gd name="T6" fmla="+- 0 10799 113"/>
                <a:gd name="T7" fmla="*/ T6 w 21373"/>
                <a:gd name="T8" fmla="*/ 10800 h 21600"/>
                <a:gd name="T9" fmla="+- 0 10799 113"/>
                <a:gd name="T10" fmla="*/ T9 w 2137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3" h="21600">
                  <a:moveTo>
                    <a:pt x="1336" y="20249"/>
                  </a:moveTo>
                  <a:cubicBezTo>
                    <a:pt x="1428" y="20188"/>
                    <a:pt x="3691" y="18688"/>
                    <a:pt x="7070" y="17950"/>
                  </a:cubicBezTo>
                  <a:lnTo>
                    <a:pt x="8729" y="17587"/>
                  </a:lnTo>
                  <a:cubicBezTo>
                    <a:pt x="9321" y="17980"/>
                    <a:pt x="9972" y="18225"/>
                    <a:pt x="10686" y="18225"/>
                  </a:cubicBezTo>
                  <a:cubicBezTo>
                    <a:pt x="11401" y="18225"/>
                    <a:pt x="12052" y="17980"/>
                    <a:pt x="12644" y="17587"/>
                  </a:cubicBezTo>
                  <a:lnTo>
                    <a:pt x="14303" y="17950"/>
                  </a:lnTo>
                  <a:cubicBezTo>
                    <a:pt x="17656" y="18682"/>
                    <a:pt x="19911" y="20165"/>
                    <a:pt x="20037" y="20249"/>
                  </a:cubicBezTo>
                  <a:cubicBezTo>
                    <a:pt x="20037" y="20249"/>
                    <a:pt x="1336" y="20249"/>
                    <a:pt x="1336" y="20249"/>
                  </a:cubicBezTo>
                  <a:close/>
                  <a:moveTo>
                    <a:pt x="13537" y="15793"/>
                  </a:moveTo>
                  <a:lnTo>
                    <a:pt x="13317" y="16073"/>
                  </a:lnTo>
                  <a:cubicBezTo>
                    <a:pt x="11725" y="17923"/>
                    <a:pt x="9648" y="17923"/>
                    <a:pt x="8056" y="16073"/>
                  </a:cubicBezTo>
                  <a:lnTo>
                    <a:pt x="7836" y="15793"/>
                  </a:lnTo>
                  <a:cubicBezTo>
                    <a:pt x="5977" y="13411"/>
                    <a:pt x="5053" y="10261"/>
                    <a:pt x="5451" y="7255"/>
                  </a:cubicBezTo>
                  <a:cubicBezTo>
                    <a:pt x="5815" y="4367"/>
                    <a:pt x="7453" y="1350"/>
                    <a:pt x="10686" y="1350"/>
                  </a:cubicBezTo>
                  <a:cubicBezTo>
                    <a:pt x="13920" y="1350"/>
                    <a:pt x="15558" y="4367"/>
                    <a:pt x="15922" y="7255"/>
                  </a:cubicBezTo>
                  <a:cubicBezTo>
                    <a:pt x="16318" y="10262"/>
                    <a:pt x="15398" y="13411"/>
                    <a:pt x="13537" y="15793"/>
                  </a:cubicBezTo>
                  <a:moveTo>
                    <a:pt x="20778" y="19126"/>
                  </a:moveTo>
                  <a:cubicBezTo>
                    <a:pt x="20644" y="19037"/>
                    <a:pt x="18209" y="17422"/>
                    <a:pt x="14585" y="16630"/>
                  </a:cubicBezTo>
                  <a:cubicBezTo>
                    <a:pt x="15914" y="14927"/>
                    <a:pt x="16767" y="12639"/>
                    <a:pt x="17130" y="11115"/>
                  </a:cubicBezTo>
                  <a:cubicBezTo>
                    <a:pt x="17633" y="9004"/>
                    <a:pt x="17438" y="4873"/>
                    <a:pt x="15431" y="2299"/>
                  </a:cubicBezTo>
                  <a:cubicBezTo>
                    <a:pt x="14259" y="795"/>
                    <a:pt x="12618" y="0"/>
                    <a:pt x="10686" y="0"/>
                  </a:cubicBezTo>
                  <a:cubicBezTo>
                    <a:pt x="8755" y="0"/>
                    <a:pt x="7114" y="795"/>
                    <a:pt x="5942" y="2299"/>
                  </a:cubicBezTo>
                  <a:cubicBezTo>
                    <a:pt x="3935" y="4873"/>
                    <a:pt x="3740" y="9004"/>
                    <a:pt x="4243" y="11115"/>
                  </a:cubicBezTo>
                  <a:cubicBezTo>
                    <a:pt x="4606" y="12639"/>
                    <a:pt x="5459" y="14927"/>
                    <a:pt x="6788" y="16630"/>
                  </a:cubicBezTo>
                  <a:cubicBezTo>
                    <a:pt x="3164" y="17422"/>
                    <a:pt x="729" y="19037"/>
                    <a:pt x="595" y="19126"/>
                  </a:cubicBezTo>
                  <a:cubicBezTo>
                    <a:pt x="105" y="19457"/>
                    <a:pt x="-113" y="20071"/>
                    <a:pt x="57" y="20640"/>
                  </a:cubicBezTo>
                  <a:cubicBezTo>
                    <a:pt x="228" y="21210"/>
                    <a:pt x="747" y="21599"/>
                    <a:pt x="1336" y="21599"/>
                  </a:cubicBezTo>
                  <a:lnTo>
                    <a:pt x="20037" y="21599"/>
                  </a:lnTo>
                  <a:cubicBezTo>
                    <a:pt x="20626" y="21599"/>
                    <a:pt x="21145" y="21210"/>
                    <a:pt x="21316" y="20640"/>
                  </a:cubicBezTo>
                  <a:cubicBezTo>
                    <a:pt x="21487" y="20071"/>
                    <a:pt x="21268" y="19457"/>
                    <a:pt x="20778" y="1912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E8E1804-0DFE-42C8-AEDD-29D582618EF2}"/>
              </a:ext>
            </a:extLst>
          </p:cNvPr>
          <p:cNvGrpSpPr/>
          <p:nvPr/>
        </p:nvGrpSpPr>
        <p:grpSpPr>
          <a:xfrm>
            <a:off x="223529" y="1812273"/>
            <a:ext cx="558806" cy="558806"/>
            <a:chOff x="223529" y="1812273"/>
            <a:chExt cx="558806" cy="558806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7D7E60F-E5EA-4E69-B9EA-1C722928792D}"/>
                </a:ext>
              </a:extLst>
            </p:cNvPr>
            <p:cNvSpPr/>
            <p:nvPr/>
          </p:nvSpPr>
          <p:spPr>
            <a:xfrm>
              <a:off x="223529" y="1812273"/>
              <a:ext cx="558806" cy="55880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Freeform 41">
              <a:extLst>
                <a:ext uri="{FF2B5EF4-FFF2-40B4-BE49-F238E27FC236}">
                  <a16:creationId xmlns:a16="http://schemas.microsoft.com/office/drawing/2014/main" id="{A002BDDE-895C-42E5-87BB-201795C2CD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4731" y="1949055"/>
              <a:ext cx="316403" cy="285243"/>
            </a:xfrm>
            <a:custGeom>
              <a:avLst/>
              <a:gdLst>
                <a:gd name="T0" fmla="*/ 71923702 w 580"/>
                <a:gd name="T1" fmla="*/ 56019554 h 524"/>
                <a:gd name="T2" fmla="*/ 71923702 w 580"/>
                <a:gd name="T3" fmla="*/ 56019554 h 524"/>
                <a:gd name="T4" fmla="*/ 53518347 w 580"/>
                <a:gd name="T5" fmla="*/ 56019554 h 524"/>
                <a:gd name="T6" fmla="*/ 48819369 w 580"/>
                <a:gd name="T7" fmla="*/ 56019554 h 524"/>
                <a:gd name="T8" fmla="*/ 48819369 w 580"/>
                <a:gd name="T9" fmla="*/ 62388158 h 524"/>
                <a:gd name="T10" fmla="*/ 53518347 w 580"/>
                <a:gd name="T11" fmla="*/ 67067360 h 524"/>
                <a:gd name="T12" fmla="*/ 53518347 w 580"/>
                <a:gd name="T13" fmla="*/ 67976954 h 524"/>
                <a:gd name="T14" fmla="*/ 22060196 w 580"/>
                <a:gd name="T15" fmla="*/ 67976954 h 524"/>
                <a:gd name="T16" fmla="*/ 22060196 w 580"/>
                <a:gd name="T17" fmla="*/ 67067360 h 524"/>
                <a:gd name="T18" fmla="*/ 26759174 w 580"/>
                <a:gd name="T19" fmla="*/ 62388158 h 524"/>
                <a:gd name="T20" fmla="*/ 26759174 w 580"/>
                <a:gd name="T21" fmla="*/ 56019554 h 524"/>
                <a:gd name="T22" fmla="*/ 22060196 w 580"/>
                <a:gd name="T23" fmla="*/ 56019554 h 524"/>
                <a:gd name="T24" fmla="*/ 3654841 w 580"/>
                <a:gd name="T25" fmla="*/ 56019554 h 524"/>
                <a:gd name="T26" fmla="*/ 0 w 580"/>
                <a:gd name="T27" fmla="*/ 52380095 h 524"/>
                <a:gd name="T28" fmla="*/ 0 w 580"/>
                <a:gd name="T29" fmla="*/ 3639459 h 524"/>
                <a:gd name="T30" fmla="*/ 3654841 w 580"/>
                <a:gd name="T31" fmla="*/ 0 h 524"/>
                <a:gd name="T32" fmla="*/ 71923702 w 580"/>
                <a:gd name="T33" fmla="*/ 0 h 524"/>
                <a:gd name="T34" fmla="*/ 75578543 w 580"/>
                <a:gd name="T35" fmla="*/ 3639459 h 524"/>
                <a:gd name="T36" fmla="*/ 75578543 w 580"/>
                <a:gd name="T37" fmla="*/ 52380095 h 524"/>
                <a:gd name="T38" fmla="*/ 71923702 w 580"/>
                <a:gd name="T39" fmla="*/ 56019554 h 524"/>
                <a:gd name="T40" fmla="*/ 71009630 w 580"/>
                <a:gd name="T41" fmla="*/ 4549054 h 524"/>
                <a:gd name="T42" fmla="*/ 71009630 w 580"/>
                <a:gd name="T43" fmla="*/ 4549054 h 524"/>
                <a:gd name="T44" fmla="*/ 4568551 w 580"/>
                <a:gd name="T45" fmla="*/ 4549054 h 524"/>
                <a:gd name="T46" fmla="*/ 4568551 w 580"/>
                <a:gd name="T47" fmla="*/ 45881344 h 524"/>
                <a:gd name="T48" fmla="*/ 71009630 w 580"/>
                <a:gd name="T49" fmla="*/ 45881344 h 524"/>
                <a:gd name="T50" fmla="*/ 71009630 w 580"/>
                <a:gd name="T51" fmla="*/ 4549054 h 524"/>
                <a:gd name="T52" fmla="*/ 30414015 w 580"/>
                <a:gd name="T53" fmla="*/ 14687265 h 524"/>
                <a:gd name="T54" fmla="*/ 30414015 w 580"/>
                <a:gd name="T55" fmla="*/ 14687265 h 524"/>
                <a:gd name="T56" fmla="*/ 33155146 w 580"/>
                <a:gd name="T57" fmla="*/ 15597220 h 524"/>
                <a:gd name="T58" fmla="*/ 33155146 w 580"/>
                <a:gd name="T59" fmla="*/ 15597220 h 524"/>
                <a:gd name="T60" fmla="*/ 37854485 w 580"/>
                <a:gd name="T61" fmla="*/ 20146274 h 524"/>
                <a:gd name="T62" fmla="*/ 42423036 w 580"/>
                <a:gd name="T63" fmla="*/ 15597220 h 524"/>
                <a:gd name="T64" fmla="*/ 42423036 w 580"/>
                <a:gd name="T65" fmla="*/ 15597220 h 524"/>
                <a:gd name="T66" fmla="*/ 45164167 w 580"/>
                <a:gd name="T67" fmla="*/ 14687265 h 524"/>
                <a:gd name="T68" fmla="*/ 48819369 w 580"/>
                <a:gd name="T69" fmla="*/ 18326364 h 524"/>
                <a:gd name="T70" fmla="*/ 47905659 w 580"/>
                <a:gd name="T71" fmla="*/ 20146274 h 524"/>
                <a:gd name="T72" fmla="*/ 47905659 w 580"/>
                <a:gd name="T73" fmla="*/ 20146274 h 524"/>
                <a:gd name="T74" fmla="*/ 43336746 w 580"/>
                <a:gd name="T75" fmla="*/ 25735070 h 524"/>
                <a:gd name="T76" fmla="*/ 47905659 w 580"/>
                <a:gd name="T77" fmla="*/ 30284124 h 524"/>
                <a:gd name="T78" fmla="*/ 47905659 w 580"/>
                <a:gd name="T79" fmla="*/ 30284124 h 524"/>
                <a:gd name="T80" fmla="*/ 48819369 w 580"/>
                <a:gd name="T81" fmla="*/ 33013628 h 524"/>
                <a:gd name="T82" fmla="*/ 45164167 w 580"/>
                <a:gd name="T83" fmla="*/ 36782875 h 524"/>
                <a:gd name="T84" fmla="*/ 42423036 w 580"/>
                <a:gd name="T85" fmla="*/ 34833538 h 524"/>
                <a:gd name="T86" fmla="*/ 42423036 w 580"/>
                <a:gd name="T87" fmla="*/ 34833538 h 524"/>
                <a:gd name="T88" fmla="*/ 37854485 w 580"/>
                <a:gd name="T89" fmla="*/ 30284124 h 524"/>
                <a:gd name="T90" fmla="*/ 33155146 w 580"/>
                <a:gd name="T91" fmla="*/ 34833538 h 524"/>
                <a:gd name="T92" fmla="*/ 33155146 w 580"/>
                <a:gd name="T93" fmla="*/ 34833538 h 524"/>
                <a:gd name="T94" fmla="*/ 30414015 w 580"/>
                <a:gd name="T95" fmla="*/ 36782875 h 524"/>
                <a:gd name="T96" fmla="*/ 26759174 w 580"/>
                <a:gd name="T97" fmla="*/ 33013628 h 524"/>
                <a:gd name="T98" fmla="*/ 27672884 w 580"/>
                <a:gd name="T99" fmla="*/ 30284124 h 524"/>
                <a:gd name="T100" fmla="*/ 27672884 w 580"/>
                <a:gd name="T101" fmla="*/ 30284124 h 524"/>
                <a:gd name="T102" fmla="*/ 32241435 w 580"/>
                <a:gd name="T103" fmla="*/ 25735070 h 524"/>
                <a:gd name="T104" fmla="*/ 27672884 w 580"/>
                <a:gd name="T105" fmla="*/ 20146274 h 524"/>
                <a:gd name="T106" fmla="*/ 27672884 w 580"/>
                <a:gd name="T107" fmla="*/ 20146274 h 524"/>
                <a:gd name="T108" fmla="*/ 26759174 w 580"/>
                <a:gd name="T109" fmla="*/ 18326364 h 524"/>
                <a:gd name="T110" fmla="*/ 30414015 w 580"/>
                <a:gd name="T111" fmla="*/ 14687265 h 52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80" h="524">
                  <a:moveTo>
                    <a:pt x="551" y="431"/>
                  </a:moveTo>
                  <a:lnTo>
                    <a:pt x="551" y="431"/>
                  </a:lnTo>
                  <a:cubicBezTo>
                    <a:pt x="410" y="431"/>
                    <a:pt x="410" y="431"/>
                    <a:pt x="410" y="431"/>
                  </a:cubicBezTo>
                  <a:cubicBezTo>
                    <a:pt x="374" y="431"/>
                    <a:pt x="374" y="431"/>
                    <a:pt x="374" y="431"/>
                  </a:cubicBezTo>
                  <a:cubicBezTo>
                    <a:pt x="374" y="480"/>
                    <a:pt x="374" y="480"/>
                    <a:pt x="374" y="480"/>
                  </a:cubicBezTo>
                  <a:cubicBezTo>
                    <a:pt x="410" y="516"/>
                    <a:pt x="410" y="516"/>
                    <a:pt x="410" y="516"/>
                  </a:cubicBezTo>
                  <a:cubicBezTo>
                    <a:pt x="410" y="523"/>
                    <a:pt x="410" y="523"/>
                    <a:pt x="410" y="523"/>
                  </a:cubicBezTo>
                  <a:cubicBezTo>
                    <a:pt x="169" y="523"/>
                    <a:pt x="169" y="523"/>
                    <a:pt x="169" y="523"/>
                  </a:cubicBezTo>
                  <a:cubicBezTo>
                    <a:pt x="169" y="516"/>
                    <a:pt x="169" y="516"/>
                    <a:pt x="169" y="516"/>
                  </a:cubicBezTo>
                  <a:cubicBezTo>
                    <a:pt x="205" y="480"/>
                    <a:pt x="205" y="480"/>
                    <a:pt x="205" y="480"/>
                  </a:cubicBezTo>
                  <a:cubicBezTo>
                    <a:pt x="205" y="431"/>
                    <a:pt x="205" y="431"/>
                    <a:pt x="205" y="431"/>
                  </a:cubicBezTo>
                  <a:cubicBezTo>
                    <a:pt x="169" y="431"/>
                    <a:pt x="169" y="431"/>
                    <a:pt x="169" y="431"/>
                  </a:cubicBezTo>
                  <a:cubicBezTo>
                    <a:pt x="28" y="431"/>
                    <a:pt x="28" y="431"/>
                    <a:pt x="28" y="431"/>
                  </a:cubicBezTo>
                  <a:cubicBezTo>
                    <a:pt x="7" y="431"/>
                    <a:pt x="0" y="417"/>
                    <a:pt x="0" y="40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"/>
                    <a:pt x="7" y="0"/>
                    <a:pt x="28" y="0"/>
                  </a:cubicBezTo>
                  <a:cubicBezTo>
                    <a:pt x="551" y="0"/>
                    <a:pt x="551" y="0"/>
                    <a:pt x="551" y="0"/>
                  </a:cubicBezTo>
                  <a:cubicBezTo>
                    <a:pt x="572" y="0"/>
                    <a:pt x="579" y="7"/>
                    <a:pt x="579" y="28"/>
                  </a:cubicBezTo>
                  <a:cubicBezTo>
                    <a:pt x="579" y="403"/>
                    <a:pt x="579" y="403"/>
                    <a:pt x="579" y="403"/>
                  </a:cubicBezTo>
                  <a:cubicBezTo>
                    <a:pt x="579" y="417"/>
                    <a:pt x="572" y="431"/>
                    <a:pt x="551" y="431"/>
                  </a:cubicBezTo>
                  <a:close/>
                  <a:moveTo>
                    <a:pt x="544" y="35"/>
                  </a:moveTo>
                  <a:lnTo>
                    <a:pt x="544" y="35"/>
                  </a:lnTo>
                  <a:cubicBezTo>
                    <a:pt x="35" y="35"/>
                    <a:pt x="35" y="35"/>
                    <a:pt x="35" y="35"/>
                  </a:cubicBezTo>
                  <a:cubicBezTo>
                    <a:pt x="35" y="353"/>
                    <a:pt x="35" y="353"/>
                    <a:pt x="35" y="353"/>
                  </a:cubicBezTo>
                  <a:cubicBezTo>
                    <a:pt x="544" y="353"/>
                    <a:pt x="544" y="353"/>
                    <a:pt x="544" y="353"/>
                  </a:cubicBezTo>
                  <a:lnTo>
                    <a:pt x="544" y="35"/>
                  </a:lnTo>
                  <a:close/>
                  <a:moveTo>
                    <a:pt x="233" y="113"/>
                  </a:moveTo>
                  <a:lnTo>
                    <a:pt x="233" y="113"/>
                  </a:lnTo>
                  <a:cubicBezTo>
                    <a:pt x="240" y="113"/>
                    <a:pt x="247" y="113"/>
                    <a:pt x="254" y="120"/>
                  </a:cubicBezTo>
                  <a:cubicBezTo>
                    <a:pt x="290" y="155"/>
                    <a:pt x="290" y="155"/>
                    <a:pt x="290" y="155"/>
                  </a:cubicBezTo>
                  <a:cubicBezTo>
                    <a:pt x="325" y="120"/>
                    <a:pt x="325" y="120"/>
                    <a:pt x="325" y="120"/>
                  </a:cubicBezTo>
                  <a:cubicBezTo>
                    <a:pt x="332" y="113"/>
                    <a:pt x="339" y="113"/>
                    <a:pt x="346" y="113"/>
                  </a:cubicBezTo>
                  <a:cubicBezTo>
                    <a:pt x="360" y="113"/>
                    <a:pt x="374" y="120"/>
                    <a:pt x="374" y="141"/>
                  </a:cubicBezTo>
                  <a:cubicBezTo>
                    <a:pt x="374" y="148"/>
                    <a:pt x="374" y="155"/>
                    <a:pt x="367" y="155"/>
                  </a:cubicBezTo>
                  <a:cubicBezTo>
                    <a:pt x="332" y="198"/>
                    <a:pt x="332" y="198"/>
                    <a:pt x="332" y="198"/>
                  </a:cubicBezTo>
                  <a:cubicBezTo>
                    <a:pt x="367" y="233"/>
                    <a:pt x="367" y="233"/>
                    <a:pt x="367" y="233"/>
                  </a:cubicBezTo>
                  <a:cubicBezTo>
                    <a:pt x="374" y="240"/>
                    <a:pt x="374" y="247"/>
                    <a:pt x="374" y="254"/>
                  </a:cubicBezTo>
                  <a:cubicBezTo>
                    <a:pt x="374" y="268"/>
                    <a:pt x="360" y="283"/>
                    <a:pt x="346" y="283"/>
                  </a:cubicBezTo>
                  <a:cubicBezTo>
                    <a:pt x="339" y="283"/>
                    <a:pt x="332" y="276"/>
                    <a:pt x="325" y="268"/>
                  </a:cubicBezTo>
                  <a:cubicBezTo>
                    <a:pt x="290" y="233"/>
                    <a:pt x="290" y="233"/>
                    <a:pt x="290" y="233"/>
                  </a:cubicBezTo>
                  <a:cubicBezTo>
                    <a:pt x="254" y="268"/>
                    <a:pt x="254" y="268"/>
                    <a:pt x="254" y="268"/>
                  </a:cubicBezTo>
                  <a:cubicBezTo>
                    <a:pt x="247" y="276"/>
                    <a:pt x="240" y="283"/>
                    <a:pt x="233" y="283"/>
                  </a:cubicBezTo>
                  <a:cubicBezTo>
                    <a:pt x="219" y="283"/>
                    <a:pt x="205" y="268"/>
                    <a:pt x="205" y="254"/>
                  </a:cubicBezTo>
                  <a:cubicBezTo>
                    <a:pt x="205" y="247"/>
                    <a:pt x="205" y="240"/>
                    <a:pt x="212" y="233"/>
                  </a:cubicBezTo>
                  <a:cubicBezTo>
                    <a:pt x="247" y="198"/>
                    <a:pt x="247" y="198"/>
                    <a:pt x="247" y="198"/>
                  </a:cubicBezTo>
                  <a:cubicBezTo>
                    <a:pt x="212" y="155"/>
                    <a:pt x="212" y="155"/>
                    <a:pt x="212" y="155"/>
                  </a:cubicBezTo>
                  <a:cubicBezTo>
                    <a:pt x="205" y="155"/>
                    <a:pt x="205" y="148"/>
                    <a:pt x="205" y="141"/>
                  </a:cubicBezTo>
                  <a:cubicBezTo>
                    <a:pt x="205" y="120"/>
                    <a:pt x="219" y="113"/>
                    <a:pt x="233" y="1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7869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Placeholder 27" descr="A picture containing text&#10;&#10;Description automatically generated">
            <a:extLst>
              <a:ext uri="{FF2B5EF4-FFF2-40B4-BE49-F238E27FC236}">
                <a16:creationId xmlns:a16="http://schemas.microsoft.com/office/drawing/2014/main" id="{3E2AF231-D10B-472C-9FFC-DBBF4A7B39CF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alphaModFix amt="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830" b="25830"/>
          <a:stretch>
            <a:fillRect/>
          </a:stretch>
        </p:blipFill>
        <p:spPr>
          <a:xfrm>
            <a:off x="0" y="2738380"/>
            <a:ext cx="12192000" cy="382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1A0847D1-DA14-4A62-98F9-DAA6CB869B93}"/>
              </a:ext>
            </a:extLst>
          </p:cNvPr>
          <p:cNvSpPr/>
          <p:nvPr/>
        </p:nvSpPr>
        <p:spPr>
          <a:xfrm>
            <a:off x="1058400" y="1887089"/>
            <a:ext cx="10807494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rPr>
              <a:t>This causes all the hosts on the broadcast network to respond to the received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ICMP ECHO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rPr>
              <a:t>requests. These responses will be sent to the victim machine, ultimately causing the machine to crash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468325" y="177225"/>
            <a:ext cx="925535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DoS/DDoS Attack Techniques: Smurf Attack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1C45B55F-9963-47FA-9229-2B726D151312}"/>
              </a:ext>
            </a:extLst>
          </p:cNvPr>
          <p:cNvSpPr/>
          <p:nvPr/>
        </p:nvSpPr>
        <p:spPr>
          <a:xfrm>
            <a:off x="1058400" y="966669"/>
            <a:ext cx="10807494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rPr>
              <a:t>The attacker spoofs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source IP address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rPr>
              <a:t>with the victim’s IP address and sends a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large number of ICMP ECHO request packets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 to an IP broadcast network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B799B6A-1A43-459F-A6BD-256F09EB44D0}"/>
              </a:ext>
            </a:extLst>
          </p:cNvPr>
          <p:cNvGrpSpPr/>
          <p:nvPr/>
        </p:nvGrpSpPr>
        <p:grpSpPr>
          <a:xfrm>
            <a:off x="355199" y="1977478"/>
            <a:ext cx="496330" cy="496330"/>
            <a:chOff x="260929" y="1904908"/>
            <a:chExt cx="496330" cy="496330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F22F0D8-C09D-48FD-A4DB-C17F5237CF29}"/>
                </a:ext>
              </a:extLst>
            </p:cNvPr>
            <p:cNvSpPr/>
            <p:nvPr/>
          </p:nvSpPr>
          <p:spPr>
            <a:xfrm>
              <a:off x="260929" y="1904908"/>
              <a:ext cx="496330" cy="49633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172D5FF6-529F-40BB-865D-68C9C9E17031}"/>
                </a:ext>
              </a:extLst>
            </p:cNvPr>
            <p:cNvGrpSpPr/>
            <p:nvPr/>
          </p:nvGrpSpPr>
          <p:grpSpPr>
            <a:xfrm>
              <a:off x="375011" y="2018990"/>
              <a:ext cx="268166" cy="268166"/>
              <a:chOff x="2522538" y="2108200"/>
              <a:chExt cx="376238" cy="376238"/>
            </a:xfrm>
            <a:solidFill>
              <a:schemeClr val="bg1"/>
            </a:solidFill>
          </p:grpSpPr>
          <p:sp>
            <p:nvSpPr>
              <p:cNvPr id="45" name="Freeform 54">
                <a:extLst>
                  <a:ext uri="{FF2B5EF4-FFF2-40B4-BE49-F238E27FC236}">
                    <a16:creationId xmlns:a16="http://schemas.microsoft.com/office/drawing/2014/main" id="{E8CD98C8-B82F-474F-8476-AE376922CA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2538" y="2319338"/>
                <a:ext cx="163513" cy="71438"/>
              </a:xfrm>
              <a:custGeom>
                <a:avLst/>
                <a:gdLst>
                  <a:gd name="T0" fmla="*/ 3 w 28"/>
                  <a:gd name="T1" fmla="*/ 10 h 12"/>
                  <a:gd name="T2" fmla="*/ 10 w 28"/>
                  <a:gd name="T3" fmla="*/ 12 h 12"/>
                  <a:gd name="T4" fmla="*/ 28 w 28"/>
                  <a:gd name="T5" fmla="*/ 8 h 12"/>
                  <a:gd name="T6" fmla="*/ 5 w 28"/>
                  <a:gd name="T7" fmla="*/ 1 h 12"/>
                  <a:gd name="T8" fmla="*/ 2 w 28"/>
                  <a:gd name="T9" fmla="*/ 1 h 12"/>
                  <a:gd name="T10" fmla="*/ 0 w 28"/>
                  <a:gd name="T11" fmla="*/ 5 h 12"/>
                  <a:gd name="T12" fmla="*/ 0 w 28"/>
                  <a:gd name="T13" fmla="*/ 6 h 12"/>
                  <a:gd name="T14" fmla="*/ 3 w 28"/>
                  <a:gd name="T1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12">
                    <a:moveTo>
                      <a:pt x="3" y="10"/>
                    </a:moveTo>
                    <a:cubicBezTo>
                      <a:pt x="10" y="12"/>
                      <a:pt x="10" y="12"/>
                      <a:pt x="10" y="12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5" name="Freeform 55">
                <a:extLst>
                  <a:ext uri="{FF2B5EF4-FFF2-40B4-BE49-F238E27FC236}">
                    <a16:creationId xmlns:a16="http://schemas.microsoft.com/office/drawing/2014/main" id="{31318CA2-F291-4352-8C27-429A41351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4950" y="2425700"/>
                <a:ext cx="123825" cy="58738"/>
              </a:xfrm>
              <a:custGeom>
                <a:avLst/>
                <a:gdLst>
                  <a:gd name="T0" fmla="*/ 18 w 21"/>
                  <a:gd name="T1" fmla="*/ 0 h 10"/>
                  <a:gd name="T2" fmla="*/ 18 w 21"/>
                  <a:gd name="T3" fmla="*/ 0 h 10"/>
                  <a:gd name="T4" fmla="*/ 0 w 21"/>
                  <a:gd name="T5" fmla="*/ 5 h 10"/>
                  <a:gd name="T6" fmla="*/ 16 w 21"/>
                  <a:gd name="T7" fmla="*/ 10 h 10"/>
                  <a:gd name="T8" fmla="*/ 19 w 21"/>
                  <a:gd name="T9" fmla="*/ 9 h 10"/>
                  <a:gd name="T10" fmla="*/ 21 w 21"/>
                  <a:gd name="T11" fmla="*/ 6 h 10"/>
                  <a:gd name="T12" fmla="*/ 21 w 21"/>
                  <a:gd name="T13" fmla="*/ 4 h 10"/>
                  <a:gd name="T14" fmla="*/ 18 w 21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0">
                    <a:moveTo>
                      <a:pt x="18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10"/>
                      <a:pt x="18" y="10"/>
                      <a:pt x="19" y="9"/>
                    </a:cubicBezTo>
                    <a:cubicBezTo>
                      <a:pt x="20" y="8"/>
                      <a:pt x="21" y="7"/>
                      <a:pt x="21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20" y="1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6" name="Freeform 56">
                <a:extLst>
                  <a:ext uri="{FF2B5EF4-FFF2-40B4-BE49-F238E27FC236}">
                    <a16:creationId xmlns:a16="http://schemas.microsoft.com/office/drawing/2014/main" id="{FC97B773-A5E7-4390-8D54-D5CC06A81C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2538" y="2343150"/>
                <a:ext cx="376238" cy="141288"/>
              </a:xfrm>
              <a:custGeom>
                <a:avLst/>
                <a:gdLst>
                  <a:gd name="T0" fmla="*/ 62 w 64"/>
                  <a:gd name="T1" fmla="*/ 1 h 24"/>
                  <a:gd name="T2" fmla="*/ 60 w 64"/>
                  <a:gd name="T3" fmla="*/ 0 h 24"/>
                  <a:gd name="T4" fmla="*/ 59 w 64"/>
                  <a:gd name="T5" fmla="*/ 0 h 24"/>
                  <a:gd name="T6" fmla="*/ 3 w 64"/>
                  <a:gd name="T7" fmla="*/ 14 h 24"/>
                  <a:gd name="T8" fmla="*/ 0 w 64"/>
                  <a:gd name="T9" fmla="*/ 18 h 24"/>
                  <a:gd name="T10" fmla="*/ 0 w 64"/>
                  <a:gd name="T11" fmla="*/ 20 h 24"/>
                  <a:gd name="T12" fmla="*/ 2 w 64"/>
                  <a:gd name="T13" fmla="*/ 23 h 24"/>
                  <a:gd name="T14" fmla="*/ 4 w 64"/>
                  <a:gd name="T15" fmla="*/ 24 h 24"/>
                  <a:gd name="T16" fmla="*/ 5 w 64"/>
                  <a:gd name="T17" fmla="*/ 24 h 24"/>
                  <a:gd name="T18" fmla="*/ 61 w 64"/>
                  <a:gd name="T19" fmla="*/ 10 h 24"/>
                  <a:gd name="T20" fmla="*/ 64 w 64"/>
                  <a:gd name="T21" fmla="*/ 6 h 24"/>
                  <a:gd name="T22" fmla="*/ 64 w 64"/>
                  <a:gd name="T23" fmla="*/ 4 h 24"/>
                  <a:gd name="T24" fmla="*/ 62 w 64"/>
                  <a:gd name="T25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24">
                    <a:moveTo>
                      <a:pt x="62" y="1"/>
                    </a:moveTo>
                    <a:cubicBezTo>
                      <a:pt x="62" y="1"/>
                      <a:pt x="61" y="0"/>
                      <a:pt x="60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3"/>
                    </a:cubicBezTo>
                    <a:cubicBezTo>
                      <a:pt x="2" y="24"/>
                      <a:pt x="3" y="24"/>
                      <a:pt x="4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3" y="9"/>
                      <a:pt x="64" y="8"/>
                      <a:pt x="64" y="6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3"/>
                      <a:pt x="63" y="2"/>
                      <a:pt x="6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7" name="Freeform 57">
                <a:extLst>
                  <a:ext uri="{FF2B5EF4-FFF2-40B4-BE49-F238E27FC236}">
                    <a16:creationId xmlns:a16="http://schemas.microsoft.com/office/drawing/2014/main" id="{95B34B68-8DC6-48AF-9876-50DF45706148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2605088" y="2108200"/>
                <a:ext cx="217488" cy="258763"/>
              </a:xfrm>
              <a:custGeom>
                <a:avLst/>
                <a:gdLst>
                  <a:gd name="T0" fmla="*/ 8 w 37"/>
                  <a:gd name="T1" fmla="*/ 32 h 44"/>
                  <a:gd name="T2" fmla="*/ 31 w 37"/>
                  <a:gd name="T3" fmla="*/ 35 h 44"/>
                  <a:gd name="T4" fmla="*/ 20 w 37"/>
                  <a:gd name="T5" fmla="*/ 0 h 44"/>
                  <a:gd name="T6" fmla="*/ 8 w 37"/>
                  <a:gd name="T7" fmla="*/ 32 h 44"/>
                  <a:gd name="T8" fmla="*/ 15 w 37"/>
                  <a:gd name="T9" fmla="*/ 28 h 44"/>
                  <a:gd name="T10" fmla="*/ 21 w 37"/>
                  <a:gd name="T11" fmla="*/ 16 h 44"/>
                  <a:gd name="T12" fmla="*/ 20 w 37"/>
                  <a:gd name="T13" fmla="*/ 36 h 44"/>
                  <a:gd name="T14" fmla="*/ 15 w 37"/>
                  <a:gd name="T15" fmla="*/ 2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44">
                    <a:moveTo>
                      <a:pt x="8" y="32"/>
                    </a:moveTo>
                    <a:cubicBezTo>
                      <a:pt x="11" y="40"/>
                      <a:pt x="24" y="44"/>
                      <a:pt x="31" y="35"/>
                    </a:cubicBezTo>
                    <a:cubicBezTo>
                      <a:pt x="37" y="25"/>
                      <a:pt x="31" y="10"/>
                      <a:pt x="20" y="0"/>
                    </a:cubicBezTo>
                    <a:cubicBezTo>
                      <a:pt x="22" y="11"/>
                      <a:pt x="0" y="15"/>
                      <a:pt x="8" y="32"/>
                    </a:cubicBezTo>
                    <a:close/>
                    <a:moveTo>
                      <a:pt x="15" y="28"/>
                    </a:moveTo>
                    <a:cubicBezTo>
                      <a:pt x="17" y="26"/>
                      <a:pt x="21" y="24"/>
                      <a:pt x="21" y="16"/>
                    </a:cubicBezTo>
                    <a:cubicBezTo>
                      <a:pt x="31" y="22"/>
                      <a:pt x="27" y="38"/>
                      <a:pt x="20" y="36"/>
                    </a:cubicBezTo>
                    <a:cubicBezTo>
                      <a:pt x="13" y="35"/>
                      <a:pt x="13" y="30"/>
                      <a:pt x="1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645E9CC-7118-4FA5-AED0-D504D2CF40D4}"/>
              </a:ext>
            </a:extLst>
          </p:cNvPr>
          <p:cNvGrpSpPr/>
          <p:nvPr/>
        </p:nvGrpSpPr>
        <p:grpSpPr>
          <a:xfrm>
            <a:off x="355199" y="1057058"/>
            <a:ext cx="496330" cy="496330"/>
            <a:chOff x="260929" y="984488"/>
            <a:chExt cx="496330" cy="496330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5F9F0A8D-9FE2-499A-A95E-891D4D74928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0929" y="984488"/>
              <a:ext cx="496330" cy="49633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Freeform 236">
              <a:extLst>
                <a:ext uri="{FF2B5EF4-FFF2-40B4-BE49-F238E27FC236}">
                  <a16:creationId xmlns:a16="http://schemas.microsoft.com/office/drawing/2014/main" id="{F43F92B1-CBB6-4C7B-8680-64FC28CCCA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412" y="1060535"/>
              <a:ext cx="289365" cy="344236"/>
            </a:xfrm>
            <a:custGeom>
              <a:avLst/>
              <a:gdLst>
                <a:gd name="connsiteX0" fmla="*/ 73466 w 422878"/>
                <a:gd name="connsiteY0" fmla="*/ 360090 h 503067"/>
                <a:gd name="connsiteX1" fmla="*/ 142586 w 422878"/>
                <a:gd name="connsiteY1" fmla="*/ 360090 h 503067"/>
                <a:gd name="connsiteX2" fmla="*/ 143732 w 422878"/>
                <a:gd name="connsiteY2" fmla="*/ 360090 h 503067"/>
                <a:gd name="connsiteX3" fmla="*/ 143732 w 422878"/>
                <a:gd name="connsiteY3" fmla="*/ 389910 h 503067"/>
                <a:gd name="connsiteX4" fmla="*/ 215221 w 422878"/>
                <a:gd name="connsiteY4" fmla="*/ 407750 h 503067"/>
                <a:gd name="connsiteX5" fmla="*/ 286709 w 422878"/>
                <a:gd name="connsiteY5" fmla="*/ 389910 h 503067"/>
                <a:gd name="connsiteX6" fmla="*/ 286709 w 422878"/>
                <a:gd name="connsiteY6" fmla="*/ 360090 h 503067"/>
                <a:gd name="connsiteX7" fmla="*/ 356580 w 422878"/>
                <a:gd name="connsiteY7" fmla="*/ 360090 h 503067"/>
                <a:gd name="connsiteX8" fmla="*/ 422878 w 422878"/>
                <a:gd name="connsiteY8" fmla="*/ 433366 h 503067"/>
                <a:gd name="connsiteX9" fmla="*/ 422878 w 422878"/>
                <a:gd name="connsiteY9" fmla="*/ 435153 h 503067"/>
                <a:gd name="connsiteX10" fmla="*/ 422878 w 422878"/>
                <a:gd name="connsiteY10" fmla="*/ 436940 h 503067"/>
                <a:gd name="connsiteX11" fmla="*/ 422878 w 422878"/>
                <a:gd name="connsiteY11" fmla="*/ 503067 h 503067"/>
                <a:gd name="connsiteX12" fmla="*/ 356580 w 422878"/>
                <a:gd name="connsiteY12" fmla="*/ 503067 h 503067"/>
                <a:gd name="connsiteX13" fmla="*/ 73466 w 422878"/>
                <a:gd name="connsiteY13" fmla="*/ 503067 h 503067"/>
                <a:gd name="connsiteX14" fmla="*/ 0 w 422878"/>
                <a:gd name="connsiteY14" fmla="*/ 503067 h 503067"/>
                <a:gd name="connsiteX15" fmla="*/ 0 w 422878"/>
                <a:gd name="connsiteY15" fmla="*/ 436940 h 503067"/>
                <a:gd name="connsiteX16" fmla="*/ 0 w 422878"/>
                <a:gd name="connsiteY16" fmla="*/ 435153 h 503067"/>
                <a:gd name="connsiteX17" fmla="*/ 0 w 422878"/>
                <a:gd name="connsiteY17" fmla="*/ 433366 h 503067"/>
                <a:gd name="connsiteX18" fmla="*/ 73466 w 422878"/>
                <a:gd name="connsiteY18" fmla="*/ 360090 h 503067"/>
                <a:gd name="connsiteX19" fmla="*/ 230257 w 422878"/>
                <a:gd name="connsiteY19" fmla="*/ 224368 h 503067"/>
                <a:gd name="connsiteX20" fmla="*/ 268724 w 422878"/>
                <a:gd name="connsiteY20" fmla="*/ 243590 h 503067"/>
                <a:gd name="connsiteX21" fmla="*/ 291983 w 422878"/>
                <a:gd name="connsiteY21" fmla="*/ 236437 h 503067"/>
                <a:gd name="connsiteX22" fmla="*/ 284826 w 422878"/>
                <a:gd name="connsiteY22" fmla="*/ 282927 h 503067"/>
                <a:gd name="connsiteX23" fmla="*/ 218627 w 422878"/>
                <a:gd name="connsiteY23" fmla="*/ 257894 h 503067"/>
                <a:gd name="connsiteX24" fmla="*/ 152428 w 422878"/>
                <a:gd name="connsiteY24" fmla="*/ 282927 h 503067"/>
                <a:gd name="connsiteX25" fmla="*/ 145272 w 422878"/>
                <a:gd name="connsiteY25" fmla="*/ 236437 h 503067"/>
                <a:gd name="connsiteX26" fmla="*/ 168531 w 422878"/>
                <a:gd name="connsiteY26" fmla="*/ 243590 h 503067"/>
                <a:gd name="connsiteX27" fmla="*/ 206998 w 422878"/>
                <a:gd name="connsiteY27" fmla="*/ 224368 h 503067"/>
                <a:gd name="connsiteX28" fmla="*/ 218627 w 422878"/>
                <a:gd name="connsiteY28" fmla="*/ 234649 h 503067"/>
                <a:gd name="connsiteX29" fmla="*/ 230257 w 422878"/>
                <a:gd name="connsiteY29" fmla="*/ 224368 h 503067"/>
                <a:gd name="connsiteX30" fmla="*/ 215223 w 422878"/>
                <a:gd name="connsiteY30" fmla="*/ 0 h 503067"/>
                <a:gd name="connsiteX31" fmla="*/ 365386 w 422878"/>
                <a:gd name="connsiteY31" fmla="*/ 16146 h 503067"/>
                <a:gd name="connsiteX32" fmla="*/ 365386 w 422878"/>
                <a:gd name="connsiteY32" fmla="*/ 176317 h 503067"/>
                <a:gd name="connsiteX33" fmla="*/ 361603 w 422878"/>
                <a:gd name="connsiteY33" fmla="*/ 171989 h 503067"/>
                <a:gd name="connsiteX34" fmla="*/ 352243 w 422878"/>
                <a:gd name="connsiteY34" fmla="*/ 176077 h 503067"/>
                <a:gd name="connsiteX35" fmla="*/ 352525 w 422878"/>
                <a:gd name="connsiteY35" fmla="*/ 173876 h 503067"/>
                <a:gd name="connsiteX36" fmla="*/ 304295 w 422878"/>
                <a:gd name="connsiteY36" fmla="*/ 70270 h 503067"/>
                <a:gd name="connsiteX37" fmla="*/ 285818 w 422878"/>
                <a:gd name="connsiteY37" fmla="*/ 65916 h 503067"/>
                <a:gd name="connsiteX38" fmla="*/ 214980 w 422878"/>
                <a:gd name="connsiteY38" fmla="*/ 80988 h 503067"/>
                <a:gd name="connsiteX39" fmla="*/ 123879 w 422878"/>
                <a:gd name="connsiteY39" fmla="*/ 72057 h 503067"/>
                <a:gd name="connsiteX40" fmla="*/ 75649 w 422878"/>
                <a:gd name="connsiteY40" fmla="*/ 175662 h 503067"/>
                <a:gd name="connsiteX41" fmla="*/ 75771 w 422878"/>
                <a:gd name="connsiteY41" fmla="*/ 176548 h 503067"/>
                <a:gd name="connsiteX42" fmla="*/ 66571 w 422878"/>
                <a:gd name="connsiteY42" fmla="*/ 171989 h 503067"/>
                <a:gd name="connsiteX43" fmla="*/ 65059 w 422878"/>
                <a:gd name="connsiteY43" fmla="*/ 173513 h 503067"/>
                <a:gd name="connsiteX44" fmla="*/ 65059 w 422878"/>
                <a:gd name="connsiteY44" fmla="*/ 131520 h 503067"/>
                <a:gd name="connsiteX45" fmla="*/ 65059 w 422878"/>
                <a:gd name="connsiteY45" fmla="*/ 16146 h 503067"/>
                <a:gd name="connsiteX46" fmla="*/ 215223 w 422878"/>
                <a:gd name="connsiteY46" fmla="*/ 0 h 503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22878" h="503067">
                  <a:moveTo>
                    <a:pt x="73466" y="360090"/>
                  </a:moveTo>
                  <a:cubicBezTo>
                    <a:pt x="73466" y="360090"/>
                    <a:pt x="73466" y="360090"/>
                    <a:pt x="142586" y="360090"/>
                  </a:cubicBezTo>
                  <a:lnTo>
                    <a:pt x="143732" y="360090"/>
                  </a:lnTo>
                  <a:lnTo>
                    <a:pt x="143732" y="389910"/>
                  </a:lnTo>
                  <a:cubicBezTo>
                    <a:pt x="143732" y="389910"/>
                    <a:pt x="175902" y="407750"/>
                    <a:pt x="215221" y="407750"/>
                  </a:cubicBezTo>
                  <a:cubicBezTo>
                    <a:pt x="249178" y="407750"/>
                    <a:pt x="286709" y="389910"/>
                    <a:pt x="286709" y="389910"/>
                  </a:cubicBezTo>
                  <a:lnTo>
                    <a:pt x="286709" y="360090"/>
                  </a:lnTo>
                  <a:lnTo>
                    <a:pt x="356580" y="360090"/>
                  </a:lnTo>
                  <a:cubicBezTo>
                    <a:pt x="396000" y="360090"/>
                    <a:pt x="422878" y="394047"/>
                    <a:pt x="422878" y="433366"/>
                  </a:cubicBezTo>
                  <a:cubicBezTo>
                    <a:pt x="422878" y="433366"/>
                    <a:pt x="422878" y="433366"/>
                    <a:pt x="422878" y="435153"/>
                  </a:cubicBezTo>
                  <a:cubicBezTo>
                    <a:pt x="422878" y="435153"/>
                    <a:pt x="422878" y="435153"/>
                    <a:pt x="422878" y="436940"/>
                  </a:cubicBezTo>
                  <a:cubicBezTo>
                    <a:pt x="422878" y="436940"/>
                    <a:pt x="422878" y="436940"/>
                    <a:pt x="422878" y="503067"/>
                  </a:cubicBezTo>
                  <a:cubicBezTo>
                    <a:pt x="422878" y="503067"/>
                    <a:pt x="422878" y="503067"/>
                    <a:pt x="356580" y="503067"/>
                  </a:cubicBezTo>
                  <a:cubicBezTo>
                    <a:pt x="356580" y="503067"/>
                    <a:pt x="356580" y="503067"/>
                    <a:pt x="73466" y="503067"/>
                  </a:cubicBezTo>
                  <a:cubicBezTo>
                    <a:pt x="73466" y="503067"/>
                    <a:pt x="73466" y="503067"/>
                    <a:pt x="0" y="503067"/>
                  </a:cubicBezTo>
                  <a:cubicBezTo>
                    <a:pt x="0" y="503067"/>
                    <a:pt x="0" y="503067"/>
                    <a:pt x="0" y="436940"/>
                  </a:cubicBezTo>
                  <a:cubicBezTo>
                    <a:pt x="0" y="436940"/>
                    <a:pt x="0" y="436940"/>
                    <a:pt x="0" y="435153"/>
                  </a:cubicBezTo>
                  <a:cubicBezTo>
                    <a:pt x="0" y="435153"/>
                    <a:pt x="0" y="435153"/>
                    <a:pt x="0" y="433366"/>
                  </a:cubicBezTo>
                  <a:cubicBezTo>
                    <a:pt x="0" y="394047"/>
                    <a:pt x="34046" y="360090"/>
                    <a:pt x="73466" y="360090"/>
                  </a:cubicBezTo>
                  <a:close/>
                  <a:moveTo>
                    <a:pt x="230257" y="224368"/>
                  </a:moveTo>
                  <a:cubicBezTo>
                    <a:pt x="238308" y="221686"/>
                    <a:pt x="250832" y="223921"/>
                    <a:pt x="268724" y="243590"/>
                  </a:cubicBezTo>
                  <a:cubicBezTo>
                    <a:pt x="304507" y="281139"/>
                    <a:pt x="291983" y="236437"/>
                    <a:pt x="291983" y="236437"/>
                  </a:cubicBezTo>
                  <a:cubicBezTo>
                    <a:pt x="291983" y="236437"/>
                    <a:pt x="331344" y="282927"/>
                    <a:pt x="284826" y="282927"/>
                  </a:cubicBezTo>
                  <a:cubicBezTo>
                    <a:pt x="266935" y="282927"/>
                    <a:pt x="229362" y="270411"/>
                    <a:pt x="218627" y="257894"/>
                  </a:cubicBezTo>
                  <a:cubicBezTo>
                    <a:pt x="207892" y="270411"/>
                    <a:pt x="170320" y="282927"/>
                    <a:pt x="152428" y="282927"/>
                  </a:cubicBezTo>
                  <a:cubicBezTo>
                    <a:pt x="105910" y="282927"/>
                    <a:pt x="145272" y="236437"/>
                    <a:pt x="145272" y="236437"/>
                  </a:cubicBezTo>
                  <a:cubicBezTo>
                    <a:pt x="145272" y="236437"/>
                    <a:pt x="132748" y="281139"/>
                    <a:pt x="168531" y="243590"/>
                  </a:cubicBezTo>
                  <a:cubicBezTo>
                    <a:pt x="186422" y="223921"/>
                    <a:pt x="198946" y="221686"/>
                    <a:pt x="206998" y="224368"/>
                  </a:cubicBezTo>
                  <a:cubicBezTo>
                    <a:pt x="215049" y="227050"/>
                    <a:pt x="218627" y="234649"/>
                    <a:pt x="218627" y="234649"/>
                  </a:cubicBezTo>
                  <a:cubicBezTo>
                    <a:pt x="218627" y="234649"/>
                    <a:pt x="222206" y="227050"/>
                    <a:pt x="230257" y="224368"/>
                  </a:cubicBezTo>
                  <a:close/>
                  <a:moveTo>
                    <a:pt x="215223" y="0"/>
                  </a:moveTo>
                  <a:cubicBezTo>
                    <a:pt x="313544" y="0"/>
                    <a:pt x="365386" y="16146"/>
                    <a:pt x="365386" y="16146"/>
                  </a:cubicBezTo>
                  <a:lnTo>
                    <a:pt x="365386" y="176317"/>
                  </a:lnTo>
                  <a:lnTo>
                    <a:pt x="361603" y="171989"/>
                  </a:lnTo>
                  <a:lnTo>
                    <a:pt x="352243" y="176077"/>
                  </a:lnTo>
                  <a:lnTo>
                    <a:pt x="352525" y="173876"/>
                  </a:lnTo>
                  <a:cubicBezTo>
                    <a:pt x="352525" y="122073"/>
                    <a:pt x="336449" y="88133"/>
                    <a:pt x="304295" y="70270"/>
                  </a:cubicBezTo>
                  <a:cubicBezTo>
                    <a:pt x="298490" y="66698"/>
                    <a:pt x="292349" y="65581"/>
                    <a:pt x="285818" y="65916"/>
                  </a:cubicBezTo>
                  <a:cubicBezTo>
                    <a:pt x="266225" y="66921"/>
                    <a:pt x="243115" y="80988"/>
                    <a:pt x="214980" y="80988"/>
                  </a:cubicBezTo>
                  <a:cubicBezTo>
                    <a:pt x="177468" y="80988"/>
                    <a:pt x="145315" y="57766"/>
                    <a:pt x="123879" y="72057"/>
                  </a:cubicBezTo>
                  <a:cubicBezTo>
                    <a:pt x="93512" y="91706"/>
                    <a:pt x="75649" y="123859"/>
                    <a:pt x="75649" y="175662"/>
                  </a:cubicBezTo>
                  <a:lnTo>
                    <a:pt x="75771" y="176548"/>
                  </a:lnTo>
                  <a:lnTo>
                    <a:pt x="66571" y="171989"/>
                  </a:lnTo>
                  <a:lnTo>
                    <a:pt x="65059" y="173513"/>
                  </a:lnTo>
                  <a:lnTo>
                    <a:pt x="65059" y="131520"/>
                  </a:lnTo>
                  <a:cubicBezTo>
                    <a:pt x="65059" y="16146"/>
                    <a:pt x="65059" y="16146"/>
                    <a:pt x="65059" y="16146"/>
                  </a:cubicBezTo>
                  <a:cubicBezTo>
                    <a:pt x="65059" y="16146"/>
                    <a:pt x="118689" y="0"/>
                    <a:pt x="21522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A0D7089-CA89-4344-8DBE-868D0272F3C9}"/>
              </a:ext>
            </a:extLst>
          </p:cNvPr>
          <p:cNvGrpSpPr/>
          <p:nvPr/>
        </p:nvGrpSpPr>
        <p:grpSpPr>
          <a:xfrm>
            <a:off x="1556876" y="2890245"/>
            <a:ext cx="9078249" cy="3543213"/>
            <a:chOff x="1602248" y="2990411"/>
            <a:chExt cx="9078249" cy="3543213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8C57BC5-FB61-4661-A942-099B24F5F9D1}"/>
                </a:ext>
              </a:extLst>
            </p:cNvPr>
            <p:cNvSpPr/>
            <p:nvPr/>
          </p:nvSpPr>
          <p:spPr>
            <a:xfrm>
              <a:off x="1986523" y="4081391"/>
              <a:ext cx="715837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AA8967B-649C-4C99-837D-1C1AE9ECCA12}"/>
                </a:ext>
              </a:extLst>
            </p:cNvPr>
            <p:cNvGrpSpPr/>
            <p:nvPr/>
          </p:nvGrpSpPr>
          <p:grpSpPr>
            <a:xfrm>
              <a:off x="8515228" y="3724636"/>
              <a:ext cx="2165269" cy="2095240"/>
              <a:chOff x="9713859" y="3752084"/>
              <a:chExt cx="2165269" cy="2095240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1CFD6A05-FBA2-4EE3-8B58-12C3F9AB751B}"/>
                  </a:ext>
                </a:extLst>
              </p:cNvPr>
              <p:cNvSpPr/>
              <p:nvPr/>
            </p:nvSpPr>
            <p:spPr>
              <a:xfrm rot="5400000" flipV="1">
                <a:off x="9748874" y="3717069"/>
                <a:ext cx="2095240" cy="21652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perspectiveAbove"/>
                  <a:lightRig rig="threePt" dir="t"/>
                </a:scene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90" name="Picture 5" descr="T:\Icon Shock\CLEAN\Networking\server_256.png">
                <a:extLst>
                  <a:ext uri="{FF2B5EF4-FFF2-40B4-BE49-F238E27FC236}">
                    <a16:creationId xmlns:a16="http://schemas.microsoft.com/office/drawing/2014/main" id="{C806C2EF-911C-4E64-A638-AE89F76D853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407" r="23598"/>
              <a:stretch/>
            </p:blipFill>
            <p:spPr bwMode="auto">
              <a:xfrm>
                <a:off x="9897623" y="3888794"/>
                <a:ext cx="471187" cy="8175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3" name="Picture 5" descr="T:\Icon Shock\CLEAN\Networking\server_256.png">
                <a:extLst>
                  <a:ext uri="{FF2B5EF4-FFF2-40B4-BE49-F238E27FC236}">
                    <a16:creationId xmlns:a16="http://schemas.microsoft.com/office/drawing/2014/main" id="{9EF8D35D-2776-4168-AF37-3BA67148FA7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407" r="23598"/>
              <a:stretch/>
            </p:blipFill>
            <p:spPr bwMode="auto">
              <a:xfrm>
                <a:off x="9897623" y="4864966"/>
                <a:ext cx="471187" cy="8175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4" name="Picture 5" descr="T:\Icon Shock\CLEAN\Networking\server_256.png">
                <a:extLst>
                  <a:ext uri="{FF2B5EF4-FFF2-40B4-BE49-F238E27FC236}">
                    <a16:creationId xmlns:a16="http://schemas.microsoft.com/office/drawing/2014/main" id="{CD83AAFE-AC9F-41FD-8C6C-47EE87726C0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407" r="23598"/>
              <a:stretch/>
            </p:blipFill>
            <p:spPr bwMode="auto">
              <a:xfrm>
                <a:off x="10567935" y="3888794"/>
                <a:ext cx="471187" cy="8175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5" name="Picture 5" descr="T:\Icon Shock\CLEAN\Networking\server_256.png">
                <a:extLst>
                  <a:ext uri="{FF2B5EF4-FFF2-40B4-BE49-F238E27FC236}">
                    <a16:creationId xmlns:a16="http://schemas.microsoft.com/office/drawing/2014/main" id="{9A192324-63D0-4057-B17F-1A2BC7C073E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407" r="23598"/>
              <a:stretch/>
            </p:blipFill>
            <p:spPr bwMode="auto">
              <a:xfrm>
                <a:off x="10567935" y="4864966"/>
                <a:ext cx="471187" cy="8175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6" name="Picture 5" descr="T:\Icon Shock\CLEAN\Networking\server_256.png">
                <a:extLst>
                  <a:ext uri="{FF2B5EF4-FFF2-40B4-BE49-F238E27FC236}">
                    <a16:creationId xmlns:a16="http://schemas.microsoft.com/office/drawing/2014/main" id="{DFA7DE6A-3514-445B-8F33-AB7ECD4F911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407" r="23598"/>
              <a:stretch/>
            </p:blipFill>
            <p:spPr bwMode="auto">
              <a:xfrm>
                <a:off x="11238247" y="3888794"/>
                <a:ext cx="471187" cy="8175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7" name="Picture 5" descr="T:\Icon Shock\CLEAN\Networking\server_256.png">
                <a:extLst>
                  <a:ext uri="{FF2B5EF4-FFF2-40B4-BE49-F238E27FC236}">
                    <a16:creationId xmlns:a16="http://schemas.microsoft.com/office/drawing/2014/main" id="{51E7C4D9-8B3D-43EF-9773-C8F87E1A234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407" r="23598"/>
              <a:stretch/>
            </p:blipFill>
            <p:spPr bwMode="auto">
              <a:xfrm>
                <a:off x="11238247" y="4864966"/>
                <a:ext cx="471187" cy="8175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A1D06BE-AB43-45D2-8647-AF4B79345FC0}"/>
                </a:ext>
              </a:extLst>
            </p:cNvPr>
            <p:cNvSpPr/>
            <p:nvPr/>
          </p:nvSpPr>
          <p:spPr bwMode="auto">
            <a:xfrm>
              <a:off x="5016188" y="4282357"/>
              <a:ext cx="933640" cy="8746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Quad Arrow 43">
              <a:extLst>
                <a:ext uri="{FF2B5EF4-FFF2-40B4-BE49-F238E27FC236}">
                  <a16:creationId xmlns:a16="http://schemas.microsoft.com/office/drawing/2014/main" id="{952A8D44-6F81-40C5-9251-92A897FB30D9}"/>
                </a:ext>
              </a:extLst>
            </p:cNvPr>
            <p:cNvSpPr/>
            <p:nvPr/>
          </p:nvSpPr>
          <p:spPr bwMode="auto">
            <a:xfrm>
              <a:off x="5014377" y="4282357"/>
              <a:ext cx="933640" cy="874675"/>
            </a:xfrm>
            <a:prstGeom prst="quadArrow">
              <a:avLst>
                <a:gd name="adj1" fmla="val 3834"/>
                <a:gd name="adj2" fmla="val 10500"/>
                <a:gd name="adj3" fmla="val 22500"/>
              </a:avLst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19A8BAF3-BF61-46FA-9D28-40304EBD59CC}"/>
                </a:ext>
              </a:extLst>
            </p:cNvPr>
            <p:cNvCxnSpPr>
              <a:cxnSpLocks/>
            </p:cNvCxnSpPr>
            <p:nvPr/>
          </p:nvCxnSpPr>
          <p:spPr>
            <a:xfrm>
              <a:off x="2792621" y="3883897"/>
              <a:ext cx="2228339" cy="684284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E4DEE3B9-4B83-498B-8C9D-7F1C0FFA0298}"/>
                </a:ext>
              </a:extLst>
            </p:cNvPr>
            <p:cNvCxnSpPr>
              <a:cxnSpLocks/>
            </p:cNvCxnSpPr>
            <p:nvPr/>
          </p:nvCxnSpPr>
          <p:spPr>
            <a:xfrm>
              <a:off x="2739675" y="3683587"/>
              <a:ext cx="2358295" cy="733913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5EA21698-AF6E-442B-89C7-840FCFC9141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79694" y="4983977"/>
              <a:ext cx="2198723" cy="787261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4464BF4-ED99-4383-A871-DB3366C24E7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41356" y="4824418"/>
              <a:ext cx="2265734" cy="816283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F996B57-1329-4590-93C7-1591697BF26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829086" y="3836269"/>
              <a:ext cx="2633196" cy="549023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B0681736-CC88-45B5-AB35-98C7811670E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75725" y="4065906"/>
              <a:ext cx="2454521" cy="502275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680A6D09-01AD-4D06-A7E4-84032CA6DF8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912885" y="4946584"/>
              <a:ext cx="2554305" cy="513029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B4C42A31-D7E1-4F8A-B211-D4111A108C2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968271" y="4797819"/>
              <a:ext cx="2518610" cy="470796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F9037D12-14F8-430E-AE1C-7BAA090977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19003" y="5097020"/>
              <a:ext cx="2207879" cy="847467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776EE65-004F-45E4-9DED-D2069A24C19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749950" y="5100400"/>
              <a:ext cx="2717240" cy="550199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9E912F0-FA4C-43B2-BB4E-49322CB48904}"/>
                </a:ext>
              </a:extLst>
            </p:cNvPr>
            <p:cNvSpPr/>
            <p:nvPr/>
          </p:nvSpPr>
          <p:spPr>
            <a:xfrm rot="1110931">
              <a:off x="2955578" y="3650323"/>
              <a:ext cx="2015062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ECHO request with spoofed </a:t>
              </a:r>
              <a:b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source IP address</a:t>
              </a: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6FECC51-AF68-4C13-8798-D1864C60A8F2}"/>
                </a:ext>
              </a:extLst>
            </p:cNvPr>
            <p:cNvSpPr/>
            <p:nvPr/>
          </p:nvSpPr>
          <p:spPr>
            <a:xfrm rot="20266970">
              <a:off x="3653677" y="5527924"/>
              <a:ext cx="1168911" cy="4001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Response to </a:t>
              </a:r>
              <a:b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victim’s IP address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E5057C0E-D7E7-461E-8AD2-8EAC7C74B16C}"/>
                </a:ext>
              </a:extLst>
            </p:cNvPr>
            <p:cNvSpPr/>
            <p:nvPr/>
          </p:nvSpPr>
          <p:spPr>
            <a:xfrm>
              <a:off x="8814827" y="5886860"/>
              <a:ext cx="1566070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 Broadcast Network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E9EC7F41-2CF6-493C-BBE8-FB1156CF528F}"/>
                </a:ext>
              </a:extLst>
            </p:cNvPr>
            <p:cNvSpPr/>
            <p:nvPr/>
          </p:nvSpPr>
          <p:spPr>
            <a:xfrm>
              <a:off x="2032296" y="6256625"/>
              <a:ext cx="59503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Victim</a:t>
              </a:r>
            </a:p>
          </p:txBody>
        </p:sp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id="{4795ADFC-2977-4A9F-AB38-BD8767B09BE3}"/>
                </a:ext>
              </a:extLst>
            </p:cNvPr>
            <p:cNvGrpSpPr/>
            <p:nvPr/>
          </p:nvGrpSpPr>
          <p:grpSpPr>
            <a:xfrm>
              <a:off x="1602248" y="5126464"/>
              <a:ext cx="1455133" cy="1113360"/>
              <a:chOff x="3811768" y="3360962"/>
              <a:chExt cx="4568465" cy="3495451"/>
            </a:xfrm>
          </p:grpSpPr>
          <p:grpSp>
            <p:nvGrpSpPr>
              <p:cNvPr id="123" name="Group 122">
                <a:extLst>
                  <a:ext uri="{FF2B5EF4-FFF2-40B4-BE49-F238E27FC236}">
                    <a16:creationId xmlns:a16="http://schemas.microsoft.com/office/drawing/2014/main" id="{373B39AF-F30B-49BE-B9BB-3F5E692C1CE4}"/>
                  </a:ext>
                </a:extLst>
              </p:cNvPr>
              <p:cNvGrpSpPr/>
              <p:nvPr/>
            </p:nvGrpSpPr>
            <p:grpSpPr>
              <a:xfrm>
                <a:off x="3811768" y="5733707"/>
                <a:ext cx="4568465" cy="1122706"/>
                <a:chOff x="3762376" y="5708650"/>
                <a:chExt cx="4670425" cy="1147763"/>
              </a:xfrm>
            </p:grpSpPr>
            <p:sp>
              <p:nvSpPr>
                <p:cNvPr id="159" name="Rectangle 5">
                  <a:extLst>
                    <a:ext uri="{FF2B5EF4-FFF2-40B4-BE49-F238E27FC236}">
                      <a16:creationId xmlns:a16="http://schemas.microsoft.com/office/drawing/2014/main" id="{692DEFE7-F0C3-412A-A62F-B7ED3E9406F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17964" y="6326188"/>
                  <a:ext cx="4122738" cy="530225"/>
                </a:xfrm>
                <a:prstGeom prst="rect">
                  <a:avLst/>
                </a:prstGeom>
                <a:solidFill>
                  <a:srgbClr val="C03B2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60" name="Freeform 6">
                  <a:extLst>
                    <a:ext uri="{FF2B5EF4-FFF2-40B4-BE49-F238E27FC236}">
                      <a16:creationId xmlns:a16="http://schemas.microsoft.com/office/drawing/2014/main" id="{EDBB2DC0-382D-4C30-8B2A-0BE9D3B816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62376" y="5708650"/>
                  <a:ext cx="4670425" cy="438150"/>
                </a:xfrm>
                <a:custGeom>
                  <a:avLst/>
                  <a:gdLst>
                    <a:gd name="T0" fmla="*/ 2942 w 2942"/>
                    <a:gd name="T1" fmla="*/ 276 h 276"/>
                    <a:gd name="T2" fmla="*/ 0 w 2942"/>
                    <a:gd name="T3" fmla="*/ 276 h 276"/>
                    <a:gd name="T4" fmla="*/ 280 w 2942"/>
                    <a:gd name="T5" fmla="*/ 0 h 276"/>
                    <a:gd name="T6" fmla="*/ 2662 w 2942"/>
                    <a:gd name="T7" fmla="*/ 0 h 276"/>
                    <a:gd name="T8" fmla="*/ 2942 w 2942"/>
                    <a:gd name="T9" fmla="*/ 276 h 2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42" h="276">
                      <a:moveTo>
                        <a:pt x="2942" y="276"/>
                      </a:moveTo>
                      <a:lnTo>
                        <a:pt x="0" y="276"/>
                      </a:lnTo>
                      <a:lnTo>
                        <a:pt x="280" y="0"/>
                      </a:lnTo>
                      <a:lnTo>
                        <a:pt x="2662" y="0"/>
                      </a:lnTo>
                      <a:lnTo>
                        <a:pt x="2942" y="276"/>
                      </a:lnTo>
                      <a:close/>
                    </a:path>
                  </a:pathLst>
                </a:custGeom>
                <a:solidFill>
                  <a:srgbClr val="C03B2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61" name="Freeform 7">
                  <a:extLst>
                    <a:ext uri="{FF2B5EF4-FFF2-40B4-BE49-F238E27FC236}">
                      <a16:creationId xmlns:a16="http://schemas.microsoft.com/office/drawing/2014/main" id="{F6F94C31-0840-4C93-A7B4-4CD21E92DF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62376" y="5708650"/>
                  <a:ext cx="4670425" cy="438150"/>
                </a:xfrm>
                <a:custGeom>
                  <a:avLst/>
                  <a:gdLst>
                    <a:gd name="T0" fmla="*/ 2942 w 2942"/>
                    <a:gd name="T1" fmla="*/ 276 h 276"/>
                    <a:gd name="T2" fmla="*/ 0 w 2942"/>
                    <a:gd name="T3" fmla="*/ 276 h 276"/>
                    <a:gd name="T4" fmla="*/ 280 w 2942"/>
                    <a:gd name="T5" fmla="*/ 0 h 276"/>
                    <a:gd name="T6" fmla="*/ 2662 w 2942"/>
                    <a:gd name="T7" fmla="*/ 0 h 276"/>
                    <a:gd name="T8" fmla="*/ 2942 w 2942"/>
                    <a:gd name="T9" fmla="*/ 276 h 2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42" h="276">
                      <a:moveTo>
                        <a:pt x="2942" y="276"/>
                      </a:moveTo>
                      <a:lnTo>
                        <a:pt x="0" y="276"/>
                      </a:lnTo>
                      <a:lnTo>
                        <a:pt x="280" y="0"/>
                      </a:lnTo>
                      <a:lnTo>
                        <a:pt x="2662" y="0"/>
                      </a:lnTo>
                      <a:lnTo>
                        <a:pt x="2942" y="276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62" name="Rectangle 8">
                  <a:extLst>
                    <a:ext uri="{FF2B5EF4-FFF2-40B4-BE49-F238E27FC236}">
                      <a16:creationId xmlns:a16="http://schemas.microsoft.com/office/drawing/2014/main" id="{1A2B3958-CFF1-4E75-8231-47825799BA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62376" y="6146800"/>
                  <a:ext cx="4670425" cy="179388"/>
                </a:xfrm>
                <a:prstGeom prst="rect">
                  <a:avLst/>
                </a:prstGeom>
                <a:solidFill>
                  <a:srgbClr val="C03B26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  <p:grpSp>
            <p:nvGrpSpPr>
              <p:cNvPr id="124" name="Group 123">
                <a:extLst>
                  <a:ext uri="{FF2B5EF4-FFF2-40B4-BE49-F238E27FC236}">
                    <a16:creationId xmlns:a16="http://schemas.microsoft.com/office/drawing/2014/main" id="{46B17E03-B398-4225-B2F2-859EFBA26068}"/>
                  </a:ext>
                </a:extLst>
              </p:cNvPr>
              <p:cNvGrpSpPr/>
              <p:nvPr/>
            </p:nvGrpSpPr>
            <p:grpSpPr>
              <a:xfrm>
                <a:off x="4754344" y="3360962"/>
                <a:ext cx="2624305" cy="2607224"/>
                <a:chOff x="4725989" y="3282950"/>
                <a:chExt cx="2682875" cy="2665413"/>
              </a:xfrm>
            </p:grpSpPr>
            <p:sp>
              <p:nvSpPr>
                <p:cNvPr id="125" name="Freeform 44">
                  <a:extLst>
                    <a:ext uri="{FF2B5EF4-FFF2-40B4-BE49-F238E27FC236}">
                      <a16:creationId xmlns:a16="http://schemas.microsoft.com/office/drawing/2014/main" id="{F1226A43-1574-4FBB-AE18-DD4EB33BE3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91164" y="3952875"/>
                  <a:ext cx="179388" cy="306388"/>
                </a:xfrm>
                <a:custGeom>
                  <a:avLst/>
                  <a:gdLst>
                    <a:gd name="T0" fmla="*/ 100 w 118"/>
                    <a:gd name="T1" fmla="*/ 63 h 201"/>
                    <a:gd name="T2" fmla="*/ 51 w 118"/>
                    <a:gd name="T3" fmla="*/ 7 h 201"/>
                    <a:gd name="T4" fmla="*/ 118 w 118"/>
                    <a:gd name="T5" fmla="*/ 198 h 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18" h="201">
                      <a:moveTo>
                        <a:pt x="100" y="63"/>
                      </a:moveTo>
                      <a:cubicBezTo>
                        <a:pt x="100" y="63"/>
                        <a:pt x="101" y="0"/>
                        <a:pt x="51" y="7"/>
                      </a:cubicBezTo>
                      <a:cubicBezTo>
                        <a:pt x="2" y="15"/>
                        <a:pt x="0" y="201"/>
                        <a:pt x="118" y="198"/>
                      </a:cubicBezTo>
                    </a:path>
                  </a:pathLst>
                </a:custGeom>
                <a:solidFill>
                  <a:srgbClr val="F7DAB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26" name="Freeform 45">
                  <a:extLst>
                    <a:ext uri="{FF2B5EF4-FFF2-40B4-BE49-F238E27FC236}">
                      <a16:creationId xmlns:a16="http://schemas.microsoft.com/office/drawing/2014/main" id="{3EFBDA13-BC06-42A0-A351-773455D9A2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24626" y="3952875"/>
                  <a:ext cx="179388" cy="306388"/>
                </a:xfrm>
                <a:custGeom>
                  <a:avLst/>
                  <a:gdLst>
                    <a:gd name="T0" fmla="*/ 18 w 118"/>
                    <a:gd name="T1" fmla="*/ 63 h 201"/>
                    <a:gd name="T2" fmla="*/ 67 w 118"/>
                    <a:gd name="T3" fmla="*/ 7 h 201"/>
                    <a:gd name="T4" fmla="*/ 0 w 118"/>
                    <a:gd name="T5" fmla="*/ 198 h 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18" h="201">
                      <a:moveTo>
                        <a:pt x="18" y="63"/>
                      </a:moveTo>
                      <a:cubicBezTo>
                        <a:pt x="18" y="63"/>
                        <a:pt x="17" y="0"/>
                        <a:pt x="67" y="7"/>
                      </a:cubicBezTo>
                      <a:cubicBezTo>
                        <a:pt x="117" y="15"/>
                        <a:pt x="118" y="201"/>
                        <a:pt x="0" y="198"/>
                      </a:cubicBezTo>
                    </a:path>
                  </a:pathLst>
                </a:custGeom>
                <a:solidFill>
                  <a:srgbClr val="F7DAB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27" name="Freeform 46">
                  <a:extLst>
                    <a:ext uri="{FF2B5EF4-FFF2-40B4-BE49-F238E27FC236}">
                      <a16:creationId xmlns:a16="http://schemas.microsoft.com/office/drawing/2014/main" id="{711AFFCB-A7BB-4A85-94CC-42223D386A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25989" y="4568825"/>
                  <a:ext cx="2682875" cy="1346200"/>
                </a:xfrm>
                <a:custGeom>
                  <a:avLst/>
                  <a:gdLst>
                    <a:gd name="T0" fmla="*/ 1595 w 1765"/>
                    <a:gd name="T1" fmla="*/ 857 h 886"/>
                    <a:gd name="T2" fmla="*/ 1488 w 1765"/>
                    <a:gd name="T3" fmla="*/ 858 h 886"/>
                    <a:gd name="T4" fmla="*/ 984 w 1765"/>
                    <a:gd name="T5" fmla="*/ 858 h 886"/>
                    <a:gd name="T6" fmla="*/ 820 w 1765"/>
                    <a:gd name="T7" fmla="*/ 858 h 886"/>
                    <a:gd name="T8" fmla="*/ 316 w 1765"/>
                    <a:gd name="T9" fmla="*/ 858 h 886"/>
                    <a:gd name="T10" fmla="*/ 111 w 1765"/>
                    <a:gd name="T11" fmla="*/ 656 h 886"/>
                    <a:gd name="T12" fmla="*/ 540 w 1765"/>
                    <a:gd name="T13" fmla="*/ 38 h 886"/>
                    <a:gd name="T14" fmla="*/ 677 w 1765"/>
                    <a:gd name="T15" fmla="*/ 14 h 886"/>
                    <a:gd name="T16" fmla="*/ 820 w 1765"/>
                    <a:gd name="T17" fmla="*/ 0 h 886"/>
                    <a:gd name="T18" fmla="*/ 984 w 1765"/>
                    <a:gd name="T19" fmla="*/ 0 h 886"/>
                    <a:gd name="T20" fmla="*/ 1127 w 1765"/>
                    <a:gd name="T21" fmla="*/ 14 h 886"/>
                    <a:gd name="T22" fmla="*/ 1264 w 1765"/>
                    <a:gd name="T23" fmla="*/ 38 h 886"/>
                    <a:gd name="T24" fmla="*/ 1693 w 1765"/>
                    <a:gd name="T25" fmla="*/ 656 h 886"/>
                    <a:gd name="T26" fmla="*/ 1694 w 1765"/>
                    <a:gd name="T27" fmla="*/ 659 h 886"/>
                    <a:gd name="T28" fmla="*/ 1595 w 1765"/>
                    <a:gd name="T29" fmla="*/ 857 h 8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765" h="886">
                      <a:moveTo>
                        <a:pt x="1595" y="857"/>
                      </a:moveTo>
                      <a:cubicBezTo>
                        <a:pt x="1553" y="861"/>
                        <a:pt x="1510" y="858"/>
                        <a:pt x="1488" y="858"/>
                      </a:cubicBezTo>
                      <a:cubicBezTo>
                        <a:pt x="1404" y="858"/>
                        <a:pt x="984" y="858"/>
                        <a:pt x="984" y="858"/>
                      </a:cubicBezTo>
                      <a:cubicBezTo>
                        <a:pt x="820" y="858"/>
                        <a:pt x="820" y="858"/>
                        <a:pt x="820" y="858"/>
                      </a:cubicBezTo>
                      <a:cubicBezTo>
                        <a:pt x="820" y="858"/>
                        <a:pt x="400" y="858"/>
                        <a:pt x="316" y="858"/>
                      </a:cubicBezTo>
                      <a:cubicBezTo>
                        <a:pt x="251" y="858"/>
                        <a:pt x="0" y="886"/>
                        <a:pt x="111" y="656"/>
                      </a:cubicBezTo>
                      <a:cubicBezTo>
                        <a:pt x="226" y="417"/>
                        <a:pt x="540" y="38"/>
                        <a:pt x="540" y="38"/>
                      </a:cubicBezTo>
                      <a:cubicBezTo>
                        <a:pt x="568" y="28"/>
                        <a:pt x="623" y="20"/>
                        <a:pt x="677" y="14"/>
                      </a:cubicBezTo>
                      <a:cubicBezTo>
                        <a:pt x="750" y="5"/>
                        <a:pt x="820" y="0"/>
                        <a:pt x="820" y="0"/>
                      </a:cubicBezTo>
                      <a:cubicBezTo>
                        <a:pt x="984" y="0"/>
                        <a:pt x="984" y="0"/>
                        <a:pt x="984" y="0"/>
                      </a:cubicBezTo>
                      <a:cubicBezTo>
                        <a:pt x="984" y="0"/>
                        <a:pt x="1054" y="5"/>
                        <a:pt x="1127" y="14"/>
                      </a:cubicBezTo>
                      <a:cubicBezTo>
                        <a:pt x="1181" y="20"/>
                        <a:pt x="1236" y="28"/>
                        <a:pt x="1264" y="38"/>
                      </a:cubicBezTo>
                      <a:cubicBezTo>
                        <a:pt x="1264" y="38"/>
                        <a:pt x="1578" y="417"/>
                        <a:pt x="1693" y="656"/>
                      </a:cubicBezTo>
                      <a:cubicBezTo>
                        <a:pt x="1693" y="657"/>
                        <a:pt x="1694" y="658"/>
                        <a:pt x="1694" y="659"/>
                      </a:cubicBezTo>
                      <a:cubicBezTo>
                        <a:pt x="1765" y="810"/>
                        <a:pt x="1680" y="848"/>
                        <a:pt x="1595" y="857"/>
                      </a:cubicBezTo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28" name="Freeform 47">
                  <a:extLst>
                    <a:ext uri="{FF2B5EF4-FFF2-40B4-BE49-F238E27FC236}">
                      <a16:creationId xmlns:a16="http://schemas.microsoft.com/office/drawing/2014/main" id="{F09EC7D8-0307-49D8-91D6-223C8C696A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04064" y="5570538"/>
                  <a:ext cx="304800" cy="301625"/>
                </a:xfrm>
                <a:custGeom>
                  <a:avLst/>
                  <a:gdLst>
                    <a:gd name="T0" fmla="*/ 31 w 201"/>
                    <a:gd name="T1" fmla="*/ 198 h 198"/>
                    <a:gd name="T2" fmla="*/ 130 w 201"/>
                    <a:gd name="T3" fmla="*/ 0 h 198"/>
                    <a:gd name="T4" fmla="*/ 31 w 201"/>
                    <a:gd name="T5" fmla="*/ 198 h 1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1" h="198">
                      <a:moveTo>
                        <a:pt x="31" y="198"/>
                      </a:moveTo>
                      <a:cubicBezTo>
                        <a:pt x="12" y="146"/>
                        <a:pt x="0" y="53"/>
                        <a:pt x="130" y="0"/>
                      </a:cubicBezTo>
                      <a:cubicBezTo>
                        <a:pt x="201" y="151"/>
                        <a:pt x="116" y="189"/>
                        <a:pt x="31" y="198"/>
                      </a:cubicBezTo>
                      <a:close/>
                    </a:path>
                  </a:pathLst>
                </a:custGeom>
                <a:solidFill>
                  <a:srgbClr val="44546A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29" name="Freeform 48">
                  <a:extLst>
                    <a:ext uri="{FF2B5EF4-FFF2-40B4-BE49-F238E27FC236}">
                      <a16:creationId xmlns:a16="http://schemas.microsoft.com/office/drawing/2014/main" id="{96D9C700-042E-4DE4-A416-8D4E98F2F5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4726" y="5570538"/>
                  <a:ext cx="306388" cy="301625"/>
                </a:xfrm>
                <a:custGeom>
                  <a:avLst/>
                  <a:gdLst>
                    <a:gd name="T0" fmla="*/ 170 w 201"/>
                    <a:gd name="T1" fmla="*/ 198 h 198"/>
                    <a:gd name="T2" fmla="*/ 71 w 201"/>
                    <a:gd name="T3" fmla="*/ 0 h 198"/>
                    <a:gd name="T4" fmla="*/ 170 w 201"/>
                    <a:gd name="T5" fmla="*/ 198 h 1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1" h="198">
                      <a:moveTo>
                        <a:pt x="170" y="198"/>
                      </a:moveTo>
                      <a:cubicBezTo>
                        <a:pt x="189" y="146"/>
                        <a:pt x="201" y="53"/>
                        <a:pt x="71" y="0"/>
                      </a:cubicBezTo>
                      <a:cubicBezTo>
                        <a:pt x="0" y="151"/>
                        <a:pt x="85" y="189"/>
                        <a:pt x="170" y="198"/>
                      </a:cubicBezTo>
                      <a:close/>
                    </a:path>
                  </a:pathLst>
                </a:custGeom>
                <a:solidFill>
                  <a:srgbClr val="44546A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0" name="Freeform 49">
                  <a:extLst>
                    <a:ext uri="{FF2B5EF4-FFF2-40B4-BE49-F238E27FC236}">
                      <a16:creationId xmlns:a16="http://schemas.microsoft.com/office/drawing/2014/main" id="{5561DC19-C0A1-493B-80AF-1BBD0C6DA9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3976" y="5156200"/>
                  <a:ext cx="471488" cy="412750"/>
                </a:xfrm>
                <a:custGeom>
                  <a:avLst/>
                  <a:gdLst>
                    <a:gd name="T0" fmla="*/ 129 w 297"/>
                    <a:gd name="T1" fmla="*/ 246 h 260"/>
                    <a:gd name="T2" fmla="*/ 222 w 297"/>
                    <a:gd name="T3" fmla="*/ 0 h 260"/>
                    <a:gd name="T4" fmla="*/ 97 w 297"/>
                    <a:gd name="T5" fmla="*/ 249 h 260"/>
                    <a:gd name="T6" fmla="*/ 97 w 297"/>
                    <a:gd name="T7" fmla="*/ 249 h 260"/>
                    <a:gd name="T8" fmla="*/ 0 w 297"/>
                    <a:gd name="T9" fmla="*/ 260 h 260"/>
                    <a:gd name="T10" fmla="*/ 297 w 297"/>
                    <a:gd name="T11" fmla="*/ 260 h 260"/>
                    <a:gd name="T12" fmla="*/ 297 w 297"/>
                    <a:gd name="T13" fmla="*/ 227 h 260"/>
                    <a:gd name="T14" fmla="*/ 129 w 297"/>
                    <a:gd name="T15" fmla="*/ 24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7" h="260">
                      <a:moveTo>
                        <a:pt x="129" y="246"/>
                      </a:moveTo>
                      <a:lnTo>
                        <a:pt x="222" y="0"/>
                      </a:lnTo>
                      <a:lnTo>
                        <a:pt x="97" y="249"/>
                      </a:lnTo>
                      <a:lnTo>
                        <a:pt x="97" y="249"/>
                      </a:lnTo>
                      <a:lnTo>
                        <a:pt x="0" y="260"/>
                      </a:lnTo>
                      <a:lnTo>
                        <a:pt x="297" y="260"/>
                      </a:lnTo>
                      <a:lnTo>
                        <a:pt x="297" y="227"/>
                      </a:lnTo>
                      <a:lnTo>
                        <a:pt x="129" y="246"/>
                      </a:lnTo>
                      <a:close/>
                    </a:path>
                  </a:pathLst>
                </a:custGeom>
                <a:solidFill>
                  <a:srgbClr val="44546A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1" name="Freeform 50">
                  <a:extLst>
                    <a:ext uri="{FF2B5EF4-FFF2-40B4-BE49-F238E27FC236}">
                      <a16:creationId xmlns:a16="http://schemas.microsoft.com/office/drawing/2014/main" id="{BB0CD609-D946-49E3-9C26-3559106EB2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3976" y="5156200"/>
                  <a:ext cx="471488" cy="412750"/>
                </a:xfrm>
                <a:custGeom>
                  <a:avLst/>
                  <a:gdLst>
                    <a:gd name="T0" fmla="*/ 129 w 297"/>
                    <a:gd name="T1" fmla="*/ 246 h 260"/>
                    <a:gd name="T2" fmla="*/ 222 w 297"/>
                    <a:gd name="T3" fmla="*/ 0 h 260"/>
                    <a:gd name="T4" fmla="*/ 97 w 297"/>
                    <a:gd name="T5" fmla="*/ 249 h 260"/>
                    <a:gd name="T6" fmla="*/ 97 w 297"/>
                    <a:gd name="T7" fmla="*/ 249 h 260"/>
                    <a:gd name="T8" fmla="*/ 0 w 297"/>
                    <a:gd name="T9" fmla="*/ 260 h 260"/>
                    <a:gd name="T10" fmla="*/ 297 w 297"/>
                    <a:gd name="T11" fmla="*/ 260 h 260"/>
                    <a:gd name="T12" fmla="*/ 297 w 297"/>
                    <a:gd name="T13" fmla="*/ 227 h 260"/>
                    <a:gd name="T14" fmla="*/ 129 w 297"/>
                    <a:gd name="T15" fmla="*/ 24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7" h="260">
                      <a:moveTo>
                        <a:pt x="129" y="246"/>
                      </a:moveTo>
                      <a:lnTo>
                        <a:pt x="222" y="0"/>
                      </a:lnTo>
                      <a:lnTo>
                        <a:pt x="97" y="249"/>
                      </a:lnTo>
                      <a:lnTo>
                        <a:pt x="97" y="249"/>
                      </a:lnTo>
                      <a:lnTo>
                        <a:pt x="0" y="260"/>
                      </a:lnTo>
                      <a:lnTo>
                        <a:pt x="297" y="260"/>
                      </a:lnTo>
                      <a:lnTo>
                        <a:pt x="297" y="227"/>
                      </a:lnTo>
                      <a:lnTo>
                        <a:pt x="129" y="246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2" name="Freeform 51">
                  <a:extLst>
                    <a:ext uri="{FF2B5EF4-FFF2-40B4-BE49-F238E27FC236}">
                      <a16:creationId xmlns:a16="http://schemas.microsoft.com/office/drawing/2014/main" id="{17E58B1D-F6A5-4006-A93E-D09B6B84BB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89714" y="5156200"/>
                  <a:ext cx="471488" cy="412750"/>
                </a:xfrm>
                <a:custGeom>
                  <a:avLst/>
                  <a:gdLst>
                    <a:gd name="T0" fmla="*/ 168 w 297"/>
                    <a:gd name="T1" fmla="*/ 246 h 260"/>
                    <a:gd name="T2" fmla="*/ 75 w 297"/>
                    <a:gd name="T3" fmla="*/ 0 h 260"/>
                    <a:gd name="T4" fmla="*/ 199 w 297"/>
                    <a:gd name="T5" fmla="*/ 249 h 260"/>
                    <a:gd name="T6" fmla="*/ 297 w 297"/>
                    <a:gd name="T7" fmla="*/ 260 h 260"/>
                    <a:gd name="T8" fmla="*/ 0 w 297"/>
                    <a:gd name="T9" fmla="*/ 260 h 260"/>
                    <a:gd name="T10" fmla="*/ 0 w 297"/>
                    <a:gd name="T11" fmla="*/ 227 h 260"/>
                    <a:gd name="T12" fmla="*/ 168 w 297"/>
                    <a:gd name="T13" fmla="*/ 24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7" h="260">
                      <a:moveTo>
                        <a:pt x="168" y="246"/>
                      </a:moveTo>
                      <a:lnTo>
                        <a:pt x="75" y="0"/>
                      </a:lnTo>
                      <a:lnTo>
                        <a:pt x="199" y="249"/>
                      </a:lnTo>
                      <a:lnTo>
                        <a:pt x="297" y="260"/>
                      </a:lnTo>
                      <a:lnTo>
                        <a:pt x="0" y="260"/>
                      </a:lnTo>
                      <a:lnTo>
                        <a:pt x="0" y="227"/>
                      </a:lnTo>
                      <a:lnTo>
                        <a:pt x="168" y="246"/>
                      </a:lnTo>
                      <a:close/>
                    </a:path>
                  </a:pathLst>
                </a:custGeom>
                <a:solidFill>
                  <a:srgbClr val="44546A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3" name="Freeform 52">
                  <a:extLst>
                    <a:ext uri="{FF2B5EF4-FFF2-40B4-BE49-F238E27FC236}">
                      <a16:creationId xmlns:a16="http://schemas.microsoft.com/office/drawing/2014/main" id="{1503DA92-E46A-4CE9-8C08-844605E8D8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89714" y="5156200"/>
                  <a:ext cx="471488" cy="412750"/>
                </a:xfrm>
                <a:custGeom>
                  <a:avLst/>
                  <a:gdLst>
                    <a:gd name="T0" fmla="*/ 168 w 297"/>
                    <a:gd name="T1" fmla="*/ 246 h 260"/>
                    <a:gd name="T2" fmla="*/ 75 w 297"/>
                    <a:gd name="T3" fmla="*/ 0 h 260"/>
                    <a:gd name="T4" fmla="*/ 199 w 297"/>
                    <a:gd name="T5" fmla="*/ 249 h 260"/>
                    <a:gd name="T6" fmla="*/ 297 w 297"/>
                    <a:gd name="T7" fmla="*/ 260 h 260"/>
                    <a:gd name="T8" fmla="*/ 0 w 297"/>
                    <a:gd name="T9" fmla="*/ 260 h 260"/>
                    <a:gd name="T10" fmla="*/ 0 w 297"/>
                    <a:gd name="T11" fmla="*/ 227 h 260"/>
                    <a:gd name="T12" fmla="*/ 168 w 297"/>
                    <a:gd name="T13" fmla="*/ 24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7" h="260">
                      <a:moveTo>
                        <a:pt x="168" y="246"/>
                      </a:moveTo>
                      <a:lnTo>
                        <a:pt x="75" y="0"/>
                      </a:lnTo>
                      <a:lnTo>
                        <a:pt x="199" y="249"/>
                      </a:lnTo>
                      <a:lnTo>
                        <a:pt x="297" y="260"/>
                      </a:lnTo>
                      <a:lnTo>
                        <a:pt x="0" y="260"/>
                      </a:lnTo>
                      <a:lnTo>
                        <a:pt x="0" y="227"/>
                      </a:lnTo>
                      <a:lnTo>
                        <a:pt x="168" y="246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4" name="Freeform 53">
                  <a:extLst>
                    <a:ext uri="{FF2B5EF4-FFF2-40B4-BE49-F238E27FC236}">
                      <a16:creationId xmlns:a16="http://schemas.microsoft.com/office/drawing/2014/main" id="{A2086BEC-AAD5-41ED-96A7-6FA3D877AB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15014" y="4568825"/>
                  <a:ext cx="565150" cy="277813"/>
                </a:xfrm>
                <a:custGeom>
                  <a:avLst/>
                  <a:gdLst>
                    <a:gd name="T0" fmla="*/ 186 w 372"/>
                    <a:gd name="T1" fmla="*/ 0 h 183"/>
                    <a:gd name="T2" fmla="*/ 0 w 372"/>
                    <a:gd name="T3" fmla="*/ 16 h 183"/>
                    <a:gd name="T4" fmla="*/ 186 w 372"/>
                    <a:gd name="T5" fmla="*/ 183 h 183"/>
                    <a:gd name="T6" fmla="*/ 372 w 372"/>
                    <a:gd name="T7" fmla="*/ 16 h 183"/>
                    <a:gd name="T8" fmla="*/ 186 w 372"/>
                    <a:gd name="T9" fmla="*/ 0 h 1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183">
                      <a:moveTo>
                        <a:pt x="186" y="0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6"/>
                        <a:pt x="57" y="183"/>
                        <a:pt x="186" y="183"/>
                      </a:cubicBezTo>
                      <a:cubicBezTo>
                        <a:pt x="315" y="183"/>
                        <a:pt x="372" y="16"/>
                        <a:pt x="372" y="16"/>
                      </a:cubicBezTo>
                      <a:lnTo>
                        <a:pt x="186" y="0"/>
                      </a:lnTo>
                      <a:close/>
                    </a:path>
                  </a:pathLst>
                </a:custGeom>
                <a:solidFill>
                  <a:srgbClr val="44546A">
                    <a:lumMod val="60000"/>
                    <a:lumOff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5" name="Freeform 54">
                  <a:extLst>
                    <a:ext uri="{FF2B5EF4-FFF2-40B4-BE49-F238E27FC236}">
                      <a16:creationId xmlns:a16="http://schemas.microsoft.com/office/drawing/2014/main" id="{D0902705-D4E3-4F62-BCF6-0E344AF16C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35651" y="4568825"/>
                  <a:ext cx="523875" cy="225425"/>
                </a:xfrm>
                <a:custGeom>
                  <a:avLst/>
                  <a:gdLst>
                    <a:gd name="T0" fmla="*/ 344 w 344"/>
                    <a:gd name="T1" fmla="*/ 14 h 148"/>
                    <a:gd name="T2" fmla="*/ 172 w 344"/>
                    <a:gd name="T3" fmla="*/ 148 h 148"/>
                    <a:gd name="T4" fmla="*/ 0 w 344"/>
                    <a:gd name="T5" fmla="*/ 14 h 148"/>
                    <a:gd name="T6" fmla="*/ 109 w 344"/>
                    <a:gd name="T7" fmla="*/ 0 h 148"/>
                    <a:gd name="T8" fmla="*/ 235 w 344"/>
                    <a:gd name="T9" fmla="*/ 0 h 148"/>
                    <a:gd name="T10" fmla="*/ 344 w 344"/>
                    <a:gd name="T11" fmla="*/ 14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44" h="148">
                      <a:moveTo>
                        <a:pt x="344" y="14"/>
                      </a:moveTo>
                      <a:cubicBezTo>
                        <a:pt x="320" y="62"/>
                        <a:pt x="264" y="148"/>
                        <a:pt x="172" y="148"/>
                      </a:cubicBezTo>
                      <a:cubicBezTo>
                        <a:pt x="80" y="148"/>
                        <a:pt x="24" y="62"/>
                        <a:pt x="0" y="14"/>
                      </a:cubicBezTo>
                      <a:cubicBezTo>
                        <a:pt x="55" y="5"/>
                        <a:pt x="109" y="0"/>
                        <a:pt x="109" y="0"/>
                      </a:cubicBezTo>
                      <a:cubicBezTo>
                        <a:pt x="235" y="0"/>
                        <a:pt x="235" y="0"/>
                        <a:pt x="235" y="0"/>
                      </a:cubicBezTo>
                      <a:cubicBezTo>
                        <a:pt x="235" y="0"/>
                        <a:pt x="289" y="5"/>
                        <a:pt x="344" y="14"/>
                      </a:cubicBezTo>
                      <a:close/>
                    </a:path>
                  </a:pathLst>
                </a:custGeom>
                <a:solidFill>
                  <a:srgbClr val="F7D1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6" name="Freeform 55">
                  <a:extLst>
                    <a:ext uri="{FF2B5EF4-FFF2-40B4-BE49-F238E27FC236}">
                      <a16:creationId xmlns:a16="http://schemas.microsoft.com/office/drawing/2014/main" id="{E7D32FCC-3EE1-4FB5-ADD1-8340B11506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91201" y="4535488"/>
                  <a:ext cx="311150" cy="349250"/>
                </a:xfrm>
                <a:custGeom>
                  <a:avLst/>
                  <a:gdLst>
                    <a:gd name="T0" fmla="*/ 196 w 196"/>
                    <a:gd name="T1" fmla="*/ 157 h 220"/>
                    <a:gd name="T2" fmla="*/ 129 w 196"/>
                    <a:gd name="T3" fmla="*/ 220 h 220"/>
                    <a:gd name="T4" fmla="*/ 0 w 196"/>
                    <a:gd name="T5" fmla="*/ 39 h 220"/>
                    <a:gd name="T6" fmla="*/ 19 w 196"/>
                    <a:gd name="T7" fmla="*/ 0 h 220"/>
                    <a:gd name="T8" fmla="*/ 196 w 196"/>
                    <a:gd name="T9" fmla="*/ 157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6" h="220">
                      <a:moveTo>
                        <a:pt x="196" y="157"/>
                      </a:moveTo>
                      <a:lnTo>
                        <a:pt x="129" y="220"/>
                      </a:lnTo>
                      <a:lnTo>
                        <a:pt x="0" y="39"/>
                      </a:lnTo>
                      <a:lnTo>
                        <a:pt x="19" y="0"/>
                      </a:lnTo>
                      <a:lnTo>
                        <a:pt x="196" y="157"/>
                      </a:lnTo>
                      <a:close/>
                    </a:path>
                  </a:pathLst>
                </a:custGeom>
                <a:solidFill>
                  <a:srgbClr val="44546A">
                    <a:lumMod val="20000"/>
                    <a:lumOff val="8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7" name="Freeform 56">
                  <a:extLst>
                    <a:ext uri="{FF2B5EF4-FFF2-40B4-BE49-F238E27FC236}">
                      <a16:creationId xmlns:a16="http://schemas.microsoft.com/office/drawing/2014/main" id="{0EF2DDFA-92FB-49CF-8A94-107BE4D3E3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92826" y="4535488"/>
                  <a:ext cx="309563" cy="349250"/>
                </a:xfrm>
                <a:custGeom>
                  <a:avLst/>
                  <a:gdLst>
                    <a:gd name="T0" fmla="*/ 0 w 195"/>
                    <a:gd name="T1" fmla="*/ 157 h 220"/>
                    <a:gd name="T2" fmla="*/ 67 w 195"/>
                    <a:gd name="T3" fmla="*/ 220 h 220"/>
                    <a:gd name="T4" fmla="*/ 195 w 195"/>
                    <a:gd name="T5" fmla="*/ 39 h 220"/>
                    <a:gd name="T6" fmla="*/ 177 w 195"/>
                    <a:gd name="T7" fmla="*/ 0 h 220"/>
                    <a:gd name="T8" fmla="*/ 0 w 195"/>
                    <a:gd name="T9" fmla="*/ 157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5" h="220">
                      <a:moveTo>
                        <a:pt x="0" y="157"/>
                      </a:moveTo>
                      <a:lnTo>
                        <a:pt x="67" y="220"/>
                      </a:lnTo>
                      <a:lnTo>
                        <a:pt x="195" y="39"/>
                      </a:lnTo>
                      <a:lnTo>
                        <a:pt x="177" y="0"/>
                      </a:lnTo>
                      <a:lnTo>
                        <a:pt x="0" y="157"/>
                      </a:lnTo>
                      <a:close/>
                    </a:path>
                  </a:pathLst>
                </a:custGeom>
                <a:solidFill>
                  <a:srgbClr val="44546A">
                    <a:lumMod val="20000"/>
                    <a:lumOff val="8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8" name="Oval 57">
                  <a:extLst>
                    <a:ext uri="{FF2B5EF4-FFF2-40B4-BE49-F238E27FC236}">
                      <a16:creationId xmlns:a16="http://schemas.microsoft.com/office/drawing/2014/main" id="{A2FBD188-2A04-4B89-AB90-82776B2788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626101" y="3490913"/>
                  <a:ext cx="942975" cy="1141413"/>
                </a:xfrm>
                <a:prstGeom prst="ellipse">
                  <a:avLst/>
                </a:prstGeom>
                <a:solidFill>
                  <a:srgbClr val="F7DAB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39" name="Freeform 58">
                  <a:extLst>
                    <a:ext uri="{FF2B5EF4-FFF2-40B4-BE49-F238E27FC236}">
                      <a16:creationId xmlns:a16="http://schemas.microsoft.com/office/drawing/2014/main" id="{8781681F-B91B-49A4-AC72-8DB2D3E23E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13439" y="4291013"/>
                  <a:ext cx="368300" cy="115888"/>
                </a:xfrm>
                <a:custGeom>
                  <a:avLst/>
                  <a:gdLst>
                    <a:gd name="T0" fmla="*/ 242 w 242"/>
                    <a:gd name="T1" fmla="*/ 0 h 77"/>
                    <a:gd name="T2" fmla="*/ 196 w 242"/>
                    <a:gd name="T3" fmla="*/ 38 h 77"/>
                    <a:gd name="T4" fmla="*/ 43 w 242"/>
                    <a:gd name="T5" fmla="*/ 38 h 77"/>
                    <a:gd name="T6" fmla="*/ 0 w 242"/>
                    <a:gd name="T7" fmla="*/ 0 h 77"/>
                    <a:gd name="T8" fmla="*/ 242 w 242"/>
                    <a:gd name="T9" fmla="*/ 0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7">
                      <a:moveTo>
                        <a:pt x="242" y="0"/>
                      </a:moveTo>
                      <a:cubicBezTo>
                        <a:pt x="242" y="0"/>
                        <a:pt x="225" y="21"/>
                        <a:pt x="196" y="38"/>
                      </a:cubicBezTo>
                      <a:cubicBezTo>
                        <a:pt x="159" y="60"/>
                        <a:pt x="103" y="77"/>
                        <a:pt x="43" y="38"/>
                      </a:cubicBezTo>
                      <a:cubicBezTo>
                        <a:pt x="29" y="29"/>
                        <a:pt x="14" y="16"/>
                        <a:pt x="0" y="0"/>
                      </a:cubicBezTo>
                      <a:lnTo>
                        <a:pt x="242" y="0"/>
                      </a:lnTo>
                      <a:close/>
                    </a:path>
                  </a:pathLst>
                </a:custGeom>
                <a:solidFill>
                  <a:srgbClr val="152C3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0" name="Freeform 59">
                  <a:extLst>
                    <a:ext uri="{FF2B5EF4-FFF2-40B4-BE49-F238E27FC236}">
                      <a16:creationId xmlns:a16="http://schemas.microsoft.com/office/drawing/2014/main" id="{7F722264-5C20-4D41-A348-015D8F1949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78526" y="4289425"/>
                  <a:ext cx="233363" cy="117475"/>
                </a:xfrm>
                <a:custGeom>
                  <a:avLst/>
                  <a:gdLst>
                    <a:gd name="T0" fmla="*/ 153 w 153"/>
                    <a:gd name="T1" fmla="*/ 39 h 78"/>
                    <a:gd name="T2" fmla="*/ 0 w 153"/>
                    <a:gd name="T3" fmla="*/ 39 h 78"/>
                    <a:gd name="T4" fmla="*/ 153 w 153"/>
                    <a:gd name="T5" fmla="*/ 39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53" h="78">
                      <a:moveTo>
                        <a:pt x="153" y="39"/>
                      </a:moveTo>
                      <a:cubicBezTo>
                        <a:pt x="116" y="61"/>
                        <a:pt x="60" y="78"/>
                        <a:pt x="0" y="39"/>
                      </a:cubicBezTo>
                      <a:cubicBezTo>
                        <a:pt x="60" y="0"/>
                        <a:pt x="116" y="17"/>
                        <a:pt x="153" y="39"/>
                      </a:cubicBezTo>
                      <a:close/>
                    </a:path>
                  </a:pathLst>
                </a:custGeom>
                <a:solidFill>
                  <a:srgbClr val="F47A2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1" name="Freeform 60">
                  <a:extLst>
                    <a:ext uri="{FF2B5EF4-FFF2-40B4-BE49-F238E27FC236}">
                      <a16:creationId xmlns:a16="http://schemas.microsoft.com/office/drawing/2014/main" id="{E14F8FD9-22BA-48AC-8CD3-58CFE2A93A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51489" y="3582988"/>
                  <a:ext cx="1092200" cy="1106488"/>
                </a:xfrm>
                <a:custGeom>
                  <a:avLst/>
                  <a:gdLst>
                    <a:gd name="T0" fmla="*/ 675 w 718"/>
                    <a:gd name="T1" fmla="*/ 321 h 728"/>
                    <a:gd name="T2" fmla="*/ 585 w 718"/>
                    <a:gd name="T3" fmla="*/ 0 h 728"/>
                    <a:gd name="T4" fmla="*/ 535 w 718"/>
                    <a:gd name="T5" fmla="*/ 20 h 728"/>
                    <a:gd name="T6" fmla="*/ 619 w 718"/>
                    <a:gd name="T7" fmla="*/ 170 h 728"/>
                    <a:gd name="T8" fmla="*/ 577 w 718"/>
                    <a:gd name="T9" fmla="*/ 575 h 728"/>
                    <a:gd name="T10" fmla="*/ 409 w 718"/>
                    <a:gd name="T11" fmla="*/ 639 h 728"/>
                    <a:gd name="T12" fmla="*/ 376 w 718"/>
                    <a:gd name="T13" fmla="*/ 585 h 728"/>
                    <a:gd name="T14" fmla="*/ 361 w 718"/>
                    <a:gd name="T15" fmla="*/ 585 h 728"/>
                    <a:gd name="T16" fmla="*/ 357 w 718"/>
                    <a:gd name="T17" fmla="*/ 585 h 728"/>
                    <a:gd name="T18" fmla="*/ 342 w 718"/>
                    <a:gd name="T19" fmla="*/ 585 h 728"/>
                    <a:gd name="T20" fmla="*/ 309 w 718"/>
                    <a:gd name="T21" fmla="*/ 639 h 728"/>
                    <a:gd name="T22" fmla="*/ 141 w 718"/>
                    <a:gd name="T23" fmla="*/ 575 h 728"/>
                    <a:gd name="T24" fmla="*/ 99 w 718"/>
                    <a:gd name="T25" fmla="*/ 170 h 728"/>
                    <a:gd name="T26" fmla="*/ 183 w 718"/>
                    <a:gd name="T27" fmla="*/ 20 h 728"/>
                    <a:gd name="T28" fmla="*/ 133 w 718"/>
                    <a:gd name="T29" fmla="*/ 0 h 728"/>
                    <a:gd name="T30" fmla="*/ 43 w 718"/>
                    <a:gd name="T31" fmla="*/ 321 h 728"/>
                    <a:gd name="T32" fmla="*/ 42 w 718"/>
                    <a:gd name="T33" fmla="*/ 333 h 728"/>
                    <a:gd name="T34" fmla="*/ 299 w 718"/>
                    <a:gd name="T35" fmla="*/ 713 h 728"/>
                    <a:gd name="T36" fmla="*/ 298 w 718"/>
                    <a:gd name="T37" fmla="*/ 706 h 728"/>
                    <a:gd name="T38" fmla="*/ 357 w 718"/>
                    <a:gd name="T39" fmla="*/ 726 h 728"/>
                    <a:gd name="T40" fmla="*/ 357 w 718"/>
                    <a:gd name="T41" fmla="*/ 728 h 728"/>
                    <a:gd name="T42" fmla="*/ 359 w 718"/>
                    <a:gd name="T43" fmla="*/ 727 h 728"/>
                    <a:gd name="T44" fmla="*/ 361 w 718"/>
                    <a:gd name="T45" fmla="*/ 728 h 728"/>
                    <a:gd name="T46" fmla="*/ 361 w 718"/>
                    <a:gd name="T47" fmla="*/ 726 h 728"/>
                    <a:gd name="T48" fmla="*/ 420 w 718"/>
                    <a:gd name="T49" fmla="*/ 706 h 728"/>
                    <a:gd name="T50" fmla="*/ 419 w 718"/>
                    <a:gd name="T51" fmla="*/ 713 h 728"/>
                    <a:gd name="T52" fmla="*/ 676 w 718"/>
                    <a:gd name="T53" fmla="*/ 333 h 728"/>
                    <a:gd name="T54" fmla="*/ 675 w 718"/>
                    <a:gd name="T55" fmla="*/ 321 h 7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718" h="728">
                      <a:moveTo>
                        <a:pt x="675" y="321"/>
                      </a:moveTo>
                      <a:cubicBezTo>
                        <a:pt x="683" y="137"/>
                        <a:pt x="585" y="0"/>
                        <a:pt x="585" y="0"/>
                      </a:cubicBezTo>
                      <a:cubicBezTo>
                        <a:pt x="535" y="20"/>
                        <a:pt x="535" y="20"/>
                        <a:pt x="535" y="20"/>
                      </a:cubicBezTo>
                      <a:cubicBezTo>
                        <a:pt x="535" y="20"/>
                        <a:pt x="535" y="113"/>
                        <a:pt x="619" y="170"/>
                      </a:cubicBezTo>
                      <a:cubicBezTo>
                        <a:pt x="619" y="170"/>
                        <a:pt x="718" y="331"/>
                        <a:pt x="577" y="575"/>
                      </a:cubicBezTo>
                      <a:cubicBezTo>
                        <a:pt x="577" y="575"/>
                        <a:pt x="503" y="639"/>
                        <a:pt x="409" y="639"/>
                      </a:cubicBezTo>
                      <a:cubicBezTo>
                        <a:pt x="409" y="639"/>
                        <a:pt x="376" y="634"/>
                        <a:pt x="376" y="585"/>
                      </a:cubicBezTo>
                      <a:cubicBezTo>
                        <a:pt x="361" y="585"/>
                        <a:pt x="361" y="585"/>
                        <a:pt x="361" y="585"/>
                      </a:cubicBezTo>
                      <a:cubicBezTo>
                        <a:pt x="357" y="585"/>
                        <a:pt x="357" y="585"/>
                        <a:pt x="357" y="585"/>
                      </a:cubicBezTo>
                      <a:cubicBezTo>
                        <a:pt x="342" y="585"/>
                        <a:pt x="342" y="585"/>
                        <a:pt x="342" y="585"/>
                      </a:cubicBezTo>
                      <a:cubicBezTo>
                        <a:pt x="342" y="634"/>
                        <a:pt x="309" y="639"/>
                        <a:pt x="309" y="639"/>
                      </a:cubicBezTo>
                      <a:cubicBezTo>
                        <a:pt x="215" y="639"/>
                        <a:pt x="141" y="575"/>
                        <a:pt x="141" y="575"/>
                      </a:cubicBezTo>
                      <a:cubicBezTo>
                        <a:pt x="0" y="331"/>
                        <a:pt x="99" y="170"/>
                        <a:pt x="99" y="170"/>
                      </a:cubicBezTo>
                      <a:cubicBezTo>
                        <a:pt x="183" y="113"/>
                        <a:pt x="183" y="20"/>
                        <a:pt x="183" y="20"/>
                      </a:cubicBezTo>
                      <a:cubicBezTo>
                        <a:pt x="133" y="0"/>
                        <a:pt x="133" y="0"/>
                        <a:pt x="133" y="0"/>
                      </a:cubicBezTo>
                      <a:cubicBezTo>
                        <a:pt x="133" y="0"/>
                        <a:pt x="35" y="137"/>
                        <a:pt x="43" y="321"/>
                      </a:cubicBezTo>
                      <a:cubicBezTo>
                        <a:pt x="43" y="326"/>
                        <a:pt x="42" y="333"/>
                        <a:pt x="42" y="333"/>
                      </a:cubicBezTo>
                      <a:cubicBezTo>
                        <a:pt x="42" y="616"/>
                        <a:pt x="299" y="713"/>
                        <a:pt x="299" y="713"/>
                      </a:cubicBezTo>
                      <a:cubicBezTo>
                        <a:pt x="298" y="706"/>
                        <a:pt x="298" y="706"/>
                        <a:pt x="298" y="706"/>
                      </a:cubicBezTo>
                      <a:cubicBezTo>
                        <a:pt x="325" y="712"/>
                        <a:pt x="349" y="722"/>
                        <a:pt x="357" y="726"/>
                      </a:cubicBezTo>
                      <a:cubicBezTo>
                        <a:pt x="357" y="728"/>
                        <a:pt x="357" y="728"/>
                        <a:pt x="357" y="728"/>
                      </a:cubicBezTo>
                      <a:cubicBezTo>
                        <a:pt x="357" y="728"/>
                        <a:pt x="358" y="728"/>
                        <a:pt x="359" y="727"/>
                      </a:cubicBezTo>
                      <a:cubicBezTo>
                        <a:pt x="360" y="728"/>
                        <a:pt x="361" y="728"/>
                        <a:pt x="361" y="728"/>
                      </a:cubicBezTo>
                      <a:cubicBezTo>
                        <a:pt x="361" y="726"/>
                        <a:pt x="361" y="726"/>
                        <a:pt x="361" y="726"/>
                      </a:cubicBezTo>
                      <a:cubicBezTo>
                        <a:pt x="369" y="722"/>
                        <a:pt x="393" y="712"/>
                        <a:pt x="420" y="706"/>
                      </a:cubicBezTo>
                      <a:cubicBezTo>
                        <a:pt x="419" y="713"/>
                        <a:pt x="419" y="713"/>
                        <a:pt x="419" y="713"/>
                      </a:cubicBezTo>
                      <a:cubicBezTo>
                        <a:pt x="419" y="713"/>
                        <a:pt x="676" y="616"/>
                        <a:pt x="676" y="333"/>
                      </a:cubicBezTo>
                      <a:cubicBezTo>
                        <a:pt x="676" y="333"/>
                        <a:pt x="675" y="326"/>
                        <a:pt x="675" y="321"/>
                      </a:cubicBezTo>
                    </a:path>
                  </a:pathLst>
                </a:custGeom>
                <a:solidFill>
                  <a:srgbClr val="6039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2" name="Freeform 61">
                  <a:extLst>
                    <a:ext uri="{FF2B5EF4-FFF2-40B4-BE49-F238E27FC236}">
                      <a16:creationId xmlns:a16="http://schemas.microsoft.com/office/drawing/2014/main" id="{31FA5553-0A1F-48B9-8A8C-877B8CA1EC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989" y="4951413"/>
                  <a:ext cx="1471613" cy="955675"/>
                </a:xfrm>
                <a:custGeom>
                  <a:avLst/>
                  <a:gdLst>
                    <a:gd name="T0" fmla="*/ 966 w 968"/>
                    <a:gd name="T1" fmla="*/ 47 h 628"/>
                    <a:gd name="T2" fmla="*/ 960 w 968"/>
                    <a:gd name="T3" fmla="*/ 130 h 628"/>
                    <a:gd name="T4" fmla="*/ 954 w 968"/>
                    <a:gd name="T5" fmla="*/ 208 h 628"/>
                    <a:gd name="T6" fmla="*/ 947 w 968"/>
                    <a:gd name="T7" fmla="*/ 300 h 628"/>
                    <a:gd name="T8" fmla="*/ 926 w 968"/>
                    <a:gd name="T9" fmla="*/ 588 h 628"/>
                    <a:gd name="T10" fmla="*/ 883 w 968"/>
                    <a:gd name="T11" fmla="*/ 628 h 628"/>
                    <a:gd name="T12" fmla="*/ 85 w 968"/>
                    <a:gd name="T13" fmla="*/ 628 h 628"/>
                    <a:gd name="T14" fmla="*/ 42 w 968"/>
                    <a:gd name="T15" fmla="*/ 588 h 628"/>
                    <a:gd name="T16" fmla="*/ 32 w 968"/>
                    <a:gd name="T17" fmla="*/ 457 h 628"/>
                    <a:gd name="T18" fmla="*/ 2 w 968"/>
                    <a:gd name="T19" fmla="*/ 47 h 628"/>
                    <a:gd name="T20" fmla="*/ 45 w 968"/>
                    <a:gd name="T21" fmla="*/ 0 h 628"/>
                    <a:gd name="T22" fmla="*/ 923 w 968"/>
                    <a:gd name="T23" fmla="*/ 0 h 628"/>
                    <a:gd name="T24" fmla="*/ 966 w 968"/>
                    <a:gd name="T25" fmla="*/ 47 h 6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68" h="628">
                      <a:moveTo>
                        <a:pt x="966" y="47"/>
                      </a:moveTo>
                      <a:cubicBezTo>
                        <a:pt x="960" y="130"/>
                        <a:pt x="960" y="130"/>
                        <a:pt x="960" y="130"/>
                      </a:cubicBezTo>
                      <a:cubicBezTo>
                        <a:pt x="954" y="208"/>
                        <a:pt x="954" y="208"/>
                        <a:pt x="954" y="208"/>
                      </a:cubicBezTo>
                      <a:cubicBezTo>
                        <a:pt x="947" y="300"/>
                        <a:pt x="947" y="300"/>
                        <a:pt x="947" y="300"/>
                      </a:cubicBezTo>
                      <a:cubicBezTo>
                        <a:pt x="926" y="588"/>
                        <a:pt x="926" y="588"/>
                        <a:pt x="926" y="588"/>
                      </a:cubicBezTo>
                      <a:cubicBezTo>
                        <a:pt x="924" y="611"/>
                        <a:pt x="905" y="628"/>
                        <a:pt x="883" y="628"/>
                      </a:cubicBezTo>
                      <a:cubicBezTo>
                        <a:pt x="85" y="628"/>
                        <a:pt x="85" y="628"/>
                        <a:pt x="85" y="628"/>
                      </a:cubicBezTo>
                      <a:cubicBezTo>
                        <a:pt x="63" y="628"/>
                        <a:pt x="44" y="611"/>
                        <a:pt x="42" y="588"/>
                      </a:cubicBezTo>
                      <a:cubicBezTo>
                        <a:pt x="32" y="457"/>
                        <a:pt x="32" y="457"/>
                        <a:pt x="32" y="457"/>
                      </a:cubicBezTo>
                      <a:cubicBezTo>
                        <a:pt x="2" y="47"/>
                        <a:pt x="2" y="47"/>
                        <a:pt x="2" y="47"/>
                      </a:cubicBezTo>
                      <a:cubicBezTo>
                        <a:pt x="0" y="22"/>
                        <a:pt x="20" y="0"/>
                        <a:pt x="45" y="0"/>
                      </a:cubicBezTo>
                      <a:cubicBezTo>
                        <a:pt x="923" y="0"/>
                        <a:pt x="923" y="0"/>
                        <a:pt x="923" y="0"/>
                      </a:cubicBezTo>
                      <a:cubicBezTo>
                        <a:pt x="948" y="0"/>
                        <a:pt x="968" y="22"/>
                        <a:pt x="966" y="47"/>
                      </a:cubicBezTo>
                    </a:path>
                  </a:pathLst>
                </a:custGeom>
                <a:solidFill>
                  <a:sysClr val="window" lastClr="FFFFFF">
                    <a:lumMod val="95000"/>
                  </a:sys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3" name="Freeform 62">
                  <a:extLst>
                    <a:ext uri="{FF2B5EF4-FFF2-40B4-BE49-F238E27FC236}">
                      <a16:creationId xmlns:a16="http://schemas.microsoft.com/office/drawing/2014/main" id="{3C627A29-A757-4B79-8B3A-A434ACAC78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0201" y="4951413"/>
                  <a:ext cx="1420813" cy="955675"/>
                </a:xfrm>
                <a:custGeom>
                  <a:avLst/>
                  <a:gdLst>
                    <a:gd name="T0" fmla="*/ 891 w 934"/>
                    <a:gd name="T1" fmla="*/ 0 h 628"/>
                    <a:gd name="T2" fmla="*/ 721 w 934"/>
                    <a:gd name="T3" fmla="*/ 0 h 628"/>
                    <a:gd name="T4" fmla="*/ 0 w 934"/>
                    <a:gd name="T5" fmla="*/ 457 h 628"/>
                    <a:gd name="T6" fmla="*/ 10 w 934"/>
                    <a:gd name="T7" fmla="*/ 588 h 628"/>
                    <a:gd name="T8" fmla="*/ 53 w 934"/>
                    <a:gd name="T9" fmla="*/ 628 h 628"/>
                    <a:gd name="T10" fmla="*/ 176 w 934"/>
                    <a:gd name="T11" fmla="*/ 628 h 628"/>
                    <a:gd name="T12" fmla="*/ 928 w 934"/>
                    <a:gd name="T13" fmla="*/ 130 h 628"/>
                    <a:gd name="T14" fmla="*/ 934 w 934"/>
                    <a:gd name="T15" fmla="*/ 47 h 628"/>
                    <a:gd name="T16" fmla="*/ 934 w 934"/>
                    <a:gd name="T17" fmla="*/ 43 h 628"/>
                    <a:gd name="T18" fmla="*/ 891 w 934"/>
                    <a:gd name="T19" fmla="*/ 0 h 6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34" h="628">
                      <a:moveTo>
                        <a:pt x="891" y="0"/>
                      </a:moveTo>
                      <a:cubicBezTo>
                        <a:pt x="721" y="0"/>
                        <a:pt x="721" y="0"/>
                        <a:pt x="721" y="0"/>
                      </a:cubicBezTo>
                      <a:cubicBezTo>
                        <a:pt x="0" y="457"/>
                        <a:pt x="0" y="457"/>
                        <a:pt x="0" y="457"/>
                      </a:cubicBezTo>
                      <a:cubicBezTo>
                        <a:pt x="10" y="588"/>
                        <a:pt x="10" y="588"/>
                        <a:pt x="10" y="588"/>
                      </a:cubicBezTo>
                      <a:cubicBezTo>
                        <a:pt x="12" y="611"/>
                        <a:pt x="31" y="628"/>
                        <a:pt x="53" y="628"/>
                      </a:cubicBezTo>
                      <a:cubicBezTo>
                        <a:pt x="176" y="628"/>
                        <a:pt x="176" y="628"/>
                        <a:pt x="176" y="628"/>
                      </a:cubicBezTo>
                      <a:cubicBezTo>
                        <a:pt x="928" y="130"/>
                        <a:pt x="928" y="130"/>
                        <a:pt x="928" y="130"/>
                      </a:cubicBezTo>
                      <a:cubicBezTo>
                        <a:pt x="934" y="47"/>
                        <a:pt x="934" y="47"/>
                        <a:pt x="934" y="47"/>
                      </a:cubicBezTo>
                      <a:cubicBezTo>
                        <a:pt x="934" y="46"/>
                        <a:pt x="934" y="45"/>
                        <a:pt x="934" y="43"/>
                      </a:cubicBezTo>
                      <a:cubicBezTo>
                        <a:pt x="934" y="20"/>
                        <a:pt x="915" y="0"/>
                        <a:pt x="891" y="0"/>
                      </a:cubicBezTo>
                    </a:path>
                  </a:pathLst>
                </a:custGeom>
                <a:solidFill>
                  <a:srgbClr val="44546A">
                    <a:lumMod val="20000"/>
                    <a:lumOff val="8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4" name="Freeform 63">
                  <a:extLst>
                    <a:ext uri="{FF2B5EF4-FFF2-40B4-BE49-F238E27FC236}">
                      <a16:creationId xmlns:a16="http://schemas.microsoft.com/office/drawing/2014/main" id="{A9959DC7-B5E3-452D-90CC-0C582C5990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38826" y="5267325"/>
                  <a:ext cx="973138" cy="639763"/>
                </a:xfrm>
                <a:custGeom>
                  <a:avLst/>
                  <a:gdLst>
                    <a:gd name="T0" fmla="*/ 613 w 613"/>
                    <a:gd name="T1" fmla="*/ 0 h 403"/>
                    <a:gd name="T2" fmla="*/ 0 w 613"/>
                    <a:gd name="T3" fmla="*/ 403 h 403"/>
                    <a:gd name="T4" fmla="*/ 162 w 613"/>
                    <a:gd name="T5" fmla="*/ 403 h 403"/>
                    <a:gd name="T6" fmla="*/ 606 w 613"/>
                    <a:gd name="T7" fmla="*/ 89 h 403"/>
                    <a:gd name="T8" fmla="*/ 613 w 613"/>
                    <a:gd name="T9" fmla="*/ 0 h 4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3" h="403">
                      <a:moveTo>
                        <a:pt x="613" y="0"/>
                      </a:moveTo>
                      <a:lnTo>
                        <a:pt x="0" y="403"/>
                      </a:lnTo>
                      <a:lnTo>
                        <a:pt x="162" y="403"/>
                      </a:lnTo>
                      <a:lnTo>
                        <a:pt x="606" y="89"/>
                      </a:lnTo>
                      <a:lnTo>
                        <a:pt x="613" y="0"/>
                      </a:lnTo>
                      <a:close/>
                    </a:path>
                  </a:pathLst>
                </a:custGeom>
                <a:solidFill>
                  <a:srgbClr val="44546A">
                    <a:lumMod val="20000"/>
                    <a:lumOff val="8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5" name="Freeform 64">
                  <a:extLst>
                    <a:ext uri="{FF2B5EF4-FFF2-40B4-BE49-F238E27FC236}">
                      <a16:creationId xmlns:a16="http://schemas.microsoft.com/office/drawing/2014/main" id="{543B24D4-3DF3-4601-8398-631DF1F9C0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38826" y="5267325"/>
                  <a:ext cx="973138" cy="639763"/>
                </a:xfrm>
                <a:custGeom>
                  <a:avLst/>
                  <a:gdLst>
                    <a:gd name="T0" fmla="*/ 613 w 613"/>
                    <a:gd name="T1" fmla="*/ 0 h 403"/>
                    <a:gd name="T2" fmla="*/ 0 w 613"/>
                    <a:gd name="T3" fmla="*/ 403 h 403"/>
                    <a:gd name="T4" fmla="*/ 162 w 613"/>
                    <a:gd name="T5" fmla="*/ 403 h 403"/>
                    <a:gd name="T6" fmla="*/ 606 w 613"/>
                    <a:gd name="T7" fmla="*/ 89 h 403"/>
                    <a:gd name="T8" fmla="*/ 613 w 613"/>
                    <a:gd name="T9" fmla="*/ 0 h 4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3" h="403">
                      <a:moveTo>
                        <a:pt x="613" y="0"/>
                      </a:moveTo>
                      <a:lnTo>
                        <a:pt x="0" y="403"/>
                      </a:lnTo>
                      <a:lnTo>
                        <a:pt x="162" y="403"/>
                      </a:lnTo>
                      <a:lnTo>
                        <a:pt x="606" y="89"/>
                      </a:lnTo>
                      <a:lnTo>
                        <a:pt x="613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6" name="Oval 65">
                  <a:extLst>
                    <a:ext uri="{FF2B5EF4-FFF2-40B4-BE49-F238E27FC236}">
                      <a16:creationId xmlns:a16="http://schemas.microsoft.com/office/drawing/2014/main" id="{25387E63-E830-4FC1-8D17-DE27948C6F8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956301" y="5287963"/>
                  <a:ext cx="282575" cy="282575"/>
                </a:xfrm>
                <a:prstGeom prst="ellipse">
                  <a:avLst/>
                </a:prstGeom>
                <a:solidFill>
                  <a:srgbClr val="44546A">
                    <a:lumMod val="40000"/>
                    <a:lumOff val="6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7" name="Freeform 66">
                  <a:extLst>
                    <a:ext uri="{FF2B5EF4-FFF2-40B4-BE49-F238E27FC236}">
                      <a16:creationId xmlns:a16="http://schemas.microsoft.com/office/drawing/2014/main" id="{A79029C3-C7AE-4C96-ACCA-BAE0E72C87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27664" y="5907088"/>
                  <a:ext cx="1339850" cy="41275"/>
                </a:xfrm>
                <a:custGeom>
                  <a:avLst/>
                  <a:gdLst>
                    <a:gd name="T0" fmla="*/ 868 w 882"/>
                    <a:gd name="T1" fmla="*/ 28 h 28"/>
                    <a:gd name="T2" fmla="*/ 14 w 882"/>
                    <a:gd name="T3" fmla="*/ 28 h 28"/>
                    <a:gd name="T4" fmla="*/ 0 w 882"/>
                    <a:gd name="T5" fmla="*/ 14 h 28"/>
                    <a:gd name="T6" fmla="*/ 14 w 882"/>
                    <a:gd name="T7" fmla="*/ 0 h 28"/>
                    <a:gd name="T8" fmla="*/ 868 w 882"/>
                    <a:gd name="T9" fmla="*/ 0 h 28"/>
                    <a:gd name="T10" fmla="*/ 882 w 882"/>
                    <a:gd name="T11" fmla="*/ 14 h 28"/>
                    <a:gd name="T12" fmla="*/ 868 w 882"/>
                    <a:gd name="T1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2" h="28">
                      <a:moveTo>
                        <a:pt x="868" y="28"/>
                      </a:move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6"/>
                        <a:pt x="6" y="0"/>
                        <a:pt x="14" y="0"/>
                      </a:cubicBezTo>
                      <a:cubicBezTo>
                        <a:pt x="868" y="0"/>
                        <a:pt x="868" y="0"/>
                        <a:pt x="868" y="0"/>
                      </a:cubicBezTo>
                      <a:cubicBezTo>
                        <a:pt x="876" y="0"/>
                        <a:pt x="882" y="6"/>
                        <a:pt x="882" y="14"/>
                      </a:cubicBezTo>
                      <a:cubicBezTo>
                        <a:pt x="882" y="22"/>
                        <a:pt x="876" y="28"/>
                        <a:pt x="868" y="28"/>
                      </a:cubicBezTo>
                      <a:close/>
                    </a:path>
                  </a:pathLst>
                </a:custGeom>
                <a:solidFill>
                  <a:srgbClr val="44546A">
                    <a:lumMod val="20000"/>
                    <a:lumOff val="8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8" name="Freeform 67">
                  <a:extLst>
                    <a:ext uri="{FF2B5EF4-FFF2-40B4-BE49-F238E27FC236}">
                      <a16:creationId xmlns:a16="http://schemas.microsoft.com/office/drawing/2014/main" id="{34F52B27-348A-48D8-947E-1F6DF68E55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6289" y="4054475"/>
                  <a:ext cx="41275" cy="101600"/>
                </a:xfrm>
                <a:custGeom>
                  <a:avLst/>
                  <a:gdLst>
                    <a:gd name="T0" fmla="*/ 14 w 27"/>
                    <a:gd name="T1" fmla="*/ 66 h 66"/>
                    <a:gd name="T2" fmla="*/ 0 w 27"/>
                    <a:gd name="T3" fmla="*/ 53 h 66"/>
                    <a:gd name="T4" fmla="*/ 0 w 27"/>
                    <a:gd name="T5" fmla="*/ 14 h 66"/>
                    <a:gd name="T6" fmla="*/ 14 w 27"/>
                    <a:gd name="T7" fmla="*/ 0 h 66"/>
                    <a:gd name="T8" fmla="*/ 27 w 27"/>
                    <a:gd name="T9" fmla="*/ 14 h 66"/>
                    <a:gd name="T10" fmla="*/ 27 w 27"/>
                    <a:gd name="T11" fmla="*/ 53 h 66"/>
                    <a:gd name="T12" fmla="*/ 14 w 27"/>
                    <a:gd name="T1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66">
                      <a:moveTo>
                        <a:pt x="14" y="66"/>
                      </a:moveTo>
                      <a:cubicBezTo>
                        <a:pt x="6" y="66"/>
                        <a:pt x="0" y="60"/>
                        <a:pt x="0" y="5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6"/>
                        <a:pt x="6" y="0"/>
                        <a:pt x="14" y="0"/>
                      </a:cubicBezTo>
                      <a:cubicBezTo>
                        <a:pt x="21" y="0"/>
                        <a:pt x="27" y="6"/>
                        <a:pt x="27" y="14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27" y="60"/>
                        <a:pt x="21" y="66"/>
                        <a:pt x="14" y="66"/>
                      </a:cubicBezTo>
                    </a:path>
                  </a:pathLst>
                </a:custGeom>
                <a:solidFill>
                  <a:srgbClr val="152C3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49" name="Freeform 68">
                  <a:extLst>
                    <a:ext uri="{FF2B5EF4-FFF2-40B4-BE49-F238E27FC236}">
                      <a16:creationId xmlns:a16="http://schemas.microsoft.com/office/drawing/2014/main" id="{52ECDA02-D02D-4223-908D-D8F1B0D670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7614" y="4054475"/>
                  <a:ext cx="41275" cy="101600"/>
                </a:xfrm>
                <a:custGeom>
                  <a:avLst/>
                  <a:gdLst>
                    <a:gd name="T0" fmla="*/ 14 w 27"/>
                    <a:gd name="T1" fmla="*/ 66 h 66"/>
                    <a:gd name="T2" fmla="*/ 0 w 27"/>
                    <a:gd name="T3" fmla="*/ 53 h 66"/>
                    <a:gd name="T4" fmla="*/ 0 w 27"/>
                    <a:gd name="T5" fmla="*/ 14 h 66"/>
                    <a:gd name="T6" fmla="*/ 14 w 27"/>
                    <a:gd name="T7" fmla="*/ 0 h 66"/>
                    <a:gd name="T8" fmla="*/ 27 w 27"/>
                    <a:gd name="T9" fmla="*/ 14 h 66"/>
                    <a:gd name="T10" fmla="*/ 27 w 27"/>
                    <a:gd name="T11" fmla="*/ 53 h 66"/>
                    <a:gd name="T12" fmla="*/ 14 w 27"/>
                    <a:gd name="T1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66">
                      <a:moveTo>
                        <a:pt x="14" y="66"/>
                      </a:moveTo>
                      <a:cubicBezTo>
                        <a:pt x="6" y="66"/>
                        <a:pt x="0" y="60"/>
                        <a:pt x="0" y="5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6"/>
                        <a:pt x="6" y="0"/>
                        <a:pt x="14" y="0"/>
                      </a:cubicBezTo>
                      <a:cubicBezTo>
                        <a:pt x="21" y="0"/>
                        <a:pt x="27" y="6"/>
                        <a:pt x="27" y="14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27" y="60"/>
                        <a:pt x="21" y="66"/>
                        <a:pt x="14" y="66"/>
                      </a:cubicBezTo>
                    </a:path>
                  </a:pathLst>
                </a:custGeom>
                <a:solidFill>
                  <a:srgbClr val="152C3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0" name="Freeform 69">
                  <a:extLst>
                    <a:ext uri="{FF2B5EF4-FFF2-40B4-BE49-F238E27FC236}">
                      <a16:creationId xmlns:a16="http://schemas.microsoft.com/office/drawing/2014/main" id="{293FDC01-4BD3-4200-9090-50E04CA2F02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691189" y="3967163"/>
                  <a:ext cx="357188" cy="284163"/>
                </a:xfrm>
                <a:custGeom>
                  <a:avLst/>
                  <a:gdLst>
                    <a:gd name="T0" fmla="*/ 122 w 235"/>
                    <a:gd name="T1" fmla="*/ 124 h 187"/>
                    <a:gd name="T2" fmla="*/ 108 w 235"/>
                    <a:gd name="T3" fmla="*/ 111 h 187"/>
                    <a:gd name="T4" fmla="*/ 108 w 235"/>
                    <a:gd name="T5" fmla="*/ 72 h 187"/>
                    <a:gd name="T6" fmla="*/ 122 w 235"/>
                    <a:gd name="T7" fmla="*/ 58 h 187"/>
                    <a:gd name="T8" fmla="*/ 135 w 235"/>
                    <a:gd name="T9" fmla="*/ 72 h 187"/>
                    <a:gd name="T10" fmla="*/ 135 w 235"/>
                    <a:gd name="T11" fmla="*/ 111 h 187"/>
                    <a:gd name="T12" fmla="*/ 122 w 235"/>
                    <a:gd name="T13" fmla="*/ 124 h 187"/>
                    <a:gd name="T14" fmla="*/ 119 w 235"/>
                    <a:gd name="T15" fmla="*/ 0 h 187"/>
                    <a:gd name="T16" fmla="*/ 79 w 235"/>
                    <a:gd name="T17" fmla="*/ 3 h 187"/>
                    <a:gd name="T18" fmla="*/ 29 w 235"/>
                    <a:gd name="T19" fmla="*/ 13 h 187"/>
                    <a:gd name="T20" fmla="*/ 1 w 235"/>
                    <a:gd name="T21" fmla="*/ 53 h 187"/>
                    <a:gd name="T22" fmla="*/ 17 w 235"/>
                    <a:gd name="T23" fmla="*/ 137 h 187"/>
                    <a:gd name="T24" fmla="*/ 70 w 235"/>
                    <a:gd name="T25" fmla="*/ 182 h 187"/>
                    <a:gd name="T26" fmla="*/ 107 w 235"/>
                    <a:gd name="T27" fmla="*/ 187 h 187"/>
                    <a:gd name="T28" fmla="*/ 125 w 235"/>
                    <a:gd name="T29" fmla="*/ 186 h 187"/>
                    <a:gd name="T30" fmla="*/ 196 w 235"/>
                    <a:gd name="T31" fmla="*/ 147 h 187"/>
                    <a:gd name="T32" fmla="*/ 230 w 235"/>
                    <a:gd name="T33" fmla="*/ 71 h 187"/>
                    <a:gd name="T34" fmla="*/ 203 w 235"/>
                    <a:gd name="T35" fmla="*/ 18 h 187"/>
                    <a:gd name="T36" fmla="*/ 119 w 235"/>
                    <a:gd name="T37" fmla="*/ 0 h 1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35" h="187">
                      <a:moveTo>
                        <a:pt x="122" y="124"/>
                      </a:moveTo>
                      <a:cubicBezTo>
                        <a:pt x="114" y="124"/>
                        <a:pt x="108" y="118"/>
                        <a:pt x="108" y="111"/>
                      </a:cubicBezTo>
                      <a:cubicBezTo>
                        <a:pt x="108" y="72"/>
                        <a:pt x="108" y="72"/>
                        <a:pt x="108" y="72"/>
                      </a:cubicBezTo>
                      <a:cubicBezTo>
                        <a:pt x="108" y="64"/>
                        <a:pt x="114" y="58"/>
                        <a:pt x="122" y="58"/>
                      </a:cubicBezTo>
                      <a:cubicBezTo>
                        <a:pt x="129" y="58"/>
                        <a:pt x="135" y="64"/>
                        <a:pt x="135" y="72"/>
                      </a:cubicBezTo>
                      <a:cubicBezTo>
                        <a:pt x="135" y="111"/>
                        <a:pt x="135" y="111"/>
                        <a:pt x="135" y="111"/>
                      </a:cubicBezTo>
                      <a:cubicBezTo>
                        <a:pt x="135" y="118"/>
                        <a:pt x="129" y="124"/>
                        <a:pt x="122" y="124"/>
                      </a:cubicBezTo>
                      <a:moveTo>
                        <a:pt x="119" y="0"/>
                      </a:moveTo>
                      <a:cubicBezTo>
                        <a:pt x="106" y="1"/>
                        <a:pt x="92" y="2"/>
                        <a:pt x="79" y="3"/>
                      </a:cubicBezTo>
                      <a:cubicBezTo>
                        <a:pt x="62" y="5"/>
                        <a:pt x="45" y="7"/>
                        <a:pt x="29" y="13"/>
                      </a:cubicBezTo>
                      <a:cubicBezTo>
                        <a:pt x="11" y="20"/>
                        <a:pt x="1" y="33"/>
                        <a:pt x="1" y="53"/>
                      </a:cubicBezTo>
                      <a:cubicBezTo>
                        <a:pt x="0" y="82"/>
                        <a:pt x="7" y="110"/>
                        <a:pt x="17" y="137"/>
                      </a:cubicBezTo>
                      <a:cubicBezTo>
                        <a:pt x="27" y="161"/>
                        <a:pt x="44" y="177"/>
                        <a:pt x="70" y="182"/>
                      </a:cubicBezTo>
                      <a:cubicBezTo>
                        <a:pt x="82" y="185"/>
                        <a:pt x="95" y="187"/>
                        <a:pt x="107" y="187"/>
                      </a:cubicBezTo>
                      <a:cubicBezTo>
                        <a:pt x="113" y="187"/>
                        <a:pt x="119" y="187"/>
                        <a:pt x="125" y="186"/>
                      </a:cubicBezTo>
                      <a:cubicBezTo>
                        <a:pt x="153" y="182"/>
                        <a:pt x="178" y="170"/>
                        <a:pt x="196" y="147"/>
                      </a:cubicBezTo>
                      <a:cubicBezTo>
                        <a:pt x="213" y="125"/>
                        <a:pt x="224" y="99"/>
                        <a:pt x="230" y="71"/>
                      </a:cubicBezTo>
                      <a:cubicBezTo>
                        <a:pt x="235" y="46"/>
                        <a:pt x="226" y="30"/>
                        <a:pt x="203" y="18"/>
                      </a:cubicBezTo>
                      <a:cubicBezTo>
                        <a:pt x="177" y="5"/>
                        <a:pt x="148" y="0"/>
                        <a:pt x="119" y="0"/>
                      </a:cubicBezTo>
                    </a:path>
                  </a:pathLst>
                </a:custGeom>
                <a:solidFill>
                  <a:srgbClr val="FCF1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1" name="Freeform 70">
                  <a:extLst>
                    <a:ext uri="{FF2B5EF4-FFF2-40B4-BE49-F238E27FC236}">
                      <a16:creationId xmlns:a16="http://schemas.microsoft.com/office/drawing/2014/main" id="{5C856BFF-1407-49CE-86FD-687C9E42E7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6289" y="4054475"/>
                  <a:ext cx="41275" cy="101600"/>
                </a:xfrm>
                <a:custGeom>
                  <a:avLst/>
                  <a:gdLst>
                    <a:gd name="T0" fmla="*/ 14 w 27"/>
                    <a:gd name="T1" fmla="*/ 0 h 66"/>
                    <a:gd name="T2" fmla="*/ 0 w 27"/>
                    <a:gd name="T3" fmla="*/ 14 h 66"/>
                    <a:gd name="T4" fmla="*/ 0 w 27"/>
                    <a:gd name="T5" fmla="*/ 53 h 66"/>
                    <a:gd name="T6" fmla="*/ 14 w 27"/>
                    <a:gd name="T7" fmla="*/ 66 h 66"/>
                    <a:gd name="T8" fmla="*/ 27 w 27"/>
                    <a:gd name="T9" fmla="*/ 53 h 66"/>
                    <a:gd name="T10" fmla="*/ 27 w 27"/>
                    <a:gd name="T11" fmla="*/ 14 h 66"/>
                    <a:gd name="T12" fmla="*/ 14 w 27"/>
                    <a:gd name="T13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66">
                      <a:moveTo>
                        <a:pt x="14" y="0"/>
                      </a:moveTo>
                      <a:cubicBezTo>
                        <a:pt x="6" y="0"/>
                        <a:pt x="0" y="6"/>
                        <a:pt x="0" y="14"/>
                      </a:cubicBezTo>
                      <a:cubicBezTo>
                        <a:pt x="0" y="53"/>
                        <a:pt x="0" y="53"/>
                        <a:pt x="0" y="53"/>
                      </a:cubicBezTo>
                      <a:cubicBezTo>
                        <a:pt x="0" y="60"/>
                        <a:pt x="6" y="66"/>
                        <a:pt x="14" y="66"/>
                      </a:cubicBezTo>
                      <a:cubicBezTo>
                        <a:pt x="21" y="66"/>
                        <a:pt x="27" y="60"/>
                        <a:pt x="27" y="53"/>
                      </a:cubicBezTo>
                      <a:cubicBezTo>
                        <a:pt x="27" y="14"/>
                        <a:pt x="27" y="14"/>
                        <a:pt x="27" y="14"/>
                      </a:cubicBezTo>
                      <a:cubicBezTo>
                        <a:pt x="27" y="6"/>
                        <a:pt x="21" y="0"/>
                        <a:pt x="14" y="0"/>
                      </a:cubicBezTo>
                    </a:path>
                  </a:pathLst>
                </a:custGeom>
                <a:solidFill>
                  <a:srgbClr val="A6AFB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2" name="Freeform 71">
                  <a:extLst>
                    <a:ext uri="{FF2B5EF4-FFF2-40B4-BE49-F238E27FC236}">
                      <a16:creationId xmlns:a16="http://schemas.microsoft.com/office/drawing/2014/main" id="{FC0B40AC-6A0C-4237-A919-959B7ACEF7A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153151" y="3967163"/>
                  <a:ext cx="357188" cy="284163"/>
                </a:xfrm>
                <a:custGeom>
                  <a:avLst/>
                  <a:gdLst>
                    <a:gd name="T0" fmla="*/ 109 w 234"/>
                    <a:gd name="T1" fmla="*/ 124 h 187"/>
                    <a:gd name="T2" fmla="*/ 95 w 234"/>
                    <a:gd name="T3" fmla="*/ 111 h 187"/>
                    <a:gd name="T4" fmla="*/ 95 w 234"/>
                    <a:gd name="T5" fmla="*/ 72 h 187"/>
                    <a:gd name="T6" fmla="*/ 109 w 234"/>
                    <a:gd name="T7" fmla="*/ 58 h 187"/>
                    <a:gd name="T8" fmla="*/ 122 w 234"/>
                    <a:gd name="T9" fmla="*/ 72 h 187"/>
                    <a:gd name="T10" fmla="*/ 122 w 234"/>
                    <a:gd name="T11" fmla="*/ 111 h 187"/>
                    <a:gd name="T12" fmla="*/ 109 w 234"/>
                    <a:gd name="T13" fmla="*/ 124 h 187"/>
                    <a:gd name="T14" fmla="*/ 113 w 234"/>
                    <a:gd name="T15" fmla="*/ 0 h 187"/>
                    <a:gd name="T16" fmla="*/ 89 w 234"/>
                    <a:gd name="T17" fmla="*/ 2 h 187"/>
                    <a:gd name="T18" fmla="*/ 28 w 234"/>
                    <a:gd name="T19" fmla="*/ 20 h 187"/>
                    <a:gd name="T20" fmla="*/ 5 w 234"/>
                    <a:gd name="T21" fmla="*/ 71 h 187"/>
                    <a:gd name="T22" fmla="*/ 30 w 234"/>
                    <a:gd name="T23" fmla="*/ 135 h 187"/>
                    <a:gd name="T24" fmla="*/ 89 w 234"/>
                    <a:gd name="T25" fmla="*/ 181 h 187"/>
                    <a:gd name="T26" fmla="*/ 127 w 234"/>
                    <a:gd name="T27" fmla="*/ 187 h 187"/>
                    <a:gd name="T28" fmla="*/ 161 w 234"/>
                    <a:gd name="T29" fmla="*/ 183 h 187"/>
                    <a:gd name="T30" fmla="*/ 218 w 234"/>
                    <a:gd name="T31" fmla="*/ 135 h 187"/>
                    <a:gd name="T32" fmla="*/ 234 w 234"/>
                    <a:gd name="T33" fmla="*/ 59 h 187"/>
                    <a:gd name="T34" fmla="*/ 212 w 234"/>
                    <a:gd name="T35" fmla="*/ 16 h 187"/>
                    <a:gd name="T36" fmla="*/ 193 w 234"/>
                    <a:gd name="T37" fmla="*/ 9 h 187"/>
                    <a:gd name="T38" fmla="*/ 113 w 234"/>
                    <a:gd name="T39" fmla="*/ 0 h 1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34" h="187">
                      <a:moveTo>
                        <a:pt x="109" y="124"/>
                      </a:moveTo>
                      <a:cubicBezTo>
                        <a:pt x="101" y="124"/>
                        <a:pt x="95" y="118"/>
                        <a:pt x="95" y="111"/>
                      </a:cubicBezTo>
                      <a:cubicBezTo>
                        <a:pt x="95" y="72"/>
                        <a:pt x="95" y="72"/>
                        <a:pt x="95" y="72"/>
                      </a:cubicBezTo>
                      <a:cubicBezTo>
                        <a:pt x="95" y="64"/>
                        <a:pt x="101" y="58"/>
                        <a:pt x="109" y="58"/>
                      </a:cubicBezTo>
                      <a:cubicBezTo>
                        <a:pt x="116" y="58"/>
                        <a:pt x="122" y="64"/>
                        <a:pt x="122" y="72"/>
                      </a:cubicBezTo>
                      <a:cubicBezTo>
                        <a:pt x="122" y="111"/>
                        <a:pt x="122" y="111"/>
                        <a:pt x="122" y="111"/>
                      </a:cubicBezTo>
                      <a:cubicBezTo>
                        <a:pt x="122" y="118"/>
                        <a:pt x="116" y="124"/>
                        <a:pt x="109" y="124"/>
                      </a:cubicBezTo>
                      <a:moveTo>
                        <a:pt x="113" y="0"/>
                      </a:moveTo>
                      <a:cubicBezTo>
                        <a:pt x="107" y="1"/>
                        <a:pt x="98" y="1"/>
                        <a:pt x="89" y="2"/>
                      </a:cubicBezTo>
                      <a:cubicBezTo>
                        <a:pt x="68" y="5"/>
                        <a:pt x="47" y="9"/>
                        <a:pt x="28" y="20"/>
                      </a:cubicBezTo>
                      <a:cubicBezTo>
                        <a:pt x="9" y="31"/>
                        <a:pt x="0" y="49"/>
                        <a:pt x="5" y="71"/>
                      </a:cubicBezTo>
                      <a:cubicBezTo>
                        <a:pt x="9" y="94"/>
                        <a:pt x="19" y="115"/>
                        <a:pt x="30" y="135"/>
                      </a:cubicBezTo>
                      <a:cubicBezTo>
                        <a:pt x="43" y="158"/>
                        <a:pt x="63" y="174"/>
                        <a:pt x="89" y="181"/>
                      </a:cubicBezTo>
                      <a:cubicBezTo>
                        <a:pt x="102" y="185"/>
                        <a:pt x="114" y="187"/>
                        <a:pt x="127" y="187"/>
                      </a:cubicBezTo>
                      <a:cubicBezTo>
                        <a:pt x="138" y="187"/>
                        <a:pt x="150" y="186"/>
                        <a:pt x="161" y="183"/>
                      </a:cubicBezTo>
                      <a:cubicBezTo>
                        <a:pt x="189" y="178"/>
                        <a:pt x="208" y="162"/>
                        <a:pt x="218" y="135"/>
                      </a:cubicBezTo>
                      <a:cubicBezTo>
                        <a:pt x="227" y="110"/>
                        <a:pt x="233" y="86"/>
                        <a:pt x="234" y="59"/>
                      </a:cubicBezTo>
                      <a:cubicBezTo>
                        <a:pt x="234" y="41"/>
                        <a:pt x="230" y="25"/>
                        <a:pt x="212" y="16"/>
                      </a:cubicBezTo>
                      <a:cubicBezTo>
                        <a:pt x="206" y="13"/>
                        <a:pt x="200" y="11"/>
                        <a:pt x="193" y="9"/>
                      </a:cubicBezTo>
                      <a:cubicBezTo>
                        <a:pt x="168" y="3"/>
                        <a:pt x="142" y="1"/>
                        <a:pt x="113" y="0"/>
                      </a:cubicBezTo>
                    </a:path>
                  </a:pathLst>
                </a:custGeom>
                <a:solidFill>
                  <a:srgbClr val="FCF1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3" name="Freeform 72">
                  <a:extLst>
                    <a:ext uri="{FF2B5EF4-FFF2-40B4-BE49-F238E27FC236}">
                      <a16:creationId xmlns:a16="http://schemas.microsoft.com/office/drawing/2014/main" id="{54C172FE-585F-4E81-9C73-3C73E0305F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7614" y="4054475"/>
                  <a:ext cx="41275" cy="101600"/>
                </a:xfrm>
                <a:custGeom>
                  <a:avLst/>
                  <a:gdLst>
                    <a:gd name="T0" fmla="*/ 14 w 27"/>
                    <a:gd name="T1" fmla="*/ 0 h 66"/>
                    <a:gd name="T2" fmla="*/ 0 w 27"/>
                    <a:gd name="T3" fmla="*/ 14 h 66"/>
                    <a:gd name="T4" fmla="*/ 0 w 27"/>
                    <a:gd name="T5" fmla="*/ 53 h 66"/>
                    <a:gd name="T6" fmla="*/ 14 w 27"/>
                    <a:gd name="T7" fmla="*/ 66 h 66"/>
                    <a:gd name="T8" fmla="*/ 27 w 27"/>
                    <a:gd name="T9" fmla="*/ 53 h 66"/>
                    <a:gd name="T10" fmla="*/ 27 w 27"/>
                    <a:gd name="T11" fmla="*/ 14 h 66"/>
                    <a:gd name="T12" fmla="*/ 14 w 27"/>
                    <a:gd name="T13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66">
                      <a:moveTo>
                        <a:pt x="14" y="0"/>
                      </a:moveTo>
                      <a:cubicBezTo>
                        <a:pt x="6" y="0"/>
                        <a:pt x="0" y="6"/>
                        <a:pt x="0" y="14"/>
                      </a:cubicBezTo>
                      <a:cubicBezTo>
                        <a:pt x="0" y="53"/>
                        <a:pt x="0" y="53"/>
                        <a:pt x="0" y="53"/>
                      </a:cubicBezTo>
                      <a:cubicBezTo>
                        <a:pt x="0" y="60"/>
                        <a:pt x="6" y="66"/>
                        <a:pt x="14" y="66"/>
                      </a:cubicBezTo>
                      <a:cubicBezTo>
                        <a:pt x="21" y="66"/>
                        <a:pt x="27" y="60"/>
                        <a:pt x="27" y="53"/>
                      </a:cubicBezTo>
                      <a:cubicBezTo>
                        <a:pt x="27" y="14"/>
                        <a:pt x="27" y="14"/>
                        <a:pt x="27" y="14"/>
                      </a:cubicBezTo>
                      <a:cubicBezTo>
                        <a:pt x="27" y="6"/>
                        <a:pt x="21" y="0"/>
                        <a:pt x="14" y="0"/>
                      </a:cubicBezTo>
                    </a:path>
                  </a:pathLst>
                </a:custGeom>
                <a:solidFill>
                  <a:srgbClr val="A6AFB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4" name="Freeform 73">
                  <a:extLst>
                    <a:ext uri="{FF2B5EF4-FFF2-40B4-BE49-F238E27FC236}">
                      <a16:creationId xmlns:a16="http://schemas.microsoft.com/office/drawing/2014/main" id="{FFBE5795-44D5-4EE6-A21E-FD54085DBB5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626101" y="3938588"/>
                  <a:ext cx="942975" cy="338138"/>
                </a:xfrm>
                <a:custGeom>
                  <a:avLst/>
                  <a:gdLst>
                    <a:gd name="T0" fmla="*/ 415 w 620"/>
                    <a:gd name="T1" fmla="*/ 14 h 223"/>
                    <a:gd name="T2" fmla="*/ 548 w 620"/>
                    <a:gd name="T3" fmla="*/ 10 h 223"/>
                    <a:gd name="T4" fmla="*/ 611 w 620"/>
                    <a:gd name="T5" fmla="*/ 25 h 223"/>
                    <a:gd name="T6" fmla="*/ 620 w 620"/>
                    <a:gd name="T7" fmla="*/ 31 h 223"/>
                    <a:gd name="T8" fmla="*/ 620 w 620"/>
                    <a:gd name="T9" fmla="*/ 60 h 223"/>
                    <a:gd name="T10" fmla="*/ 617 w 620"/>
                    <a:gd name="T11" fmla="*/ 65 h 223"/>
                    <a:gd name="T12" fmla="*/ 598 w 620"/>
                    <a:gd name="T13" fmla="*/ 96 h 223"/>
                    <a:gd name="T14" fmla="*/ 584 w 620"/>
                    <a:gd name="T15" fmla="*/ 145 h 223"/>
                    <a:gd name="T16" fmla="*/ 529 w 620"/>
                    <a:gd name="T17" fmla="*/ 209 h 223"/>
                    <a:gd name="T18" fmla="*/ 439 w 620"/>
                    <a:gd name="T19" fmla="*/ 216 h 223"/>
                    <a:gd name="T20" fmla="*/ 367 w 620"/>
                    <a:gd name="T21" fmla="*/ 166 h 223"/>
                    <a:gd name="T22" fmla="*/ 342 w 620"/>
                    <a:gd name="T23" fmla="*/ 108 h 223"/>
                    <a:gd name="T24" fmla="*/ 336 w 620"/>
                    <a:gd name="T25" fmla="*/ 90 h 223"/>
                    <a:gd name="T26" fmla="*/ 323 w 620"/>
                    <a:gd name="T27" fmla="*/ 80 h 223"/>
                    <a:gd name="T28" fmla="*/ 306 w 620"/>
                    <a:gd name="T29" fmla="*/ 79 h 223"/>
                    <a:gd name="T30" fmla="*/ 292 w 620"/>
                    <a:gd name="T31" fmla="*/ 87 h 223"/>
                    <a:gd name="T32" fmla="*/ 286 w 620"/>
                    <a:gd name="T33" fmla="*/ 102 h 223"/>
                    <a:gd name="T34" fmla="*/ 253 w 620"/>
                    <a:gd name="T35" fmla="*/ 174 h 223"/>
                    <a:gd name="T36" fmla="*/ 185 w 620"/>
                    <a:gd name="T37" fmla="*/ 218 h 223"/>
                    <a:gd name="T38" fmla="*/ 165 w 620"/>
                    <a:gd name="T39" fmla="*/ 220 h 223"/>
                    <a:gd name="T40" fmla="*/ 140 w 620"/>
                    <a:gd name="T41" fmla="*/ 220 h 223"/>
                    <a:gd name="T42" fmla="*/ 136 w 620"/>
                    <a:gd name="T43" fmla="*/ 220 h 223"/>
                    <a:gd name="T44" fmla="*/ 86 w 620"/>
                    <a:gd name="T45" fmla="*/ 207 h 223"/>
                    <a:gd name="T46" fmla="*/ 50 w 620"/>
                    <a:gd name="T47" fmla="*/ 171 h 223"/>
                    <a:gd name="T48" fmla="*/ 26 w 620"/>
                    <a:gd name="T49" fmla="*/ 98 h 223"/>
                    <a:gd name="T50" fmla="*/ 13 w 620"/>
                    <a:gd name="T51" fmla="*/ 74 h 223"/>
                    <a:gd name="T52" fmla="*/ 0 w 620"/>
                    <a:gd name="T53" fmla="*/ 51 h 223"/>
                    <a:gd name="T54" fmla="*/ 0 w 620"/>
                    <a:gd name="T55" fmla="*/ 26 h 223"/>
                    <a:gd name="T56" fmla="*/ 5 w 620"/>
                    <a:gd name="T57" fmla="*/ 24 h 223"/>
                    <a:gd name="T58" fmla="*/ 63 w 620"/>
                    <a:gd name="T59" fmla="*/ 12 h 223"/>
                    <a:gd name="T60" fmla="*/ 136 w 620"/>
                    <a:gd name="T61" fmla="*/ 5 h 223"/>
                    <a:gd name="T62" fmla="*/ 250 w 620"/>
                    <a:gd name="T63" fmla="*/ 21 h 223"/>
                    <a:gd name="T64" fmla="*/ 336 w 620"/>
                    <a:gd name="T65" fmla="*/ 27 h 223"/>
                    <a:gd name="T66" fmla="*/ 415 w 620"/>
                    <a:gd name="T67" fmla="*/ 14 h 223"/>
                    <a:gd name="T68" fmla="*/ 460 w 620"/>
                    <a:gd name="T69" fmla="*/ 19 h 223"/>
                    <a:gd name="T70" fmla="*/ 436 w 620"/>
                    <a:gd name="T71" fmla="*/ 21 h 223"/>
                    <a:gd name="T72" fmla="*/ 375 w 620"/>
                    <a:gd name="T73" fmla="*/ 39 h 223"/>
                    <a:gd name="T74" fmla="*/ 352 w 620"/>
                    <a:gd name="T75" fmla="*/ 90 h 223"/>
                    <a:gd name="T76" fmla="*/ 377 w 620"/>
                    <a:gd name="T77" fmla="*/ 154 h 223"/>
                    <a:gd name="T78" fmla="*/ 436 w 620"/>
                    <a:gd name="T79" fmla="*/ 200 h 223"/>
                    <a:gd name="T80" fmla="*/ 508 w 620"/>
                    <a:gd name="T81" fmla="*/ 202 h 223"/>
                    <a:gd name="T82" fmla="*/ 565 w 620"/>
                    <a:gd name="T83" fmla="*/ 154 h 223"/>
                    <a:gd name="T84" fmla="*/ 581 w 620"/>
                    <a:gd name="T85" fmla="*/ 78 h 223"/>
                    <a:gd name="T86" fmla="*/ 559 w 620"/>
                    <a:gd name="T87" fmla="*/ 35 h 223"/>
                    <a:gd name="T88" fmla="*/ 540 w 620"/>
                    <a:gd name="T89" fmla="*/ 28 h 223"/>
                    <a:gd name="T90" fmla="*/ 460 w 620"/>
                    <a:gd name="T91" fmla="*/ 19 h 223"/>
                    <a:gd name="T92" fmla="*/ 246 w 620"/>
                    <a:gd name="T93" fmla="*/ 37 h 223"/>
                    <a:gd name="T94" fmla="*/ 162 w 620"/>
                    <a:gd name="T95" fmla="*/ 19 h 223"/>
                    <a:gd name="T96" fmla="*/ 122 w 620"/>
                    <a:gd name="T97" fmla="*/ 22 h 223"/>
                    <a:gd name="T98" fmla="*/ 72 w 620"/>
                    <a:gd name="T99" fmla="*/ 32 h 223"/>
                    <a:gd name="T100" fmla="*/ 44 w 620"/>
                    <a:gd name="T101" fmla="*/ 72 h 223"/>
                    <a:gd name="T102" fmla="*/ 60 w 620"/>
                    <a:gd name="T103" fmla="*/ 156 h 223"/>
                    <a:gd name="T104" fmla="*/ 113 w 620"/>
                    <a:gd name="T105" fmla="*/ 201 h 223"/>
                    <a:gd name="T106" fmla="*/ 168 w 620"/>
                    <a:gd name="T107" fmla="*/ 205 h 223"/>
                    <a:gd name="T108" fmla="*/ 239 w 620"/>
                    <a:gd name="T109" fmla="*/ 166 h 223"/>
                    <a:gd name="T110" fmla="*/ 273 w 620"/>
                    <a:gd name="T111" fmla="*/ 90 h 223"/>
                    <a:gd name="T112" fmla="*/ 246 w 620"/>
                    <a:gd name="T113" fmla="*/ 37 h 2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20" h="223">
                      <a:moveTo>
                        <a:pt x="415" y="14"/>
                      </a:moveTo>
                      <a:cubicBezTo>
                        <a:pt x="459" y="5"/>
                        <a:pt x="504" y="0"/>
                        <a:pt x="548" y="10"/>
                      </a:cubicBezTo>
                      <a:cubicBezTo>
                        <a:pt x="569" y="15"/>
                        <a:pt x="590" y="20"/>
                        <a:pt x="611" y="25"/>
                      </a:cubicBezTo>
                      <a:cubicBezTo>
                        <a:pt x="615" y="25"/>
                        <a:pt x="618" y="27"/>
                        <a:pt x="620" y="31"/>
                      </a:cubicBezTo>
                      <a:cubicBezTo>
                        <a:pt x="620" y="41"/>
                        <a:pt x="620" y="50"/>
                        <a:pt x="620" y="60"/>
                      </a:cubicBezTo>
                      <a:cubicBezTo>
                        <a:pt x="619" y="62"/>
                        <a:pt x="618" y="64"/>
                        <a:pt x="617" y="65"/>
                      </a:cubicBezTo>
                      <a:cubicBezTo>
                        <a:pt x="605" y="72"/>
                        <a:pt x="601" y="84"/>
                        <a:pt x="598" y="96"/>
                      </a:cubicBezTo>
                      <a:cubicBezTo>
                        <a:pt x="593" y="112"/>
                        <a:pt x="589" y="129"/>
                        <a:pt x="584" y="145"/>
                      </a:cubicBezTo>
                      <a:cubicBezTo>
                        <a:pt x="575" y="175"/>
                        <a:pt x="557" y="197"/>
                        <a:pt x="529" y="209"/>
                      </a:cubicBezTo>
                      <a:cubicBezTo>
                        <a:pt x="500" y="221"/>
                        <a:pt x="470" y="223"/>
                        <a:pt x="439" y="216"/>
                      </a:cubicBezTo>
                      <a:cubicBezTo>
                        <a:pt x="409" y="209"/>
                        <a:pt x="384" y="193"/>
                        <a:pt x="367" y="166"/>
                      </a:cubicBezTo>
                      <a:cubicBezTo>
                        <a:pt x="356" y="148"/>
                        <a:pt x="348" y="128"/>
                        <a:pt x="342" y="108"/>
                      </a:cubicBezTo>
                      <a:cubicBezTo>
                        <a:pt x="340" y="102"/>
                        <a:pt x="338" y="96"/>
                        <a:pt x="336" y="90"/>
                      </a:cubicBezTo>
                      <a:cubicBezTo>
                        <a:pt x="334" y="84"/>
                        <a:pt x="329" y="80"/>
                        <a:pt x="323" y="80"/>
                      </a:cubicBezTo>
                      <a:cubicBezTo>
                        <a:pt x="318" y="79"/>
                        <a:pt x="312" y="79"/>
                        <a:pt x="306" y="79"/>
                      </a:cubicBezTo>
                      <a:cubicBezTo>
                        <a:pt x="300" y="79"/>
                        <a:pt x="295" y="81"/>
                        <a:pt x="292" y="87"/>
                      </a:cubicBezTo>
                      <a:cubicBezTo>
                        <a:pt x="290" y="92"/>
                        <a:pt x="287" y="97"/>
                        <a:pt x="286" y="102"/>
                      </a:cubicBezTo>
                      <a:cubicBezTo>
                        <a:pt x="280" y="129"/>
                        <a:pt x="269" y="153"/>
                        <a:pt x="253" y="174"/>
                      </a:cubicBezTo>
                      <a:cubicBezTo>
                        <a:pt x="236" y="197"/>
                        <a:pt x="214" y="213"/>
                        <a:pt x="185" y="218"/>
                      </a:cubicBezTo>
                      <a:cubicBezTo>
                        <a:pt x="178" y="219"/>
                        <a:pt x="172" y="220"/>
                        <a:pt x="165" y="220"/>
                      </a:cubicBezTo>
                      <a:cubicBezTo>
                        <a:pt x="157" y="220"/>
                        <a:pt x="149" y="220"/>
                        <a:pt x="140" y="220"/>
                      </a:cubicBezTo>
                      <a:cubicBezTo>
                        <a:pt x="139" y="220"/>
                        <a:pt x="138" y="220"/>
                        <a:pt x="136" y="220"/>
                      </a:cubicBezTo>
                      <a:cubicBezTo>
                        <a:pt x="119" y="218"/>
                        <a:pt x="102" y="214"/>
                        <a:pt x="86" y="207"/>
                      </a:cubicBezTo>
                      <a:cubicBezTo>
                        <a:pt x="69" y="199"/>
                        <a:pt x="57" y="188"/>
                        <a:pt x="50" y="171"/>
                      </a:cubicBezTo>
                      <a:cubicBezTo>
                        <a:pt x="40" y="147"/>
                        <a:pt x="32" y="123"/>
                        <a:pt x="26" y="98"/>
                      </a:cubicBezTo>
                      <a:cubicBezTo>
                        <a:pt x="23" y="88"/>
                        <a:pt x="19" y="81"/>
                        <a:pt x="13" y="74"/>
                      </a:cubicBezTo>
                      <a:cubicBezTo>
                        <a:pt x="7" y="67"/>
                        <a:pt x="1" y="60"/>
                        <a:pt x="0" y="51"/>
                      </a:cubicBezTo>
                      <a:cubicBezTo>
                        <a:pt x="0" y="42"/>
                        <a:pt x="0" y="34"/>
                        <a:pt x="0" y="26"/>
                      </a:cubicBezTo>
                      <a:cubicBezTo>
                        <a:pt x="1" y="25"/>
                        <a:pt x="3" y="24"/>
                        <a:pt x="5" y="24"/>
                      </a:cubicBezTo>
                      <a:cubicBezTo>
                        <a:pt x="25" y="20"/>
                        <a:pt x="44" y="16"/>
                        <a:pt x="63" y="12"/>
                      </a:cubicBezTo>
                      <a:cubicBezTo>
                        <a:pt x="87" y="7"/>
                        <a:pt x="111" y="4"/>
                        <a:pt x="136" y="5"/>
                      </a:cubicBezTo>
                      <a:cubicBezTo>
                        <a:pt x="174" y="7"/>
                        <a:pt x="212" y="13"/>
                        <a:pt x="250" y="21"/>
                      </a:cubicBezTo>
                      <a:cubicBezTo>
                        <a:pt x="278" y="28"/>
                        <a:pt x="307" y="31"/>
                        <a:pt x="336" y="27"/>
                      </a:cubicBezTo>
                      <a:cubicBezTo>
                        <a:pt x="362" y="24"/>
                        <a:pt x="389" y="19"/>
                        <a:pt x="415" y="14"/>
                      </a:cubicBezTo>
                      <a:close/>
                      <a:moveTo>
                        <a:pt x="460" y="19"/>
                      </a:moveTo>
                      <a:cubicBezTo>
                        <a:pt x="454" y="20"/>
                        <a:pt x="445" y="20"/>
                        <a:pt x="436" y="21"/>
                      </a:cubicBezTo>
                      <a:cubicBezTo>
                        <a:pt x="415" y="24"/>
                        <a:pt x="394" y="28"/>
                        <a:pt x="375" y="39"/>
                      </a:cubicBezTo>
                      <a:cubicBezTo>
                        <a:pt x="356" y="50"/>
                        <a:pt x="347" y="68"/>
                        <a:pt x="352" y="90"/>
                      </a:cubicBezTo>
                      <a:cubicBezTo>
                        <a:pt x="356" y="113"/>
                        <a:pt x="366" y="134"/>
                        <a:pt x="377" y="154"/>
                      </a:cubicBezTo>
                      <a:cubicBezTo>
                        <a:pt x="390" y="177"/>
                        <a:pt x="410" y="193"/>
                        <a:pt x="436" y="200"/>
                      </a:cubicBezTo>
                      <a:cubicBezTo>
                        <a:pt x="460" y="208"/>
                        <a:pt x="484" y="207"/>
                        <a:pt x="508" y="202"/>
                      </a:cubicBezTo>
                      <a:cubicBezTo>
                        <a:pt x="536" y="197"/>
                        <a:pt x="555" y="181"/>
                        <a:pt x="565" y="154"/>
                      </a:cubicBezTo>
                      <a:cubicBezTo>
                        <a:pt x="574" y="129"/>
                        <a:pt x="580" y="105"/>
                        <a:pt x="581" y="78"/>
                      </a:cubicBezTo>
                      <a:cubicBezTo>
                        <a:pt x="581" y="60"/>
                        <a:pt x="577" y="44"/>
                        <a:pt x="559" y="35"/>
                      </a:cubicBezTo>
                      <a:cubicBezTo>
                        <a:pt x="553" y="32"/>
                        <a:pt x="547" y="30"/>
                        <a:pt x="540" y="28"/>
                      </a:cubicBezTo>
                      <a:cubicBezTo>
                        <a:pt x="515" y="22"/>
                        <a:pt x="489" y="20"/>
                        <a:pt x="460" y="19"/>
                      </a:cubicBezTo>
                      <a:close/>
                      <a:moveTo>
                        <a:pt x="246" y="37"/>
                      </a:moveTo>
                      <a:cubicBezTo>
                        <a:pt x="220" y="24"/>
                        <a:pt x="191" y="19"/>
                        <a:pt x="162" y="19"/>
                      </a:cubicBezTo>
                      <a:cubicBezTo>
                        <a:pt x="149" y="20"/>
                        <a:pt x="135" y="21"/>
                        <a:pt x="122" y="22"/>
                      </a:cubicBezTo>
                      <a:cubicBezTo>
                        <a:pt x="105" y="24"/>
                        <a:pt x="88" y="26"/>
                        <a:pt x="72" y="32"/>
                      </a:cubicBezTo>
                      <a:cubicBezTo>
                        <a:pt x="54" y="39"/>
                        <a:pt x="44" y="52"/>
                        <a:pt x="44" y="72"/>
                      </a:cubicBezTo>
                      <a:cubicBezTo>
                        <a:pt x="43" y="101"/>
                        <a:pt x="50" y="129"/>
                        <a:pt x="60" y="156"/>
                      </a:cubicBezTo>
                      <a:cubicBezTo>
                        <a:pt x="70" y="180"/>
                        <a:pt x="87" y="196"/>
                        <a:pt x="113" y="201"/>
                      </a:cubicBezTo>
                      <a:cubicBezTo>
                        <a:pt x="131" y="206"/>
                        <a:pt x="149" y="207"/>
                        <a:pt x="168" y="205"/>
                      </a:cubicBezTo>
                      <a:cubicBezTo>
                        <a:pt x="196" y="201"/>
                        <a:pt x="221" y="189"/>
                        <a:pt x="239" y="166"/>
                      </a:cubicBezTo>
                      <a:cubicBezTo>
                        <a:pt x="256" y="144"/>
                        <a:pt x="267" y="118"/>
                        <a:pt x="273" y="90"/>
                      </a:cubicBezTo>
                      <a:cubicBezTo>
                        <a:pt x="278" y="65"/>
                        <a:pt x="269" y="49"/>
                        <a:pt x="246" y="37"/>
                      </a:cubicBezTo>
                      <a:close/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5" name="Freeform 74">
                  <a:extLst>
                    <a:ext uri="{FF2B5EF4-FFF2-40B4-BE49-F238E27FC236}">
                      <a16:creationId xmlns:a16="http://schemas.microsoft.com/office/drawing/2014/main" id="{6A3D51C9-CA96-43B2-970E-BA47ECF19E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19764" y="3786188"/>
                  <a:ext cx="271463" cy="115888"/>
                </a:xfrm>
                <a:custGeom>
                  <a:avLst/>
                  <a:gdLst>
                    <a:gd name="T0" fmla="*/ 0 w 178"/>
                    <a:gd name="T1" fmla="*/ 76 h 76"/>
                    <a:gd name="T2" fmla="*/ 178 w 178"/>
                    <a:gd name="T3" fmla="*/ 56 h 76"/>
                    <a:gd name="T4" fmla="*/ 178 w 178"/>
                    <a:gd name="T5" fmla="*/ 11 h 76"/>
                    <a:gd name="T6" fmla="*/ 0 w 178"/>
                    <a:gd name="T7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8" h="76">
                      <a:moveTo>
                        <a:pt x="0" y="76"/>
                      </a:moveTo>
                      <a:cubicBezTo>
                        <a:pt x="0" y="76"/>
                        <a:pt x="58" y="41"/>
                        <a:pt x="178" y="56"/>
                      </a:cubicBezTo>
                      <a:cubicBezTo>
                        <a:pt x="178" y="11"/>
                        <a:pt x="178" y="11"/>
                        <a:pt x="178" y="11"/>
                      </a:cubicBezTo>
                      <a:cubicBezTo>
                        <a:pt x="178" y="11"/>
                        <a:pt x="67" y="0"/>
                        <a:pt x="0" y="76"/>
                      </a:cubicBezTo>
                      <a:close/>
                    </a:path>
                  </a:pathLst>
                </a:custGeom>
                <a:solidFill>
                  <a:srgbClr val="6039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6" name="Freeform 75">
                  <a:extLst>
                    <a:ext uri="{FF2B5EF4-FFF2-40B4-BE49-F238E27FC236}">
                      <a16:creationId xmlns:a16="http://schemas.microsoft.com/office/drawing/2014/main" id="{5521D0B6-4129-4A0C-A6C5-63C50C55C8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51" y="3786188"/>
                  <a:ext cx="269875" cy="115888"/>
                </a:xfrm>
                <a:custGeom>
                  <a:avLst/>
                  <a:gdLst>
                    <a:gd name="T0" fmla="*/ 178 w 178"/>
                    <a:gd name="T1" fmla="*/ 76 h 76"/>
                    <a:gd name="T2" fmla="*/ 0 w 178"/>
                    <a:gd name="T3" fmla="*/ 56 h 76"/>
                    <a:gd name="T4" fmla="*/ 0 w 178"/>
                    <a:gd name="T5" fmla="*/ 11 h 76"/>
                    <a:gd name="T6" fmla="*/ 178 w 178"/>
                    <a:gd name="T7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8" h="76">
                      <a:moveTo>
                        <a:pt x="178" y="76"/>
                      </a:moveTo>
                      <a:cubicBezTo>
                        <a:pt x="178" y="76"/>
                        <a:pt x="120" y="41"/>
                        <a:pt x="0" y="56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1"/>
                        <a:pt x="111" y="0"/>
                        <a:pt x="178" y="76"/>
                      </a:cubicBezTo>
                      <a:close/>
                    </a:path>
                  </a:pathLst>
                </a:custGeom>
                <a:solidFill>
                  <a:srgbClr val="6039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7" name="Freeform 76">
                  <a:extLst>
                    <a:ext uri="{FF2B5EF4-FFF2-40B4-BE49-F238E27FC236}">
                      <a16:creationId xmlns:a16="http://schemas.microsoft.com/office/drawing/2014/main" id="{77E3420E-96B2-4FFD-A0A6-8354E2D68F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45151" y="3282950"/>
                  <a:ext cx="833438" cy="476250"/>
                </a:xfrm>
                <a:custGeom>
                  <a:avLst/>
                  <a:gdLst>
                    <a:gd name="T0" fmla="*/ 246 w 549"/>
                    <a:gd name="T1" fmla="*/ 52 h 313"/>
                    <a:gd name="T2" fmla="*/ 189 w 549"/>
                    <a:gd name="T3" fmla="*/ 0 h 313"/>
                    <a:gd name="T4" fmla="*/ 150 w 549"/>
                    <a:gd name="T5" fmla="*/ 94 h 313"/>
                    <a:gd name="T6" fmla="*/ 93 w 549"/>
                    <a:gd name="T7" fmla="*/ 22 h 313"/>
                    <a:gd name="T8" fmla="*/ 48 w 549"/>
                    <a:gd name="T9" fmla="*/ 146 h 313"/>
                    <a:gd name="T10" fmla="*/ 28 w 549"/>
                    <a:gd name="T11" fmla="*/ 115 h 313"/>
                    <a:gd name="T12" fmla="*/ 58 w 549"/>
                    <a:gd name="T13" fmla="*/ 219 h 313"/>
                    <a:gd name="T14" fmla="*/ 159 w 549"/>
                    <a:gd name="T15" fmla="*/ 254 h 313"/>
                    <a:gd name="T16" fmla="*/ 127 w 549"/>
                    <a:gd name="T17" fmla="*/ 291 h 313"/>
                    <a:gd name="T18" fmla="*/ 353 w 549"/>
                    <a:gd name="T19" fmla="*/ 255 h 313"/>
                    <a:gd name="T20" fmla="*/ 339 w 549"/>
                    <a:gd name="T21" fmla="*/ 283 h 313"/>
                    <a:gd name="T22" fmla="*/ 502 w 549"/>
                    <a:gd name="T23" fmla="*/ 219 h 313"/>
                    <a:gd name="T24" fmla="*/ 538 w 549"/>
                    <a:gd name="T25" fmla="*/ 219 h 313"/>
                    <a:gd name="T26" fmla="*/ 246 w 549"/>
                    <a:gd name="T27" fmla="*/ 52 h 3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9" h="313">
                      <a:moveTo>
                        <a:pt x="246" y="52"/>
                      </a:moveTo>
                      <a:cubicBezTo>
                        <a:pt x="195" y="48"/>
                        <a:pt x="189" y="0"/>
                        <a:pt x="189" y="0"/>
                      </a:cubicBezTo>
                      <a:cubicBezTo>
                        <a:pt x="150" y="35"/>
                        <a:pt x="150" y="94"/>
                        <a:pt x="150" y="94"/>
                      </a:cubicBezTo>
                      <a:cubicBezTo>
                        <a:pt x="113" y="70"/>
                        <a:pt x="93" y="22"/>
                        <a:pt x="93" y="22"/>
                      </a:cubicBezTo>
                      <a:cubicBezTo>
                        <a:pt x="28" y="96"/>
                        <a:pt x="48" y="146"/>
                        <a:pt x="48" y="146"/>
                      </a:cubicBezTo>
                      <a:cubicBezTo>
                        <a:pt x="28" y="115"/>
                        <a:pt x="28" y="115"/>
                        <a:pt x="28" y="115"/>
                      </a:cubicBezTo>
                      <a:cubicBezTo>
                        <a:pt x="0" y="190"/>
                        <a:pt x="58" y="219"/>
                        <a:pt x="58" y="219"/>
                      </a:cubicBezTo>
                      <a:cubicBezTo>
                        <a:pt x="58" y="219"/>
                        <a:pt x="82" y="256"/>
                        <a:pt x="159" y="254"/>
                      </a:cubicBezTo>
                      <a:cubicBezTo>
                        <a:pt x="127" y="291"/>
                        <a:pt x="127" y="291"/>
                        <a:pt x="127" y="291"/>
                      </a:cubicBezTo>
                      <a:cubicBezTo>
                        <a:pt x="127" y="291"/>
                        <a:pt x="274" y="313"/>
                        <a:pt x="353" y="255"/>
                      </a:cubicBezTo>
                      <a:cubicBezTo>
                        <a:pt x="339" y="283"/>
                        <a:pt x="339" y="283"/>
                        <a:pt x="339" y="283"/>
                      </a:cubicBezTo>
                      <a:cubicBezTo>
                        <a:pt x="339" y="283"/>
                        <a:pt x="477" y="284"/>
                        <a:pt x="502" y="219"/>
                      </a:cubicBezTo>
                      <a:cubicBezTo>
                        <a:pt x="538" y="219"/>
                        <a:pt x="538" y="219"/>
                        <a:pt x="538" y="219"/>
                      </a:cubicBezTo>
                      <a:cubicBezTo>
                        <a:pt x="549" y="47"/>
                        <a:pt x="298" y="55"/>
                        <a:pt x="246" y="52"/>
                      </a:cubicBezTo>
                      <a:close/>
                    </a:path>
                  </a:pathLst>
                </a:custGeom>
                <a:solidFill>
                  <a:srgbClr val="6039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158" name="Freeform 77">
                  <a:extLst>
                    <a:ext uri="{FF2B5EF4-FFF2-40B4-BE49-F238E27FC236}">
                      <a16:creationId xmlns:a16="http://schemas.microsoft.com/office/drawing/2014/main" id="{EF5F20E3-6E79-4662-8FA1-D6FB590CFF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40439" y="4202113"/>
                  <a:ext cx="114300" cy="26988"/>
                </a:xfrm>
                <a:custGeom>
                  <a:avLst/>
                  <a:gdLst>
                    <a:gd name="T0" fmla="*/ 38 w 76"/>
                    <a:gd name="T1" fmla="*/ 18 h 18"/>
                    <a:gd name="T2" fmla="*/ 0 w 76"/>
                    <a:gd name="T3" fmla="*/ 0 h 18"/>
                    <a:gd name="T4" fmla="*/ 76 w 76"/>
                    <a:gd name="T5" fmla="*/ 0 h 18"/>
                    <a:gd name="T6" fmla="*/ 38 w 76"/>
                    <a:gd name="T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6" h="18">
                      <a:moveTo>
                        <a:pt x="38" y="18"/>
                      </a:moveTo>
                      <a:cubicBezTo>
                        <a:pt x="27" y="18"/>
                        <a:pt x="0" y="0"/>
                        <a:pt x="0" y="0"/>
                      </a:cubicBezTo>
                      <a:cubicBezTo>
                        <a:pt x="76" y="0"/>
                        <a:pt x="76" y="0"/>
                        <a:pt x="76" y="0"/>
                      </a:cubicBezTo>
                      <a:cubicBezTo>
                        <a:pt x="76" y="0"/>
                        <a:pt x="49" y="18"/>
                        <a:pt x="38" y="18"/>
                      </a:cubicBezTo>
                      <a:close/>
                    </a:path>
                  </a:pathLst>
                </a:custGeom>
                <a:solidFill>
                  <a:srgbClr val="EFBB8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</p:grpSp>
        <p:pic>
          <p:nvPicPr>
            <p:cNvPr id="84" name="Picture 83" descr="A close up of a logo&#10;&#10;Description automatically generated">
              <a:extLst>
                <a:ext uri="{FF2B5EF4-FFF2-40B4-BE49-F238E27FC236}">
                  <a16:creationId xmlns:a16="http://schemas.microsoft.com/office/drawing/2014/main" id="{DC3AA1AF-9DD6-4BB4-B3A0-D109A7EE8E3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5583" y="2990411"/>
              <a:ext cx="1117716" cy="10628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946580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itle 3">
            <a:extLst>
              <a:ext uri="{FF2B5EF4-FFF2-40B4-BE49-F238E27FC236}">
                <a16:creationId xmlns:a16="http://schemas.microsoft.com/office/drawing/2014/main" id="{024BA243-9472-4410-8D12-37EC45391FC2}"/>
              </a:ext>
            </a:extLst>
          </p:cNvPr>
          <p:cNvSpPr txBox="1">
            <a:spLocks/>
          </p:cNvSpPr>
          <p:nvPr/>
        </p:nvSpPr>
        <p:spPr>
          <a:xfrm>
            <a:off x="463171" y="239808"/>
            <a:ext cx="11265658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DoS/DDoS Attack Techniques: </a:t>
            </a: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SYN Flood Attack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4147AA8-ACA6-45DA-A7A6-0410E48404DD}"/>
              </a:ext>
            </a:extLst>
          </p:cNvPr>
          <p:cNvGrpSpPr/>
          <p:nvPr/>
        </p:nvGrpSpPr>
        <p:grpSpPr>
          <a:xfrm>
            <a:off x="7746483" y="1349829"/>
            <a:ext cx="3905720" cy="5027513"/>
            <a:chOff x="7746483" y="1352460"/>
            <a:chExt cx="3905720" cy="5027513"/>
          </a:xfrm>
        </p:grpSpPr>
        <p:cxnSp>
          <p:nvCxnSpPr>
            <p:cNvPr id="135" name="Straight Arrow Connector 134">
              <a:extLst>
                <a:ext uri="{FF2B5EF4-FFF2-40B4-BE49-F238E27FC236}">
                  <a16:creationId xmlns:a16="http://schemas.microsoft.com/office/drawing/2014/main" id="{17F4B1BD-0B30-48F0-8F2D-B04BE28EC87E}"/>
                </a:ext>
              </a:extLst>
            </p:cNvPr>
            <p:cNvCxnSpPr/>
            <p:nvPr/>
          </p:nvCxnSpPr>
          <p:spPr>
            <a:xfrm>
              <a:off x="8392136" y="2695427"/>
              <a:ext cx="2600583" cy="371934"/>
            </a:xfrm>
            <a:prstGeom prst="straightConnector1">
              <a:avLst/>
            </a:prstGeom>
            <a:ln w="28575">
              <a:solidFill>
                <a:schemeClr val="tx2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Arrow Connector 135">
              <a:extLst>
                <a:ext uri="{FF2B5EF4-FFF2-40B4-BE49-F238E27FC236}">
                  <a16:creationId xmlns:a16="http://schemas.microsoft.com/office/drawing/2014/main" id="{1C2A9848-81F3-47D1-BC04-7CACFC06E49A}"/>
                </a:ext>
              </a:extLst>
            </p:cNvPr>
            <p:cNvCxnSpPr/>
            <p:nvPr/>
          </p:nvCxnSpPr>
          <p:spPr>
            <a:xfrm flipH="1">
              <a:off x="8379843" y="3275097"/>
              <a:ext cx="2577240" cy="370002"/>
            </a:xfrm>
            <a:prstGeom prst="straightConnector1">
              <a:avLst/>
            </a:prstGeom>
            <a:ln w="28575">
              <a:solidFill>
                <a:schemeClr val="tx2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2D1778D3-6A9F-4E46-B08A-5715DF088388}"/>
                </a:ext>
              </a:extLst>
            </p:cNvPr>
            <p:cNvSpPr txBox="1"/>
            <p:nvPr/>
          </p:nvSpPr>
          <p:spPr>
            <a:xfrm>
              <a:off x="7780641" y="2038227"/>
              <a:ext cx="1000322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Host A</a:t>
              </a:r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11B5499F-0E41-4701-9A8B-E087326472E7}"/>
                </a:ext>
              </a:extLst>
            </p:cNvPr>
            <p:cNvSpPr txBox="1"/>
            <p:nvPr/>
          </p:nvSpPr>
          <p:spPr>
            <a:xfrm>
              <a:off x="10584047" y="2038227"/>
              <a:ext cx="1068156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Host B</a:t>
              </a:r>
            </a:p>
          </p:txBody>
        </p:sp>
        <p:cxnSp>
          <p:nvCxnSpPr>
            <p:cNvPr id="139" name="Straight Arrow Connector 138">
              <a:extLst>
                <a:ext uri="{FF2B5EF4-FFF2-40B4-BE49-F238E27FC236}">
                  <a16:creationId xmlns:a16="http://schemas.microsoft.com/office/drawing/2014/main" id="{9A130DA6-A8EA-491A-9310-FFF5DA153928}"/>
                </a:ext>
              </a:extLst>
            </p:cNvPr>
            <p:cNvCxnSpPr/>
            <p:nvPr/>
          </p:nvCxnSpPr>
          <p:spPr>
            <a:xfrm flipH="1">
              <a:off x="10670762" y="1722915"/>
              <a:ext cx="332134" cy="0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ot"/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Arrow Connector 139">
              <a:extLst>
                <a:ext uri="{FF2B5EF4-FFF2-40B4-BE49-F238E27FC236}">
                  <a16:creationId xmlns:a16="http://schemas.microsoft.com/office/drawing/2014/main" id="{1E7FCBD3-F356-42E6-A3A8-4AFCBB50A5FD}"/>
                </a:ext>
              </a:extLst>
            </p:cNvPr>
            <p:cNvCxnSpPr/>
            <p:nvPr/>
          </p:nvCxnSpPr>
          <p:spPr>
            <a:xfrm>
              <a:off x="8392136" y="3855009"/>
              <a:ext cx="2600583" cy="371934"/>
            </a:xfrm>
            <a:prstGeom prst="straightConnector1">
              <a:avLst/>
            </a:prstGeom>
            <a:ln w="28575">
              <a:solidFill>
                <a:schemeClr val="tx2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Arrow Connector 140">
              <a:extLst>
                <a:ext uri="{FF2B5EF4-FFF2-40B4-BE49-F238E27FC236}">
                  <a16:creationId xmlns:a16="http://schemas.microsoft.com/office/drawing/2014/main" id="{C593C120-7AD8-471C-AB37-99959E21D77F}"/>
                </a:ext>
              </a:extLst>
            </p:cNvPr>
            <p:cNvCxnSpPr/>
            <p:nvPr/>
          </p:nvCxnSpPr>
          <p:spPr>
            <a:xfrm>
              <a:off x="8392136" y="4623284"/>
              <a:ext cx="2600583" cy="371934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Arrow Connector 141">
              <a:extLst>
                <a:ext uri="{FF2B5EF4-FFF2-40B4-BE49-F238E27FC236}">
                  <a16:creationId xmlns:a16="http://schemas.microsoft.com/office/drawing/2014/main" id="{C53F8246-B06F-4F23-906B-B082BD718818}"/>
                </a:ext>
              </a:extLst>
            </p:cNvPr>
            <p:cNvCxnSpPr/>
            <p:nvPr/>
          </p:nvCxnSpPr>
          <p:spPr>
            <a:xfrm>
              <a:off x="8392136" y="4975666"/>
              <a:ext cx="2600583" cy="371934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Arrow Connector 142">
              <a:extLst>
                <a:ext uri="{FF2B5EF4-FFF2-40B4-BE49-F238E27FC236}">
                  <a16:creationId xmlns:a16="http://schemas.microsoft.com/office/drawing/2014/main" id="{245D7ABE-0A48-4552-B03F-FD22D83ADE84}"/>
                </a:ext>
              </a:extLst>
            </p:cNvPr>
            <p:cNvCxnSpPr/>
            <p:nvPr/>
          </p:nvCxnSpPr>
          <p:spPr>
            <a:xfrm>
              <a:off x="8392136" y="5328049"/>
              <a:ext cx="2600583" cy="371934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Arrow Connector 143">
              <a:extLst>
                <a:ext uri="{FF2B5EF4-FFF2-40B4-BE49-F238E27FC236}">
                  <a16:creationId xmlns:a16="http://schemas.microsoft.com/office/drawing/2014/main" id="{7127DEE8-B153-4FBF-BE78-11B9E8E38DE9}"/>
                </a:ext>
              </a:extLst>
            </p:cNvPr>
            <p:cNvCxnSpPr/>
            <p:nvPr/>
          </p:nvCxnSpPr>
          <p:spPr>
            <a:xfrm>
              <a:off x="8392136" y="5680432"/>
              <a:ext cx="2600583" cy="371934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DC87A64F-DE5A-4C1E-A627-77650EA818E7}"/>
                </a:ext>
              </a:extLst>
            </p:cNvPr>
            <p:cNvSpPr/>
            <p:nvPr/>
          </p:nvSpPr>
          <p:spPr>
            <a:xfrm>
              <a:off x="9140794" y="2393302"/>
              <a:ext cx="222896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Normal connection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establishment</a:t>
              </a: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DE8FD013-7821-49F3-9066-6C085673AB52}"/>
                </a:ext>
              </a:extLst>
            </p:cNvPr>
            <p:cNvSpPr/>
            <p:nvPr/>
          </p:nvSpPr>
          <p:spPr>
            <a:xfrm>
              <a:off x="9618102" y="4540230"/>
              <a:ext cx="157788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SYN Flooding</a:t>
              </a: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E8697027-6C24-4F18-99C1-8C25EAD0575B}"/>
                </a:ext>
              </a:extLst>
            </p:cNvPr>
            <p:cNvSpPr/>
            <p:nvPr/>
          </p:nvSpPr>
          <p:spPr>
            <a:xfrm rot="472316">
              <a:off x="8654233" y="2531572"/>
              <a:ext cx="66969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SYN</a:t>
              </a: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A9C3CBFB-D4B7-412F-8BA4-3C56E1E842E0}"/>
                </a:ext>
              </a:extLst>
            </p:cNvPr>
            <p:cNvSpPr/>
            <p:nvPr/>
          </p:nvSpPr>
          <p:spPr>
            <a:xfrm rot="472316">
              <a:off x="8648372" y="3684351"/>
              <a:ext cx="68134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ACK</a:t>
              </a: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FEB49B2C-01FF-4802-BEB5-B4013764975E}"/>
                </a:ext>
              </a:extLst>
            </p:cNvPr>
            <p:cNvSpPr/>
            <p:nvPr/>
          </p:nvSpPr>
          <p:spPr>
            <a:xfrm rot="472316">
              <a:off x="8654233" y="4444960"/>
              <a:ext cx="66969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SYN</a:t>
              </a: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F6574A27-CBCD-49A3-B5A3-4B7A003B2C29}"/>
                </a:ext>
              </a:extLst>
            </p:cNvPr>
            <p:cNvSpPr/>
            <p:nvPr/>
          </p:nvSpPr>
          <p:spPr>
            <a:xfrm rot="472316">
              <a:off x="8654233" y="4809780"/>
              <a:ext cx="66969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SYN</a:t>
              </a: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81A5E3FF-D783-4251-B936-88A11CEBF767}"/>
                </a:ext>
              </a:extLst>
            </p:cNvPr>
            <p:cNvSpPr/>
            <p:nvPr/>
          </p:nvSpPr>
          <p:spPr>
            <a:xfrm rot="472316">
              <a:off x="8654233" y="5166790"/>
              <a:ext cx="66969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SYN</a:t>
              </a: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056FF41C-224D-40CE-BDDD-66952290D35C}"/>
                </a:ext>
              </a:extLst>
            </p:cNvPr>
            <p:cNvSpPr/>
            <p:nvPr/>
          </p:nvSpPr>
          <p:spPr>
            <a:xfrm rot="472316">
              <a:off x="8654233" y="5519173"/>
              <a:ext cx="66969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SYN</a:t>
              </a: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FFC1FB48-BAA2-43D7-A5F1-CA016C31E487}"/>
                </a:ext>
              </a:extLst>
            </p:cNvPr>
            <p:cNvSpPr/>
            <p:nvPr/>
          </p:nvSpPr>
          <p:spPr>
            <a:xfrm rot="21132863">
              <a:off x="9484699" y="3144743"/>
              <a:ext cx="115754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SYN/ACK</a:t>
              </a:r>
            </a:p>
          </p:txBody>
        </p:sp>
        <p:cxnSp>
          <p:nvCxnSpPr>
            <p:cNvPr id="154" name="Straight Arrow Connector 153">
              <a:extLst>
                <a:ext uri="{FF2B5EF4-FFF2-40B4-BE49-F238E27FC236}">
                  <a16:creationId xmlns:a16="http://schemas.microsoft.com/office/drawing/2014/main" id="{B0C9B280-47CA-4D2A-93CA-65E0E542E8B0}"/>
                </a:ext>
              </a:extLst>
            </p:cNvPr>
            <p:cNvCxnSpPr/>
            <p:nvPr/>
          </p:nvCxnSpPr>
          <p:spPr>
            <a:xfrm>
              <a:off x="8610519" y="1753395"/>
              <a:ext cx="2162556" cy="0"/>
            </a:xfrm>
            <a:prstGeom prst="straightConnector1">
              <a:avLst/>
            </a:prstGeom>
            <a:ln w="28575">
              <a:solidFill>
                <a:schemeClr val="tx2"/>
              </a:solidFill>
              <a:prstDash val="sysDot"/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5" name="Picture 4" descr="F:\Prashant DATA\ICONS\Web2.0 PNG Icons\Globe and Internet\Globe 1.png">
              <a:extLst>
                <a:ext uri="{FF2B5EF4-FFF2-40B4-BE49-F238E27FC236}">
                  <a16:creationId xmlns:a16="http://schemas.microsoft.com/office/drawing/2014/main" id="{B2CFFF51-FE00-44A2-A828-A0E79697B6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12929" y="1478113"/>
              <a:ext cx="557736" cy="5577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6" name="Down Arrow 36">
              <a:extLst>
                <a:ext uri="{FF2B5EF4-FFF2-40B4-BE49-F238E27FC236}">
                  <a16:creationId xmlns:a16="http://schemas.microsoft.com/office/drawing/2014/main" id="{DC9990E3-0D53-4F86-BAA3-77367358ABD7}"/>
                </a:ext>
              </a:extLst>
            </p:cNvPr>
            <p:cNvSpPr/>
            <p:nvPr/>
          </p:nvSpPr>
          <p:spPr>
            <a:xfrm>
              <a:off x="10937634" y="2315227"/>
              <a:ext cx="365760" cy="4064746"/>
            </a:xfrm>
            <a:prstGeom prst="downArrow">
              <a:avLst>
                <a:gd name="adj1" fmla="val 50000"/>
                <a:gd name="adj2" fmla="val 415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2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7" name="Down Arrow 37">
              <a:extLst>
                <a:ext uri="{FF2B5EF4-FFF2-40B4-BE49-F238E27FC236}">
                  <a16:creationId xmlns:a16="http://schemas.microsoft.com/office/drawing/2014/main" id="{13AC99C7-488E-4B39-A74A-C8AD1D680EC9}"/>
                </a:ext>
              </a:extLst>
            </p:cNvPr>
            <p:cNvSpPr/>
            <p:nvPr/>
          </p:nvSpPr>
          <p:spPr>
            <a:xfrm>
              <a:off x="8087495" y="2315227"/>
              <a:ext cx="365760" cy="4064746"/>
            </a:xfrm>
            <a:prstGeom prst="downArrow">
              <a:avLst>
                <a:gd name="adj1" fmla="val 50000"/>
                <a:gd name="adj2" fmla="val 415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2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E117EA50-4AFC-4C47-89CE-6E99C0BC1AA5}"/>
                </a:ext>
              </a:extLst>
            </p:cNvPr>
            <p:cNvGrpSpPr/>
            <p:nvPr/>
          </p:nvGrpSpPr>
          <p:grpSpPr>
            <a:xfrm>
              <a:off x="10709365" y="1353888"/>
              <a:ext cx="935454" cy="698222"/>
              <a:chOff x="10709365" y="1235016"/>
              <a:chExt cx="935454" cy="698222"/>
            </a:xfrm>
          </p:grpSpPr>
          <p:pic>
            <p:nvPicPr>
              <p:cNvPr id="162" name="Picture 161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747EE81A-AC76-423A-948A-02C090E710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709365" y="1393264"/>
                <a:ext cx="658263" cy="523478"/>
              </a:xfrm>
              <a:prstGeom prst="rect">
                <a:avLst/>
              </a:prstGeom>
            </p:spPr>
          </p:pic>
          <p:pic>
            <p:nvPicPr>
              <p:cNvPr id="163" name="Picture 162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6E3BD4FF-28D5-4F54-8BD3-20BFC19F8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157873" y="1235016"/>
                <a:ext cx="486946" cy="698222"/>
              </a:xfrm>
              <a:prstGeom prst="rect">
                <a:avLst/>
              </a:prstGeom>
            </p:spPr>
          </p:pic>
        </p:grpSp>
        <p:grpSp>
          <p:nvGrpSpPr>
            <p:cNvPr id="159" name="Group 158">
              <a:extLst>
                <a:ext uri="{FF2B5EF4-FFF2-40B4-BE49-F238E27FC236}">
                  <a16:creationId xmlns:a16="http://schemas.microsoft.com/office/drawing/2014/main" id="{F8A83908-196D-4113-A424-62EA62077F50}"/>
                </a:ext>
              </a:extLst>
            </p:cNvPr>
            <p:cNvGrpSpPr/>
            <p:nvPr/>
          </p:nvGrpSpPr>
          <p:grpSpPr>
            <a:xfrm>
              <a:off x="7746483" y="1352460"/>
              <a:ext cx="939819" cy="729665"/>
              <a:chOff x="7746483" y="1233588"/>
              <a:chExt cx="939819" cy="729665"/>
            </a:xfrm>
          </p:grpSpPr>
          <p:pic>
            <p:nvPicPr>
              <p:cNvPr id="160" name="Picture 159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05A73C39-F57D-462F-B5D2-920CF78E2C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15087" y="1344592"/>
                <a:ext cx="571215" cy="590915"/>
              </a:xfrm>
              <a:prstGeom prst="rect">
                <a:avLst/>
              </a:prstGeom>
            </p:spPr>
          </p:pic>
          <p:pic>
            <p:nvPicPr>
              <p:cNvPr id="161" name="Picture 160" descr="A picture containing toy, doll, food, shirt&#10;&#10;Description automatically generated">
                <a:extLst>
                  <a:ext uri="{FF2B5EF4-FFF2-40B4-BE49-F238E27FC236}">
                    <a16:creationId xmlns:a16="http://schemas.microsoft.com/office/drawing/2014/main" id="{2D320A5F-BA04-4393-90C3-9763C67DBD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46483" y="1233588"/>
                <a:ext cx="534861" cy="729665"/>
              </a:xfrm>
              <a:prstGeom prst="rect">
                <a:avLst/>
              </a:prstGeom>
            </p:spPr>
          </p:pic>
        </p:grpSp>
      </p:grpSp>
      <p:grpSp>
        <p:nvGrpSpPr>
          <p:cNvPr id="70" name="Group 69"/>
          <p:cNvGrpSpPr/>
          <p:nvPr/>
        </p:nvGrpSpPr>
        <p:grpSpPr>
          <a:xfrm>
            <a:off x="353408" y="1804879"/>
            <a:ext cx="472211" cy="472211"/>
            <a:chOff x="7477060" y="2190890"/>
            <a:chExt cx="387417" cy="387417"/>
          </a:xfrm>
        </p:grpSpPr>
        <p:sp>
          <p:nvSpPr>
            <p:cNvPr id="4" name="Oval 3"/>
            <p:cNvSpPr/>
            <p:nvPr/>
          </p:nvSpPr>
          <p:spPr>
            <a:xfrm>
              <a:off x="7477060" y="2190890"/>
              <a:ext cx="387417" cy="387417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3" name="Freeform 47"/>
            <p:cNvSpPr>
              <a:spLocks/>
            </p:cNvSpPr>
            <p:nvPr/>
          </p:nvSpPr>
          <p:spPr bwMode="auto">
            <a:xfrm>
              <a:off x="7572411" y="2306428"/>
              <a:ext cx="196714" cy="156341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353408" y="3020314"/>
            <a:ext cx="472211" cy="472211"/>
            <a:chOff x="7477060" y="2995347"/>
            <a:chExt cx="387417" cy="387417"/>
          </a:xfrm>
        </p:grpSpPr>
        <p:sp>
          <p:nvSpPr>
            <p:cNvPr id="118" name="Oval 117"/>
            <p:cNvSpPr/>
            <p:nvPr/>
          </p:nvSpPr>
          <p:spPr>
            <a:xfrm>
              <a:off x="7477060" y="2995347"/>
              <a:ext cx="387417" cy="38741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4" name="Freeform 47"/>
            <p:cNvSpPr>
              <a:spLocks/>
            </p:cNvSpPr>
            <p:nvPr/>
          </p:nvSpPr>
          <p:spPr bwMode="auto">
            <a:xfrm>
              <a:off x="7572411" y="3110885"/>
              <a:ext cx="196714" cy="156341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353408" y="4235749"/>
            <a:ext cx="472211" cy="472211"/>
            <a:chOff x="7477060" y="3799804"/>
            <a:chExt cx="387417" cy="387417"/>
          </a:xfrm>
        </p:grpSpPr>
        <p:sp>
          <p:nvSpPr>
            <p:cNvPr id="119" name="Oval 118"/>
            <p:cNvSpPr/>
            <p:nvPr/>
          </p:nvSpPr>
          <p:spPr>
            <a:xfrm>
              <a:off x="7477060" y="3799804"/>
              <a:ext cx="387417" cy="38741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5" name="Freeform 47"/>
            <p:cNvSpPr>
              <a:spLocks/>
            </p:cNvSpPr>
            <p:nvPr/>
          </p:nvSpPr>
          <p:spPr bwMode="auto">
            <a:xfrm>
              <a:off x="7572411" y="3915342"/>
              <a:ext cx="196714" cy="156341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353408" y="5451185"/>
            <a:ext cx="472211" cy="472211"/>
            <a:chOff x="7477060" y="4604261"/>
            <a:chExt cx="387417" cy="387417"/>
          </a:xfrm>
        </p:grpSpPr>
        <p:sp>
          <p:nvSpPr>
            <p:cNvPr id="120" name="Oval 119"/>
            <p:cNvSpPr/>
            <p:nvPr/>
          </p:nvSpPr>
          <p:spPr>
            <a:xfrm>
              <a:off x="7477060" y="4604261"/>
              <a:ext cx="387417" cy="38741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6" name="Freeform 47"/>
            <p:cNvSpPr>
              <a:spLocks/>
            </p:cNvSpPr>
            <p:nvPr/>
          </p:nvSpPr>
          <p:spPr bwMode="auto">
            <a:xfrm>
              <a:off x="7572411" y="4719799"/>
              <a:ext cx="196714" cy="156341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FB9BB85-491A-42AC-B0AC-2FEDBFBCBE0B}"/>
              </a:ext>
            </a:extLst>
          </p:cNvPr>
          <p:cNvSpPr/>
          <p:nvPr/>
        </p:nvSpPr>
        <p:spPr>
          <a:xfrm>
            <a:off x="1187702" y="1533153"/>
            <a:ext cx="5199324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The attacker sends a large number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SYN requests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with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fake source IP addresses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to the target server (victim)</a:t>
            </a:r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E93BBCB9-C863-4F92-8968-F99ED269F609}"/>
              </a:ext>
            </a:extLst>
          </p:cNvPr>
          <p:cNvSpPr/>
          <p:nvPr/>
        </p:nvSpPr>
        <p:spPr>
          <a:xfrm>
            <a:off x="1187702" y="2754928"/>
            <a:ext cx="5199324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The target machine sends back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SYN/ACK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 in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response to the request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and waits for the ACK to complete the session setup</a:t>
            </a:r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7AE16C0F-7D55-42EE-A350-27170FD3A8E9}"/>
              </a:ext>
            </a:extLst>
          </p:cNvPr>
          <p:cNvSpPr/>
          <p:nvPr/>
        </p:nvSpPr>
        <p:spPr>
          <a:xfrm>
            <a:off x="1187702" y="4123523"/>
            <a:ext cx="5199324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The target machine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does not get the response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because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source address is fake </a:t>
            </a: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F7D6005F-0665-4153-B2BB-F6B73DE35D41}"/>
              </a:ext>
            </a:extLst>
          </p:cNvPr>
          <p:cNvSpPr/>
          <p:nvPr/>
        </p:nvSpPr>
        <p:spPr>
          <a:xfrm>
            <a:off x="1187702" y="5179459"/>
            <a:ext cx="5199324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SYN flooding takes advantage of a flaw in the implementation of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TCP three-way handshake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t>in most hosts</a:t>
            </a:r>
          </a:p>
        </p:txBody>
      </p: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EE3A9B84-6682-49C7-8536-49D66152BC58}"/>
              </a:ext>
            </a:extLst>
          </p:cNvPr>
          <p:cNvCxnSpPr>
            <a:cxnSpLocks/>
          </p:cNvCxnSpPr>
          <p:nvPr/>
        </p:nvCxnSpPr>
        <p:spPr>
          <a:xfrm>
            <a:off x="6981913" y="1268936"/>
            <a:ext cx="0" cy="4901860"/>
          </a:xfrm>
          <a:prstGeom prst="line">
            <a:avLst/>
          </a:prstGeom>
          <a:ln w="19050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ound Same Side Corner Rectangle 76">
            <a:extLst>
              <a:ext uri="{FF2B5EF4-FFF2-40B4-BE49-F238E27FC236}">
                <a16:creationId xmlns:a16="http://schemas.microsoft.com/office/drawing/2014/main" id="{9320594D-AF8A-45D5-BE8D-5DEA7320DA00}"/>
              </a:ext>
            </a:extLst>
          </p:cNvPr>
          <p:cNvSpPr/>
          <p:nvPr/>
        </p:nvSpPr>
        <p:spPr>
          <a:xfrm rot="10800000" flipH="1">
            <a:off x="990601" y="2799749"/>
            <a:ext cx="109697" cy="913591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Lato Light"/>
            </a:endParaRPr>
          </a:p>
        </p:txBody>
      </p:sp>
      <p:sp>
        <p:nvSpPr>
          <p:cNvPr id="52" name="Round Same Side Corner Rectangle 78">
            <a:extLst>
              <a:ext uri="{FF2B5EF4-FFF2-40B4-BE49-F238E27FC236}">
                <a16:creationId xmlns:a16="http://schemas.microsoft.com/office/drawing/2014/main" id="{5AF9816E-80B7-4444-AD38-D7B5FF7970CD}"/>
              </a:ext>
            </a:extLst>
          </p:cNvPr>
          <p:cNvSpPr/>
          <p:nvPr/>
        </p:nvSpPr>
        <p:spPr>
          <a:xfrm rot="10800000" flipH="1">
            <a:off x="990601" y="1588435"/>
            <a:ext cx="109697" cy="913591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Lato Light"/>
            </a:endParaRPr>
          </a:p>
        </p:txBody>
      </p:sp>
      <p:sp>
        <p:nvSpPr>
          <p:cNvPr id="53" name="Round Same Side Corner Rectangle 81">
            <a:extLst>
              <a:ext uri="{FF2B5EF4-FFF2-40B4-BE49-F238E27FC236}">
                <a16:creationId xmlns:a16="http://schemas.microsoft.com/office/drawing/2014/main" id="{133A6651-C189-4B97-BDA9-2E8FF89E43C6}"/>
              </a:ext>
            </a:extLst>
          </p:cNvPr>
          <p:cNvSpPr/>
          <p:nvPr/>
        </p:nvSpPr>
        <p:spPr>
          <a:xfrm rot="10800000" flipH="1">
            <a:off x="990601" y="4020536"/>
            <a:ext cx="109697" cy="913591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Lato Light"/>
            </a:endParaRPr>
          </a:p>
        </p:txBody>
      </p:sp>
      <p:sp>
        <p:nvSpPr>
          <p:cNvPr id="54" name="Round Same Side Corner Rectangle 82">
            <a:extLst>
              <a:ext uri="{FF2B5EF4-FFF2-40B4-BE49-F238E27FC236}">
                <a16:creationId xmlns:a16="http://schemas.microsoft.com/office/drawing/2014/main" id="{16684ADF-9E24-4958-ADB7-02F94D087098}"/>
              </a:ext>
            </a:extLst>
          </p:cNvPr>
          <p:cNvSpPr/>
          <p:nvPr/>
        </p:nvSpPr>
        <p:spPr>
          <a:xfrm rot="10800000" flipH="1">
            <a:off x="990601" y="5231896"/>
            <a:ext cx="109697" cy="913591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45048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1">
            <a:extLst>
              <a:ext uri="{FF2B5EF4-FFF2-40B4-BE49-F238E27FC236}">
                <a16:creationId xmlns:a16="http://schemas.microsoft.com/office/drawing/2014/main" id="{307AFF8A-E936-4BBF-9FAD-92777029EC09}"/>
              </a:ext>
            </a:extLst>
          </p:cNvPr>
          <p:cNvSpPr txBox="1">
            <a:spLocks/>
          </p:cNvSpPr>
          <p:nvPr/>
        </p:nvSpPr>
        <p:spPr>
          <a:xfrm>
            <a:off x="2286000" y="31651"/>
            <a:ext cx="8016628" cy="1139563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DoS/DDoS Attack Techniques: </a:t>
            </a: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Fragmentation Attack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BB7C72FF-E66E-45A0-A23C-8383F611845E}"/>
              </a:ext>
            </a:extLst>
          </p:cNvPr>
          <p:cNvGrpSpPr/>
          <p:nvPr/>
        </p:nvGrpSpPr>
        <p:grpSpPr>
          <a:xfrm>
            <a:off x="976350" y="3402620"/>
            <a:ext cx="10239300" cy="3045352"/>
            <a:chOff x="976350" y="3475648"/>
            <a:chExt cx="10239300" cy="3045352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B0A2B16-B5C7-4189-A0AF-DA2EC9C53629}"/>
                </a:ext>
              </a:extLst>
            </p:cNvPr>
            <p:cNvSpPr/>
            <p:nvPr/>
          </p:nvSpPr>
          <p:spPr bwMode="auto">
            <a:xfrm>
              <a:off x="2101571" y="3835400"/>
              <a:ext cx="1043780" cy="78739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IP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Header</a:t>
              </a: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16E7822F-BA0F-418E-9D2C-287E13DAF8F4}"/>
                </a:ext>
              </a:extLst>
            </p:cNvPr>
            <p:cNvSpPr/>
            <p:nvPr/>
          </p:nvSpPr>
          <p:spPr bwMode="auto">
            <a:xfrm>
              <a:off x="7712359" y="3835400"/>
              <a:ext cx="1540674" cy="787391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 segment 4</a:t>
              </a: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B768B511-1DE6-4CE0-8DF7-833931FB2EB4}"/>
                </a:ext>
              </a:extLst>
            </p:cNvPr>
            <p:cNvSpPr/>
            <p:nvPr/>
          </p:nvSpPr>
          <p:spPr bwMode="auto">
            <a:xfrm>
              <a:off x="6200768" y="3835400"/>
              <a:ext cx="1540674" cy="787391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 segment 3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2A65539F-86B1-4052-B580-356A8F0D8CDA}"/>
                </a:ext>
              </a:extLst>
            </p:cNvPr>
            <p:cNvSpPr/>
            <p:nvPr/>
          </p:nvSpPr>
          <p:spPr bwMode="auto">
            <a:xfrm>
              <a:off x="4689177" y="3835400"/>
              <a:ext cx="1540674" cy="787391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 segment 2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39C1B28F-4387-4ED5-BE19-FA77D36243FD}"/>
                </a:ext>
              </a:extLst>
            </p:cNvPr>
            <p:cNvSpPr/>
            <p:nvPr/>
          </p:nvSpPr>
          <p:spPr bwMode="auto">
            <a:xfrm>
              <a:off x="3147541" y="3835400"/>
              <a:ext cx="1540674" cy="787391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 segment 1</a:t>
              </a:r>
            </a:p>
          </p:txBody>
        </p:sp>
        <p:cxnSp>
          <p:nvCxnSpPr>
            <p:cNvPr id="80" name="Straight Arrow Connector 79">
              <a:extLst>
                <a:ext uri="{FF2B5EF4-FFF2-40B4-BE49-F238E27FC236}">
                  <a16:creationId xmlns:a16="http://schemas.microsoft.com/office/drawing/2014/main" id="{D2174840-562C-47F2-9EED-B98EDBF93955}"/>
                </a:ext>
              </a:extLst>
            </p:cNvPr>
            <p:cNvCxnSpPr/>
            <p:nvPr/>
          </p:nvCxnSpPr>
          <p:spPr>
            <a:xfrm flipH="1">
              <a:off x="2070236" y="3642824"/>
              <a:ext cx="265854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9324551B-F9FE-42A0-87C2-4491EEF86960}"/>
                </a:ext>
              </a:extLst>
            </p:cNvPr>
            <p:cNvCxnSpPr/>
            <p:nvPr/>
          </p:nvCxnSpPr>
          <p:spPr>
            <a:xfrm>
              <a:off x="6451320" y="3642824"/>
              <a:ext cx="2833049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F6F19C4C-D8A7-40F5-9073-57D3245D4B4F}"/>
                </a:ext>
              </a:extLst>
            </p:cNvPr>
            <p:cNvSpPr txBox="1"/>
            <p:nvPr/>
          </p:nvSpPr>
          <p:spPr bwMode="auto">
            <a:xfrm>
              <a:off x="4706428" y="3475648"/>
              <a:ext cx="1803586" cy="33435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Original Packet</a:t>
              </a:r>
            </a:p>
          </p:txBody>
        </p:sp>
        <p:cxnSp>
          <p:nvCxnSpPr>
            <p:cNvPr id="83" name="Straight Arrow Connector 82">
              <a:extLst>
                <a:ext uri="{FF2B5EF4-FFF2-40B4-BE49-F238E27FC236}">
                  <a16:creationId xmlns:a16="http://schemas.microsoft.com/office/drawing/2014/main" id="{93054AA5-69AD-4F3E-9D0B-6BFEC372324C}"/>
                </a:ext>
              </a:extLst>
            </p:cNvPr>
            <p:cNvCxnSpPr>
              <a:stCxn id="76" idx="2"/>
              <a:endCxn id="107" idx="0"/>
            </p:cNvCxnSpPr>
            <p:nvPr/>
          </p:nvCxnSpPr>
          <p:spPr>
            <a:xfrm>
              <a:off x="8482696" y="4622791"/>
              <a:ext cx="2032648" cy="539001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5EF37A7D-B6FD-42C1-B571-ECFE98A1B314}"/>
                </a:ext>
              </a:extLst>
            </p:cNvPr>
            <p:cNvGrpSpPr/>
            <p:nvPr/>
          </p:nvGrpSpPr>
          <p:grpSpPr>
            <a:xfrm>
              <a:off x="9432554" y="5161792"/>
              <a:ext cx="1783096" cy="1106666"/>
              <a:chOff x="9182191" y="3908738"/>
              <a:chExt cx="1789880" cy="1529366"/>
            </a:xfrm>
          </p:grpSpPr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B5C7287C-1B2E-4A74-8081-733BB035CC56}"/>
                  </a:ext>
                </a:extLst>
              </p:cNvPr>
              <p:cNvSpPr/>
              <p:nvPr/>
            </p:nvSpPr>
            <p:spPr bwMode="auto">
              <a:xfrm>
                <a:off x="9182191" y="3908738"/>
                <a:ext cx="377002" cy="1529366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I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P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H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D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</a:t>
                </a:r>
              </a:p>
            </p:txBody>
          </p:sp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943C33F2-7034-47EC-9826-58AF149567FE}"/>
                  </a:ext>
                </a:extLst>
              </p:cNvPr>
              <p:cNvSpPr/>
              <p:nvPr/>
            </p:nvSpPr>
            <p:spPr bwMode="auto">
              <a:xfrm>
                <a:off x="9566129" y="3908738"/>
                <a:ext cx="1405942" cy="1520780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Data segment 4</a:t>
                </a:r>
              </a:p>
            </p:txBody>
          </p:sp>
        </p:grp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C81B2F3C-C051-4718-AFCC-3EF6CE1990E9}"/>
                </a:ext>
              </a:extLst>
            </p:cNvPr>
            <p:cNvSpPr txBox="1"/>
            <p:nvPr/>
          </p:nvSpPr>
          <p:spPr bwMode="auto">
            <a:xfrm>
              <a:off x="9762993" y="6276019"/>
              <a:ext cx="1142123" cy="244981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Fragment 4</a:t>
              </a:r>
            </a:p>
          </p:txBody>
        </p: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2BDA3B81-BA68-46CD-89C9-C1EE7726014A}"/>
                </a:ext>
              </a:extLst>
            </p:cNvPr>
            <p:cNvCxnSpPr/>
            <p:nvPr/>
          </p:nvCxnSpPr>
          <p:spPr>
            <a:xfrm flipH="1">
              <a:off x="9438341" y="6398510"/>
              <a:ext cx="27328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C8CCA932-42F0-43F9-B14A-C53A1B5CE7E4}"/>
                </a:ext>
              </a:extLst>
            </p:cNvPr>
            <p:cNvCxnSpPr/>
            <p:nvPr/>
          </p:nvCxnSpPr>
          <p:spPr>
            <a:xfrm>
              <a:off x="10942370" y="6398510"/>
              <a:ext cx="27328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95357FAF-FE87-40BC-AD44-0B496AD5DD02}"/>
                </a:ext>
              </a:extLst>
            </p:cNvPr>
            <p:cNvCxnSpPr>
              <a:stCxn id="77" idx="2"/>
              <a:endCxn id="90" idx="0"/>
            </p:cNvCxnSpPr>
            <p:nvPr/>
          </p:nvCxnSpPr>
          <p:spPr>
            <a:xfrm>
              <a:off x="6971105" y="4622791"/>
              <a:ext cx="788737" cy="539777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EDC142-6A23-4A37-A8C1-31CCFC34884A}"/>
                </a:ext>
              </a:extLst>
            </p:cNvPr>
            <p:cNvSpPr/>
            <p:nvPr/>
          </p:nvSpPr>
          <p:spPr bwMode="auto">
            <a:xfrm>
              <a:off x="6705466" y="5161792"/>
              <a:ext cx="368172" cy="109967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</a:t>
              </a: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0A5D0CA5-D196-4B9F-953B-7917225F89E3}"/>
                </a:ext>
              </a:extLst>
            </p:cNvPr>
            <p:cNvSpPr/>
            <p:nvPr/>
          </p:nvSpPr>
          <p:spPr bwMode="auto">
            <a:xfrm>
              <a:off x="7059535" y="5162568"/>
              <a:ext cx="1400613" cy="1100453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 segment 3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A9C05C5D-9AAD-475F-8D49-0270CEA1B280}"/>
                </a:ext>
              </a:extLst>
            </p:cNvPr>
            <p:cNvSpPr txBox="1"/>
            <p:nvPr/>
          </p:nvSpPr>
          <p:spPr bwMode="auto">
            <a:xfrm>
              <a:off x="7007491" y="6265924"/>
              <a:ext cx="1142123" cy="244981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Fragment 3</a:t>
              </a:r>
            </a:p>
          </p:txBody>
        </p:sp>
        <p:cxnSp>
          <p:nvCxnSpPr>
            <p:cNvPr id="92" name="Straight Arrow Connector 91">
              <a:extLst>
                <a:ext uri="{FF2B5EF4-FFF2-40B4-BE49-F238E27FC236}">
                  <a16:creationId xmlns:a16="http://schemas.microsoft.com/office/drawing/2014/main" id="{C68AC352-54AF-4EF4-9DBB-CF3B66BED45E}"/>
                </a:ext>
              </a:extLst>
            </p:cNvPr>
            <p:cNvCxnSpPr/>
            <p:nvPr/>
          </p:nvCxnSpPr>
          <p:spPr>
            <a:xfrm flipH="1">
              <a:off x="6682839" y="6388415"/>
              <a:ext cx="27328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>
              <a:extLst>
                <a:ext uri="{FF2B5EF4-FFF2-40B4-BE49-F238E27FC236}">
                  <a16:creationId xmlns:a16="http://schemas.microsoft.com/office/drawing/2014/main" id="{17DA7246-E6C3-403B-A8CE-4A6BED51439B}"/>
                </a:ext>
              </a:extLst>
            </p:cNvPr>
            <p:cNvCxnSpPr/>
            <p:nvPr/>
          </p:nvCxnSpPr>
          <p:spPr>
            <a:xfrm>
              <a:off x="8186868" y="6388415"/>
              <a:ext cx="27328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7558D0FC-A313-42E5-BEA7-1DA437322330}"/>
                </a:ext>
              </a:extLst>
            </p:cNvPr>
            <p:cNvSpPr/>
            <p:nvPr/>
          </p:nvSpPr>
          <p:spPr bwMode="auto">
            <a:xfrm>
              <a:off x="3613283" y="5161792"/>
              <a:ext cx="406689" cy="110278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</a:t>
              </a: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47A503F4-987F-42CC-902C-629ED0C28593}"/>
                </a:ext>
              </a:extLst>
            </p:cNvPr>
            <p:cNvSpPr/>
            <p:nvPr/>
          </p:nvSpPr>
          <p:spPr bwMode="auto">
            <a:xfrm>
              <a:off x="4006732" y="5162569"/>
              <a:ext cx="1400613" cy="1100453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 segment 2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F973611B-93E1-4B37-B9AD-3287E0D0EBC2}"/>
                </a:ext>
              </a:extLst>
            </p:cNvPr>
            <p:cNvSpPr txBox="1"/>
            <p:nvPr/>
          </p:nvSpPr>
          <p:spPr bwMode="auto">
            <a:xfrm>
              <a:off x="3944627" y="6267479"/>
              <a:ext cx="1142122" cy="244981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Fragment 2</a:t>
              </a:r>
            </a:p>
          </p:txBody>
        </p: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DA692E48-FE63-449C-AE52-C7753DAF428F}"/>
                </a:ext>
              </a:extLst>
            </p:cNvPr>
            <p:cNvCxnSpPr/>
            <p:nvPr/>
          </p:nvCxnSpPr>
          <p:spPr>
            <a:xfrm flipH="1">
              <a:off x="3609916" y="6389970"/>
              <a:ext cx="27328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Arrow Connector 97">
              <a:extLst>
                <a:ext uri="{FF2B5EF4-FFF2-40B4-BE49-F238E27FC236}">
                  <a16:creationId xmlns:a16="http://schemas.microsoft.com/office/drawing/2014/main" id="{3FDBCCAF-34F2-4E0D-AE9C-3653DC3EC932}"/>
                </a:ext>
              </a:extLst>
            </p:cNvPr>
            <p:cNvCxnSpPr/>
            <p:nvPr/>
          </p:nvCxnSpPr>
          <p:spPr>
            <a:xfrm>
              <a:off x="5134065" y="6389970"/>
              <a:ext cx="27328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Arrow Connector 98">
              <a:extLst>
                <a:ext uri="{FF2B5EF4-FFF2-40B4-BE49-F238E27FC236}">
                  <a16:creationId xmlns:a16="http://schemas.microsoft.com/office/drawing/2014/main" id="{4D72758E-069D-4097-BB83-95221421381A}"/>
                </a:ext>
              </a:extLst>
            </p:cNvPr>
            <p:cNvCxnSpPr>
              <a:stCxn id="78" idx="2"/>
              <a:endCxn id="95" idx="0"/>
            </p:cNvCxnSpPr>
            <p:nvPr/>
          </p:nvCxnSpPr>
          <p:spPr>
            <a:xfrm flipH="1">
              <a:off x="4707039" y="4622791"/>
              <a:ext cx="752475" cy="539778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BB518E8E-FC00-4528-BA9A-E7FE92A69F90}"/>
                </a:ext>
              </a:extLst>
            </p:cNvPr>
            <p:cNvSpPr/>
            <p:nvPr/>
          </p:nvSpPr>
          <p:spPr bwMode="auto">
            <a:xfrm>
              <a:off x="977231" y="5161792"/>
              <a:ext cx="386953" cy="109812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</a:t>
              </a: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EAA41AF2-ADE6-4ED7-9ADC-BE4C496A0771}"/>
                </a:ext>
              </a:extLst>
            </p:cNvPr>
            <p:cNvSpPr/>
            <p:nvPr/>
          </p:nvSpPr>
          <p:spPr bwMode="auto">
            <a:xfrm>
              <a:off x="1353046" y="5162568"/>
              <a:ext cx="1400613" cy="1100454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 segment 1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A4BD90C3-5109-417F-B942-10AF30803C15}"/>
                </a:ext>
              </a:extLst>
            </p:cNvPr>
            <p:cNvSpPr txBox="1"/>
            <p:nvPr/>
          </p:nvSpPr>
          <p:spPr bwMode="auto">
            <a:xfrm>
              <a:off x="1301002" y="6264370"/>
              <a:ext cx="1142123" cy="244981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Fragment 1</a:t>
              </a:r>
            </a:p>
          </p:txBody>
        </p:sp>
        <p:cxnSp>
          <p:nvCxnSpPr>
            <p:cNvPr id="103" name="Straight Arrow Connector 102">
              <a:extLst>
                <a:ext uri="{FF2B5EF4-FFF2-40B4-BE49-F238E27FC236}">
                  <a16:creationId xmlns:a16="http://schemas.microsoft.com/office/drawing/2014/main" id="{5E0DD6E6-6971-495C-BA4A-86153AF2C40A}"/>
                </a:ext>
              </a:extLst>
            </p:cNvPr>
            <p:cNvCxnSpPr/>
            <p:nvPr/>
          </p:nvCxnSpPr>
          <p:spPr>
            <a:xfrm flipH="1">
              <a:off x="976350" y="6386861"/>
              <a:ext cx="27328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Arrow Connector 103">
              <a:extLst>
                <a:ext uri="{FF2B5EF4-FFF2-40B4-BE49-F238E27FC236}">
                  <a16:creationId xmlns:a16="http://schemas.microsoft.com/office/drawing/2014/main" id="{B12816DD-657D-4A17-8737-38453E01B25C}"/>
                </a:ext>
              </a:extLst>
            </p:cNvPr>
            <p:cNvCxnSpPr/>
            <p:nvPr/>
          </p:nvCxnSpPr>
          <p:spPr>
            <a:xfrm>
              <a:off x="2480379" y="6386861"/>
              <a:ext cx="27328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Arrow Connector 104">
              <a:extLst>
                <a:ext uri="{FF2B5EF4-FFF2-40B4-BE49-F238E27FC236}">
                  <a16:creationId xmlns:a16="http://schemas.microsoft.com/office/drawing/2014/main" id="{77D04A3B-3AF8-4A19-9AF9-175D9476D923}"/>
                </a:ext>
              </a:extLst>
            </p:cNvPr>
            <p:cNvCxnSpPr>
              <a:stCxn id="79" idx="2"/>
              <a:endCxn id="101" idx="0"/>
            </p:cNvCxnSpPr>
            <p:nvPr/>
          </p:nvCxnSpPr>
          <p:spPr>
            <a:xfrm flipH="1">
              <a:off x="2053353" y="4622791"/>
              <a:ext cx="1864525" cy="539777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4" name="Rectangle 5">
            <a:extLst>
              <a:ext uri="{FF2B5EF4-FFF2-40B4-BE49-F238E27FC236}">
                <a16:creationId xmlns:a16="http://schemas.microsoft.com/office/drawing/2014/main" id="{A48A945E-8642-4841-B1B6-F1D4555BFF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0" y="1424046"/>
            <a:ext cx="12187359" cy="1700154"/>
          </a:xfrm>
          <a:prstGeom prst="rect">
            <a:avLst/>
          </a:prstGeom>
          <a:solidFill>
            <a:srgbClr val="F59B11">
              <a:lumMod val="40000"/>
              <a:lumOff val="60000"/>
            </a:srgb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</a:endParaRPr>
          </a:p>
        </p:txBody>
      </p:sp>
      <p:sp>
        <p:nvSpPr>
          <p:cNvPr id="125" name="Freeform 6">
            <a:extLst>
              <a:ext uri="{FF2B5EF4-FFF2-40B4-BE49-F238E27FC236}">
                <a16:creationId xmlns:a16="http://schemas.microsoft.com/office/drawing/2014/main" id="{8C698067-B34C-4871-833C-6BCB8AE4DDC8}"/>
              </a:ext>
            </a:extLst>
          </p:cNvPr>
          <p:cNvSpPr>
            <a:spLocks noChangeAspect="1"/>
          </p:cNvSpPr>
          <p:nvPr/>
        </p:nvSpPr>
        <p:spPr bwMode="auto">
          <a:xfrm>
            <a:off x="4323" y="817628"/>
            <a:ext cx="2176307" cy="2284362"/>
          </a:xfrm>
          <a:custGeom>
            <a:avLst/>
            <a:gdLst>
              <a:gd name="T0" fmla="*/ 4404 w 5219"/>
              <a:gd name="T1" fmla="*/ 0 h 6320"/>
              <a:gd name="T2" fmla="*/ 0 w 5219"/>
              <a:gd name="T3" fmla="*/ 2092 h 6320"/>
              <a:gd name="T4" fmla="*/ 0 w 5219"/>
              <a:gd name="T5" fmla="*/ 6320 h 6320"/>
              <a:gd name="T6" fmla="*/ 4404 w 5219"/>
              <a:gd name="T7" fmla="*/ 4228 h 6320"/>
              <a:gd name="T8" fmla="*/ 5219 w 5219"/>
              <a:gd name="T9" fmla="*/ 1726 h 6320"/>
              <a:gd name="T10" fmla="*/ 4404 w 5219"/>
              <a:gd name="T11" fmla="*/ 0 h 6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219" h="6320">
                <a:moveTo>
                  <a:pt x="4404" y="0"/>
                </a:moveTo>
                <a:lnTo>
                  <a:pt x="0" y="2092"/>
                </a:lnTo>
                <a:lnTo>
                  <a:pt x="0" y="6320"/>
                </a:lnTo>
                <a:lnTo>
                  <a:pt x="4404" y="4228"/>
                </a:lnTo>
                <a:lnTo>
                  <a:pt x="5219" y="1726"/>
                </a:lnTo>
                <a:lnTo>
                  <a:pt x="4404" y="0"/>
                </a:lnTo>
                <a:close/>
              </a:path>
            </a:pathLst>
          </a:custGeom>
          <a:gradFill>
            <a:gsLst>
              <a:gs pos="100000">
                <a:srgbClr val="F59B11"/>
              </a:gs>
              <a:gs pos="0">
                <a:srgbClr val="F59B11">
                  <a:lumMod val="75000"/>
                </a:srgbClr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A1A49B2-2BEF-4781-86AA-41BB9349EE2C}"/>
              </a:ext>
            </a:extLst>
          </p:cNvPr>
          <p:cNvSpPr/>
          <p:nvPr/>
        </p:nvSpPr>
        <p:spPr>
          <a:xfrm>
            <a:off x="2180631" y="1458515"/>
            <a:ext cx="9401769" cy="163121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cs typeface="Calibri" pitchFamily="34" charset="0"/>
              </a:rPr>
              <a:t>These attacks stop a victim from being able to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cs typeface="Calibri" pitchFamily="34" charset="0"/>
              </a:rPr>
              <a:t>re-assemble fragmented packets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cs typeface="Calibri" pitchFamily="34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cs typeface="Calibri" pitchFamily="34" charset="0"/>
              </a:rPr>
              <a:t>by flooding the target system with TCP or UDP fragments, resulting in reduced performance</a:t>
            </a:r>
            <a:endParaRPr lang="en-US" dirty="0">
              <a:latin typeface="Calibri"/>
              <a:cs typeface="Calibri" pitchFamily="34" charset="0"/>
            </a:endParaRP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cs typeface="Calibri" pitchFamily="34" charset="0"/>
              </a:rPr>
              <a:t>Attackers send a large number of fragmented (1500+ byte) packets to 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cs typeface="Calibri" pitchFamily="34" charset="0"/>
              </a:rPr>
              <a:t>target web server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cs typeface="Calibri" pitchFamily="34" charset="0"/>
              </a:rPr>
              <a:t>with a relatively small packet rate </a:t>
            </a: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cs typeface="Calibri" pitchFamily="34" charset="0"/>
              </a:rPr>
              <a:t>Reassembling and inspecting these large fragmented packets consumes excessive resources</a:t>
            </a:r>
            <a:endParaRPr lang="en-US" dirty="0">
              <a:latin typeface="Calibri"/>
              <a:cs typeface="Calibri" pitchFamily="34" charset="0"/>
            </a:endParaRP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43C1673A-B2DB-48A2-AC5C-48FCA8E129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43" y="1424046"/>
            <a:ext cx="716250" cy="97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805757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E52DDB7F-5724-442B-B581-27BA00334C0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67" b="31867"/>
          <a:stretch>
            <a:fillRect/>
          </a:stretch>
        </p:blipFill>
        <p:spPr>
          <a:xfrm>
            <a:off x="-20638" y="0"/>
            <a:ext cx="12212638" cy="2986088"/>
          </a:xfrm>
        </p:spPr>
      </p:pic>
      <p:sp>
        <p:nvSpPr>
          <p:cNvPr id="9" name="Title 7">
            <a:extLst>
              <a:ext uri="{FF2B5EF4-FFF2-40B4-BE49-F238E27FC236}">
                <a16:creationId xmlns:a16="http://schemas.microsoft.com/office/drawing/2014/main" id="{DDB9B787-A919-4250-8311-53B29ECF1B71}"/>
              </a:ext>
            </a:extLst>
          </p:cNvPr>
          <p:cNvSpPr txBox="1">
            <a:spLocks/>
          </p:cNvSpPr>
          <p:nvPr/>
        </p:nvSpPr>
        <p:spPr>
          <a:xfrm>
            <a:off x="217932" y="380819"/>
            <a:ext cx="3124200" cy="2220686"/>
          </a:xfrm>
          <a:prstGeom prst="rect">
            <a:avLst/>
          </a:prstGeom>
        </p:spPr>
        <p:txBody>
          <a:bodyPr anchor="ctr"/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DoS/DDoS Attack Techniques: Multi-Vector Attack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080EEE4-A3F5-4F16-8F33-E1D24E8D64CA}"/>
              </a:ext>
            </a:extLst>
          </p:cNvPr>
          <p:cNvGrpSpPr/>
          <p:nvPr/>
        </p:nvGrpSpPr>
        <p:grpSpPr>
          <a:xfrm>
            <a:off x="1292282" y="3166339"/>
            <a:ext cx="9607437" cy="1369357"/>
            <a:chOff x="1108581" y="3166339"/>
            <a:chExt cx="9607437" cy="1369357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D3B3781-C267-437F-8230-5BB54686DBB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77380" y="4227919"/>
              <a:ext cx="808363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A47B83E-5524-4527-A1EF-7C47581E01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850114" y="4176486"/>
              <a:ext cx="663964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Victim</a:t>
              </a: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4319A57-121E-4254-A67E-B22DE49F3D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48579" y="3793616"/>
              <a:ext cx="1371600" cy="0"/>
            </a:xfrm>
            <a:prstGeom prst="line">
              <a:avLst/>
            </a:prstGeom>
            <a:ln w="38100">
              <a:solidFill>
                <a:srgbClr val="0070C0"/>
              </a:solidFill>
              <a:prstDash val="sysDash"/>
              <a:headEnd type="arrow" w="med" len="med"/>
              <a:tailEnd type="none" w="med" len="med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8A524CB-52F3-4891-8C4F-4D1E7B49AF03}"/>
                </a:ext>
              </a:extLst>
            </p:cNvPr>
            <p:cNvSpPr/>
            <p:nvPr/>
          </p:nvSpPr>
          <p:spPr>
            <a:xfrm>
              <a:off x="5029200" y="3296845"/>
              <a:ext cx="150875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Volumetric </a:t>
              </a:r>
              <a:b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</a:t>
              </a:r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335AF3F-58AF-409C-8C3C-509457AEB680}"/>
                </a:ext>
              </a:extLst>
            </p:cNvPr>
            <p:cNvCxnSpPr/>
            <p:nvPr/>
          </p:nvCxnSpPr>
          <p:spPr>
            <a:xfrm flipH="1">
              <a:off x="6673196" y="3793616"/>
              <a:ext cx="1371600" cy="0"/>
            </a:xfrm>
            <a:prstGeom prst="line">
              <a:avLst/>
            </a:prstGeom>
            <a:ln w="38100">
              <a:solidFill>
                <a:srgbClr val="0070C0"/>
              </a:solidFill>
              <a:prstDash val="sysDash"/>
              <a:headEnd type="arrow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7EFAF69-E8FE-496B-8621-4D349C6A83B2}"/>
                </a:ext>
              </a:extLst>
            </p:cNvPr>
            <p:cNvSpPr/>
            <p:nvPr/>
          </p:nvSpPr>
          <p:spPr>
            <a:xfrm>
              <a:off x="6878288" y="3296845"/>
              <a:ext cx="805350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Protocol </a:t>
              </a:r>
              <a:b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</a:t>
              </a: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C7CD227-60A7-42AC-A56C-B67431F528C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97812" y="3793616"/>
              <a:ext cx="1371600" cy="0"/>
            </a:xfrm>
            <a:prstGeom prst="line">
              <a:avLst/>
            </a:prstGeom>
            <a:ln w="38100">
              <a:solidFill>
                <a:srgbClr val="0070C0"/>
              </a:solidFill>
              <a:prstDash val="sysDash"/>
              <a:headEnd type="arrow" w="med" len="med"/>
              <a:tailEnd type="non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915D5A3-F95E-424A-AC23-10CE2EA0B1F7}"/>
                </a:ext>
              </a:extLst>
            </p:cNvPr>
            <p:cNvSpPr/>
            <p:nvPr/>
          </p:nvSpPr>
          <p:spPr>
            <a:xfrm>
              <a:off x="7987390" y="3296845"/>
              <a:ext cx="169084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Application </a:t>
              </a:r>
              <a:b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Layer Attack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93932D8-CF3D-432B-B88E-CD2E381E7FBA}"/>
                </a:ext>
              </a:extLst>
            </p:cNvPr>
            <p:cNvSpPr/>
            <p:nvPr/>
          </p:nvSpPr>
          <p:spPr>
            <a:xfrm>
              <a:off x="1108581" y="3466122"/>
              <a:ext cx="237755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Multi-Vector attack in sequence</a:t>
              </a:r>
            </a:p>
          </p:txBody>
        </p:sp>
        <p:pic>
          <p:nvPicPr>
            <p:cNvPr id="38" name="Picture 37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C0FA7128-9346-485E-8038-B18E69417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5995" y="3166339"/>
              <a:ext cx="812206" cy="1089223"/>
            </a:xfrm>
            <a:prstGeom prst="rect">
              <a:avLst/>
            </a:prstGeom>
          </p:spPr>
        </p:pic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34695553-37FE-4F00-9B1A-EAB49E772B9D}"/>
                </a:ext>
              </a:extLst>
            </p:cNvPr>
            <p:cNvGrpSpPr/>
            <p:nvPr/>
          </p:nvGrpSpPr>
          <p:grpSpPr>
            <a:xfrm>
              <a:off x="9499093" y="3278965"/>
              <a:ext cx="1216925" cy="883063"/>
              <a:chOff x="9337898" y="3348352"/>
              <a:chExt cx="1216925" cy="883063"/>
            </a:xfrm>
          </p:grpSpPr>
          <p:pic>
            <p:nvPicPr>
              <p:cNvPr id="40" name="Picture 39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47490CA0-809F-43BD-9F93-BF83B06071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337898" y="3540861"/>
                <a:ext cx="801723" cy="654661"/>
              </a:xfrm>
              <a:prstGeom prst="rect">
                <a:avLst/>
              </a:prstGeom>
            </p:spPr>
          </p:pic>
          <p:pic>
            <p:nvPicPr>
              <p:cNvPr id="41" name="Picture 40" descr="A picture containing doll, toy, sushi, shirt&#10;&#10;Description automatically generated">
                <a:extLst>
                  <a:ext uri="{FF2B5EF4-FFF2-40B4-BE49-F238E27FC236}">
                    <a16:creationId xmlns:a16="http://schemas.microsoft.com/office/drawing/2014/main" id="{E07D98BD-70D1-4B75-89FC-D5C1F5C686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06000" y="3348352"/>
                <a:ext cx="648823" cy="883063"/>
              </a:xfrm>
              <a:prstGeom prst="rect">
                <a:avLst/>
              </a:prstGeom>
            </p:spPr>
          </p:pic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6FE64F48-0972-4763-A4F4-D6E0316AEFBF}"/>
              </a:ext>
            </a:extLst>
          </p:cNvPr>
          <p:cNvGrpSpPr/>
          <p:nvPr/>
        </p:nvGrpSpPr>
        <p:grpSpPr>
          <a:xfrm>
            <a:off x="1305568" y="4922188"/>
            <a:ext cx="9580865" cy="1599625"/>
            <a:chOff x="1119312" y="4922188"/>
            <a:chExt cx="9580865" cy="1599625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C071AA3C-EAC2-431B-8866-8F60334EEB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74134" y="6174516"/>
              <a:ext cx="808363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9A63FE2F-E0C1-46AA-91FD-9A648E8908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812091" y="6214036"/>
              <a:ext cx="663964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Victim</a:t>
              </a:r>
            </a:p>
          </p:txBody>
        </p: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72B9D022-A76D-4093-B3AF-C2968C35489B}"/>
                </a:ext>
              </a:extLst>
            </p:cNvPr>
            <p:cNvGrpSpPr/>
            <p:nvPr/>
          </p:nvGrpSpPr>
          <p:grpSpPr>
            <a:xfrm>
              <a:off x="4975284" y="4922188"/>
              <a:ext cx="4572000" cy="292388"/>
              <a:chOff x="1600200" y="4362906"/>
              <a:chExt cx="4572000" cy="292388"/>
            </a:xfrm>
          </p:grpSpPr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E8188377-441B-4602-A307-84256E5F0DEB}"/>
                  </a:ext>
                </a:extLst>
              </p:cNvPr>
              <p:cNvCxnSpPr/>
              <p:nvPr/>
            </p:nvCxnSpPr>
            <p:spPr>
              <a:xfrm flipH="1">
                <a:off x="1600200" y="4655203"/>
                <a:ext cx="4572000" cy="0"/>
              </a:xfrm>
              <a:prstGeom prst="line">
                <a:avLst/>
              </a:prstGeom>
              <a:ln w="38100">
                <a:solidFill>
                  <a:srgbClr val="0070C0"/>
                </a:solidFill>
                <a:prstDash val="sysDash"/>
                <a:headEnd type="arrow" w="med" len="med"/>
                <a:tailEnd type="none" w="med" len="med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371487FD-E8DF-4C4A-9637-F1EEFCE703A0}"/>
                  </a:ext>
                </a:extLst>
              </p:cNvPr>
              <p:cNvSpPr/>
              <p:nvPr/>
            </p:nvSpPr>
            <p:spPr>
              <a:xfrm>
                <a:off x="3137944" y="4362906"/>
                <a:ext cx="1496513" cy="292388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Volumetric Attack</a:t>
                </a:r>
              </a:p>
            </p:txBody>
          </p: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37761C2D-2A93-4516-B330-755E3F4DA05D}"/>
                </a:ext>
              </a:extLst>
            </p:cNvPr>
            <p:cNvGrpSpPr/>
            <p:nvPr/>
          </p:nvGrpSpPr>
          <p:grpSpPr>
            <a:xfrm>
              <a:off x="4975284" y="5513007"/>
              <a:ext cx="4572000" cy="292388"/>
              <a:chOff x="1600200" y="4967074"/>
              <a:chExt cx="4572000" cy="292388"/>
            </a:xfrm>
          </p:grpSpPr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D1855E4F-2528-4B78-8C0E-EA83D5592241}"/>
                  </a:ext>
                </a:extLst>
              </p:cNvPr>
              <p:cNvSpPr/>
              <p:nvPr/>
            </p:nvSpPr>
            <p:spPr>
              <a:xfrm>
                <a:off x="3120682" y="4967074"/>
                <a:ext cx="1531036" cy="292388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Protocol Attack</a:t>
                </a:r>
              </a:p>
            </p:txBody>
          </p: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6E1129FC-8F1F-40EA-A165-C5F923F3C87F}"/>
                  </a:ext>
                </a:extLst>
              </p:cNvPr>
              <p:cNvCxnSpPr/>
              <p:nvPr/>
            </p:nvCxnSpPr>
            <p:spPr>
              <a:xfrm flipH="1">
                <a:off x="1600200" y="5257800"/>
                <a:ext cx="4572000" cy="0"/>
              </a:xfrm>
              <a:prstGeom prst="line">
                <a:avLst/>
              </a:prstGeom>
              <a:ln w="38100">
                <a:solidFill>
                  <a:srgbClr val="0070C0"/>
                </a:solidFill>
                <a:prstDash val="sysDash"/>
                <a:headEnd type="arrow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834AFC23-A615-482E-A486-EFA0ACAD2014}"/>
                </a:ext>
              </a:extLst>
            </p:cNvPr>
            <p:cNvGrpSpPr/>
            <p:nvPr/>
          </p:nvGrpSpPr>
          <p:grpSpPr>
            <a:xfrm>
              <a:off x="4975284" y="6103288"/>
              <a:ext cx="4572000" cy="292388"/>
              <a:chOff x="1600200" y="5544006"/>
              <a:chExt cx="4572000" cy="292388"/>
            </a:xfrm>
          </p:grpSpPr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1EEE34D5-1733-4C42-B7F5-D67C8B32E664}"/>
                  </a:ext>
                </a:extLst>
              </p:cNvPr>
              <p:cNvSpPr/>
              <p:nvPr/>
            </p:nvSpPr>
            <p:spPr>
              <a:xfrm>
                <a:off x="2863239" y="5544006"/>
                <a:ext cx="2045923" cy="292388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Application Layer Attack</a:t>
                </a:r>
              </a:p>
            </p:txBody>
          </p: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C8BFFBEF-0053-4B42-9680-657351D9DBAB}"/>
                  </a:ext>
                </a:extLst>
              </p:cNvPr>
              <p:cNvCxnSpPr/>
              <p:nvPr/>
            </p:nvCxnSpPr>
            <p:spPr>
              <a:xfrm flipH="1">
                <a:off x="1600200" y="5831100"/>
                <a:ext cx="4572000" cy="0"/>
              </a:xfrm>
              <a:prstGeom prst="line">
                <a:avLst/>
              </a:prstGeom>
              <a:ln w="38100">
                <a:solidFill>
                  <a:srgbClr val="0070C0"/>
                </a:solidFill>
                <a:prstDash val="sysDash"/>
                <a:headEnd type="arrow" w="med" len="med"/>
                <a:tailEnd type="none" w="med" len="med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7DA974A-0751-4535-B102-2138C36687F4}"/>
                </a:ext>
              </a:extLst>
            </p:cNvPr>
            <p:cNvSpPr/>
            <p:nvPr/>
          </p:nvSpPr>
          <p:spPr>
            <a:xfrm>
              <a:off x="1119312" y="5393683"/>
              <a:ext cx="236176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Multi-Vector attack in parallel</a:t>
              </a:r>
            </a:p>
          </p:txBody>
        </p:sp>
        <p:pic>
          <p:nvPicPr>
            <p:cNvPr id="87" name="Picture 86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94829E5C-F00E-477A-BD13-F974A5259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4372" y="5100763"/>
              <a:ext cx="812206" cy="1089223"/>
            </a:xfrm>
            <a:prstGeom prst="rect">
              <a:avLst/>
            </a:prstGeom>
          </p:spPr>
        </p:pic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C0332ACA-EF4B-4967-A99F-EB56C79AA05C}"/>
                </a:ext>
              </a:extLst>
            </p:cNvPr>
            <p:cNvGrpSpPr/>
            <p:nvPr/>
          </p:nvGrpSpPr>
          <p:grpSpPr>
            <a:xfrm>
              <a:off x="9483252" y="5339631"/>
              <a:ext cx="1216925" cy="883063"/>
              <a:chOff x="9337898" y="3348352"/>
              <a:chExt cx="1216925" cy="883063"/>
            </a:xfrm>
          </p:grpSpPr>
          <p:pic>
            <p:nvPicPr>
              <p:cNvPr id="89" name="Picture 88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7011600C-C790-48C7-A291-65BEA46100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337898" y="3540861"/>
                <a:ext cx="801723" cy="654661"/>
              </a:xfrm>
              <a:prstGeom prst="rect">
                <a:avLst/>
              </a:prstGeom>
            </p:spPr>
          </p:pic>
          <p:pic>
            <p:nvPicPr>
              <p:cNvPr id="90" name="Picture 89" descr="A picture containing doll, toy, sushi, shirt&#10;&#10;Description automatically generated">
                <a:extLst>
                  <a:ext uri="{FF2B5EF4-FFF2-40B4-BE49-F238E27FC236}">
                    <a16:creationId xmlns:a16="http://schemas.microsoft.com/office/drawing/2014/main" id="{8C1025D4-4BFA-41A9-BBDF-1BA01D5F68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06000" y="3348352"/>
                <a:ext cx="648823" cy="883063"/>
              </a:xfrm>
              <a:prstGeom prst="rect">
                <a:avLst/>
              </a:prstGeom>
            </p:spPr>
          </p:pic>
        </p:grpSp>
      </p:grp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8246E0EC-54F6-42F0-BEA1-8BBFA84A5201}"/>
              </a:ext>
            </a:extLst>
          </p:cNvPr>
          <p:cNvCxnSpPr>
            <a:cxnSpLocks/>
          </p:cNvCxnSpPr>
          <p:nvPr/>
        </p:nvCxnSpPr>
        <p:spPr>
          <a:xfrm>
            <a:off x="876300" y="4728942"/>
            <a:ext cx="10439400" cy="0"/>
          </a:xfrm>
          <a:prstGeom prst="line">
            <a:avLst/>
          </a:prstGeom>
          <a:ln w="28575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>
            <a:extLst>
              <a:ext uri="{FF2B5EF4-FFF2-40B4-BE49-F238E27FC236}">
                <a16:creationId xmlns:a16="http://schemas.microsoft.com/office/drawing/2014/main" id="{9120C0AA-DF47-459F-A03A-C2485C8874C3}"/>
              </a:ext>
            </a:extLst>
          </p:cNvPr>
          <p:cNvSpPr/>
          <p:nvPr/>
        </p:nvSpPr>
        <p:spPr>
          <a:xfrm>
            <a:off x="4556286" y="1673562"/>
            <a:ext cx="7388663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rapidly and repeatedly change the form of their DDoS attack (e.g., SYN packets, Layer 7)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BEEC91-C75E-46EA-81AE-D52148D4843F}"/>
              </a:ext>
            </a:extLst>
          </p:cNvPr>
          <p:cNvSpPr/>
          <p:nvPr/>
        </p:nvSpPr>
        <p:spPr>
          <a:xfrm>
            <a:off x="4556286" y="472091"/>
            <a:ext cx="7388663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attackers use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combinations of volumetric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protocol, and application-layer attacks to disable the target system or service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69AAB1D-AB28-4761-A0FA-992A057CB833}"/>
              </a:ext>
            </a:extLst>
          </p:cNvPr>
          <p:cNvSpPr/>
          <p:nvPr/>
        </p:nvSpPr>
        <p:spPr>
          <a:xfrm>
            <a:off x="3746633" y="1674579"/>
            <a:ext cx="705852" cy="705852"/>
          </a:xfrm>
          <a:prstGeom prst="ellipse">
            <a:avLst/>
          </a:prstGeom>
          <a:solidFill>
            <a:srgbClr val="08090A">
              <a:lumMod val="10000"/>
              <a:lumOff val="90000"/>
            </a:srgbClr>
          </a:solidFill>
          <a:ln w="28575" cap="flat" cmpd="sng" algn="ctr">
            <a:solidFill>
              <a:srgbClr val="08090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3213FE1-4549-43D3-ACBA-9A953C0EF5DA}"/>
              </a:ext>
            </a:extLst>
          </p:cNvPr>
          <p:cNvSpPr/>
          <p:nvPr/>
        </p:nvSpPr>
        <p:spPr>
          <a:xfrm>
            <a:off x="3746633" y="473108"/>
            <a:ext cx="705852" cy="705852"/>
          </a:xfrm>
          <a:prstGeom prst="ellipse">
            <a:avLst/>
          </a:prstGeom>
          <a:solidFill>
            <a:srgbClr val="FFC600"/>
          </a:solidFill>
          <a:ln w="28575" cap="flat" cmpd="sng" algn="ctr">
            <a:solidFill>
              <a:srgbClr val="08090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8" name="Picture 47" descr="Icon&#10;&#10;Description automatically generated">
            <a:extLst>
              <a:ext uri="{FF2B5EF4-FFF2-40B4-BE49-F238E27FC236}">
                <a16:creationId xmlns:a16="http://schemas.microsoft.com/office/drawing/2014/main" id="{94F7AB26-1F1D-49D1-99FB-5C23D4CF7D6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288" y="1833852"/>
            <a:ext cx="381454" cy="387306"/>
          </a:xfrm>
          <a:prstGeom prst="rect">
            <a:avLst/>
          </a:prstGeom>
        </p:spPr>
      </p:pic>
      <p:pic>
        <p:nvPicPr>
          <p:cNvPr id="49" name="Picture 48" descr="Logo, company name&#10;&#10;Description automatically generated">
            <a:extLst>
              <a:ext uri="{FF2B5EF4-FFF2-40B4-BE49-F238E27FC236}">
                <a16:creationId xmlns:a16="http://schemas.microsoft.com/office/drawing/2014/main" id="{105A09D1-B091-47EA-B3E0-D89EDC96BEC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202" y="632914"/>
            <a:ext cx="471896" cy="386240"/>
          </a:xfrm>
          <a:prstGeom prst="rect">
            <a:avLst/>
          </a:prstGeom>
        </p:spPr>
      </p:pic>
      <p:sp>
        <p:nvSpPr>
          <p:cNvPr id="51" name="Полилиния 19">
            <a:extLst>
              <a:ext uri="{FF2B5EF4-FFF2-40B4-BE49-F238E27FC236}">
                <a16:creationId xmlns:a16="http://schemas.microsoft.com/office/drawing/2014/main" id="{BB1453B1-27F1-4796-93CC-3FDCC7786AD5}"/>
              </a:ext>
            </a:extLst>
          </p:cNvPr>
          <p:cNvSpPr/>
          <p:nvPr/>
        </p:nvSpPr>
        <p:spPr>
          <a:xfrm>
            <a:off x="-21336" y="-4364"/>
            <a:ext cx="3602736" cy="2991053"/>
          </a:xfrm>
          <a:custGeom>
            <a:avLst/>
            <a:gdLst>
              <a:gd name="connsiteX0" fmla="*/ 609600 w 5848350"/>
              <a:gd name="connsiteY0" fmla="*/ 609600 h 5848350"/>
              <a:gd name="connsiteX1" fmla="*/ 609600 w 5848350"/>
              <a:gd name="connsiteY1" fmla="*/ 5238750 h 5848350"/>
              <a:gd name="connsiteX2" fmla="*/ 5238750 w 5848350"/>
              <a:gd name="connsiteY2" fmla="*/ 5238750 h 5848350"/>
              <a:gd name="connsiteX3" fmla="*/ 5238750 w 5848350"/>
              <a:gd name="connsiteY3" fmla="*/ 609600 h 5848350"/>
              <a:gd name="connsiteX4" fmla="*/ 0 w 5848350"/>
              <a:gd name="connsiteY4" fmla="*/ 0 h 5848350"/>
              <a:gd name="connsiteX5" fmla="*/ 5848350 w 5848350"/>
              <a:gd name="connsiteY5" fmla="*/ 0 h 5848350"/>
              <a:gd name="connsiteX6" fmla="*/ 5848350 w 5848350"/>
              <a:gd name="connsiteY6" fmla="*/ 5848350 h 5848350"/>
              <a:gd name="connsiteX7" fmla="*/ 0 w 5848350"/>
              <a:gd name="connsiteY7" fmla="*/ 5848350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48350" h="5848350">
                <a:moveTo>
                  <a:pt x="609600" y="609600"/>
                </a:moveTo>
                <a:lnTo>
                  <a:pt x="609600" y="5238750"/>
                </a:lnTo>
                <a:lnTo>
                  <a:pt x="5238750" y="5238750"/>
                </a:lnTo>
                <a:lnTo>
                  <a:pt x="5238750" y="609600"/>
                </a:lnTo>
                <a:close/>
                <a:moveTo>
                  <a:pt x="0" y="0"/>
                </a:moveTo>
                <a:lnTo>
                  <a:pt x="5848350" y="0"/>
                </a:lnTo>
                <a:lnTo>
                  <a:pt x="5848350" y="5848350"/>
                </a:lnTo>
                <a:lnTo>
                  <a:pt x="0" y="5848350"/>
                </a:lnTo>
                <a:close/>
              </a:path>
            </a:pathLst>
          </a:custGeom>
          <a:solidFill>
            <a:srgbClr val="08090A">
              <a:lumMod val="50000"/>
              <a:lumOff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75674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Полилиния 34">
            <a:extLst>
              <a:ext uri="{FF2B5EF4-FFF2-40B4-BE49-F238E27FC236}">
                <a16:creationId xmlns:a16="http://schemas.microsoft.com/office/drawing/2014/main" id="{67947C64-E264-45D0-8800-2BD1C8C0EE09}"/>
              </a:ext>
            </a:extLst>
          </p:cNvPr>
          <p:cNvSpPr/>
          <p:nvPr/>
        </p:nvSpPr>
        <p:spPr>
          <a:xfrm rot="10800000">
            <a:off x="2011078" y="911823"/>
            <a:ext cx="10180922" cy="1921771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4876" h="3422808">
                <a:moveTo>
                  <a:pt x="0" y="0"/>
                </a:moveTo>
                <a:lnTo>
                  <a:pt x="8724876" y="0"/>
                </a:lnTo>
                <a:lnTo>
                  <a:pt x="8724876" y="3422808"/>
                </a:lnTo>
                <a:lnTo>
                  <a:pt x="0" y="3422808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TextBox 74"/>
          <p:cNvSpPr txBox="1"/>
          <p:nvPr/>
        </p:nvSpPr>
        <p:spPr>
          <a:xfrm>
            <a:off x="511254" y="159081"/>
            <a:ext cx="1168074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DoS/DDoS Attack Techniques: </a:t>
            </a: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Peer-to-Peer Attack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9681D78-2E5B-485A-9126-F8B4D3B56E16}"/>
              </a:ext>
            </a:extLst>
          </p:cNvPr>
          <p:cNvGrpSpPr/>
          <p:nvPr/>
        </p:nvGrpSpPr>
        <p:grpSpPr>
          <a:xfrm>
            <a:off x="1059752" y="3144890"/>
            <a:ext cx="10072497" cy="3434545"/>
            <a:chOff x="1067943" y="3006164"/>
            <a:chExt cx="10072497" cy="343454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E551206-1623-4100-A056-654C9EE0BAF6}"/>
                </a:ext>
              </a:extLst>
            </p:cNvPr>
            <p:cNvSpPr/>
            <p:nvPr/>
          </p:nvSpPr>
          <p:spPr>
            <a:xfrm>
              <a:off x="4211960" y="6148321"/>
              <a:ext cx="625492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User 1</a:t>
              </a: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8F56084A-1762-4533-9093-66B5050E12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2869" y="4971918"/>
              <a:ext cx="1204504" cy="602954"/>
            </a:xfrm>
            <a:custGeom>
              <a:avLst/>
              <a:gdLst/>
              <a:ahLst/>
              <a:cxnLst>
                <a:cxn ang="0">
                  <a:pos x="3208" y="6257"/>
                </a:cxn>
                <a:cxn ang="0">
                  <a:pos x="0" y="2286"/>
                </a:cxn>
                <a:cxn ang="0">
                  <a:pos x="3059" y="0"/>
                </a:cxn>
                <a:cxn ang="0">
                  <a:pos x="9076" y="1278"/>
                </a:cxn>
                <a:cxn ang="0">
                  <a:pos x="12678" y="5026"/>
                </a:cxn>
                <a:cxn ang="0">
                  <a:pos x="9902" y="7734"/>
                </a:cxn>
                <a:cxn ang="0">
                  <a:pos x="3208" y="6257"/>
                </a:cxn>
              </a:cxnLst>
              <a:rect l="0" t="0" r="r" b="b"/>
              <a:pathLst>
                <a:path w="12678" h="7734">
                  <a:moveTo>
                    <a:pt x="3208" y="6257"/>
                  </a:moveTo>
                  <a:lnTo>
                    <a:pt x="0" y="2286"/>
                  </a:lnTo>
                  <a:lnTo>
                    <a:pt x="3059" y="0"/>
                  </a:lnTo>
                  <a:lnTo>
                    <a:pt x="9076" y="1278"/>
                  </a:lnTo>
                  <a:lnTo>
                    <a:pt x="12678" y="5026"/>
                  </a:lnTo>
                  <a:lnTo>
                    <a:pt x="9902" y="7734"/>
                  </a:lnTo>
                  <a:lnTo>
                    <a:pt x="3208" y="625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A9BBBAAD-98F8-4924-A532-A88147B81B8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9685" y="4542427"/>
              <a:ext cx="1079284" cy="490767"/>
            </a:xfrm>
            <a:custGeom>
              <a:avLst/>
              <a:gdLst/>
              <a:ahLst/>
              <a:cxnLst>
                <a:cxn ang="0">
                  <a:pos x="2870" y="5031"/>
                </a:cxn>
                <a:cxn ang="0">
                  <a:pos x="0" y="1812"/>
                </a:cxn>
                <a:cxn ang="0">
                  <a:pos x="2750" y="0"/>
                </a:cxn>
                <a:cxn ang="0">
                  <a:pos x="8171" y="1110"/>
                </a:cxn>
                <a:cxn ang="0">
                  <a:pos x="11360" y="4176"/>
                </a:cxn>
                <a:cxn ang="0">
                  <a:pos x="8835" y="6295"/>
                </a:cxn>
                <a:cxn ang="0">
                  <a:pos x="2870" y="5031"/>
                </a:cxn>
              </a:cxnLst>
              <a:rect l="0" t="0" r="r" b="b"/>
              <a:pathLst>
                <a:path w="11360" h="6295">
                  <a:moveTo>
                    <a:pt x="2870" y="5031"/>
                  </a:moveTo>
                  <a:lnTo>
                    <a:pt x="0" y="1812"/>
                  </a:lnTo>
                  <a:lnTo>
                    <a:pt x="2750" y="0"/>
                  </a:lnTo>
                  <a:lnTo>
                    <a:pt x="8171" y="1110"/>
                  </a:lnTo>
                  <a:lnTo>
                    <a:pt x="11360" y="4176"/>
                  </a:lnTo>
                  <a:lnTo>
                    <a:pt x="8835" y="6295"/>
                  </a:lnTo>
                  <a:lnTo>
                    <a:pt x="2870" y="503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7B2D75D9-AFE2-4C0A-B4C0-5C601DDC5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3365" y="4189729"/>
              <a:ext cx="977626" cy="408128"/>
            </a:xfrm>
            <a:custGeom>
              <a:avLst/>
              <a:gdLst/>
              <a:ahLst/>
              <a:cxnLst>
                <a:cxn ang="0">
                  <a:pos x="2596" y="4134"/>
                </a:cxn>
                <a:cxn ang="0">
                  <a:pos x="0" y="1465"/>
                </a:cxn>
                <a:cxn ang="0">
                  <a:pos x="2500" y="0"/>
                </a:cxn>
                <a:cxn ang="0">
                  <a:pos x="7429" y="981"/>
                </a:cxn>
                <a:cxn ang="0">
                  <a:pos x="10290" y="3539"/>
                </a:cxn>
                <a:cxn ang="0">
                  <a:pos x="7975" y="5235"/>
                </a:cxn>
                <a:cxn ang="0">
                  <a:pos x="2596" y="4134"/>
                </a:cxn>
              </a:cxnLst>
              <a:rect l="0" t="0" r="r" b="b"/>
              <a:pathLst>
                <a:path w="10290" h="5235">
                  <a:moveTo>
                    <a:pt x="2596" y="4134"/>
                  </a:moveTo>
                  <a:lnTo>
                    <a:pt x="0" y="1465"/>
                  </a:lnTo>
                  <a:lnTo>
                    <a:pt x="2500" y="0"/>
                  </a:lnTo>
                  <a:lnTo>
                    <a:pt x="7429" y="981"/>
                  </a:lnTo>
                  <a:lnTo>
                    <a:pt x="10290" y="3539"/>
                  </a:lnTo>
                  <a:lnTo>
                    <a:pt x="7975" y="5235"/>
                  </a:lnTo>
                  <a:lnTo>
                    <a:pt x="2596" y="41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Freeform 10">
              <a:extLst>
                <a:ext uri="{FF2B5EF4-FFF2-40B4-BE49-F238E27FC236}">
                  <a16:creationId xmlns:a16="http://schemas.microsoft.com/office/drawing/2014/main" id="{8A43CBF0-4477-4725-8EBA-0A7028E5742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8430" y="4895983"/>
              <a:ext cx="1168116" cy="567403"/>
            </a:xfrm>
            <a:custGeom>
              <a:avLst/>
              <a:gdLst/>
              <a:ahLst/>
              <a:cxnLst>
                <a:cxn ang="0">
                  <a:pos x="3628" y="5878"/>
                </a:cxn>
                <a:cxn ang="0">
                  <a:pos x="0" y="2148"/>
                </a:cxn>
                <a:cxn ang="0">
                  <a:pos x="2504" y="0"/>
                </a:cxn>
                <a:cxn ang="0">
                  <a:pos x="8350" y="1219"/>
                </a:cxn>
                <a:cxn ang="0">
                  <a:pos x="12295" y="4753"/>
                </a:cxn>
                <a:cxn ang="0">
                  <a:pos x="10110" y="7278"/>
                </a:cxn>
                <a:cxn ang="0">
                  <a:pos x="3628" y="5878"/>
                </a:cxn>
              </a:cxnLst>
              <a:rect l="0" t="0" r="r" b="b"/>
              <a:pathLst>
                <a:path w="12295" h="7278">
                  <a:moveTo>
                    <a:pt x="3628" y="5878"/>
                  </a:moveTo>
                  <a:lnTo>
                    <a:pt x="0" y="2148"/>
                  </a:lnTo>
                  <a:lnTo>
                    <a:pt x="2504" y="0"/>
                  </a:lnTo>
                  <a:lnTo>
                    <a:pt x="8350" y="1219"/>
                  </a:lnTo>
                  <a:lnTo>
                    <a:pt x="12295" y="4753"/>
                  </a:lnTo>
                  <a:lnTo>
                    <a:pt x="10110" y="7278"/>
                  </a:lnTo>
                  <a:lnTo>
                    <a:pt x="3628" y="587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Freeform 11">
              <a:extLst>
                <a:ext uri="{FF2B5EF4-FFF2-40B4-BE49-F238E27FC236}">
                  <a16:creationId xmlns:a16="http://schemas.microsoft.com/office/drawing/2014/main" id="{E90FA69A-7782-42E0-BBA3-0F055F865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3185" y="4489414"/>
              <a:ext cx="1050117" cy="465508"/>
            </a:xfrm>
            <a:custGeom>
              <a:avLst/>
              <a:gdLst/>
              <a:ahLst/>
              <a:cxnLst>
                <a:cxn ang="0">
                  <a:pos x="3211" y="4767"/>
                </a:cxn>
                <a:cxn ang="0">
                  <a:pos x="0" y="1715"/>
                </a:cxn>
                <a:cxn ang="0">
                  <a:pos x="2299" y="0"/>
                </a:cxn>
                <a:cxn ang="0">
                  <a:pos x="7581" y="1065"/>
                </a:cxn>
                <a:cxn ang="0">
                  <a:pos x="11053" y="3978"/>
                </a:cxn>
                <a:cxn ang="0">
                  <a:pos x="9008" y="5971"/>
                </a:cxn>
                <a:cxn ang="0">
                  <a:pos x="3211" y="4767"/>
                </a:cxn>
              </a:cxnLst>
              <a:rect l="0" t="0" r="r" b="b"/>
              <a:pathLst>
                <a:path w="11053" h="5971">
                  <a:moveTo>
                    <a:pt x="3211" y="4767"/>
                  </a:moveTo>
                  <a:lnTo>
                    <a:pt x="0" y="1715"/>
                  </a:lnTo>
                  <a:lnTo>
                    <a:pt x="2299" y="0"/>
                  </a:lnTo>
                  <a:lnTo>
                    <a:pt x="7581" y="1065"/>
                  </a:lnTo>
                  <a:lnTo>
                    <a:pt x="11053" y="3978"/>
                  </a:lnTo>
                  <a:lnTo>
                    <a:pt x="9008" y="5971"/>
                  </a:lnTo>
                  <a:lnTo>
                    <a:pt x="3211" y="476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Freeform 12">
              <a:extLst>
                <a:ext uri="{FF2B5EF4-FFF2-40B4-BE49-F238E27FC236}">
                  <a16:creationId xmlns:a16="http://schemas.microsoft.com/office/drawing/2014/main" id="{326F34B0-09A1-47E0-AE1E-601D19FF3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95179" y="4152931"/>
              <a:ext cx="953780" cy="389886"/>
            </a:xfrm>
            <a:custGeom>
              <a:avLst/>
              <a:gdLst/>
              <a:ahLst/>
              <a:cxnLst>
                <a:cxn ang="0">
                  <a:pos x="2879" y="3947"/>
                </a:cxn>
                <a:cxn ang="0">
                  <a:pos x="0" y="1398"/>
                </a:cxn>
                <a:cxn ang="0">
                  <a:pos x="2126" y="0"/>
                </a:cxn>
                <a:cxn ang="0">
                  <a:pos x="6940" y="947"/>
                </a:cxn>
                <a:cxn ang="0">
                  <a:pos x="10039" y="3392"/>
                </a:cxn>
                <a:cxn ang="0">
                  <a:pos x="8119" y="5001"/>
                </a:cxn>
                <a:cxn ang="0">
                  <a:pos x="2879" y="3947"/>
                </a:cxn>
              </a:cxnLst>
              <a:rect l="0" t="0" r="r" b="b"/>
              <a:pathLst>
                <a:path w="10039" h="5001">
                  <a:moveTo>
                    <a:pt x="2879" y="3947"/>
                  </a:moveTo>
                  <a:lnTo>
                    <a:pt x="0" y="1398"/>
                  </a:lnTo>
                  <a:lnTo>
                    <a:pt x="2126" y="0"/>
                  </a:lnTo>
                  <a:lnTo>
                    <a:pt x="6940" y="947"/>
                  </a:lnTo>
                  <a:lnTo>
                    <a:pt x="10039" y="3392"/>
                  </a:lnTo>
                  <a:lnTo>
                    <a:pt x="8119" y="5001"/>
                  </a:lnTo>
                  <a:lnTo>
                    <a:pt x="2879" y="3947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Freeform 13">
              <a:extLst>
                <a:ext uri="{FF2B5EF4-FFF2-40B4-BE49-F238E27FC236}">
                  <a16:creationId xmlns:a16="http://schemas.microsoft.com/office/drawing/2014/main" id="{21A3DB43-35F2-4979-826B-388D2B1B8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7019" y="4443494"/>
              <a:ext cx="1023421" cy="443524"/>
            </a:xfrm>
            <a:custGeom>
              <a:avLst/>
              <a:gdLst/>
              <a:ahLst/>
              <a:cxnLst>
                <a:cxn ang="0">
                  <a:pos x="3496" y="4536"/>
                </a:cxn>
                <a:cxn ang="0">
                  <a:pos x="0" y="1630"/>
                </a:cxn>
                <a:cxn ang="0">
                  <a:pos x="1904" y="0"/>
                </a:cxn>
                <a:cxn ang="0">
                  <a:pos x="7056" y="1026"/>
                </a:cxn>
                <a:cxn ang="0">
                  <a:pos x="10772" y="3804"/>
                </a:cxn>
                <a:cxn ang="0">
                  <a:pos x="9135" y="5689"/>
                </a:cxn>
                <a:cxn ang="0">
                  <a:pos x="3496" y="4536"/>
                </a:cxn>
              </a:cxnLst>
              <a:rect l="0" t="0" r="r" b="b"/>
              <a:pathLst>
                <a:path w="10772" h="5689">
                  <a:moveTo>
                    <a:pt x="3496" y="4536"/>
                  </a:moveTo>
                  <a:lnTo>
                    <a:pt x="0" y="1630"/>
                  </a:lnTo>
                  <a:lnTo>
                    <a:pt x="1904" y="0"/>
                  </a:lnTo>
                  <a:lnTo>
                    <a:pt x="7056" y="1026"/>
                  </a:lnTo>
                  <a:lnTo>
                    <a:pt x="10772" y="3804"/>
                  </a:lnTo>
                  <a:lnTo>
                    <a:pt x="9135" y="5689"/>
                  </a:lnTo>
                  <a:lnTo>
                    <a:pt x="3496" y="453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Freeform 14">
              <a:extLst>
                <a:ext uri="{FF2B5EF4-FFF2-40B4-BE49-F238E27FC236}">
                  <a16:creationId xmlns:a16="http://schemas.microsoft.com/office/drawing/2014/main" id="{CB271482-E132-4FED-834D-E755DD5762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9110" y="4598560"/>
              <a:ext cx="1109496" cy="518288"/>
            </a:xfrm>
            <a:custGeom>
              <a:avLst/>
              <a:gdLst/>
              <a:ahLst/>
              <a:cxnLst>
                <a:cxn ang="0">
                  <a:pos x="2461" y="5322"/>
                </a:cxn>
                <a:cxn ang="0">
                  <a:pos x="0" y="1919"/>
                </a:cxn>
                <a:cxn ang="0">
                  <a:pos x="3267" y="0"/>
                </a:cxn>
                <a:cxn ang="0">
                  <a:pos x="8832" y="1160"/>
                </a:cxn>
                <a:cxn ang="0">
                  <a:pos x="11678" y="4394"/>
                </a:cxn>
                <a:cxn ang="0">
                  <a:pos x="8603" y="6648"/>
                </a:cxn>
                <a:cxn ang="0">
                  <a:pos x="2461" y="5322"/>
                </a:cxn>
              </a:cxnLst>
              <a:rect l="0" t="0" r="r" b="b"/>
              <a:pathLst>
                <a:path w="11678" h="6648">
                  <a:moveTo>
                    <a:pt x="2461" y="5322"/>
                  </a:moveTo>
                  <a:lnTo>
                    <a:pt x="0" y="1919"/>
                  </a:lnTo>
                  <a:lnTo>
                    <a:pt x="3267" y="0"/>
                  </a:lnTo>
                  <a:lnTo>
                    <a:pt x="8832" y="1160"/>
                  </a:lnTo>
                  <a:lnTo>
                    <a:pt x="11678" y="4394"/>
                  </a:lnTo>
                  <a:lnTo>
                    <a:pt x="8603" y="6648"/>
                  </a:lnTo>
                  <a:lnTo>
                    <a:pt x="2461" y="532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Freeform 15">
              <a:extLst>
                <a:ext uri="{FF2B5EF4-FFF2-40B4-BE49-F238E27FC236}">
                  <a16:creationId xmlns:a16="http://schemas.microsoft.com/office/drawing/2014/main" id="{52921E21-DBA8-49CB-A556-67942D55A4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0103" y="4228243"/>
              <a:ext cx="1002519" cy="428009"/>
            </a:xfrm>
            <a:custGeom>
              <a:avLst/>
              <a:gdLst/>
              <a:ahLst/>
              <a:cxnLst>
                <a:cxn ang="0">
                  <a:pos x="2267" y="4342"/>
                </a:cxn>
                <a:cxn ang="0">
                  <a:pos x="0" y="1540"/>
                </a:cxn>
                <a:cxn ang="0">
                  <a:pos x="2924" y="0"/>
                </a:cxn>
                <a:cxn ang="0">
                  <a:pos x="7975" y="1020"/>
                </a:cxn>
                <a:cxn ang="0">
                  <a:pos x="10552" y="3699"/>
                </a:cxn>
                <a:cxn ang="0">
                  <a:pos x="7788" y="5490"/>
                </a:cxn>
                <a:cxn ang="0">
                  <a:pos x="2267" y="4342"/>
                </a:cxn>
              </a:cxnLst>
              <a:rect l="0" t="0" r="r" b="b"/>
              <a:pathLst>
                <a:path w="10552" h="5490">
                  <a:moveTo>
                    <a:pt x="2267" y="4342"/>
                  </a:moveTo>
                  <a:lnTo>
                    <a:pt x="0" y="1540"/>
                  </a:lnTo>
                  <a:lnTo>
                    <a:pt x="2924" y="0"/>
                  </a:lnTo>
                  <a:lnTo>
                    <a:pt x="7975" y="1020"/>
                  </a:lnTo>
                  <a:lnTo>
                    <a:pt x="10552" y="3699"/>
                  </a:lnTo>
                  <a:lnTo>
                    <a:pt x="7788" y="5490"/>
                  </a:lnTo>
                  <a:lnTo>
                    <a:pt x="2267" y="43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Freeform 16">
              <a:extLst>
                <a:ext uri="{FF2B5EF4-FFF2-40B4-BE49-F238E27FC236}">
                  <a16:creationId xmlns:a16="http://schemas.microsoft.com/office/drawing/2014/main" id="{89EDBF6C-2873-4CB6-8CCD-7E11458EEC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3328" y="3920839"/>
              <a:ext cx="914350" cy="359871"/>
            </a:xfrm>
            <a:custGeom>
              <a:avLst/>
              <a:gdLst/>
              <a:ahLst/>
              <a:cxnLst>
                <a:cxn ang="0">
                  <a:pos x="2098" y="3608"/>
                </a:cxn>
                <a:cxn ang="0">
                  <a:pos x="0" y="1257"/>
                </a:cxn>
                <a:cxn ang="0">
                  <a:pos x="2646" y="0"/>
                </a:cxn>
                <a:cxn ang="0">
                  <a:pos x="7269" y="908"/>
                </a:cxn>
                <a:cxn ang="0">
                  <a:pos x="9624" y="3168"/>
                </a:cxn>
                <a:cxn ang="0">
                  <a:pos x="7113" y="4616"/>
                </a:cxn>
                <a:cxn ang="0">
                  <a:pos x="2098" y="3608"/>
                </a:cxn>
              </a:cxnLst>
              <a:rect l="0" t="0" r="r" b="b"/>
              <a:pathLst>
                <a:path w="9624" h="4616">
                  <a:moveTo>
                    <a:pt x="2098" y="3608"/>
                  </a:moveTo>
                  <a:lnTo>
                    <a:pt x="0" y="1257"/>
                  </a:lnTo>
                  <a:lnTo>
                    <a:pt x="2646" y="0"/>
                  </a:lnTo>
                  <a:lnTo>
                    <a:pt x="7269" y="908"/>
                  </a:lnTo>
                  <a:lnTo>
                    <a:pt x="9624" y="3168"/>
                  </a:lnTo>
                  <a:lnTo>
                    <a:pt x="7113" y="4616"/>
                  </a:lnTo>
                  <a:lnTo>
                    <a:pt x="2098" y="360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Freeform 17">
              <a:extLst>
                <a:ext uri="{FF2B5EF4-FFF2-40B4-BE49-F238E27FC236}">
                  <a16:creationId xmlns:a16="http://schemas.microsoft.com/office/drawing/2014/main" id="{2F445BA6-5D48-4C00-B03B-8AA12EE53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3159" y="3661385"/>
              <a:ext cx="840245" cy="307559"/>
            </a:xfrm>
            <a:custGeom>
              <a:avLst/>
              <a:gdLst/>
              <a:ahLst/>
              <a:cxnLst>
                <a:cxn ang="0">
                  <a:pos x="1953" y="3045"/>
                </a:cxn>
                <a:cxn ang="0">
                  <a:pos x="0" y="1042"/>
                </a:cxn>
                <a:cxn ang="0">
                  <a:pos x="2414" y="0"/>
                </a:cxn>
                <a:cxn ang="0">
                  <a:pos x="6678" y="817"/>
                </a:cxn>
                <a:cxn ang="0">
                  <a:pos x="8844" y="2754"/>
                </a:cxn>
                <a:cxn ang="0">
                  <a:pos x="6545" y="3945"/>
                </a:cxn>
                <a:cxn ang="0">
                  <a:pos x="1953" y="3045"/>
                </a:cxn>
              </a:cxnLst>
              <a:rect l="0" t="0" r="r" b="b"/>
              <a:pathLst>
                <a:path w="8844" h="3945">
                  <a:moveTo>
                    <a:pt x="1953" y="3045"/>
                  </a:moveTo>
                  <a:lnTo>
                    <a:pt x="0" y="1042"/>
                  </a:lnTo>
                  <a:lnTo>
                    <a:pt x="2414" y="0"/>
                  </a:lnTo>
                  <a:lnTo>
                    <a:pt x="6678" y="817"/>
                  </a:lnTo>
                  <a:lnTo>
                    <a:pt x="8844" y="2754"/>
                  </a:lnTo>
                  <a:lnTo>
                    <a:pt x="6545" y="3945"/>
                  </a:lnTo>
                  <a:lnTo>
                    <a:pt x="1953" y="304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id="{636EC3E2-21CB-4A67-B702-61234A66F84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768" y="5143510"/>
              <a:ext cx="1282601" cy="688245"/>
            </a:xfrm>
            <a:custGeom>
              <a:avLst/>
              <a:gdLst/>
              <a:ahLst/>
              <a:cxnLst>
                <a:cxn ang="0">
                  <a:pos x="2057" y="7167"/>
                </a:cxn>
                <a:cxn ang="0">
                  <a:pos x="0" y="2622"/>
                </a:cxn>
                <a:cxn ang="0">
                  <a:pos x="4462" y="0"/>
                </a:cxn>
                <a:cxn ang="0">
                  <a:pos x="10847" y="1413"/>
                </a:cxn>
                <a:cxn ang="0">
                  <a:pos x="13500" y="5677"/>
                </a:cxn>
                <a:cxn ang="0">
                  <a:pos x="9215" y="8828"/>
                </a:cxn>
                <a:cxn ang="0">
                  <a:pos x="2057" y="7167"/>
                </a:cxn>
              </a:cxnLst>
              <a:rect l="0" t="0" r="r" b="b"/>
              <a:pathLst>
                <a:path w="13500" h="8828">
                  <a:moveTo>
                    <a:pt x="2057" y="7167"/>
                  </a:moveTo>
                  <a:lnTo>
                    <a:pt x="0" y="2622"/>
                  </a:lnTo>
                  <a:lnTo>
                    <a:pt x="4462" y="0"/>
                  </a:lnTo>
                  <a:lnTo>
                    <a:pt x="10847" y="1413"/>
                  </a:lnTo>
                  <a:lnTo>
                    <a:pt x="13500" y="5677"/>
                  </a:lnTo>
                  <a:lnTo>
                    <a:pt x="9215" y="8828"/>
                  </a:lnTo>
                  <a:lnTo>
                    <a:pt x="2057" y="716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Freeform 21">
              <a:extLst>
                <a:ext uri="{FF2B5EF4-FFF2-40B4-BE49-F238E27FC236}">
                  <a16:creationId xmlns:a16="http://schemas.microsoft.com/office/drawing/2014/main" id="{C3558C82-114D-4029-8A6F-AEAE70785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532" y="4660851"/>
              <a:ext cx="1141704" cy="549317"/>
            </a:xfrm>
            <a:custGeom>
              <a:avLst/>
              <a:gdLst/>
              <a:ahLst/>
              <a:cxnLst>
                <a:cxn ang="0">
                  <a:pos x="1971" y="5650"/>
                </a:cxn>
                <a:cxn ang="0">
                  <a:pos x="0" y="2038"/>
                </a:cxn>
                <a:cxn ang="0">
                  <a:pos x="3867" y="0"/>
                </a:cxn>
                <a:cxn ang="0">
                  <a:pos x="9584" y="1214"/>
                </a:cxn>
                <a:cxn ang="0">
                  <a:pos x="12017" y="4637"/>
                </a:cxn>
                <a:cxn ang="0">
                  <a:pos x="8299" y="7046"/>
                </a:cxn>
                <a:cxn ang="0">
                  <a:pos x="1971" y="5650"/>
                </a:cxn>
              </a:cxnLst>
              <a:rect l="0" t="0" r="r" b="b"/>
              <a:pathLst>
                <a:path w="12017" h="7046">
                  <a:moveTo>
                    <a:pt x="1971" y="5650"/>
                  </a:moveTo>
                  <a:lnTo>
                    <a:pt x="0" y="2038"/>
                  </a:lnTo>
                  <a:lnTo>
                    <a:pt x="3867" y="0"/>
                  </a:lnTo>
                  <a:lnTo>
                    <a:pt x="9584" y="1214"/>
                  </a:lnTo>
                  <a:lnTo>
                    <a:pt x="12017" y="4637"/>
                  </a:lnTo>
                  <a:lnTo>
                    <a:pt x="8299" y="7046"/>
                  </a:lnTo>
                  <a:lnTo>
                    <a:pt x="1971" y="565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4977490E-63CC-4A42-92B7-830781354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3468" y="4270965"/>
              <a:ext cx="1028551" cy="449759"/>
            </a:xfrm>
            <a:custGeom>
              <a:avLst/>
              <a:gdLst/>
              <a:ahLst/>
              <a:cxnLst>
                <a:cxn ang="0">
                  <a:pos x="1875" y="4569"/>
                </a:cxn>
                <a:cxn ang="0">
                  <a:pos x="0" y="1620"/>
                </a:cxn>
                <a:cxn ang="0">
                  <a:pos x="3409" y="0"/>
                </a:cxn>
                <a:cxn ang="0">
                  <a:pos x="8584" y="1061"/>
                </a:cxn>
                <a:cxn ang="0">
                  <a:pos x="10826" y="3874"/>
                </a:cxn>
                <a:cxn ang="0">
                  <a:pos x="7547" y="5769"/>
                </a:cxn>
                <a:cxn ang="0">
                  <a:pos x="1875" y="4569"/>
                </a:cxn>
              </a:cxnLst>
              <a:rect l="0" t="0" r="r" b="b"/>
              <a:pathLst>
                <a:path w="10826" h="5769">
                  <a:moveTo>
                    <a:pt x="1875" y="4569"/>
                  </a:moveTo>
                  <a:lnTo>
                    <a:pt x="0" y="1620"/>
                  </a:lnTo>
                  <a:lnTo>
                    <a:pt x="3409" y="0"/>
                  </a:lnTo>
                  <a:lnTo>
                    <a:pt x="8584" y="1061"/>
                  </a:lnTo>
                  <a:lnTo>
                    <a:pt x="10826" y="3874"/>
                  </a:lnTo>
                  <a:lnTo>
                    <a:pt x="7547" y="5769"/>
                  </a:lnTo>
                  <a:lnTo>
                    <a:pt x="1875" y="456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Freeform 23">
              <a:extLst>
                <a:ext uri="{FF2B5EF4-FFF2-40B4-BE49-F238E27FC236}">
                  <a16:creationId xmlns:a16="http://schemas.microsoft.com/office/drawing/2014/main" id="{6FAF565F-6730-4B3D-B725-8089C697D45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541" y="3949452"/>
              <a:ext cx="935824" cy="375853"/>
            </a:xfrm>
            <a:custGeom>
              <a:avLst/>
              <a:gdLst/>
              <a:ahLst/>
              <a:cxnLst>
                <a:cxn ang="0">
                  <a:pos x="1779" y="3770"/>
                </a:cxn>
                <a:cxn ang="0">
                  <a:pos x="0" y="1313"/>
                </a:cxn>
                <a:cxn ang="0">
                  <a:pos x="3042" y="0"/>
                </a:cxn>
                <a:cxn ang="0">
                  <a:pos x="7772" y="940"/>
                </a:cxn>
                <a:cxn ang="0">
                  <a:pos x="9850" y="3300"/>
                </a:cxn>
                <a:cxn ang="0">
                  <a:pos x="6916" y="4821"/>
                </a:cxn>
                <a:cxn ang="0">
                  <a:pos x="1779" y="3770"/>
                </a:cxn>
              </a:cxnLst>
              <a:rect l="0" t="0" r="r" b="b"/>
              <a:pathLst>
                <a:path w="9850" h="4821">
                  <a:moveTo>
                    <a:pt x="1779" y="3770"/>
                  </a:moveTo>
                  <a:lnTo>
                    <a:pt x="0" y="1313"/>
                  </a:lnTo>
                  <a:lnTo>
                    <a:pt x="3042" y="0"/>
                  </a:lnTo>
                  <a:lnTo>
                    <a:pt x="7772" y="940"/>
                  </a:lnTo>
                  <a:lnTo>
                    <a:pt x="9850" y="3300"/>
                  </a:lnTo>
                  <a:lnTo>
                    <a:pt x="6916" y="4821"/>
                  </a:lnTo>
                  <a:lnTo>
                    <a:pt x="1779" y="377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6" name="Freeform 24">
              <a:extLst>
                <a:ext uri="{FF2B5EF4-FFF2-40B4-BE49-F238E27FC236}">
                  <a16:creationId xmlns:a16="http://schemas.microsoft.com/office/drawing/2014/main" id="{CF858BA3-EDDE-4230-AE64-601502771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7778" y="3679627"/>
              <a:ext cx="858488" cy="319486"/>
            </a:xfrm>
            <a:custGeom>
              <a:avLst/>
              <a:gdLst/>
              <a:ahLst/>
              <a:cxnLst>
                <a:cxn ang="0">
                  <a:pos x="1687" y="3165"/>
                </a:cxn>
                <a:cxn ang="0">
                  <a:pos x="0" y="1084"/>
                </a:cxn>
                <a:cxn ang="0">
                  <a:pos x="2747" y="0"/>
                </a:cxn>
                <a:cxn ang="0">
                  <a:pos x="7101" y="846"/>
                </a:cxn>
                <a:cxn ang="0">
                  <a:pos x="9036" y="2856"/>
                </a:cxn>
                <a:cxn ang="0">
                  <a:pos x="6385" y="4098"/>
                </a:cxn>
                <a:cxn ang="0">
                  <a:pos x="1687" y="3165"/>
                </a:cxn>
              </a:cxnLst>
              <a:rect l="0" t="0" r="r" b="b"/>
              <a:pathLst>
                <a:path w="9036" h="4098">
                  <a:moveTo>
                    <a:pt x="1687" y="3165"/>
                  </a:moveTo>
                  <a:lnTo>
                    <a:pt x="0" y="1084"/>
                  </a:lnTo>
                  <a:lnTo>
                    <a:pt x="2747" y="0"/>
                  </a:lnTo>
                  <a:lnTo>
                    <a:pt x="7101" y="846"/>
                  </a:lnTo>
                  <a:lnTo>
                    <a:pt x="9036" y="2856"/>
                  </a:lnTo>
                  <a:lnTo>
                    <a:pt x="6385" y="4098"/>
                  </a:lnTo>
                  <a:lnTo>
                    <a:pt x="1687" y="3165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Freeform 25">
              <a:extLst>
                <a:ext uri="{FF2B5EF4-FFF2-40B4-BE49-F238E27FC236}">
                  <a16:creationId xmlns:a16="http://schemas.microsoft.com/office/drawing/2014/main" id="{8E0768B7-0A99-4087-8D6B-63008868F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4732" y="3450187"/>
              <a:ext cx="793122" cy="275282"/>
            </a:xfrm>
            <a:custGeom>
              <a:avLst/>
              <a:gdLst/>
              <a:ahLst/>
              <a:cxnLst>
                <a:cxn ang="0">
                  <a:pos x="1601" y="2695"/>
                </a:cxn>
                <a:cxn ang="0">
                  <a:pos x="0" y="902"/>
                </a:cxn>
                <a:cxn ang="0">
                  <a:pos x="2506" y="0"/>
                </a:cxn>
                <a:cxn ang="0">
                  <a:pos x="6536" y="765"/>
                </a:cxn>
                <a:cxn ang="0">
                  <a:pos x="8348" y="2501"/>
                </a:cxn>
                <a:cxn ang="0">
                  <a:pos x="5927" y="3531"/>
                </a:cxn>
                <a:cxn ang="0">
                  <a:pos x="1601" y="2695"/>
                </a:cxn>
              </a:cxnLst>
              <a:rect l="0" t="0" r="r" b="b"/>
              <a:pathLst>
                <a:path w="8348" h="3531">
                  <a:moveTo>
                    <a:pt x="1601" y="2695"/>
                  </a:moveTo>
                  <a:lnTo>
                    <a:pt x="0" y="902"/>
                  </a:lnTo>
                  <a:lnTo>
                    <a:pt x="2506" y="0"/>
                  </a:lnTo>
                  <a:lnTo>
                    <a:pt x="6536" y="765"/>
                  </a:lnTo>
                  <a:lnTo>
                    <a:pt x="8348" y="2501"/>
                  </a:lnTo>
                  <a:lnTo>
                    <a:pt x="5927" y="3531"/>
                  </a:lnTo>
                  <a:lnTo>
                    <a:pt x="1601" y="269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Freeform 27">
              <a:extLst>
                <a:ext uri="{FF2B5EF4-FFF2-40B4-BE49-F238E27FC236}">
                  <a16:creationId xmlns:a16="http://schemas.microsoft.com/office/drawing/2014/main" id="{7032030D-4591-4ED7-BFDB-A5686EE4EE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768" y="5240417"/>
              <a:ext cx="1323928" cy="739231"/>
            </a:xfrm>
            <a:custGeom>
              <a:avLst/>
              <a:gdLst/>
              <a:ahLst/>
              <a:cxnLst>
                <a:cxn ang="0">
                  <a:pos x="1271" y="7712"/>
                </a:cxn>
                <a:cxn ang="0">
                  <a:pos x="0" y="2823"/>
                </a:cxn>
                <a:cxn ang="0">
                  <a:pos x="5348" y="0"/>
                </a:cxn>
                <a:cxn ang="0">
                  <a:pos x="11930" y="1495"/>
                </a:cxn>
                <a:cxn ang="0">
                  <a:pos x="13935" y="6064"/>
                </a:cxn>
                <a:cxn ang="0">
                  <a:pos x="8672" y="9482"/>
                </a:cxn>
                <a:cxn ang="0">
                  <a:pos x="1271" y="7712"/>
                </a:cxn>
              </a:cxnLst>
              <a:rect l="0" t="0" r="r" b="b"/>
              <a:pathLst>
                <a:path w="13935" h="9482">
                  <a:moveTo>
                    <a:pt x="1271" y="7712"/>
                  </a:moveTo>
                  <a:lnTo>
                    <a:pt x="0" y="2823"/>
                  </a:lnTo>
                  <a:lnTo>
                    <a:pt x="5348" y="0"/>
                  </a:lnTo>
                  <a:lnTo>
                    <a:pt x="11930" y="1495"/>
                  </a:lnTo>
                  <a:lnTo>
                    <a:pt x="13935" y="6064"/>
                  </a:lnTo>
                  <a:lnTo>
                    <a:pt x="8672" y="9482"/>
                  </a:lnTo>
                  <a:lnTo>
                    <a:pt x="1271" y="771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9" name="Freeform 28">
              <a:extLst>
                <a:ext uri="{FF2B5EF4-FFF2-40B4-BE49-F238E27FC236}">
                  <a16:creationId xmlns:a16="http://schemas.microsoft.com/office/drawing/2014/main" id="{C9E41654-B995-49C7-B419-E6C8E6DAEE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7020" y="4726806"/>
              <a:ext cx="1174388" cy="583386"/>
            </a:xfrm>
            <a:custGeom>
              <a:avLst/>
              <a:gdLst/>
              <a:ahLst/>
              <a:cxnLst>
                <a:cxn ang="0">
                  <a:pos x="1377" y="6011"/>
                </a:cxn>
                <a:cxn ang="0">
                  <a:pos x="0" y="2170"/>
                </a:cxn>
                <a:cxn ang="0">
                  <a:pos x="4554" y="0"/>
                </a:cxn>
                <a:cxn ang="0">
                  <a:pos x="10429" y="1273"/>
                </a:cxn>
                <a:cxn ang="0">
                  <a:pos x="12361" y="4901"/>
                </a:cxn>
                <a:cxn ang="0">
                  <a:pos x="7897" y="7483"/>
                </a:cxn>
                <a:cxn ang="0">
                  <a:pos x="1377" y="6011"/>
                </a:cxn>
              </a:cxnLst>
              <a:rect l="0" t="0" r="r" b="b"/>
              <a:pathLst>
                <a:path w="12361" h="7483">
                  <a:moveTo>
                    <a:pt x="1377" y="6011"/>
                  </a:moveTo>
                  <a:lnTo>
                    <a:pt x="0" y="2170"/>
                  </a:lnTo>
                  <a:lnTo>
                    <a:pt x="4554" y="0"/>
                  </a:lnTo>
                  <a:lnTo>
                    <a:pt x="10429" y="1273"/>
                  </a:lnTo>
                  <a:lnTo>
                    <a:pt x="12361" y="4901"/>
                  </a:lnTo>
                  <a:lnTo>
                    <a:pt x="7897" y="7483"/>
                  </a:lnTo>
                  <a:lnTo>
                    <a:pt x="1377" y="601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0" name="Freeform 29">
              <a:extLst>
                <a:ext uri="{FF2B5EF4-FFF2-40B4-BE49-F238E27FC236}">
                  <a16:creationId xmlns:a16="http://schemas.microsoft.com/office/drawing/2014/main" id="{BD77092E-5161-41DA-B15F-EA33B9FDEE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8620" y="4315559"/>
              <a:ext cx="1055437" cy="473615"/>
            </a:xfrm>
            <a:custGeom>
              <a:avLst/>
              <a:gdLst/>
              <a:ahLst/>
              <a:cxnLst>
                <a:cxn ang="0">
                  <a:pos x="1410" y="4816"/>
                </a:cxn>
                <a:cxn ang="0">
                  <a:pos x="0" y="1710"/>
                </a:cxn>
                <a:cxn ang="0">
                  <a:pos x="3957" y="0"/>
                </a:cxn>
                <a:cxn ang="0">
                  <a:pos x="9265" y="1105"/>
                </a:cxn>
                <a:cxn ang="0">
                  <a:pos x="11109" y="4065"/>
                </a:cxn>
                <a:cxn ang="0">
                  <a:pos x="7238" y="6075"/>
                </a:cxn>
                <a:cxn ang="0">
                  <a:pos x="1410" y="4816"/>
                </a:cxn>
              </a:cxnLst>
              <a:rect l="0" t="0" r="r" b="b"/>
              <a:pathLst>
                <a:path w="11109" h="6075">
                  <a:moveTo>
                    <a:pt x="1410" y="4816"/>
                  </a:moveTo>
                  <a:lnTo>
                    <a:pt x="0" y="1710"/>
                  </a:lnTo>
                  <a:lnTo>
                    <a:pt x="3957" y="0"/>
                  </a:lnTo>
                  <a:lnTo>
                    <a:pt x="9265" y="1105"/>
                  </a:lnTo>
                  <a:lnTo>
                    <a:pt x="11109" y="4065"/>
                  </a:lnTo>
                  <a:lnTo>
                    <a:pt x="7238" y="6075"/>
                  </a:lnTo>
                  <a:lnTo>
                    <a:pt x="1410" y="481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1" name="Freeform 30">
              <a:extLst>
                <a:ext uri="{FF2B5EF4-FFF2-40B4-BE49-F238E27FC236}">
                  <a16:creationId xmlns:a16="http://schemas.microsoft.com/office/drawing/2014/main" id="{03467E43-8CBF-4B3F-B5BA-6DB3E4549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9606" y="3978922"/>
              <a:ext cx="958151" cy="393005"/>
            </a:xfrm>
            <a:custGeom>
              <a:avLst/>
              <a:gdLst/>
              <a:ahLst/>
              <a:cxnLst>
                <a:cxn ang="0">
                  <a:pos x="1406" y="3947"/>
                </a:cxn>
                <a:cxn ang="0">
                  <a:pos x="0" y="1374"/>
                </a:cxn>
                <a:cxn ang="0">
                  <a:pos x="3494" y="0"/>
                </a:cxn>
                <a:cxn ang="0">
                  <a:pos x="8329" y="975"/>
                </a:cxn>
                <a:cxn ang="0">
                  <a:pos x="10085" y="3439"/>
                </a:cxn>
                <a:cxn ang="0">
                  <a:pos x="6673" y="5041"/>
                </a:cxn>
                <a:cxn ang="0">
                  <a:pos x="1406" y="3947"/>
                </a:cxn>
              </a:cxnLst>
              <a:rect l="0" t="0" r="r" b="b"/>
              <a:pathLst>
                <a:path w="10085" h="5041">
                  <a:moveTo>
                    <a:pt x="1406" y="3947"/>
                  </a:moveTo>
                  <a:lnTo>
                    <a:pt x="0" y="1374"/>
                  </a:lnTo>
                  <a:lnTo>
                    <a:pt x="3494" y="0"/>
                  </a:lnTo>
                  <a:lnTo>
                    <a:pt x="8329" y="975"/>
                  </a:lnTo>
                  <a:lnTo>
                    <a:pt x="10085" y="3439"/>
                  </a:lnTo>
                  <a:lnTo>
                    <a:pt x="6673" y="5041"/>
                  </a:lnTo>
                  <a:lnTo>
                    <a:pt x="1406" y="394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2" name="Freeform 31">
              <a:extLst>
                <a:ext uri="{FF2B5EF4-FFF2-40B4-BE49-F238E27FC236}">
                  <a16:creationId xmlns:a16="http://schemas.microsoft.com/office/drawing/2014/main" id="{80CA44F5-39E9-4C6A-9D84-D2C40EF7E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5747" y="3698026"/>
              <a:ext cx="877298" cy="332273"/>
            </a:xfrm>
            <a:custGeom>
              <a:avLst/>
              <a:gdLst/>
              <a:ahLst/>
              <a:cxnLst>
                <a:cxn ang="0">
                  <a:pos x="1382" y="3295"/>
                </a:cxn>
                <a:cxn ang="0">
                  <a:pos x="0" y="1129"/>
                </a:cxn>
                <a:cxn ang="0">
                  <a:pos x="3123" y="0"/>
                </a:cxn>
                <a:cxn ang="0">
                  <a:pos x="7566" y="874"/>
                </a:cxn>
                <a:cxn ang="0">
                  <a:pos x="9234" y="2962"/>
                </a:cxn>
                <a:cxn ang="0">
                  <a:pos x="6184" y="4262"/>
                </a:cxn>
                <a:cxn ang="0">
                  <a:pos x="1382" y="3295"/>
                </a:cxn>
              </a:cxnLst>
              <a:rect l="0" t="0" r="r" b="b"/>
              <a:pathLst>
                <a:path w="9234" h="4262">
                  <a:moveTo>
                    <a:pt x="1382" y="3295"/>
                  </a:moveTo>
                  <a:lnTo>
                    <a:pt x="0" y="1129"/>
                  </a:lnTo>
                  <a:lnTo>
                    <a:pt x="3123" y="0"/>
                  </a:lnTo>
                  <a:lnTo>
                    <a:pt x="7566" y="874"/>
                  </a:lnTo>
                  <a:lnTo>
                    <a:pt x="9234" y="2962"/>
                  </a:lnTo>
                  <a:lnTo>
                    <a:pt x="6184" y="4262"/>
                  </a:lnTo>
                  <a:lnTo>
                    <a:pt x="1382" y="329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3" name="Freeform 32">
              <a:extLst>
                <a:ext uri="{FF2B5EF4-FFF2-40B4-BE49-F238E27FC236}">
                  <a16:creationId xmlns:a16="http://schemas.microsoft.com/office/drawing/2014/main" id="{B904FFFC-83FA-4BC5-A259-1A623B6CB7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7497" y="3460478"/>
              <a:ext cx="808893" cy="284871"/>
            </a:xfrm>
            <a:custGeom>
              <a:avLst/>
              <a:gdLst/>
              <a:ahLst/>
              <a:cxnLst>
                <a:cxn ang="0">
                  <a:pos x="1345" y="2790"/>
                </a:cxn>
                <a:cxn ang="0">
                  <a:pos x="0" y="935"/>
                </a:cxn>
                <a:cxn ang="0">
                  <a:pos x="2821" y="0"/>
                </a:cxn>
                <a:cxn ang="0">
                  <a:pos x="6929" y="789"/>
                </a:cxn>
                <a:cxn ang="0">
                  <a:pos x="8514" y="2584"/>
                </a:cxn>
                <a:cxn ang="0">
                  <a:pos x="5762" y="3654"/>
                </a:cxn>
                <a:cxn ang="0">
                  <a:pos x="1345" y="2790"/>
                </a:cxn>
              </a:cxnLst>
              <a:rect l="0" t="0" r="r" b="b"/>
              <a:pathLst>
                <a:path w="8514" h="3654">
                  <a:moveTo>
                    <a:pt x="1345" y="2790"/>
                  </a:moveTo>
                  <a:lnTo>
                    <a:pt x="0" y="935"/>
                  </a:lnTo>
                  <a:lnTo>
                    <a:pt x="2821" y="0"/>
                  </a:lnTo>
                  <a:lnTo>
                    <a:pt x="6929" y="789"/>
                  </a:lnTo>
                  <a:lnTo>
                    <a:pt x="8514" y="2584"/>
                  </a:lnTo>
                  <a:lnTo>
                    <a:pt x="5762" y="3654"/>
                  </a:lnTo>
                  <a:lnTo>
                    <a:pt x="1345" y="279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4" name="Freeform 34">
              <a:extLst>
                <a:ext uri="{FF2B5EF4-FFF2-40B4-BE49-F238E27FC236}">
                  <a16:creationId xmlns:a16="http://schemas.microsoft.com/office/drawing/2014/main" id="{6B7AD35B-7229-4EB3-A546-3F689DF495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4893" y="5349796"/>
              <a:ext cx="1368392" cy="798170"/>
            </a:xfrm>
            <a:custGeom>
              <a:avLst/>
              <a:gdLst/>
              <a:ahLst/>
              <a:cxnLst>
                <a:cxn ang="0">
                  <a:pos x="298" y="8343"/>
                </a:cxn>
                <a:cxn ang="0">
                  <a:pos x="0" y="3054"/>
                </a:cxn>
                <a:cxn ang="0">
                  <a:pos x="6404" y="0"/>
                </a:cxn>
                <a:cxn ang="0">
                  <a:pos x="13193" y="1580"/>
                </a:cxn>
                <a:cxn ang="0">
                  <a:pos x="14403" y="6503"/>
                </a:cxn>
                <a:cxn ang="0">
                  <a:pos x="7961" y="10238"/>
                </a:cxn>
                <a:cxn ang="0">
                  <a:pos x="298" y="8343"/>
                </a:cxn>
              </a:cxnLst>
              <a:rect l="0" t="0" r="r" b="b"/>
              <a:pathLst>
                <a:path w="14403" h="10238">
                  <a:moveTo>
                    <a:pt x="298" y="8343"/>
                  </a:moveTo>
                  <a:lnTo>
                    <a:pt x="0" y="3054"/>
                  </a:lnTo>
                  <a:lnTo>
                    <a:pt x="6404" y="0"/>
                  </a:lnTo>
                  <a:lnTo>
                    <a:pt x="13193" y="1580"/>
                  </a:lnTo>
                  <a:lnTo>
                    <a:pt x="14403" y="6503"/>
                  </a:lnTo>
                  <a:lnTo>
                    <a:pt x="7961" y="10238"/>
                  </a:lnTo>
                  <a:lnTo>
                    <a:pt x="298" y="8343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5" name="Freeform 35">
              <a:extLst>
                <a:ext uri="{FF2B5EF4-FFF2-40B4-BE49-F238E27FC236}">
                  <a16:creationId xmlns:a16="http://schemas.microsoft.com/office/drawing/2014/main" id="{763B441B-3739-4251-8BF2-7176BFE6FC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034" y="4800635"/>
              <a:ext cx="1209445" cy="622288"/>
            </a:xfrm>
            <a:custGeom>
              <a:avLst/>
              <a:gdLst/>
              <a:ahLst/>
              <a:cxnLst>
                <a:cxn ang="0">
                  <a:pos x="657" y="6423"/>
                </a:cxn>
                <a:cxn ang="0">
                  <a:pos x="0" y="2319"/>
                </a:cxn>
                <a:cxn ang="0">
                  <a:pos x="5357" y="0"/>
                </a:cxn>
                <a:cxn ang="0">
                  <a:pos x="11398" y="1337"/>
                </a:cxn>
                <a:cxn ang="0">
                  <a:pos x="12730" y="5201"/>
                </a:cxn>
                <a:cxn ang="0">
                  <a:pos x="7380" y="7982"/>
                </a:cxn>
                <a:cxn ang="0">
                  <a:pos x="657" y="6423"/>
                </a:cxn>
              </a:cxnLst>
              <a:rect l="0" t="0" r="r" b="b"/>
              <a:pathLst>
                <a:path w="12730" h="7982">
                  <a:moveTo>
                    <a:pt x="657" y="6423"/>
                  </a:moveTo>
                  <a:lnTo>
                    <a:pt x="0" y="2319"/>
                  </a:lnTo>
                  <a:lnTo>
                    <a:pt x="5357" y="0"/>
                  </a:lnTo>
                  <a:lnTo>
                    <a:pt x="11398" y="1337"/>
                  </a:lnTo>
                  <a:lnTo>
                    <a:pt x="12730" y="5201"/>
                  </a:lnTo>
                  <a:lnTo>
                    <a:pt x="7380" y="7982"/>
                  </a:lnTo>
                  <a:lnTo>
                    <a:pt x="657" y="6423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6" name="Freeform 36">
              <a:extLst>
                <a:ext uri="{FF2B5EF4-FFF2-40B4-BE49-F238E27FC236}">
                  <a16:creationId xmlns:a16="http://schemas.microsoft.com/office/drawing/2014/main" id="{A51943E5-6A1F-4092-B1E8-73594D755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5200" y="4365220"/>
              <a:ext cx="1083559" cy="500435"/>
            </a:xfrm>
            <a:custGeom>
              <a:avLst/>
              <a:gdLst/>
              <a:ahLst/>
              <a:cxnLst>
                <a:cxn ang="0">
                  <a:pos x="858" y="5098"/>
                </a:cxn>
                <a:cxn ang="0">
                  <a:pos x="0" y="1812"/>
                </a:cxn>
                <a:cxn ang="0">
                  <a:pos x="4588" y="0"/>
                </a:cxn>
                <a:cxn ang="0">
                  <a:pos x="10030" y="1156"/>
                </a:cxn>
                <a:cxn ang="0">
                  <a:pos x="11405" y="4278"/>
                </a:cxn>
                <a:cxn ang="0">
                  <a:pos x="6848" y="6419"/>
                </a:cxn>
                <a:cxn ang="0">
                  <a:pos x="858" y="5098"/>
                </a:cxn>
              </a:cxnLst>
              <a:rect l="0" t="0" r="r" b="b"/>
              <a:pathLst>
                <a:path w="11405" h="6419">
                  <a:moveTo>
                    <a:pt x="858" y="5098"/>
                  </a:moveTo>
                  <a:lnTo>
                    <a:pt x="0" y="1812"/>
                  </a:lnTo>
                  <a:lnTo>
                    <a:pt x="4588" y="0"/>
                  </a:lnTo>
                  <a:lnTo>
                    <a:pt x="10030" y="1156"/>
                  </a:lnTo>
                  <a:lnTo>
                    <a:pt x="11405" y="4278"/>
                  </a:lnTo>
                  <a:lnTo>
                    <a:pt x="6848" y="6419"/>
                  </a:lnTo>
                  <a:lnTo>
                    <a:pt x="858" y="509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7" name="Freeform 37">
              <a:extLst>
                <a:ext uri="{FF2B5EF4-FFF2-40B4-BE49-F238E27FC236}">
                  <a16:creationId xmlns:a16="http://schemas.microsoft.com/office/drawing/2014/main" id="{75B11153-E9A6-4D34-9921-D4D5F6A725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6204" y="4011665"/>
              <a:ext cx="981237" cy="412338"/>
            </a:xfrm>
            <a:custGeom>
              <a:avLst/>
              <a:gdLst/>
              <a:ahLst/>
              <a:cxnLst>
                <a:cxn ang="0">
                  <a:pos x="969" y="4146"/>
                </a:cxn>
                <a:cxn ang="0">
                  <a:pos x="0" y="1448"/>
                </a:cxn>
                <a:cxn ang="0">
                  <a:pos x="4002" y="0"/>
                </a:cxn>
                <a:cxn ang="0">
                  <a:pos x="8950" y="1016"/>
                </a:cxn>
                <a:cxn ang="0">
                  <a:pos x="10328" y="3598"/>
                </a:cxn>
                <a:cxn ang="0">
                  <a:pos x="6369" y="5289"/>
                </a:cxn>
                <a:cxn ang="0">
                  <a:pos x="969" y="4146"/>
                </a:cxn>
              </a:cxnLst>
              <a:rect l="0" t="0" r="r" b="b"/>
              <a:pathLst>
                <a:path w="10328" h="5289">
                  <a:moveTo>
                    <a:pt x="969" y="4146"/>
                  </a:moveTo>
                  <a:lnTo>
                    <a:pt x="0" y="1448"/>
                  </a:lnTo>
                  <a:lnTo>
                    <a:pt x="4002" y="0"/>
                  </a:lnTo>
                  <a:lnTo>
                    <a:pt x="8950" y="1016"/>
                  </a:lnTo>
                  <a:lnTo>
                    <a:pt x="10328" y="3598"/>
                  </a:lnTo>
                  <a:lnTo>
                    <a:pt x="6369" y="5289"/>
                  </a:lnTo>
                  <a:lnTo>
                    <a:pt x="969" y="414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8" name="Freeform 38">
              <a:extLst>
                <a:ext uri="{FF2B5EF4-FFF2-40B4-BE49-F238E27FC236}">
                  <a16:creationId xmlns:a16="http://schemas.microsoft.com/office/drawing/2014/main" id="{300FAF3F-6D6E-4700-AFC6-857B6ABD0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0989" y="3718998"/>
              <a:ext cx="896775" cy="346072"/>
            </a:xfrm>
            <a:custGeom>
              <a:avLst/>
              <a:gdLst/>
              <a:ahLst/>
              <a:cxnLst>
                <a:cxn ang="0">
                  <a:pos x="1027" y="3435"/>
                </a:cxn>
                <a:cxn ang="0">
                  <a:pos x="0" y="1174"/>
                </a:cxn>
                <a:cxn ang="0">
                  <a:pos x="3541" y="0"/>
                </a:cxn>
                <a:cxn ang="0">
                  <a:pos x="8081" y="903"/>
                </a:cxn>
                <a:cxn ang="0">
                  <a:pos x="9439" y="3078"/>
                </a:cxn>
                <a:cxn ang="0">
                  <a:pos x="5943" y="4439"/>
                </a:cxn>
                <a:cxn ang="0">
                  <a:pos x="1027" y="3435"/>
                </a:cxn>
              </a:cxnLst>
              <a:rect l="0" t="0" r="r" b="b"/>
              <a:pathLst>
                <a:path w="9439" h="4439">
                  <a:moveTo>
                    <a:pt x="1027" y="3435"/>
                  </a:moveTo>
                  <a:lnTo>
                    <a:pt x="0" y="1174"/>
                  </a:lnTo>
                  <a:lnTo>
                    <a:pt x="3541" y="0"/>
                  </a:lnTo>
                  <a:lnTo>
                    <a:pt x="8081" y="903"/>
                  </a:lnTo>
                  <a:lnTo>
                    <a:pt x="9439" y="3078"/>
                  </a:lnTo>
                  <a:lnTo>
                    <a:pt x="5943" y="4439"/>
                  </a:lnTo>
                  <a:lnTo>
                    <a:pt x="1027" y="34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9" name="Freeform 39">
              <a:extLst>
                <a:ext uri="{FF2B5EF4-FFF2-40B4-BE49-F238E27FC236}">
                  <a16:creationId xmlns:a16="http://schemas.microsoft.com/office/drawing/2014/main" id="{DF5EF06E-D9BA-452A-9717-7C78B819A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5892" y="3472405"/>
              <a:ext cx="825709" cy="295397"/>
            </a:xfrm>
            <a:custGeom>
              <a:avLst/>
              <a:gdLst/>
              <a:ahLst/>
              <a:cxnLst>
                <a:cxn ang="0">
                  <a:pos x="1054" y="2894"/>
                </a:cxn>
                <a:cxn ang="0">
                  <a:pos x="0" y="971"/>
                </a:cxn>
                <a:cxn ang="0">
                  <a:pos x="3173" y="0"/>
                </a:cxn>
                <a:cxn ang="0">
                  <a:pos x="7363" y="813"/>
                </a:cxn>
                <a:cxn ang="0">
                  <a:pos x="8691" y="2674"/>
                </a:cxn>
                <a:cxn ang="0">
                  <a:pos x="5566" y="3789"/>
                </a:cxn>
                <a:cxn ang="0">
                  <a:pos x="1054" y="2894"/>
                </a:cxn>
              </a:cxnLst>
              <a:rect l="0" t="0" r="r" b="b"/>
              <a:pathLst>
                <a:path w="8691" h="3789">
                  <a:moveTo>
                    <a:pt x="1054" y="2894"/>
                  </a:moveTo>
                  <a:lnTo>
                    <a:pt x="0" y="971"/>
                  </a:lnTo>
                  <a:lnTo>
                    <a:pt x="3173" y="0"/>
                  </a:lnTo>
                  <a:lnTo>
                    <a:pt x="7363" y="813"/>
                  </a:lnTo>
                  <a:lnTo>
                    <a:pt x="8691" y="2674"/>
                  </a:lnTo>
                  <a:lnTo>
                    <a:pt x="5566" y="3789"/>
                  </a:lnTo>
                  <a:lnTo>
                    <a:pt x="1054" y="289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0" name="Freeform 41">
              <a:extLst>
                <a:ext uri="{FF2B5EF4-FFF2-40B4-BE49-F238E27FC236}">
                  <a16:creationId xmlns:a16="http://schemas.microsoft.com/office/drawing/2014/main" id="{434E7C09-E1F8-4DFB-971F-381F380930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7942" y="4879065"/>
              <a:ext cx="1265785" cy="665557"/>
            </a:xfrm>
            <a:custGeom>
              <a:avLst/>
              <a:gdLst/>
              <a:ahLst/>
              <a:cxnLst>
                <a:cxn ang="0">
                  <a:pos x="0" y="6881"/>
                </a:cxn>
                <a:cxn ang="0">
                  <a:pos x="218" y="2487"/>
                </a:cxn>
                <a:cxn ang="0">
                  <a:pos x="6510" y="0"/>
                </a:cxn>
                <a:cxn ang="0">
                  <a:pos x="12723" y="1408"/>
                </a:cxn>
                <a:cxn ang="0">
                  <a:pos x="13323" y="5532"/>
                </a:cxn>
                <a:cxn ang="0">
                  <a:pos x="6933" y="8537"/>
                </a:cxn>
                <a:cxn ang="0">
                  <a:pos x="0" y="6881"/>
                </a:cxn>
              </a:cxnLst>
              <a:rect l="0" t="0" r="r" b="b"/>
              <a:pathLst>
                <a:path w="13323" h="8537">
                  <a:moveTo>
                    <a:pt x="0" y="6881"/>
                  </a:moveTo>
                  <a:lnTo>
                    <a:pt x="218" y="2487"/>
                  </a:lnTo>
                  <a:lnTo>
                    <a:pt x="6510" y="0"/>
                  </a:lnTo>
                  <a:lnTo>
                    <a:pt x="12723" y="1408"/>
                  </a:lnTo>
                  <a:lnTo>
                    <a:pt x="13323" y="5532"/>
                  </a:lnTo>
                  <a:lnTo>
                    <a:pt x="6933" y="8537"/>
                  </a:lnTo>
                  <a:lnTo>
                    <a:pt x="0" y="688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1" name="Freeform 42">
              <a:extLst>
                <a:ext uri="{FF2B5EF4-FFF2-40B4-BE49-F238E27FC236}">
                  <a16:creationId xmlns:a16="http://schemas.microsoft.com/office/drawing/2014/main" id="{967B059E-6ACC-4952-8BD6-1EDF1801E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4089" y="4417378"/>
              <a:ext cx="1112252" cy="529670"/>
            </a:xfrm>
            <a:custGeom>
              <a:avLst/>
              <a:gdLst/>
              <a:ahLst/>
              <a:cxnLst>
                <a:cxn ang="0">
                  <a:pos x="201" y="5405"/>
                </a:cxn>
                <a:cxn ang="0">
                  <a:pos x="0" y="1923"/>
                </a:cxn>
                <a:cxn ang="0">
                  <a:pos x="5310" y="0"/>
                </a:cxn>
                <a:cxn ang="0">
                  <a:pos x="10890" y="1209"/>
                </a:cxn>
                <a:cxn ang="0">
                  <a:pos x="11707" y="4509"/>
                </a:cxn>
                <a:cxn ang="0">
                  <a:pos x="6354" y="6794"/>
                </a:cxn>
                <a:cxn ang="0">
                  <a:pos x="201" y="5405"/>
                </a:cxn>
              </a:cxnLst>
              <a:rect l="0" t="0" r="r" b="b"/>
              <a:pathLst>
                <a:path w="11707" h="6794">
                  <a:moveTo>
                    <a:pt x="201" y="5405"/>
                  </a:moveTo>
                  <a:lnTo>
                    <a:pt x="0" y="1923"/>
                  </a:lnTo>
                  <a:lnTo>
                    <a:pt x="5310" y="0"/>
                  </a:lnTo>
                  <a:lnTo>
                    <a:pt x="10890" y="1209"/>
                  </a:lnTo>
                  <a:lnTo>
                    <a:pt x="11707" y="4509"/>
                  </a:lnTo>
                  <a:lnTo>
                    <a:pt x="6354" y="6794"/>
                  </a:lnTo>
                  <a:lnTo>
                    <a:pt x="201" y="540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2" name="Freeform 43">
              <a:extLst>
                <a:ext uri="{FF2B5EF4-FFF2-40B4-BE49-F238E27FC236}">
                  <a16:creationId xmlns:a16="http://schemas.microsoft.com/office/drawing/2014/main" id="{34CC4BD7-C74D-4623-9C19-6FF25D3C23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2117" y="4045735"/>
              <a:ext cx="1005179" cy="432608"/>
            </a:xfrm>
            <a:custGeom>
              <a:avLst/>
              <a:gdLst/>
              <a:ahLst/>
              <a:cxnLst>
                <a:cxn ang="0">
                  <a:pos x="458" y="4356"/>
                </a:cxn>
                <a:cxn ang="0">
                  <a:pos x="0" y="1521"/>
                </a:cxn>
                <a:cxn ang="0">
                  <a:pos x="4580" y="0"/>
                </a:cxn>
                <a:cxn ang="0">
                  <a:pos x="9642" y="1056"/>
                </a:cxn>
                <a:cxn ang="0">
                  <a:pos x="10580" y="3763"/>
                </a:cxn>
                <a:cxn ang="0">
                  <a:pos x="5995" y="5549"/>
                </a:cxn>
                <a:cxn ang="0">
                  <a:pos x="458" y="4356"/>
                </a:cxn>
              </a:cxnLst>
              <a:rect l="0" t="0" r="r" b="b"/>
              <a:pathLst>
                <a:path w="10580" h="5549">
                  <a:moveTo>
                    <a:pt x="458" y="4356"/>
                  </a:moveTo>
                  <a:lnTo>
                    <a:pt x="0" y="1521"/>
                  </a:lnTo>
                  <a:lnTo>
                    <a:pt x="4580" y="0"/>
                  </a:lnTo>
                  <a:lnTo>
                    <a:pt x="9642" y="1056"/>
                  </a:lnTo>
                  <a:lnTo>
                    <a:pt x="10580" y="3763"/>
                  </a:lnTo>
                  <a:lnTo>
                    <a:pt x="5995" y="5549"/>
                  </a:lnTo>
                  <a:lnTo>
                    <a:pt x="458" y="435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3" name="Freeform 44">
              <a:extLst>
                <a:ext uri="{FF2B5EF4-FFF2-40B4-BE49-F238E27FC236}">
                  <a16:creationId xmlns:a16="http://schemas.microsoft.com/office/drawing/2014/main" id="{98948AF4-F40D-4BB3-98BB-6C8EF5808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8559" y="3740048"/>
              <a:ext cx="916536" cy="360962"/>
            </a:xfrm>
            <a:custGeom>
              <a:avLst/>
              <a:gdLst/>
              <a:ahLst/>
              <a:cxnLst>
                <a:cxn ang="0">
                  <a:pos x="619" y="3586"/>
                </a:cxn>
                <a:cxn ang="0">
                  <a:pos x="0" y="1226"/>
                </a:cxn>
                <a:cxn ang="0">
                  <a:pos x="4011" y="0"/>
                </a:cxn>
                <a:cxn ang="0">
                  <a:pos x="8645" y="935"/>
                </a:cxn>
                <a:cxn ang="0">
                  <a:pos x="9647" y="3201"/>
                </a:cxn>
                <a:cxn ang="0">
                  <a:pos x="5645" y="4630"/>
                </a:cxn>
                <a:cxn ang="0">
                  <a:pos x="619" y="3586"/>
                </a:cxn>
              </a:cxnLst>
              <a:rect l="0" t="0" r="r" b="b"/>
              <a:pathLst>
                <a:path w="9647" h="4630">
                  <a:moveTo>
                    <a:pt x="619" y="3586"/>
                  </a:moveTo>
                  <a:lnTo>
                    <a:pt x="0" y="1226"/>
                  </a:lnTo>
                  <a:lnTo>
                    <a:pt x="4011" y="0"/>
                  </a:lnTo>
                  <a:lnTo>
                    <a:pt x="8645" y="935"/>
                  </a:lnTo>
                  <a:lnTo>
                    <a:pt x="9647" y="3201"/>
                  </a:lnTo>
                  <a:lnTo>
                    <a:pt x="5645" y="4630"/>
                  </a:lnTo>
                  <a:lnTo>
                    <a:pt x="619" y="358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4" name="Freeform 46">
              <a:extLst>
                <a:ext uri="{FF2B5EF4-FFF2-40B4-BE49-F238E27FC236}">
                  <a16:creationId xmlns:a16="http://schemas.microsoft.com/office/drawing/2014/main" id="{D02585CF-D36B-4162-8672-6EE13BC08D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3364" y="4475536"/>
              <a:ext cx="1198233" cy="562804"/>
            </a:xfrm>
            <a:custGeom>
              <a:avLst/>
              <a:gdLst/>
              <a:ahLst/>
              <a:cxnLst>
                <a:cxn ang="0">
                  <a:pos x="0" y="5752"/>
                </a:cxn>
                <a:cxn ang="0">
                  <a:pos x="588" y="2046"/>
                </a:cxn>
                <a:cxn ang="0">
                  <a:pos x="6742" y="0"/>
                </a:cxn>
                <a:cxn ang="0">
                  <a:pos x="12466" y="1267"/>
                </a:cxn>
                <a:cxn ang="0">
                  <a:pos x="12612" y="4770"/>
                </a:cxn>
                <a:cxn ang="0">
                  <a:pos x="6331" y="7219"/>
                </a:cxn>
                <a:cxn ang="0">
                  <a:pos x="0" y="5752"/>
                </a:cxn>
              </a:cxnLst>
              <a:rect l="0" t="0" r="r" b="b"/>
              <a:pathLst>
                <a:path w="12612" h="7219">
                  <a:moveTo>
                    <a:pt x="0" y="5752"/>
                  </a:moveTo>
                  <a:lnTo>
                    <a:pt x="588" y="2046"/>
                  </a:lnTo>
                  <a:lnTo>
                    <a:pt x="6742" y="0"/>
                  </a:lnTo>
                  <a:lnTo>
                    <a:pt x="12466" y="1267"/>
                  </a:lnTo>
                  <a:lnTo>
                    <a:pt x="12612" y="4770"/>
                  </a:lnTo>
                  <a:lnTo>
                    <a:pt x="6331" y="7219"/>
                  </a:lnTo>
                  <a:lnTo>
                    <a:pt x="0" y="57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5" name="Freeform 47">
              <a:extLst>
                <a:ext uri="{FF2B5EF4-FFF2-40B4-BE49-F238E27FC236}">
                  <a16:creationId xmlns:a16="http://schemas.microsoft.com/office/drawing/2014/main" id="{84E32ACD-282A-4FE2-B339-5E231E44E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2358" y="4083468"/>
              <a:ext cx="1043561" cy="455607"/>
            </a:xfrm>
            <a:custGeom>
              <a:avLst/>
              <a:gdLst/>
              <a:ahLst/>
              <a:cxnLst>
                <a:cxn ang="0">
                  <a:pos x="0" y="4592"/>
                </a:cxn>
                <a:cxn ang="0">
                  <a:pos x="144" y="1607"/>
                </a:cxn>
                <a:cxn ang="0">
                  <a:pos x="5384" y="0"/>
                </a:cxn>
                <a:cxn ang="0">
                  <a:pos x="10566" y="1101"/>
                </a:cxn>
                <a:cxn ang="0">
                  <a:pos x="10984" y="3950"/>
                </a:cxn>
                <a:cxn ang="0">
                  <a:pos x="5677" y="5844"/>
                </a:cxn>
                <a:cxn ang="0">
                  <a:pos x="0" y="4592"/>
                </a:cxn>
              </a:cxnLst>
              <a:rect l="0" t="0" r="r" b="b"/>
              <a:pathLst>
                <a:path w="10984" h="5844">
                  <a:moveTo>
                    <a:pt x="0" y="4592"/>
                  </a:moveTo>
                  <a:lnTo>
                    <a:pt x="144" y="1607"/>
                  </a:lnTo>
                  <a:lnTo>
                    <a:pt x="5384" y="0"/>
                  </a:lnTo>
                  <a:lnTo>
                    <a:pt x="10566" y="1101"/>
                  </a:lnTo>
                  <a:lnTo>
                    <a:pt x="10984" y="3950"/>
                  </a:lnTo>
                  <a:lnTo>
                    <a:pt x="5677" y="5844"/>
                  </a:lnTo>
                  <a:lnTo>
                    <a:pt x="0" y="459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6" name="Freeform 48">
              <a:extLst>
                <a:ext uri="{FF2B5EF4-FFF2-40B4-BE49-F238E27FC236}">
                  <a16:creationId xmlns:a16="http://schemas.microsoft.com/office/drawing/2014/main" id="{E9EF2D55-C83E-474A-82DC-FEA9B981D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9434" y="3763592"/>
              <a:ext cx="937249" cy="377335"/>
            </a:xfrm>
            <a:custGeom>
              <a:avLst/>
              <a:gdLst/>
              <a:ahLst/>
              <a:cxnLst>
                <a:cxn ang="0">
                  <a:pos x="144" y="3751"/>
                </a:cxn>
                <a:cxn ang="0">
                  <a:pos x="0" y="1285"/>
                </a:cxn>
                <a:cxn ang="0">
                  <a:pos x="4540" y="0"/>
                </a:cxn>
                <a:cxn ang="0">
                  <a:pos x="9276" y="971"/>
                </a:cxn>
                <a:cxn ang="0">
                  <a:pos x="9865" y="3338"/>
                </a:cxn>
                <a:cxn ang="0">
                  <a:pos x="5289" y="4840"/>
                </a:cxn>
                <a:cxn ang="0">
                  <a:pos x="144" y="3751"/>
                </a:cxn>
              </a:cxnLst>
              <a:rect l="0" t="0" r="r" b="b"/>
              <a:pathLst>
                <a:path w="9865" h="4840">
                  <a:moveTo>
                    <a:pt x="144" y="3751"/>
                  </a:moveTo>
                  <a:lnTo>
                    <a:pt x="0" y="1285"/>
                  </a:lnTo>
                  <a:lnTo>
                    <a:pt x="4540" y="0"/>
                  </a:lnTo>
                  <a:lnTo>
                    <a:pt x="9276" y="971"/>
                  </a:lnTo>
                  <a:lnTo>
                    <a:pt x="9865" y="3338"/>
                  </a:lnTo>
                  <a:lnTo>
                    <a:pt x="5289" y="4840"/>
                  </a:lnTo>
                  <a:lnTo>
                    <a:pt x="144" y="3751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7" name="Freeform 49">
              <a:extLst>
                <a:ext uri="{FF2B5EF4-FFF2-40B4-BE49-F238E27FC236}">
                  <a16:creationId xmlns:a16="http://schemas.microsoft.com/office/drawing/2014/main" id="{5DA83D2D-217D-4ECB-A1CA-B3B467C897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7943" y="4537282"/>
              <a:ext cx="1379983" cy="599602"/>
            </a:xfrm>
            <a:custGeom>
              <a:avLst/>
              <a:gdLst/>
              <a:ahLst/>
              <a:cxnLst>
                <a:cxn ang="0">
                  <a:pos x="0" y="6137"/>
                </a:cxn>
                <a:cxn ang="0">
                  <a:pos x="1533" y="2185"/>
                </a:cxn>
                <a:cxn ang="0">
                  <a:pos x="8655" y="0"/>
                </a:cxn>
                <a:cxn ang="0">
                  <a:pos x="14525" y="1332"/>
                </a:cxn>
                <a:cxn ang="0">
                  <a:pos x="13875" y="5055"/>
                </a:cxn>
                <a:cxn ang="0">
                  <a:pos x="6505" y="7691"/>
                </a:cxn>
                <a:cxn ang="0">
                  <a:pos x="0" y="6137"/>
                </a:cxn>
              </a:cxnLst>
              <a:rect l="0" t="0" r="r" b="b"/>
              <a:pathLst>
                <a:path w="14525" h="7691">
                  <a:moveTo>
                    <a:pt x="0" y="6137"/>
                  </a:moveTo>
                  <a:lnTo>
                    <a:pt x="1533" y="2185"/>
                  </a:lnTo>
                  <a:lnTo>
                    <a:pt x="8655" y="0"/>
                  </a:lnTo>
                  <a:lnTo>
                    <a:pt x="14525" y="1332"/>
                  </a:lnTo>
                  <a:lnTo>
                    <a:pt x="13875" y="5055"/>
                  </a:lnTo>
                  <a:lnTo>
                    <a:pt x="6505" y="7691"/>
                  </a:lnTo>
                  <a:lnTo>
                    <a:pt x="0" y="6137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8" name="Freeform 50">
              <a:extLst>
                <a:ext uri="{FF2B5EF4-FFF2-40B4-BE49-F238E27FC236}">
                  <a16:creationId xmlns:a16="http://schemas.microsoft.com/office/drawing/2014/main" id="{E1026E00-5807-4351-AADB-D066CAF9AF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2367" y="4123072"/>
              <a:ext cx="1154055" cy="480710"/>
            </a:xfrm>
            <a:custGeom>
              <a:avLst/>
              <a:gdLst/>
              <a:ahLst/>
              <a:cxnLst>
                <a:cxn ang="0">
                  <a:pos x="0" y="4850"/>
                </a:cxn>
                <a:cxn ang="0">
                  <a:pos x="855" y="1696"/>
                </a:cxn>
                <a:cxn ang="0">
                  <a:pos x="6844" y="0"/>
                </a:cxn>
                <a:cxn ang="0">
                  <a:pos x="12147" y="1148"/>
                </a:cxn>
                <a:cxn ang="0">
                  <a:pos x="11955" y="4148"/>
                </a:cxn>
                <a:cxn ang="0">
                  <a:pos x="5821" y="6166"/>
                </a:cxn>
                <a:cxn ang="0">
                  <a:pos x="0" y="4850"/>
                </a:cxn>
              </a:cxnLst>
              <a:rect l="0" t="0" r="r" b="b"/>
              <a:pathLst>
                <a:path w="12147" h="6166">
                  <a:moveTo>
                    <a:pt x="0" y="4850"/>
                  </a:moveTo>
                  <a:lnTo>
                    <a:pt x="855" y="1696"/>
                  </a:lnTo>
                  <a:lnTo>
                    <a:pt x="6844" y="0"/>
                  </a:lnTo>
                  <a:lnTo>
                    <a:pt x="12147" y="1148"/>
                  </a:lnTo>
                  <a:lnTo>
                    <a:pt x="11955" y="4148"/>
                  </a:lnTo>
                  <a:lnTo>
                    <a:pt x="5821" y="6166"/>
                  </a:lnTo>
                  <a:lnTo>
                    <a:pt x="0" y="485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9" name="Freeform 21">
              <a:extLst>
                <a:ext uri="{FF2B5EF4-FFF2-40B4-BE49-F238E27FC236}">
                  <a16:creationId xmlns:a16="http://schemas.microsoft.com/office/drawing/2014/main" id="{4F176498-388C-47C2-892E-34834B135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6741" y="5067955"/>
              <a:ext cx="1141704" cy="549317"/>
            </a:xfrm>
            <a:custGeom>
              <a:avLst/>
              <a:gdLst/>
              <a:ahLst/>
              <a:cxnLst>
                <a:cxn ang="0">
                  <a:pos x="1971" y="5650"/>
                </a:cxn>
                <a:cxn ang="0">
                  <a:pos x="0" y="2038"/>
                </a:cxn>
                <a:cxn ang="0">
                  <a:pos x="3867" y="0"/>
                </a:cxn>
                <a:cxn ang="0">
                  <a:pos x="9584" y="1214"/>
                </a:cxn>
                <a:cxn ang="0">
                  <a:pos x="12017" y="4637"/>
                </a:cxn>
                <a:cxn ang="0">
                  <a:pos x="8299" y="7046"/>
                </a:cxn>
                <a:cxn ang="0">
                  <a:pos x="1971" y="5650"/>
                </a:cxn>
              </a:cxnLst>
              <a:rect l="0" t="0" r="r" b="b"/>
              <a:pathLst>
                <a:path w="12017" h="7046">
                  <a:moveTo>
                    <a:pt x="1971" y="5650"/>
                  </a:moveTo>
                  <a:lnTo>
                    <a:pt x="0" y="2038"/>
                  </a:lnTo>
                  <a:lnTo>
                    <a:pt x="3867" y="0"/>
                  </a:lnTo>
                  <a:lnTo>
                    <a:pt x="9584" y="1214"/>
                  </a:lnTo>
                  <a:lnTo>
                    <a:pt x="12017" y="4637"/>
                  </a:lnTo>
                  <a:lnTo>
                    <a:pt x="8299" y="7046"/>
                  </a:lnTo>
                  <a:lnTo>
                    <a:pt x="1971" y="565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0" name="Freeform 46">
              <a:extLst>
                <a:ext uri="{FF2B5EF4-FFF2-40B4-BE49-F238E27FC236}">
                  <a16:creationId xmlns:a16="http://schemas.microsoft.com/office/drawing/2014/main" id="{6062678E-B50F-4F08-9437-B714312856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0697" y="5002874"/>
              <a:ext cx="1198233" cy="562804"/>
            </a:xfrm>
            <a:custGeom>
              <a:avLst/>
              <a:gdLst/>
              <a:ahLst/>
              <a:cxnLst>
                <a:cxn ang="0">
                  <a:pos x="0" y="5752"/>
                </a:cxn>
                <a:cxn ang="0">
                  <a:pos x="588" y="2046"/>
                </a:cxn>
                <a:cxn ang="0">
                  <a:pos x="6742" y="0"/>
                </a:cxn>
                <a:cxn ang="0">
                  <a:pos x="12466" y="1267"/>
                </a:cxn>
                <a:cxn ang="0">
                  <a:pos x="12612" y="4770"/>
                </a:cxn>
                <a:cxn ang="0">
                  <a:pos x="6331" y="7219"/>
                </a:cxn>
                <a:cxn ang="0">
                  <a:pos x="0" y="5752"/>
                </a:cxn>
              </a:cxnLst>
              <a:rect l="0" t="0" r="r" b="b"/>
              <a:pathLst>
                <a:path w="12612" h="7219">
                  <a:moveTo>
                    <a:pt x="0" y="5752"/>
                  </a:moveTo>
                  <a:lnTo>
                    <a:pt x="588" y="2046"/>
                  </a:lnTo>
                  <a:lnTo>
                    <a:pt x="6742" y="0"/>
                  </a:lnTo>
                  <a:lnTo>
                    <a:pt x="12466" y="1267"/>
                  </a:lnTo>
                  <a:lnTo>
                    <a:pt x="12612" y="4770"/>
                  </a:lnTo>
                  <a:lnTo>
                    <a:pt x="6331" y="7219"/>
                  </a:lnTo>
                  <a:lnTo>
                    <a:pt x="0" y="57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1" name="Freeform 41">
              <a:extLst>
                <a:ext uri="{FF2B5EF4-FFF2-40B4-BE49-F238E27FC236}">
                  <a16:creationId xmlns:a16="http://schemas.microsoft.com/office/drawing/2014/main" id="{03EA77CE-A520-42F1-B9D5-F9BD30CBA1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3480" y="5454463"/>
              <a:ext cx="1265785" cy="665557"/>
            </a:xfrm>
            <a:custGeom>
              <a:avLst/>
              <a:gdLst/>
              <a:ahLst/>
              <a:cxnLst>
                <a:cxn ang="0">
                  <a:pos x="0" y="6881"/>
                </a:cxn>
                <a:cxn ang="0">
                  <a:pos x="218" y="2487"/>
                </a:cxn>
                <a:cxn ang="0">
                  <a:pos x="6510" y="0"/>
                </a:cxn>
                <a:cxn ang="0">
                  <a:pos x="12723" y="1408"/>
                </a:cxn>
                <a:cxn ang="0">
                  <a:pos x="13323" y="5532"/>
                </a:cxn>
                <a:cxn ang="0">
                  <a:pos x="6933" y="8537"/>
                </a:cxn>
                <a:cxn ang="0">
                  <a:pos x="0" y="6881"/>
                </a:cxn>
              </a:cxnLst>
              <a:rect l="0" t="0" r="r" b="b"/>
              <a:pathLst>
                <a:path w="13323" h="8537">
                  <a:moveTo>
                    <a:pt x="0" y="6881"/>
                  </a:moveTo>
                  <a:lnTo>
                    <a:pt x="218" y="2487"/>
                  </a:lnTo>
                  <a:lnTo>
                    <a:pt x="6510" y="0"/>
                  </a:lnTo>
                  <a:lnTo>
                    <a:pt x="12723" y="1408"/>
                  </a:lnTo>
                  <a:lnTo>
                    <a:pt x="13323" y="5532"/>
                  </a:lnTo>
                  <a:lnTo>
                    <a:pt x="6933" y="8537"/>
                  </a:lnTo>
                  <a:lnTo>
                    <a:pt x="0" y="688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2" name="Freeform 47">
              <a:extLst>
                <a:ext uri="{FF2B5EF4-FFF2-40B4-BE49-F238E27FC236}">
                  <a16:creationId xmlns:a16="http://schemas.microsoft.com/office/drawing/2014/main" id="{A720F173-6BB6-4968-81FA-C7AB788E33EE}"/>
                </a:ext>
              </a:extLst>
            </p:cNvPr>
            <p:cNvSpPr>
              <a:spLocks/>
            </p:cNvSpPr>
            <p:nvPr/>
          </p:nvSpPr>
          <p:spPr bwMode="auto">
            <a:xfrm rot="167518">
              <a:off x="2624747" y="3713170"/>
              <a:ext cx="1043561" cy="455607"/>
            </a:xfrm>
            <a:custGeom>
              <a:avLst/>
              <a:gdLst/>
              <a:ahLst/>
              <a:cxnLst>
                <a:cxn ang="0">
                  <a:pos x="0" y="4592"/>
                </a:cxn>
                <a:cxn ang="0">
                  <a:pos x="144" y="1607"/>
                </a:cxn>
                <a:cxn ang="0">
                  <a:pos x="5384" y="0"/>
                </a:cxn>
                <a:cxn ang="0">
                  <a:pos x="10566" y="1101"/>
                </a:cxn>
                <a:cxn ang="0">
                  <a:pos x="10984" y="3950"/>
                </a:cxn>
                <a:cxn ang="0">
                  <a:pos x="5677" y="5844"/>
                </a:cxn>
                <a:cxn ang="0">
                  <a:pos x="0" y="4592"/>
                </a:cxn>
              </a:cxnLst>
              <a:rect l="0" t="0" r="r" b="b"/>
              <a:pathLst>
                <a:path w="10984" h="5844">
                  <a:moveTo>
                    <a:pt x="0" y="4592"/>
                  </a:moveTo>
                  <a:lnTo>
                    <a:pt x="144" y="1607"/>
                  </a:lnTo>
                  <a:lnTo>
                    <a:pt x="5384" y="0"/>
                  </a:lnTo>
                  <a:lnTo>
                    <a:pt x="10566" y="1101"/>
                  </a:lnTo>
                  <a:lnTo>
                    <a:pt x="10984" y="3950"/>
                  </a:lnTo>
                  <a:lnTo>
                    <a:pt x="5677" y="5844"/>
                  </a:lnTo>
                  <a:lnTo>
                    <a:pt x="0" y="459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3" name="Freeform 38">
              <a:extLst>
                <a:ext uri="{FF2B5EF4-FFF2-40B4-BE49-F238E27FC236}">
                  <a16:creationId xmlns:a16="http://schemas.microsoft.com/office/drawing/2014/main" id="{D0063839-CB0D-4030-968C-86461E059B53}"/>
                </a:ext>
              </a:extLst>
            </p:cNvPr>
            <p:cNvSpPr>
              <a:spLocks/>
            </p:cNvSpPr>
            <p:nvPr/>
          </p:nvSpPr>
          <p:spPr bwMode="auto">
            <a:xfrm rot="172727">
              <a:off x="4968095" y="3439977"/>
              <a:ext cx="896775" cy="346072"/>
            </a:xfrm>
            <a:custGeom>
              <a:avLst/>
              <a:gdLst/>
              <a:ahLst/>
              <a:cxnLst>
                <a:cxn ang="0">
                  <a:pos x="1027" y="3435"/>
                </a:cxn>
                <a:cxn ang="0">
                  <a:pos x="0" y="1174"/>
                </a:cxn>
                <a:cxn ang="0">
                  <a:pos x="3541" y="0"/>
                </a:cxn>
                <a:cxn ang="0">
                  <a:pos x="8081" y="903"/>
                </a:cxn>
                <a:cxn ang="0">
                  <a:pos x="9439" y="3078"/>
                </a:cxn>
                <a:cxn ang="0">
                  <a:pos x="5943" y="4439"/>
                </a:cxn>
                <a:cxn ang="0">
                  <a:pos x="1027" y="3435"/>
                </a:cxn>
              </a:cxnLst>
              <a:rect l="0" t="0" r="r" b="b"/>
              <a:pathLst>
                <a:path w="9439" h="4439">
                  <a:moveTo>
                    <a:pt x="1027" y="3435"/>
                  </a:moveTo>
                  <a:lnTo>
                    <a:pt x="0" y="1174"/>
                  </a:lnTo>
                  <a:lnTo>
                    <a:pt x="3541" y="0"/>
                  </a:lnTo>
                  <a:lnTo>
                    <a:pt x="8081" y="903"/>
                  </a:lnTo>
                  <a:lnTo>
                    <a:pt x="9439" y="3078"/>
                  </a:lnTo>
                  <a:lnTo>
                    <a:pt x="5943" y="4439"/>
                  </a:lnTo>
                  <a:lnTo>
                    <a:pt x="1027" y="34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4" name="Freeform 16">
              <a:extLst>
                <a:ext uri="{FF2B5EF4-FFF2-40B4-BE49-F238E27FC236}">
                  <a16:creationId xmlns:a16="http://schemas.microsoft.com/office/drawing/2014/main" id="{0784D593-95BF-44F2-9E97-887C20A1BF1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4738" y="3873343"/>
              <a:ext cx="914350" cy="359871"/>
            </a:xfrm>
            <a:custGeom>
              <a:avLst/>
              <a:gdLst/>
              <a:ahLst/>
              <a:cxnLst>
                <a:cxn ang="0">
                  <a:pos x="2098" y="3608"/>
                </a:cxn>
                <a:cxn ang="0">
                  <a:pos x="0" y="1257"/>
                </a:cxn>
                <a:cxn ang="0">
                  <a:pos x="2646" y="0"/>
                </a:cxn>
                <a:cxn ang="0">
                  <a:pos x="7269" y="908"/>
                </a:cxn>
                <a:cxn ang="0">
                  <a:pos x="9624" y="3168"/>
                </a:cxn>
                <a:cxn ang="0">
                  <a:pos x="7113" y="4616"/>
                </a:cxn>
                <a:cxn ang="0">
                  <a:pos x="2098" y="3608"/>
                </a:cxn>
              </a:cxnLst>
              <a:rect l="0" t="0" r="r" b="b"/>
              <a:pathLst>
                <a:path w="9624" h="4616">
                  <a:moveTo>
                    <a:pt x="2098" y="3608"/>
                  </a:moveTo>
                  <a:lnTo>
                    <a:pt x="0" y="1257"/>
                  </a:lnTo>
                  <a:lnTo>
                    <a:pt x="2646" y="0"/>
                  </a:lnTo>
                  <a:lnTo>
                    <a:pt x="7269" y="908"/>
                  </a:lnTo>
                  <a:lnTo>
                    <a:pt x="9624" y="3168"/>
                  </a:lnTo>
                  <a:lnTo>
                    <a:pt x="7113" y="4616"/>
                  </a:lnTo>
                  <a:lnTo>
                    <a:pt x="2098" y="360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5" name="Freeform 44">
              <a:extLst>
                <a:ext uri="{FF2B5EF4-FFF2-40B4-BE49-F238E27FC236}">
                  <a16:creationId xmlns:a16="http://schemas.microsoft.com/office/drawing/2014/main" id="{8140664B-AB98-4751-A126-B907B8844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5229" y="3431561"/>
              <a:ext cx="916536" cy="360962"/>
            </a:xfrm>
            <a:custGeom>
              <a:avLst/>
              <a:gdLst/>
              <a:ahLst/>
              <a:cxnLst>
                <a:cxn ang="0">
                  <a:pos x="619" y="3586"/>
                </a:cxn>
                <a:cxn ang="0">
                  <a:pos x="0" y="1226"/>
                </a:cxn>
                <a:cxn ang="0">
                  <a:pos x="4011" y="0"/>
                </a:cxn>
                <a:cxn ang="0">
                  <a:pos x="8645" y="935"/>
                </a:cxn>
                <a:cxn ang="0">
                  <a:pos x="9647" y="3201"/>
                </a:cxn>
                <a:cxn ang="0">
                  <a:pos x="5645" y="4630"/>
                </a:cxn>
                <a:cxn ang="0">
                  <a:pos x="619" y="3586"/>
                </a:cxn>
              </a:cxnLst>
              <a:rect l="0" t="0" r="r" b="b"/>
              <a:pathLst>
                <a:path w="9647" h="4630">
                  <a:moveTo>
                    <a:pt x="619" y="3586"/>
                  </a:moveTo>
                  <a:lnTo>
                    <a:pt x="0" y="1226"/>
                  </a:lnTo>
                  <a:lnTo>
                    <a:pt x="4011" y="0"/>
                  </a:lnTo>
                  <a:lnTo>
                    <a:pt x="8645" y="935"/>
                  </a:lnTo>
                  <a:lnTo>
                    <a:pt x="9647" y="3201"/>
                  </a:lnTo>
                  <a:lnTo>
                    <a:pt x="5645" y="4630"/>
                  </a:lnTo>
                  <a:lnTo>
                    <a:pt x="619" y="358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6" name="Freeform 12">
              <a:extLst>
                <a:ext uri="{FF2B5EF4-FFF2-40B4-BE49-F238E27FC236}">
                  <a16:creationId xmlns:a16="http://schemas.microsoft.com/office/drawing/2014/main" id="{A340DE03-F423-44BD-A86B-689AD2FB6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873" y="3834193"/>
              <a:ext cx="953780" cy="389886"/>
            </a:xfrm>
            <a:custGeom>
              <a:avLst/>
              <a:gdLst/>
              <a:ahLst/>
              <a:cxnLst>
                <a:cxn ang="0">
                  <a:pos x="2879" y="3947"/>
                </a:cxn>
                <a:cxn ang="0">
                  <a:pos x="0" y="1398"/>
                </a:cxn>
                <a:cxn ang="0">
                  <a:pos x="2126" y="0"/>
                </a:cxn>
                <a:cxn ang="0">
                  <a:pos x="6940" y="947"/>
                </a:cxn>
                <a:cxn ang="0">
                  <a:pos x="10039" y="3392"/>
                </a:cxn>
                <a:cxn ang="0">
                  <a:pos x="8119" y="5001"/>
                </a:cxn>
                <a:cxn ang="0">
                  <a:pos x="2879" y="3947"/>
                </a:cxn>
              </a:cxnLst>
              <a:rect l="0" t="0" r="r" b="b"/>
              <a:pathLst>
                <a:path w="10039" h="5001">
                  <a:moveTo>
                    <a:pt x="2879" y="3947"/>
                  </a:moveTo>
                  <a:lnTo>
                    <a:pt x="0" y="1398"/>
                  </a:lnTo>
                  <a:lnTo>
                    <a:pt x="2126" y="0"/>
                  </a:lnTo>
                  <a:lnTo>
                    <a:pt x="6940" y="947"/>
                  </a:lnTo>
                  <a:lnTo>
                    <a:pt x="10039" y="3392"/>
                  </a:lnTo>
                  <a:lnTo>
                    <a:pt x="8119" y="5001"/>
                  </a:lnTo>
                  <a:lnTo>
                    <a:pt x="2879" y="394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7" name="Freeform 12">
              <a:extLst>
                <a:ext uri="{FF2B5EF4-FFF2-40B4-BE49-F238E27FC236}">
                  <a16:creationId xmlns:a16="http://schemas.microsoft.com/office/drawing/2014/main" id="{96C1F8B7-7BDC-4A7D-A372-7A667AB1A4AE}"/>
                </a:ext>
              </a:extLst>
            </p:cNvPr>
            <p:cNvSpPr>
              <a:spLocks/>
            </p:cNvSpPr>
            <p:nvPr/>
          </p:nvSpPr>
          <p:spPr bwMode="auto">
            <a:xfrm rot="21402410">
              <a:off x="10103364" y="4130167"/>
              <a:ext cx="953780" cy="389886"/>
            </a:xfrm>
            <a:custGeom>
              <a:avLst/>
              <a:gdLst/>
              <a:ahLst/>
              <a:cxnLst>
                <a:cxn ang="0">
                  <a:pos x="2879" y="3947"/>
                </a:cxn>
                <a:cxn ang="0">
                  <a:pos x="0" y="1398"/>
                </a:cxn>
                <a:cxn ang="0">
                  <a:pos x="2126" y="0"/>
                </a:cxn>
                <a:cxn ang="0">
                  <a:pos x="6940" y="947"/>
                </a:cxn>
                <a:cxn ang="0">
                  <a:pos x="10039" y="3392"/>
                </a:cxn>
                <a:cxn ang="0">
                  <a:pos x="8119" y="5001"/>
                </a:cxn>
                <a:cxn ang="0">
                  <a:pos x="2879" y="3947"/>
                </a:cxn>
              </a:cxnLst>
              <a:rect l="0" t="0" r="r" b="b"/>
              <a:pathLst>
                <a:path w="10039" h="5001">
                  <a:moveTo>
                    <a:pt x="2879" y="3947"/>
                  </a:moveTo>
                  <a:lnTo>
                    <a:pt x="0" y="1398"/>
                  </a:lnTo>
                  <a:lnTo>
                    <a:pt x="2126" y="0"/>
                  </a:lnTo>
                  <a:lnTo>
                    <a:pt x="6940" y="947"/>
                  </a:lnTo>
                  <a:lnTo>
                    <a:pt x="10039" y="3392"/>
                  </a:lnTo>
                  <a:lnTo>
                    <a:pt x="8119" y="5001"/>
                  </a:lnTo>
                  <a:lnTo>
                    <a:pt x="2879" y="394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D8FF9F46-CB7E-4019-9239-CAAC66CDA5DF}"/>
                </a:ext>
              </a:extLst>
            </p:cNvPr>
            <p:cNvSpPr/>
            <p:nvPr/>
          </p:nvSpPr>
          <p:spPr>
            <a:xfrm>
              <a:off x="1362633" y="5114427"/>
              <a:ext cx="922901" cy="2902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3DA9AFC8-F48B-4E00-8986-C5F2BF9A67A6}"/>
                </a:ext>
              </a:extLst>
            </p:cNvPr>
            <p:cNvSpPr/>
            <p:nvPr/>
          </p:nvSpPr>
          <p:spPr>
            <a:xfrm>
              <a:off x="7774515" y="5725760"/>
              <a:ext cx="625492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User 2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09E2C341-EFA9-4AAD-BE8F-6A66C981A010}"/>
                </a:ext>
              </a:extLst>
            </p:cNvPr>
            <p:cNvSpPr/>
            <p:nvPr/>
          </p:nvSpPr>
          <p:spPr>
            <a:xfrm>
              <a:off x="9696764" y="4499425"/>
              <a:ext cx="625492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User 3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F6BB274A-4D19-4904-AB6A-511E83C06250}"/>
                </a:ext>
              </a:extLst>
            </p:cNvPr>
            <p:cNvSpPr/>
            <p:nvPr/>
          </p:nvSpPr>
          <p:spPr>
            <a:xfrm>
              <a:off x="7946408" y="3277927"/>
              <a:ext cx="625492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User 4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465677B7-320E-4CBA-842D-885739C090E2}"/>
                </a:ext>
              </a:extLst>
            </p:cNvPr>
            <p:cNvSpPr/>
            <p:nvPr/>
          </p:nvSpPr>
          <p:spPr>
            <a:xfrm>
              <a:off x="3222523" y="3246681"/>
              <a:ext cx="625492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User 5</a:t>
              </a:r>
            </a:p>
          </p:txBody>
        </p: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5455A558-882E-4C2D-A576-61ACC17CC8E6}"/>
                </a:ext>
              </a:extLst>
            </p:cNvPr>
            <p:cNvCxnSpPr/>
            <p:nvPr/>
          </p:nvCxnSpPr>
          <p:spPr>
            <a:xfrm flipH="1">
              <a:off x="2114808" y="3756597"/>
              <a:ext cx="1538365" cy="81275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0A2BF6A6-37AA-4429-86D1-262C4E4F40A9}"/>
                </a:ext>
              </a:extLst>
            </p:cNvPr>
            <p:cNvCxnSpPr/>
            <p:nvPr/>
          </p:nvCxnSpPr>
          <p:spPr>
            <a:xfrm>
              <a:off x="2254709" y="4957201"/>
              <a:ext cx="1603815" cy="68072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2AF55F3-F2D9-4372-B86C-DB4FC3BB4FFB}"/>
                </a:ext>
              </a:extLst>
            </p:cNvPr>
            <p:cNvCxnSpPr/>
            <p:nvPr/>
          </p:nvCxnSpPr>
          <p:spPr>
            <a:xfrm flipV="1">
              <a:off x="4830771" y="3724164"/>
              <a:ext cx="2046247" cy="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BE6C371B-093E-4AE3-9989-6FDCE7F0E4FB}"/>
                </a:ext>
              </a:extLst>
            </p:cNvPr>
            <p:cNvCxnSpPr/>
            <p:nvPr/>
          </p:nvCxnSpPr>
          <p:spPr>
            <a:xfrm flipV="1">
              <a:off x="5097050" y="3904630"/>
              <a:ext cx="1921018" cy="146391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1592A6F8-2C7F-4ECA-A7F8-1C22F651CB0C}"/>
                </a:ext>
              </a:extLst>
            </p:cNvPr>
            <p:cNvCxnSpPr/>
            <p:nvPr/>
          </p:nvCxnSpPr>
          <p:spPr>
            <a:xfrm flipV="1">
              <a:off x="2239678" y="4417378"/>
              <a:ext cx="7178752" cy="357286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7DBAB8BA-FDDA-4F65-8902-2C2B02E15D37}"/>
                </a:ext>
              </a:extLst>
            </p:cNvPr>
            <p:cNvCxnSpPr/>
            <p:nvPr/>
          </p:nvCxnSpPr>
          <p:spPr>
            <a:xfrm flipV="1">
              <a:off x="5148236" y="5368496"/>
              <a:ext cx="2304331" cy="269428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242A1EA1-5ADC-47C9-B7A6-091723474701}"/>
                </a:ext>
              </a:extLst>
            </p:cNvPr>
            <p:cNvCxnSpPr/>
            <p:nvPr/>
          </p:nvCxnSpPr>
          <p:spPr>
            <a:xfrm flipV="1">
              <a:off x="8554738" y="4393794"/>
              <a:ext cx="1061332" cy="674162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9C4347E0-8CB8-4F32-9680-4D4B94163FD7}"/>
                </a:ext>
              </a:extLst>
            </p:cNvPr>
            <p:cNvCxnSpPr/>
            <p:nvPr/>
          </p:nvCxnSpPr>
          <p:spPr>
            <a:xfrm flipH="1" flipV="1">
              <a:off x="8071167" y="3704940"/>
              <a:ext cx="1544903" cy="575770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E4E20799-9261-4A5E-9294-BFFA9FA3F082}"/>
                </a:ext>
              </a:extLst>
            </p:cNvPr>
            <p:cNvCxnSpPr/>
            <p:nvPr/>
          </p:nvCxnSpPr>
          <p:spPr>
            <a:xfrm>
              <a:off x="3985514" y="3978922"/>
              <a:ext cx="206865" cy="1470510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7CF5D0D-D752-4343-81A7-1B8FE71CE098}"/>
                </a:ext>
              </a:extLst>
            </p:cNvPr>
            <p:cNvCxnSpPr/>
            <p:nvPr/>
          </p:nvCxnSpPr>
          <p:spPr>
            <a:xfrm>
              <a:off x="7793328" y="4056940"/>
              <a:ext cx="0" cy="963943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9557F15-E8BA-4649-83C7-E5D0C4A5327D}"/>
                </a:ext>
              </a:extLst>
            </p:cNvPr>
            <p:cNvCxnSpPr/>
            <p:nvPr/>
          </p:nvCxnSpPr>
          <p:spPr>
            <a:xfrm>
              <a:off x="4865200" y="4063130"/>
              <a:ext cx="2701821" cy="1080380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2EA7FB1C-A8F9-4537-A53C-E3BF38140314}"/>
                </a:ext>
              </a:extLst>
            </p:cNvPr>
            <p:cNvSpPr/>
            <p:nvPr/>
          </p:nvSpPr>
          <p:spPr>
            <a:xfrm>
              <a:off x="5345229" y="3453609"/>
              <a:ext cx="1017330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 Traffic</a:t>
              </a: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0A751F91-70CA-4091-8F76-9AE1E611D393}"/>
                </a:ext>
              </a:extLst>
            </p:cNvPr>
            <p:cNvSpPr/>
            <p:nvPr/>
          </p:nvSpPr>
          <p:spPr>
            <a:xfrm rot="19984736">
              <a:off x="2267991" y="3931743"/>
              <a:ext cx="1017330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 Traffic</a:t>
              </a:r>
            </a:p>
          </p:txBody>
        </p:sp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21106A24-F3B1-43A2-9B35-00EA154C1FE1}"/>
                </a:ext>
              </a:extLst>
            </p:cNvPr>
            <p:cNvGrpSpPr/>
            <p:nvPr/>
          </p:nvGrpSpPr>
          <p:grpSpPr>
            <a:xfrm>
              <a:off x="3715933" y="3202873"/>
              <a:ext cx="1185349" cy="869227"/>
              <a:chOff x="3715933" y="3202873"/>
              <a:chExt cx="1185349" cy="869227"/>
            </a:xfrm>
          </p:grpSpPr>
          <p:pic>
            <p:nvPicPr>
              <p:cNvPr id="140" name="Picture 139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2C75E0D7-0674-4CC0-9643-5F77DB0F3C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15933" y="3375350"/>
                <a:ext cx="876148" cy="696750"/>
              </a:xfrm>
              <a:prstGeom prst="rect">
                <a:avLst/>
              </a:prstGeom>
              <a:noFill/>
            </p:spPr>
          </p:pic>
          <p:pic>
            <p:nvPicPr>
              <p:cNvPr id="141" name="Picture 140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D61E4EF4-8C8A-4D4F-B261-AAFB89B61C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12077" y="3202873"/>
                <a:ext cx="589205" cy="844847"/>
              </a:xfrm>
              <a:prstGeom prst="rect">
                <a:avLst/>
              </a:prstGeom>
            </p:spPr>
          </p:pic>
        </p:grp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0590952C-9B73-4C18-A318-C91DDD77C190}"/>
                </a:ext>
              </a:extLst>
            </p:cNvPr>
            <p:cNvGrpSpPr/>
            <p:nvPr/>
          </p:nvGrpSpPr>
          <p:grpSpPr>
            <a:xfrm>
              <a:off x="7009700" y="3006164"/>
              <a:ext cx="1096086" cy="930903"/>
              <a:chOff x="7305987" y="3169884"/>
              <a:chExt cx="1096086" cy="930903"/>
            </a:xfrm>
          </p:grpSpPr>
          <p:pic>
            <p:nvPicPr>
              <p:cNvPr id="138" name="Picture 137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CA30B1DC-6D62-4C54-A819-416D873773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05987" y="3314278"/>
                <a:ext cx="760288" cy="786509"/>
              </a:xfrm>
              <a:prstGeom prst="rect">
                <a:avLst/>
              </a:prstGeom>
            </p:spPr>
          </p:pic>
          <p:pic>
            <p:nvPicPr>
              <p:cNvPr id="139" name="Picture 138" descr="A close up of a mask&#10;&#10;Description automatically generated">
                <a:extLst>
                  <a:ext uri="{FF2B5EF4-FFF2-40B4-BE49-F238E27FC236}">
                    <a16:creationId xmlns:a16="http://schemas.microsoft.com/office/drawing/2014/main" id="{DA9B4B2F-D8FD-4A41-A8BC-C6FCA8C74C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51177" y="3169884"/>
                <a:ext cx="650896" cy="920376"/>
              </a:xfrm>
              <a:prstGeom prst="rect">
                <a:avLst/>
              </a:prstGeom>
            </p:spPr>
          </p:pic>
        </p:grpSp>
        <p:pic>
          <p:nvPicPr>
            <p:cNvPr id="128" name="Picture 127" descr="A close up of a logo&#10;&#10;Description automatically generated">
              <a:extLst>
                <a:ext uri="{FF2B5EF4-FFF2-40B4-BE49-F238E27FC236}">
                  <a16:creationId xmlns:a16="http://schemas.microsoft.com/office/drawing/2014/main" id="{6F87FCCE-EA3F-47A9-9BBC-73D55162090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6031" y="4080381"/>
              <a:ext cx="1016105" cy="966269"/>
            </a:xfrm>
            <a:prstGeom prst="rect">
              <a:avLst/>
            </a:prstGeom>
          </p:spPr>
        </p:pic>
        <p:grpSp>
          <p:nvGrpSpPr>
            <p:cNvPr id="129" name="Group 128">
              <a:extLst>
                <a:ext uri="{FF2B5EF4-FFF2-40B4-BE49-F238E27FC236}">
                  <a16:creationId xmlns:a16="http://schemas.microsoft.com/office/drawing/2014/main" id="{D571A3C3-DF22-4594-B3BF-EDFAEC7E7731}"/>
                </a:ext>
              </a:extLst>
            </p:cNvPr>
            <p:cNvGrpSpPr/>
            <p:nvPr/>
          </p:nvGrpSpPr>
          <p:grpSpPr>
            <a:xfrm>
              <a:off x="3970217" y="5269998"/>
              <a:ext cx="1135183" cy="867499"/>
              <a:chOff x="3866609" y="5327748"/>
              <a:chExt cx="1135183" cy="867499"/>
            </a:xfrm>
          </p:grpSpPr>
          <p:pic>
            <p:nvPicPr>
              <p:cNvPr id="136" name="Picture 135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F31A7962-C6C7-419D-ABEB-93AD8FAA9F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66609" y="5528724"/>
                <a:ext cx="1066435" cy="666523"/>
              </a:xfrm>
              <a:prstGeom prst="rect">
                <a:avLst/>
              </a:prstGeom>
            </p:spPr>
          </p:pic>
          <p:pic>
            <p:nvPicPr>
              <p:cNvPr id="137" name="Picture 136" descr="A picture containing doll, toy&#10;&#10;Description automatically generated">
                <a:extLst>
                  <a:ext uri="{FF2B5EF4-FFF2-40B4-BE49-F238E27FC236}">
                    <a16:creationId xmlns:a16="http://schemas.microsoft.com/office/drawing/2014/main" id="{249AAB6B-5578-4E2A-9743-7B510EC84A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85635" y="5327748"/>
                <a:ext cx="516157" cy="837459"/>
              </a:xfrm>
              <a:prstGeom prst="rect">
                <a:avLst/>
              </a:prstGeom>
            </p:spPr>
          </p:pic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8FF59530-7CE9-4CEC-A275-3BCBC2C31D81}"/>
                </a:ext>
              </a:extLst>
            </p:cNvPr>
            <p:cNvGrpSpPr/>
            <p:nvPr/>
          </p:nvGrpSpPr>
          <p:grpSpPr>
            <a:xfrm>
              <a:off x="7592706" y="4876800"/>
              <a:ext cx="1017894" cy="865967"/>
              <a:chOff x="7961700" y="4772833"/>
              <a:chExt cx="1017894" cy="865967"/>
            </a:xfrm>
          </p:grpSpPr>
          <p:pic>
            <p:nvPicPr>
              <p:cNvPr id="134" name="Picture 133" descr="A picture containing object, monitor, sitting, orange&#10;&#10;Description automatically generated">
                <a:extLst>
                  <a:ext uri="{FF2B5EF4-FFF2-40B4-BE49-F238E27FC236}">
                    <a16:creationId xmlns:a16="http://schemas.microsoft.com/office/drawing/2014/main" id="{2DE2E443-E292-42CB-8815-D5EB90E8FD9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872" t="8151" r="7383" b="5468"/>
              <a:stretch/>
            </p:blipFill>
            <p:spPr>
              <a:xfrm>
                <a:off x="7961700" y="4946685"/>
                <a:ext cx="687003" cy="692115"/>
              </a:xfrm>
              <a:prstGeom prst="rect">
                <a:avLst/>
              </a:prstGeom>
              <a:solidFill>
                <a:schemeClr val="bg1"/>
              </a:solidFill>
            </p:spPr>
          </p:pic>
          <p:pic>
            <p:nvPicPr>
              <p:cNvPr id="135" name="Picture 134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F93DAEAB-6432-42BE-8B47-5F6BC3F171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85986" y="4772833"/>
                <a:ext cx="593608" cy="838591"/>
              </a:xfrm>
              <a:prstGeom prst="rect">
                <a:avLst/>
              </a:prstGeom>
            </p:spPr>
          </p:pic>
        </p:grpSp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AF8B42D1-ED01-4D7E-AC51-F1426913469D}"/>
                </a:ext>
              </a:extLst>
            </p:cNvPr>
            <p:cNvGrpSpPr/>
            <p:nvPr/>
          </p:nvGrpSpPr>
          <p:grpSpPr>
            <a:xfrm>
              <a:off x="9410614" y="3552825"/>
              <a:ext cx="1174795" cy="929102"/>
              <a:chOff x="5860188" y="4059581"/>
              <a:chExt cx="1174795" cy="929102"/>
            </a:xfrm>
          </p:grpSpPr>
          <p:pic>
            <p:nvPicPr>
              <p:cNvPr id="132" name="Picture 131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F80A2710-2B47-4F2D-9F27-AC1CFC9A5A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rightnessContrast bright="2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0188" y="4193261"/>
                <a:ext cx="760288" cy="786509"/>
              </a:xfrm>
              <a:prstGeom prst="rect">
                <a:avLst/>
              </a:prstGeom>
            </p:spPr>
          </p:pic>
          <p:pic>
            <p:nvPicPr>
              <p:cNvPr id="133" name="Picture 132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BBDF0F3B-D37B-4A09-980A-A8281375C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75551" y="4059581"/>
                <a:ext cx="659432" cy="929102"/>
              </a:xfrm>
              <a:prstGeom prst="rect">
                <a:avLst/>
              </a:prstGeom>
            </p:spPr>
          </p:pic>
        </p:grpSp>
      </p:grpSp>
      <p:sp>
        <p:nvSpPr>
          <p:cNvPr id="142" name="Rectangle 141">
            <a:extLst>
              <a:ext uri="{FF2B5EF4-FFF2-40B4-BE49-F238E27FC236}">
                <a16:creationId xmlns:a16="http://schemas.microsoft.com/office/drawing/2014/main" id="{066B475B-45AD-4126-A994-3A578D0BF89E}"/>
              </a:ext>
            </a:extLst>
          </p:cNvPr>
          <p:cNvSpPr/>
          <p:nvPr/>
        </p:nvSpPr>
        <p:spPr>
          <a:xfrm>
            <a:off x="2231487" y="1019773"/>
            <a:ext cx="9503313" cy="170816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instruct clients of peer-to-peer file sharing hubs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to disconnect from their peer-to-peer network and to connect to the victim's fake website</a:t>
            </a: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 flaws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found in the network using the DC++ (Direct Connect) protocol, which is used for sharing all types of files between instant messaging clients</a:t>
            </a: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Using this method, attackers launch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massive denial-of-service attacks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and compromise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websites</a:t>
            </a:r>
          </a:p>
        </p:txBody>
      </p:sp>
      <p:sp>
        <p:nvSpPr>
          <p:cNvPr id="150" name="Полилиния 31">
            <a:extLst>
              <a:ext uri="{FF2B5EF4-FFF2-40B4-BE49-F238E27FC236}">
                <a16:creationId xmlns:a16="http://schemas.microsoft.com/office/drawing/2014/main" id="{2AE7BF38-6729-430D-9CAC-BAA5B4E41E66}"/>
              </a:ext>
            </a:extLst>
          </p:cNvPr>
          <p:cNvSpPr/>
          <p:nvPr/>
        </p:nvSpPr>
        <p:spPr>
          <a:xfrm rot="10800000">
            <a:off x="107195" y="914682"/>
            <a:ext cx="1905114" cy="191605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09949" h="3429529">
                <a:moveTo>
                  <a:pt x="0" y="0"/>
                </a:moveTo>
                <a:lnTo>
                  <a:pt x="3325271" y="0"/>
                </a:lnTo>
                <a:lnTo>
                  <a:pt x="3360136" y="369788"/>
                </a:lnTo>
                <a:cubicBezTo>
                  <a:pt x="3392797" y="805066"/>
                  <a:pt x="3409949" y="1255751"/>
                  <a:pt x="3409949" y="1717361"/>
                </a:cubicBezTo>
                <a:cubicBezTo>
                  <a:pt x="3409949" y="2178971"/>
                  <a:pt x="3392797" y="2629656"/>
                  <a:pt x="3360136" y="3064934"/>
                </a:cubicBezTo>
                <a:lnTo>
                  <a:pt x="3325761" y="3429529"/>
                </a:lnTo>
                <a:lnTo>
                  <a:pt x="0" y="342952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969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 40">
            <a:extLst>
              <a:ext uri="{FF2B5EF4-FFF2-40B4-BE49-F238E27FC236}">
                <a16:creationId xmlns:a16="http://schemas.microsoft.com/office/drawing/2014/main" id="{4F7B683C-5DE4-48C1-BF82-FA4B03053080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797020" y="1561831"/>
            <a:ext cx="526368" cy="411854"/>
          </a:xfrm>
          <a:custGeom>
            <a:avLst/>
            <a:gdLst>
              <a:gd name="T0" fmla="*/ 409426 w 256"/>
              <a:gd name="T1" fmla="*/ 92750 h 200"/>
              <a:gd name="T2" fmla="*/ 409426 w 256"/>
              <a:gd name="T3" fmla="*/ 92750 h 200"/>
              <a:gd name="T4" fmla="*/ 344438 w 256"/>
              <a:gd name="T5" fmla="*/ 151329 h 200"/>
              <a:gd name="T6" fmla="*/ 344438 w 256"/>
              <a:gd name="T7" fmla="*/ 151329 h 200"/>
              <a:gd name="T8" fmla="*/ 331440 w 256"/>
              <a:gd name="T9" fmla="*/ 156210 h 200"/>
              <a:gd name="T10" fmla="*/ 311944 w 256"/>
              <a:gd name="T11" fmla="*/ 136684 h 200"/>
              <a:gd name="T12" fmla="*/ 318443 w 256"/>
              <a:gd name="T13" fmla="*/ 122039 h 200"/>
              <a:gd name="T14" fmla="*/ 318443 w 256"/>
              <a:gd name="T15" fmla="*/ 122039 h 200"/>
              <a:gd name="T16" fmla="*/ 346063 w 256"/>
              <a:gd name="T17" fmla="*/ 97631 h 200"/>
              <a:gd name="T18" fmla="*/ 227459 w 256"/>
              <a:gd name="T19" fmla="*/ 97631 h 200"/>
              <a:gd name="T20" fmla="*/ 188466 w 256"/>
              <a:gd name="T21" fmla="*/ 97631 h 200"/>
              <a:gd name="T22" fmla="*/ 142974 w 256"/>
              <a:gd name="T23" fmla="*/ 97631 h 200"/>
              <a:gd name="T24" fmla="*/ 19496 w 256"/>
              <a:gd name="T25" fmla="*/ 97631 h 200"/>
              <a:gd name="T26" fmla="*/ 0 w 256"/>
              <a:gd name="T27" fmla="*/ 78105 h 200"/>
              <a:gd name="T28" fmla="*/ 19496 w 256"/>
              <a:gd name="T29" fmla="*/ 58579 h 200"/>
              <a:gd name="T30" fmla="*/ 69862 w 256"/>
              <a:gd name="T31" fmla="*/ 58579 h 200"/>
              <a:gd name="T32" fmla="*/ 69862 w 256"/>
              <a:gd name="T33" fmla="*/ 58579 h 200"/>
              <a:gd name="T34" fmla="*/ 168970 w 256"/>
              <a:gd name="T35" fmla="*/ 58579 h 200"/>
              <a:gd name="T36" fmla="*/ 253454 w 256"/>
              <a:gd name="T37" fmla="*/ 58579 h 200"/>
              <a:gd name="T38" fmla="*/ 346063 w 256"/>
              <a:gd name="T39" fmla="*/ 58579 h 200"/>
              <a:gd name="T40" fmla="*/ 318443 w 256"/>
              <a:gd name="T41" fmla="*/ 34171 h 200"/>
              <a:gd name="T42" fmla="*/ 318443 w 256"/>
              <a:gd name="T43" fmla="*/ 34171 h 200"/>
              <a:gd name="T44" fmla="*/ 311944 w 256"/>
              <a:gd name="T45" fmla="*/ 19526 h 200"/>
              <a:gd name="T46" fmla="*/ 331440 w 256"/>
              <a:gd name="T47" fmla="*/ 0 h 200"/>
              <a:gd name="T48" fmla="*/ 344438 w 256"/>
              <a:gd name="T49" fmla="*/ 4882 h 200"/>
              <a:gd name="T50" fmla="*/ 344438 w 256"/>
              <a:gd name="T51" fmla="*/ 4882 h 200"/>
              <a:gd name="T52" fmla="*/ 409426 w 256"/>
              <a:gd name="T53" fmla="*/ 63460 h 200"/>
              <a:gd name="T54" fmla="*/ 409426 w 256"/>
              <a:gd name="T55" fmla="*/ 63460 h 200"/>
              <a:gd name="T56" fmla="*/ 415925 w 256"/>
              <a:gd name="T57" fmla="*/ 78105 h 200"/>
              <a:gd name="T58" fmla="*/ 409426 w 256"/>
              <a:gd name="T59" fmla="*/ 92750 h 200"/>
              <a:gd name="T60" fmla="*/ 6499 w 256"/>
              <a:gd name="T61" fmla="*/ 232688 h 200"/>
              <a:gd name="T62" fmla="*/ 6499 w 256"/>
              <a:gd name="T63" fmla="*/ 232688 h 200"/>
              <a:gd name="T64" fmla="*/ 71487 w 256"/>
              <a:gd name="T65" fmla="*/ 174109 h 200"/>
              <a:gd name="T66" fmla="*/ 71487 w 256"/>
              <a:gd name="T67" fmla="*/ 174109 h 200"/>
              <a:gd name="T68" fmla="*/ 84485 w 256"/>
              <a:gd name="T69" fmla="*/ 169228 h 200"/>
              <a:gd name="T70" fmla="*/ 103981 w 256"/>
              <a:gd name="T71" fmla="*/ 188754 h 200"/>
              <a:gd name="T72" fmla="*/ 97482 w 256"/>
              <a:gd name="T73" fmla="*/ 203399 h 200"/>
              <a:gd name="T74" fmla="*/ 97482 w 256"/>
              <a:gd name="T75" fmla="*/ 203399 h 200"/>
              <a:gd name="T76" fmla="*/ 69862 w 256"/>
              <a:gd name="T77" fmla="*/ 227807 h 200"/>
              <a:gd name="T78" fmla="*/ 162471 w 256"/>
              <a:gd name="T79" fmla="*/ 227807 h 200"/>
              <a:gd name="T80" fmla="*/ 246955 w 256"/>
              <a:gd name="T81" fmla="*/ 227807 h 200"/>
              <a:gd name="T82" fmla="*/ 346063 w 256"/>
              <a:gd name="T83" fmla="*/ 227807 h 200"/>
              <a:gd name="T84" fmla="*/ 396429 w 256"/>
              <a:gd name="T85" fmla="*/ 227807 h 200"/>
              <a:gd name="T86" fmla="*/ 415925 w 256"/>
              <a:gd name="T87" fmla="*/ 247333 h 200"/>
              <a:gd name="T88" fmla="*/ 396429 w 256"/>
              <a:gd name="T89" fmla="*/ 266859 h 200"/>
              <a:gd name="T90" fmla="*/ 272951 w 256"/>
              <a:gd name="T91" fmla="*/ 266859 h 200"/>
              <a:gd name="T92" fmla="*/ 227459 w 256"/>
              <a:gd name="T93" fmla="*/ 266859 h 200"/>
              <a:gd name="T94" fmla="*/ 188466 w 256"/>
              <a:gd name="T95" fmla="*/ 266859 h 200"/>
              <a:gd name="T96" fmla="*/ 69862 w 256"/>
              <a:gd name="T97" fmla="*/ 266859 h 200"/>
              <a:gd name="T98" fmla="*/ 97482 w 256"/>
              <a:gd name="T99" fmla="*/ 291267 h 200"/>
              <a:gd name="T100" fmla="*/ 97482 w 256"/>
              <a:gd name="T101" fmla="*/ 291267 h 200"/>
              <a:gd name="T102" fmla="*/ 103981 w 256"/>
              <a:gd name="T103" fmla="*/ 305912 h 200"/>
              <a:gd name="T104" fmla="*/ 84485 w 256"/>
              <a:gd name="T105" fmla="*/ 325438 h 200"/>
              <a:gd name="T106" fmla="*/ 71487 w 256"/>
              <a:gd name="T107" fmla="*/ 320556 h 200"/>
              <a:gd name="T108" fmla="*/ 71487 w 256"/>
              <a:gd name="T109" fmla="*/ 320556 h 200"/>
              <a:gd name="T110" fmla="*/ 6499 w 256"/>
              <a:gd name="T111" fmla="*/ 261978 h 200"/>
              <a:gd name="T112" fmla="*/ 6499 w 256"/>
              <a:gd name="T113" fmla="*/ 261978 h 200"/>
              <a:gd name="T114" fmla="*/ 0 w 256"/>
              <a:gd name="T115" fmla="*/ 247333 h 200"/>
              <a:gd name="T116" fmla="*/ 6499 w 256"/>
              <a:gd name="T117" fmla="*/ 232688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6" h="200">
                <a:moveTo>
                  <a:pt x="252" y="57"/>
                </a:moveTo>
                <a:cubicBezTo>
                  <a:pt x="252" y="57"/>
                  <a:pt x="252" y="57"/>
                  <a:pt x="252" y="57"/>
                </a:cubicBezTo>
                <a:cubicBezTo>
                  <a:pt x="212" y="93"/>
                  <a:pt x="212" y="93"/>
                  <a:pt x="212" y="93"/>
                </a:cubicBezTo>
                <a:cubicBezTo>
                  <a:pt x="212" y="93"/>
                  <a:pt x="212" y="93"/>
                  <a:pt x="212" y="93"/>
                </a:cubicBezTo>
                <a:cubicBezTo>
                  <a:pt x="210" y="95"/>
                  <a:pt x="207" y="96"/>
                  <a:pt x="204" y="96"/>
                </a:cubicBezTo>
                <a:cubicBezTo>
                  <a:pt x="197" y="96"/>
                  <a:pt x="192" y="91"/>
                  <a:pt x="192" y="84"/>
                </a:cubicBezTo>
                <a:cubicBezTo>
                  <a:pt x="192" y="80"/>
                  <a:pt x="194" y="77"/>
                  <a:pt x="196" y="75"/>
                </a:cubicBezTo>
                <a:cubicBezTo>
                  <a:pt x="196" y="75"/>
                  <a:pt x="196" y="75"/>
                  <a:pt x="196" y="75"/>
                </a:cubicBezTo>
                <a:cubicBezTo>
                  <a:pt x="213" y="60"/>
                  <a:pt x="213" y="60"/>
                  <a:pt x="213" y="60"/>
                </a:cubicBezTo>
                <a:cubicBezTo>
                  <a:pt x="140" y="60"/>
                  <a:pt x="140" y="60"/>
                  <a:pt x="140" y="60"/>
                </a:cubicBezTo>
                <a:cubicBezTo>
                  <a:pt x="116" y="60"/>
                  <a:pt x="116" y="60"/>
                  <a:pt x="116" y="60"/>
                </a:cubicBezTo>
                <a:cubicBezTo>
                  <a:pt x="88" y="60"/>
                  <a:pt x="88" y="60"/>
                  <a:pt x="88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5" y="60"/>
                  <a:pt x="0" y="55"/>
                  <a:pt x="0" y="48"/>
                </a:cubicBezTo>
                <a:cubicBezTo>
                  <a:pt x="0" y="41"/>
                  <a:pt x="5" y="36"/>
                  <a:pt x="12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56" y="36"/>
                  <a:pt x="156" y="36"/>
                  <a:pt x="156" y="36"/>
                </a:cubicBezTo>
                <a:cubicBezTo>
                  <a:pt x="213" y="36"/>
                  <a:pt x="213" y="36"/>
                  <a:pt x="213" y="36"/>
                </a:cubicBezTo>
                <a:cubicBezTo>
                  <a:pt x="196" y="21"/>
                  <a:pt x="196" y="21"/>
                  <a:pt x="196" y="21"/>
                </a:cubicBezTo>
                <a:cubicBezTo>
                  <a:pt x="196" y="21"/>
                  <a:pt x="196" y="21"/>
                  <a:pt x="196" y="21"/>
                </a:cubicBezTo>
                <a:cubicBezTo>
                  <a:pt x="194" y="19"/>
                  <a:pt x="192" y="16"/>
                  <a:pt x="192" y="12"/>
                </a:cubicBezTo>
                <a:cubicBezTo>
                  <a:pt x="192" y="5"/>
                  <a:pt x="197" y="0"/>
                  <a:pt x="204" y="0"/>
                </a:cubicBezTo>
                <a:cubicBezTo>
                  <a:pt x="207" y="0"/>
                  <a:pt x="210" y="1"/>
                  <a:pt x="212" y="3"/>
                </a:cubicBezTo>
                <a:cubicBezTo>
                  <a:pt x="212" y="3"/>
                  <a:pt x="212" y="3"/>
                  <a:pt x="212" y="3"/>
                </a:cubicBezTo>
                <a:cubicBezTo>
                  <a:pt x="252" y="39"/>
                  <a:pt x="252" y="39"/>
                  <a:pt x="252" y="39"/>
                </a:cubicBezTo>
                <a:cubicBezTo>
                  <a:pt x="252" y="39"/>
                  <a:pt x="252" y="39"/>
                  <a:pt x="252" y="39"/>
                </a:cubicBezTo>
                <a:cubicBezTo>
                  <a:pt x="254" y="41"/>
                  <a:pt x="256" y="44"/>
                  <a:pt x="256" y="48"/>
                </a:cubicBezTo>
                <a:cubicBezTo>
                  <a:pt x="256" y="52"/>
                  <a:pt x="254" y="55"/>
                  <a:pt x="252" y="57"/>
                </a:cubicBezTo>
                <a:moveTo>
                  <a:pt x="4" y="143"/>
                </a:moveTo>
                <a:cubicBezTo>
                  <a:pt x="4" y="143"/>
                  <a:pt x="4" y="143"/>
                  <a:pt x="4" y="143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6" y="105"/>
                  <a:pt x="49" y="104"/>
                  <a:pt x="52" y="104"/>
                </a:cubicBezTo>
                <a:cubicBezTo>
                  <a:pt x="59" y="104"/>
                  <a:pt x="64" y="109"/>
                  <a:pt x="64" y="116"/>
                </a:cubicBezTo>
                <a:cubicBezTo>
                  <a:pt x="64" y="120"/>
                  <a:pt x="62" y="123"/>
                  <a:pt x="60" y="125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100" y="140"/>
                  <a:pt x="100" y="140"/>
                  <a:pt x="100" y="140"/>
                </a:cubicBezTo>
                <a:cubicBezTo>
                  <a:pt x="152" y="140"/>
                  <a:pt x="152" y="140"/>
                  <a:pt x="152" y="140"/>
                </a:cubicBezTo>
                <a:cubicBezTo>
                  <a:pt x="213" y="140"/>
                  <a:pt x="213" y="140"/>
                  <a:pt x="213" y="140"/>
                </a:cubicBezTo>
                <a:cubicBezTo>
                  <a:pt x="244" y="140"/>
                  <a:pt x="244" y="140"/>
                  <a:pt x="244" y="140"/>
                </a:cubicBezTo>
                <a:cubicBezTo>
                  <a:pt x="251" y="140"/>
                  <a:pt x="256" y="145"/>
                  <a:pt x="256" y="152"/>
                </a:cubicBezTo>
                <a:cubicBezTo>
                  <a:pt x="256" y="159"/>
                  <a:pt x="251" y="164"/>
                  <a:pt x="244" y="164"/>
                </a:cubicBezTo>
                <a:cubicBezTo>
                  <a:pt x="168" y="164"/>
                  <a:pt x="168" y="164"/>
                  <a:pt x="168" y="164"/>
                </a:cubicBezTo>
                <a:cubicBezTo>
                  <a:pt x="140" y="164"/>
                  <a:pt x="140" y="164"/>
                  <a:pt x="140" y="164"/>
                </a:cubicBezTo>
                <a:cubicBezTo>
                  <a:pt x="116" y="164"/>
                  <a:pt x="116" y="164"/>
                  <a:pt x="116" y="164"/>
                </a:cubicBezTo>
                <a:cubicBezTo>
                  <a:pt x="43" y="164"/>
                  <a:pt x="43" y="164"/>
                  <a:pt x="43" y="164"/>
                </a:cubicBezTo>
                <a:cubicBezTo>
                  <a:pt x="60" y="179"/>
                  <a:pt x="60" y="179"/>
                  <a:pt x="60" y="179"/>
                </a:cubicBezTo>
                <a:cubicBezTo>
                  <a:pt x="60" y="179"/>
                  <a:pt x="60" y="179"/>
                  <a:pt x="60" y="179"/>
                </a:cubicBezTo>
                <a:cubicBezTo>
                  <a:pt x="62" y="181"/>
                  <a:pt x="64" y="184"/>
                  <a:pt x="64" y="188"/>
                </a:cubicBezTo>
                <a:cubicBezTo>
                  <a:pt x="64" y="195"/>
                  <a:pt x="59" y="200"/>
                  <a:pt x="52" y="200"/>
                </a:cubicBezTo>
                <a:cubicBezTo>
                  <a:pt x="49" y="200"/>
                  <a:pt x="46" y="199"/>
                  <a:pt x="44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" y="161"/>
                  <a:pt x="4" y="161"/>
                  <a:pt x="4" y="161"/>
                </a:cubicBezTo>
                <a:cubicBezTo>
                  <a:pt x="4" y="161"/>
                  <a:pt x="4" y="161"/>
                  <a:pt x="4" y="161"/>
                </a:cubicBezTo>
                <a:cubicBezTo>
                  <a:pt x="2" y="159"/>
                  <a:pt x="0" y="156"/>
                  <a:pt x="0" y="152"/>
                </a:cubicBezTo>
                <a:cubicBezTo>
                  <a:pt x="0" y="148"/>
                  <a:pt x="2" y="145"/>
                  <a:pt x="4" y="143"/>
                </a:cubicBezTo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52" name="Freeform 85">
            <a:extLst>
              <a:ext uri="{FF2B5EF4-FFF2-40B4-BE49-F238E27FC236}">
                <a16:creationId xmlns:a16="http://schemas.microsoft.com/office/drawing/2014/main" id="{63B4DE3C-12A3-43B9-8136-F0FFE6D3C460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28727" y="1481497"/>
            <a:ext cx="862048" cy="782423"/>
          </a:xfrm>
          <a:custGeom>
            <a:avLst/>
            <a:gdLst>
              <a:gd name="T0" fmla="*/ 376160 w 248"/>
              <a:gd name="T1" fmla="*/ 294708 h 224"/>
              <a:gd name="T2" fmla="*/ 280526 w 248"/>
              <a:gd name="T3" fmla="*/ 294708 h 224"/>
              <a:gd name="T4" fmla="*/ 255024 w 248"/>
              <a:gd name="T5" fmla="*/ 294708 h 224"/>
              <a:gd name="T6" fmla="*/ 255024 w 248"/>
              <a:gd name="T7" fmla="*/ 326742 h 224"/>
              <a:gd name="T8" fmla="*/ 280526 w 248"/>
              <a:gd name="T9" fmla="*/ 352368 h 224"/>
              <a:gd name="T10" fmla="*/ 280526 w 248"/>
              <a:gd name="T11" fmla="*/ 358775 h 224"/>
              <a:gd name="T12" fmla="*/ 114761 w 248"/>
              <a:gd name="T13" fmla="*/ 358775 h 224"/>
              <a:gd name="T14" fmla="*/ 114761 w 248"/>
              <a:gd name="T15" fmla="*/ 352368 h 224"/>
              <a:gd name="T16" fmla="*/ 140263 w 248"/>
              <a:gd name="T17" fmla="*/ 326742 h 224"/>
              <a:gd name="T18" fmla="*/ 140263 w 248"/>
              <a:gd name="T19" fmla="*/ 294708 h 224"/>
              <a:gd name="T20" fmla="*/ 114761 w 248"/>
              <a:gd name="T21" fmla="*/ 294708 h 224"/>
              <a:gd name="T22" fmla="*/ 19127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127 w 248"/>
              <a:gd name="T29" fmla="*/ 0 h 224"/>
              <a:gd name="T30" fmla="*/ 376160 w 248"/>
              <a:gd name="T31" fmla="*/ 0 h 224"/>
              <a:gd name="T32" fmla="*/ 395287 w 248"/>
              <a:gd name="T33" fmla="*/ 19220 h 224"/>
              <a:gd name="T34" fmla="*/ 395287 w 248"/>
              <a:gd name="T35" fmla="*/ 275488 h 224"/>
              <a:gd name="T36" fmla="*/ 376160 w 248"/>
              <a:gd name="T37" fmla="*/ 294708 h 224"/>
              <a:gd name="T38" fmla="*/ 369785 w 248"/>
              <a:gd name="T39" fmla="*/ 25627 h 224"/>
              <a:gd name="T40" fmla="*/ 25502 w 248"/>
              <a:gd name="T41" fmla="*/ 25627 h 224"/>
              <a:gd name="T42" fmla="*/ 25502 w 248"/>
              <a:gd name="T43" fmla="*/ 243454 h 224"/>
              <a:gd name="T44" fmla="*/ 369785 w 248"/>
              <a:gd name="T45" fmla="*/ 243454 h 224"/>
              <a:gd name="T46" fmla="*/ 369785 w 248"/>
              <a:gd name="T47" fmla="*/ 25627 h 22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7783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B96DB611-BE50-4956-980E-6F181A6EA0C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59" b="12729"/>
          <a:stretch/>
        </p:blipFill>
        <p:spPr>
          <a:xfrm flipH="1">
            <a:off x="0" y="0"/>
            <a:ext cx="12192000" cy="305576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595D9A-2476-4EEB-B2FC-98C2F244EAC1}"/>
              </a:ext>
            </a:extLst>
          </p:cNvPr>
          <p:cNvSpPr txBox="1"/>
          <p:nvPr/>
        </p:nvSpPr>
        <p:spPr>
          <a:xfrm>
            <a:off x="-61686" y="145286"/>
            <a:ext cx="4188777" cy="20621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 defTabSz="914217">
              <a:defRPr/>
            </a:pPr>
            <a:r>
              <a:rPr lang="en-US" sz="3200" b="1" dirty="0">
                <a:solidFill>
                  <a:schemeClr val="bg1"/>
                </a:solidFill>
                <a:latin typeface="Rockwell" panose="02060603020205020403" pitchFamily="18" charset="0"/>
              </a:rPr>
              <a:t>DoS/DDoS Attack Techniques: Permanent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</a:rPr>
              <a:t>Denial-of-Service Attack</a:t>
            </a:r>
          </a:p>
        </p:txBody>
      </p:sp>
      <p:sp>
        <p:nvSpPr>
          <p:cNvPr id="73" name="Прямоугольник 5">
            <a:extLst>
              <a:ext uri="{FF2B5EF4-FFF2-40B4-BE49-F238E27FC236}">
                <a16:creationId xmlns:a16="http://schemas.microsoft.com/office/drawing/2014/main" id="{D58ED740-5D9D-457B-8988-4CCFDB444729}"/>
              </a:ext>
            </a:extLst>
          </p:cNvPr>
          <p:cNvSpPr/>
          <p:nvPr/>
        </p:nvSpPr>
        <p:spPr>
          <a:xfrm rot="10800000">
            <a:off x="938" y="3055769"/>
            <a:ext cx="12190119" cy="1988421"/>
          </a:xfrm>
          <a:prstGeom prst="rect">
            <a:avLst/>
          </a:prstGeom>
          <a:solidFill>
            <a:schemeClr val="bg1">
              <a:lumMod val="85000"/>
              <a:alpha val="7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51" tIns="30475" rIns="60951" bIns="304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2BAF748A-611C-4E3D-9D03-FAD4A3793A7D}"/>
              </a:ext>
            </a:extLst>
          </p:cNvPr>
          <p:cNvSpPr txBox="1"/>
          <p:nvPr/>
        </p:nvSpPr>
        <p:spPr>
          <a:xfrm>
            <a:off x="75980" y="3449733"/>
            <a:ext cx="2935762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Permanent DoS, also known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phlashing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refers to attacks that cause irreversible damage to system hardware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B0D4740-50FE-4227-87C8-0B575DF9FEF0}"/>
              </a:ext>
            </a:extLst>
          </p:cNvPr>
          <p:cNvSpPr txBox="1"/>
          <p:nvPr/>
        </p:nvSpPr>
        <p:spPr>
          <a:xfrm>
            <a:off x="3123368" y="3449733"/>
            <a:ext cx="2825030" cy="14773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Unlike other DoS attacks, it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sabotages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hardware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requiring the victim to replace or reinstall the hardware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7551388-5C5E-4015-BA9E-2C0C3CF72C9D}"/>
              </a:ext>
            </a:extLst>
          </p:cNvPr>
          <p:cNvSpPr txBox="1"/>
          <p:nvPr/>
        </p:nvSpPr>
        <p:spPr>
          <a:xfrm>
            <a:off x="6222426" y="3449733"/>
            <a:ext cx="2638871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attack is carried out using a method known as “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bricking a system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</a:t>
            </a:r>
          </a:p>
        </p:txBody>
      </p:sp>
      <p:grpSp>
        <p:nvGrpSpPr>
          <p:cNvPr id="83" name="Группа 3">
            <a:extLst>
              <a:ext uri="{FF2B5EF4-FFF2-40B4-BE49-F238E27FC236}">
                <a16:creationId xmlns:a16="http://schemas.microsoft.com/office/drawing/2014/main" id="{0CDAFE79-96C0-431F-986E-F6B434B11B5C}"/>
              </a:ext>
            </a:extLst>
          </p:cNvPr>
          <p:cNvGrpSpPr/>
          <p:nvPr/>
        </p:nvGrpSpPr>
        <p:grpSpPr>
          <a:xfrm>
            <a:off x="4193350" y="2707033"/>
            <a:ext cx="698898" cy="698896"/>
            <a:chOff x="8619745" y="6787349"/>
            <a:chExt cx="1048509" cy="1048506"/>
          </a:xfrm>
        </p:grpSpPr>
        <p:sp>
          <p:nvSpPr>
            <p:cNvPr id="84" name="Freeform: Shape 111">
              <a:extLst>
                <a:ext uri="{FF2B5EF4-FFF2-40B4-BE49-F238E27FC236}">
                  <a16:creationId xmlns:a16="http://schemas.microsoft.com/office/drawing/2014/main" id="{72BF16ED-92DC-4C73-A96C-AA1ADAF60A08}"/>
                </a:ext>
              </a:extLst>
            </p:cNvPr>
            <p:cNvSpPr/>
            <p:nvPr/>
          </p:nvSpPr>
          <p:spPr>
            <a:xfrm>
              <a:off x="8619745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85" name="Shape 2581">
              <a:extLst>
                <a:ext uri="{FF2B5EF4-FFF2-40B4-BE49-F238E27FC236}">
                  <a16:creationId xmlns:a16="http://schemas.microsoft.com/office/drawing/2014/main" id="{8B2CC487-FB5F-4295-9CB3-BEDB5AC05B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49584" y="7017218"/>
              <a:ext cx="588831" cy="588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89" name="Rectangle 88">
            <a:extLst>
              <a:ext uri="{FF2B5EF4-FFF2-40B4-BE49-F238E27FC236}">
                <a16:creationId xmlns:a16="http://schemas.microsoft.com/office/drawing/2014/main" id="{EA5490AE-2C13-419D-AF17-2891651C2F10}"/>
              </a:ext>
            </a:extLst>
          </p:cNvPr>
          <p:cNvSpPr/>
          <p:nvPr/>
        </p:nvSpPr>
        <p:spPr>
          <a:xfrm>
            <a:off x="9043950" y="3449733"/>
            <a:ext cx="297369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Using this method, attackers send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fraudulent hardware updates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victims</a:t>
            </a:r>
            <a:endParaRPr kumimoji="0" lang="en-I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951BBE8-15B6-4776-AD2B-32612BBEA093}"/>
              </a:ext>
            </a:extLst>
          </p:cNvPr>
          <p:cNvGrpSpPr/>
          <p:nvPr/>
        </p:nvGrpSpPr>
        <p:grpSpPr>
          <a:xfrm>
            <a:off x="1199352" y="2669241"/>
            <a:ext cx="698898" cy="698896"/>
            <a:chOff x="1088519" y="1983192"/>
            <a:chExt cx="698898" cy="698896"/>
          </a:xfrm>
        </p:grpSpPr>
        <p:sp>
          <p:nvSpPr>
            <p:cNvPr id="78" name="Freeform: Shape 111">
              <a:extLst>
                <a:ext uri="{FF2B5EF4-FFF2-40B4-BE49-F238E27FC236}">
                  <a16:creationId xmlns:a16="http://schemas.microsoft.com/office/drawing/2014/main" id="{51689BE2-5FDA-4E22-A5F9-34AE891EDCE9}"/>
                </a:ext>
              </a:extLst>
            </p:cNvPr>
            <p:cNvSpPr/>
            <p:nvPr/>
          </p:nvSpPr>
          <p:spPr>
            <a:xfrm>
              <a:off x="1088519" y="1983192"/>
              <a:ext cx="698898" cy="69889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47" name="Freeform 123">
              <a:extLst>
                <a:ext uri="{FF2B5EF4-FFF2-40B4-BE49-F238E27FC236}">
                  <a16:creationId xmlns:a16="http://schemas.microsoft.com/office/drawing/2014/main" id="{DA2DD279-1A6E-47DA-AF25-D94DACE9444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63293" y="2153872"/>
              <a:ext cx="349350" cy="357537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FE44234-7073-4C5C-918C-704403033B7D}"/>
              </a:ext>
            </a:extLst>
          </p:cNvPr>
          <p:cNvGrpSpPr/>
          <p:nvPr/>
        </p:nvGrpSpPr>
        <p:grpSpPr>
          <a:xfrm>
            <a:off x="7187348" y="2707033"/>
            <a:ext cx="698898" cy="698896"/>
            <a:chOff x="7243927" y="2020984"/>
            <a:chExt cx="698898" cy="698896"/>
          </a:xfrm>
        </p:grpSpPr>
        <p:sp>
          <p:nvSpPr>
            <p:cNvPr id="81" name="Freeform: Shape 111">
              <a:extLst>
                <a:ext uri="{FF2B5EF4-FFF2-40B4-BE49-F238E27FC236}">
                  <a16:creationId xmlns:a16="http://schemas.microsoft.com/office/drawing/2014/main" id="{DAFA4716-9BA0-4433-AFB1-F7E514AE804E}"/>
                </a:ext>
              </a:extLst>
            </p:cNvPr>
            <p:cNvSpPr/>
            <p:nvPr/>
          </p:nvSpPr>
          <p:spPr>
            <a:xfrm>
              <a:off x="7243927" y="2020984"/>
              <a:ext cx="698898" cy="69889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48" name="Freeform 102">
              <a:extLst>
                <a:ext uri="{FF2B5EF4-FFF2-40B4-BE49-F238E27FC236}">
                  <a16:creationId xmlns:a16="http://schemas.microsoft.com/office/drawing/2014/main" id="{E7B87676-AB4A-47EC-99DB-253D7BAB373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396195" y="2192969"/>
              <a:ext cx="394362" cy="354926"/>
            </a:xfrm>
            <a:custGeom>
              <a:avLst/>
              <a:gdLst>
                <a:gd name="T0" fmla="*/ 35703 w 498"/>
                <a:gd name="T1" fmla="*/ 67874 h 445"/>
                <a:gd name="T2" fmla="*/ 35703 w 498"/>
                <a:gd name="T3" fmla="*/ 67874 h 445"/>
                <a:gd name="T4" fmla="*/ 63372 w 498"/>
                <a:gd name="T5" fmla="*/ 75965 h 445"/>
                <a:gd name="T6" fmla="*/ 67389 w 498"/>
                <a:gd name="T7" fmla="*/ 75965 h 445"/>
                <a:gd name="T8" fmla="*/ 87026 w 498"/>
                <a:gd name="T9" fmla="*/ 60232 h 445"/>
                <a:gd name="T10" fmla="*/ 87026 w 498"/>
                <a:gd name="T11" fmla="*/ 56187 h 445"/>
                <a:gd name="T12" fmla="*/ 79439 w 498"/>
                <a:gd name="T13" fmla="*/ 48096 h 445"/>
                <a:gd name="T14" fmla="*/ 122728 w 498"/>
                <a:gd name="T15" fmla="*/ 4495 h 445"/>
                <a:gd name="T16" fmla="*/ 87026 w 498"/>
                <a:gd name="T17" fmla="*/ 0 h 445"/>
                <a:gd name="T18" fmla="*/ 47753 w 498"/>
                <a:gd name="T19" fmla="*/ 24273 h 445"/>
                <a:gd name="T20" fmla="*/ 32133 w 498"/>
                <a:gd name="T21" fmla="*/ 36409 h 445"/>
                <a:gd name="T22" fmla="*/ 23653 w 498"/>
                <a:gd name="T23" fmla="*/ 52141 h 445"/>
                <a:gd name="T24" fmla="*/ 8033 w 498"/>
                <a:gd name="T25" fmla="*/ 56187 h 445"/>
                <a:gd name="T26" fmla="*/ 0 w 498"/>
                <a:gd name="T27" fmla="*/ 64278 h 445"/>
                <a:gd name="T28" fmla="*/ 0 w 498"/>
                <a:gd name="T29" fmla="*/ 67874 h 445"/>
                <a:gd name="T30" fmla="*/ 16066 w 498"/>
                <a:gd name="T31" fmla="*/ 84055 h 445"/>
                <a:gd name="T32" fmla="*/ 23653 w 498"/>
                <a:gd name="T33" fmla="*/ 88101 h 445"/>
                <a:gd name="T34" fmla="*/ 32133 w 498"/>
                <a:gd name="T35" fmla="*/ 80010 h 445"/>
                <a:gd name="T36" fmla="*/ 35703 w 498"/>
                <a:gd name="T37" fmla="*/ 67874 h 445"/>
                <a:gd name="T38" fmla="*/ 99075 w 498"/>
                <a:gd name="T39" fmla="*/ 71919 h 445"/>
                <a:gd name="T40" fmla="*/ 99075 w 498"/>
                <a:gd name="T41" fmla="*/ 71919 h 445"/>
                <a:gd name="T42" fmla="*/ 95059 w 498"/>
                <a:gd name="T43" fmla="*/ 71919 h 445"/>
                <a:gd name="T44" fmla="*/ 79439 w 498"/>
                <a:gd name="T45" fmla="*/ 84055 h 445"/>
                <a:gd name="T46" fmla="*/ 75422 w 498"/>
                <a:gd name="T47" fmla="*/ 91697 h 445"/>
                <a:gd name="T48" fmla="*/ 170035 w 498"/>
                <a:gd name="T49" fmla="*/ 195530 h 445"/>
                <a:gd name="T50" fmla="*/ 178068 w 498"/>
                <a:gd name="T51" fmla="*/ 195530 h 445"/>
                <a:gd name="T52" fmla="*/ 190117 w 498"/>
                <a:gd name="T53" fmla="*/ 187439 h 445"/>
                <a:gd name="T54" fmla="*/ 190117 w 498"/>
                <a:gd name="T55" fmla="*/ 179798 h 445"/>
                <a:gd name="T56" fmla="*/ 99075 w 498"/>
                <a:gd name="T57" fmla="*/ 71919 h 445"/>
                <a:gd name="T58" fmla="*/ 221804 w 498"/>
                <a:gd name="T59" fmla="*/ 28318 h 445"/>
                <a:gd name="T60" fmla="*/ 221804 w 498"/>
                <a:gd name="T61" fmla="*/ 28318 h 445"/>
                <a:gd name="T62" fmla="*/ 213771 w 498"/>
                <a:gd name="T63" fmla="*/ 24273 h 445"/>
                <a:gd name="T64" fmla="*/ 205737 w 498"/>
                <a:gd name="T65" fmla="*/ 40005 h 445"/>
                <a:gd name="T66" fmla="*/ 182084 w 498"/>
                <a:gd name="T67" fmla="*/ 48096 h 445"/>
                <a:gd name="T68" fmla="*/ 178068 w 498"/>
                <a:gd name="T69" fmla="*/ 28318 h 445"/>
                <a:gd name="T70" fmla="*/ 186101 w 498"/>
                <a:gd name="T71" fmla="*/ 8540 h 445"/>
                <a:gd name="T72" fmla="*/ 182084 w 498"/>
                <a:gd name="T73" fmla="*/ 4495 h 445"/>
                <a:gd name="T74" fmla="*/ 150398 w 498"/>
                <a:gd name="T75" fmla="*/ 32364 h 445"/>
                <a:gd name="T76" fmla="*/ 142365 w 498"/>
                <a:gd name="T77" fmla="*/ 67874 h 445"/>
                <a:gd name="T78" fmla="*/ 126745 w 498"/>
                <a:gd name="T79" fmla="*/ 84055 h 445"/>
                <a:gd name="T80" fmla="*/ 142365 w 498"/>
                <a:gd name="T81" fmla="*/ 103833 h 445"/>
                <a:gd name="T82" fmla="*/ 162448 w 498"/>
                <a:gd name="T83" fmla="*/ 84055 h 445"/>
                <a:gd name="T84" fmla="*/ 182084 w 498"/>
                <a:gd name="T85" fmla="*/ 80010 h 445"/>
                <a:gd name="T86" fmla="*/ 217787 w 498"/>
                <a:gd name="T87" fmla="*/ 64278 h 445"/>
                <a:gd name="T88" fmla="*/ 221804 w 498"/>
                <a:gd name="T89" fmla="*/ 28318 h 445"/>
                <a:gd name="T90" fmla="*/ 32133 w 498"/>
                <a:gd name="T91" fmla="*/ 179798 h 445"/>
                <a:gd name="T92" fmla="*/ 32133 w 498"/>
                <a:gd name="T93" fmla="*/ 179798 h 445"/>
                <a:gd name="T94" fmla="*/ 32133 w 498"/>
                <a:gd name="T95" fmla="*/ 187439 h 445"/>
                <a:gd name="T96" fmla="*/ 39719 w 498"/>
                <a:gd name="T97" fmla="*/ 199576 h 445"/>
                <a:gd name="T98" fmla="*/ 47753 w 498"/>
                <a:gd name="T99" fmla="*/ 195530 h 445"/>
                <a:gd name="T100" fmla="*/ 103092 w 498"/>
                <a:gd name="T101" fmla="*/ 143838 h 445"/>
                <a:gd name="T102" fmla="*/ 87026 w 498"/>
                <a:gd name="T103" fmla="*/ 123611 h 445"/>
                <a:gd name="T104" fmla="*/ 32133 w 498"/>
                <a:gd name="T105" fmla="*/ 179798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F543455-6872-43DF-A3AF-AF217151832B}"/>
              </a:ext>
            </a:extLst>
          </p:cNvPr>
          <p:cNvGrpSpPr/>
          <p:nvPr/>
        </p:nvGrpSpPr>
        <p:grpSpPr>
          <a:xfrm>
            <a:off x="10181346" y="2707033"/>
            <a:ext cx="698898" cy="698896"/>
            <a:chOff x="10181348" y="2020984"/>
            <a:chExt cx="698898" cy="698896"/>
          </a:xfrm>
        </p:grpSpPr>
        <p:sp>
          <p:nvSpPr>
            <p:cNvPr id="87" name="Freeform: Shape 111">
              <a:extLst>
                <a:ext uri="{FF2B5EF4-FFF2-40B4-BE49-F238E27FC236}">
                  <a16:creationId xmlns:a16="http://schemas.microsoft.com/office/drawing/2014/main" id="{DABC281E-EF32-424F-9020-809931105844}"/>
                </a:ext>
              </a:extLst>
            </p:cNvPr>
            <p:cNvSpPr/>
            <p:nvPr/>
          </p:nvSpPr>
          <p:spPr>
            <a:xfrm>
              <a:off x="10181348" y="2020984"/>
              <a:ext cx="698898" cy="69889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49" name="Freeform 28">
              <a:extLst>
                <a:ext uri="{FF2B5EF4-FFF2-40B4-BE49-F238E27FC236}">
                  <a16:creationId xmlns:a16="http://schemas.microsoft.com/office/drawing/2014/main" id="{72861C9C-2BCD-4D56-B825-F4FEE5C2D1A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0307563" y="2174206"/>
              <a:ext cx="446469" cy="369785"/>
            </a:xfrm>
            <a:custGeom>
              <a:avLst/>
              <a:gdLst>
                <a:gd name="T0" fmla="*/ 415925 w 256"/>
                <a:gd name="T1" fmla="*/ 324988 h 212"/>
                <a:gd name="T2" fmla="*/ 396429 w 256"/>
                <a:gd name="T3" fmla="*/ 344487 h 212"/>
                <a:gd name="T4" fmla="*/ 396429 w 256"/>
                <a:gd name="T5" fmla="*/ 344487 h 212"/>
                <a:gd name="T6" fmla="*/ 19496 w 256"/>
                <a:gd name="T7" fmla="*/ 344487 h 212"/>
                <a:gd name="T8" fmla="*/ 19496 w 256"/>
                <a:gd name="T9" fmla="*/ 344487 h 212"/>
                <a:gd name="T10" fmla="*/ 19496 w 256"/>
                <a:gd name="T11" fmla="*/ 344487 h 212"/>
                <a:gd name="T12" fmla="*/ 0 w 256"/>
                <a:gd name="T13" fmla="*/ 324988 h 212"/>
                <a:gd name="T14" fmla="*/ 3249 w 256"/>
                <a:gd name="T15" fmla="*/ 313613 h 212"/>
                <a:gd name="T16" fmla="*/ 3249 w 256"/>
                <a:gd name="T17" fmla="*/ 313613 h 212"/>
                <a:gd name="T18" fmla="*/ 191715 w 256"/>
                <a:gd name="T19" fmla="*/ 8125 h 212"/>
                <a:gd name="T20" fmla="*/ 191715 w 256"/>
                <a:gd name="T21" fmla="*/ 8125 h 212"/>
                <a:gd name="T22" fmla="*/ 207963 w 256"/>
                <a:gd name="T23" fmla="*/ 0 h 212"/>
                <a:gd name="T24" fmla="*/ 224210 w 256"/>
                <a:gd name="T25" fmla="*/ 9750 h 212"/>
                <a:gd name="T26" fmla="*/ 224210 w 256"/>
                <a:gd name="T27" fmla="*/ 9750 h 212"/>
                <a:gd name="T28" fmla="*/ 412676 w 256"/>
                <a:gd name="T29" fmla="*/ 315238 h 212"/>
                <a:gd name="T30" fmla="*/ 412676 w 256"/>
                <a:gd name="T31" fmla="*/ 315238 h 212"/>
                <a:gd name="T32" fmla="*/ 415925 w 256"/>
                <a:gd name="T33" fmla="*/ 324988 h 212"/>
                <a:gd name="T34" fmla="*/ 233958 w 256"/>
                <a:gd name="T35" fmla="*/ 110496 h 212"/>
                <a:gd name="T36" fmla="*/ 207963 w 256"/>
                <a:gd name="T37" fmla="*/ 84497 h 212"/>
                <a:gd name="T38" fmla="*/ 181967 w 256"/>
                <a:gd name="T39" fmla="*/ 110496 h 212"/>
                <a:gd name="T40" fmla="*/ 181967 w 256"/>
                <a:gd name="T41" fmla="*/ 207992 h 212"/>
                <a:gd name="T42" fmla="*/ 207963 w 256"/>
                <a:gd name="T43" fmla="*/ 233991 h 212"/>
                <a:gd name="T44" fmla="*/ 233958 w 256"/>
                <a:gd name="T45" fmla="*/ 207992 h 212"/>
                <a:gd name="T46" fmla="*/ 233958 w 256"/>
                <a:gd name="T47" fmla="*/ 110496 h 212"/>
                <a:gd name="T48" fmla="*/ 207963 w 256"/>
                <a:gd name="T49" fmla="*/ 253490 h 212"/>
                <a:gd name="T50" fmla="*/ 181967 w 256"/>
                <a:gd name="T51" fmla="*/ 279489 h 212"/>
                <a:gd name="T52" fmla="*/ 207963 w 256"/>
                <a:gd name="T53" fmla="*/ 305488 h 212"/>
                <a:gd name="T54" fmla="*/ 233958 w 256"/>
                <a:gd name="T55" fmla="*/ 279489 h 212"/>
                <a:gd name="T56" fmla="*/ 207963 w 256"/>
                <a:gd name="T57" fmla="*/ 253490 h 21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56" h="212">
                  <a:moveTo>
                    <a:pt x="256" y="200"/>
                  </a:moveTo>
                  <a:cubicBezTo>
                    <a:pt x="256" y="207"/>
                    <a:pt x="251" y="212"/>
                    <a:pt x="244" y="212"/>
                  </a:cubicBezTo>
                  <a:cubicBezTo>
                    <a:pt x="244" y="212"/>
                    <a:pt x="244" y="212"/>
                    <a:pt x="244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5" y="212"/>
                    <a:pt x="0" y="207"/>
                    <a:pt x="0" y="200"/>
                  </a:cubicBezTo>
                  <a:cubicBezTo>
                    <a:pt x="0" y="198"/>
                    <a:pt x="1" y="195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118" y="5"/>
                    <a:pt x="118" y="5"/>
                    <a:pt x="118" y="5"/>
                  </a:cubicBezTo>
                  <a:cubicBezTo>
                    <a:pt x="118" y="5"/>
                    <a:pt x="118" y="5"/>
                    <a:pt x="118" y="5"/>
                  </a:cubicBezTo>
                  <a:cubicBezTo>
                    <a:pt x="120" y="2"/>
                    <a:pt x="124" y="0"/>
                    <a:pt x="128" y="0"/>
                  </a:cubicBezTo>
                  <a:cubicBezTo>
                    <a:pt x="132" y="0"/>
                    <a:pt x="136" y="2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5" y="196"/>
                    <a:pt x="256" y="198"/>
                    <a:pt x="256" y="200"/>
                  </a:cubicBezTo>
                  <a:moveTo>
                    <a:pt x="144" y="68"/>
                  </a:moveTo>
                  <a:cubicBezTo>
                    <a:pt x="144" y="59"/>
                    <a:pt x="137" y="52"/>
                    <a:pt x="128" y="52"/>
                  </a:cubicBezTo>
                  <a:cubicBezTo>
                    <a:pt x="119" y="52"/>
                    <a:pt x="112" y="59"/>
                    <a:pt x="112" y="6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12" y="137"/>
                    <a:pt x="119" y="144"/>
                    <a:pt x="128" y="144"/>
                  </a:cubicBezTo>
                  <a:cubicBezTo>
                    <a:pt x="137" y="144"/>
                    <a:pt x="144" y="137"/>
                    <a:pt x="144" y="128"/>
                  </a:cubicBezTo>
                  <a:lnTo>
                    <a:pt x="144" y="68"/>
                  </a:lnTo>
                  <a:close/>
                  <a:moveTo>
                    <a:pt x="128" y="156"/>
                  </a:moveTo>
                  <a:cubicBezTo>
                    <a:pt x="119" y="156"/>
                    <a:pt x="112" y="163"/>
                    <a:pt x="112" y="172"/>
                  </a:cubicBezTo>
                  <a:cubicBezTo>
                    <a:pt x="112" y="181"/>
                    <a:pt x="119" y="188"/>
                    <a:pt x="128" y="188"/>
                  </a:cubicBezTo>
                  <a:cubicBezTo>
                    <a:pt x="137" y="188"/>
                    <a:pt x="144" y="181"/>
                    <a:pt x="144" y="172"/>
                  </a:cubicBezTo>
                  <a:cubicBezTo>
                    <a:pt x="144" y="163"/>
                    <a:pt x="137" y="156"/>
                    <a:pt x="128" y="15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0B12C87-7205-4A58-AB97-E3F1010B32F6}"/>
              </a:ext>
            </a:extLst>
          </p:cNvPr>
          <p:cNvGrpSpPr/>
          <p:nvPr/>
        </p:nvGrpSpPr>
        <p:grpSpPr>
          <a:xfrm>
            <a:off x="2577406" y="5204998"/>
            <a:ext cx="7037189" cy="1214656"/>
            <a:chOff x="2991292" y="5218819"/>
            <a:chExt cx="7037189" cy="1214656"/>
          </a:xfrm>
        </p:grpSpPr>
        <p:cxnSp>
          <p:nvCxnSpPr>
            <p:cNvPr id="42" name="Straight Arrow Connector 17">
              <a:extLst>
                <a:ext uri="{FF2B5EF4-FFF2-40B4-BE49-F238E27FC236}">
                  <a16:creationId xmlns:a16="http://schemas.microsoft.com/office/drawing/2014/main" id="{07CB74A0-B634-4D31-92D1-368FC554EDB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934109" y="5696872"/>
              <a:ext cx="4196313" cy="0"/>
            </a:xfrm>
            <a:prstGeom prst="straightConnector1">
              <a:avLst/>
            </a:prstGeom>
            <a:noFill/>
            <a:ln w="28575" algn="ctr">
              <a:solidFill>
                <a:srgbClr val="0070C0"/>
              </a:solidFill>
              <a:prstDash val="sysDot"/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BAAAFA3F-A86C-44E8-8B30-61143E2A3477}"/>
                </a:ext>
              </a:extLst>
            </p:cNvPr>
            <p:cNvSpPr/>
            <p:nvPr/>
          </p:nvSpPr>
          <p:spPr bwMode="auto">
            <a:xfrm>
              <a:off x="2991292" y="6125698"/>
              <a:ext cx="1012202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alibri" pitchFamily="34" charset="0"/>
                </a:rPr>
                <a:t>Attacker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E37545C-E69F-4372-B566-8F09FEE3AD6A}"/>
                </a:ext>
              </a:extLst>
            </p:cNvPr>
            <p:cNvSpPr/>
            <p:nvPr/>
          </p:nvSpPr>
          <p:spPr>
            <a:xfrm>
              <a:off x="8490377" y="6048695"/>
              <a:ext cx="836200" cy="21021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Calibri" pitchFamily="34" charset="0"/>
                </a:rPr>
                <a:t>Victim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571F6F4-5171-4C61-AB26-05B826121D5F}"/>
                </a:ext>
              </a:extLst>
            </p:cNvPr>
            <p:cNvSpPr/>
            <p:nvPr/>
          </p:nvSpPr>
          <p:spPr>
            <a:xfrm>
              <a:off x="4010417" y="5218819"/>
              <a:ext cx="3857214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Sends email, IRC chats, tweets, posts, videos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with fraudulent content for hardware updates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ED7FA9E-BC09-458A-9B4B-BF1A3BDE18D1}"/>
                </a:ext>
              </a:extLst>
            </p:cNvPr>
            <p:cNvSpPr/>
            <p:nvPr/>
          </p:nvSpPr>
          <p:spPr>
            <a:xfrm>
              <a:off x="4111400" y="5963532"/>
              <a:ext cx="3793734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gets access to victim’s computer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CD147D3-26E3-43CE-96CC-812697034FC8}"/>
                </a:ext>
              </a:extLst>
            </p:cNvPr>
            <p:cNvSpPr/>
            <p:nvPr/>
          </p:nvSpPr>
          <p:spPr>
            <a:xfrm>
              <a:off x="7776245" y="6170141"/>
              <a:ext cx="2252236" cy="2518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(Malicious code is executed)</a:t>
              </a:r>
            </a:p>
          </p:txBody>
        </p:sp>
        <p:cxnSp>
          <p:nvCxnSpPr>
            <p:cNvPr id="54" name="Straight Arrow Connector 17">
              <a:extLst>
                <a:ext uri="{FF2B5EF4-FFF2-40B4-BE49-F238E27FC236}">
                  <a16:creationId xmlns:a16="http://schemas.microsoft.com/office/drawing/2014/main" id="{032D2C39-5432-4F5B-921D-C4FC401AA3F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3886113" y="5957198"/>
              <a:ext cx="4244309" cy="0"/>
            </a:xfrm>
            <a:prstGeom prst="straightConnector1">
              <a:avLst/>
            </a:prstGeom>
            <a:noFill/>
            <a:ln w="28575" algn="ctr">
              <a:solidFill>
                <a:srgbClr val="0070C0"/>
              </a:solidFill>
              <a:prstDash val="sysDot"/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55" name="Picture 54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E56C5156-2BE9-4068-A982-3256224D72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4571" y="5266524"/>
              <a:ext cx="665645" cy="908212"/>
            </a:xfrm>
            <a:prstGeom prst="rect">
              <a:avLst/>
            </a:prstGeom>
          </p:spPr>
        </p:pic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D5B835CF-029E-4EA8-BBF7-84B8B7A8324E}"/>
                </a:ext>
              </a:extLst>
            </p:cNvPr>
            <p:cNvGrpSpPr/>
            <p:nvPr/>
          </p:nvGrpSpPr>
          <p:grpSpPr>
            <a:xfrm>
              <a:off x="8301339" y="5254884"/>
              <a:ext cx="1192274" cy="831051"/>
              <a:chOff x="8301339" y="5228757"/>
              <a:chExt cx="1192274" cy="831051"/>
            </a:xfrm>
          </p:grpSpPr>
          <p:pic>
            <p:nvPicPr>
              <p:cNvPr id="57" name="Picture 56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8C7730AF-1463-431D-9CCF-7F1D248AA7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01339" y="5446407"/>
                <a:ext cx="881351" cy="550845"/>
              </a:xfrm>
              <a:prstGeom prst="rect">
                <a:avLst/>
              </a:prstGeom>
            </p:spPr>
          </p:pic>
          <p:pic>
            <p:nvPicPr>
              <p:cNvPr id="58" name="Picture 57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9541806A-C4E9-42D6-AAE7-9206F71C58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03774" y="5228757"/>
                <a:ext cx="589839" cy="831051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9721329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59">
            <a:extLst>
              <a:ext uri="{FF2B5EF4-FFF2-40B4-BE49-F238E27FC236}">
                <a16:creationId xmlns:a16="http://schemas.microsoft.com/office/drawing/2014/main" id="{41426508-57AE-416A-AC07-BF92B65DA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14522"/>
            <a:ext cx="12065447" cy="1829420"/>
          </a:xfrm>
          <a:custGeom>
            <a:avLst/>
            <a:gdLst>
              <a:gd name="T0" fmla="*/ 8279 w 9079"/>
              <a:gd name="T1" fmla="*/ 0 h 1784"/>
              <a:gd name="T2" fmla="*/ 9078 w 9079"/>
              <a:gd name="T3" fmla="*/ 892 h 1784"/>
              <a:gd name="T4" fmla="*/ 8279 w 9079"/>
              <a:gd name="T5" fmla="*/ 1783 h 1784"/>
              <a:gd name="T6" fmla="*/ 0 w 9079"/>
              <a:gd name="T7" fmla="*/ 1783 h 1784"/>
              <a:gd name="T8" fmla="*/ 0 w 9079"/>
              <a:gd name="T9" fmla="*/ 0 h 1784"/>
              <a:gd name="T10" fmla="*/ 8279 w 9079"/>
              <a:gd name="T11" fmla="*/ 0 h 1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079" h="1784">
                <a:moveTo>
                  <a:pt x="8279" y="0"/>
                </a:moveTo>
                <a:lnTo>
                  <a:pt x="9078" y="892"/>
                </a:lnTo>
                <a:lnTo>
                  <a:pt x="8279" y="1783"/>
                </a:lnTo>
                <a:lnTo>
                  <a:pt x="0" y="1783"/>
                </a:lnTo>
                <a:lnTo>
                  <a:pt x="0" y="0"/>
                </a:lnTo>
                <a:lnTo>
                  <a:pt x="8279" y="0"/>
                </a:ln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381000" y="127337"/>
            <a:ext cx="114300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 defTabSz="914217">
              <a:defRPr/>
            </a:pPr>
            <a:r>
              <a:rPr lang="en-US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DoS/DDoS Attack Techniques: Distributed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Reflection Denial-of-Service (DRDoS) Attack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B16AEBD-B058-464C-A374-1AFD6D263654}"/>
              </a:ext>
            </a:extLst>
          </p:cNvPr>
          <p:cNvGrpSpPr/>
          <p:nvPr/>
        </p:nvGrpSpPr>
        <p:grpSpPr>
          <a:xfrm>
            <a:off x="1907865" y="2163378"/>
            <a:ext cx="8075107" cy="4327547"/>
            <a:chOff x="3329955" y="2371040"/>
            <a:chExt cx="8075107" cy="4327547"/>
          </a:xfrm>
        </p:grpSpPr>
        <p:sp>
          <p:nvSpPr>
            <p:cNvPr id="57" name="Freeform 7">
              <a:extLst>
                <a:ext uri="{FF2B5EF4-FFF2-40B4-BE49-F238E27FC236}">
                  <a16:creationId xmlns:a16="http://schemas.microsoft.com/office/drawing/2014/main" id="{B283CD4A-FBFB-4F6F-B75F-B6C31A173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0997" y="5397805"/>
              <a:ext cx="5595" cy="10257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36" y="24"/>
                </a:cxn>
                <a:cxn ang="0">
                  <a:pos x="6" y="66"/>
                </a:cxn>
                <a:cxn ang="0">
                  <a:pos x="0" y="54"/>
                </a:cxn>
                <a:cxn ang="0">
                  <a:pos x="6" y="24"/>
                </a:cxn>
                <a:cxn ang="0">
                  <a:pos x="0" y="6"/>
                </a:cxn>
                <a:cxn ang="0">
                  <a:pos x="18" y="0"/>
                </a:cxn>
              </a:cxnLst>
              <a:rect l="0" t="0" r="r" b="b"/>
              <a:pathLst>
                <a:path w="36" h="66">
                  <a:moveTo>
                    <a:pt x="18" y="0"/>
                  </a:moveTo>
                  <a:lnTo>
                    <a:pt x="36" y="24"/>
                  </a:lnTo>
                  <a:lnTo>
                    <a:pt x="6" y="66"/>
                  </a:lnTo>
                  <a:lnTo>
                    <a:pt x="0" y="54"/>
                  </a:lnTo>
                  <a:lnTo>
                    <a:pt x="6" y="24"/>
                  </a:lnTo>
                  <a:lnTo>
                    <a:pt x="0" y="6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Freeform 8">
              <a:extLst>
                <a:ext uri="{FF2B5EF4-FFF2-40B4-BE49-F238E27FC236}">
                  <a16:creationId xmlns:a16="http://schemas.microsoft.com/office/drawing/2014/main" id="{6067521D-D657-4E7B-82BF-E82DE0DC70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4374" y="5367966"/>
              <a:ext cx="36366" cy="24244"/>
            </a:xfrm>
            <a:custGeom>
              <a:avLst/>
              <a:gdLst/>
              <a:ahLst/>
              <a:cxnLst>
                <a:cxn ang="0">
                  <a:pos x="54" y="138"/>
                </a:cxn>
                <a:cxn ang="0">
                  <a:pos x="72" y="138"/>
                </a:cxn>
                <a:cxn ang="0">
                  <a:pos x="90" y="156"/>
                </a:cxn>
                <a:cxn ang="0">
                  <a:pos x="60" y="156"/>
                </a:cxn>
                <a:cxn ang="0">
                  <a:pos x="48" y="144"/>
                </a:cxn>
                <a:cxn ang="0">
                  <a:pos x="54" y="138"/>
                </a:cxn>
                <a:cxn ang="0">
                  <a:pos x="216" y="114"/>
                </a:cxn>
                <a:cxn ang="0">
                  <a:pos x="234" y="144"/>
                </a:cxn>
                <a:cxn ang="0">
                  <a:pos x="216" y="156"/>
                </a:cxn>
                <a:cxn ang="0">
                  <a:pos x="198" y="138"/>
                </a:cxn>
                <a:cxn ang="0">
                  <a:pos x="180" y="132"/>
                </a:cxn>
                <a:cxn ang="0">
                  <a:pos x="204" y="126"/>
                </a:cxn>
                <a:cxn ang="0">
                  <a:pos x="216" y="114"/>
                </a:cxn>
                <a:cxn ang="0">
                  <a:pos x="24" y="0"/>
                </a:cxn>
                <a:cxn ang="0">
                  <a:pos x="42" y="0"/>
                </a:cxn>
                <a:cxn ang="0">
                  <a:pos x="54" y="24"/>
                </a:cxn>
                <a:cxn ang="0">
                  <a:pos x="42" y="42"/>
                </a:cxn>
                <a:cxn ang="0">
                  <a:pos x="54" y="66"/>
                </a:cxn>
                <a:cxn ang="0">
                  <a:pos x="42" y="84"/>
                </a:cxn>
                <a:cxn ang="0">
                  <a:pos x="12" y="84"/>
                </a:cxn>
                <a:cxn ang="0">
                  <a:pos x="12" y="48"/>
                </a:cxn>
                <a:cxn ang="0">
                  <a:pos x="0" y="30"/>
                </a:cxn>
                <a:cxn ang="0">
                  <a:pos x="24" y="0"/>
                </a:cxn>
              </a:cxnLst>
              <a:rect l="0" t="0" r="r" b="b"/>
              <a:pathLst>
                <a:path w="234" h="156">
                  <a:moveTo>
                    <a:pt x="54" y="138"/>
                  </a:moveTo>
                  <a:lnTo>
                    <a:pt x="72" y="138"/>
                  </a:lnTo>
                  <a:lnTo>
                    <a:pt x="90" y="156"/>
                  </a:lnTo>
                  <a:lnTo>
                    <a:pt x="60" y="156"/>
                  </a:lnTo>
                  <a:lnTo>
                    <a:pt x="48" y="144"/>
                  </a:lnTo>
                  <a:lnTo>
                    <a:pt x="54" y="138"/>
                  </a:lnTo>
                  <a:close/>
                  <a:moveTo>
                    <a:pt x="216" y="114"/>
                  </a:moveTo>
                  <a:lnTo>
                    <a:pt x="234" y="144"/>
                  </a:lnTo>
                  <a:lnTo>
                    <a:pt x="216" y="156"/>
                  </a:lnTo>
                  <a:lnTo>
                    <a:pt x="198" y="138"/>
                  </a:lnTo>
                  <a:lnTo>
                    <a:pt x="180" y="132"/>
                  </a:lnTo>
                  <a:lnTo>
                    <a:pt x="204" y="126"/>
                  </a:lnTo>
                  <a:lnTo>
                    <a:pt x="216" y="114"/>
                  </a:lnTo>
                  <a:close/>
                  <a:moveTo>
                    <a:pt x="24" y="0"/>
                  </a:moveTo>
                  <a:lnTo>
                    <a:pt x="42" y="0"/>
                  </a:lnTo>
                  <a:lnTo>
                    <a:pt x="54" y="24"/>
                  </a:lnTo>
                  <a:lnTo>
                    <a:pt x="42" y="42"/>
                  </a:lnTo>
                  <a:lnTo>
                    <a:pt x="54" y="66"/>
                  </a:lnTo>
                  <a:lnTo>
                    <a:pt x="42" y="84"/>
                  </a:lnTo>
                  <a:lnTo>
                    <a:pt x="12" y="84"/>
                  </a:lnTo>
                  <a:lnTo>
                    <a:pt x="12" y="48"/>
                  </a:lnTo>
                  <a:lnTo>
                    <a:pt x="0" y="3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Freeform 9">
              <a:extLst>
                <a:ext uri="{FF2B5EF4-FFF2-40B4-BE49-F238E27FC236}">
                  <a16:creationId xmlns:a16="http://schemas.microsoft.com/office/drawing/2014/main" id="{D5A09E4B-3859-4784-9621-B5624438CC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72701" y="5222503"/>
              <a:ext cx="227520" cy="111895"/>
            </a:xfrm>
            <a:custGeom>
              <a:avLst/>
              <a:gdLst/>
              <a:ahLst/>
              <a:cxnLst>
                <a:cxn ang="0">
                  <a:pos x="36" y="708"/>
                </a:cxn>
                <a:cxn ang="0">
                  <a:pos x="48" y="708"/>
                </a:cxn>
                <a:cxn ang="0">
                  <a:pos x="42" y="720"/>
                </a:cxn>
                <a:cxn ang="0">
                  <a:pos x="36" y="708"/>
                </a:cxn>
                <a:cxn ang="0">
                  <a:pos x="12" y="648"/>
                </a:cxn>
                <a:cxn ang="0">
                  <a:pos x="36" y="654"/>
                </a:cxn>
                <a:cxn ang="0">
                  <a:pos x="48" y="660"/>
                </a:cxn>
                <a:cxn ang="0">
                  <a:pos x="42" y="666"/>
                </a:cxn>
                <a:cxn ang="0">
                  <a:pos x="12" y="672"/>
                </a:cxn>
                <a:cxn ang="0">
                  <a:pos x="0" y="666"/>
                </a:cxn>
                <a:cxn ang="0">
                  <a:pos x="12" y="648"/>
                </a:cxn>
                <a:cxn ang="0">
                  <a:pos x="1428" y="0"/>
                </a:cxn>
                <a:cxn ang="0">
                  <a:pos x="1458" y="12"/>
                </a:cxn>
                <a:cxn ang="0">
                  <a:pos x="1464" y="30"/>
                </a:cxn>
                <a:cxn ang="0">
                  <a:pos x="1434" y="36"/>
                </a:cxn>
                <a:cxn ang="0">
                  <a:pos x="1416" y="24"/>
                </a:cxn>
                <a:cxn ang="0">
                  <a:pos x="1428" y="0"/>
                </a:cxn>
              </a:cxnLst>
              <a:rect l="0" t="0" r="r" b="b"/>
              <a:pathLst>
                <a:path w="1464" h="720">
                  <a:moveTo>
                    <a:pt x="36" y="708"/>
                  </a:moveTo>
                  <a:lnTo>
                    <a:pt x="48" y="708"/>
                  </a:lnTo>
                  <a:lnTo>
                    <a:pt x="42" y="720"/>
                  </a:lnTo>
                  <a:lnTo>
                    <a:pt x="36" y="708"/>
                  </a:lnTo>
                  <a:close/>
                  <a:moveTo>
                    <a:pt x="12" y="648"/>
                  </a:moveTo>
                  <a:lnTo>
                    <a:pt x="36" y="654"/>
                  </a:lnTo>
                  <a:lnTo>
                    <a:pt x="48" y="660"/>
                  </a:lnTo>
                  <a:lnTo>
                    <a:pt x="42" y="666"/>
                  </a:lnTo>
                  <a:lnTo>
                    <a:pt x="12" y="672"/>
                  </a:lnTo>
                  <a:lnTo>
                    <a:pt x="0" y="666"/>
                  </a:lnTo>
                  <a:lnTo>
                    <a:pt x="12" y="648"/>
                  </a:lnTo>
                  <a:close/>
                  <a:moveTo>
                    <a:pt x="1428" y="0"/>
                  </a:moveTo>
                  <a:lnTo>
                    <a:pt x="1458" y="12"/>
                  </a:lnTo>
                  <a:lnTo>
                    <a:pt x="1464" y="30"/>
                  </a:lnTo>
                  <a:lnTo>
                    <a:pt x="1434" y="36"/>
                  </a:lnTo>
                  <a:lnTo>
                    <a:pt x="1416" y="24"/>
                  </a:lnTo>
                  <a:lnTo>
                    <a:pt x="142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0" name="Freeform 10">
              <a:extLst>
                <a:ext uri="{FF2B5EF4-FFF2-40B4-BE49-F238E27FC236}">
                  <a16:creationId xmlns:a16="http://schemas.microsoft.com/office/drawing/2014/main" id="{C4564891-9478-43D8-9629-6073BAABA9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73004" y="4817815"/>
              <a:ext cx="51285" cy="156653"/>
            </a:xfrm>
            <a:custGeom>
              <a:avLst/>
              <a:gdLst/>
              <a:ahLst/>
              <a:cxnLst>
                <a:cxn ang="0">
                  <a:pos x="324" y="936"/>
                </a:cxn>
                <a:cxn ang="0">
                  <a:pos x="330" y="984"/>
                </a:cxn>
                <a:cxn ang="0">
                  <a:pos x="312" y="1002"/>
                </a:cxn>
                <a:cxn ang="0">
                  <a:pos x="306" y="990"/>
                </a:cxn>
                <a:cxn ang="0">
                  <a:pos x="300" y="972"/>
                </a:cxn>
                <a:cxn ang="0">
                  <a:pos x="282" y="942"/>
                </a:cxn>
                <a:cxn ang="0">
                  <a:pos x="288" y="888"/>
                </a:cxn>
                <a:cxn ang="0">
                  <a:pos x="282" y="918"/>
                </a:cxn>
                <a:cxn ang="0">
                  <a:pos x="288" y="888"/>
                </a:cxn>
                <a:cxn ang="0">
                  <a:pos x="246" y="822"/>
                </a:cxn>
                <a:cxn ang="0">
                  <a:pos x="246" y="858"/>
                </a:cxn>
                <a:cxn ang="0">
                  <a:pos x="222" y="822"/>
                </a:cxn>
                <a:cxn ang="0">
                  <a:pos x="276" y="780"/>
                </a:cxn>
                <a:cxn ang="0">
                  <a:pos x="264" y="816"/>
                </a:cxn>
                <a:cxn ang="0">
                  <a:pos x="264" y="768"/>
                </a:cxn>
                <a:cxn ang="0">
                  <a:pos x="204" y="756"/>
                </a:cxn>
                <a:cxn ang="0">
                  <a:pos x="186" y="768"/>
                </a:cxn>
                <a:cxn ang="0">
                  <a:pos x="144" y="642"/>
                </a:cxn>
                <a:cxn ang="0">
                  <a:pos x="120" y="648"/>
                </a:cxn>
                <a:cxn ang="0">
                  <a:pos x="90" y="402"/>
                </a:cxn>
                <a:cxn ang="0">
                  <a:pos x="84" y="474"/>
                </a:cxn>
                <a:cxn ang="0">
                  <a:pos x="54" y="450"/>
                </a:cxn>
                <a:cxn ang="0">
                  <a:pos x="90" y="402"/>
                </a:cxn>
                <a:cxn ang="0">
                  <a:pos x="36" y="324"/>
                </a:cxn>
                <a:cxn ang="0">
                  <a:pos x="24" y="306"/>
                </a:cxn>
                <a:cxn ang="0">
                  <a:pos x="120" y="210"/>
                </a:cxn>
                <a:cxn ang="0">
                  <a:pos x="90" y="258"/>
                </a:cxn>
                <a:cxn ang="0">
                  <a:pos x="108" y="300"/>
                </a:cxn>
                <a:cxn ang="0">
                  <a:pos x="78" y="324"/>
                </a:cxn>
                <a:cxn ang="0">
                  <a:pos x="66" y="270"/>
                </a:cxn>
                <a:cxn ang="0">
                  <a:pos x="78" y="210"/>
                </a:cxn>
                <a:cxn ang="0">
                  <a:pos x="132" y="0"/>
                </a:cxn>
                <a:cxn ang="0">
                  <a:pos x="126" y="36"/>
                </a:cxn>
                <a:cxn ang="0">
                  <a:pos x="138" y="78"/>
                </a:cxn>
                <a:cxn ang="0">
                  <a:pos x="138" y="120"/>
                </a:cxn>
                <a:cxn ang="0">
                  <a:pos x="102" y="180"/>
                </a:cxn>
                <a:cxn ang="0">
                  <a:pos x="102" y="108"/>
                </a:cxn>
                <a:cxn ang="0">
                  <a:pos x="108" y="78"/>
                </a:cxn>
                <a:cxn ang="0">
                  <a:pos x="132" y="0"/>
                </a:cxn>
              </a:cxnLst>
              <a:rect l="0" t="0" r="r" b="b"/>
              <a:pathLst>
                <a:path w="330" h="1008">
                  <a:moveTo>
                    <a:pt x="306" y="924"/>
                  </a:moveTo>
                  <a:lnTo>
                    <a:pt x="324" y="936"/>
                  </a:lnTo>
                  <a:lnTo>
                    <a:pt x="324" y="960"/>
                  </a:lnTo>
                  <a:lnTo>
                    <a:pt x="330" y="984"/>
                  </a:lnTo>
                  <a:lnTo>
                    <a:pt x="312" y="1008"/>
                  </a:lnTo>
                  <a:lnTo>
                    <a:pt x="312" y="1002"/>
                  </a:lnTo>
                  <a:lnTo>
                    <a:pt x="306" y="996"/>
                  </a:lnTo>
                  <a:lnTo>
                    <a:pt x="306" y="990"/>
                  </a:lnTo>
                  <a:lnTo>
                    <a:pt x="300" y="984"/>
                  </a:lnTo>
                  <a:lnTo>
                    <a:pt x="300" y="972"/>
                  </a:lnTo>
                  <a:lnTo>
                    <a:pt x="282" y="972"/>
                  </a:lnTo>
                  <a:lnTo>
                    <a:pt x="282" y="942"/>
                  </a:lnTo>
                  <a:lnTo>
                    <a:pt x="306" y="924"/>
                  </a:lnTo>
                  <a:close/>
                  <a:moveTo>
                    <a:pt x="288" y="888"/>
                  </a:moveTo>
                  <a:lnTo>
                    <a:pt x="306" y="888"/>
                  </a:lnTo>
                  <a:lnTo>
                    <a:pt x="282" y="918"/>
                  </a:lnTo>
                  <a:lnTo>
                    <a:pt x="270" y="906"/>
                  </a:lnTo>
                  <a:lnTo>
                    <a:pt x="288" y="888"/>
                  </a:lnTo>
                  <a:close/>
                  <a:moveTo>
                    <a:pt x="222" y="822"/>
                  </a:moveTo>
                  <a:lnTo>
                    <a:pt x="246" y="822"/>
                  </a:lnTo>
                  <a:lnTo>
                    <a:pt x="264" y="846"/>
                  </a:lnTo>
                  <a:lnTo>
                    <a:pt x="246" y="858"/>
                  </a:lnTo>
                  <a:lnTo>
                    <a:pt x="228" y="846"/>
                  </a:lnTo>
                  <a:lnTo>
                    <a:pt x="222" y="822"/>
                  </a:lnTo>
                  <a:close/>
                  <a:moveTo>
                    <a:pt x="264" y="768"/>
                  </a:moveTo>
                  <a:lnTo>
                    <a:pt x="276" y="780"/>
                  </a:lnTo>
                  <a:lnTo>
                    <a:pt x="276" y="804"/>
                  </a:lnTo>
                  <a:lnTo>
                    <a:pt x="264" y="816"/>
                  </a:lnTo>
                  <a:lnTo>
                    <a:pt x="252" y="792"/>
                  </a:lnTo>
                  <a:lnTo>
                    <a:pt x="264" y="768"/>
                  </a:lnTo>
                  <a:close/>
                  <a:moveTo>
                    <a:pt x="186" y="750"/>
                  </a:moveTo>
                  <a:lnTo>
                    <a:pt x="204" y="756"/>
                  </a:lnTo>
                  <a:lnTo>
                    <a:pt x="216" y="798"/>
                  </a:lnTo>
                  <a:lnTo>
                    <a:pt x="186" y="768"/>
                  </a:lnTo>
                  <a:lnTo>
                    <a:pt x="186" y="750"/>
                  </a:lnTo>
                  <a:close/>
                  <a:moveTo>
                    <a:pt x="144" y="642"/>
                  </a:moveTo>
                  <a:lnTo>
                    <a:pt x="138" y="660"/>
                  </a:lnTo>
                  <a:lnTo>
                    <a:pt x="120" y="648"/>
                  </a:lnTo>
                  <a:lnTo>
                    <a:pt x="144" y="642"/>
                  </a:lnTo>
                  <a:close/>
                  <a:moveTo>
                    <a:pt x="90" y="402"/>
                  </a:moveTo>
                  <a:lnTo>
                    <a:pt x="102" y="438"/>
                  </a:lnTo>
                  <a:lnTo>
                    <a:pt x="84" y="474"/>
                  </a:lnTo>
                  <a:lnTo>
                    <a:pt x="54" y="474"/>
                  </a:lnTo>
                  <a:lnTo>
                    <a:pt x="54" y="450"/>
                  </a:lnTo>
                  <a:lnTo>
                    <a:pt x="60" y="420"/>
                  </a:lnTo>
                  <a:lnTo>
                    <a:pt x="90" y="402"/>
                  </a:lnTo>
                  <a:close/>
                  <a:moveTo>
                    <a:pt x="24" y="306"/>
                  </a:moveTo>
                  <a:lnTo>
                    <a:pt x="36" y="324"/>
                  </a:lnTo>
                  <a:lnTo>
                    <a:pt x="0" y="318"/>
                  </a:lnTo>
                  <a:lnTo>
                    <a:pt x="24" y="306"/>
                  </a:lnTo>
                  <a:close/>
                  <a:moveTo>
                    <a:pt x="120" y="198"/>
                  </a:moveTo>
                  <a:lnTo>
                    <a:pt x="120" y="210"/>
                  </a:lnTo>
                  <a:lnTo>
                    <a:pt x="102" y="228"/>
                  </a:lnTo>
                  <a:lnTo>
                    <a:pt x="90" y="258"/>
                  </a:lnTo>
                  <a:lnTo>
                    <a:pt x="102" y="276"/>
                  </a:lnTo>
                  <a:lnTo>
                    <a:pt x="108" y="300"/>
                  </a:lnTo>
                  <a:lnTo>
                    <a:pt x="84" y="342"/>
                  </a:lnTo>
                  <a:lnTo>
                    <a:pt x="78" y="324"/>
                  </a:lnTo>
                  <a:lnTo>
                    <a:pt x="84" y="300"/>
                  </a:lnTo>
                  <a:lnTo>
                    <a:pt x="66" y="270"/>
                  </a:lnTo>
                  <a:lnTo>
                    <a:pt x="78" y="252"/>
                  </a:lnTo>
                  <a:lnTo>
                    <a:pt x="78" y="210"/>
                  </a:lnTo>
                  <a:lnTo>
                    <a:pt x="120" y="198"/>
                  </a:lnTo>
                  <a:close/>
                  <a:moveTo>
                    <a:pt x="132" y="0"/>
                  </a:moveTo>
                  <a:lnTo>
                    <a:pt x="138" y="12"/>
                  </a:lnTo>
                  <a:lnTo>
                    <a:pt x="126" y="36"/>
                  </a:lnTo>
                  <a:lnTo>
                    <a:pt x="138" y="48"/>
                  </a:lnTo>
                  <a:lnTo>
                    <a:pt x="138" y="78"/>
                  </a:lnTo>
                  <a:lnTo>
                    <a:pt x="114" y="108"/>
                  </a:lnTo>
                  <a:lnTo>
                    <a:pt x="138" y="120"/>
                  </a:lnTo>
                  <a:lnTo>
                    <a:pt x="138" y="156"/>
                  </a:lnTo>
                  <a:lnTo>
                    <a:pt x="102" y="180"/>
                  </a:lnTo>
                  <a:lnTo>
                    <a:pt x="84" y="168"/>
                  </a:lnTo>
                  <a:lnTo>
                    <a:pt x="102" y="108"/>
                  </a:lnTo>
                  <a:lnTo>
                    <a:pt x="96" y="90"/>
                  </a:lnTo>
                  <a:lnTo>
                    <a:pt x="108" y="78"/>
                  </a:lnTo>
                  <a:lnTo>
                    <a:pt x="102" y="3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1" name="Freeform 11">
              <a:extLst>
                <a:ext uri="{FF2B5EF4-FFF2-40B4-BE49-F238E27FC236}">
                  <a16:creationId xmlns:a16="http://schemas.microsoft.com/office/drawing/2014/main" id="{63A55BC7-B060-45A9-944C-3F269F3743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2710" y="2634926"/>
              <a:ext cx="3149851" cy="1528302"/>
            </a:xfrm>
            <a:custGeom>
              <a:avLst/>
              <a:gdLst/>
              <a:ahLst/>
              <a:cxnLst>
                <a:cxn ang="0">
                  <a:pos x="18564" y="7572"/>
                </a:cxn>
                <a:cxn ang="0">
                  <a:pos x="15708" y="6228"/>
                </a:cxn>
                <a:cxn ang="0">
                  <a:pos x="17064" y="7560"/>
                </a:cxn>
                <a:cxn ang="0">
                  <a:pos x="16470" y="6192"/>
                </a:cxn>
                <a:cxn ang="0">
                  <a:pos x="1062" y="5112"/>
                </a:cxn>
                <a:cxn ang="0">
                  <a:pos x="3516" y="3984"/>
                </a:cxn>
                <a:cxn ang="0">
                  <a:pos x="3582" y="3600"/>
                </a:cxn>
                <a:cxn ang="0">
                  <a:pos x="3390" y="3414"/>
                </a:cxn>
                <a:cxn ang="0">
                  <a:pos x="2700" y="2988"/>
                </a:cxn>
                <a:cxn ang="0">
                  <a:pos x="5604" y="2262"/>
                </a:cxn>
                <a:cxn ang="0">
                  <a:pos x="6072" y="1722"/>
                </a:cxn>
                <a:cxn ang="0">
                  <a:pos x="3792" y="1200"/>
                </a:cxn>
                <a:cxn ang="0">
                  <a:pos x="2940" y="2628"/>
                </a:cxn>
                <a:cxn ang="0">
                  <a:pos x="2724" y="2058"/>
                </a:cxn>
                <a:cxn ang="0">
                  <a:pos x="16002" y="990"/>
                </a:cxn>
                <a:cxn ang="0">
                  <a:pos x="6648" y="678"/>
                </a:cxn>
                <a:cxn ang="0">
                  <a:pos x="6660" y="540"/>
                </a:cxn>
                <a:cxn ang="0">
                  <a:pos x="12384" y="258"/>
                </a:cxn>
                <a:cxn ang="0">
                  <a:pos x="1854" y="48"/>
                </a:cxn>
                <a:cxn ang="0">
                  <a:pos x="7890" y="336"/>
                </a:cxn>
                <a:cxn ang="0">
                  <a:pos x="8910" y="882"/>
                </a:cxn>
                <a:cxn ang="0">
                  <a:pos x="9288" y="1170"/>
                </a:cxn>
                <a:cxn ang="0">
                  <a:pos x="11046" y="894"/>
                </a:cxn>
                <a:cxn ang="0">
                  <a:pos x="12348" y="1338"/>
                </a:cxn>
                <a:cxn ang="0">
                  <a:pos x="13326" y="702"/>
                </a:cxn>
                <a:cxn ang="0">
                  <a:pos x="15636" y="942"/>
                </a:cxn>
                <a:cxn ang="0">
                  <a:pos x="16908" y="414"/>
                </a:cxn>
                <a:cxn ang="0">
                  <a:pos x="19272" y="540"/>
                </a:cxn>
                <a:cxn ang="0">
                  <a:pos x="19950" y="900"/>
                </a:cxn>
                <a:cxn ang="0">
                  <a:pos x="19188" y="1248"/>
                </a:cxn>
                <a:cxn ang="0">
                  <a:pos x="19644" y="2412"/>
                </a:cxn>
                <a:cxn ang="0">
                  <a:pos x="18978" y="3660"/>
                </a:cxn>
                <a:cxn ang="0">
                  <a:pos x="19074" y="5058"/>
                </a:cxn>
                <a:cxn ang="0">
                  <a:pos x="18270" y="5826"/>
                </a:cxn>
                <a:cxn ang="0">
                  <a:pos x="18090" y="3138"/>
                </a:cxn>
                <a:cxn ang="0">
                  <a:pos x="17292" y="3888"/>
                </a:cxn>
                <a:cxn ang="0">
                  <a:pos x="16596" y="4578"/>
                </a:cxn>
                <a:cxn ang="0">
                  <a:pos x="15732" y="6252"/>
                </a:cxn>
                <a:cxn ang="0">
                  <a:pos x="16632" y="7626"/>
                </a:cxn>
                <a:cxn ang="0">
                  <a:pos x="15888" y="8358"/>
                </a:cxn>
                <a:cxn ang="0">
                  <a:pos x="15210" y="7584"/>
                </a:cxn>
                <a:cxn ang="0">
                  <a:pos x="13956" y="6678"/>
                </a:cxn>
                <a:cxn ang="0">
                  <a:pos x="12660" y="7662"/>
                </a:cxn>
                <a:cxn ang="0">
                  <a:pos x="10230" y="7842"/>
                </a:cxn>
                <a:cxn ang="0">
                  <a:pos x="7920" y="7776"/>
                </a:cxn>
                <a:cxn ang="0">
                  <a:pos x="5604" y="7200"/>
                </a:cxn>
                <a:cxn ang="0">
                  <a:pos x="4458" y="8058"/>
                </a:cxn>
                <a:cxn ang="0">
                  <a:pos x="3516" y="8958"/>
                </a:cxn>
                <a:cxn ang="0">
                  <a:pos x="2280" y="9384"/>
                </a:cxn>
                <a:cxn ang="0">
                  <a:pos x="1032" y="7908"/>
                </a:cxn>
                <a:cxn ang="0">
                  <a:pos x="342" y="6102"/>
                </a:cxn>
                <a:cxn ang="0">
                  <a:pos x="492" y="4056"/>
                </a:cxn>
                <a:cxn ang="0">
                  <a:pos x="804" y="4734"/>
                </a:cxn>
                <a:cxn ang="0">
                  <a:pos x="1422" y="5166"/>
                </a:cxn>
                <a:cxn ang="0">
                  <a:pos x="2550" y="4368"/>
                </a:cxn>
                <a:cxn ang="0">
                  <a:pos x="3792" y="3966"/>
                </a:cxn>
                <a:cxn ang="0">
                  <a:pos x="4512" y="3282"/>
                </a:cxn>
                <a:cxn ang="0">
                  <a:pos x="5550" y="4170"/>
                </a:cxn>
                <a:cxn ang="0">
                  <a:pos x="6096" y="3702"/>
                </a:cxn>
                <a:cxn ang="0">
                  <a:pos x="5604" y="2766"/>
                </a:cxn>
                <a:cxn ang="0">
                  <a:pos x="6264" y="2622"/>
                </a:cxn>
                <a:cxn ang="0">
                  <a:pos x="6120" y="1476"/>
                </a:cxn>
                <a:cxn ang="0">
                  <a:pos x="7212" y="684"/>
                </a:cxn>
              </a:cxnLst>
              <a:rect l="0" t="0" r="r" b="b"/>
              <a:pathLst>
                <a:path w="20268" h="9834">
                  <a:moveTo>
                    <a:pt x="3126" y="9804"/>
                  </a:moveTo>
                  <a:lnTo>
                    <a:pt x="3156" y="9834"/>
                  </a:lnTo>
                  <a:lnTo>
                    <a:pt x="3126" y="9810"/>
                  </a:lnTo>
                  <a:lnTo>
                    <a:pt x="3126" y="9804"/>
                  </a:lnTo>
                  <a:close/>
                  <a:moveTo>
                    <a:pt x="5064" y="9006"/>
                  </a:moveTo>
                  <a:lnTo>
                    <a:pt x="5106" y="9036"/>
                  </a:lnTo>
                  <a:lnTo>
                    <a:pt x="4884" y="9042"/>
                  </a:lnTo>
                  <a:lnTo>
                    <a:pt x="5064" y="9006"/>
                  </a:lnTo>
                  <a:close/>
                  <a:moveTo>
                    <a:pt x="18036" y="8412"/>
                  </a:moveTo>
                  <a:lnTo>
                    <a:pt x="18030" y="8436"/>
                  </a:lnTo>
                  <a:lnTo>
                    <a:pt x="18000" y="8448"/>
                  </a:lnTo>
                  <a:lnTo>
                    <a:pt x="17988" y="8448"/>
                  </a:lnTo>
                  <a:lnTo>
                    <a:pt x="18012" y="8424"/>
                  </a:lnTo>
                  <a:lnTo>
                    <a:pt x="18036" y="8412"/>
                  </a:lnTo>
                  <a:close/>
                  <a:moveTo>
                    <a:pt x="17868" y="8298"/>
                  </a:moveTo>
                  <a:lnTo>
                    <a:pt x="17880" y="8310"/>
                  </a:lnTo>
                  <a:lnTo>
                    <a:pt x="17898" y="8316"/>
                  </a:lnTo>
                  <a:lnTo>
                    <a:pt x="17922" y="8310"/>
                  </a:lnTo>
                  <a:lnTo>
                    <a:pt x="17928" y="8310"/>
                  </a:lnTo>
                  <a:lnTo>
                    <a:pt x="17922" y="8340"/>
                  </a:lnTo>
                  <a:lnTo>
                    <a:pt x="17886" y="8370"/>
                  </a:lnTo>
                  <a:lnTo>
                    <a:pt x="17868" y="8376"/>
                  </a:lnTo>
                  <a:lnTo>
                    <a:pt x="17856" y="8442"/>
                  </a:lnTo>
                  <a:lnTo>
                    <a:pt x="17856" y="8484"/>
                  </a:lnTo>
                  <a:lnTo>
                    <a:pt x="17826" y="8454"/>
                  </a:lnTo>
                  <a:lnTo>
                    <a:pt x="17820" y="8436"/>
                  </a:lnTo>
                  <a:lnTo>
                    <a:pt x="17838" y="8412"/>
                  </a:lnTo>
                  <a:lnTo>
                    <a:pt x="17844" y="8370"/>
                  </a:lnTo>
                  <a:lnTo>
                    <a:pt x="17850" y="8340"/>
                  </a:lnTo>
                  <a:lnTo>
                    <a:pt x="17856" y="8304"/>
                  </a:lnTo>
                  <a:lnTo>
                    <a:pt x="17868" y="8298"/>
                  </a:lnTo>
                  <a:close/>
                  <a:moveTo>
                    <a:pt x="18192" y="8016"/>
                  </a:moveTo>
                  <a:lnTo>
                    <a:pt x="18198" y="8040"/>
                  </a:lnTo>
                  <a:lnTo>
                    <a:pt x="18204" y="8070"/>
                  </a:lnTo>
                  <a:lnTo>
                    <a:pt x="18180" y="8082"/>
                  </a:lnTo>
                  <a:lnTo>
                    <a:pt x="18144" y="8088"/>
                  </a:lnTo>
                  <a:lnTo>
                    <a:pt x="18114" y="8118"/>
                  </a:lnTo>
                  <a:lnTo>
                    <a:pt x="18090" y="8160"/>
                  </a:lnTo>
                  <a:lnTo>
                    <a:pt x="18072" y="8178"/>
                  </a:lnTo>
                  <a:lnTo>
                    <a:pt x="18054" y="8172"/>
                  </a:lnTo>
                  <a:lnTo>
                    <a:pt x="18042" y="8184"/>
                  </a:lnTo>
                  <a:lnTo>
                    <a:pt x="18036" y="8196"/>
                  </a:lnTo>
                  <a:lnTo>
                    <a:pt x="18024" y="8208"/>
                  </a:lnTo>
                  <a:lnTo>
                    <a:pt x="18030" y="8244"/>
                  </a:lnTo>
                  <a:lnTo>
                    <a:pt x="18006" y="8262"/>
                  </a:lnTo>
                  <a:lnTo>
                    <a:pt x="18000" y="8292"/>
                  </a:lnTo>
                  <a:lnTo>
                    <a:pt x="17982" y="8298"/>
                  </a:lnTo>
                  <a:lnTo>
                    <a:pt x="17976" y="8268"/>
                  </a:lnTo>
                  <a:lnTo>
                    <a:pt x="17982" y="8244"/>
                  </a:lnTo>
                  <a:lnTo>
                    <a:pt x="17994" y="8238"/>
                  </a:lnTo>
                  <a:lnTo>
                    <a:pt x="17976" y="8226"/>
                  </a:lnTo>
                  <a:lnTo>
                    <a:pt x="17982" y="8208"/>
                  </a:lnTo>
                  <a:lnTo>
                    <a:pt x="18006" y="8196"/>
                  </a:lnTo>
                  <a:lnTo>
                    <a:pt x="18012" y="8166"/>
                  </a:lnTo>
                  <a:lnTo>
                    <a:pt x="18012" y="8154"/>
                  </a:lnTo>
                  <a:lnTo>
                    <a:pt x="18024" y="8154"/>
                  </a:lnTo>
                  <a:lnTo>
                    <a:pt x="18042" y="8124"/>
                  </a:lnTo>
                  <a:lnTo>
                    <a:pt x="18054" y="8106"/>
                  </a:lnTo>
                  <a:lnTo>
                    <a:pt x="18048" y="8088"/>
                  </a:lnTo>
                  <a:lnTo>
                    <a:pt x="18060" y="8070"/>
                  </a:lnTo>
                  <a:lnTo>
                    <a:pt x="18066" y="8064"/>
                  </a:lnTo>
                  <a:lnTo>
                    <a:pt x="18072" y="8088"/>
                  </a:lnTo>
                  <a:lnTo>
                    <a:pt x="18090" y="8088"/>
                  </a:lnTo>
                  <a:lnTo>
                    <a:pt x="18114" y="8076"/>
                  </a:lnTo>
                  <a:lnTo>
                    <a:pt x="18132" y="8076"/>
                  </a:lnTo>
                  <a:lnTo>
                    <a:pt x="18138" y="8052"/>
                  </a:lnTo>
                  <a:lnTo>
                    <a:pt x="18168" y="8022"/>
                  </a:lnTo>
                  <a:lnTo>
                    <a:pt x="18192" y="8016"/>
                  </a:lnTo>
                  <a:close/>
                  <a:moveTo>
                    <a:pt x="18402" y="7824"/>
                  </a:moveTo>
                  <a:lnTo>
                    <a:pt x="18372" y="7866"/>
                  </a:lnTo>
                  <a:lnTo>
                    <a:pt x="18360" y="7896"/>
                  </a:lnTo>
                  <a:lnTo>
                    <a:pt x="18360" y="7920"/>
                  </a:lnTo>
                  <a:lnTo>
                    <a:pt x="18342" y="7938"/>
                  </a:lnTo>
                  <a:lnTo>
                    <a:pt x="18318" y="7968"/>
                  </a:lnTo>
                  <a:lnTo>
                    <a:pt x="18288" y="7998"/>
                  </a:lnTo>
                  <a:lnTo>
                    <a:pt x="18270" y="7992"/>
                  </a:lnTo>
                  <a:lnTo>
                    <a:pt x="18282" y="7950"/>
                  </a:lnTo>
                  <a:lnTo>
                    <a:pt x="18306" y="7932"/>
                  </a:lnTo>
                  <a:lnTo>
                    <a:pt x="18312" y="7914"/>
                  </a:lnTo>
                  <a:lnTo>
                    <a:pt x="18330" y="7878"/>
                  </a:lnTo>
                  <a:lnTo>
                    <a:pt x="18342" y="7866"/>
                  </a:lnTo>
                  <a:lnTo>
                    <a:pt x="18354" y="7836"/>
                  </a:lnTo>
                  <a:lnTo>
                    <a:pt x="18390" y="7836"/>
                  </a:lnTo>
                  <a:lnTo>
                    <a:pt x="18402" y="7824"/>
                  </a:lnTo>
                  <a:close/>
                  <a:moveTo>
                    <a:pt x="18540" y="7614"/>
                  </a:moveTo>
                  <a:lnTo>
                    <a:pt x="18552" y="7614"/>
                  </a:lnTo>
                  <a:lnTo>
                    <a:pt x="18546" y="7662"/>
                  </a:lnTo>
                  <a:lnTo>
                    <a:pt x="18534" y="7680"/>
                  </a:lnTo>
                  <a:lnTo>
                    <a:pt x="18528" y="7674"/>
                  </a:lnTo>
                  <a:lnTo>
                    <a:pt x="18540" y="7638"/>
                  </a:lnTo>
                  <a:lnTo>
                    <a:pt x="18540" y="7614"/>
                  </a:lnTo>
                  <a:close/>
                  <a:moveTo>
                    <a:pt x="18570" y="7554"/>
                  </a:moveTo>
                  <a:lnTo>
                    <a:pt x="18582" y="7560"/>
                  </a:lnTo>
                  <a:lnTo>
                    <a:pt x="18576" y="7572"/>
                  </a:lnTo>
                  <a:lnTo>
                    <a:pt x="18564" y="7572"/>
                  </a:lnTo>
                  <a:lnTo>
                    <a:pt x="18564" y="7560"/>
                  </a:lnTo>
                  <a:lnTo>
                    <a:pt x="18570" y="7554"/>
                  </a:lnTo>
                  <a:close/>
                  <a:moveTo>
                    <a:pt x="18588" y="7512"/>
                  </a:moveTo>
                  <a:lnTo>
                    <a:pt x="18606" y="7512"/>
                  </a:lnTo>
                  <a:lnTo>
                    <a:pt x="18594" y="7530"/>
                  </a:lnTo>
                  <a:lnTo>
                    <a:pt x="18588" y="7512"/>
                  </a:lnTo>
                  <a:close/>
                  <a:moveTo>
                    <a:pt x="18600" y="7452"/>
                  </a:moveTo>
                  <a:lnTo>
                    <a:pt x="18606" y="7470"/>
                  </a:lnTo>
                  <a:lnTo>
                    <a:pt x="18600" y="7488"/>
                  </a:lnTo>
                  <a:lnTo>
                    <a:pt x="18588" y="7470"/>
                  </a:lnTo>
                  <a:lnTo>
                    <a:pt x="18600" y="7452"/>
                  </a:lnTo>
                  <a:close/>
                  <a:moveTo>
                    <a:pt x="18606" y="7374"/>
                  </a:moveTo>
                  <a:lnTo>
                    <a:pt x="18618" y="7386"/>
                  </a:lnTo>
                  <a:lnTo>
                    <a:pt x="18606" y="7392"/>
                  </a:lnTo>
                  <a:lnTo>
                    <a:pt x="18594" y="7380"/>
                  </a:lnTo>
                  <a:lnTo>
                    <a:pt x="18606" y="7374"/>
                  </a:lnTo>
                  <a:close/>
                  <a:moveTo>
                    <a:pt x="18660" y="7170"/>
                  </a:moveTo>
                  <a:lnTo>
                    <a:pt x="18672" y="7176"/>
                  </a:lnTo>
                  <a:lnTo>
                    <a:pt x="18672" y="7200"/>
                  </a:lnTo>
                  <a:lnTo>
                    <a:pt x="18660" y="7218"/>
                  </a:lnTo>
                  <a:lnTo>
                    <a:pt x="18648" y="7224"/>
                  </a:lnTo>
                  <a:lnTo>
                    <a:pt x="18654" y="7188"/>
                  </a:lnTo>
                  <a:lnTo>
                    <a:pt x="18660" y="7170"/>
                  </a:lnTo>
                  <a:close/>
                  <a:moveTo>
                    <a:pt x="18618" y="7140"/>
                  </a:moveTo>
                  <a:lnTo>
                    <a:pt x="18630" y="7146"/>
                  </a:lnTo>
                  <a:lnTo>
                    <a:pt x="18636" y="7152"/>
                  </a:lnTo>
                  <a:lnTo>
                    <a:pt x="18624" y="7158"/>
                  </a:lnTo>
                  <a:lnTo>
                    <a:pt x="18612" y="7152"/>
                  </a:lnTo>
                  <a:lnTo>
                    <a:pt x="18618" y="7140"/>
                  </a:lnTo>
                  <a:close/>
                  <a:moveTo>
                    <a:pt x="18666" y="7086"/>
                  </a:moveTo>
                  <a:lnTo>
                    <a:pt x="18690" y="7092"/>
                  </a:lnTo>
                  <a:lnTo>
                    <a:pt x="18696" y="7110"/>
                  </a:lnTo>
                  <a:lnTo>
                    <a:pt x="18684" y="7116"/>
                  </a:lnTo>
                  <a:lnTo>
                    <a:pt x="18666" y="7104"/>
                  </a:lnTo>
                  <a:lnTo>
                    <a:pt x="18660" y="7092"/>
                  </a:lnTo>
                  <a:lnTo>
                    <a:pt x="18666" y="7086"/>
                  </a:lnTo>
                  <a:close/>
                  <a:moveTo>
                    <a:pt x="18666" y="6990"/>
                  </a:moveTo>
                  <a:lnTo>
                    <a:pt x="18672" y="6996"/>
                  </a:lnTo>
                  <a:lnTo>
                    <a:pt x="18672" y="7020"/>
                  </a:lnTo>
                  <a:lnTo>
                    <a:pt x="18690" y="7044"/>
                  </a:lnTo>
                  <a:lnTo>
                    <a:pt x="18672" y="7062"/>
                  </a:lnTo>
                  <a:lnTo>
                    <a:pt x="18654" y="7044"/>
                  </a:lnTo>
                  <a:lnTo>
                    <a:pt x="18666" y="7014"/>
                  </a:lnTo>
                  <a:lnTo>
                    <a:pt x="18666" y="6990"/>
                  </a:lnTo>
                  <a:close/>
                  <a:moveTo>
                    <a:pt x="18726" y="6672"/>
                  </a:moveTo>
                  <a:lnTo>
                    <a:pt x="18774" y="6714"/>
                  </a:lnTo>
                  <a:lnTo>
                    <a:pt x="18780" y="6738"/>
                  </a:lnTo>
                  <a:lnTo>
                    <a:pt x="18762" y="6756"/>
                  </a:lnTo>
                  <a:lnTo>
                    <a:pt x="18762" y="6804"/>
                  </a:lnTo>
                  <a:lnTo>
                    <a:pt x="18744" y="6828"/>
                  </a:lnTo>
                  <a:lnTo>
                    <a:pt x="18720" y="6840"/>
                  </a:lnTo>
                  <a:lnTo>
                    <a:pt x="18714" y="6864"/>
                  </a:lnTo>
                  <a:lnTo>
                    <a:pt x="18714" y="6894"/>
                  </a:lnTo>
                  <a:lnTo>
                    <a:pt x="18702" y="6894"/>
                  </a:lnTo>
                  <a:lnTo>
                    <a:pt x="18690" y="6876"/>
                  </a:lnTo>
                  <a:lnTo>
                    <a:pt x="18666" y="6882"/>
                  </a:lnTo>
                  <a:lnTo>
                    <a:pt x="18660" y="6870"/>
                  </a:lnTo>
                  <a:lnTo>
                    <a:pt x="18678" y="6864"/>
                  </a:lnTo>
                  <a:lnTo>
                    <a:pt x="18678" y="6840"/>
                  </a:lnTo>
                  <a:lnTo>
                    <a:pt x="18654" y="6816"/>
                  </a:lnTo>
                  <a:lnTo>
                    <a:pt x="18654" y="6810"/>
                  </a:lnTo>
                  <a:lnTo>
                    <a:pt x="18672" y="6810"/>
                  </a:lnTo>
                  <a:lnTo>
                    <a:pt x="18690" y="6780"/>
                  </a:lnTo>
                  <a:lnTo>
                    <a:pt x="18714" y="6774"/>
                  </a:lnTo>
                  <a:lnTo>
                    <a:pt x="18720" y="6744"/>
                  </a:lnTo>
                  <a:lnTo>
                    <a:pt x="18714" y="6696"/>
                  </a:lnTo>
                  <a:lnTo>
                    <a:pt x="18726" y="6672"/>
                  </a:lnTo>
                  <a:close/>
                  <a:moveTo>
                    <a:pt x="18636" y="6654"/>
                  </a:moveTo>
                  <a:lnTo>
                    <a:pt x="18666" y="6672"/>
                  </a:lnTo>
                  <a:lnTo>
                    <a:pt x="18660" y="6690"/>
                  </a:lnTo>
                  <a:lnTo>
                    <a:pt x="18630" y="6696"/>
                  </a:lnTo>
                  <a:lnTo>
                    <a:pt x="18618" y="6684"/>
                  </a:lnTo>
                  <a:lnTo>
                    <a:pt x="18618" y="6660"/>
                  </a:lnTo>
                  <a:lnTo>
                    <a:pt x="18636" y="6654"/>
                  </a:lnTo>
                  <a:close/>
                  <a:moveTo>
                    <a:pt x="18780" y="6642"/>
                  </a:moveTo>
                  <a:lnTo>
                    <a:pt x="18798" y="6660"/>
                  </a:lnTo>
                  <a:lnTo>
                    <a:pt x="18804" y="6684"/>
                  </a:lnTo>
                  <a:lnTo>
                    <a:pt x="18792" y="6696"/>
                  </a:lnTo>
                  <a:lnTo>
                    <a:pt x="18780" y="6696"/>
                  </a:lnTo>
                  <a:lnTo>
                    <a:pt x="18762" y="6678"/>
                  </a:lnTo>
                  <a:lnTo>
                    <a:pt x="18762" y="6660"/>
                  </a:lnTo>
                  <a:lnTo>
                    <a:pt x="18780" y="6642"/>
                  </a:lnTo>
                  <a:close/>
                  <a:moveTo>
                    <a:pt x="318" y="6252"/>
                  </a:moveTo>
                  <a:lnTo>
                    <a:pt x="348" y="6276"/>
                  </a:lnTo>
                  <a:lnTo>
                    <a:pt x="336" y="6294"/>
                  </a:lnTo>
                  <a:lnTo>
                    <a:pt x="306" y="6276"/>
                  </a:lnTo>
                  <a:lnTo>
                    <a:pt x="306" y="6270"/>
                  </a:lnTo>
                  <a:lnTo>
                    <a:pt x="312" y="6264"/>
                  </a:lnTo>
                  <a:lnTo>
                    <a:pt x="312" y="6258"/>
                  </a:lnTo>
                  <a:lnTo>
                    <a:pt x="318" y="6252"/>
                  </a:lnTo>
                  <a:close/>
                  <a:moveTo>
                    <a:pt x="15732" y="6180"/>
                  </a:moveTo>
                  <a:lnTo>
                    <a:pt x="15726" y="6192"/>
                  </a:lnTo>
                  <a:lnTo>
                    <a:pt x="15732" y="6204"/>
                  </a:lnTo>
                  <a:lnTo>
                    <a:pt x="15726" y="6222"/>
                  </a:lnTo>
                  <a:lnTo>
                    <a:pt x="15708" y="6228"/>
                  </a:lnTo>
                  <a:lnTo>
                    <a:pt x="15690" y="6252"/>
                  </a:lnTo>
                  <a:lnTo>
                    <a:pt x="15666" y="6240"/>
                  </a:lnTo>
                  <a:lnTo>
                    <a:pt x="15666" y="6222"/>
                  </a:lnTo>
                  <a:lnTo>
                    <a:pt x="15690" y="6186"/>
                  </a:lnTo>
                  <a:lnTo>
                    <a:pt x="15732" y="6180"/>
                  </a:lnTo>
                  <a:close/>
                  <a:moveTo>
                    <a:pt x="15726" y="6126"/>
                  </a:moveTo>
                  <a:lnTo>
                    <a:pt x="15744" y="6138"/>
                  </a:lnTo>
                  <a:lnTo>
                    <a:pt x="15738" y="6156"/>
                  </a:lnTo>
                  <a:lnTo>
                    <a:pt x="15720" y="6168"/>
                  </a:lnTo>
                  <a:lnTo>
                    <a:pt x="15714" y="6162"/>
                  </a:lnTo>
                  <a:lnTo>
                    <a:pt x="15726" y="6144"/>
                  </a:lnTo>
                  <a:lnTo>
                    <a:pt x="15720" y="6132"/>
                  </a:lnTo>
                  <a:lnTo>
                    <a:pt x="15726" y="6126"/>
                  </a:lnTo>
                  <a:close/>
                  <a:moveTo>
                    <a:pt x="15690" y="6120"/>
                  </a:moveTo>
                  <a:lnTo>
                    <a:pt x="15696" y="6126"/>
                  </a:lnTo>
                  <a:lnTo>
                    <a:pt x="15702" y="6150"/>
                  </a:lnTo>
                  <a:lnTo>
                    <a:pt x="15696" y="6162"/>
                  </a:lnTo>
                  <a:lnTo>
                    <a:pt x="15678" y="6144"/>
                  </a:lnTo>
                  <a:lnTo>
                    <a:pt x="15684" y="6126"/>
                  </a:lnTo>
                  <a:lnTo>
                    <a:pt x="15690" y="6120"/>
                  </a:lnTo>
                  <a:close/>
                  <a:moveTo>
                    <a:pt x="16416" y="6048"/>
                  </a:moveTo>
                  <a:lnTo>
                    <a:pt x="16428" y="6060"/>
                  </a:lnTo>
                  <a:lnTo>
                    <a:pt x="16446" y="6096"/>
                  </a:lnTo>
                  <a:lnTo>
                    <a:pt x="16494" y="6114"/>
                  </a:lnTo>
                  <a:lnTo>
                    <a:pt x="16512" y="6132"/>
                  </a:lnTo>
                  <a:lnTo>
                    <a:pt x="16506" y="6174"/>
                  </a:lnTo>
                  <a:lnTo>
                    <a:pt x="16530" y="6210"/>
                  </a:lnTo>
                  <a:lnTo>
                    <a:pt x="16590" y="6252"/>
                  </a:lnTo>
                  <a:lnTo>
                    <a:pt x="16602" y="6276"/>
                  </a:lnTo>
                  <a:lnTo>
                    <a:pt x="16614" y="6276"/>
                  </a:lnTo>
                  <a:lnTo>
                    <a:pt x="16650" y="6312"/>
                  </a:lnTo>
                  <a:lnTo>
                    <a:pt x="16686" y="6360"/>
                  </a:lnTo>
                  <a:lnTo>
                    <a:pt x="16698" y="6396"/>
                  </a:lnTo>
                  <a:lnTo>
                    <a:pt x="16668" y="6354"/>
                  </a:lnTo>
                  <a:lnTo>
                    <a:pt x="16638" y="6330"/>
                  </a:lnTo>
                  <a:lnTo>
                    <a:pt x="16626" y="6330"/>
                  </a:lnTo>
                  <a:lnTo>
                    <a:pt x="16626" y="6348"/>
                  </a:lnTo>
                  <a:lnTo>
                    <a:pt x="16644" y="6360"/>
                  </a:lnTo>
                  <a:lnTo>
                    <a:pt x="16650" y="6378"/>
                  </a:lnTo>
                  <a:lnTo>
                    <a:pt x="16680" y="6414"/>
                  </a:lnTo>
                  <a:lnTo>
                    <a:pt x="16710" y="6426"/>
                  </a:lnTo>
                  <a:lnTo>
                    <a:pt x="16716" y="6456"/>
                  </a:lnTo>
                  <a:lnTo>
                    <a:pt x="16722" y="6498"/>
                  </a:lnTo>
                  <a:lnTo>
                    <a:pt x="16734" y="6540"/>
                  </a:lnTo>
                  <a:lnTo>
                    <a:pt x="16728" y="6534"/>
                  </a:lnTo>
                  <a:lnTo>
                    <a:pt x="16716" y="6558"/>
                  </a:lnTo>
                  <a:lnTo>
                    <a:pt x="16722" y="6588"/>
                  </a:lnTo>
                  <a:lnTo>
                    <a:pt x="16740" y="6606"/>
                  </a:lnTo>
                  <a:lnTo>
                    <a:pt x="16752" y="6648"/>
                  </a:lnTo>
                  <a:lnTo>
                    <a:pt x="16782" y="6678"/>
                  </a:lnTo>
                  <a:lnTo>
                    <a:pt x="16812" y="6690"/>
                  </a:lnTo>
                  <a:lnTo>
                    <a:pt x="16818" y="6714"/>
                  </a:lnTo>
                  <a:lnTo>
                    <a:pt x="16812" y="6738"/>
                  </a:lnTo>
                  <a:lnTo>
                    <a:pt x="16818" y="6744"/>
                  </a:lnTo>
                  <a:lnTo>
                    <a:pt x="16836" y="6750"/>
                  </a:lnTo>
                  <a:lnTo>
                    <a:pt x="16842" y="6738"/>
                  </a:lnTo>
                  <a:lnTo>
                    <a:pt x="16860" y="6744"/>
                  </a:lnTo>
                  <a:lnTo>
                    <a:pt x="16878" y="6768"/>
                  </a:lnTo>
                  <a:lnTo>
                    <a:pt x="16878" y="6798"/>
                  </a:lnTo>
                  <a:lnTo>
                    <a:pt x="16896" y="6810"/>
                  </a:lnTo>
                  <a:lnTo>
                    <a:pt x="16926" y="6858"/>
                  </a:lnTo>
                  <a:lnTo>
                    <a:pt x="16980" y="6924"/>
                  </a:lnTo>
                  <a:lnTo>
                    <a:pt x="16992" y="6960"/>
                  </a:lnTo>
                  <a:lnTo>
                    <a:pt x="17034" y="7026"/>
                  </a:lnTo>
                  <a:lnTo>
                    <a:pt x="17076" y="7074"/>
                  </a:lnTo>
                  <a:lnTo>
                    <a:pt x="17082" y="7104"/>
                  </a:lnTo>
                  <a:lnTo>
                    <a:pt x="17106" y="7116"/>
                  </a:lnTo>
                  <a:lnTo>
                    <a:pt x="17118" y="7146"/>
                  </a:lnTo>
                  <a:lnTo>
                    <a:pt x="17148" y="7194"/>
                  </a:lnTo>
                  <a:lnTo>
                    <a:pt x="17166" y="7206"/>
                  </a:lnTo>
                  <a:lnTo>
                    <a:pt x="17166" y="7224"/>
                  </a:lnTo>
                  <a:lnTo>
                    <a:pt x="17190" y="7260"/>
                  </a:lnTo>
                  <a:lnTo>
                    <a:pt x="17214" y="7302"/>
                  </a:lnTo>
                  <a:lnTo>
                    <a:pt x="17262" y="7326"/>
                  </a:lnTo>
                  <a:lnTo>
                    <a:pt x="17292" y="7362"/>
                  </a:lnTo>
                  <a:lnTo>
                    <a:pt x="17304" y="7398"/>
                  </a:lnTo>
                  <a:lnTo>
                    <a:pt x="17286" y="7392"/>
                  </a:lnTo>
                  <a:lnTo>
                    <a:pt x="17262" y="7356"/>
                  </a:lnTo>
                  <a:lnTo>
                    <a:pt x="17232" y="7338"/>
                  </a:lnTo>
                  <a:lnTo>
                    <a:pt x="17202" y="7326"/>
                  </a:lnTo>
                  <a:lnTo>
                    <a:pt x="17178" y="7284"/>
                  </a:lnTo>
                  <a:lnTo>
                    <a:pt x="17148" y="7266"/>
                  </a:lnTo>
                  <a:lnTo>
                    <a:pt x="17112" y="7260"/>
                  </a:lnTo>
                  <a:lnTo>
                    <a:pt x="17076" y="7272"/>
                  </a:lnTo>
                  <a:lnTo>
                    <a:pt x="17058" y="7266"/>
                  </a:lnTo>
                  <a:lnTo>
                    <a:pt x="17040" y="7266"/>
                  </a:lnTo>
                  <a:lnTo>
                    <a:pt x="17040" y="7284"/>
                  </a:lnTo>
                  <a:lnTo>
                    <a:pt x="17034" y="7302"/>
                  </a:lnTo>
                  <a:lnTo>
                    <a:pt x="17022" y="7320"/>
                  </a:lnTo>
                  <a:lnTo>
                    <a:pt x="17046" y="7356"/>
                  </a:lnTo>
                  <a:lnTo>
                    <a:pt x="17046" y="7386"/>
                  </a:lnTo>
                  <a:lnTo>
                    <a:pt x="17040" y="7434"/>
                  </a:lnTo>
                  <a:lnTo>
                    <a:pt x="17058" y="7458"/>
                  </a:lnTo>
                  <a:lnTo>
                    <a:pt x="17064" y="7512"/>
                  </a:lnTo>
                  <a:lnTo>
                    <a:pt x="17064" y="7560"/>
                  </a:lnTo>
                  <a:lnTo>
                    <a:pt x="17076" y="7596"/>
                  </a:lnTo>
                  <a:lnTo>
                    <a:pt x="17100" y="7632"/>
                  </a:lnTo>
                  <a:lnTo>
                    <a:pt x="17112" y="7680"/>
                  </a:lnTo>
                  <a:lnTo>
                    <a:pt x="17136" y="7704"/>
                  </a:lnTo>
                  <a:lnTo>
                    <a:pt x="17160" y="7710"/>
                  </a:lnTo>
                  <a:lnTo>
                    <a:pt x="17196" y="7740"/>
                  </a:lnTo>
                  <a:lnTo>
                    <a:pt x="17214" y="7770"/>
                  </a:lnTo>
                  <a:lnTo>
                    <a:pt x="17220" y="7812"/>
                  </a:lnTo>
                  <a:lnTo>
                    <a:pt x="17262" y="7836"/>
                  </a:lnTo>
                  <a:lnTo>
                    <a:pt x="17286" y="7836"/>
                  </a:lnTo>
                  <a:lnTo>
                    <a:pt x="17304" y="7830"/>
                  </a:lnTo>
                  <a:lnTo>
                    <a:pt x="17316" y="7848"/>
                  </a:lnTo>
                  <a:lnTo>
                    <a:pt x="17328" y="7890"/>
                  </a:lnTo>
                  <a:lnTo>
                    <a:pt x="17352" y="7908"/>
                  </a:lnTo>
                  <a:lnTo>
                    <a:pt x="17352" y="7968"/>
                  </a:lnTo>
                  <a:lnTo>
                    <a:pt x="17358" y="7986"/>
                  </a:lnTo>
                  <a:lnTo>
                    <a:pt x="17358" y="8004"/>
                  </a:lnTo>
                  <a:lnTo>
                    <a:pt x="17340" y="7986"/>
                  </a:lnTo>
                  <a:lnTo>
                    <a:pt x="17334" y="7962"/>
                  </a:lnTo>
                  <a:lnTo>
                    <a:pt x="17304" y="7932"/>
                  </a:lnTo>
                  <a:lnTo>
                    <a:pt x="17304" y="7908"/>
                  </a:lnTo>
                  <a:lnTo>
                    <a:pt x="17310" y="7902"/>
                  </a:lnTo>
                  <a:lnTo>
                    <a:pt x="17298" y="7884"/>
                  </a:lnTo>
                  <a:lnTo>
                    <a:pt x="17286" y="7890"/>
                  </a:lnTo>
                  <a:lnTo>
                    <a:pt x="17280" y="7902"/>
                  </a:lnTo>
                  <a:lnTo>
                    <a:pt x="17220" y="7908"/>
                  </a:lnTo>
                  <a:lnTo>
                    <a:pt x="17202" y="7896"/>
                  </a:lnTo>
                  <a:lnTo>
                    <a:pt x="17202" y="7878"/>
                  </a:lnTo>
                  <a:lnTo>
                    <a:pt x="17184" y="7872"/>
                  </a:lnTo>
                  <a:lnTo>
                    <a:pt x="17160" y="7890"/>
                  </a:lnTo>
                  <a:lnTo>
                    <a:pt x="17154" y="7938"/>
                  </a:lnTo>
                  <a:lnTo>
                    <a:pt x="17160" y="7968"/>
                  </a:lnTo>
                  <a:lnTo>
                    <a:pt x="17172" y="7998"/>
                  </a:lnTo>
                  <a:lnTo>
                    <a:pt x="17172" y="8058"/>
                  </a:lnTo>
                  <a:lnTo>
                    <a:pt x="17136" y="8034"/>
                  </a:lnTo>
                  <a:lnTo>
                    <a:pt x="17112" y="7992"/>
                  </a:lnTo>
                  <a:lnTo>
                    <a:pt x="17082" y="7974"/>
                  </a:lnTo>
                  <a:lnTo>
                    <a:pt x="17070" y="7938"/>
                  </a:lnTo>
                  <a:lnTo>
                    <a:pt x="17070" y="7878"/>
                  </a:lnTo>
                  <a:lnTo>
                    <a:pt x="17082" y="7836"/>
                  </a:lnTo>
                  <a:lnTo>
                    <a:pt x="17076" y="7812"/>
                  </a:lnTo>
                  <a:lnTo>
                    <a:pt x="17034" y="7764"/>
                  </a:lnTo>
                  <a:lnTo>
                    <a:pt x="17028" y="7734"/>
                  </a:lnTo>
                  <a:lnTo>
                    <a:pt x="17004" y="7692"/>
                  </a:lnTo>
                  <a:lnTo>
                    <a:pt x="16992" y="7650"/>
                  </a:lnTo>
                  <a:lnTo>
                    <a:pt x="16998" y="7590"/>
                  </a:lnTo>
                  <a:lnTo>
                    <a:pt x="16974" y="7554"/>
                  </a:lnTo>
                  <a:lnTo>
                    <a:pt x="16974" y="7524"/>
                  </a:lnTo>
                  <a:lnTo>
                    <a:pt x="16920" y="7458"/>
                  </a:lnTo>
                  <a:lnTo>
                    <a:pt x="16890" y="7434"/>
                  </a:lnTo>
                  <a:lnTo>
                    <a:pt x="16884" y="7398"/>
                  </a:lnTo>
                  <a:lnTo>
                    <a:pt x="16890" y="7380"/>
                  </a:lnTo>
                  <a:lnTo>
                    <a:pt x="16866" y="7326"/>
                  </a:lnTo>
                  <a:lnTo>
                    <a:pt x="16860" y="7278"/>
                  </a:lnTo>
                  <a:lnTo>
                    <a:pt x="16866" y="7254"/>
                  </a:lnTo>
                  <a:lnTo>
                    <a:pt x="16854" y="7236"/>
                  </a:lnTo>
                  <a:lnTo>
                    <a:pt x="16848" y="7182"/>
                  </a:lnTo>
                  <a:lnTo>
                    <a:pt x="16836" y="7146"/>
                  </a:lnTo>
                  <a:lnTo>
                    <a:pt x="16824" y="7116"/>
                  </a:lnTo>
                  <a:lnTo>
                    <a:pt x="16794" y="7062"/>
                  </a:lnTo>
                  <a:lnTo>
                    <a:pt x="16788" y="7044"/>
                  </a:lnTo>
                  <a:lnTo>
                    <a:pt x="16800" y="7038"/>
                  </a:lnTo>
                  <a:lnTo>
                    <a:pt x="16770" y="7008"/>
                  </a:lnTo>
                  <a:lnTo>
                    <a:pt x="16746" y="6990"/>
                  </a:lnTo>
                  <a:lnTo>
                    <a:pt x="16746" y="6960"/>
                  </a:lnTo>
                  <a:lnTo>
                    <a:pt x="16722" y="6924"/>
                  </a:lnTo>
                  <a:lnTo>
                    <a:pt x="16722" y="6888"/>
                  </a:lnTo>
                  <a:lnTo>
                    <a:pt x="16710" y="6846"/>
                  </a:lnTo>
                  <a:lnTo>
                    <a:pt x="16680" y="6798"/>
                  </a:lnTo>
                  <a:lnTo>
                    <a:pt x="16650" y="6786"/>
                  </a:lnTo>
                  <a:lnTo>
                    <a:pt x="16578" y="6720"/>
                  </a:lnTo>
                  <a:lnTo>
                    <a:pt x="16590" y="6714"/>
                  </a:lnTo>
                  <a:lnTo>
                    <a:pt x="16590" y="6702"/>
                  </a:lnTo>
                  <a:lnTo>
                    <a:pt x="16554" y="6684"/>
                  </a:lnTo>
                  <a:lnTo>
                    <a:pt x="16530" y="6642"/>
                  </a:lnTo>
                  <a:lnTo>
                    <a:pt x="16512" y="6570"/>
                  </a:lnTo>
                  <a:lnTo>
                    <a:pt x="16506" y="6528"/>
                  </a:lnTo>
                  <a:lnTo>
                    <a:pt x="16494" y="6516"/>
                  </a:lnTo>
                  <a:lnTo>
                    <a:pt x="16488" y="6456"/>
                  </a:lnTo>
                  <a:lnTo>
                    <a:pt x="16464" y="6414"/>
                  </a:lnTo>
                  <a:lnTo>
                    <a:pt x="16434" y="6378"/>
                  </a:lnTo>
                  <a:lnTo>
                    <a:pt x="16422" y="6348"/>
                  </a:lnTo>
                  <a:lnTo>
                    <a:pt x="16392" y="6318"/>
                  </a:lnTo>
                  <a:lnTo>
                    <a:pt x="16410" y="6282"/>
                  </a:lnTo>
                  <a:lnTo>
                    <a:pt x="16434" y="6264"/>
                  </a:lnTo>
                  <a:lnTo>
                    <a:pt x="16452" y="6288"/>
                  </a:lnTo>
                  <a:lnTo>
                    <a:pt x="16476" y="6288"/>
                  </a:lnTo>
                  <a:lnTo>
                    <a:pt x="16500" y="6276"/>
                  </a:lnTo>
                  <a:lnTo>
                    <a:pt x="16488" y="6252"/>
                  </a:lnTo>
                  <a:lnTo>
                    <a:pt x="16464" y="6246"/>
                  </a:lnTo>
                  <a:lnTo>
                    <a:pt x="16464" y="6228"/>
                  </a:lnTo>
                  <a:lnTo>
                    <a:pt x="16482" y="6222"/>
                  </a:lnTo>
                  <a:lnTo>
                    <a:pt x="16494" y="6210"/>
                  </a:lnTo>
                  <a:lnTo>
                    <a:pt x="16488" y="6192"/>
                  </a:lnTo>
                  <a:lnTo>
                    <a:pt x="16470" y="6192"/>
                  </a:lnTo>
                  <a:lnTo>
                    <a:pt x="16452" y="6204"/>
                  </a:lnTo>
                  <a:lnTo>
                    <a:pt x="16458" y="6174"/>
                  </a:lnTo>
                  <a:lnTo>
                    <a:pt x="16446" y="6150"/>
                  </a:lnTo>
                  <a:lnTo>
                    <a:pt x="16392" y="6126"/>
                  </a:lnTo>
                  <a:lnTo>
                    <a:pt x="16350" y="6084"/>
                  </a:lnTo>
                  <a:lnTo>
                    <a:pt x="16374" y="6084"/>
                  </a:lnTo>
                  <a:lnTo>
                    <a:pt x="16398" y="6096"/>
                  </a:lnTo>
                  <a:lnTo>
                    <a:pt x="16416" y="6090"/>
                  </a:lnTo>
                  <a:lnTo>
                    <a:pt x="16416" y="6072"/>
                  </a:lnTo>
                  <a:lnTo>
                    <a:pt x="16404" y="6060"/>
                  </a:lnTo>
                  <a:lnTo>
                    <a:pt x="16416" y="6048"/>
                  </a:lnTo>
                  <a:close/>
                  <a:moveTo>
                    <a:pt x="15546" y="5994"/>
                  </a:moveTo>
                  <a:lnTo>
                    <a:pt x="15558" y="6012"/>
                  </a:lnTo>
                  <a:lnTo>
                    <a:pt x="15546" y="6030"/>
                  </a:lnTo>
                  <a:lnTo>
                    <a:pt x="15552" y="6048"/>
                  </a:lnTo>
                  <a:lnTo>
                    <a:pt x="15540" y="6054"/>
                  </a:lnTo>
                  <a:lnTo>
                    <a:pt x="15522" y="6048"/>
                  </a:lnTo>
                  <a:lnTo>
                    <a:pt x="15516" y="6054"/>
                  </a:lnTo>
                  <a:lnTo>
                    <a:pt x="15516" y="6060"/>
                  </a:lnTo>
                  <a:lnTo>
                    <a:pt x="15504" y="6066"/>
                  </a:lnTo>
                  <a:lnTo>
                    <a:pt x="15492" y="6048"/>
                  </a:lnTo>
                  <a:lnTo>
                    <a:pt x="15492" y="6024"/>
                  </a:lnTo>
                  <a:lnTo>
                    <a:pt x="15522" y="6018"/>
                  </a:lnTo>
                  <a:lnTo>
                    <a:pt x="15546" y="5994"/>
                  </a:lnTo>
                  <a:close/>
                  <a:moveTo>
                    <a:pt x="15624" y="5976"/>
                  </a:moveTo>
                  <a:lnTo>
                    <a:pt x="15648" y="5988"/>
                  </a:lnTo>
                  <a:lnTo>
                    <a:pt x="15678" y="5982"/>
                  </a:lnTo>
                  <a:lnTo>
                    <a:pt x="15684" y="5988"/>
                  </a:lnTo>
                  <a:lnTo>
                    <a:pt x="15684" y="6000"/>
                  </a:lnTo>
                  <a:lnTo>
                    <a:pt x="15672" y="6012"/>
                  </a:lnTo>
                  <a:lnTo>
                    <a:pt x="15678" y="6024"/>
                  </a:lnTo>
                  <a:lnTo>
                    <a:pt x="15696" y="6012"/>
                  </a:lnTo>
                  <a:lnTo>
                    <a:pt x="15702" y="6000"/>
                  </a:lnTo>
                  <a:lnTo>
                    <a:pt x="15726" y="6000"/>
                  </a:lnTo>
                  <a:lnTo>
                    <a:pt x="15720" y="6012"/>
                  </a:lnTo>
                  <a:lnTo>
                    <a:pt x="15702" y="6030"/>
                  </a:lnTo>
                  <a:lnTo>
                    <a:pt x="15702" y="6048"/>
                  </a:lnTo>
                  <a:lnTo>
                    <a:pt x="15714" y="6060"/>
                  </a:lnTo>
                  <a:lnTo>
                    <a:pt x="15702" y="6078"/>
                  </a:lnTo>
                  <a:lnTo>
                    <a:pt x="15684" y="6090"/>
                  </a:lnTo>
                  <a:lnTo>
                    <a:pt x="15660" y="6084"/>
                  </a:lnTo>
                  <a:lnTo>
                    <a:pt x="15642" y="6066"/>
                  </a:lnTo>
                  <a:lnTo>
                    <a:pt x="15630" y="6060"/>
                  </a:lnTo>
                  <a:lnTo>
                    <a:pt x="15618" y="6072"/>
                  </a:lnTo>
                  <a:lnTo>
                    <a:pt x="15612" y="6084"/>
                  </a:lnTo>
                  <a:lnTo>
                    <a:pt x="15606" y="6090"/>
                  </a:lnTo>
                  <a:lnTo>
                    <a:pt x="15582" y="6054"/>
                  </a:lnTo>
                  <a:lnTo>
                    <a:pt x="15582" y="6030"/>
                  </a:lnTo>
                  <a:lnTo>
                    <a:pt x="15600" y="6018"/>
                  </a:lnTo>
                  <a:lnTo>
                    <a:pt x="15606" y="5988"/>
                  </a:lnTo>
                  <a:lnTo>
                    <a:pt x="15624" y="5976"/>
                  </a:lnTo>
                  <a:close/>
                  <a:moveTo>
                    <a:pt x="19866" y="5322"/>
                  </a:moveTo>
                  <a:lnTo>
                    <a:pt x="19908" y="5328"/>
                  </a:lnTo>
                  <a:lnTo>
                    <a:pt x="19926" y="5352"/>
                  </a:lnTo>
                  <a:lnTo>
                    <a:pt x="19956" y="5358"/>
                  </a:lnTo>
                  <a:lnTo>
                    <a:pt x="19980" y="5370"/>
                  </a:lnTo>
                  <a:lnTo>
                    <a:pt x="20022" y="5388"/>
                  </a:lnTo>
                  <a:lnTo>
                    <a:pt x="20034" y="5400"/>
                  </a:lnTo>
                  <a:lnTo>
                    <a:pt x="19998" y="5406"/>
                  </a:lnTo>
                  <a:lnTo>
                    <a:pt x="19980" y="5394"/>
                  </a:lnTo>
                  <a:lnTo>
                    <a:pt x="19932" y="5382"/>
                  </a:lnTo>
                  <a:lnTo>
                    <a:pt x="19902" y="5352"/>
                  </a:lnTo>
                  <a:lnTo>
                    <a:pt x="19872" y="5352"/>
                  </a:lnTo>
                  <a:lnTo>
                    <a:pt x="19854" y="5328"/>
                  </a:lnTo>
                  <a:lnTo>
                    <a:pt x="19866" y="5322"/>
                  </a:lnTo>
                  <a:close/>
                  <a:moveTo>
                    <a:pt x="19596" y="5214"/>
                  </a:moveTo>
                  <a:lnTo>
                    <a:pt x="19632" y="5220"/>
                  </a:lnTo>
                  <a:lnTo>
                    <a:pt x="19614" y="5232"/>
                  </a:lnTo>
                  <a:lnTo>
                    <a:pt x="19614" y="5238"/>
                  </a:lnTo>
                  <a:lnTo>
                    <a:pt x="19644" y="5280"/>
                  </a:lnTo>
                  <a:lnTo>
                    <a:pt x="19674" y="5280"/>
                  </a:lnTo>
                  <a:lnTo>
                    <a:pt x="19680" y="5304"/>
                  </a:lnTo>
                  <a:lnTo>
                    <a:pt x="19722" y="5334"/>
                  </a:lnTo>
                  <a:lnTo>
                    <a:pt x="19758" y="5346"/>
                  </a:lnTo>
                  <a:lnTo>
                    <a:pt x="19776" y="5376"/>
                  </a:lnTo>
                  <a:lnTo>
                    <a:pt x="19770" y="5388"/>
                  </a:lnTo>
                  <a:lnTo>
                    <a:pt x="19734" y="5382"/>
                  </a:lnTo>
                  <a:lnTo>
                    <a:pt x="19704" y="5358"/>
                  </a:lnTo>
                  <a:lnTo>
                    <a:pt x="19692" y="5364"/>
                  </a:lnTo>
                  <a:lnTo>
                    <a:pt x="19680" y="5358"/>
                  </a:lnTo>
                  <a:lnTo>
                    <a:pt x="19650" y="5334"/>
                  </a:lnTo>
                  <a:lnTo>
                    <a:pt x="19632" y="5328"/>
                  </a:lnTo>
                  <a:lnTo>
                    <a:pt x="19602" y="5298"/>
                  </a:lnTo>
                  <a:lnTo>
                    <a:pt x="19602" y="5286"/>
                  </a:lnTo>
                  <a:lnTo>
                    <a:pt x="19584" y="5268"/>
                  </a:lnTo>
                  <a:lnTo>
                    <a:pt x="19560" y="5274"/>
                  </a:lnTo>
                  <a:lnTo>
                    <a:pt x="19536" y="5262"/>
                  </a:lnTo>
                  <a:lnTo>
                    <a:pt x="19536" y="5244"/>
                  </a:lnTo>
                  <a:lnTo>
                    <a:pt x="19554" y="5220"/>
                  </a:lnTo>
                  <a:lnTo>
                    <a:pt x="19578" y="5220"/>
                  </a:lnTo>
                  <a:lnTo>
                    <a:pt x="19596" y="5214"/>
                  </a:lnTo>
                  <a:close/>
                  <a:moveTo>
                    <a:pt x="1050" y="5082"/>
                  </a:moveTo>
                  <a:lnTo>
                    <a:pt x="1068" y="5088"/>
                  </a:lnTo>
                  <a:lnTo>
                    <a:pt x="1074" y="5100"/>
                  </a:lnTo>
                  <a:lnTo>
                    <a:pt x="1062" y="5112"/>
                  </a:lnTo>
                  <a:lnTo>
                    <a:pt x="1074" y="5136"/>
                  </a:lnTo>
                  <a:lnTo>
                    <a:pt x="1074" y="5148"/>
                  </a:lnTo>
                  <a:lnTo>
                    <a:pt x="1062" y="5148"/>
                  </a:lnTo>
                  <a:lnTo>
                    <a:pt x="1032" y="5118"/>
                  </a:lnTo>
                  <a:lnTo>
                    <a:pt x="1026" y="5100"/>
                  </a:lnTo>
                  <a:lnTo>
                    <a:pt x="1050" y="5082"/>
                  </a:lnTo>
                  <a:close/>
                  <a:moveTo>
                    <a:pt x="1866" y="4644"/>
                  </a:moveTo>
                  <a:lnTo>
                    <a:pt x="1884" y="4662"/>
                  </a:lnTo>
                  <a:lnTo>
                    <a:pt x="1890" y="4674"/>
                  </a:lnTo>
                  <a:lnTo>
                    <a:pt x="1872" y="4680"/>
                  </a:lnTo>
                  <a:lnTo>
                    <a:pt x="1854" y="4662"/>
                  </a:lnTo>
                  <a:lnTo>
                    <a:pt x="1854" y="4650"/>
                  </a:lnTo>
                  <a:lnTo>
                    <a:pt x="1866" y="4644"/>
                  </a:lnTo>
                  <a:close/>
                  <a:moveTo>
                    <a:pt x="16884" y="4584"/>
                  </a:moveTo>
                  <a:lnTo>
                    <a:pt x="16902" y="4584"/>
                  </a:lnTo>
                  <a:lnTo>
                    <a:pt x="16902" y="4602"/>
                  </a:lnTo>
                  <a:lnTo>
                    <a:pt x="16878" y="4632"/>
                  </a:lnTo>
                  <a:lnTo>
                    <a:pt x="16866" y="4626"/>
                  </a:lnTo>
                  <a:lnTo>
                    <a:pt x="16872" y="4608"/>
                  </a:lnTo>
                  <a:lnTo>
                    <a:pt x="16884" y="4584"/>
                  </a:lnTo>
                  <a:close/>
                  <a:moveTo>
                    <a:pt x="5220" y="4338"/>
                  </a:moveTo>
                  <a:lnTo>
                    <a:pt x="5238" y="4338"/>
                  </a:lnTo>
                  <a:lnTo>
                    <a:pt x="5262" y="4344"/>
                  </a:lnTo>
                  <a:lnTo>
                    <a:pt x="5286" y="4338"/>
                  </a:lnTo>
                  <a:lnTo>
                    <a:pt x="5310" y="4344"/>
                  </a:lnTo>
                  <a:lnTo>
                    <a:pt x="5322" y="4368"/>
                  </a:lnTo>
                  <a:lnTo>
                    <a:pt x="5310" y="4380"/>
                  </a:lnTo>
                  <a:lnTo>
                    <a:pt x="5274" y="4392"/>
                  </a:lnTo>
                  <a:lnTo>
                    <a:pt x="5244" y="4368"/>
                  </a:lnTo>
                  <a:lnTo>
                    <a:pt x="5238" y="4356"/>
                  </a:lnTo>
                  <a:lnTo>
                    <a:pt x="5220" y="4350"/>
                  </a:lnTo>
                  <a:lnTo>
                    <a:pt x="5220" y="4338"/>
                  </a:lnTo>
                  <a:close/>
                  <a:moveTo>
                    <a:pt x="18762" y="4170"/>
                  </a:moveTo>
                  <a:lnTo>
                    <a:pt x="18780" y="4176"/>
                  </a:lnTo>
                  <a:lnTo>
                    <a:pt x="18816" y="4212"/>
                  </a:lnTo>
                  <a:lnTo>
                    <a:pt x="18834" y="4248"/>
                  </a:lnTo>
                  <a:lnTo>
                    <a:pt x="18840" y="4278"/>
                  </a:lnTo>
                  <a:lnTo>
                    <a:pt x="18828" y="4284"/>
                  </a:lnTo>
                  <a:lnTo>
                    <a:pt x="18786" y="4308"/>
                  </a:lnTo>
                  <a:lnTo>
                    <a:pt x="18762" y="4332"/>
                  </a:lnTo>
                  <a:lnTo>
                    <a:pt x="18750" y="4368"/>
                  </a:lnTo>
                  <a:lnTo>
                    <a:pt x="18750" y="4386"/>
                  </a:lnTo>
                  <a:lnTo>
                    <a:pt x="18738" y="4398"/>
                  </a:lnTo>
                  <a:lnTo>
                    <a:pt x="18756" y="4422"/>
                  </a:lnTo>
                  <a:lnTo>
                    <a:pt x="18756" y="4452"/>
                  </a:lnTo>
                  <a:lnTo>
                    <a:pt x="18750" y="4452"/>
                  </a:lnTo>
                  <a:lnTo>
                    <a:pt x="18720" y="4428"/>
                  </a:lnTo>
                  <a:lnTo>
                    <a:pt x="18714" y="4410"/>
                  </a:lnTo>
                  <a:lnTo>
                    <a:pt x="18726" y="4392"/>
                  </a:lnTo>
                  <a:lnTo>
                    <a:pt x="18726" y="4362"/>
                  </a:lnTo>
                  <a:lnTo>
                    <a:pt x="18708" y="4338"/>
                  </a:lnTo>
                  <a:lnTo>
                    <a:pt x="18702" y="4296"/>
                  </a:lnTo>
                  <a:lnTo>
                    <a:pt x="18708" y="4272"/>
                  </a:lnTo>
                  <a:lnTo>
                    <a:pt x="18708" y="4266"/>
                  </a:lnTo>
                  <a:lnTo>
                    <a:pt x="18678" y="4278"/>
                  </a:lnTo>
                  <a:lnTo>
                    <a:pt x="18660" y="4278"/>
                  </a:lnTo>
                  <a:lnTo>
                    <a:pt x="18678" y="4254"/>
                  </a:lnTo>
                  <a:lnTo>
                    <a:pt x="18690" y="4248"/>
                  </a:lnTo>
                  <a:lnTo>
                    <a:pt x="18732" y="4206"/>
                  </a:lnTo>
                  <a:lnTo>
                    <a:pt x="18744" y="4200"/>
                  </a:lnTo>
                  <a:lnTo>
                    <a:pt x="18750" y="4182"/>
                  </a:lnTo>
                  <a:lnTo>
                    <a:pt x="18762" y="4170"/>
                  </a:lnTo>
                  <a:close/>
                  <a:moveTo>
                    <a:pt x="3174" y="4098"/>
                  </a:moveTo>
                  <a:lnTo>
                    <a:pt x="3186" y="4110"/>
                  </a:lnTo>
                  <a:lnTo>
                    <a:pt x="3174" y="4128"/>
                  </a:lnTo>
                  <a:lnTo>
                    <a:pt x="3150" y="4128"/>
                  </a:lnTo>
                  <a:lnTo>
                    <a:pt x="3162" y="4104"/>
                  </a:lnTo>
                  <a:lnTo>
                    <a:pt x="3174" y="4098"/>
                  </a:lnTo>
                  <a:close/>
                  <a:moveTo>
                    <a:pt x="2796" y="4098"/>
                  </a:moveTo>
                  <a:lnTo>
                    <a:pt x="2838" y="4104"/>
                  </a:lnTo>
                  <a:lnTo>
                    <a:pt x="2820" y="4116"/>
                  </a:lnTo>
                  <a:lnTo>
                    <a:pt x="2784" y="4122"/>
                  </a:lnTo>
                  <a:lnTo>
                    <a:pt x="2778" y="4128"/>
                  </a:lnTo>
                  <a:lnTo>
                    <a:pt x="2766" y="4128"/>
                  </a:lnTo>
                  <a:lnTo>
                    <a:pt x="2766" y="4110"/>
                  </a:lnTo>
                  <a:lnTo>
                    <a:pt x="2796" y="4098"/>
                  </a:lnTo>
                  <a:close/>
                  <a:moveTo>
                    <a:pt x="3222" y="4086"/>
                  </a:moveTo>
                  <a:lnTo>
                    <a:pt x="3240" y="4086"/>
                  </a:lnTo>
                  <a:lnTo>
                    <a:pt x="3240" y="4104"/>
                  </a:lnTo>
                  <a:lnTo>
                    <a:pt x="3222" y="4128"/>
                  </a:lnTo>
                  <a:lnTo>
                    <a:pt x="3210" y="4122"/>
                  </a:lnTo>
                  <a:lnTo>
                    <a:pt x="3210" y="4104"/>
                  </a:lnTo>
                  <a:lnTo>
                    <a:pt x="3222" y="4086"/>
                  </a:lnTo>
                  <a:close/>
                  <a:moveTo>
                    <a:pt x="3384" y="3948"/>
                  </a:moveTo>
                  <a:lnTo>
                    <a:pt x="3408" y="3960"/>
                  </a:lnTo>
                  <a:lnTo>
                    <a:pt x="3402" y="3972"/>
                  </a:lnTo>
                  <a:lnTo>
                    <a:pt x="3384" y="3972"/>
                  </a:lnTo>
                  <a:lnTo>
                    <a:pt x="3372" y="3954"/>
                  </a:lnTo>
                  <a:lnTo>
                    <a:pt x="3384" y="3948"/>
                  </a:lnTo>
                  <a:close/>
                  <a:moveTo>
                    <a:pt x="3576" y="3942"/>
                  </a:moveTo>
                  <a:lnTo>
                    <a:pt x="3600" y="3948"/>
                  </a:lnTo>
                  <a:lnTo>
                    <a:pt x="3588" y="3966"/>
                  </a:lnTo>
                  <a:lnTo>
                    <a:pt x="3546" y="3978"/>
                  </a:lnTo>
                  <a:lnTo>
                    <a:pt x="3528" y="3990"/>
                  </a:lnTo>
                  <a:lnTo>
                    <a:pt x="3516" y="3984"/>
                  </a:lnTo>
                  <a:lnTo>
                    <a:pt x="3534" y="3960"/>
                  </a:lnTo>
                  <a:lnTo>
                    <a:pt x="3576" y="3942"/>
                  </a:lnTo>
                  <a:close/>
                  <a:moveTo>
                    <a:pt x="3252" y="3942"/>
                  </a:moveTo>
                  <a:lnTo>
                    <a:pt x="3264" y="3948"/>
                  </a:lnTo>
                  <a:lnTo>
                    <a:pt x="3252" y="3960"/>
                  </a:lnTo>
                  <a:lnTo>
                    <a:pt x="3234" y="3960"/>
                  </a:lnTo>
                  <a:lnTo>
                    <a:pt x="3228" y="3954"/>
                  </a:lnTo>
                  <a:lnTo>
                    <a:pt x="3252" y="3942"/>
                  </a:lnTo>
                  <a:close/>
                  <a:moveTo>
                    <a:pt x="3300" y="3936"/>
                  </a:moveTo>
                  <a:lnTo>
                    <a:pt x="3324" y="3948"/>
                  </a:lnTo>
                  <a:lnTo>
                    <a:pt x="3336" y="3972"/>
                  </a:lnTo>
                  <a:lnTo>
                    <a:pt x="3312" y="3966"/>
                  </a:lnTo>
                  <a:lnTo>
                    <a:pt x="3300" y="3954"/>
                  </a:lnTo>
                  <a:lnTo>
                    <a:pt x="3276" y="3948"/>
                  </a:lnTo>
                  <a:lnTo>
                    <a:pt x="3300" y="3936"/>
                  </a:lnTo>
                  <a:close/>
                  <a:moveTo>
                    <a:pt x="2442" y="3858"/>
                  </a:moveTo>
                  <a:lnTo>
                    <a:pt x="2496" y="3870"/>
                  </a:lnTo>
                  <a:lnTo>
                    <a:pt x="2604" y="3912"/>
                  </a:lnTo>
                  <a:lnTo>
                    <a:pt x="2634" y="3942"/>
                  </a:lnTo>
                  <a:lnTo>
                    <a:pt x="2634" y="3972"/>
                  </a:lnTo>
                  <a:lnTo>
                    <a:pt x="2610" y="4008"/>
                  </a:lnTo>
                  <a:lnTo>
                    <a:pt x="2622" y="3972"/>
                  </a:lnTo>
                  <a:lnTo>
                    <a:pt x="2610" y="3948"/>
                  </a:lnTo>
                  <a:lnTo>
                    <a:pt x="2592" y="3966"/>
                  </a:lnTo>
                  <a:lnTo>
                    <a:pt x="2592" y="4014"/>
                  </a:lnTo>
                  <a:lnTo>
                    <a:pt x="2562" y="4044"/>
                  </a:lnTo>
                  <a:lnTo>
                    <a:pt x="2520" y="4074"/>
                  </a:lnTo>
                  <a:lnTo>
                    <a:pt x="2490" y="4074"/>
                  </a:lnTo>
                  <a:lnTo>
                    <a:pt x="2466" y="4092"/>
                  </a:lnTo>
                  <a:lnTo>
                    <a:pt x="2442" y="4092"/>
                  </a:lnTo>
                  <a:lnTo>
                    <a:pt x="2454" y="4074"/>
                  </a:lnTo>
                  <a:lnTo>
                    <a:pt x="2430" y="4062"/>
                  </a:lnTo>
                  <a:lnTo>
                    <a:pt x="2418" y="4068"/>
                  </a:lnTo>
                  <a:lnTo>
                    <a:pt x="2412" y="4038"/>
                  </a:lnTo>
                  <a:lnTo>
                    <a:pt x="2394" y="4002"/>
                  </a:lnTo>
                  <a:lnTo>
                    <a:pt x="2394" y="3936"/>
                  </a:lnTo>
                  <a:lnTo>
                    <a:pt x="2412" y="3876"/>
                  </a:lnTo>
                  <a:lnTo>
                    <a:pt x="2442" y="3858"/>
                  </a:lnTo>
                  <a:close/>
                  <a:moveTo>
                    <a:pt x="3786" y="3840"/>
                  </a:moveTo>
                  <a:lnTo>
                    <a:pt x="3768" y="3858"/>
                  </a:lnTo>
                  <a:lnTo>
                    <a:pt x="3768" y="3864"/>
                  </a:lnTo>
                  <a:lnTo>
                    <a:pt x="3762" y="3846"/>
                  </a:lnTo>
                  <a:lnTo>
                    <a:pt x="3786" y="3840"/>
                  </a:lnTo>
                  <a:close/>
                  <a:moveTo>
                    <a:pt x="3666" y="3750"/>
                  </a:moveTo>
                  <a:lnTo>
                    <a:pt x="3684" y="3768"/>
                  </a:lnTo>
                  <a:lnTo>
                    <a:pt x="3732" y="3792"/>
                  </a:lnTo>
                  <a:lnTo>
                    <a:pt x="3738" y="3822"/>
                  </a:lnTo>
                  <a:lnTo>
                    <a:pt x="3690" y="3786"/>
                  </a:lnTo>
                  <a:lnTo>
                    <a:pt x="3660" y="3762"/>
                  </a:lnTo>
                  <a:lnTo>
                    <a:pt x="3666" y="3750"/>
                  </a:lnTo>
                  <a:close/>
                  <a:moveTo>
                    <a:pt x="3618" y="3714"/>
                  </a:moveTo>
                  <a:lnTo>
                    <a:pt x="3636" y="3726"/>
                  </a:lnTo>
                  <a:lnTo>
                    <a:pt x="3630" y="3744"/>
                  </a:lnTo>
                  <a:lnTo>
                    <a:pt x="3618" y="3750"/>
                  </a:lnTo>
                  <a:lnTo>
                    <a:pt x="3618" y="3714"/>
                  </a:lnTo>
                  <a:close/>
                  <a:moveTo>
                    <a:pt x="4668" y="3636"/>
                  </a:moveTo>
                  <a:lnTo>
                    <a:pt x="4686" y="3654"/>
                  </a:lnTo>
                  <a:lnTo>
                    <a:pt x="4686" y="3672"/>
                  </a:lnTo>
                  <a:lnTo>
                    <a:pt x="4668" y="3696"/>
                  </a:lnTo>
                  <a:lnTo>
                    <a:pt x="4650" y="3690"/>
                  </a:lnTo>
                  <a:lnTo>
                    <a:pt x="4650" y="3684"/>
                  </a:lnTo>
                  <a:lnTo>
                    <a:pt x="4644" y="3678"/>
                  </a:lnTo>
                  <a:lnTo>
                    <a:pt x="4650" y="3660"/>
                  </a:lnTo>
                  <a:lnTo>
                    <a:pt x="4650" y="3648"/>
                  </a:lnTo>
                  <a:lnTo>
                    <a:pt x="4668" y="3636"/>
                  </a:lnTo>
                  <a:close/>
                  <a:moveTo>
                    <a:pt x="18150" y="3492"/>
                  </a:moveTo>
                  <a:lnTo>
                    <a:pt x="18162" y="3498"/>
                  </a:lnTo>
                  <a:lnTo>
                    <a:pt x="18162" y="3516"/>
                  </a:lnTo>
                  <a:lnTo>
                    <a:pt x="18144" y="3534"/>
                  </a:lnTo>
                  <a:lnTo>
                    <a:pt x="18138" y="3504"/>
                  </a:lnTo>
                  <a:lnTo>
                    <a:pt x="18150" y="3492"/>
                  </a:lnTo>
                  <a:close/>
                  <a:moveTo>
                    <a:pt x="3570" y="3450"/>
                  </a:moveTo>
                  <a:lnTo>
                    <a:pt x="3588" y="3450"/>
                  </a:lnTo>
                  <a:lnTo>
                    <a:pt x="3630" y="3480"/>
                  </a:lnTo>
                  <a:lnTo>
                    <a:pt x="3636" y="3498"/>
                  </a:lnTo>
                  <a:lnTo>
                    <a:pt x="3672" y="3510"/>
                  </a:lnTo>
                  <a:lnTo>
                    <a:pt x="3702" y="3546"/>
                  </a:lnTo>
                  <a:lnTo>
                    <a:pt x="3732" y="3546"/>
                  </a:lnTo>
                  <a:lnTo>
                    <a:pt x="3768" y="3582"/>
                  </a:lnTo>
                  <a:lnTo>
                    <a:pt x="3828" y="3612"/>
                  </a:lnTo>
                  <a:lnTo>
                    <a:pt x="3834" y="3660"/>
                  </a:lnTo>
                  <a:lnTo>
                    <a:pt x="3816" y="3684"/>
                  </a:lnTo>
                  <a:lnTo>
                    <a:pt x="3786" y="3678"/>
                  </a:lnTo>
                  <a:lnTo>
                    <a:pt x="3768" y="3696"/>
                  </a:lnTo>
                  <a:lnTo>
                    <a:pt x="3732" y="3690"/>
                  </a:lnTo>
                  <a:lnTo>
                    <a:pt x="3714" y="3672"/>
                  </a:lnTo>
                  <a:lnTo>
                    <a:pt x="3720" y="3666"/>
                  </a:lnTo>
                  <a:lnTo>
                    <a:pt x="3708" y="3630"/>
                  </a:lnTo>
                  <a:lnTo>
                    <a:pt x="3702" y="3618"/>
                  </a:lnTo>
                  <a:lnTo>
                    <a:pt x="3672" y="3618"/>
                  </a:lnTo>
                  <a:lnTo>
                    <a:pt x="3648" y="3612"/>
                  </a:lnTo>
                  <a:lnTo>
                    <a:pt x="3648" y="3642"/>
                  </a:lnTo>
                  <a:lnTo>
                    <a:pt x="3636" y="3642"/>
                  </a:lnTo>
                  <a:lnTo>
                    <a:pt x="3612" y="3618"/>
                  </a:lnTo>
                  <a:lnTo>
                    <a:pt x="3582" y="3600"/>
                  </a:lnTo>
                  <a:lnTo>
                    <a:pt x="3534" y="3546"/>
                  </a:lnTo>
                  <a:lnTo>
                    <a:pt x="3522" y="3522"/>
                  </a:lnTo>
                  <a:lnTo>
                    <a:pt x="3534" y="3522"/>
                  </a:lnTo>
                  <a:lnTo>
                    <a:pt x="3552" y="3540"/>
                  </a:lnTo>
                  <a:lnTo>
                    <a:pt x="3570" y="3534"/>
                  </a:lnTo>
                  <a:lnTo>
                    <a:pt x="3576" y="3522"/>
                  </a:lnTo>
                  <a:lnTo>
                    <a:pt x="3552" y="3516"/>
                  </a:lnTo>
                  <a:lnTo>
                    <a:pt x="3534" y="3492"/>
                  </a:lnTo>
                  <a:lnTo>
                    <a:pt x="3552" y="3480"/>
                  </a:lnTo>
                  <a:lnTo>
                    <a:pt x="3552" y="3462"/>
                  </a:lnTo>
                  <a:lnTo>
                    <a:pt x="3570" y="3450"/>
                  </a:lnTo>
                  <a:close/>
                  <a:moveTo>
                    <a:pt x="18108" y="3432"/>
                  </a:moveTo>
                  <a:lnTo>
                    <a:pt x="18132" y="3432"/>
                  </a:lnTo>
                  <a:lnTo>
                    <a:pt x="18150" y="3456"/>
                  </a:lnTo>
                  <a:lnTo>
                    <a:pt x="18150" y="3468"/>
                  </a:lnTo>
                  <a:lnTo>
                    <a:pt x="18138" y="3474"/>
                  </a:lnTo>
                  <a:lnTo>
                    <a:pt x="18102" y="3444"/>
                  </a:lnTo>
                  <a:lnTo>
                    <a:pt x="18108" y="3432"/>
                  </a:lnTo>
                  <a:close/>
                  <a:moveTo>
                    <a:pt x="2742" y="3294"/>
                  </a:moveTo>
                  <a:lnTo>
                    <a:pt x="2778" y="3294"/>
                  </a:lnTo>
                  <a:lnTo>
                    <a:pt x="2796" y="3300"/>
                  </a:lnTo>
                  <a:lnTo>
                    <a:pt x="2808" y="3318"/>
                  </a:lnTo>
                  <a:lnTo>
                    <a:pt x="2838" y="3330"/>
                  </a:lnTo>
                  <a:lnTo>
                    <a:pt x="2850" y="3348"/>
                  </a:lnTo>
                  <a:lnTo>
                    <a:pt x="2838" y="3372"/>
                  </a:lnTo>
                  <a:lnTo>
                    <a:pt x="2850" y="3390"/>
                  </a:lnTo>
                  <a:lnTo>
                    <a:pt x="2850" y="3408"/>
                  </a:lnTo>
                  <a:lnTo>
                    <a:pt x="2838" y="3402"/>
                  </a:lnTo>
                  <a:lnTo>
                    <a:pt x="2814" y="3372"/>
                  </a:lnTo>
                  <a:lnTo>
                    <a:pt x="2790" y="3366"/>
                  </a:lnTo>
                  <a:lnTo>
                    <a:pt x="2784" y="3342"/>
                  </a:lnTo>
                  <a:lnTo>
                    <a:pt x="2766" y="3336"/>
                  </a:lnTo>
                  <a:lnTo>
                    <a:pt x="2748" y="3336"/>
                  </a:lnTo>
                  <a:lnTo>
                    <a:pt x="2724" y="3330"/>
                  </a:lnTo>
                  <a:lnTo>
                    <a:pt x="2724" y="3312"/>
                  </a:lnTo>
                  <a:lnTo>
                    <a:pt x="2742" y="3294"/>
                  </a:lnTo>
                  <a:close/>
                  <a:moveTo>
                    <a:pt x="6516" y="3048"/>
                  </a:moveTo>
                  <a:lnTo>
                    <a:pt x="6528" y="3048"/>
                  </a:lnTo>
                  <a:lnTo>
                    <a:pt x="6540" y="3072"/>
                  </a:lnTo>
                  <a:lnTo>
                    <a:pt x="6534" y="3096"/>
                  </a:lnTo>
                  <a:lnTo>
                    <a:pt x="6516" y="3078"/>
                  </a:lnTo>
                  <a:lnTo>
                    <a:pt x="6516" y="3048"/>
                  </a:lnTo>
                  <a:close/>
                  <a:moveTo>
                    <a:pt x="6456" y="2964"/>
                  </a:moveTo>
                  <a:lnTo>
                    <a:pt x="6468" y="2964"/>
                  </a:lnTo>
                  <a:lnTo>
                    <a:pt x="6486" y="3000"/>
                  </a:lnTo>
                  <a:lnTo>
                    <a:pt x="6498" y="3072"/>
                  </a:lnTo>
                  <a:lnTo>
                    <a:pt x="6480" y="3096"/>
                  </a:lnTo>
                  <a:lnTo>
                    <a:pt x="6468" y="3090"/>
                  </a:lnTo>
                  <a:lnTo>
                    <a:pt x="6474" y="3042"/>
                  </a:lnTo>
                  <a:lnTo>
                    <a:pt x="6456" y="3012"/>
                  </a:lnTo>
                  <a:lnTo>
                    <a:pt x="6456" y="2964"/>
                  </a:lnTo>
                  <a:close/>
                  <a:moveTo>
                    <a:pt x="6414" y="2910"/>
                  </a:moveTo>
                  <a:lnTo>
                    <a:pt x="6426" y="2910"/>
                  </a:lnTo>
                  <a:lnTo>
                    <a:pt x="6450" y="2928"/>
                  </a:lnTo>
                  <a:lnTo>
                    <a:pt x="6450" y="2946"/>
                  </a:lnTo>
                  <a:lnTo>
                    <a:pt x="6432" y="2940"/>
                  </a:lnTo>
                  <a:lnTo>
                    <a:pt x="6414" y="2910"/>
                  </a:lnTo>
                  <a:close/>
                  <a:moveTo>
                    <a:pt x="2808" y="2634"/>
                  </a:moveTo>
                  <a:lnTo>
                    <a:pt x="2832" y="2634"/>
                  </a:lnTo>
                  <a:lnTo>
                    <a:pt x="2856" y="2646"/>
                  </a:lnTo>
                  <a:lnTo>
                    <a:pt x="2934" y="2658"/>
                  </a:lnTo>
                  <a:lnTo>
                    <a:pt x="2988" y="2658"/>
                  </a:lnTo>
                  <a:lnTo>
                    <a:pt x="3000" y="2670"/>
                  </a:lnTo>
                  <a:lnTo>
                    <a:pt x="2994" y="2688"/>
                  </a:lnTo>
                  <a:lnTo>
                    <a:pt x="2952" y="2700"/>
                  </a:lnTo>
                  <a:lnTo>
                    <a:pt x="2940" y="2712"/>
                  </a:lnTo>
                  <a:lnTo>
                    <a:pt x="2970" y="2706"/>
                  </a:lnTo>
                  <a:lnTo>
                    <a:pt x="2994" y="2700"/>
                  </a:lnTo>
                  <a:lnTo>
                    <a:pt x="3000" y="2724"/>
                  </a:lnTo>
                  <a:lnTo>
                    <a:pt x="3000" y="2778"/>
                  </a:lnTo>
                  <a:lnTo>
                    <a:pt x="2964" y="2796"/>
                  </a:lnTo>
                  <a:lnTo>
                    <a:pt x="2922" y="2796"/>
                  </a:lnTo>
                  <a:lnTo>
                    <a:pt x="2916" y="2802"/>
                  </a:lnTo>
                  <a:lnTo>
                    <a:pt x="2934" y="2814"/>
                  </a:lnTo>
                  <a:lnTo>
                    <a:pt x="2958" y="2808"/>
                  </a:lnTo>
                  <a:lnTo>
                    <a:pt x="2982" y="2814"/>
                  </a:lnTo>
                  <a:lnTo>
                    <a:pt x="2988" y="2826"/>
                  </a:lnTo>
                  <a:lnTo>
                    <a:pt x="2970" y="2850"/>
                  </a:lnTo>
                  <a:lnTo>
                    <a:pt x="2976" y="2868"/>
                  </a:lnTo>
                  <a:lnTo>
                    <a:pt x="2994" y="2946"/>
                  </a:lnTo>
                  <a:lnTo>
                    <a:pt x="3012" y="2988"/>
                  </a:lnTo>
                  <a:lnTo>
                    <a:pt x="3018" y="3054"/>
                  </a:lnTo>
                  <a:lnTo>
                    <a:pt x="3048" y="3096"/>
                  </a:lnTo>
                  <a:lnTo>
                    <a:pt x="3066" y="3156"/>
                  </a:lnTo>
                  <a:lnTo>
                    <a:pt x="3120" y="3216"/>
                  </a:lnTo>
                  <a:lnTo>
                    <a:pt x="3156" y="3276"/>
                  </a:lnTo>
                  <a:lnTo>
                    <a:pt x="3192" y="3276"/>
                  </a:lnTo>
                  <a:lnTo>
                    <a:pt x="3210" y="3306"/>
                  </a:lnTo>
                  <a:lnTo>
                    <a:pt x="3258" y="3342"/>
                  </a:lnTo>
                  <a:lnTo>
                    <a:pt x="3288" y="3342"/>
                  </a:lnTo>
                  <a:lnTo>
                    <a:pt x="3312" y="3378"/>
                  </a:lnTo>
                  <a:lnTo>
                    <a:pt x="3336" y="3384"/>
                  </a:lnTo>
                  <a:lnTo>
                    <a:pt x="3354" y="3378"/>
                  </a:lnTo>
                  <a:lnTo>
                    <a:pt x="3390" y="3396"/>
                  </a:lnTo>
                  <a:lnTo>
                    <a:pt x="3390" y="3414"/>
                  </a:lnTo>
                  <a:lnTo>
                    <a:pt x="3378" y="3432"/>
                  </a:lnTo>
                  <a:lnTo>
                    <a:pt x="3360" y="3450"/>
                  </a:lnTo>
                  <a:lnTo>
                    <a:pt x="3342" y="3450"/>
                  </a:lnTo>
                  <a:lnTo>
                    <a:pt x="3330" y="3444"/>
                  </a:lnTo>
                  <a:lnTo>
                    <a:pt x="3324" y="3456"/>
                  </a:lnTo>
                  <a:lnTo>
                    <a:pt x="3336" y="3468"/>
                  </a:lnTo>
                  <a:lnTo>
                    <a:pt x="3360" y="3468"/>
                  </a:lnTo>
                  <a:lnTo>
                    <a:pt x="3372" y="3492"/>
                  </a:lnTo>
                  <a:lnTo>
                    <a:pt x="3366" y="3510"/>
                  </a:lnTo>
                  <a:lnTo>
                    <a:pt x="3348" y="3516"/>
                  </a:lnTo>
                  <a:lnTo>
                    <a:pt x="3330" y="3504"/>
                  </a:lnTo>
                  <a:lnTo>
                    <a:pt x="3324" y="3480"/>
                  </a:lnTo>
                  <a:lnTo>
                    <a:pt x="3312" y="3480"/>
                  </a:lnTo>
                  <a:lnTo>
                    <a:pt x="3300" y="3468"/>
                  </a:lnTo>
                  <a:lnTo>
                    <a:pt x="3270" y="3450"/>
                  </a:lnTo>
                  <a:lnTo>
                    <a:pt x="3258" y="3456"/>
                  </a:lnTo>
                  <a:lnTo>
                    <a:pt x="3258" y="3468"/>
                  </a:lnTo>
                  <a:lnTo>
                    <a:pt x="3282" y="3486"/>
                  </a:lnTo>
                  <a:lnTo>
                    <a:pt x="3282" y="3504"/>
                  </a:lnTo>
                  <a:lnTo>
                    <a:pt x="3258" y="3504"/>
                  </a:lnTo>
                  <a:lnTo>
                    <a:pt x="3228" y="3492"/>
                  </a:lnTo>
                  <a:lnTo>
                    <a:pt x="3210" y="3468"/>
                  </a:lnTo>
                  <a:lnTo>
                    <a:pt x="3198" y="3474"/>
                  </a:lnTo>
                  <a:lnTo>
                    <a:pt x="3192" y="3498"/>
                  </a:lnTo>
                  <a:lnTo>
                    <a:pt x="3180" y="3498"/>
                  </a:lnTo>
                  <a:lnTo>
                    <a:pt x="3162" y="3468"/>
                  </a:lnTo>
                  <a:lnTo>
                    <a:pt x="3150" y="3450"/>
                  </a:lnTo>
                  <a:lnTo>
                    <a:pt x="3120" y="3432"/>
                  </a:lnTo>
                  <a:lnTo>
                    <a:pt x="3102" y="3432"/>
                  </a:lnTo>
                  <a:lnTo>
                    <a:pt x="3084" y="3438"/>
                  </a:lnTo>
                  <a:lnTo>
                    <a:pt x="3102" y="3444"/>
                  </a:lnTo>
                  <a:lnTo>
                    <a:pt x="3138" y="3462"/>
                  </a:lnTo>
                  <a:lnTo>
                    <a:pt x="3144" y="3492"/>
                  </a:lnTo>
                  <a:lnTo>
                    <a:pt x="3126" y="3510"/>
                  </a:lnTo>
                  <a:lnTo>
                    <a:pt x="3108" y="3516"/>
                  </a:lnTo>
                  <a:lnTo>
                    <a:pt x="3084" y="3498"/>
                  </a:lnTo>
                  <a:lnTo>
                    <a:pt x="3072" y="3456"/>
                  </a:lnTo>
                  <a:lnTo>
                    <a:pt x="3060" y="3438"/>
                  </a:lnTo>
                  <a:lnTo>
                    <a:pt x="3042" y="3438"/>
                  </a:lnTo>
                  <a:lnTo>
                    <a:pt x="3042" y="3462"/>
                  </a:lnTo>
                  <a:lnTo>
                    <a:pt x="3006" y="3444"/>
                  </a:lnTo>
                  <a:lnTo>
                    <a:pt x="2976" y="3456"/>
                  </a:lnTo>
                  <a:lnTo>
                    <a:pt x="2940" y="3438"/>
                  </a:lnTo>
                  <a:lnTo>
                    <a:pt x="2898" y="3438"/>
                  </a:lnTo>
                  <a:lnTo>
                    <a:pt x="2880" y="3420"/>
                  </a:lnTo>
                  <a:lnTo>
                    <a:pt x="2880" y="3402"/>
                  </a:lnTo>
                  <a:lnTo>
                    <a:pt x="2898" y="3408"/>
                  </a:lnTo>
                  <a:lnTo>
                    <a:pt x="2916" y="3408"/>
                  </a:lnTo>
                  <a:lnTo>
                    <a:pt x="2910" y="3390"/>
                  </a:lnTo>
                  <a:lnTo>
                    <a:pt x="2886" y="3366"/>
                  </a:lnTo>
                  <a:lnTo>
                    <a:pt x="2892" y="3348"/>
                  </a:lnTo>
                  <a:lnTo>
                    <a:pt x="2910" y="3336"/>
                  </a:lnTo>
                  <a:lnTo>
                    <a:pt x="2922" y="3324"/>
                  </a:lnTo>
                  <a:lnTo>
                    <a:pt x="2940" y="3324"/>
                  </a:lnTo>
                  <a:lnTo>
                    <a:pt x="2946" y="3312"/>
                  </a:lnTo>
                  <a:lnTo>
                    <a:pt x="2934" y="3306"/>
                  </a:lnTo>
                  <a:lnTo>
                    <a:pt x="2910" y="3318"/>
                  </a:lnTo>
                  <a:lnTo>
                    <a:pt x="2886" y="3318"/>
                  </a:lnTo>
                  <a:lnTo>
                    <a:pt x="2850" y="3300"/>
                  </a:lnTo>
                  <a:lnTo>
                    <a:pt x="2820" y="3258"/>
                  </a:lnTo>
                  <a:lnTo>
                    <a:pt x="2820" y="3234"/>
                  </a:lnTo>
                  <a:lnTo>
                    <a:pt x="2826" y="3222"/>
                  </a:lnTo>
                  <a:lnTo>
                    <a:pt x="2814" y="3204"/>
                  </a:lnTo>
                  <a:lnTo>
                    <a:pt x="2802" y="3234"/>
                  </a:lnTo>
                  <a:lnTo>
                    <a:pt x="2802" y="3252"/>
                  </a:lnTo>
                  <a:lnTo>
                    <a:pt x="2778" y="3264"/>
                  </a:lnTo>
                  <a:lnTo>
                    <a:pt x="2760" y="3258"/>
                  </a:lnTo>
                  <a:lnTo>
                    <a:pt x="2748" y="3222"/>
                  </a:lnTo>
                  <a:lnTo>
                    <a:pt x="2736" y="3204"/>
                  </a:lnTo>
                  <a:lnTo>
                    <a:pt x="2736" y="3186"/>
                  </a:lnTo>
                  <a:lnTo>
                    <a:pt x="2754" y="3156"/>
                  </a:lnTo>
                  <a:lnTo>
                    <a:pt x="2736" y="3180"/>
                  </a:lnTo>
                  <a:lnTo>
                    <a:pt x="2724" y="3204"/>
                  </a:lnTo>
                  <a:lnTo>
                    <a:pt x="2736" y="3240"/>
                  </a:lnTo>
                  <a:lnTo>
                    <a:pt x="2712" y="3276"/>
                  </a:lnTo>
                  <a:lnTo>
                    <a:pt x="2688" y="3282"/>
                  </a:lnTo>
                  <a:lnTo>
                    <a:pt x="2670" y="3294"/>
                  </a:lnTo>
                  <a:lnTo>
                    <a:pt x="2646" y="3282"/>
                  </a:lnTo>
                  <a:lnTo>
                    <a:pt x="2604" y="3252"/>
                  </a:lnTo>
                  <a:lnTo>
                    <a:pt x="2604" y="3234"/>
                  </a:lnTo>
                  <a:lnTo>
                    <a:pt x="2562" y="3204"/>
                  </a:lnTo>
                  <a:lnTo>
                    <a:pt x="2550" y="3180"/>
                  </a:lnTo>
                  <a:lnTo>
                    <a:pt x="2562" y="3150"/>
                  </a:lnTo>
                  <a:lnTo>
                    <a:pt x="2550" y="3114"/>
                  </a:lnTo>
                  <a:lnTo>
                    <a:pt x="2550" y="3084"/>
                  </a:lnTo>
                  <a:lnTo>
                    <a:pt x="2574" y="3054"/>
                  </a:lnTo>
                  <a:lnTo>
                    <a:pt x="2598" y="3054"/>
                  </a:lnTo>
                  <a:lnTo>
                    <a:pt x="2616" y="3066"/>
                  </a:lnTo>
                  <a:lnTo>
                    <a:pt x="2646" y="3054"/>
                  </a:lnTo>
                  <a:lnTo>
                    <a:pt x="2664" y="3066"/>
                  </a:lnTo>
                  <a:lnTo>
                    <a:pt x="2676" y="3054"/>
                  </a:lnTo>
                  <a:lnTo>
                    <a:pt x="2658" y="3024"/>
                  </a:lnTo>
                  <a:lnTo>
                    <a:pt x="2658" y="3006"/>
                  </a:lnTo>
                  <a:lnTo>
                    <a:pt x="2676" y="2988"/>
                  </a:lnTo>
                  <a:lnTo>
                    <a:pt x="2700" y="2988"/>
                  </a:lnTo>
                  <a:lnTo>
                    <a:pt x="2718" y="2982"/>
                  </a:lnTo>
                  <a:lnTo>
                    <a:pt x="2682" y="2982"/>
                  </a:lnTo>
                  <a:lnTo>
                    <a:pt x="2664" y="2958"/>
                  </a:lnTo>
                  <a:lnTo>
                    <a:pt x="2670" y="2940"/>
                  </a:lnTo>
                  <a:lnTo>
                    <a:pt x="2694" y="2916"/>
                  </a:lnTo>
                  <a:lnTo>
                    <a:pt x="2688" y="2904"/>
                  </a:lnTo>
                  <a:lnTo>
                    <a:pt x="2664" y="2910"/>
                  </a:lnTo>
                  <a:lnTo>
                    <a:pt x="2646" y="2934"/>
                  </a:lnTo>
                  <a:lnTo>
                    <a:pt x="2628" y="2934"/>
                  </a:lnTo>
                  <a:lnTo>
                    <a:pt x="2634" y="2910"/>
                  </a:lnTo>
                  <a:lnTo>
                    <a:pt x="2664" y="2886"/>
                  </a:lnTo>
                  <a:lnTo>
                    <a:pt x="2658" y="2874"/>
                  </a:lnTo>
                  <a:lnTo>
                    <a:pt x="2616" y="2892"/>
                  </a:lnTo>
                  <a:lnTo>
                    <a:pt x="2592" y="2904"/>
                  </a:lnTo>
                  <a:lnTo>
                    <a:pt x="2580" y="2886"/>
                  </a:lnTo>
                  <a:lnTo>
                    <a:pt x="2580" y="2856"/>
                  </a:lnTo>
                  <a:lnTo>
                    <a:pt x="2604" y="2814"/>
                  </a:lnTo>
                  <a:lnTo>
                    <a:pt x="2640" y="2808"/>
                  </a:lnTo>
                  <a:lnTo>
                    <a:pt x="2664" y="2808"/>
                  </a:lnTo>
                  <a:lnTo>
                    <a:pt x="2670" y="2790"/>
                  </a:lnTo>
                  <a:lnTo>
                    <a:pt x="2664" y="2784"/>
                  </a:lnTo>
                  <a:lnTo>
                    <a:pt x="2634" y="2778"/>
                  </a:lnTo>
                  <a:lnTo>
                    <a:pt x="2628" y="2754"/>
                  </a:lnTo>
                  <a:lnTo>
                    <a:pt x="2640" y="2736"/>
                  </a:lnTo>
                  <a:lnTo>
                    <a:pt x="2640" y="2706"/>
                  </a:lnTo>
                  <a:lnTo>
                    <a:pt x="2682" y="2676"/>
                  </a:lnTo>
                  <a:lnTo>
                    <a:pt x="2700" y="2664"/>
                  </a:lnTo>
                  <a:lnTo>
                    <a:pt x="2754" y="2664"/>
                  </a:lnTo>
                  <a:lnTo>
                    <a:pt x="2808" y="2634"/>
                  </a:lnTo>
                  <a:close/>
                  <a:moveTo>
                    <a:pt x="5556" y="2484"/>
                  </a:moveTo>
                  <a:lnTo>
                    <a:pt x="5586" y="2490"/>
                  </a:lnTo>
                  <a:lnTo>
                    <a:pt x="5604" y="2496"/>
                  </a:lnTo>
                  <a:lnTo>
                    <a:pt x="5604" y="2520"/>
                  </a:lnTo>
                  <a:lnTo>
                    <a:pt x="5580" y="2550"/>
                  </a:lnTo>
                  <a:lnTo>
                    <a:pt x="5556" y="2556"/>
                  </a:lnTo>
                  <a:lnTo>
                    <a:pt x="5532" y="2592"/>
                  </a:lnTo>
                  <a:lnTo>
                    <a:pt x="5514" y="2598"/>
                  </a:lnTo>
                  <a:lnTo>
                    <a:pt x="5484" y="2622"/>
                  </a:lnTo>
                  <a:lnTo>
                    <a:pt x="5466" y="2622"/>
                  </a:lnTo>
                  <a:lnTo>
                    <a:pt x="5454" y="2610"/>
                  </a:lnTo>
                  <a:lnTo>
                    <a:pt x="5460" y="2580"/>
                  </a:lnTo>
                  <a:lnTo>
                    <a:pt x="5478" y="2568"/>
                  </a:lnTo>
                  <a:lnTo>
                    <a:pt x="5496" y="2544"/>
                  </a:lnTo>
                  <a:lnTo>
                    <a:pt x="5490" y="2520"/>
                  </a:lnTo>
                  <a:lnTo>
                    <a:pt x="5514" y="2496"/>
                  </a:lnTo>
                  <a:lnTo>
                    <a:pt x="5556" y="2484"/>
                  </a:lnTo>
                  <a:close/>
                  <a:moveTo>
                    <a:pt x="5070" y="2388"/>
                  </a:moveTo>
                  <a:lnTo>
                    <a:pt x="5100" y="2394"/>
                  </a:lnTo>
                  <a:lnTo>
                    <a:pt x="5106" y="2418"/>
                  </a:lnTo>
                  <a:lnTo>
                    <a:pt x="5094" y="2430"/>
                  </a:lnTo>
                  <a:lnTo>
                    <a:pt x="5094" y="2448"/>
                  </a:lnTo>
                  <a:lnTo>
                    <a:pt x="5106" y="2460"/>
                  </a:lnTo>
                  <a:lnTo>
                    <a:pt x="5112" y="2490"/>
                  </a:lnTo>
                  <a:lnTo>
                    <a:pt x="5094" y="2490"/>
                  </a:lnTo>
                  <a:lnTo>
                    <a:pt x="5076" y="2472"/>
                  </a:lnTo>
                  <a:lnTo>
                    <a:pt x="5052" y="2466"/>
                  </a:lnTo>
                  <a:lnTo>
                    <a:pt x="5040" y="2448"/>
                  </a:lnTo>
                  <a:lnTo>
                    <a:pt x="5046" y="2400"/>
                  </a:lnTo>
                  <a:lnTo>
                    <a:pt x="5070" y="2388"/>
                  </a:lnTo>
                  <a:close/>
                  <a:moveTo>
                    <a:pt x="4608" y="2316"/>
                  </a:moveTo>
                  <a:lnTo>
                    <a:pt x="4626" y="2322"/>
                  </a:lnTo>
                  <a:lnTo>
                    <a:pt x="4650" y="2352"/>
                  </a:lnTo>
                  <a:lnTo>
                    <a:pt x="4656" y="2376"/>
                  </a:lnTo>
                  <a:lnTo>
                    <a:pt x="4698" y="2394"/>
                  </a:lnTo>
                  <a:lnTo>
                    <a:pt x="4716" y="2424"/>
                  </a:lnTo>
                  <a:lnTo>
                    <a:pt x="4710" y="2436"/>
                  </a:lnTo>
                  <a:lnTo>
                    <a:pt x="4680" y="2448"/>
                  </a:lnTo>
                  <a:lnTo>
                    <a:pt x="4650" y="2472"/>
                  </a:lnTo>
                  <a:lnTo>
                    <a:pt x="4638" y="2496"/>
                  </a:lnTo>
                  <a:lnTo>
                    <a:pt x="4614" y="2496"/>
                  </a:lnTo>
                  <a:lnTo>
                    <a:pt x="4602" y="2490"/>
                  </a:lnTo>
                  <a:lnTo>
                    <a:pt x="4584" y="2502"/>
                  </a:lnTo>
                  <a:lnTo>
                    <a:pt x="4572" y="2472"/>
                  </a:lnTo>
                  <a:lnTo>
                    <a:pt x="4554" y="2478"/>
                  </a:lnTo>
                  <a:lnTo>
                    <a:pt x="4554" y="2490"/>
                  </a:lnTo>
                  <a:lnTo>
                    <a:pt x="4560" y="2508"/>
                  </a:lnTo>
                  <a:lnTo>
                    <a:pt x="4548" y="2508"/>
                  </a:lnTo>
                  <a:lnTo>
                    <a:pt x="4524" y="2484"/>
                  </a:lnTo>
                  <a:lnTo>
                    <a:pt x="4530" y="2448"/>
                  </a:lnTo>
                  <a:lnTo>
                    <a:pt x="4524" y="2418"/>
                  </a:lnTo>
                  <a:lnTo>
                    <a:pt x="4500" y="2394"/>
                  </a:lnTo>
                  <a:lnTo>
                    <a:pt x="4500" y="2370"/>
                  </a:lnTo>
                  <a:lnTo>
                    <a:pt x="4530" y="2346"/>
                  </a:lnTo>
                  <a:lnTo>
                    <a:pt x="4554" y="2346"/>
                  </a:lnTo>
                  <a:lnTo>
                    <a:pt x="4584" y="2322"/>
                  </a:lnTo>
                  <a:lnTo>
                    <a:pt x="4608" y="2316"/>
                  </a:lnTo>
                  <a:close/>
                  <a:moveTo>
                    <a:pt x="5214" y="2310"/>
                  </a:moveTo>
                  <a:lnTo>
                    <a:pt x="5244" y="2322"/>
                  </a:lnTo>
                  <a:lnTo>
                    <a:pt x="5286" y="2328"/>
                  </a:lnTo>
                  <a:lnTo>
                    <a:pt x="5286" y="2346"/>
                  </a:lnTo>
                  <a:lnTo>
                    <a:pt x="5268" y="2352"/>
                  </a:lnTo>
                  <a:lnTo>
                    <a:pt x="5226" y="2346"/>
                  </a:lnTo>
                  <a:lnTo>
                    <a:pt x="5196" y="2322"/>
                  </a:lnTo>
                  <a:lnTo>
                    <a:pt x="5214" y="2310"/>
                  </a:lnTo>
                  <a:close/>
                  <a:moveTo>
                    <a:pt x="5604" y="2262"/>
                  </a:moveTo>
                  <a:lnTo>
                    <a:pt x="5616" y="2292"/>
                  </a:lnTo>
                  <a:lnTo>
                    <a:pt x="5652" y="2322"/>
                  </a:lnTo>
                  <a:lnTo>
                    <a:pt x="5658" y="2358"/>
                  </a:lnTo>
                  <a:lnTo>
                    <a:pt x="5688" y="2400"/>
                  </a:lnTo>
                  <a:lnTo>
                    <a:pt x="5682" y="2418"/>
                  </a:lnTo>
                  <a:lnTo>
                    <a:pt x="5658" y="2424"/>
                  </a:lnTo>
                  <a:lnTo>
                    <a:pt x="5634" y="2418"/>
                  </a:lnTo>
                  <a:lnTo>
                    <a:pt x="5604" y="2412"/>
                  </a:lnTo>
                  <a:lnTo>
                    <a:pt x="5592" y="2400"/>
                  </a:lnTo>
                  <a:lnTo>
                    <a:pt x="5556" y="2394"/>
                  </a:lnTo>
                  <a:lnTo>
                    <a:pt x="5550" y="2376"/>
                  </a:lnTo>
                  <a:lnTo>
                    <a:pt x="5568" y="2340"/>
                  </a:lnTo>
                  <a:lnTo>
                    <a:pt x="5574" y="2298"/>
                  </a:lnTo>
                  <a:lnTo>
                    <a:pt x="5604" y="2262"/>
                  </a:lnTo>
                  <a:close/>
                  <a:moveTo>
                    <a:pt x="5142" y="2202"/>
                  </a:moveTo>
                  <a:lnTo>
                    <a:pt x="5148" y="2214"/>
                  </a:lnTo>
                  <a:lnTo>
                    <a:pt x="5136" y="2220"/>
                  </a:lnTo>
                  <a:lnTo>
                    <a:pt x="5130" y="2238"/>
                  </a:lnTo>
                  <a:lnTo>
                    <a:pt x="5136" y="2250"/>
                  </a:lnTo>
                  <a:lnTo>
                    <a:pt x="5106" y="2268"/>
                  </a:lnTo>
                  <a:lnTo>
                    <a:pt x="5088" y="2262"/>
                  </a:lnTo>
                  <a:lnTo>
                    <a:pt x="5064" y="2286"/>
                  </a:lnTo>
                  <a:lnTo>
                    <a:pt x="5064" y="2268"/>
                  </a:lnTo>
                  <a:lnTo>
                    <a:pt x="5076" y="2232"/>
                  </a:lnTo>
                  <a:lnTo>
                    <a:pt x="5118" y="2208"/>
                  </a:lnTo>
                  <a:lnTo>
                    <a:pt x="5142" y="2202"/>
                  </a:lnTo>
                  <a:close/>
                  <a:moveTo>
                    <a:pt x="6000" y="1902"/>
                  </a:moveTo>
                  <a:lnTo>
                    <a:pt x="6030" y="1914"/>
                  </a:lnTo>
                  <a:lnTo>
                    <a:pt x="6018" y="1926"/>
                  </a:lnTo>
                  <a:lnTo>
                    <a:pt x="5976" y="1920"/>
                  </a:lnTo>
                  <a:lnTo>
                    <a:pt x="5964" y="1914"/>
                  </a:lnTo>
                  <a:lnTo>
                    <a:pt x="6000" y="1902"/>
                  </a:lnTo>
                  <a:close/>
                  <a:moveTo>
                    <a:pt x="5772" y="1884"/>
                  </a:moveTo>
                  <a:lnTo>
                    <a:pt x="5802" y="1884"/>
                  </a:lnTo>
                  <a:lnTo>
                    <a:pt x="5814" y="1896"/>
                  </a:lnTo>
                  <a:lnTo>
                    <a:pt x="5790" y="1926"/>
                  </a:lnTo>
                  <a:lnTo>
                    <a:pt x="5766" y="1926"/>
                  </a:lnTo>
                  <a:lnTo>
                    <a:pt x="5754" y="1902"/>
                  </a:lnTo>
                  <a:lnTo>
                    <a:pt x="5772" y="1884"/>
                  </a:lnTo>
                  <a:close/>
                  <a:moveTo>
                    <a:pt x="5874" y="1866"/>
                  </a:moveTo>
                  <a:lnTo>
                    <a:pt x="5910" y="1872"/>
                  </a:lnTo>
                  <a:lnTo>
                    <a:pt x="5904" y="1890"/>
                  </a:lnTo>
                  <a:lnTo>
                    <a:pt x="5880" y="1908"/>
                  </a:lnTo>
                  <a:lnTo>
                    <a:pt x="5850" y="1896"/>
                  </a:lnTo>
                  <a:lnTo>
                    <a:pt x="5838" y="1884"/>
                  </a:lnTo>
                  <a:lnTo>
                    <a:pt x="5862" y="1878"/>
                  </a:lnTo>
                  <a:lnTo>
                    <a:pt x="5874" y="1866"/>
                  </a:lnTo>
                  <a:close/>
                  <a:moveTo>
                    <a:pt x="6240" y="1860"/>
                  </a:moveTo>
                  <a:lnTo>
                    <a:pt x="6264" y="1872"/>
                  </a:lnTo>
                  <a:lnTo>
                    <a:pt x="6282" y="1890"/>
                  </a:lnTo>
                  <a:lnTo>
                    <a:pt x="6264" y="1902"/>
                  </a:lnTo>
                  <a:lnTo>
                    <a:pt x="6252" y="1896"/>
                  </a:lnTo>
                  <a:lnTo>
                    <a:pt x="6240" y="1860"/>
                  </a:lnTo>
                  <a:close/>
                  <a:moveTo>
                    <a:pt x="6114" y="1812"/>
                  </a:moveTo>
                  <a:lnTo>
                    <a:pt x="6132" y="1812"/>
                  </a:lnTo>
                  <a:lnTo>
                    <a:pt x="6162" y="1818"/>
                  </a:lnTo>
                  <a:lnTo>
                    <a:pt x="6144" y="1842"/>
                  </a:lnTo>
                  <a:lnTo>
                    <a:pt x="6108" y="1842"/>
                  </a:lnTo>
                  <a:lnTo>
                    <a:pt x="6120" y="1830"/>
                  </a:lnTo>
                  <a:lnTo>
                    <a:pt x="6114" y="1812"/>
                  </a:lnTo>
                  <a:close/>
                  <a:moveTo>
                    <a:pt x="5364" y="1752"/>
                  </a:moveTo>
                  <a:lnTo>
                    <a:pt x="5388" y="1758"/>
                  </a:lnTo>
                  <a:lnTo>
                    <a:pt x="5382" y="1776"/>
                  </a:lnTo>
                  <a:lnTo>
                    <a:pt x="5394" y="1800"/>
                  </a:lnTo>
                  <a:lnTo>
                    <a:pt x="5370" y="1812"/>
                  </a:lnTo>
                  <a:lnTo>
                    <a:pt x="5346" y="1800"/>
                  </a:lnTo>
                  <a:lnTo>
                    <a:pt x="5340" y="1782"/>
                  </a:lnTo>
                  <a:lnTo>
                    <a:pt x="5328" y="1770"/>
                  </a:lnTo>
                  <a:lnTo>
                    <a:pt x="5334" y="1758"/>
                  </a:lnTo>
                  <a:lnTo>
                    <a:pt x="5364" y="1752"/>
                  </a:lnTo>
                  <a:close/>
                  <a:moveTo>
                    <a:pt x="5994" y="1710"/>
                  </a:moveTo>
                  <a:lnTo>
                    <a:pt x="6012" y="1710"/>
                  </a:lnTo>
                  <a:lnTo>
                    <a:pt x="6012" y="1722"/>
                  </a:lnTo>
                  <a:lnTo>
                    <a:pt x="5988" y="1734"/>
                  </a:lnTo>
                  <a:lnTo>
                    <a:pt x="5988" y="1740"/>
                  </a:lnTo>
                  <a:lnTo>
                    <a:pt x="5994" y="1752"/>
                  </a:lnTo>
                  <a:lnTo>
                    <a:pt x="5988" y="1758"/>
                  </a:lnTo>
                  <a:lnTo>
                    <a:pt x="5958" y="1746"/>
                  </a:lnTo>
                  <a:lnTo>
                    <a:pt x="5958" y="1734"/>
                  </a:lnTo>
                  <a:lnTo>
                    <a:pt x="5994" y="1710"/>
                  </a:lnTo>
                  <a:close/>
                  <a:moveTo>
                    <a:pt x="2940" y="1692"/>
                  </a:moveTo>
                  <a:lnTo>
                    <a:pt x="2952" y="1692"/>
                  </a:lnTo>
                  <a:lnTo>
                    <a:pt x="2946" y="1710"/>
                  </a:lnTo>
                  <a:lnTo>
                    <a:pt x="2904" y="1740"/>
                  </a:lnTo>
                  <a:lnTo>
                    <a:pt x="2898" y="1752"/>
                  </a:lnTo>
                  <a:lnTo>
                    <a:pt x="2886" y="1758"/>
                  </a:lnTo>
                  <a:lnTo>
                    <a:pt x="2874" y="1740"/>
                  </a:lnTo>
                  <a:lnTo>
                    <a:pt x="2892" y="1722"/>
                  </a:lnTo>
                  <a:lnTo>
                    <a:pt x="2910" y="1716"/>
                  </a:lnTo>
                  <a:lnTo>
                    <a:pt x="2940" y="1692"/>
                  </a:lnTo>
                  <a:close/>
                  <a:moveTo>
                    <a:pt x="6054" y="1686"/>
                  </a:moveTo>
                  <a:lnTo>
                    <a:pt x="6084" y="1686"/>
                  </a:lnTo>
                  <a:lnTo>
                    <a:pt x="6090" y="1704"/>
                  </a:lnTo>
                  <a:lnTo>
                    <a:pt x="6090" y="1710"/>
                  </a:lnTo>
                  <a:lnTo>
                    <a:pt x="6072" y="1722"/>
                  </a:lnTo>
                  <a:lnTo>
                    <a:pt x="6048" y="1722"/>
                  </a:lnTo>
                  <a:lnTo>
                    <a:pt x="6042" y="1698"/>
                  </a:lnTo>
                  <a:lnTo>
                    <a:pt x="6054" y="1686"/>
                  </a:lnTo>
                  <a:close/>
                  <a:moveTo>
                    <a:pt x="6114" y="1662"/>
                  </a:moveTo>
                  <a:lnTo>
                    <a:pt x="6138" y="1662"/>
                  </a:lnTo>
                  <a:lnTo>
                    <a:pt x="6156" y="1680"/>
                  </a:lnTo>
                  <a:lnTo>
                    <a:pt x="6150" y="1698"/>
                  </a:lnTo>
                  <a:lnTo>
                    <a:pt x="6120" y="1722"/>
                  </a:lnTo>
                  <a:lnTo>
                    <a:pt x="6108" y="1722"/>
                  </a:lnTo>
                  <a:lnTo>
                    <a:pt x="6102" y="1716"/>
                  </a:lnTo>
                  <a:lnTo>
                    <a:pt x="6114" y="1698"/>
                  </a:lnTo>
                  <a:lnTo>
                    <a:pt x="6108" y="1686"/>
                  </a:lnTo>
                  <a:lnTo>
                    <a:pt x="6114" y="1662"/>
                  </a:lnTo>
                  <a:close/>
                  <a:moveTo>
                    <a:pt x="6006" y="1590"/>
                  </a:moveTo>
                  <a:lnTo>
                    <a:pt x="6024" y="1596"/>
                  </a:lnTo>
                  <a:lnTo>
                    <a:pt x="6036" y="1608"/>
                  </a:lnTo>
                  <a:lnTo>
                    <a:pt x="6012" y="1632"/>
                  </a:lnTo>
                  <a:lnTo>
                    <a:pt x="6000" y="1626"/>
                  </a:lnTo>
                  <a:lnTo>
                    <a:pt x="5958" y="1614"/>
                  </a:lnTo>
                  <a:lnTo>
                    <a:pt x="5958" y="1602"/>
                  </a:lnTo>
                  <a:lnTo>
                    <a:pt x="5982" y="1602"/>
                  </a:lnTo>
                  <a:lnTo>
                    <a:pt x="6006" y="1590"/>
                  </a:lnTo>
                  <a:close/>
                  <a:moveTo>
                    <a:pt x="6126" y="1500"/>
                  </a:moveTo>
                  <a:lnTo>
                    <a:pt x="6162" y="1500"/>
                  </a:lnTo>
                  <a:lnTo>
                    <a:pt x="6180" y="1524"/>
                  </a:lnTo>
                  <a:lnTo>
                    <a:pt x="6180" y="1536"/>
                  </a:lnTo>
                  <a:lnTo>
                    <a:pt x="6156" y="1536"/>
                  </a:lnTo>
                  <a:lnTo>
                    <a:pt x="6168" y="1554"/>
                  </a:lnTo>
                  <a:lnTo>
                    <a:pt x="6168" y="1566"/>
                  </a:lnTo>
                  <a:lnTo>
                    <a:pt x="6156" y="1566"/>
                  </a:lnTo>
                  <a:lnTo>
                    <a:pt x="6132" y="1554"/>
                  </a:lnTo>
                  <a:lnTo>
                    <a:pt x="6102" y="1554"/>
                  </a:lnTo>
                  <a:lnTo>
                    <a:pt x="6084" y="1542"/>
                  </a:lnTo>
                  <a:lnTo>
                    <a:pt x="6072" y="1518"/>
                  </a:lnTo>
                  <a:lnTo>
                    <a:pt x="6078" y="1512"/>
                  </a:lnTo>
                  <a:lnTo>
                    <a:pt x="6102" y="1524"/>
                  </a:lnTo>
                  <a:lnTo>
                    <a:pt x="6114" y="1524"/>
                  </a:lnTo>
                  <a:lnTo>
                    <a:pt x="6108" y="1506"/>
                  </a:lnTo>
                  <a:lnTo>
                    <a:pt x="6126" y="1500"/>
                  </a:lnTo>
                  <a:close/>
                  <a:moveTo>
                    <a:pt x="5514" y="1386"/>
                  </a:moveTo>
                  <a:lnTo>
                    <a:pt x="5520" y="1410"/>
                  </a:lnTo>
                  <a:lnTo>
                    <a:pt x="5520" y="1428"/>
                  </a:lnTo>
                  <a:lnTo>
                    <a:pt x="5544" y="1446"/>
                  </a:lnTo>
                  <a:lnTo>
                    <a:pt x="5544" y="1464"/>
                  </a:lnTo>
                  <a:lnTo>
                    <a:pt x="5520" y="1476"/>
                  </a:lnTo>
                  <a:lnTo>
                    <a:pt x="5532" y="1506"/>
                  </a:lnTo>
                  <a:lnTo>
                    <a:pt x="5526" y="1530"/>
                  </a:lnTo>
                  <a:lnTo>
                    <a:pt x="5514" y="1518"/>
                  </a:lnTo>
                  <a:lnTo>
                    <a:pt x="5508" y="1488"/>
                  </a:lnTo>
                  <a:lnTo>
                    <a:pt x="5496" y="1482"/>
                  </a:lnTo>
                  <a:lnTo>
                    <a:pt x="5478" y="1494"/>
                  </a:lnTo>
                  <a:lnTo>
                    <a:pt x="5460" y="1488"/>
                  </a:lnTo>
                  <a:lnTo>
                    <a:pt x="5460" y="1434"/>
                  </a:lnTo>
                  <a:lnTo>
                    <a:pt x="5472" y="1446"/>
                  </a:lnTo>
                  <a:lnTo>
                    <a:pt x="5484" y="1452"/>
                  </a:lnTo>
                  <a:lnTo>
                    <a:pt x="5490" y="1434"/>
                  </a:lnTo>
                  <a:lnTo>
                    <a:pt x="5466" y="1410"/>
                  </a:lnTo>
                  <a:lnTo>
                    <a:pt x="5478" y="1398"/>
                  </a:lnTo>
                  <a:lnTo>
                    <a:pt x="5490" y="1398"/>
                  </a:lnTo>
                  <a:lnTo>
                    <a:pt x="5514" y="1386"/>
                  </a:lnTo>
                  <a:close/>
                  <a:moveTo>
                    <a:pt x="5370" y="1254"/>
                  </a:moveTo>
                  <a:lnTo>
                    <a:pt x="5388" y="1260"/>
                  </a:lnTo>
                  <a:lnTo>
                    <a:pt x="5400" y="1278"/>
                  </a:lnTo>
                  <a:lnTo>
                    <a:pt x="5436" y="1290"/>
                  </a:lnTo>
                  <a:lnTo>
                    <a:pt x="5424" y="1302"/>
                  </a:lnTo>
                  <a:lnTo>
                    <a:pt x="5394" y="1302"/>
                  </a:lnTo>
                  <a:lnTo>
                    <a:pt x="5358" y="1284"/>
                  </a:lnTo>
                  <a:lnTo>
                    <a:pt x="5352" y="1266"/>
                  </a:lnTo>
                  <a:lnTo>
                    <a:pt x="5370" y="1254"/>
                  </a:lnTo>
                  <a:close/>
                  <a:moveTo>
                    <a:pt x="5478" y="1224"/>
                  </a:moveTo>
                  <a:lnTo>
                    <a:pt x="5496" y="1236"/>
                  </a:lnTo>
                  <a:lnTo>
                    <a:pt x="5544" y="1242"/>
                  </a:lnTo>
                  <a:lnTo>
                    <a:pt x="5538" y="1254"/>
                  </a:lnTo>
                  <a:lnTo>
                    <a:pt x="5514" y="1260"/>
                  </a:lnTo>
                  <a:lnTo>
                    <a:pt x="5490" y="1260"/>
                  </a:lnTo>
                  <a:lnTo>
                    <a:pt x="5454" y="1266"/>
                  </a:lnTo>
                  <a:lnTo>
                    <a:pt x="5448" y="1260"/>
                  </a:lnTo>
                  <a:lnTo>
                    <a:pt x="5442" y="1260"/>
                  </a:lnTo>
                  <a:lnTo>
                    <a:pt x="5460" y="1230"/>
                  </a:lnTo>
                  <a:lnTo>
                    <a:pt x="5478" y="1224"/>
                  </a:lnTo>
                  <a:close/>
                  <a:moveTo>
                    <a:pt x="10200" y="1212"/>
                  </a:moveTo>
                  <a:lnTo>
                    <a:pt x="10224" y="1212"/>
                  </a:lnTo>
                  <a:lnTo>
                    <a:pt x="10254" y="1236"/>
                  </a:lnTo>
                  <a:lnTo>
                    <a:pt x="10278" y="1248"/>
                  </a:lnTo>
                  <a:lnTo>
                    <a:pt x="10272" y="1260"/>
                  </a:lnTo>
                  <a:lnTo>
                    <a:pt x="10260" y="1260"/>
                  </a:lnTo>
                  <a:lnTo>
                    <a:pt x="10248" y="1272"/>
                  </a:lnTo>
                  <a:lnTo>
                    <a:pt x="10212" y="1272"/>
                  </a:lnTo>
                  <a:lnTo>
                    <a:pt x="10212" y="1248"/>
                  </a:lnTo>
                  <a:lnTo>
                    <a:pt x="10188" y="1236"/>
                  </a:lnTo>
                  <a:lnTo>
                    <a:pt x="10188" y="1224"/>
                  </a:lnTo>
                  <a:lnTo>
                    <a:pt x="10200" y="1212"/>
                  </a:lnTo>
                  <a:close/>
                  <a:moveTo>
                    <a:pt x="3774" y="1164"/>
                  </a:moveTo>
                  <a:lnTo>
                    <a:pt x="3786" y="1182"/>
                  </a:lnTo>
                  <a:lnTo>
                    <a:pt x="3792" y="1200"/>
                  </a:lnTo>
                  <a:lnTo>
                    <a:pt x="3804" y="1224"/>
                  </a:lnTo>
                  <a:lnTo>
                    <a:pt x="3834" y="1224"/>
                  </a:lnTo>
                  <a:lnTo>
                    <a:pt x="3852" y="1242"/>
                  </a:lnTo>
                  <a:lnTo>
                    <a:pt x="3882" y="1242"/>
                  </a:lnTo>
                  <a:lnTo>
                    <a:pt x="3888" y="1254"/>
                  </a:lnTo>
                  <a:lnTo>
                    <a:pt x="3876" y="1290"/>
                  </a:lnTo>
                  <a:lnTo>
                    <a:pt x="3876" y="1326"/>
                  </a:lnTo>
                  <a:lnTo>
                    <a:pt x="3900" y="1326"/>
                  </a:lnTo>
                  <a:lnTo>
                    <a:pt x="3906" y="1338"/>
                  </a:lnTo>
                  <a:lnTo>
                    <a:pt x="3906" y="1374"/>
                  </a:lnTo>
                  <a:lnTo>
                    <a:pt x="3912" y="1398"/>
                  </a:lnTo>
                  <a:lnTo>
                    <a:pt x="3900" y="1422"/>
                  </a:lnTo>
                  <a:lnTo>
                    <a:pt x="3906" y="1434"/>
                  </a:lnTo>
                  <a:lnTo>
                    <a:pt x="3906" y="1452"/>
                  </a:lnTo>
                  <a:lnTo>
                    <a:pt x="3882" y="1464"/>
                  </a:lnTo>
                  <a:lnTo>
                    <a:pt x="3864" y="1458"/>
                  </a:lnTo>
                  <a:lnTo>
                    <a:pt x="3840" y="1476"/>
                  </a:lnTo>
                  <a:lnTo>
                    <a:pt x="3798" y="1524"/>
                  </a:lnTo>
                  <a:lnTo>
                    <a:pt x="3768" y="1542"/>
                  </a:lnTo>
                  <a:lnTo>
                    <a:pt x="3720" y="1554"/>
                  </a:lnTo>
                  <a:lnTo>
                    <a:pt x="3678" y="1590"/>
                  </a:lnTo>
                  <a:lnTo>
                    <a:pt x="3660" y="1590"/>
                  </a:lnTo>
                  <a:lnTo>
                    <a:pt x="3612" y="1626"/>
                  </a:lnTo>
                  <a:lnTo>
                    <a:pt x="3546" y="1692"/>
                  </a:lnTo>
                  <a:lnTo>
                    <a:pt x="3492" y="1728"/>
                  </a:lnTo>
                  <a:lnTo>
                    <a:pt x="3468" y="1734"/>
                  </a:lnTo>
                  <a:lnTo>
                    <a:pt x="3450" y="1782"/>
                  </a:lnTo>
                  <a:lnTo>
                    <a:pt x="3426" y="1818"/>
                  </a:lnTo>
                  <a:lnTo>
                    <a:pt x="3384" y="1848"/>
                  </a:lnTo>
                  <a:lnTo>
                    <a:pt x="3378" y="1878"/>
                  </a:lnTo>
                  <a:lnTo>
                    <a:pt x="3360" y="1896"/>
                  </a:lnTo>
                  <a:lnTo>
                    <a:pt x="3348" y="1926"/>
                  </a:lnTo>
                  <a:lnTo>
                    <a:pt x="3306" y="1974"/>
                  </a:lnTo>
                  <a:lnTo>
                    <a:pt x="3288" y="1992"/>
                  </a:lnTo>
                  <a:lnTo>
                    <a:pt x="3270" y="1968"/>
                  </a:lnTo>
                  <a:lnTo>
                    <a:pt x="3258" y="1992"/>
                  </a:lnTo>
                  <a:lnTo>
                    <a:pt x="3270" y="2010"/>
                  </a:lnTo>
                  <a:lnTo>
                    <a:pt x="3294" y="2028"/>
                  </a:lnTo>
                  <a:lnTo>
                    <a:pt x="3288" y="2046"/>
                  </a:lnTo>
                  <a:lnTo>
                    <a:pt x="3246" y="2064"/>
                  </a:lnTo>
                  <a:lnTo>
                    <a:pt x="3240" y="2076"/>
                  </a:lnTo>
                  <a:lnTo>
                    <a:pt x="3252" y="2082"/>
                  </a:lnTo>
                  <a:lnTo>
                    <a:pt x="3246" y="2112"/>
                  </a:lnTo>
                  <a:lnTo>
                    <a:pt x="3228" y="2130"/>
                  </a:lnTo>
                  <a:lnTo>
                    <a:pt x="3210" y="2124"/>
                  </a:lnTo>
                  <a:lnTo>
                    <a:pt x="3186" y="2118"/>
                  </a:lnTo>
                  <a:lnTo>
                    <a:pt x="3186" y="2136"/>
                  </a:lnTo>
                  <a:lnTo>
                    <a:pt x="3210" y="2148"/>
                  </a:lnTo>
                  <a:lnTo>
                    <a:pt x="3198" y="2166"/>
                  </a:lnTo>
                  <a:lnTo>
                    <a:pt x="3156" y="2148"/>
                  </a:lnTo>
                  <a:lnTo>
                    <a:pt x="3132" y="2136"/>
                  </a:lnTo>
                  <a:lnTo>
                    <a:pt x="3114" y="2136"/>
                  </a:lnTo>
                  <a:lnTo>
                    <a:pt x="3108" y="2172"/>
                  </a:lnTo>
                  <a:lnTo>
                    <a:pt x="3132" y="2172"/>
                  </a:lnTo>
                  <a:lnTo>
                    <a:pt x="3138" y="2184"/>
                  </a:lnTo>
                  <a:lnTo>
                    <a:pt x="3126" y="2214"/>
                  </a:lnTo>
                  <a:lnTo>
                    <a:pt x="3102" y="2220"/>
                  </a:lnTo>
                  <a:lnTo>
                    <a:pt x="3078" y="2196"/>
                  </a:lnTo>
                  <a:lnTo>
                    <a:pt x="3060" y="2202"/>
                  </a:lnTo>
                  <a:lnTo>
                    <a:pt x="3090" y="2238"/>
                  </a:lnTo>
                  <a:lnTo>
                    <a:pt x="3114" y="2262"/>
                  </a:lnTo>
                  <a:lnTo>
                    <a:pt x="3114" y="2286"/>
                  </a:lnTo>
                  <a:lnTo>
                    <a:pt x="3102" y="2316"/>
                  </a:lnTo>
                  <a:lnTo>
                    <a:pt x="3096" y="2334"/>
                  </a:lnTo>
                  <a:lnTo>
                    <a:pt x="3108" y="2346"/>
                  </a:lnTo>
                  <a:lnTo>
                    <a:pt x="3114" y="2364"/>
                  </a:lnTo>
                  <a:lnTo>
                    <a:pt x="3102" y="2376"/>
                  </a:lnTo>
                  <a:lnTo>
                    <a:pt x="3078" y="2370"/>
                  </a:lnTo>
                  <a:lnTo>
                    <a:pt x="3048" y="2358"/>
                  </a:lnTo>
                  <a:lnTo>
                    <a:pt x="3042" y="2340"/>
                  </a:lnTo>
                  <a:lnTo>
                    <a:pt x="3024" y="2316"/>
                  </a:lnTo>
                  <a:lnTo>
                    <a:pt x="3012" y="2334"/>
                  </a:lnTo>
                  <a:lnTo>
                    <a:pt x="3042" y="2370"/>
                  </a:lnTo>
                  <a:lnTo>
                    <a:pt x="3078" y="2412"/>
                  </a:lnTo>
                  <a:lnTo>
                    <a:pt x="3090" y="2448"/>
                  </a:lnTo>
                  <a:lnTo>
                    <a:pt x="3072" y="2466"/>
                  </a:lnTo>
                  <a:lnTo>
                    <a:pt x="3060" y="2460"/>
                  </a:lnTo>
                  <a:lnTo>
                    <a:pt x="3060" y="2442"/>
                  </a:lnTo>
                  <a:lnTo>
                    <a:pt x="3042" y="2424"/>
                  </a:lnTo>
                  <a:lnTo>
                    <a:pt x="3024" y="2430"/>
                  </a:lnTo>
                  <a:lnTo>
                    <a:pt x="3000" y="2424"/>
                  </a:lnTo>
                  <a:lnTo>
                    <a:pt x="2982" y="2430"/>
                  </a:lnTo>
                  <a:lnTo>
                    <a:pt x="2994" y="2442"/>
                  </a:lnTo>
                  <a:lnTo>
                    <a:pt x="3012" y="2442"/>
                  </a:lnTo>
                  <a:lnTo>
                    <a:pt x="3042" y="2448"/>
                  </a:lnTo>
                  <a:lnTo>
                    <a:pt x="3060" y="2484"/>
                  </a:lnTo>
                  <a:lnTo>
                    <a:pt x="3078" y="2502"/>
                  </a:lnTo>
                  <a:lnTo>
                    <a:pt x="3072" y="2526"/>
                  </a:lnTo>
                  <a:lnTo>
                    <a:pt x="3054" y="2556"/>
                  </a:lnTo>
                  <a:lnTo>
                    <a:pt x="3054" y="2586"/>
                  </a:lnTo>
                  <a:lnTo>
                    <a:pt x="3042" y="2622"/>
                  </a:lnTo>
                  <a:lnTo>
                    <a:pt x="3018" y="2622"/>
                  </a:lnTo>
                  <a:lnTo>
                    <a:pt x="3012" y="2640"/>
                  </a:lnTo>
                  <a:lnTo>
                    <a:pt x="2964" y="2640"/>
                  </a:lnTo>
                  <a:lnTo>
                    <a:pt x="2940" y="2628"/>
                  </a:lnTo>
                  <a:lnTo>
                    <a:pt x="2928" y="2598"/>
                  </a:lnTo>
                  <a:lnTo>
                    <a:pt x="2910" y="2598"/>
                  </a:lnTo>
                  <a:lnTo>
                    <a:pt x="2910" y="2616"/>
                  </a:lnTo>
                  <a:lnTo>
                    <a:pt x="2922" y="2634"/>
                  </a:lnTo>
                  <a:lnTo>
                    <a:pt x="2898" y="2646"/>
                  </a:lnTo>
                  <a:lnTo>
                    <a:pt x="2868" y="2634"/>
                  </a:lnTo>
                  <a:lnTo>
                    <a:pt x="2850" y="2622"/>
                  </a:lnTo>
                  <a:lnTo>
                    <a:pt x="2826" y="2616"/>
                  </a:lnTo>
                  <a:lnTo>
                    <a:pt x="2784" y="2628"/>
                  </a:lnTo>
                  <a:lnTo>
                    <a:pt x="2742" y="2652"/>
                  </a:lnTo>
                  <a:lnTo>
                    <a:pt x="2694" y="2646"/>
                  </a:lnTo>
                  <a:lnTo>
                    <a:pt x="2700" y="2646"/>
                  </a:lnTo>
                  <a:lnTo>
                    <a:pt x="2700" y="2634"/>
                  </a:lnTo>
                  <a:lnTo>
                    <a:pt x="2706" y="2622"/>
                  </a:lnTo>
                  <a:lnTo>
                    <a:pt x="2700" y="2598"/>
                  </a:lnTo>
                  <a:lnTo>
                    <a:pt x="2706" y="2574"/>
                  </a:lnTo>
                  <a:lnTo>
                    <a:pt x="2718" y="2556"/>
                  </a:lnTo>
                  <a:lnTo>
                    <a:pt x="2760" y="2532"/>
                  </a:lnTo>
                  <a:lnTo>
                    <a:pt x="2772" y="2514"/>
                  </a:lnTo>
                  <a:lnTo>
                    <a:pt x="2790" y="2514"/>
                  </a:lnTo>
                  <a:lnTo>
                    <a:pt x="2808" y="2532"/>
                  </a:lnTo>
                  <a:lnTo>
                    <a:pt x="2820" y="2526"/>
                  </a:lnTo>
                  <a:lnTo>
                    <a:pt x="2820" y="2514"/>
                  </a:lnTo>
                  <a:lnTo>
                    <a:pt x="2808" y="2502"/>
                  </a:lnTo>
                  <a:lnTo>
                    <a:pt x="2778" y="2502"/>
                  </a:lnTo>
                  <a:lnTo>
                    <a:pt x="2748" y="2508"/>
                  </a:lnTo>
                  <a:lnTo>
                    <a:pt x="2706" y="2538"/>
                  </a:lnTo>
                  <a:lnTo>
                    <a:pt x="2682" y="2550"/>
                  </a:lnTo>
                  <a:lnTo>
                    <a:pt x="2676" y="2562"/>
                  </a:lnTo>
                  <a:lnTo>
                    <a:pt x="2664" y="2574"/>
                  </a:lnTo>
                  <a:lnTo>
                    <a:pt x="2634" y="2562"/>
                  </a:lnTo>
                  <a:lnTo>
                    <a:pt x="2604" y="2532"/>
                  </a:lnTo>
                  <a:lnTo>
                    <a:pt x="2604" y="2520"/>
                  </a:lnTo>
                  <a:lnTo>
                    <a:pt x="2628" y="2514"/>
                  </a:lnTo>
                  <a:lnTo>
                    <a:pt x="2640" y="2502"/>
                  </a:lnTo>
                  <a:lnTo>
                    <a:pt x="2634" y="2496"/>
                  </a:lnTo>
                  <a:lnTo>
                    <a:pt x="2658" y="2448"/>
                  </a:lnTo>
                  <a:lnTo>
                    <a:pt x="2676" y="2454"/>
                  </a:lnTo>
                  <a:lnTo>
                    <a:pt x="2688" y="2448"/>
                  </a:lnTo>
                  <a:lnTo>
                    <a:pt x="2694" y="2436"/>
                  </a:lnTo>
                  <a:lnTo>
                    <a:pt x="2682" y="2424"/>
                  </a:lnTo>
                  <a:lnTo>
                    <a:pt x="2682" y="2406"/>
                  </a:lnTo>
                  <a:lnTo>
                    <a:pt x="2694" y="2400"/>
                  </a:lnTo>
                  <a:lnTo>
                    <a:pt x="2700" y="2382"/>
                  </a:lnTo>
                  <a:lnTo>
                    <a:pt x="2718" y="2364"/>
                  </a:lnTo>
                  <a:lnTo>
                    <a:pt x="2742" y="2364"/>
                  </a:lnTo>
                  <a:lnTo>
                    <a:pt x="2766" y="2382"/>
                  </a:lnTo>
                  <a:lnTo>
                    <a:pt x="2796" y="2382"/>
                  </a:lnTo>
                  <a:lnTo>
                    <a:pt x="2826" y="2394"/>
                  </a:lnTo>
                  <a:lnTo>
                    <a:pt x="2844" y="2412"/>
                  </a:lnTo>
                  <a:lnTo>
                    <a:pt x="2844" y="2388"/>
                  </a:lnTo>
                  <a:lnTo>
                    <a:pt x="2820" y="2382"/>
                  </a:lnTo>
                  <a:lnTo>
                    <a:pt x="2778" y="2358"/>
                  </a:lnTo>
                  <a:lnTo>
                    <a:pt x="2736" y="2352"/>
                  </a:lnTo>
                  <a:lnTo>
                    <a:pt x="2730" y="2346"/>
                  </a:lnTo>
                  <a:lnTo>
                    <a:pt x="2724" y="2328"/>
                  </a:lnTo>
                  <a:lnTo>
                    <a:pt x="2754" y="2328"/>
                  </a:lnTo>
                  <a:lnTo>
                    <a:pt x="2778" y="2322"/>
                  </a:lnTo>
                  <a:lnTo>
                    <a:pt x="2778" y="2310"/>
                  </a:lnTo>
                  <a:lnTo>
                    <a:pt x="2718" y="2310"/>
                  </a:lnTo>
                  <a:lnTo>
                    <a:pt x="2706" y="2304"/>
                  </a:lnTo>
                  <a:lnTo>
                    <a:pt x="2706" y="2286"/>
                  </a:lnTo>
                  <a:lnTo>
                    <a:pt x="2724" y="2274"/>
                  </a:lnTo>
                  <a:lnTo>
                    <a:pt x="2760" y="2274"/>
                  </a:lnTo>
                  <a:lnTo>
                    <a:pt x="2796" y="2262"/>
                  </a:lnTo>
                  <a:lnTo>
                    <a:pt x="2802" y="2250"/>
                  </a:lnTo>
                  <a:lnTo>
                    <a:pt x="2790" y="2244"/>
                  </a:lnTo>
                  <a:lnTo>
                    <a:pt x="2772" y="2250"/>
                  </a:lnTo>
                  <a:lnTo>
                    <a:pt x="2754" y="2250"/>
                  </a:lnTo>
                  <a:lnTo>
                    <a:pt x="2730" y="2238"/>
                  </a:lnTo>
                  <a:lnTo>
                    <a:pt x="2718" y="2208"/>
                  </a:lnTo>
                  <a:lnTo>
                    <a:pt x="2730" y="2190"/>
                  </a:lnTo>
                  <a:lnTo>
                    <a:pt x="2748" y="2196"/>
                  </a:lnTo>
                  <a:lnTo>
                    <a:pt x="2760" y="2178"/>
                  </a:lnTo>
                  <a:lnTo>
                    <a:pt x="2796" y="2178"/>
                  </a:lnTo>
                  <a:lnTo>
                    <a:pt x="2820" y="2172"/>
                  </a:lnTo>
                  <a:lnTo>
                    <a:pt x="2832" y="2154"/>
                  </a:lnTo>
                  <a:lnTo>
                    <a:pt x="2826" y="2148"/>
                  </a:lnTo>
                  <a:lnTo>
                    <a:pt x="2802" y="2160"/>
                  </a:lnTo>
                  <a:lnTo>
                    <a:pt x="2772" y="2160"/>
                  </a:lnTo>
                  <a:lnTo>
                    <a:pt x="2760" y="2154"/>
                  </a:lnTo>
                  <a:lnTo>
                    <a:pt x="2748" y="2154"/>
                  </a:lnTo>
                  <a:lnTo>
                    <a:pt x="2730" y="2166"/>
                  </a:lnTo>
                  <a:lnTo>
                    <a:pt x="2712" y="2160"/>
                  </a:lnTo>
                  <a:lnTo>
                    <a:pt x="2706" y="2148"/>
                  </a:lnTo>
                  <a:lnTo>
                    <a:pt x="2724" y="2118"/>
                  </a:lnTo>
                  <a:lnTo>
                    <a:pt x="2724" y="2100"/>
                  </a:lnTo>
                  <a:lnTo>
                    <a:pt x="2712" y="2094"/>
                  </a:lnTo>
                  <a:lnTo>
                    <a:pt x="2694" y="2100"/>
                  </a:lnTo>
                  <a:lnTo>
                    <a:pt x="2664" y="2082"/>
                  </a:lnTo>
                  <a:lnTo>
                    <a:pt x="2658" y="2052"/>
                  </a:lnTo>
                  <a:lnTo>
                    <a:pt x="2670" y="2016"/>
                  </a:lnTo>
                  <a:lnTo>
                    <a:pt x="2676" y="2010"/>
                  </a:lnTo>
                  <a:lnTo>
                    <a:pt x="2700" y="2046"/>
                  </a:lnTo>
                  <a:lnTo>
                    <a:pt x="2724" y="2058"/>
                  </a:lnTo>
                  <a:lnTo>
                    <a:pt x="2754" y="2040"/>
                  </a:lnTo>
                  <a:lnTo>
                    <a:pt x="2766" y="2016"/>
                  </a:lnTo>
                  <a:lnTo>
                    <a:pt x="2766" y="1992"/>
                  </a:lnTo>
                  <a:lnTo>
                    <a:pt x="2772" y="1974"/>
                  </a:lnTo>
                  <a:lnTo>
                    <a:pt x="2808" y="1962"/>
                  </a:lnTo>
                  <a:lnTo>
                    <a:pt x="2844" y="1968"/>
                  </a:lnTo>
                  <a:lnTo>
                    <a:pt x="2862" y="1974"/>
                  </a:lnTo>
                  <a:lnTo>
                    <a:pt x="2880" y="1956"/>
                  </a:lnTo>
                  <a:lnTo>
                    <a:pt x="2880" y="1932"/>
                  </a:lnTo>
                  <a:lnTo>
                    <a:pt x="2886" y="1920"/>
                  </a:lnTo>
                  <a:lnTo>
                    <a:pt x="2874" y="1908"/>
                  </a:lnTo>
                  <a:lnTo>
                    <a:pt x="2850" y="1914"/>
                  </a:lnTo>
                  <a:lnTo>
                    <a:pt x="2838" y="1914"/>
                  </a:lnTo>
                  <a:lnTo>
                    <a:pt x="2832" y="1890"/>
                  </a:lnTo>
                  <a:lnTo>
                    <a:pt x="2838" y="1854"/>
                  </a:lnTo>
                  <a:lnTo>
                    <a:pt x="2856" y="1842"/>
                  </a:lnTo>
                  <a:lnTo>
                    <a:pt x="2904" y="1842"/>
                  </a:lnTo>
                  <a:lnTo>
                    <a:pt x="2922" y="1824"/>
                  </a:lnTo>
                  <a:lnTo>
                    <a:pt x="2904" y="1818"/>
                  </a:lnTo>
                  <a:lnTo>
                    <a:pt x="2898" y="1812"/>
                  </a:lnTo>
                  <a:lnTo>
                    <a:pt x="2904" y="1770"/>
                  </a:lnTo>
                  <a:lnTo>
                    <a:pt x="2922" y="1758"/>
                  </a:lnTo>
                  <a:lnTo>
                    <a:pt x="2946" y="1746"/>
                  </a:lnTo>
                  <a:lnTo>
                    <a:pt x="2952" y="1728"/>
                  </a:lnTo>
                  <a:lnTo>
                    <a:pt x="2970" y="1716"/>
                  </a:lnTo>
                  <a:lnTo>
                    <a:pt x="3006" y="1716"/>
                  </a:lnTo>
                  <a:lnTo>
                    <a:pt x="3018" y="1692"/>
                  </a:lnTo>
                  <a:lnTo>
                    <a:pt x="3030" y="1680"/>
                  </a:lnTo>
                  <a:lnTo>
                    <a:pt x="3012" y="1674"/>
                  </a:lnTo>
                  <a:lnTo>
                    <a:pt x="3012" y="1656"/>
                  </a:lnTo>
                  <a:lnTo>
                    <a:pt x="3036" y="1638"/>
                  </a:lnTo>
                  <a:lnTo>
                    <a:pt x="3060" y="1608"/>
                  </a:lnTo>
                  <a:lnTo>
                    <a:pt x="3078" y="1608"/>
                  </a:lnTo>
                  <a:lnTo>
                    <a:pt x="3078" y="1626"/>
                  </a:lnTo>
                  <a:lnTo>
                    <a:pt x="3066" y="1638"/>
                  </a:lnTo>
                  <a:lnTo>
                    <a:pt x="3066" y="1656"/>
                  </a:lnTo>
                  <a:lnTo>
                    <a:pt x="3078" y="1656"/>
                  </a:lnTo>
                  <a:lnTo>
                    <a:pt x="3096" y="1632"/>
                  </a:lnTo>
                  <a:lnTo>
                    <a:pt x="3114" y="1632"/>
                  </a:lnTo>
                  <a:lnTo>
                    <a:pt x="3114" y="1620"/>
                  </a:lnTo>
                  <a:lnTo>
                    <a:pt x="3102" y="1608"/>
                  </a:lnTo>
                  <a:lnTo>
                    <a:pt x="3084" y="1572"/>
                  </a:lnTo>
                  <a:lnTo>
                    <a:pt x="3096" y="1554"/>
                  </a:lnTo>
                  <a:lnTo>
                    <a:pt x="3114" y="1554"/>
                  </a:lnTo>
                  <a:lnTo>
                    <a:pt x="3126" y="1542"/>
                  </a:lnTo>
                  <a:lnTo>
                    <a:pt x="3186" y="1530"/>
                  </a:lnTo>
                  <a:lnTo>
                    <a:pt x="3234" y="1524"/>
                  </a:lnTo>
                  <a:lnTo>
                    <a:pt x="3258" y="1572"/>
                  </a:lnTo>
                  <a:lnTo>
                    <a:pt x="3264" y="1560"/>
                  </a:lnTo>
                  <a:lnTo>
                    <a:pt x="3264" y="1512"/>
                  </a:lnTo>
                  <a:lnTo>
                    <a:pt x="3276" y="1512"/>
                  </a:lnTo>
                  <a:lnTo>
                    <a:pt x="3288" y="1536"/>
                  </a:lnTo>
                  <a:lnTo>
                    <a:pt x="3300" y="1542"/>
                  </a:lnTo>
                  <a:lnTo>
                    <a:pt x="3324" y="1524"/>
                  </a:lnTo>
                  <a:lnTo>
                    <a:pt x="3348" y="1494"/>
                  </a:lnTo>
                  <a:lnTo>
                    <a:pt x="3372" y="1476"/>
                  </a:lnTo>
                  <a:lnTo>
                    <a:pt x="3396" y="1476"/>
                  </a:lnTo>
                  <a:lnTo>
                    <a:pt x="3408" y="1482"/>
                  </a:lnTo>
                  <a:lnTo>
                    <a:pt x="3480" y="1434"/>
                  </a:lnTo>
                  <a:lnTo>
                    <a:pt x="3498" y="1416"/>
                  </a:lnTo>
                  <a:lnTo>
                    <a:pt x="3516" y="1404"/>
                  </a:lnTo>
                  <a:lnTo>
                    <a:pt x="3516" y="1386"/>
                  </a:lnTo>
                  <a:lnTo>
                    <a:pt x="3528" y="1374"/>
                  </a:lnTo>
                  <a:lnTo>
                    <a:pt x="3552" y="1374"/>
                  </a:lnTo>
                  <a:lnTo>
                    <a:pt x="3552" y="1356"/>
                  </a:lnTo>
                  <a:lnTo>
                    <a:pt x="3534" y="1326"/>
                  </a:lnTo>
                  <a:lnTo>
                    <a:pt x="3534" y="1314"/>
                  </a:lnTo>
                  <a:lnTo>
                    <a:pt x="3558" y="1290"/>
                  </a:lnTo>
                  <a:lnTo>
                    <a:pt x="3564" y="1272"/>
                  </a:lnTo>
                  <a:lnTo>
                    <a:pt x="3582" y="1254"/>
                  </a:lnTo>
                  <a:lnTo>
                    <a:pt x="3600" y="1248"/>
                  </a:lnTo>
                  <a:lnTo>
                    <a:pt x="3618" y="1236"/>
                  </a:lnTo>
                  <a:lnTo>
                    <a:pt x="3630" y="1212"/>
                  </a:lnTo>
                  <a:lnTo>
                    <a:pt x="3666" y="1188"/>
                  </a:lnTo>
                  <a:lnTo>
                    <a:pt x="3690" y="1182"/>
                  </a:lnTo>
                  <a:lnTo>
                    <a:pt x="3714" y="1194"/>
                  </a:lnTo>
                  <a:lnTo>
                    <a:pt x="3738" y="1200"/>
                  </a:lnTo>
                  <a:lnTo>
                    <a:pt x="3744" y="1182"/>
                  </a:lnTo>
                  <a:lnTo>
                    <a:pt x="3774" y="1164"/>
                  </a:lnTo>
                  <a:close/>
                  <a:moveTo>
                    <a:pt x="12690" y="1158"/>
                  </a:moveTo>
                  <a:lnTo>
                    <a:pt x="12702" y="1188"/>
                  </a:lnTo>
                  <a:lnTo>
                    <a:pt x="12714" y="1206"/>
                  </a:lnTo>
                  <a:lnTo>
                    <a:pt x="12702" y="1218"/>
                  </a:lnTo>
                  <a:lnTo>
                    <a:pt x="12666" y="1230"/>
                  </a:lnTo>
                  <a:lnTo>
                    <a:pt x="12660" y="1242"/>
                  </a:lnTo>
                  <a:lnTo>
                    <a:pt x="12636" y="1236"/>
                  </a:lnTo>
                  <a:lnTo>
                    <a:pt x="12606" y="1206"/>
                  </a:lnTo>
                  <a:lnTo>
                    <a:pt x="12624" y="1206"/>
                  </a:lnTo>
                  <a:lnTo>
                    <a:pt x="12630" y="1200"/>
                  </a:lnTo>
                  <a:lnTo>
                    <a:pt x="12642" y="1200"/>
                  </a:lnTo>
                  <a:lnTo>
                    <a:pt x="12672" y="1182"/>
                  </a:lnTo>
                  <a:lnTo>
                    <a:pt x="12678" y="1164"/>
                  </a:lnTo>
                  <a:lnTo>
                    <a:pt x="12690" y="1158"/>
                  </a:lnTo>
                  <a:close/>
                  <a:moveTo>
                    <a:pt x="15990" y="990"/>
                  </a:moveTo>
                  <a:lnTo>
                    <a:pt x="16002" y="990"/>
                  </a:lnTo>
                  <a:lnTo>
                    <a:pt x="16032" y="1008"/>
                  </a:lnTo>
                  <a:lnTo>
                    <a:pt x="16044" y="1044"/>
                  </a:lnTo>
                  <a:lnTo>
                    <a:pt x="16032" y="1056"/>
                  </a:lnTo>
                  <a:lnTo>
                    <a:pt x="16020" y="1032"/>
                  </a:lnTo>
                  <a:lnTo>
                    <a:pt x="15996" y="1002"/>
                  </a:lnTo>
                  <a:lnTo>
                    <a:pt x="15990" y="990"/>
                  </a:lnTo>
                  <a:close/>
                  <a:moveTo>
                    <a:pt x="15942" y="966"/>
                  </a:moveTo>
                  <a:lnTo>
                    <a:pt x="15960" y="978"/>
                  </a:lnTo>
                  <a:lnTo>
                    <a:pt x="15972" y="1002"/>
                  </a:lnTo>
                  <a:lnTo>
                    <a:pt x="15960" y="1008"/>
                  </a:lnTo>
                  <a:lnTo>
                    <a:pt x="15954" y="1026"/>
                  </a:lnTo>
                  <a:lnTo>
                    <a:pt x="15930" y="1014"/>
                  </a:lnTo>
                  <a:lnTo>
                    <a:pt x="15918" y="984"/>
                  </a:lnTo>
                  <a:lnTo>
                    <a:pt x="15936" y="972"/>
                  </a:lnTo>
                  <a:lnTo>
                    <a:pt x="15942" y="966"/>
                  </a:lnTo>
                  <a:close/>
                  <a:moveTo>
                    <a:pt x="16002" y="948"/>
                  </a:moveTo>
                  <a:lnTo>
                    <a:pt x="16020" y="948"/>
                  </a:lnTo>
                  <a:lnTo>
                    <a:pt x="16032" y="972"/>
                  </a:lnTo>
                  <a:lnTo>
                    <a:pt x="16032" y="990"/>
                  </a:lnTo>
                  <a:lnTo>
                    <a:pt x="16020" y="984"/>
                  </a:lnTo>
                  <a:lnTo>
                    <a:pt x="15996" y="960"/>
                  </a:lnTo>
                  <a:lnTo>
                    <a:pt x="16002" y="948"/>
                  </a:lnTo>
                  <a:close/>
                  <a:moveTo>
                    <a:pt x="16032" y="918"/>
                  </a:moveTo>
                  <a:lnTo>
                    <a:pt x="16050" y="918"/>
                  </a:lnTo>
                  <a:lnTo>
                    <a:pt x="16062" y="942"/>
                  </a:lnTo>
                  <a:lnTo>
                    <a:pt x="16056" y="960"/>
                  </a:lnTo>
                  <a:lnTo>
                    <a:pt x="16044" y="966"/>
                  </a:lnTo>
                  <a:lnTo>
                    <a:pt x="16032" y="924"/>
                  </a:lnTo>
                  <a:lnTo>
                    <a:pt x="16032" y="918"/>
                  </a:lnTo>
                  <a:close/>
                  <a:moveTo>
                    <a:pt x="9162" y="918"/>
                  </a:moveTo>
                  <a:lnTo>
                    <a:pt x="9186" y="924"/>
                  </a:lnTo>
                  <a:lnTo>
                    <a:pt x="9186" y="942"/>
                  </a:lnTo>
                  <a:lnTo>
                    <a:pt x="9198" y="972"/>
                  </a:lnTo>
                  <a:lnTo>
                    <a:pt x="9216" y="990"/>
                  </a:lnTo>
                  <a:lnTo>
                    <a:pt x="9222" y="1038"/>
                  </a:lnTo>
                  <a:lnTo>
                    <a:pt x="9234" y="1050"/>
                  </a:lnTo>
                  <a:lnTo>
                    <a:pt x="9234" y="1068"/>
                  </a:lnTo>
                  <a:lnTo>
                    <a:pt x="9222" y="1080"/>
                  </a:lnTo>
                  <a:lnTo>
                    <a:pt x="9216" y="1104"/>
                  </a:lnTo>
                  <a:lnTo>
                    <a:pt x="9192" y="1116"/>
                  </a:lnTo>
                  <a:lnTo>
                    <a:pt x="9174" y="1104"/>
                  </a:lnTo>
                  <a:lnTo>
                    <a:pt x="9138" y="1098"/>
                  </a:lnTo>
                  <a:lnTo>
                    <a:pt x="9066" y="1080"/>
                  </a:lnTo>
                  <a:lnTo>
                    <a:pt x="9024" y="1080"/>
                  </a:lnTo>
                  <a:lnTo>
                    <a:pt x="9006" y="1062"/>
                  </a:lnTo>
                  <a:lnTo>
                    <a:pt x="9012" y="1056"/>
                  </a:lnTo>
                  <a:lnTo>
                    <a:pt x="9042" y="1056"/>
                  </a:lnTo>
                  <a:lnTo>
                    <a:pt x="9054" y="1044"/>
                  </a:lnTo>
                  <a:lnTo>
                    <a:pt x="9048" y="1020"/>
                  </a:lnTo>
                  <a:lnTo>
                    <a:pt x="9024" y="1008"/>
                  </a:lnTo>
                  <a:lnTo>
                    <a:pt x="9012" y="978"/>
                  </a:lnTo>
                  <a:lnTo>
                    <a:pt x="9024" y="966"/>
                  </a:lnTo>
                  <a:lnTo>
                    <a:pt x="9048" y="966"/>
                  </a:lnTo>
                  <a:lnTo>
                    <a:pt x="9102" y="936"/>
                  </a:lnTo>
                  <a:lnTo>
                    <a:pt x="9162" y="918"/>
                  </a:lnTo>
                  <a:close/>
                  <a:moveTo>
                    <a:pt x="10608" y="822"/>
                  </a:moveTo>
                  <a:lnTo>
                    <a:pt x="10614" y="846"/>
                  </a:lnTo>
                  <a:lnTo>
                    <a:pt x="10608" y="876"/>
                  </a:lnTo>
                  <a:lnTo>
                    <a:pt x="10596" y="882"/>
                  </a:lnTo>
                  <a:lnTo>
                    <a:pt x="10584" y="870"/>
                  </a:lnTo>
                  <a:lnTo>
                    <a:pt x="10566" y="870"/>
                  </a:lnTo>
                  <a:lnTo>
                    <a:pt x="10560" y="846"/>
                  </a:lnTo>
                  <a:lnTo>
                    <a:pt x="10608" y="822"/>
                  </a:lnTo>
                  <a:close/>
                  <a:moveTo>
                    <a:pt x="6918" y="792"/>
                  </a:moveTo>
                  <a:lnTo>
                    <a:pt x="6942" y="792"/>
                  </a:lnTo>
                  <a:lnTo>
                    <a:pt x="6954" y="816"/>
                  </a:lnTo>
                  <a:lnTo>
                    <a:pt x="6948" y="828"/>
                  </a:lnTo>
                  <a:lnTo>
                    <a:pt x="6954" y="828"/>
                  </a:lnTo>
                  <a:lnTo>
                    <a:pt x="6954" y="840"/>
                  </a:lnTo>
                  <a:lnTo>
                    <a:pt x="6948" y="858"/>
                  </a:lnTo>
                  <a:lnTo>
                    <a:pt x="6924" y="864"/>
                  </a:lnTo>
                  <a:lnTo>
                    <a:pt x="6894" y="858"/>
                  </a:lnTo>
                  <a:lnTo>
                    <a:pt x="6870" y="864"/>
                  </a:lnTo>
                  <a:lnTo>
                    <a:pt x="6846" y="864"/>
                  </a:lnTo>
                  <a:lnTo>
                    <a:pt x="6828" y="852"/>
                  </a:lnTo>
                  <a:lnTo>
                    <a:pt x="6804" y="858"/>
                  </a:lnTo>
                  <a:lnTo>
                    <a:pt x="6798" y="846"/>
                  </a:lnTo>
                  <a:lnTo>
                    <a:pt x="6810" y="828"/>
                  </a:lnTo>
                  <a:lnTo>
                    <a:pt x="6834" y="828"/>
                  </a:lnTo>
                  <a:lnTo>
                    <a:pt x="6846" y="822"/>
                  </a:lnTo>
                  <a:lnTo>
                    <a:pt x="6858" y="804"/>
                  </a:lnTo>
                  <a:lnTo>
                    <a:pt x="6870" y="810"/>
                  </a:lnTo>
                  <a:lnTo>
                    <a:pt x="6882" y="822"/>
                  </a:lnTo>
                  <a:lnTo>
                    <a:pt x="6900" y="822"/>
                  </a:lnTo>
                  <a:lnTo>
                    <a:pt x="6906" y="816"/>
                  </a:lnTo>
                  <a:lnTo>
                    <a:pt x="6906" y="804"/>
                  </a:lnTo>
                  <a:lnTo>
                    <a:pt x="6918" y="792"/>
                  </a:lnTo>
                  <a:close/>
                  <a:moveTo>
                    <a:pt x="6648" y="678"/>
                  </a:moveTo>
                  <a:lnTo>
                    <a:pt x="6666" y="690"/>
                  </a:lnTo>
                  <a:lnTo>
                    <a:pt x="6672" y="702"/>
                  </a:lnTo>
                  <a:lnTo>
                    <a:pt x="6636" y="714"/>
                  </a:lnTo>
                  <a:lnTo>
                    <a:pt x="6612" y="714"/>
                  </a:lnTo>
                  <a:lnTo>
                    <a:pt x="6600" y="702"/>
                  </a:lnTo>
                  <a:lnTo>
                    <a:pt x="6636" y="696"/>
                  </a:lnTo>
                  <a:lnTo>
                    <a:pt x="6648" y="678"/>
                  </a:lnTo>
                  <a:close/>
                  <a:moveTo>
                    <a:pt x="6780" y="642"/>
                  </a:moveTo>
                  <a:lnTo>
                    <a:pt x="6798" y="642"/>
                  </a:lnTo>
                  <a:lnTo>
                    <a:pt x="6798" y="672"/>
                  </a:lnTo>
                  <a:lnTo>
                    <a:pt x="6810" y="684"/>
                  </a:lnTo>
                  <a:lnTo>
                    <a:pt x="6804" y="702"/>
                  </a:lnTo>
                  <a:lnTo>
                    <a:pt x="6792" y="720"/>
                  </a:lnTo>
                  <a:lnTo>
                    <a:pt x="6786" y="690"/>
                  </a:lnTo>
                  <a:lnTo>
                    <a:pt x="6774" y="684"/>
                  </a:lnTo>
                  <a:lnTo>
                    <a:pt x="6756" y="702"/>
                  </a:lnTo>
                  <a:lnTo>
                    <a:pt x="6738" y="708"/>
                  </a:lnTo>
                  <a:lnTo>
                    <a:pt x="6732" y="696"/>
                  </a:lnTo>
                  <a:lnTo>
                    <a:pt x="6756" y="678"/>
                  </a:lnTo>
                  <a:lnTo>
                    <a:pt x="6768" y="654"/>
                  </a:lnTo>
                  <a:lnTo>
                    <a:pt x="6780" y="642"/>
                  </a:lnTo>
                  <a:close/>
                  <a:moveTo>
                    <a:pt x="6888" y="594"/>
                  </a:moveTo>
                  <a:lnTo>
                    <a:pt x="6900" y="594"/>
                  </a:lnTo>
                  <a:lnTo>
                    <a:pt x="6912" y="618"/>
                  </a:lnTo>
                  <a:lnTo>
                    <a:pt x="6936" y="624"/>
                  </a:lnTo>
                  <a:lnTo>
                    <a:pt x="6930" y="642"/>
                  </a:lnTo>
                  <a:lnTo>
                    <a:pt x="6918" y="648"/>
                  </a:lnTo>
                  <a:lnTo>
                    <a:pt x="6906" y="648"/>
                  </a:lnTo>
                  <a:lnTo>
                    <a:pt x="6900" y="624"/>
                  </a:lnTo>
                  <a:lnTo>
                    <a:pt x="6882" y="606"/>
                  </a:lnTo>
                  <a:lnTo>
                    <a:pt x="6888" y="594"/>
                  </a:lnTo>
                  <a:close/>
                  <a:moveTo>
                    <a:pt x="16986" y="564"/>
                  </a:moveTo>
                  <a:lnTo>
                    <a:pt x="16980" y="582"/>
                  </a:lnTo>
                  <a:lnTo>
                    <a:pt x="16962" y="600"/>
                  </a:lnTo>
                  <a:lnTo>
                    <a:pt x="16950" y="582"/>
                  </a:lnTo>
                  <a:lnTo>
                    <a:pt x="16962" y="570"/>
                  </a:lnTo>
                  <a:lnTo>
                    <a:pt x="16986" y="564"/>
                  </a:lnTo>
                  <a:close/>
                  <a:moveTo>
                    <a:pt x="6882" y="558"/>
                  </a:moveTo>
                  <a:lnTo>
                    <a:pt x="6906" y="558"/>
                  </a:lnTo>
                  <a:lnTo>
                    <a:pt x="6888" y="582"/>
                  </a:lnTo>
                  <a:lnTo>
                    <a:pt x="6858" y="588"/>
                  </a:lnTo>
                  <a:lnTo>
                    <a:pt x="6852" y="582"/>
                  </a:lnTo>
                  <a:lnTo>
                    <a:pt x="6858" y="564"/>
                  </a:lnTo>
                  <a:lnTo>
                    <a:pt x="6882" y="558"/>
                  </a:lnTo>
                  <a:close/>
                  <a:moveTo>
                    <a:pt x="5886" y="552"/>
                  </a:moveTo>
                  <a:lnTo>
                    <a:pt x="5910" y="552"/>
                  </a:lnTo>
                  <a:lnTo>
                    <a:pt x="5928" y="570"/>
                  </a:lnTo>
                  <a:lnTo>
                    <a:pt x="5934" y="606"/>
                  </a:lnTo>
                  <a:lnTo>
                    <a:pt x="5922" y="624"/>
                  </a:lnTo>
                  <a:lnTo>
                    <a:pt x="5892" y="636"/>
                  </a:lnTo>
                  <a:lnTo>
                    <a:pt x="5880" y="630"/>
                  </a:lnTo>
                  <a:lnTo>
                    <a:pt x="5874" y="618"/>
                  </a:lnTo>
                  <a:lnTo>
                    <a:pt x="5874" y="564"/>
                  </a:lnTo>
                  <a:lnTo>
                    <a:pt x="5886" y="552"/>
                  </a:lnTo>
                  <a:close/>
                  <a:moveTo>
                    <a:pt x="16704" y="528"/>
                  </a:moveTo>
                  <a:lnTo>
                    <a:pt x="16734" y="528"/>
                  </a:lnTo>
                  <a:lnTo>
                    <a:pt x="16764" y="540"/>
                  </a:lnTo>
                  <a:lnTo>
                    <a:pt x="16788" y="546"/>
                  </a:lnTo>
                  <a:lnTo>
                    <a:pt x="16794" y="534"/>
                  </a:lnTo>
                  <a:lnTo>
                    <a:pt x="16824" y="552"/>
                  </a:lnTo>
                  <a:lnTo>
                    <a:pt x="16836" y="576"/>
                  </a:lnTo>
                  <a:lnTo>
                    <a:pt x="16830" y="588"/>
                  </a:lnTo>
                  <a:lnTo>
                    <a:pt x="16854" y="612"/>
                  </a:lnTo>
                  <a:lnTo>
                    <a:pt x="16860" y="642"/>
                  </a:lnTo>
                  <a:lnTo>
                    <a:pt x="16842" y="672"/>
                  </a:lnTo>
                  <a:lnTo>
                    <a:pt x="16806" y="678"/>
                  </a:lnTo>
                  <a:lnTo>
                    <a:pt x="16770" y="666"/>
                  </a:lnTo>
                  <a:lnTo>
                    <a:pt x="16734" y="636"/>
                  </a:lnTo>
                  <a:lnTo>
                    <a:pt x="16698" y="630"/>
                  </a:lnTo>
                  <a:lnTo>
                    <a:pt x="16668" y="636"/>
                  </a:lnTo>
                  <a:lnTo>
                    <a:pt x="16650" y="624"/>
                  </a:lnTo>
                  <a:lnTo>
                    <a:pt x="16650" y="582"/>
                  </a:lnTo>
                  <a:lnTo>
                    <a:pt x="16662" y="558"/>
                  </a:lnTo>
                  <a:lnTo>
                    <a:pt x="16686" y="552"/>
                  </a:lnTo>
                  <a:lnTo>
                    <a:pt x="16680" y="546"/>
                  </a:lnTo>
                  <a:lnTo>
                    <a:pt x="16698" y="540"/>
                  </a:lnTo>
                  <a:lnTo>
                    <a:pt x="16704" y="528"/>
                  </a:lnTo>
                  <a:close/>
                  <a:moveTo>
                    <a:pt x="15468" y="504"/>
                  </a:moveTo>
                  <a:lnTo>
                    <a:pt x="15492" y="510"/>
                  </a:lnTo>
                  <a:lnTo>
                    <a:pt x="15498" y="534"/>
                  </a:lnTo>
                  <a:lnTo>
                    <a:pt x="15486" y="546"/>
                  </a:lnTo>
                  <a:lnTo>
                    <a:pt x="15474" y="546"/>
                  </a:lnTo>
                  <a:lnTo>
                    <a:pt x="15456" y="528"/>
                  </a:lnTo>
                  <a:lnTo>
                    <a:pt x="15468" y="504"/>
                  </a:lnTo>
                  <a:close/>
                  <a:moveTo>
                    <a:pt x="15708" y="498"/>
                  </a:moveTo>
                  <a:lnTo>
                    <a:pt x="15726" y="510"/>
                  </a:lnTo>
                  <a:lnTo>
                    <a:pt x="15720" y="528"/>
                  </a:lnTo>
                  <a:lnTo>
                    <a:pt x="15708" y="534"/>
                  </a:lnTo>
                  <a:lnTo>
                    <a:pt x="15702" y="510"/>
                  </a:lnTo>
                  <a:lnTo>
                    <a:pt x="15708" y="498"/>
                  </a:lnTo>
                  <a:close/>
                  <a:moveTo>
                    <a:pt x="15582" y="480"/>
                  </a:moveTo>
                  <a:lnTo>
                    <a:pt x="15624" y="492"/>
                  </a:lnTo>
                  <a:lnTo>
                    <a:pt x="15612" y="510"/>
                  </a:lnTo>
                  <a:lnTo>
                    <a:pt x="15594" y="510"/>
                  </a:lnTo>
                  <a:lnTo>
                    <a:pt x="15576" y="498"/>
                  </a:lnTo>
                  <a:lnTo>
                    <a:pt x="15582" y="480"/>
                  </a:lnTo>
                  <a:close/>
                  <a:moveTo>
                    <a:pt x="6690" y="438"/>
                  </a:moveTo>
                  <a:lnTo>
                    <a:pt x="6702" y="450"/>
                  </a:lnTo>
                  <a:lnTo>
                    <a:pt x="6702" y="480"/>
                  </a:lnTo>
                  <a:lnTo>
                    <a:pt x="6684" y="492"/>
                  </a:lnTo>
                  <a:lnTo>
                    <a:pt x="6684" y="516"/>
                  </a:lnTo>
                  <a:lnTo>
                    <a:pt x="6660" y="540"/>
                  </a:lnTo>
                  <a:lnTo>
                    <a:pt x="6624" y="564"/>
                  </a:lnTo>
                  <a:lnTo>
                    <a:pt x="6636" y="546"/>
                  </a:lnTo>
                  <a:lnTo>
                    <a:pt x="6636" y="534"/>
                  </a:lnTo>
                  <a:lnTo>
                    <a:pt x="6618" y="534"/>
                  </a:lnTo>
                  <a:lnTo>
                    <a:pt x="6600" y="558"/>
                  </a:lnTo>
                  <a:lnTo>
                    <a:pt x="6570" y="564"/>
                  </a:lnTo>
                  <a:lnTo>
                    <a:pt x="6558" y="564"/>
                  </a:lnTo>
                  <a:lnTo>
                    <a:pt x="6570" y="534"/>
                  </a:lnTo>
                  <a:lnTo>
                    <a:pt x="6600" y="498"/>
                  </a:lnTo>
                  <a:lnTo>
                    <a:pt x="6636" y="480"/>
                  </a:lnTo>
                  <a:lnTo>
                    <a:pt x="6666" y="456"/>
                  </a:lnTo>
                  <a:lnTo>
                    <a:pt x="6678" y="444"/>
                  </a:lnTo>
                  <a:lnTo>
                    <a:pt x="6690" y="438"/>
                  </a:lnTo>
                  <a:close/>
                  <a:moveTo>
                    <a:pt x="6036" y="342"/>
                  </a:moveTo>
                  <a:lnTo>
                    <a:pt x="6060" y="348"/>
                  </a:lnTo>
                  <a:lnTo>
                    <a:pt x="6060" y="372"/>
                  </a:lnTo>
                  <a:lnTo>
                    <a:pt x="6048" y="372"/>
                  </a:lnTo>
                  <a:lnTo>
                    <a:pt x="6024" y="348"/>
                  </a:lnTo>
                  <a:lnTo>
                    <a:pt x="6036" y="342"/>
                  </a:lnTo>
                  <a:close/>
                  <a:moveTo>
                    <a:pt x="11634" y="318"/>
                  </a:moveTo>
                  <a:lnTo>
                    <a:pt x="11658" y="324"/>
                  </a:lnTo>
                  <a:lnTo>
                    <a:pt x="11694" y="354"/>
                  </a:lnTo>
                  <a:lnTo>
                    <a:pt x="11730" y="354"/>
                  </a:lnTo>
                  <a:lnTo>
                    <a:pt x="11766" y="360"/>
                  </a:lnTo>
                  <a:lnTo>
                    <a:pt x="11808" y="402"/>
                  </a:lnTo>
                  <a:lnTo>
                    <a:pt x="11802" y="420"/>
                  </a:lnTo>
                  <a:lnTo>
                    <a:pt x="11784" y="420"/>
                  </a:lnTo>
                  <a:lnTo>
                    <a:pt x="11754" y="390"/>
                  </a:lnTo>
                  <a:lnTo>
                    <a:pt x="11718" y="390"/>
                  </a:lnTo>
                  <a:lnTo>
                    <a:pt x="11688" y="372"/>
                  </a:lnTo>
                  <a:lnTo>
                    <a:pt x="11658" y="372"/>
                  </a:lnTo>
                  <a:lnTo>
                    <a:pt x="11640" y="348"/>
                  </a:lnTo>
                  <a:lnTo>
                    <a:pt x="11628" y="324"/>
                  </a:lnTo>
                  <a:lnTo>
                    <a:pt x="11634" y="318"/>
                  </a:lnTo>
                  <a:close/>
                  <a:moveTo>
                    <a:pt x="1464" y="252"/>
                  </a:moveTo>
                  <a:lnTo>
                    <a:pt x="1494" y="294"/>
                  </a:lnTo>
                  <a:lnTo>
                    <a:pt x="1500" y="324"/>
                  </a:lnTo>
                  <a:lnTo>
                    <a:pt x="1536" y="330"/>
                  </a:lnTo>
                  <a:lnTo>
                    <a:pt x="1542" y="348"/>
                  </a:lnTo>
                  <a:lnTo>
                    <a:pt x="1530" y="366"/>
                  </a:lnTo>
                  <a:lnTo>
                    <a:pt x="1482" y="366"/>
                  </a:lnTo>
                  <a:lnTo>
                    <a:pt x="1464" y="378"/>
                  </a:lnTo>
                  <a:lnTo>
                    <a:pt x="1434" y="378"/>
                  </a:lnTo>
                  <a:lnTo>
                    <a:pt x="1428" y="354"/>
                  </a:lnTo>
                  <a:lnTo>
                    <a:pt x="1398" y="336"/>
                  </a:lnTo>
                  <a:lnTo>
                    <a:pt x="1410" y="324"/>
                  </a:lnTo>
                  <a:lnTo>
                    <a:pt x="1446" y="324"/>
                  </a:lnTo>
                  <a:lnTo>
                    <a:pt x="1452" y="312"/>
                  </a:lnTo>
                  <a:lnTo>
                    <a:pt x="1458" y="264"/>
                  </a:lnTo>
                  <a:lnTo>
                    <a:pt x="1464" y="252"/>
                  </a:lnTo>
                  <a:close/>
                  <a:moveTo>
                    <a:pt x="2232" y="240"/>
                  </a:moveTo>
                  <a:lnTo>
                    <a:pt x="2256" y="240"/>
                  </a:lnTo>
                  <a:lnTo>
                    <a:pt x="2286" y="264"/>
                  </a:lnTo>
                  <a:lnTo>
                    <a:pt x="2274" y="276"/>
                  </a:lnTo>
                  <a:lnTo>
                    <a:pt x="2256" y="270"/>
                  </a:lnTo>
                  <a:lnTo>
                    <a:pt x="2226" y="258"/>
                  </a:lnTo>
                  <a:lnTo>
                    <a:pt x="2232" y="240"/>
                  </a:lnTo>
                  <a:close/>
                  <a:moveTo>
                    <a:pt x="1350" y="210"/>
                  </a:moveTo>
                  <a:lnTo>
                    <a:pt x="1374" y="222"/>
                  </a:lnTo>
                  <a:lnTo>
                    <a:pt x="1410" y="234"/>
                  </a:lnTo>
                  <a:lnTo>
                    <a:pt x="1410" y="258"/>
                  </a:lnTo>
                  <a:lnTo>
                    <a:pt x="1398" y="282"/>
                  </a:lnTo>
                  <a:lnTo>
                    <a:pt x="1392" y="306"/>
                  </a:lnTo>
                  <a:lnTo>
                    <a:pt x="1344" y="282"/>
                  </a:lnTo>
                  <a:lnTo>
                    <a:pt x="1338" y="258"/>
                  </a:lnTo>
                  <a:lnTo>
                    <a:pt x="1344" y="246"/>
                  </a:lnTo>
                  <a:lnTo>
                    <a:pt x="1350" y="210"/>
                  </a:lnTo>
                  <a:close/>
                  <a:moveTo>
                    <a:pt x="12444" y="180"/>
                  </a:moveTo>
                  <a:lnTo>
                    <a:pt x="12468" y="180"/>
                  </a:lnTo>
                  <a:lnTo>
                    <a:pt x="12510" y="198"/>
                  </a:lnTo>
                  <a:lnTo>
                    <a:pt x="12528" y="186"/>
                  </a:lnTo>
                  <a:lnTo>
                    <a:pt x="12558" y="186"/>
                  </a:lnTo>
                  <a:lnTo>
                    <a:pt x="12588" y="216"/>
                  </a:lnTo>
                  <a:lnTo>
                    <a:pt x="12672" y="228"/>
                  </a:lnTo>
                  <a:lnTo>
                    <a:pt x="12732" y="270"/>
                  </a:lnTo>
                  <a:lnTo>
                    <a:pt x="12768" y="312"/>
                  </a:lnTo>
                  <a:lnTo>
                    <a:pt x="12780" y="342"/>
                  </a:lnTo>
                  <a:lnTo>
                    <a:pt x="12810" y="360"/>
                  </a:lnTo>
                  <a:lnTo>
                    <a:pt x="12780" y="384"/>
                  </a:lnTo>
                  <a:lnTo>
                    <a:pt x="12750" y="378"/>
                  </a:lnTo>
                  <a:lnTo>
                    <a:pt x="12702" y="378"/>
                  </a:lnTo>
                  <a:lnTo>
                    <a:pt x="12672" y="396"/>
                  </a:lnTo>
                  <a:lnTo>
                    <a:pt x="12606" y="396"/>
                  </a:lnTo>
                  <a:lnTo>
                    <a:pt x="12564" y="402"/>
                  </a:lnTo>
                  <a:lnTo>
                    <a:pt x="12498" y="402"/>
                  </a:lnTo>
                  <a:lnTo>
                    <a:pt x="12450" y="396"/>
                  </a:lnTo>
                  <a:lnTo>
                    <a:pt x="12408" y="420"/>
                  </a:lnTo>
                  <a:lnTo>
                    <a:pt x="12384" y="450"/>
                  </a:lnTo>
                  <a:lnTo>
                    <a:pt x="12360" y="462"/>
                  </a:lnTo>
                  <a:lnTo>
                    <a:pt x="12342" y="456"/>
                  </a:lnTo>
                  <a:lnTo>
                    <a:pt x="12342" y="432"/>
                  </a:lnTo>
                  <a:lnTo>
                    <a:pt x="12372" y="408"/>
                  </a:lnTo>
                  <a:lnTo>
                    <a:pt x="12396" y="342"/>
                  </a:lnTo>
                  <a:lnTo>
                    <a:pt x="12396" y="288"/>
                  </a:lnTo>
                  <a:lnTo>
                    <a:pt x="12384" y="258"/>
                  </a:lnTo>
                  <a:lnTo>
                    <a:pt x="12420" y="210"/>
                  </a:lnTo>
                  <a:lnTo>
                    <a:pt x="12444" y="180"/>
                  </a:lnTo>
                  <a:close/>
                  <a:moveTo>
                    <a:pt x="2322" y="150"/>
                  </a:moveTo>
                  <a:lnTo>
                    <a:pt x="2346" y="162"/>
                  </a:lnTo>
                  <a:lnTo>
                    <a:pt x="2364" y="204"/>
                  </a:lnTo>
                  <a:lnTo>
                    <a:pt x="2334" y="246"/>
                  </a:lnTo>
                  <a:lnTo>
                    <a:pt x="2298" y="240"/>
                  </a:lnTo>
                  <a:lnTo>
                    <a:pt x="2274" y="216"/>
                  </a:lnTo>
                  <a:lnTo>
                    <a:pt x="2238" y="198"/>
                  </a:lnTo>
                  <a:lnTo>
                    <a:pt x="2238" y="180"/>
                  </a:lnTo>
                  <a:lnTo>
                    <a:pt x="2286" y="156"/>
                  </a:lnTo>
                  <a:lnTo>
                    <a:pt x="2322" y="150"/>
                  </a:lnTo>
                  <a:close/>
                  <a:moveTo>
                    <a:pt x="1752" y="144"/>
                  </a:moveTo>
                  <a:lnTo>
                    <a:pt x="1770" y="150"/>
                  </a:lnTo>
                  <a:lnTo>
                    <a:pt x="1782" y="174"/>
                  </a:lnTo>
                  <a:lnTo>
                    <a:pt x="1782" y="198"/>
                  </a:lnTo>
                  <a:lnTo>
                    <a:pt x="1764" y="192"/>
                  </a:lnTo>
                  <a:lnTo>
                    <a:pt x="1752" y="168"/>
                  </a:lnTo>
                  <a:lnTo>
                    <a:pt x="1752" y="144"/>
                  </a:lnTo>
                  <a:close/>
                  <a:moveTo>
                    <a:pt x="1656" y="144"/>
                  </a:moveTo>
                  <a:lnTo>
                    <a:pt x="1674" y="144"/>
                  </a:lnTo>
                  <a:lnTo>
                    <a:pt x="1698" y="168"/>
                  </a:lnTo>
                  <a:lnTo>
                    <a:pt x="1722" y="168"/>
                  </a:lnTo>
                  <a:lnTo>
                    <a:pt x="1728" y="192"/>
                  </a:lnTo>
                  <a:lnTo>
                    <a:pt x="1710" y="222"/>
                  </a:lnTo>
                  <a:lnTo>
                    <a:pt x="1680" y="246"/>
                  </a:lnTo>
                  <a:lnTo>
                    <a:pt x="1638" y="234"/>
                  </a:lnTo>
                  <a:lnTo>
                    <a:pt x="1626" y="216"/>
                  </a:lnTo>
                  <a:lnTo>
                    <a:pt x="1650" y="198"/>
                  </a:lnTo>
                  <a:lnTo>
                    <a:pt x="1650" y="180"/>
                  </a:lnTo>
                  <a:lnTo>
                    <a:pt x="1632" y="156"/>
                  </a:lnTo>
                  <a:lnTo>
                    <a:pt x="1656" y="144"/>
                  </a:lnTo>
                  <a:close/>
                  <a:moveTo>
                    <a:pt x="1866" y="108"/>
                  </a:moveTo>
                  <a:lnTo>
                    <a:pt x="1878" y="120"/>
                  </a:lnTo>
                  <a:lnTo>
                    <a:pt x="1884" y="144"/>
                  </a:lnTo>
                  <a:lnTo>
                    <a:pt x="1872" y="162"/>
                  </a:lnTo>
                  <a:lnTo>
                    <a:pt x="1854" y="162"/>
                  </a:lnTo>
                  <a:lnTo>
                    <a:pt x="1818" y="156"/>
                  </a:lnTo>
                  <a:lnTo>
                    <a:pt x="1812" y="138"/>
                  </a:lnTo>
                  <a:lnTo>
                    <a:pt x="1836" y="132"/>
                  </a:lnTo>
                  <a:lnTo>
                    <a:pt x="1854" y="114"/>
                  </a:lnTo>
                  <a:lnTo>
                    <a:pt x="1866" y="108"/>
                  </a:lnTo>
                  <a:close/>
                  <a:moveTo>
                    <a:pt x="12222" y="78"/>
                  </a:moveTo>
                  <a:lnTo>
                    <a:pt x="12246" y="84"/>
                  </a:lnTo>
                  <a:lnTo>
                    <a:pt x="12258" y="120"/>
                  </a:lnTo>
                  <a:lnTo>
                    <a:pt x="12300" y="156"/>
                  </a:lnTo>
                  <a:lnTo>
                    <a:pt x="12306" y="186"/>
                  </a:lnTo>
                  <a:lnTo>
                    <a:pt x="12294" y="204"/>
                  </a:lnTo>
                  <a:lnTo>
                    <a:pt x="12282" y="234"/>
                  </a:lnTo>
                  <a:lnTo>
                    <a:pt x="12288" y="246"/>
                  </a:lnTo>
                  <a:lnTo>
                    <a:pt x="12276" y="252"/>
                  </a:lnTo>
                  <a:lnTo>
                    <a:pt x="12246" y="240"/>
                  </a:lnTo>
                  <a:lnTo>
                    <a:pt x="12216" y="210"/>
                  </a:lnTo>
                  <a:lnTo>
                    <a:pt x="12192" y="198"/>
                  </a:lnTo>
                  <a:lnTo>
                    <a:pt x="12180" y="186"/>
                  </a:lnTo>
                  <a:lnTo>
                    <a:pt x="12186" y="168"/>
                  </a:lnTo>
                  <a:lnTo>
                    <a:pt x="12162" y="138"/>
                  </a:lnTo>
                  <a:lnTo>
                    <a:pt x="12162" y="114"/>
                  </a:lnTo>
                  <a:lnTo>
                    <a:pt x="12186" y="90"/>
                  </a:lnTo>
                  <a:lnTo>
                    <a:pt x="12222" y="78"/>
                  </a:lnTo>
                  <a:close/>
                  <a:moveTo>
                    <a:pt x="1758" y="60"/>
                  </a:moveTo>
                  <a:lnTo>
                    <a:pt x="1782" y="66"/>
                  </a:lnTo>
                  <a:lnTo>
                    <a:pt x="1788" y="84"/>
                  </a:lnTo>
                  <a:lnTo>
                    <a:pt x="1776" y="114"/>
                  </a:lnTo>
                  <a:lnTo>
                    <a:pt x="1764" y="120"/>
                  </a:lnTo>
                  <a:lnTo>
                    <a:pt x="1746" y="102"/>
                  </a:lnTo>
                  <a:lnTo>
                    <a:pt x="1758" y="84"/>
                  </a:lnTo>
                  <a:lnTo>
                    <a:pt x="1752" y="72"/>
                  </a:lnTo>
                  <a:lnTo>
                    <a:pt x="1758" y="60"/>
                  </a:lnTo>
                  <a:close/>
                  <a:moveTo>
                    <a:pt x="2004" y="54"/>
                  </a:moveTo>
                  <a:lnTo>
                    <a:pt x="2022" y="72"/>
                  </a:lnTo>
                  <a:lnTo>
                    <a:pt x="2046" y="108"/>
                  </a:lnTo>
                  <a:lnTo>
                    <a:pt x="2046" y="162"/>
                  </a:lnTo>
                  <a:lnTo>
                    <a:pt x="2064" y="186"/>
                  </a:lnTo>
                  <a:lnTo>
                    <a:pt x="2064" y="204"/>
                  </a:lnTo>
                  <a:lnTo>
                    <a:pt x="2028" y="204"/>
                  </a:lnTo>
                  <a:lnTo>
                    <a:pt x="1986" y="216"/>
                  </a:lnTo>
                  <a:lnTo>
                    <a:pt x="1962" y="210"/>
                  </a:lnTo>
                  <a:lnTo>
                    <a:pt x="1944" y="192"/>
                  </a:lnTo>
                  <a:lnTo>
                    <a:pt x="1932" y="150"/>
                  </a:lnTo>
                  <a:lnTo>
                    <a:pt x="1908" y="114"/>
                  </a:lnTo>
                  <a:lnTo>
                    <a:pt x="1914" y="90"/>
                  </a:lnTo>
                  <a:lnTo>
                    <a:pt x="1950" y="72"/>
                  </a:lnTo>
                  <a:lnTo>
                    <a:pt x="1986" y="66"/>
                  </a:lnTo>
                  <a:lnTo>
                    <a:pt x="2004" y="54"/>
                  </a:lnTo>
                  <a:close/>
                  <a:moveTo>
                    <a:pt x="1896" y="48"/>
                  </a:moveTo>
                  <a:lnTo>
                    <a:pt x="1914" y="48"/>
                  </a:lnTo>
                  <a:lnTo>
                    <a:pt x="1926" y="60"/>
                  </a:lnTo>
                  <a:lnTo>
                    <a:pt x="1920" y="72"/>
                  </a:lnTo>
                  <a:lnTo>
                    <a:pt x="1896" y="78"/>
                  </a:lnTo>
                  <a:lnTo>
                    <a:pt x="1878" y="72"/>
                  </a:lnTo>
                  <a:lnTo>
                    <a:pt x="1872" y="66"/>
                  </a:lnTo>
                  <a:lnTo>
                    <a:pt x="1890" y="60"/>
                  </a:lnTo>
                  <a:lnTo>
                    <a:pt x="1896" y="48"/>
                  </a:lnTo>
                  <a:close/>
                  <a:moveTo>
                    <a:pt x="1854" y="48"/>
                  </a:moveTo>
                  <a:lnTo>
                    <a:pt x="1854" y="66"/>
                  </a:lnTo>
                  <a:lnTo>
                    <a:pt x="1842" y="84"/>
                  </a:lnTo>
                  <a:lnTo>
                    <a:pt x="1830" y="84"/>
                  </a:lnTo>
                  <a:lnTo>
                    <a:pt x="1836" y="60"/>
                  </a:lnTo>
                  <a:lnTo>
                    <a:pt x="1854" y="48"/>
                  </a:lnTo>
                  <a:close/>
                  <a:moveTo>
                    <a:pt x="7740" y="36"/>
                  </a:moveTo>
                  <a:lnTo>
                    <a:pt x="7770" y="42"/>
                  </a:lnTo>
                  <a:lnTo>
                    <a:pt x="7794" y="78"/>
                  </a:lnTo>
                  <a:lnTo>
                    <a:pt x="7782" y="108"/>
                  </a:lnTo>
                  <a:lnTo>
                    <a:pt x="7752" y="120"/>
                  </a:lnTo>
                  <a:lnTo>
                    <a:pt x="7752" y="108"/>
                  </a:lnTo>
                  <a:lnTo>
                    <a:pt x="7758" y="96"/>
                  </a:lnTo>
                  <a:lnTo>
                    <a:pt x="7728" y="66"/>
                  </a:lnTo>
                  <a:lnTo>
                    <a:pt x="7728" y="42"/>
                  </a:lnTo>
                  <a:lnTo>
                    <a:pt x="7740" y="36"/>
                  </a:lnTo>
                  <a:close/>
                  <a:moveTo>
                    <a:pt x="1764" y="18"/>
                  </a:moveTo>
                  <a:lnTo>
                    <a:pt x="1788" y="24"/>
                  </a:lnTo>
                  <a:lnTo>
                    <a:pt x="1806" y="48"/>
                  </a:lnTo>
                  <a:lnTo>
                    <a:pt x="1806" y="60"/>
                  </a:lnTo>
                  <a:lnTo>
                    <a:pt x="1794" y="60"/>
                  </a:lnTo>
                  <a:lnTo>
                    <a:pt x="1782" y="54"/>
                  </a:lnTo>
                  <a:lnTo>
                    <a:pt x="1776" y="54"/>
                  </a:lnTo>
                  <a:lnTo>
                    <a:pt x="1752" y="30"/>
                  </a:lnTo>
                  <a:lnTo>
                    <a:pt x="1764" y="18"/>
                  </a:lnTo>
                  <a:close/>
                  <a:moveTo>
                    <a:pt x="1650" y="18"/>
                  </a:moveTo>
                  <a:lnTo>
                    <a:pt x="1662" y="24"/>
                  </a:lnTo>
                  <a:lnTo>
                    <a:pt x="1668" y="66"/>
                  </a:lnTo>
                  <a:lnTo>
                    <a:pt x="1686" y="90"/>
                  </a:lnTo>
                  <a:lnTo>
                    <a:pt x="1668" y="96"/>
                  </a:lnTo>
                  <a:lnTo>
                    <a:pt x="1644" y="90"/>
                  </a:lnTo>
                  <a:lnTo>
                    <a:pt x="1632" y="72"/>
                  </a:lnTo>
                  <a:lnTo>
                    <a:pt x="1638" y="60"/>
                  </a:lnTo>
                  <a:lnTo>
                    <a:pt x="1650" y="18"/>
                  </a:lnTo>
                  <a:close/>
                  <a:moveTo>
                    <a:pt x="1686" y="12"/>
                  </a:moveTo>
                  <a:lnTo>
                    <a:pt x="1704" y="12"/>
                  </a:lnTo>
                  <a:lnTo>
                    <a:pt x="1728" y="42"/>
                  </a:lnTo>
                  <a:lnTo>
                    <a:pt x="1734" y="66"/>
                  </a:lnTo>
                  <a:lnTo>
                    <a:pt x="1728" y="84"/>
                  </a:lnTo>
                  <a:lnTo>
                    <a:pt x="1716" y="78"/>
                  </a:lnTo>
                  <a:lnTo>
                    <a:pt x="1686" y="42"/>
                  </a:lnTo>
                  <a:lnTo>
                    <a:pt x="1686" y="12"/>
                  </a:lnTo>
                  <a:close/>
                  <a:moveTo>
                    <a:pt x="4062" y="6"/>
                  </a:moveTo>
                  <a:lnTo>
                    <a:pt x="4080" y="18"/>
                  </a:lnTo>
                  <a:lnTo>
                    <a:pt x="4104" y="24"/>
                  </a:lnTo>
                  <a:lnTo>
                    <a:pt x="4146" y="18"/>
                  </a:lnTo>
                  <a:lnTo>
                    <a:pt x="4158" y="24"/>
                  </a:lnTo>
                  <a:lnTo>
                    <a:pt x="4158" y="42"/>
                  </a:lnTo>
                  <a:lnTo>
                    <a:pt x="4116" y="60"/>
                  </a:lnTo>
                  <a:lnTo>
                    <a:pt x="4098" y="60"/>
                  </a:lnTo>
                  <a:lnTo>
                    <a:pt x="4074" y="42"/>
                  </a:lnTo>
                  <a:lnTo>
                    <a:pt x="4044" y="36"/>
                  </a:lnTo>
                  <a:lnTo>
                    <a:pt x="4038" y="24"/>
                  </a:lnTo>
                  <a:lnTo>
                    <a:pt x="4044" y="12"/>
                  </a:lnTo>
                  <a:lnTo>
                    <a:pt x="4062" y="6"/>
                  </a:lnTo>
                  <a:close/>
                  <a:moveTo>
                    <a:pt x="7320" y="0"/>
                  </a:moveTo>
                  <a:lnTo>
                    <a:pt x="7344" y="0"/>
                  </a:lnTo>
                  <a:lnTo>
                    <a:pt x="7380" y="36"/>
                  </a:lnTo>
                  <a:lnTo>
                    <a:pt x="7410" y="12"/>
                  </a:lnTo>
                  <a:lnTo>
                    <a:pt x="7434" y="12"/>
                  </a:lnTo>
                  <a:lnTo>
                    <a:pt x="7452" y="48"/>
                  </a:lnTo>
                  <a:lnTo>
                    <a:pt x="7494" y="54"/>
                  </a:lnTo>
                  <a:lnTo>
                    <a:pt x="7536" y="24"/>
                  </a:lnTo>
                  <a:lnTo>
                    <a:pt x="7548" y="30"/>
                  </a:lnTo>
                  <a:lnTo>
                    <a:pt x="7554" y="66"/>
                  </a:lnTo>
                  <a:lnTo>
                    <a:pt x="7566" y="84"/>
                  </a:lnTo>
                  <a:lnTo>
                    <a:pt x="7608" y="90"/>
                  </a:lnTo>
                  <a:lnTo>
                    <a:pt x="7614" y="102"/>
                  </a:lnTo>
                  <a:lnTo>
                    <a:pt x="7584" y="120"/>
                  </a:lnTo>
                  <a:lnTo>
                    <a:pt x="7584" y="132"/>
                  </a:lnTo>
                  <a:lnTo>
                    <a:pt x="7566" y="156"/>
                  </a:lnTo>
                  <a:lnTo>
                    <a:pt x="7578" y="186"/>
                  </a:lnTo>
                  <a:lnTo>
                    <a:pt x="7542" y="234"/>
                  </a:lnTo>
                  <a:lnTo>
                    <a:pt x="7512" y="240"/>
                  </a:lnTo>
                  <a:lnTo>
                    <a:pt x="7488" y="276"/>
                  </a:lnTo>
                  <a:lnTo>
                    <a:pt x="7512" y="282"/>
                  </a:lnTo>
                  <a:lnTo>
                    <a:pt x="7578" y="258"/>
                  </a:lnTo>
                  <a:lnTo>
                    <a:pt x="7632" y="186"/>
                  </a:lnTo>
                  <a:lnTo>
                    <a:pt x="7656" y="192"/>
                  </a:lnTo>
                  <a:lnTo>
                    <a:pt x="7656" y="210"/>
                  </a:lnTo>
                  <a:lnTo>
                    <a:pt x="7632" y="240"/>
                  </a:lnTo>
                  <a:lnTo>
                    <a:pt x="7632" y="264"/>
                  </a:lnTo>
                  <a:lnTo>
                    <a:pt x="7662" y="264"/>
                  </a:lnTo>
                  <a:lnTo>
                    <a:pt x="7692" y="222"/>
                  </a:lnTo>
                  <a:lnTo>
                    <a:pt x="7722" y="210"/>
                  </a:lnTo>
                  <a:lnTo>
                    <a:pt x="7734" y="222"/>
                  </a:lnTo>
                  <a:lnTo>
                    <a:pt x="7776" y="216"/>
                  </a:lnTo>
                  <a:lnTo>
                    <a:pt x="7782" y="186"/>
                  </a:lnTo>
                  <a:lnTo>
                    <a:pt x="7800" y="186"/>
                  </a:lnTo>
                  <a:lnTo>
                    <a:pt x="7818" y="198"/>
                  </a:lnTo>
                  <a:lnTo>
                    <a:pt x="7842" y="186"/>
                  </a:lnTo>
                  <a:lnTo>
                    <a:pt x="7884" y="222"/>
                  </a:lnTo>
                  <a:lnTo>
                    <a:pt x="7884" y="252"/>
                  </a:lnTo>
                  <a:lnTo>
                    <a:pt x="7902" y="294"/>
                  </a:lnTo>
                  <a:lnTo>
                    <a:pt x="7890" y="306"/>
                  </a:lnTo>
                  <a:lnTo>
                    <a:pt x="7890" y="336"/>
                  </a:lnTo>
                  <a:lnTo>
                    <a:pt x="7872" y="372"/>
                  </a:lnTo>
                  <a:lnTo>
                    <a:pt x="7908" y="432"/>
                  </a:lnTo>
                  <a:lnTo>
                    <a:pt x="7902" y="462"/>
                  </a:lnTo>
                  <a:lnTo>
                    <a:pt x="7878" y="468"/>
                  </a:lnTo>
                  <a:lnTo>
                    <a:pt x="7854" y="492"/>
                  </a:lnTo>
                  <a:lnTo>
                    <a:pt x="7872" y="492"/>
                  </a:lnTo>
                  <a:lnTo>
                    <a:pt x="7932" y="480"/>
                  </a:lnTo>
                  <a:lnTo>
                    <a:pt x="7968" y="450"/>
                  </a:lnTo>
                  <a:lnTo>
                    <a:pt x="8016" y="444"/>
                  </a:lnTo>
                  <a:lnTo>
                    <a:pt x="8034" y="408"/>
                  </a:lnTo>
                  <a:lnTo>
                    <a:pt x="8034" y="360"/>
                  </a:lnTo>
                  <a:lnTo>
                    <a:pt x="8016" y="318"/>
                  </a:lnTo>
                  <a:lnTo>
                    <a:pt x="7998" y="324"/>
                  </a:lnTo>
                  <a:lnTo>
                    <a:pt x="7974" y="312"/>
                  </a:lnTo>
                  <a:lnTo>
                    <a:pt x="7974" y="288"/>
                  </a:lnTo>
                  <a:lnTo>
                    <a:pt x="7986" y="276"/>
                  </a:lnTo>
                  <a:lnTo>
                    <a:pt x="8010" y="276"/>
                  </a:lnTo>
                  <a:lnTo>
                    <a:pt x="8022" y="288"/>
                  </a:lnTo>
                  <a:lnTo>
                    <a:pt x="8046" y="276"/>
                  </a:lnTo>
                  <a:lnTo>
                    <a:pt x="8100" y="264"/>
                  </a:lnTo>
                  <a:lnTo>
                    <a:pt x="8136" y="228"/>
                  </a:lnTo>
                  <a:lnTo>
                    <a:pt x="8160" y="234"/>
                  </a:lnTo>
                  <a:lnTo>
                    <a:pt x="8202" y="234"/>
                  </a:lnTo>
                  <a:lnTo>
                    <a:pt x="8208" y="210"/>
                  </a:lnTo>
                  <a:lnTo>
                    <a:pt x="8238" y="186"/>
                  </a:lnTo>
                  <a:lnTo>
                    <a:pt x="8250" y="192"/>
                  </a:lnTo>
                  <a:lnTo>
                    <a:pt x="8274" y="168"/>
                  </a:lnTo>
                  <a:lnTo>
                    <a:pt x="8304" y="162"/>
                  </a:lnTo>
                  <a:lnTo>
                    <a:pt x="8316" y="174"/>
                  </a:lnTo>
                  <a:lnTo>
                    <a:pt x="8352" y="168"/>
                  </a:lnTo>
                  <a:lnTo>
                    <a:pt x="8352" y="186"/>
                  </a:lnTo>
                  <a:lnTo>
                    <a:pt x="8346" y="198"/>
                  </a:lnTo>
                  <a:lnTo>
                    <a:pt x="8352" y="222"/>
                  </a:lnTo>
                  <a:lnTo>
                    <a:pt x="8418" y="216"/>
                  </a:lnTo>
                  <a:lnTo>
                    <a:pt x="8424" y="228"/>
                  </a:lnTo>
                  <a:lnTo>
                    <a:pt x="8454" y="234"/>
                  </a:lnTo>
                  <a:lnTo>
                    <a:pt x="8574" y="294"/>
                  </a:lnTo>
                  <a:lnTo>
                    <a:pt x="8598" y="300"/>
                  </a:lnTo>
                  <a:lnTo>
                    <a:pt x="8616" y="330"/>
                  </a:lnTo>
                  <a:lnTo>
                    <a:pt x="8616" y="348"/>
                  </a:lnTo>
                  <a:lnTo>
                    <a:pt x="8670" y="408"/>
                  </a:lnTo>
                  <a:lnTo>
                    <a:pt x="8682" y="402"/>
                  </a:lnTo>
                  <a:lnTo>
                    <a:pt x="8682" y="378"/>
                  </a:lnTo>
                  <a:lnTo>
                    <a:pt x="8700" y="372"/>
                  </a:lnTo>
                  <a:lnTo>
                    <a:pt x="8706" y="354"/>
                  </a:lnTo>
                  <a:lnTo>
                    <a:pt x="8682" y="342"/>
                  </a:lnTo>
                  <a:lnTo>
                    <a:pt x="8658" y="342"/>
                  </a:lnTo>
                  <a:lnTo>
                    <a:pt x="8658" y="312"/>
                  </a:lnTo>
                  <a:lnTo>
                    <a:pt x="8682" y="300"/>
                  </a:lnTo>
                  <a:lnTo>
                    <a:pt x="8700" y="300"/>
                  </a:lnTo>
                  <a:lnTo>
                    <a:pt x="8718" y="324"/>
                  </a:lnTo>
                  <a:lnTo>
                    <a:pt x="8742" y="342"/>
                  </a:lnTo>
                  <a:lnTo>
                    <a:pt x="8742" y="366"/>
                  </a:lnTo>
                  <a:lnTo>
                    <a:pt x="8784" y="402"/>
                  </a:lnTo>
                  <a:lnTo>
                    <a:pt x="8790" y="432"/>
                  </a:lnTo>
                  <a:lnTo>
                    <a:pt x="8814" y="438"/>
                  </a:lnTo>
                  <a:lnTo>
                    <a:pt x="8826" y="426"/>
                  </a:lnTo>
                  <a:lnTo>
                    <a:pt x="8838" y="426"/>
                  </a:lnTo>
                  <a:lnTo>
                    <a:pt x="8862" y="438"/>
                  </a:lnTo>
                  <a:lnTo>
                    <a:pt x="8880" y="468"/>
                  </a:lnTo>
                  <a:lnTo>
                    <a:pt x="8886" y="492"/>
                  </a:lnTo>
                  <a:lnTo>
                    <a:pt x="8910" y="522"/>
                  </a:lnTo>
                  <a:lnTo>
                    <a:pt x="8904" y="540"/>
                  </a:lnTo>
                  <a:lnTo>
                    <a:pt x="8892" y="540"/>
                  </a:lnTo>
                  <a:lnTo>
                    <a:pt x="8892" y="522"/>
                  </a:lnTo>
                  <a:lnTo>
                    <a:pt x="8880" y="510"/>
                  </a:lnTo>
                  <a:lnTo>
                    <a:pt x="8868" y="510"/>
                  </a:lnTo>
                  <a:lnTo>
                    <a:pt x="8850" y="522"/>
                  </a:lnTo>
                  <a:lnTo>
                    <a:pt x="8826" y="504"/>
                  </a:lnTo>
                  <a:lnTo>
                    <a:pt x="8772" y="486"/>
                  </a:lnTo>
                  <a:lnTo>
                    <a:pt x="8736" y="486"/>
                  </a:lnTo>
                  <a:lnTo>
                    <a:pt x="8730" y="498"/>
                  </a:lnTo>
                  <a:lnTo>
                    <a:pt x="8748" y="522"/>
                  </a:lnTo>
                  <a:lnTo>
                    <a:pt x="8790" y="522"/>
                  </a:lnTo>
                  <a:lnTo>
                    <a:pt x="8802" y="534"/>
                  </a:lnTo>
                  <a:lnTo>
                    <a:pt x="8796" y="540"/>
                  </a:lnTo>
                  <a:lnTo>
                    <a:pt x="8814" y="576"/>
                  </a:lnTo>
                  <a:lnTo>
                    <a:pt x="8832" y="588"/>
                  </a:lnTo>
                  <a:lnTo>
                    <a:pt x="8844" y="576"/>
                  </a:lnTo>
                  <a:lnTo>
                    <a:pt x="8862" y="546"/>
                  </a:lnTo>
                  <a:lnTo>
                    <a:pt x="8868" y="546"/>
                  </a:lnTo>
                  <a:lnTo>
                    <a:pt x="8886" y="564"/>
                  </a:lnTo>
                  <a:lnTo>
                    <a:pt x="8904" y="576"/>
                  </a:lnTo>
                  <a:lnTo>
                    <a:pt x="8922" y="570"/>
                  </a:lnTo>
                  <a:lnTo>
                    <a:pt x="8940" y="576"/>
                  </a:lnTo>
                  <a:lnTo>
                    <a:pt x="8946" y="594"/>
                  </a:lnTo>
                  <a:lnTo>
                    <a:pt x="8934" y="606"/>
                  </a:lnTo>
                  <a:lnTo>
                    <a:pt x="8964" y="654"/>
                  </a:lnTo>
                  <a:lnTo>
                    <a:pt x="8976" y="702"/>
                  </a:lnTo>
                  <a:lnTo>
                    <a:pt x="8976" y="750"/>
                  </a:lnTo>
                  <a:lnTo>
                    <a:pt x="8952" y="798"/>
                  </a:lnTo>
                  <a:lnTo>
                    <a:pt x="8940" y="804"/>
                  </a:lnTo>
                  <a:lnTo>
                    <a:pt x="8928" y="822"/>
                  </a:lnTo>
                  <a:lnTo>
                    <a:pt x="8934" y="852"/>
                  </a:lnTo>
                  <a:lnTo>
                    <a:pt x="8910" y="882"/>
                  </a:lnTo>
                  <a:lnTo>
                    <a:pt x="8916" y="900"/>
                  </a:lnTo>
                  <a:lnTo>
                    <a:pt x="8934" y="918"/>
                  </a:lnTo>
                  <a:lnTo>
                    <a:pt x="8934" y="942"/>
                  </a:lnTo>
                  <a:lnTo>
                    <a:pt x="8898" y="954"/>
                  </a:lnTo>
                  <a:lnTo>
                    <a:pt x="8886" y="984"/>
                  </a:lnTo>
                  <a:lnTo>
                    <a:pt x="8892" y="996"/>
                  </a:lnTo>
                  <a:lnTo>
                    <a:pt x="8868" y="1044"/>
                  </a:lnTo>
                  <a:lnTo>
                    <a:pt x="8850" y="1062"/>
                  </a:lnTo>
                  <a:lnTo>
                    <a:pt x="8856" y="1074"/>
                  </a:lnTo>
                  <a:lnTo>
                    <a:pt x="8844" y="1104"/>
                  </a:lnTo>
                  <a:lnTo>
                    <a:pt x="8814" y="1116"/>
                  </a:lnTo>
                  <a:lnTo>
                    <a:pt x="8778" y="1146"/>
                  </a:lnTo>
                  <a:lnTo>
                    <a:pt x="8748" y="1146"/>
                  </a:lnTo>
                  <a:lnTo>
                    <a:pt x="8784" y="1152"/>
                  </a:lnTo>
                  <a:lnTo>
                    <a:pt x="8808" y="1152"/>
                  </a:lnTo>
                  <a:lnTo>
                    <a:pt x="8826" y="1134"/>
                  </a:lnTo>
                  <a:lnTo>
                    <a:pt x="8832" y="1134"/>
                  </a:lnTo>
                  <a:lnTo>
                    <a:pt x="8850" y="1176"/>
                  </a:lnTo>
                  <a:lnTo>
                    <a:pt x="8826" y="1224"/>
                  </a:lnTo>
                  <a:lnTo>
                    <a:pt x="8802" y="1248"/>
                  </a:lnTo>
                  <a:lnTo>
                    <a:pt x="8784" y="1320"/>
                  </a:lnTo>
                  <a:lnTo>
                    <a:pt x="8802" y="1350"/>
                  </a:lnTo>
                  <a:lnTo>
                    <a:pt x="8808" y="1368"/>
                  </a:lnTo>
                  <a:lnTo>
                    <a:pt x="8778" y="1434"/>
                  </a:lnTo>
                  <a:lnTo>
                    <a:pt x="8736" y="1446"/>
                  </a:lnTo>
                  <a:lnTo>
                    <a:pt x="8724" y="1440"/>
                  </a:lnTo>
                  <a:lnTo>
                    <a:pt x="8706" y="1440"/>
                  </a:lnTo>
                  <a:lnTo>
                    <a:pt x="8694" y="1458"/>
                  </a:lnTo>
                  <a:lnTo>
                    <a:pt x="8706" y="1476"/>
                  </a:lnTo>
                  <a:lnTo>
                    <a:pt x="8718" y="1530"/>
                  </a:lnTo>
                  <a:lnTo>
                    <a:pt x="8712" y="1554"/>
                  </a:lnTo>
                  <a:lnTo>
                    <a:pt x="8676" y="1572"/>
                  </a:lnTo>
                  <a:lnTo>
                    <a:pt x="8664" y="1608"/>
                  </a:lnTo>
                  <a:lnTo>
                    <a:pt x="8676" y="1650"/>
                  </a:lnTo>
                  <a:lnTo>
                    <a:pt x="8682" y="1680"/>
                  </a:lnTo>
                  <a:lnTo>
                    <a:pt x="8670" y="1698"/>
                  </a:lnTo>
                  <a:lnTo>
                    <a:pt x="8670" y="1722"/>
                  </a:lnTo>
                  <a:lnTo>
                    <a:pt x="8694" y="1734"/>
                  </a:lnTo>
                  <a:lnTo>
                    <a:pt x="8670" y="1806"/>
                  </a:lnTo>
                  <a:lnTo>
                    <a:pt x="8646" y="1824"/>
                  </a:lnTo>
                  <a:lnTo>
                    <a:pt x="8640" y="1848"/>
                  </a:lnTo>
                  <a:lnTo>
                    <a:pt x="8652" y="1830"/>
                  </a:lnTo>
                  <a:lnTo>
                    <a:pt x="8682" y="1830"/>
                  </a:lnTo>
                  <a:lnTo>
                    <a:pt x="8706" y="1800"/>
                  </a:lnTo>
                  <a:lnTo>
                    <a:pt x="8724" y="1776"/>
                  </a:lnTo>
                  <a:lnTo>
                    <a:pt x="8718" y="1764"/>
                  </a:lnTo>
                  <a:lnTo>
                    <a:pt x="8724" y="1746"/>
                  </a:lnTo>
                  <a:lnTo>
                    <a:pt x="8766" y="1746"/>
                  </a:lnTo>
                  <a:lnTo>
                    <a:pt x="8790" y="1740"/>
                  </a:lnTo>
                  <a:lnTo>
                    <a:pt x="8766" y="1734"/>
                  </a:lnTo>
                  <a:lnTo>
                    <a:pt x="8712" y="1686"/>
                  </a:lnTo>
                  <a:lnTo>
                    <a:pt x="8700" y="1650"/>
                  </a:lnTo>
                  <a:lnTo>
                    <a:pt x="8718" y="1620"/>
                  </a:lnTo>
                  <a:lnTo>
                    <a:pt x="8766" y="1614"/>
                  </a:lnTo>
                  <a:lnTo>
                    <a:pt x="8826" y="1608"/>
                  </a:lnTo>
                  <a:lnTo>
                    <a:pt x="8868" y="1572"/>
                  </a:lnTo>
                  <a:lnTo>
                    <a:pt x="8892" y="1572"/>
                  </a:lnTo>
                  <a:lnTo>
                    <a:pt x="8910" y="1554"/>
                  </a:lnTo>
                  <a:lnTo>
                    <a:pt x="8892" y="1536"/>
                  </a:lnTo>
                  <a:lnTo>
                    <a:pt x="8934" y="1500"/>
                  </a:lnTo>
                  <a:lnTo>
                    <a:pt x="8958" y="1470"/>
                  </a:lnTo>
                  <a:lnTo>
                    <a:pt x="8940" y="1440"/>
                  </a:lnTo>
                  <a:lnTo>
                    <a:pt x="8940" y="1428"/>
                  </a:lnTo>
                  <a:lnTo>
                    <a:pt x="8976" y="1446"/>
                  </a:lnTo>
                  <a:lnTo>
                    <a:pt x="9012" y="1434"/>
                  </a:lnTo>
                  <a:lnTo>
                    <a:pt x="9036" y="1404"/>
                  </a:lnTo>
                  <a:lnTo>
                    <a:pt x="9018" y="1386"/>
                  </a:lnTo>
                  <a:lnTo>
                    <a:pt x="9072" y="1344"/>
                  </a:lnTo>
                  <a:lnTo>
                    <a:pt x="9078" y="1314"/>
                  </a:lnTo>
                  <a:lnTo>
                    <a:pt x="9066" y="1290"/>
                  </a:lnTo>
                  <a:lnTo>
                    <a:pt x="9006" y="1320"/>
                  </a:lnTo>
                  <a:lnTo>
                    <a:pt x="9000" y="1344"/>
                  </a:lnTo>
                  <a:lnTo>
                    <a:pt x="8958" y="1374"/>
                  </a:lnTo>
                  <a:lnTo>
                    <a:pt x="8922" y="1356"/>
                  </a:lnTo>
                  <a:lnTo>
                    <a:pt x="8898" y="1320"/>
                  </a:lnTo>
                  <a:lnTo>
                    <a:pt x="8928" y="1290"/>
                  </a:lnTo>
                  <a:lnTo>
                    <a:pt x="8916" y="1242"/>
                  </a:lnTo>
                  <a:lnTo>
                    <a:pt x="8946" y="1218"/>
                  </a:lnTo>
                  <a:lnTo>
                    <a:pt x="8994" y="1218"/>
                  </a:lnTo>
                  <a:lnTo>
                    <a:pt x="9048" y="1248"/>
                  </a:lnTo>
                  <a:lnTo>
                    <a:pt x="9066" y="1230"/>
                  </a:lnTo>
                  <a:lnTo>
                    <a:pt x="9066" y="1194"/>
                  </a:lnTo>
                  <a:lnTo>
                    <a:pt x="9108" y="1182"/>
                  </a:lnTo>
                  <a:lnTo>
                    <a:pt x="9108" y="1200"/>
                  </a:lnTo>
                  <a:lnTo>
                    <a:pt x="9090" y="1218"/>
                  </a:lnTo>
                  <a:lnTo>
                    <a:pt x="9096" y="1248"/>
                  </a:lnTo>
                  <a:lnTo>
                    <a:pt x="9180" y="1308"/>
                  </a:lnTo>
                  <a:lnTo>
                    <a:pt x="9222" y="1314"/>
                  </a:lnTo>
                  <a:lnTo>
                    <a:pt x="9240" y="1302"/>
                  </a:lnTo>
                  <a:lnTo>
                    <a:pt x="9300" y="1290"/>
                  </a:lnTo>
                  <a:lnTo>
                    <a:pt x="9324" y="1266"/>
                  </a:lnTo>
                  <a:lnTo>
                    <a:pt x="9318" y="1236"/>
                  </a:lnTo>
                  <a:lnTo>
                    <a:pt x="9270" y="1188"/>
                  </a:lnTo>
                  <a:lnTo>
                    <a:pt x="9270" y="1170"/>
                  </a:lnTo>
                  <a:lnTo>
                    <a:pt x="9288" y="1170"/>
                  </a:lnTo>
                  <a:lnTo>
                    <a:pt x="9348" y="1224"/>
                  </a:lnTo>
                  <a:lnTo>
                    <a:pt x="9366" y="1230"/>
                  </a:lnTo>
                  <a:lnTo>
                    <a:pt x="9402" y="1254"/>
                  </a:lnTo>
                  <a:lnTo>
                    <a:pt x="9396" y="1278"/>
                  </a:lnTo>
                  <a:lnTo>
                    <a:pt x="9402" y="1296"/>
                  </a:lnTo>
                  <a:lnTo>
                    <a:pt x="9438" y="1326"/>
                  </a:lnTo>
                  <a:lnTo>
                    <a:pt x="9444" y="1380"/>
                  </a:lnTo>
                  <a:lnTo>
                    <a:pt x="9456" y="1386"/>
                  </a:lnTo>
                  <a:lnTo>
                    <a:pt x="9456" y="1374"/>
                  </a:lnTo>
                  <a:lnTo>
                    <a:pt x="9486" y="1344"/>
                  </a:lnTo>
                  <a:lnTo>
                    <a:pt x="9498" y="1344"/>
                  </a:lnTo>
                  <a:lnTo>
                    <a:pt x="9516" y="1320"/>
                  </a:lnTo>
                  <a:lnTo>
                    <a:pt x="9504" y="1314"/>
                  </a:lnTo>
                  <a:lnTo>
                    <a:pt x="9480" y="1326"/>
                  </a:lnTo>
                  <a:lnTo>
                    <a:pt x="9456" y="1314"/>
                  </a:lnTo>
                  <a:lnTo>
                    <a:pt x="9438" y="1284"/>
                  </a:lnTo>
                  <a:lnTo>
                    <a:pt x="9474" y="1248"/>
                  </a:lnTo>
                  <a:lnTo>
                    <a:pt x="9510" y="1230"/>
                  </a:lnTo>
                  <a:lnTo>
                    <a:pt x="9522" y="1212"/>
                  </a:lnTo>
                  <a:lnTo>
                    <a:pt x="9540" y="1212"/>
                  </a:lnTo>
                  <a:lnTo>
                    <a:pt x="9558" y="1194"/>
                  </a:lnTo>
                  <a:lnTo>
                    <a:pt x="9618" y="1182"/>
                  </a:lnTo>
                  <a:lnTo>
                    <a:pt x="9720" y="1158"/>
                  </a:lnTo>
                  <a:lnTo>
                    <a:pt x="9846" y="1152"/>
                  </a:lnTo>
                  <a:lnTo>
                    <a:pt x="9936" y="1116"/>
                  </a:lnTo>
                  <a:lnTo>
                    <a:pt x="9984" y="1116"/>
                  </a:lnTo>
                  <a:lnTo>
                    <a:pt x="10026" y="1128"/>
                  </a:lnTo>
                  <a:lnTo>
                    <a:pt x="10026" y="1152"/>
                  </a:lnTo>
                  <a:lnTo>
                    <a:pt x="10014" y="1158"/>
                  </a:lnTo>
                  <a:lnTo>
                    <a:pt x="9990" y="1188"/>
                  </a:lnTo>
                  <a:lnTo>
                    <a:pt x="10008" y="1242"/>
                  </a:lnTo>
                  <a:lnTo>
                    <a:pt x="10050" y="1272"/>
                  </a:lnTo>
                  <a:lnTo>
                    <a:pt x="10188" y="1278"/>
                  </a:lnTo>
                  <a:lnTo>
                    <a:pt x="10212" y="1284"/>
                  </a:lnTo>
                  <a:lnTo>
                    <a:pt x="10224" y="1278"/>
                  </a:lnTo>
                  <a:lnTo>
                    <a:pt x="10272" y="1278"/>
                  </a:lnTo>
                  <a:lnTo>
                    <a:pt x="10308" y="1290"/>
                  </a:lnTo>
                  <a:lnTo>
                    <a:pt x="10404" y="1278"/>
                  </a:lnTo>
                  <a:lnTo>
                    <a:pt x="10476" y="1242"/>
                  </a:lnTo>
                  <a:lnTo>
                    <a:pt x="10500" y="1248"/>
                  </a:lnTo>
                  <a:lnTo>
                    <a:pt x="10530" y="1248"/>
                  </a:lnTo>
                  <a:lnTo>
                    <a:pt x="10548" y="1224"/>
                  </a:lnTo>
                  <a:lnTo>
                    <a:pt x="10536" y="1200"/>
                  </a:lnTo>
                  <a:lnTo>
                    <a:pt x="10566" y="1194"/>
                  </a:lnTo>
                  <a:lnTo>
                    <a:pt x="10590" y="1206"/>
                  </a:lnTo>
                  <a:lnTo>
                    <a:pt x="10632" y="1194"/>
                  </a:lnTo>
                  <a:lnTo>
                    <a:pt x="10644" y="1212"/>
                  </a:lnTo>
                  <a:lnTo>
                    <a:pt x="10656" y="1218"/>
                  </a:lnTo>
                  <a:lnTo>
                    <a:pt x="10680" y="1188"/>
                  </a:lnTo>
                  <a:lnTo>
                    <a:pt x="10668" y="1170"/>
                  </a:lnTo>
                  <a:lnTo>
                    <a:pt x="10644" y="1146"/>
                  </a:lnTo>
                  <a:lnTo>
                    <a:pt x="10644" y="1122"/>
                  </a:lnTo>
                  <a:lnTo>
                    <a:pt x="10632" y="1098"/>
                  </a:lnTo>
                  <a:lnTo>
                    <a:pt x="10596" y="1092"/>
                  </a:lnTo>
                  <a:lnTo>
                    <a:pt x="10590" y="1056"/>
                  </a:lnTo>
                  <a:lnTo>
                    <a:pt x="10572" y="1050"/>
                  </a:lnTo>
                  <a:lnTo>
                    <a:pt x="10566" y="1020"/>
                  </a:lnTo>
                  <a:lnTo>
                    <a:pt x="10548" y="1002"/>
                  </a:lnTo>
                  <a:lnTo>
                    <a:pt x="10542" y="966"/>
                  </a:lnTo>
                  <a:lnTo>
                    <a:pt x="10560" y="942"/>
                  </a:lnTo>
                  <a:lnTo>
                    <a:pt x="10566" y="954"/>
                  </a:lnTo>
                  <a:lnTo>
                    <a:pt x="10578" y="966"/>
                  </a:lnTo>
                  <a:lnTo>
                    <a:pt x="10614" y="942"/>
                  </a:lnTo>
                  <a:lnTo>
                    <a:pt x="10602" y="930"/>
                  </a:lnTo>
                  <a:lnTo>
                    <a:pt x="10596" y="906"/>
                  </a:lnTo>
                  <a:lnTo>
                    <a:pt x="10620" y="900"/>
                  </a:lnTo>
                  <a:lnTo>
                    <a:pt x="10656" y="930"/>
                  </a:lnTo>
                  <a:lnTo>
                    <a:pt x="10674" y="918"/>
                  </a:lnTo>
                  <a:lnTo>
                    <a:pt x="10686" y="894"/>
                  </a:lnTo>
                  <a:lnTo>
                    <a:pt x="10692" y="906"/>
                  </a:lnTo>
                  <a:lnTo>
                    <a:pt x="10734" y="906"/>
                  </a:lnTo>
                  <a:lnTo>
                    <a:pt x="10758" y="900"/>
                  </a:lnTo>
                  <a:lnTo>
                    <a:pt x="10770" y="888"/>
                  </a:lnTo>
                  <a:lnTo>
                    <a:pt x="10794" y="912"/>
                  </a:lnTo>
                  <a:lnTo>
                    <a:pt x="10824" y="918"/>
                  </a:lnTo>
                  <a:lnTo>
                    <a:pt x="10842" y="942"/>
                  </a:lnTo>
                  <a:lnTo>
                    <a:pt x="10860" y="930"/>
                  </a:lnTo>
                  <a:lnTo>
                    <a:pt x="10860" y="906"/>
                  </a:lnTo>
                  <a:lnTo>
                    <a:pt x="10884" y="912"/>
                  </a:lnTo>
                  <a:lnTo>
                    <a:pt x="10902" y="936"/>
                  </a:lnTo>
                  <a:lnTo>
                    <a:pt x="10884" y="948"/>
                  </a:lnTo>
                  <a:lnTo>
                    <a:pt x="10872" y="972"/>
                  </a:lnTo>
                  <a:lnTo>
                    <a:pt x="10878" y="984"/>
                  </a:lnTo>
                  <a:lnTo>
                    <a:pt x="10914" y="978"/>
                  </a:lnTo>
                  <a:lnTo>
                    <a:pt x="10926" y="978"/>
                  </a:lnTo>
                  <a:lnTo>
                    <a:pt x="10926" y="960"/>
                  </a:lnTo>
                  <a:lnTo>
                    <a:pt x="10938" y="954"/>
                  </a:lnTo>
                  <a:lnTo>
                    <a:pt x="10956" y="954"/>
                  </a:lnTo>
                  <a:lnTo>
                    <a:pt x="10950" y="930"/>
                  </a:lnTo>
                  <a:lnTo>
                    <a:pt x="10932" y="918"/>
                  </a:lnTo>
                  <a:lnTo>
                    <a:pt x="10938" y="900"/>
                  </a:lnTo>
                  <a:lnTo>
                    <a:pt x="10968" y="906"/>
                  </a:lnTo>
                  <a:lnTo>
                    <a:pt x="11010" y="894"/>
                  </a:lnTo>
                  <a:lnTo>
                    <a:pt x="11028" y="906"/>
                  </a:lnTo>
                  <a:lnTo>
                    <a:pt x="11046" y="894"/>
                  </a:lnTo>
                  <a:lnTo>
                    <a:pt x="11088" y="894"/>
                  </a:lnTo>
                  <a:lnTo>
                    <a:pt x="11088" y="912"/>
                  </a:lnTo>
                  <a:lnTo>
                    <a:pt x="11094" y="954"/>
                  </a:lnTo>
                  <a:lnTo>
                    <a:pt x="11106" y="936"/>
                  </a:lnTo>
                  <a:lnTo>
                    <a:pt x="11118" y="930"/>
                  </a:lnTo>
                  <a:lnTo>
                    <a:pt x="11148" y="912"/>
                  </a:lnTo>
                  <a:lnTo>
                    <a:pt x="11154" y="948"/>
                  </a:lnTo>
                  <a:lnTo>
                    <a:pt x="11172" y="948"/>
                  </a:lnTo>
                  <a:lnTo>
                    <a:pt x="11202" y="930"/>
                  </a:lnTo>
                  <a:lnTo>
                    <a:pt x="11232" y="954"/>
                  </a:lnTo>
                  <a:lnTo>
                    <a:pt x="11244" y="1008"/>
                  </a:lnTo>
                  <a:lnTo>
                    <a:pt x="11262" y="972"/>
                  </a:lnTo>
                  <a:lnTo>
                    <a:pt x="11280" y="960"/>
                  </a:lnTo>
                  <a:lnTo>
                    <a:pt x="11292" y="972"/>
                  </a:lnTo>
                  <a:lnTo>
                    <a:pt x="11280" y="1008"/>
                  </a:lnTo>
                  <a:lnTo>
                    <a:pt x="11298" y="1020"/>
                  </a:lnTo>
                  <a:lnTo>
                    <a:pt x="11310" y="1032"/>
                  </a:lnTo>
                  <a:lnTo>
                    <a:pt x="11340" y="1038"/>
                  </a:lnTo>
                  <a:lnTo>
                    <a:pt x="11346" y="1062"/>
                  </a:lnTo>
                  <a:lnTo>
                    <a:pt x="11364" y="1050"/>
                  </a:lnTo>
                  <a:lnTo>
                    <a:pt x="11376" y="1050"/>
                  </a:lnTo>
                  <a:lnTo>
                    <a:pt x="11382" y="1080"/>
                  </a:lnTo>
                  <a:lnTo>
                    <a:pt x="11358" y="1104"/>
                  </a:lnTo>
                  <a:lnTo>
                    <a:pt x="11364" y="1134"/>
                  </a:lnTo>
                  <a:lnTo>
                    <a:pt x="11406" y="1098"/>
                  </a:lnTo>
                  <a:lnTo>
                    <a:pt x="11430" y="1098"/>
                  </a:lnTo>
                  <a:lnTo>
                    <a:pt x="11436" y="1116"/>
                  </a:lnTo>
                  <a:lnTo>
                    <a:pt x="11376" y="1164"/>
                  </a:lnTo>
                  <a:lnTo>
                    <a:pt x="11382" y="1206"/>
                  </a:lnTo>
                  <a:lnTo>
                    <a:pt x="11430" y="1212"/>
                  </a:lnTo>
                  <a:lnTo>
                    <a:pt x="11442" y="1194"/>
                  </a:lnTo>
                  <a:lnTo>
                    <a:pt x="11466" y="1182"/>
                  </a:lnTo>
                  <a:lnTo>
                    <a:pt x="11484" y="1194"/>
                  </a:lnTo>
                  <a:lnTo>
                    <a:pt x="11490" y="1212"/>
                  </a:lnTo>
                  <a:lnTo>
                    <a:pt x="11514" y="1200"/>
                  </a:lnTo>
                  <a:lnTo>
                    <a:pt x="11544" y="1236"/>
                  </a:lnTo>
                  <a:lnTo>
                    <a:pt x="11538" y="1278"/>
                  </a:lnTo>
                  <a:lnTo>
                    <a:pt x="11562" y="1272"/>
                  </a:lnTo>
                  <a:lnTo>
                    <a:pt x="11574" y="1296"/>
                  </a:lnTo>
                  <a:lnTo>
                    <a:pt x="11598" y="1284"/>
                  </a:lnTo>
                  <a:lnTo>
                    <a:pt x="11598" y="1308"/>
                  </a:lnTo>
                  <a:lnTo>
                    <a:pt x="11574" y="1350"/>
                  </a:lnTo>
                  <a:lnTo>
                    <a:pt x="11538" y="1362"/>
                  </a:lnTo>
                  <a:lnTo>
                    <a:pt x="11508" y="1344"/>
                  </a:lnTo>
                  <a:lnTo>
                    <a:pt x="11454" y="1332"/>
                  </a:lnTo>
                  <a:lnTo>
                    <a:pt x="11382" y="1332"/>
                  </a:lnTo>
                  <a:lnTo>
                    <a:pt x="11412" y="1344"/>
                  </a:lnTo>
                  <a:lnTo>
                    <a:pt x="11424" y="1374"/>
                  </a:lnTo>
                  <a:lnTo>
                    <a:pt x="11484" y="1380"/>
                  </a:lnTo>
                  <a:lnTo>
                    <a:pt x="11496" y="1404"/>
                  </a:lnTo>
                  <a:lnTo>
                    <a:pt x="11550" y="1440"/>
                  </a:lnTo>
                  <a:lnTo>
                    <a:pt x="11610" y="1452"/>
                  </a:lnTo>
                  <a:lnTo>
                    <a:pt x="11646" y="1434"/>
                  </a:lnTo>
                  <a:lnTo>
                    <a:pt x="11646" y="1404"/>
                  </a:lnTo>
                  <a:lnTo>
                    <a:pt x="11616" y="1380"/>
                  </a:lnTo>
                  <a:lnTo>
                    <a:pt x="11610" y="1362"/>
                  </a:lnTo>
                  <a:lnTo>
                    <a:pt x="11616" y="1362"/>
                  </a:lnTo>
                  <a:lnTo>
                    <a:pt x="11652" y="1392"/>
                  </a:lnTo>
                  <a:lnTo>
                    <a:pt x="11688" y="1410"/>
                  </a:lnTo>
                  <a:lnTo>
                    <a:pt x="11706" y="1422"/>
                  </a:lnTo>
                  <a:lnTo>
                    <a:pt x="11682" y="1416"/>
                  </a:lnTo>
                  <a:lnTo>
                    <a:pt x="11622" y="1470"/>
                  </a:lnTo>
                  <a:lnTo>
                    <a:pt x="11634" y="1488"/>
                  </a:lnTo>
                  <a:lnTo>
                    <a:pt x="11664" y="1488"/>
                  </a:lnTo>
                  <a:lnTo>
                    <a:pt x="11682" y="1476"/>
                  </a:lnTo>
                  <a:lnTo>
                    <a:pt x="11700" y="1476"/>
                  </a:lnTo>
                  <a:lnTo>
                    <a:pt x="11802" y="1560"/>
                  </a:lnTo>
                  <a:lnTo>
                    <a:pt x="11826" y="1572"/>
                  </a:lnTo>
                  <a:lnTo>
                    <a:pt x="11856" y="1608"/>
                  </a:lnTo>
                  <a:lnTo>
                    <a:pt x="11934" y="1614"/>
                  </a:lnTo>
                  <a:lnTo>
                    <a:pt x="11976" y="1656"/>
                  </a:lnTo>
                  <a:lnTo>
                    <a:pt x="12024" y="1668"/>
                  </a:lnTo>
                  <a:lnTo>
                    <a:pt x="12030" y="1650"/>
                  </a:lnTo>
                  <a:lnTo>
                    <a:pt x="12018" y="1632"/>
                  </a:lnTo>
                  <a:lnTo>
                    <a:pt x="12036" y="1620"/>
                  </a:lnTo>
                  <a:lnTo>
                    <a:pt x="12066" y="1644"/>
                  </a:lnTo>
                  <a:lnTo>
                    <a:pt x="12072" y="1668"/>
                  </a:lnTo>
                  <a:lnTo>
                    <a:pt x="12090" y="1692"/>
                  </a:lnTo>
                  <a:lnTo>
                    <a:pt x="12108" y="1692"/>
                  </a:lnTo>
                  <a:lnTo>
                    <a:pt x="12114" y="1662"/>
                  </a:lnTo>
                  <a:lnTo>
                    <a:pt x="12084" y="1512"/>
                  </a:lnTo>
                  <a:lnTo>
                    <a:pt x="12054" y="1446"/>
                  </a:lnTo>
                  <a:lnTo>
                    <a:pt x="12006" y="1362"/>
                  </a:lnTo>
                  <a:lnTo>
                    <a:pt x="12000" y="1290"/>
                  </a:lnTo>
                  <a:lnTo>
                    <a:pt x="11976" y="1248"/>
                  </a:lnTo>
                  <a:lnTo>
                    <a:pt x="11970" y="1224"/>
                  </a:lnTo>
                  <a:lnTo>
                    <a:pt x="12000" y="1236"/>
                  </a:lnTo>
                  <a:lnTo>
                    <a:pt x="12018" y="1272"/>
                  </a:lnTo>
                  <a:lnTo>
                    <a:pt x="12054" y="1302"/>
                  </a:lnTo>
                  <a:lnTo>
                    <a:pt x="12090" y="1314"/>
                  </a:lnTo>
                  <a:lnTo>
                    <a:pt x="12120" y="1344"/>
                  </a:lnTo>
                  <a:lnTo>
                    <a:pt x="12180" y="1350"/>
                  </a:lnTo>
                  <a:lnTo>
                    <a:pt x="12300" y="1338"/>
                  </a:lnTo>
                  <a:lnTo>
                    <a:pt x="12330" y="1350"/>
                  </a:lnTo>
                  <a:lnTo>
                    <a:pt x="12348" y="1338"/>
                  </a:lnTo>
                  <a:lnTo>
                    <a:pt x="12378" y="1362"/>
                  </a:lnTo>
                  <a:lnTo>
                    <a:pt x="12384" y="1350"/>
                  </a:lnTo>
                  <a:lnTo>
                    <a:pt x="12366" y="1320"/>
                  </a:lnTo>
                  <a:lnTo>
                    <a:pt x="12372" y="1302"/>
                  </a:lnTo>
                  <a:lnTo>
                    <a:pt x="12348" y="1284"/>
                  </a:lnTo>
                  <a:lnTo>
                    <a:pt x="12360" y="1272"/>
                  </a:lnTo>
                  <a:lnTo>
                    <a:pt x="12366" y="1242"/>
                  </a:lnTo>
                  <a:lnTo>
                    <a:pt x="12468" y="1206"/>
                  </a:lnTo>
                  <a:lnTo>
                    <a:pt x="12486" y="1212"/>
                  </a:lnTo>
                  <a:lnTo>
                    <a:pt x="12510" y="1206"/>
                  </a:lnTo>
                  <a:lnTo>
                    <a:pt x="12540" y="1224"/>
                  </a:lnTo>
                  <a:lnTo>
                    <a:pt x="12588" y="1224"/>
                  </a:lnTo>
                  <a:lnTo>
                    <a:pt x="12624" y="1254"/>
                  </a:lnTo>
                  <a:lnTo>
                    <a:pt x="12660" y="1266"/>
                  </a:lnTo>
                  <a:lnTo>
                    <a:pt x="12684" y="1296"/>
                  </a:lnTo>
                  <a:lnTo>
                    <a:pt x="12732" y="1296"/>
                  </a:lnTo>
                  <a:lnTo>
                    <a:pt x="12750" y="1326"/>
                  </a:lnTo>
                  <a:lnTo>
                    <a:pt x="12816" y="1326"/>
                  </a:lnTo>
                  <a:lnTo>
                    <a:pt x="12774" y="1302"/>
                  </a:lnTo>
                  <a:lnTo>
                    <a:pt x="12774" y="1290"/>
                  </a:lnTo>
                  <a:lnTo>
                    <a:pt x="12816" y="1296"/>
                  </a:lnTo>
                  <a:lnTo>
                    <a:pt x="12840" y="1278"/>
                  </a:lnTo>
                  <a:lnTo>
                    <a:pt x="12810" y="1266"/>
                  </a:lnTo>
                  <a:lnTo>
                    <a:pt x="12834" y="1242"/>
                  </a:lnTo>
                  <a:lnTo>
                    <a:pt x="12804" y="1218"/>
                  </a:lnTo>
                  <a:lnTo>
                    <a:pt x="12768" y="1236"/>
                  </a:lnTo>
                  <a:lnTo>
                    <a:pt x="12732" y="1230"/>
                  </a:lnTo>
                  <a:lnTo>
                    <a:pt x="12726" y="1188"/>
                  </a:lnTo>
                  <a:lnTo>
                    <a:pt x="12714" y="1152"/>
                  </a:lnTo>
                  <a:lnTo>
                    <a:pt x="12732" y="1140"/>
                  </a:lnTo>
                  <a:lnTo>
                    <a:pt x="12750" y="1152"/>
                  </a:lnTo>
                  <a:lnTo>
                    <a:pt x="12780" y="1140"/>
                  </a:lnTo>
                  <a:lnTo>
                    <a:pt x="12762" y="1116"/>
                  </a:lnTo>
                  <a:lnTo>
                    <a:pt x="12786" y="1110"/>
                  </a:lnTo>
                  <a:lnTo>
                    <a:pt x="12834" y="1140"/>
                  </a:lnTo>
                  <a:lnTo>
                    <a:pt x="12846" y="1170"/>
                  </a:lnTo>
                  <a:lnTo>
                    <a:pt x="12864" y="1164"/>
                  </a:lnTo>
                  <a:lnTo>
                    <a:pt x="12882" y="1182"/>
                  </a:lnTo>
                  <a:lnTo>
                    <a:pt x="12900" y="1170"/>
                  </a:lnTo>
                  <a:lnTo>
                    <a:pt x="12888" y="1140"/>
                  </a:lnTo>
                  <a:lnTo>
                    <a:pt x="12924" y="1128"/>
                  </a:lnTo>
                  <a:lnTo>
                    <a:pt x="12948" y="1140"/>
                  </a:lnTo>
                  <a:lnTo>
                    <a:pt x="12954" y="1116"/>
                  </a:lnTo>
                  <a:lnTo>
                    <a:pt x="12906" y="1068"/>
                  </a:lnTo>
                  <a:lnTo>
                    <a:pt x="12870" y="1062"/>
                  </a:lnTo>
                  <a:lnTo>
                    <a:pt x="12834" y="1026"/>
                  </a:lnTo>
                  <a:lnTo>
                    <a:pt x="12840" y="996"/>
                  </a:lnTo>
                  <a:lnTo>
                    <a:pt x="12822" y="972"/>
                  </a:lnTo>
                  <a:lnTo>
                    <a:pt x="12792" y="984"/>
                  </a:lnTo>
                  <a:lnTo>
                    <a:pt x="12756" y="978"/>
                  </a:lnTo>
                  <a:lnTo>
                    <a:pt x="12798" y="960"/>
                  </a:lnTo>
                  <a:lnTo>
                    <a:pt x="12786" y="936"/>
                  </a:lnTo>
                  <a:lnTo>
                    <a:pt x="12792" y="930"/>
                  </a:lnTo>
                  <a:lnTo>
                    <a:pt x="12768" y="894"/>
                  </a:lnTo>
                  <a:lnTo>
                    <a:pt x="12816" y="894"/>
                  </a:lnTo>
                  <a:lnTo>
                    <a:pt x="12828" y="840"/>
                  </a:lnTo>
                  <a:lnTo>
                    <a:pt x="12774" y="858"/>
                  </a:lnTo>
                  <a:lnTo>
                    <a:pt x="12738" y="888"/>
                  </a:lnTo>
                  <a:lnTo>
                    <a:pt x="12732" y="918"/>
                  </a:lnTo>
                  <a:lnTo>
                    <a:pt x="12678" y="906"/>
                  </a:lnTo>
                  <a:lnTo>
                    <a:pt x="12648" y="852"/>
                  </a:lnTo>
                  <a:lnTo>
                    <a:pt x="12666" y="822"/>
                  </a:lnTo>
                  <a:lnTo>
                    <a:pt x="12672" y="786"/>
                  </a:lnTo>
                  <a:lnTo>
                    <a:pt x="12720" y="768"/>
                  </a:lnTo>
                  <a:lnTo>
                    <a:pt x="12756" y="774"/>
                  </a:lnTo>
                  <a:lnTo>
                    <a:pt x="12810" y="726"/>
                  </a:lnTo>
                  <a:lnTo>
                    <a:pt x="12810" y="708"/>
                  </a:lnTo>
                  <a:lnTo>
                    <a:pt x="12780" y="672"/>
                  </a:lnTo>
                  <a:lnTo>
                    <a:pt x="12750" y="678"/>
                  </a:lnTo>
                  <a:lnTo>
                    <a:pt x="12720" y="666"/>
                  </a:lnTo>
                  <a:lnTo>
                    <a:pt x="12672" y="666"/>
                  </a:lnTo>
                  <a:lnTo>
                    <a:pt x="12636" y="630"/>
                  </a:lnTo>
                  <a:lnTo>
                    <a:pt x="12678" y="612"/>
                  </a:lnTo>
                  <a:lnTo>
                    <a:pt x="12738" y="606"/>
                  </a:lnTo>
                  <a:lnTo>
                    <a:pt x="12810" y="636"/>
                  </a:lnTo>
                  <a:lnTo>
                    <a:pt x="12870" y="624"/>
                  </a:lnTo>
                  <a:lnTo>
                    <a:pt x="12978" y="618"/>
                  </a:lnTo>
                  <a:lnTo>
                    <a:pt x="13152" y="606"/>
                  </a:lnTo>
                  <a:lnTo>
                    <a:pt x="13182" y="594"/>
                  </a:lnTo>
                  <a:lnTo>
                    <a:pt x="13314" y="588"/>
                  </a:lnTo>
                  <a:lnTo>
                    <a:pt x="13374" y="594"/>
                  </a:lnTo>
                  <a:lnTo>
                    <a:pt x="13416" y="588"/>
                  </a:lnTo>
                  <a:lnTo>
                    <a:pt x="13494" y="594"/>
                  </a:lnTo>
                  <a:lnTo>
                    <a:pt x="13452" y="600"/>
                  </a:lnTo>
                  <a:lnTo>
                    <a:pt x="13350" y="642"/>
                  </a:lnTo>
                  <a:lnTo>
                    <a:pt x="13320" y="630"/>
                  </a:lnTo>
                  <a:lnTo>
                    <a:pt x="13302" y="636"/>
                  </a:lnTo>
                  <a:lnTo>
                    <a:pt x="13266" y="624"/>
                  </a:lnTo>
                  <a:lnTo>
                    <a:pt x="13248" y="678"/>
                  </a:lnTo>
                  <a:lnTo>
                    <a:pt x="13278" y="714"/>
                  </a:lnTo>
                  <a:lnTo>
                    <a:pt x="13254" y="720"/>
                  </a:lnTo>
                  <a:lnTo>
                    <a:pt x="13248" y="744"/>
                  </a:lnTo>
                  <a:lnTo>
                    <a:pt x="13278" y="762"/>
                  </a:lnTo>
                  <a:lnTo>
                    <a:pt x="13320" y="732"/>
                  </a:lnTo>
                  <a:lnTo>
                    <a:pt x="13326" y="702"/>
                  </a:lnTo>
                  <a:lnTo>
                    <a:pt x="13404" y="654"/>
                  </a:lnTo>
                  <a:lnTo>
                    <a:pt x="13506" y="612"/>
                  </a:lnTo>
                  <a:lnTo>
                    <a:pt x="13524" y="666"/>
                  </a:lnTo>
                  <a:lnTo>
                    <a:pt x="13530" y="738"/>
                  </a:lnTo>
                  <a:lnTo>
                    <a:pt x="13518" y="750"/>
                  </a:lnTo>
                  <a:lnTo>
                    <a:pt x="13500" y="708"/>
                  </a:lnTo>
                  <a:lnTo>
                    <a:pt x="13470" y="678"/>
                  </a:lnTo>
                  <a:lnTo>
                    <a:pt x="13470" y="654"/>
                  </a:lnTo>
                  <a:lnTo>
                    <a:pt x="13440" y="678"/>
                  </a:lnTo>
                  <a:lnTo>
                    <a:pt x="13416" y="672"/>
                  </a:lnTo>
                  <a:lnTo>
                    <a:pt x="13434" y="720"/>
                  </a:lnTo>
                  <a:lnTo>
                    <a:pt x="13470" y="732"/>
                  </a:lnTo>
                  <a:lnTo>
                    <a:pt x="13482" y="786"/>
                  </a:lnTo>
                  <a:lnTo>
                    <a:pt x="13458" y="828"/>
                  </a:lnTo>
                  <a:lnTo>
                    <a:pt x="13434" y="822"/>
                  </a:lnTo>
                  <a:lnTo>
                    <a:pt x="13416" y="840"/>
                  </a:lnTo>
                  <a:lnTo>
                    <a:pt x="13452" y="858"/>
                  </a:lnTo>
                  <a:lnTo>
                    <a:pt x="13446" y="882"/>
                  </a:lnTo>
                  <a:lnTo>
                    <a:pt x="13464" y="894"/>
                  </a:lnTo>
                  <a:lnTo>
                    <a:pt x="13488" y="894"/>
                  </a:lnTo>
                  <a:lnTo>
                    <a:pt x="13530" y="864"/>
                  </a:lnTo>
                  <a:lnTo>
                    <a:pt x="13530" y="828"/>
                  </a:lnTo>
                  <a:lnTo>
                    <a:pt x="13560" y="786"/>
                  </a:lnTo>
                  <a:lnTo>
                    <a:pt x="13548" y="762"/>
                  </a:lnTo>
                  <a:lnTo>
                    <a:pt x="13548" y="720"/>
                  </a:lnTo>
                  <a:lnTo>
                    <a:pt x="13536" y="582"/>
                  </a:lnTo>
                  <a:lnTo>
                    <a:pt x="13590" y="540"/>
                  </a:lnTo>
                  <a:lnTo>
                    <a:pt x="13674" y="528"/>
                  </a:lnTo>
                  <a:lnTo>
                    <a:pt x="13764" y="504"/>
                  </a:lnTo>
                  <a:lnTo>
                    <a:pt x="13848" y="516"/>
                  </a:lnTo>
                  <a:lnTo>
                    <a:pt x="13950" y="546"/>
                  </a:lnTo>
                  <a:lnTo>
                    <a:pt x="13998" y="612"/>
                  </a:lnTo>
                  <a:lnTo>
                    <a:pt x="13992" y="642"/>
                  </a:lnTo>
                  <a:lnTo>
                    <a:pt x="13968" y="660"/>
                  </a:lnTo>
                  <a:lnTo>
                    <a:pt x="13914" y="618"/>
                  </a:lnTo>
                  <a:lnTo>
                    <a:pt x="13908" y="630"/>
                  </a:lnTo>
                  <a:lnTo>
                    <a:pt x="13920" y="654"/>
                  </a:lnTo>
                  <a:lnTo>
                    <a:pt x="13914" y="684"/>
                  </a:lnTo>
                  <a:lnTo>
                    <a:pt x="13920" y="708"/>
                  </a:lnTo>
                  <a:lnTo>
                    <a:pt x="13896" y="732"/>
                  </a:lnTo>
                  <a:lnTo>
                    <a:pt x="13920" y="738"/>
                  </a:lnTo>
                  <a:lnTo>
                    <a:pt x="13950" y="720"/>
                  </a:lnTo>
                  <a:lnTo>
                    <a:pt x="14004" y="714"/>
                  </a:lnTo>
                  <a:lnTo>
                    <a:pt x="14034" y="690"/>
                  </a:lnTo>
                  <a:lnTo>
                    <a:pt x="14046" y="732"/>
                  </a:lnTo>
                  <a:lnTo>
                    <a:pt x="14064" y="756"/>
                  </a:lnTo>
                  <a:lnTo>
                    <a:pt x="14070" y="792"/>
                  </a:lnTo>
                  <a:lnTo>
                    <a:pt x="14088" y="810"/>
                  </a:lnTo>
                  <a:lnTo>
                    <a:pt x="14112" y="780"/>
                  </a:lnTo>
                  <a:lnTo>
                    <a:pt x="14106" y="762"/>
                  </a:lnTo>
                  <a:lnTo>
                    <a:pt x="14142" y="732"/>
                  </a:lnTo>
                  <a:lnTo>
                    <a:pt x="14178" y="744"/>
                  </a:lnTo>
                  <a:lnTo>
                    <a:pt x="14190" y="780"/>
                  </a:lnTo>
                  <a:lnTo>
                    <a:pt x="14178" y="798"/>
                  </a:lnTo>
                  <a:lnTo>
                    <a:pt x="14166" y="840"/>
                  </a:lnTo>
                  <a:lnTo>
                    <a:pt x="14178" y="852"/>
                  </a:lnTo>
                  <a:lnTo>
                    <a:pt x="14196" y="840"/>
                  </a:lnTo>
                  <a:lnTo>
                    <a:pt x="14214" y="810"/>
                  </a:lnTo>
                  <a:lnTo>
                    <a:pt x="14232" y="804"/>
                  </a:lnTo>
                  <a:lnTo>
                    <a:pt x="14244" y="822"/>
                  </a:lnTo>
                  <a:lnTo>
                    <a:pt x="14244" y="792"/>
                  </a:lnTo>
                  <a:lnTo>
                    <a:pt x="14274" y="738"/>
                  </a:lnTo>
                  <a:lnTo>
                    <a:pt x="14286" y="726"/>
                  </a:lnTo>
                  <a:lnTo>
                    <a:pt x="14310" y="732"/>
                  </a:lnTo>
                  <a:lnTo>
                    <a:pt x="14382" y="780"/>
                  </a:lnTo>
                  <a:lnTo>
                    <a:pt x="14460" y="798"/>
                  </a:lnTo>
                  <a:lnTo>
                    <a:pt x="14502" y="840"/>
                  </a:lnTo>
                  <a:lnTo>
                    <a:pt x="14496" y="864"/>
                  </a:lnTo>
                  <a:lnTo>
                    <a:pt x="14442" y="894"/>
                  </a:lnTo>
                  <a:lnTo>
                    <a:pt x="14412" y="924"/>
                  </a:lnTo>
                  <a:lnTo>
                    <a:pt x="14454" y="906"/>
                  </a:lnTo>
                  <a:lnTo>
                    <a:pt x="14520" y="894"/>
                  </a:lnTo>
                  <a:lnTo>
                    <a:pt x="14562" y="906"/>
                  </a:lnTo>
                  <a:lnTo>
                    <a:pt x="14616" y="894"/>
                  </a:lnTo>
                  <a:lnTo>
                    <a:pt x="14652" y="864"/>
                  </a:lnTo>
                  <a:lnTo>
                    <a:pt x="14688" y="846"/>
                  </a:lnTo>
                  <a:lnTo>
                    <a:pt x="14748" y="804"/>
                  </a:lnTo>
                  <a:lnTo>
                    <a:pt x="14778" y="792"/>
                  </a:lnTo>
                  <a:lnTo>
                    <a:pt x="14826" y="744"/>
                  </a:lnTo>
                  <a:lnTo>
                    <a:pt x="14868" y="738"/>
                  </a:lnTo>
                  <a:lnTo>
                    <a:pt x="14988" y="684"/>
                  </a:lnTo>
                  <a:lnTo>
                    <a:pt x="15042" y="666"/>
                  </a:lnTo>
                  <a:lnTo>
                    <a:pt x="15078" y="672"/>
                  </a:lnTo>
                  <a:lnTo>
                    <a:pt x="15078" y="660"/>
                  </a:lnTo>
                  <a:lnTo>
                    <a:pt x="15144" y="624"/>
                  </a:lnTo>
                  <a:lnTo>
                    <a:pt x="15180" y="618"/>
                  </a:lnTo>
                  <a:lnTo>
                    <a:pt x="15258" y="618"/>
                  </a:lnTo>
                  <a:lnTo>
                    <a:pt x="15408" y="666"/>
                  </a:lnTo>
                  <a:lnTo>
                    <a:pt x="15474" y="726"/>
                  </a:lnTo>
                  <a:lnTo>
                    <a:pt x="15540" y="756"/>
                  </a:lnTo>
                  <a:lnTo>
                    <a:pt x="15594" y="810"/>
                  </a:lnTo>
                  <a:lnTo>
                    <a:pt x="15624" y="864"/>
                  </a:lnTo>
                  <a:lnTo>
                    <a:pt x="15624" y="888"/>
                  </a:lnTo>
                  <a:lnTo>
                    <a:pt x="15642" y="900"/>
                  </a:lnTo>
                  <a:lnTo>
                    <a:pt x="15636" y="942"/>
                  </a:lnTo>
                  <a:lnTo>
                    <a:pt x="15672" y="996"/>
                  </a:lnTo>
                  <a:lnTo>
                    <a:pt x="15672" y="1026"/>
                  </a:lnTo>
                  <a:lnTo>
                    <a:pt x="15654" y="1050"/>
                  </a:lnTo>
                  <a:lnTo>
                    <a:pt x="15684" y="1044"/>
                  </a:lnTo>
                  <a:lnTo>
                    <a:pt x="15720" y="1008"/>
                  </a:lnTo>
                  <a:lnTo>
                    <a:pt x="15762" y="1008"/>
                  </a:lnTo>
                  <a:lnTo>
                    <a:pt x="15786" y="1026"/>
                  </a:lnTo>
                  <a:lnTo>
                    <a:pt x="15786" y="1002"/>
                  </a:lnTo>
                  <a:lnTo>
                    <a:pt x="15828" y="1002"/>
                  </a:lnTo>
                  <a:lnTo>
                    <a:pt x="15864" y="1020"/>
                  </a:lnTo>
                  <a:lnTo>
                    <a:pt x="15876" y="1050"/>
                  </a:lnTo>
                  <a:lnTo>
                    <a:pt x="15882" y="1026"/>
                  </a:lnTo>
                  <a:lnTo>
                    <a:pt x="15870" y="984"/>
                  </a:lnTo>
                  <a:lnTo>
                    <a:pt x="15894" y="978"/>
                  </a:lnTo>
                  <a:lnTo>
                    <a:pt x="15918" y="1014"/>
                  </a:lnTo>
                  <a:lnTo>
                    <a:pt x="15972" y="1062"/>
                  </a:lnTo>
                  <a:lnTo>
                    <a:pt x="15978" y="1110"/>
                  </a:lnTo>
                  <a:lnTo>
                    <a:pt x="16008" y="1110"/>
                  </a:lnTo>
                  <a:lnTo>
                    <a:pt x="16056" y="1164"/>
                  </a:lnTo>
                  <a:lnTo>
                    <a:pt x="16050" y="1146"/>
                  </a:lnTo>
                  <a:lnTo>
                    <a:pt x="16038" y="1104"/>
                  </a:lnTo>
                  <a:lnTo>
                    <a:pt x="16008" y="1086"/>
                  </a:lnTo>
                  <a:lnTo>
                    <a:pt x="16002" y="1062"/>
                  </a:lnTo>
                  <a:lnTo>
                    <a:pt x="16032" y="1080"/>
                  </a:lnTo>
                  <a:lnTo>
                    <a:pt x="16062" y="1080"/>
                  </a:lnTo>
                  <a:lnTo>
                    <a:pt x="16092" y="1104"/>
                  </a:lnTo>
                  <a:lnTo>
                    <a:pt x="16134" y="1158"/>
                  </a:lnTo>
                  <a:lnTo>
                    <a:pt x="16122" y="1116"/>
                  </a:lnTo>
                  <a:lnTo>
                    <a:pt x="16068" y="1044"/>
                  </a:lnTo>
                  <a:lnTo>
                    <a:pt x="16068" y="924"/>
                  </a:lnTo>
                  <a:lnTo>
                    <a:pt x="16104" y="888"/>
                  </a:lnTo>
                  <a:lnTo>
                    <a:pt x="16170" y="882"/>
                  </a:lnTo>
                  <a:lnTo>
                    <a:pt x="16194" y="858"/>
                  </a:lnTo>
                  <a:lnTo>
                    <a:pt x="16248" y="840"/>
                  </a:lnTo>
                  <a:lnTo>
                    <a:pt x="16248" y="822"/>
                  </a:lnTo>
                  <a:lnTo>
                    <a:pt x="16254" y="810"/>
                  </a:lnTo>
                  <a:lnTo>
                    <a:pt x="16278" y="810"/>
                  </a:lnTo>
                  <a:lnTo>
                    <a:pt x="16308" y="834"/>
                  </a:lnTo>
                  <a:lnTo>
                    <a:pt x="16332" y="846"/>
                  </a:lnTo>
                  <a:lnTo>
                    <a:pt x="16380" y="834"/>
                  </a:lnTo>
                  <a:lnTo>
                    <a:pt x="16422" y="804"/>
                  </a:lnTo>
                  <a:lnTo>
                    <a:pt x="16440" y="816"/>
                  </a:lnTo>
                  <a:lnTo>
                    <a:pt x="16500" y="792"/>
                  </a:lnTo>
                  <a:lnTo>
                    <a:pt x="16560" y="798"/>
                  </a:lnTo>
                  <a:lnTo>
                    <a:pt x="16590" y="780"/>
                  </a:lnTo>
                  <a:lnTo>
                    <a:pt x="16602" y="780"/>
                  </a:lnTo>
                  <a:lnTo>
                    <a:pt x="16608" y="798"/>
                  </a:lnTo>
                  <a:lnTo>
                    <a:pt x="16626" y="816"/>
                  </a:lnTo>
                  <a:lnTo>
                    <a:pt x="16644" y="786"/>
                  </a:lnTo>
                  <a:lnTo>
                    <a:pt x="16680" y="744"/>
                  </a:lnTo>
                  <a:lnTo>
                    <a:pt x="16674" y="720"/>
                  </a:lnTo>
                  <a:lnTo>
                    <a:pt x="16674" y="654"/>
                  </a:lnTo>
                  <a:lnTo>
                    <a:pt x="16692" y="642"/>
                  </a:lnTo>
                  <a:lnTo>
                    <a:pt x="16740" y="654"/>
                  </a:lnTo>
                  <a:lnTo>
                    <a:pt x="16758" y="684"/>
                  </a:lnTo>
                  <a:lnTo>
                    <a:pt x="16764" y="702"/>
                  </a:lnTo>
                  <a:lnTo>
                    <a:pt x="16800" y="702"/>
                  </a:lnTo>
                  <a:lnTo>
                    <a:pt x="16830" y="726"/>
                  </a:lnTo>
                  <a:lnTo>
                    <a:pt x="16830" y="756"/>
                  </a:lnTo>
                  <a:lnTo>
                    <a:pt x="16872" y="804"/>
                  </a:lnTo>
                  <a:lnTo>
                    <a:pt x="16896" y="816"/>
                  </a:lnTo>
                  <a:lnTo>
                    <a:pt x="16944" y="810"/>
                  </a:lnTo>
                  <a:lnTo>
                    <a:pt x="17016" y="822"/>
                  </a:lnTo>
                  <a:lnTo>
                    <a:pt x="17028" y="816"/>
                  </a:lnTo>
                  <a:lnTo>
                    <a:pt x="17046" y="816"/>
                  </a:lnTo>
                  <a:lnTo>
                    <a:pt x="17100" y="882"/>
                  </a:lnTo>
                  <a:lnTo>
                    <a:pt x="17100" y="912"/>
                  </a:lnTo>
                  <a:lnTo>
                    <a:pt x="17118" y="930"/>
                  </a:lnTo>
                  <a:lnTo>
                    <a:pt x="17172" y="936"/>
                  </a:lnTo>
                  <a:lnTo>
                    <a:pt x="17196" y="918"/>
                  </a:lnTo>
                  <a:lnTo>
                    <a:pt x="17232" y="918"/>
                  </a:lnTo>
                  <a:lnTo>
                    <a:pt x="17226" y="894"/>
                  </a:lnTo>
                  <a:lnTo>
                    <a:pt x="17262" y="870"/>
                  </a:lnTo>
                  <a:lnTo>
                    <a:pt x="17286" y="876"/>
                  </a:lnTo>
                  <a:lnTo>
                    <a:pt x="17298" y="864"/>
                  </a:lnTo>
                  <a:lnTo>
                    <a:pt x="17280" y="840"/>
                  </a:lnTo>
                  <a:lnTo>
                    <a:pt x="17292" y="828"/>
                  </a:lnTo>
                  <a:lnTo>
                    <a:pt x="17280" y="810"/>
                  </a:lnTo>
                  <a:lnTo>
                    <a:pt x="17286" y="792"/>
                  </a:lnTo>
                  <a:lnTo>
                    <a:pt x="17256" y="756"/>
                  </a:lnTo>
                  <a:lnTo>
                    <a:pt x="17214" y="744"/>
                  </a:lnTo>
                  <a:lnTo>
                    <a:pt x="17202" y="702"/>
                  </a:lnTo>
                  <a:lnTo>
                    <a:pt x="17142" y="654"/>
                  </a:lnTo>
                  <a:lnTo>
                    <a:pt x="17124" y="648"/>
                  </a:lnTo>
                  <a:lnTo>
                    <a:pt x="17106" y="624"/>
                  </a:lnTo>
                  <a:lnTo>
                    <a:pt x="17052" y="600"/>
                  </a:lnTo>
                  <a:lnTo>
                    <a:pt x="17028" y="624"/>
                  </a:lnTo>
                  <a:lnTo>
                    <a:pt x="17010" y="624"/>
                  </a:lnTo>
                  <a:lnTo>
                    <a:pt x="17010" y="588"/>
                  </a:lnTo>
                  <a:lnTo>
                    <a:pt x="17022" y="570"/>
                  </a:lnTo>
                  <a:lnTo>
                    <a:pt x="16998" y="528"/>
                  </a:lnTo>
                  <a:lnTo>
                    <a:pt x="16986" y="498"/>
                  </a:lnTo>
                  <a:lnTo>
                    <a:pt x="16968" y="486"/>
                  </a:lnTo>
                  <a:lnTo>
                    <a:pt x="16950" y="444"/>
                  </a:lnTo>
                  <a:lnTo>
                    <a:pt x="16908" y="414"/>
                  </a:lnTo>
                  <a:lnTo>
                    <a:pt x="16914" y="408"/>
                  </a:lnTo>
                  <a:lnTo>
                    <a:pt x="16980" y="396"/>
                  </a:lnTo>
                  <a:lnTo>
                    <a:pt x="17004" y="408"/>
                  </a:lnTo>
                  <a:lnTo>
                    <a:pt x="17088" y="402"/>
                  </a:lnTo>
                  <a:lnTo>
                    <a:pt x="17154" y="402"/>
                  </a:lnTo>
                  <a:lnTo>
                    <a:pt x="17160" y="378"/>
                  </a:lnTo>
                  <a:lnTo>
                    <a:pt x="17196" y="372"/>
                  </a:lnTo>
                  <a:lnTo>
                    <a:pt x="17238" y="396"/>
                  </a:lnTo>
                  <a:lnTo>
                    <a:pt x="17262" y="384"/>
                  </a:lnTo>
                  <a:lnTo>
                    <a:pt x="17280" y="384"/>
                  </a:lnTo>
                  <a:lnTo>
                    <a:pt x="17280" y="360"/>
                  </a:lnTo>
                  <a:lnTo>
                    <a:pt x="17328" y="354"/>
                  </a:lnTo>
                  <a:lnTo>
                    <a:pt x="17334" y="372"/>
                  </a:lnTo>
                  <a:lnTo>
                    <a:pt x="17346" y="372"/>
                  </a:lnTo>
                  <a:lnTo>
                    <a:pt x="17364" y="342"/>
                  </a:lnTo>
                  <a:lnTo>
                    <a:pt x="17394" y="348"/>
                  </a:lnTo>
                  <a:lnTo>
                    <a:pt x="17394" y="324"/>
                  </a:lnTo>
                  <a:lnTo>
                    <a:pt x="17520" y="294"/>
                  </a:lnTo>
                  <a:lnTo>
                    <a:pt x="17532" y="318"/>
                  </a:lnTo>
                  <a:lnTo>
                    <a:pt x="17544" y="300"/>
                  </a:lnTo>
                  <a:lnTo>
                    <a:pt x="17562" y="276"/>
                  </a:lnTo>
                  <a:lnTo>
                    <a:pt x="17574" y="282"/>
                  </a:lnTo>
                  <a:lnTo>
                    <a:pt x="17616" y="276"/>
                  </a:lnTo>
                  <a:lnTo>
                    <a:pt x="17634" y="276"/>
                  </a:lnTo>
                  <a:lnTo>
                    <a:pt x="17664" y="294"/>
                  </a:lnTo>
                  <a:lnTo>
                    <a:pt x="17718" y="294"/>
                  </a:lnTo>
                  <a:lnTo>
                    <a:pt x="17748" y="282"/>
                  </a:lnTo>
                  <a:lnTo>
                    <a:pt x="17766" y="300"/>
                  </a:lnTo>
                  <a:lnTo>
                    <a:pt x="17784" y="312"/>
                  </a:lnTo>
                  <a:lnTo>
                    <a:pt x="17802" y="288"/>
                  </a:lnTo>
                  <a:lnTo>
                    <a:pt x="17856" y="288"/>
                  </a:lnTo>
                  <a:lnTo>
                    <a:pt x="17952" y="312"/>
                  </a:lnTo>
                  <a:lnTo>
                    <a:pt x="17982" y="330"/>
                  </a:lnTo>
                  <a:lnTo>
                    <a:pt x="18006" y="324"/>
                  </a:lnTo>
                  <a:lnTo>
                    <a:pt x="17994" y="312"/>
                  </a:lnTo>
                  <a:lnTo>
                    <a:pt x="18030" y="306"/>
                  </a:lnTo>
                  <a:lnTo>
                    <a:pt x="18054" y="324"/>
                  </a:lnTo>
                  <a:lnTo>
                    <a:pt x="18036" y="336"/>
                  </a:lnTo>
                  <a:lnTo>
                    <a:pt x="18048" y="348"/>
                  </a:lnTo>
                  <a:lnTo>
                    <a:pt x="18096" y="336"/>
                  </a:lnTo>
                  <a:lnTo>
                    <a:pt x="18204" y="348"/>
                  </a:lnTo>
                  <a:lnTo>
                    <a:pt x="18294" y="402"/>
                  </a:lnTo>
                  <a:lnTo>
                    <a:pt x="18288" y="414"/>
                  </a:lnTo>
                  <a:lnTo>
                    <a:pt x="18258" y="402"/>
                  </a:lnTo>
                  <a:lnTo>
                    <a:pt x="18204" y="384"/>
                  </a:lnTo>
                  <a:lnTo>
                    <a:pt x="18204" y="390"/>
                  </a:lnTo>
                  <a:lnTo>
                    <a:pt x="18294" y="420"/>
                  </a:lnTo>
                  <a:lnTo>
                    <a:pt x="18342" y="426"/>
                  </a:lnTo>
                  <a:lnTo>
                    <a:pt x="18348" y="402"/>
                  </a:lnTo>
                  <a:lnTo>
                    <a:pt x="18390" y="396"/>
                  </a:lnTo>
                  <a:lnTo>
                    <a:pt x="18432" y="402"/>
                  </a:lnTo>
                  <a:lnTo>
                    <a:pt x="18426" y="378"/>
                  </a:lnTo>
                  <a:lnTo>
                    <a:pt x="18444" y="372"/>
                  </a:lnTo>
                  <a:lnTo>
                    <a:pt x="18474" y="390"/>
                  </a:lnTo>
                  <a:lnTo>
                    <a:pt x="18504" y="396"/>
                  </a:lnTo>
                  <a:lnTo>
                    <a:pt x="18516" y="408"/>
                  </a:lnTo>
                  <a:lnTo>
                    <a:pt x="18522" y="390"/>
                  </a:lnTo>
                  <a:lnTo>
                    <a:pt x="18522" y="384"/>
                  </a:lnTo>
                  <a:lnTo>
                    <a:pt x="18570" y="396"/>
                  </a:lnTo>
                  <a:lnTo>
                    <a:pt x="18570" y="414"/>
                  </a:lnTo>
                  <a:lnTo>
                    <a:pt x="18618" y="432"/>
                  </a:lnTo>
                  <a:lnTo>
                    <a:pt x="18654" y="414"/>
                  </a:lnTo>
                  <a:lnTo>
                    <a:pt x="18786" y="438"/>
                  </a:lnTo>
                  <a:lnTo>
                    <a:pt x="18774" y="420"/>
                  </a:lnTo>
                  <a:lnTo>
                    <a:pt x="18816" y="414"/>
                  </a:lnTo>
                  <a:lnTo>
                    <a:pt x="18834" y="438"/>
                  </a:lnTo>
                  <a:lnTo>
                    <a:pt x="18858" y="450"/>
                  </a:lnTo>
                  <a:lnTo>
                    <a:pt x="18852" y="420"/>
                  </a:lnTo>
                  <a:lnTo>
                    <a:pt x="18864" y="420"/>
                  </a:lnTo>
                  <a:lnTo>
                    <a:pt x="18912" y="426"/>
                  </a:lnTo>
                  <a:lnTo>
                    <a:pt x="18906" y="438"/>
                  </a:lnTo>
                  <a:lnTo>
                    <a:pt x="18930" y="468"/>
                  </a:lnTo>
                  <a:lnTo>
                    <a:pt x="18972" y="456"/>
                  </a:lnTo>
                  <a:lnTo>
                    <a:pt x="18972" y="444"/>
                  </a:lnTo>
                  <a:lnTo>
                    <a:pt x="18954" y="432"/>
                  </a:lnTo>
                  <a:lnTo>
                    <a:pt x="19002" y="432"/>
                  </a:lnTo>
                  <a:lnTo>
                    <a:pt x="19020" y="444"/>
                  </a:lnTo>
                  <a:lnTo>
                    <a:pt x="19014" y="462"/>
                  </a:lnTo>
                  <a:lnTo>
                    <a:pt x="19038" y="492"/>
                  </a:lnTo>
                  <a:lnTo>
                    <a:pt x="19092" y="510"/>
                  </a:lnTo>
                  <a:lnTo>
                    <a:pt x="19134" y="492"/>
                  </a:lnTo>
                  <a:lnTo>
                    <a:pt x="19074" y="474"/>
                  </a:lnTo>
                  <a:lnTo>
                    <a:pt x="19050" y="462"/>
                  </a:lnTo>
                  <a:lnTo>
                    <a:pt x="19044" y="444"/>
                  </a:lnTo>
                  <a:lnTo>
                    <a:pt x="19074" y="438"/>
                  </a:lnTo>
                  <a:lnTo>
                    <a:pt x="19110" y="438"/>
                  </a:lnTo>
                  <a:lnTo>
                    <a:pt x="19170" y="474"/>
                  </a:lnTo>
                  <a:lnTo>
                    <a:pt x="19188" y="504"/>
                  </a:lnTo>
                  <a:lnTo>
                    <a:pt x="19200" y="510"/>
                  </a:lnTo>
                  <a:lnTo>
                    <a:pt x="19206" y="486"/>
                  </a:lnTo>
                  <a:lnTo>
                    <a:pt x="19200" y="474"/>
                  </a:lnTo>
                  <a:lnTo>
                    <a:pt x="19224" y="480"/>
                  </a:lnTo>
                  <a:lnTo>
                    <a:pt x="19242" y="498"/>
                  </a:lnTo>
                  <a:lnTo>
                    <a:pt x="19242" y="510"/>
                  </a:lnTo>
                  <a:lnTo>
                    <a:pt x="19272" y="540"/>
                  </a:lnTo>
                  <a:lnTo>
                    <a:pt x="19320" y="624"/>
                  </a:lnTo>
                  <a:lnTo>
                    <a:pt x="19374" y="636"/>
                  </a:lnTo>
                  <a:lnTo>
                    <a:pt x="19380" y="666"/>
                  </a:lnTo>
                  <a:lnTo>
                    <a:pt x="19410" y="690"/>
                  </a:lnTo>
                  <a:lnTo>
                    <a:pt x="19428" y="720"/>
                  </a:lnTo>
                  <a:lnTo>
                    <a:pt x="19416" y="732"/>
                  </a:lnTo>
                  <a:lnTo>
                    <a:pt x="19422" y="762"/>
                  </a:lnTo>
                  <a:lnTo>
                    <a:pt x="19446" y="774"/>
                  </a:lnTo>
                  <a:lnTo>
                    <a:pt x="19476" y="744"/>
                  </a:lnTo>
                  <a:lnTo>
                    <a:pt x="19518" y="750"/>
                  </a:lnTo>
                  <a:lnTo>
                    <a:pt x="19542" y="792"/>
                  </a:lnTo>
                  <a:lnTo>
                    <a:pt x="19572" y="798"/>
                  </a:lnTo>
                  <a:lnTo>
                    <a:pt x="19578" y="786"/>
                  </a:lnTo>
                  <a:lnTo>
                    <a:pt x="19560" y="780"/>
                  </a:lnTo>
                  <a:lnTo>
                    <a:pt x="19554" y="756"/>
                  </a:lnTo>
                  <a:lnTo>
                    <a:pt x="19572" y="732"/>
                  </a:lnTo>
                  <a:lnTo>
                    <a:pt x="19590" y="738"/>
                  </a:lnTo>
                  <a:lnTo>
                    <a:pt x="19608" y="774"/>
                  </a:lnTo>
                  <a:lnTo>
                    <a:pt x="19632" y="798"/>
                  </a:lnTo>
                  <a:lnTo>
                    <a:pt x="19632" y="786"/>
                  </a:lnTo>
                  <a:lnTo>
                    <a:pt x="19614" y="744"/>
                  </a:lnTo>
                  <a:lnTo>
                    <a:pt x="19608" y="720"/>
                  </a:lnTo>
                  <a:lnTo>
                    <a:pt x="19590" y="696"/>
                  </a:lnTo>
                  <a:lnTo>
                    <a:pt x="19548" y="714"/>
                  </a:lnTo>
                  <a:lnTo>
                    <a:pt x="19506" y="720"/>
                  </a:lnTo>
                  <a:lnTo>
                    <a:pt x="19500" y="696"/>
                  </a:lnTo>
                  <a:lnTo>
                    <a:pt x="19524" y="678"/>
                  </a:lnTo>
                  <a:lnTo>
                    <a:pt x="19512" y="642"/>
                  </a:lnTo>
                  <a:lnTo>
                    <a:pt x="19458" y="606"/>
                  </a:lnTo>
                  <a:lnTo>
                    <a:pt x="19428" y="582"/>
                  </a:lnTo>
                  <a:lnTo>
                    <a:pt x="19416" y="558"/>
                  </a:lnTo>
                  <a:lnTo>
                    <a:pt x="19398" y="558"/>
                  </a:lnTo>
                  <a:lnTo>
                    <a:pt x="19356" y="582"/>
                  </a:lnTo>
                  <a:lnTo>
                    <a:pt x="19350" y="570"/>
                  </a:lnTo>
                  <a:lnTo>
                    <a:pt x="19380" y="546"/>
                  </a:lnTo>
                  <a:lnTo>
                    <a:pt x="19404" y="504"/>
                  </a:lnTo>
                  <a:lnTo>
                    <a:pt x="19446" y="456"/>
                  </a:lnTo>
                  <a:lnTo>
                    <a:pt x="19464" y="450"/>
                  </a:lnTo>
                  <a:lnTo>
                    <a:pt x="19458" y="468"/>
                  </a:lnTo>
                  <a:lnTo>
                    <a:pt x="19482" y="516"/>
                  </a:lnTo>
                  <a:lnTo>
                    <a:pt x="19518" y="522"/>
                  </a:lnTo>
                  <a:lnTo>
                    <a:pt x="19524" y="516"/>
                  </a:lnTo>
                  <a:lnTo>
                    <a:pt x="19494" y="492"/>
                  </a:lnTo>
                  <a:lnTo>
                    <a:pt x="19488" y="468"/>
                  </a:lnTo>
                  <a:lnTo>
                    <a:pt x="19500" y="468"/>
                  </a:lnTo>
                  <a:lnTo>
                    <a:pt x="19536" y="444"/>
                  </a:lnTo>
                  <a:lnTo>
                    <a:pt x="19548" y="426"/>
                  </a:lnTo>
                  <a:lnTo>
                    <a:pt x="19512" y="426"/>
                  </a:lnTo>
                  <a:lnTo>
                    <a:pt x="19524" y="414"/>
                  </a:lnTo>
                  <a:lnTo>
                    <a:pt x="19542" y="408"/>
                  </a:lnTo>
                  <a:lnTo>
                    <a:pt x="19572" y="402"/>
                  </a:lnTo>
                  <a:lnTo>
                    <a:pt x="19596" y="360"/>
                  </a:lnTo>
                  <a:lnTo>
                    <a:pt x="19626" y="366"/>
                  </a:lnTo>
                  <a:lnTo>
                    <a:pt x="19638" y="378"/>
                  </a:lnTo>
                  <a:lnTo>
                    <a:pt x="19650" y="372"/>
                  </a:lnTo>
                  <a:lnTo>
                    <a:pt x="19680" y="384"/>
                  </a:lnTo>
                  <a:lnTo>
                    <a:pt x="19680" y="396"/>
                  </a:lnTo>
                  <a:lnTo>
                    <a:pt x="19710" y="420"/>
                  </a:lnTo>
                  <a:lnTo>
                    <a:pt x="19752" y="426"/>
                  </a:lnTo>
                  <a:lnTo>
                    <a:pt x="19776" y="414"/>
                  </a:lnTo>
                  <a:lnTo>
                    <a:pt x="19872" y="432"/>
                  </a:lnTo>
                  <a:lnTo>
                    <a:pt x="19860" y="462"/>
                  </a:lnTo>
                  <a:lnTo>
                    <a:pt x="19872" y="474"/>
                  </a:lnTo>
                  <a:lnTo>
                    <a:pt x="19890" y="468"/>
                  </a:lnTo>
                  <a:lnTo>
                    <a:pt x="19890" y="444"/>
                  </a:lnTo>
                  <a:lnTo>
                    <a:pt x="19920" y="450"/>
                  </a:lnTo>
                  <a:lnTo>
                    <a:pt x="19920" y="480"/>
                  </a:lnTo>
                  <a:lnTo>
                    <a:pt x="19944" y="468"/>
                  </a:lnTo>
                  <a:lnTo>
                    <a:pt x="19974" y="438"/>
                  </a:lnTo>
                  <a:lnTo>
                    <a:pt x="20004" y="444"/>
                  </a:lnTo>
                  <a:lnTo>
                    <a:pt x="20004" y="468"/>
                  </a:lnTo>
                  <a:lnTo>
                    <a:pt x="19986" y="486"/>
                  </a:lnTo>
                  <a:lnTo>
                    <a:pt x="19980" y="504"/>
                  </a:lnTo>
                  <a:lnTo>
                    <a:pt x="20004" y="576"/>
                  </a:lnTo>
                  <a:lnTo>
                    <a:pt x="19992" y="612"/>
                  </a:lnTo>
                  <a:lnTo>
                    <a:pt x="19998" y="630"/>
                  </a:lnTo>
                  <a:lnTo>
                    <a:pt x="20028" y="624"/>
                  </a:lnTo>
                  <a:lnTo>
                    <a:pt x="20046" y="654"/>
                  </a:lnTo>
                  <a:lnTo>
                    <a:pt x="20082" y="666"/>
                  </a:lnTo>
                  <a:lnTo>
                    <a:pt x="20094" y="696"/>
                  </a:lnTo>
                  <a:lnTo>
                    <a:pt x="20076" y="714"/>
                  </a:lnTo>
                  <a:lnTo>
                    <a:pt x="20028" y="714"/>
                  </a:lnTo>
                  <a:lnTo>
                    <a:pt x="19974" y="720"/>
                  </a:lnTo>
                  <a:lnTo>
                    <a:pt x="20046" y="732"/>
                  </a:lnTo>
                  <a:lnTo>
                    <a:pt x="20064" y="756"/>
                  </a:lnTo>
                  <a:lnTo>
                    <a:pt x="20052" y="780"/>
                  </a:lnTo>
                  <a:lnTo>
                    <a:pt x="20022" y="792"/>
                  </a:lnTo>
                  <a:lnTo>
                    <a:pt x="19992" y="834"/>
                  </a:lnTo>
                  <a:lnTo>
                    <a:pt x="19980" y="822"/>
                  </a:lnTo>
                  <a:lnTo>
                    <a:pt x="19944" y="846"/>
                  </a:lnTo>
                  <a:lnTo>
                    <a:pt x="19902" y="846"/>
                  </a:lnTo>
                  <a:lnTo>
                    <a:pt x="19872" y="870"/>
                  </a:lnTo>
                  <a:lnTo>
                    <a:pt x="19914" y="864"/>
                  </a:lnTo>
                  <a:lnTo>
                    <a:pt x="19938" y="876"/>
                  </a:lnTo>
                  <a:lnTo>
                    <a:pt x="19950" y="900"/>
                  </a:lnTo>
                  <a:lnTo>
                    <a:pt x="19974" y="876"/>
                  </a:lnTo>
                  <a:lnTo>
                    <a:pt x="19992" y="876"/>
                  </a:lnTo>
                  <a:lnTo>
                    <a:pt x="19992" y="900"/>
                  </a:lnTo>
                  <a:lnTo>
                    <a:pt x="20022" y="936"/>
                  </a:lnTo>
                  <a:lnTo>
                    <a:pt x="19998" y="954"/>
                  </a:lnTo>
                  <a:lnTo>
                    <a:pt x="19992" y="996"/>
                  </a:lnTo>
                  <a:lnTo>
                    <a:pt x="20028" y="960"/>
                  </a:lnTo>
                  <a:lnTo>
                    <a:pt x="20064" y="960"/>
                  </a:lnTo>
                  <a:lnTo>
                    <a:pt x="20106" y="990"/>
                  </a:lnTo>
                  <a:lnTo>
                    <a:pt x="20100" y="1008"/>
                  </a:lnTo>
                  <a:lnTo>
                    <a:pt x="20124" y="1044"/>
                  </a:lnTo>
                  <a:lnTo>
                    <a:pt x="20088" y="1068"/>
                  </a:lnTo>
                  <a:lnTo>
                    <a:pt x="20106" y="1074"/>
                  </a:lnTo>
                  <a:lnTo>
                    <a:pt x="20118" y="1116"/>
                  </a:lnTo>
                  <a:lnTo>
                    <a:pt x="20082" y="1134"/>
                  </a:lnTo>
                  <a:lnTo>
                    <a:pt x="20076" y="1152"/>
                  </a:lnTo>
                  <a:lnTo>
                    <a:pt x="20094" y="1170"/>
                  </a:lnTo>
                  <a:lnTo>
                    <a:pt x="20094" y="1146"/>
                  </a:lnTo>
                  <a:lnTo>
                    <a:pt x="20118" y="1140"/>
                  </a:lnTo>
                  <a:lnTo>
                    <a:pt x="20142" y="1158"/>
                  </a:lnTo>
                  <a:lnTo>
                    <a:pt x="20136" y="1194"/>
                  </a:lnTo>
                  <a:lnTo>
                    <a:pt x="20166" y="1188"/>
                  </a:lnTo>
                  <a:lnTo>
                    <a:pt x="20178" y="1206"/>
                  </a:lnTo>
                  <a:lnTo>
                    <a:pt x="20184" y="1188"/>
                  </a:lnTo>
                  <a:lnTo>
                    <a:pt x="20202" y="1170"/>
                  </a:lnTo>
                  <a:lnTo>
                    <a:pt x="20226" y="1182"/>
                  </a:lnTo>
                  <a:lnTo>
                    <a:pt x="20256" y="1188"/>
                  </a:lnTo>
                  <a:lnTo>
                    <a:pt x="20256" y="1218"/>
                  </a:lnTo>
                  <a:lnTo>
                    <a:pt x="20232" y="1230"/>
                  </a:lnTo>
                  <a:lnTo>
                    <a:pt x="20202" y="1212"/>
                  </a:lnTo>
                  <a:lnTo>
                    <a:pt x="20184" y="1236"/>
                  </a:lnTo>
                  <a:lnTo>
                    <a:pt x="20220" y="1254"/>
                  </a:lnTo>
                  <a:lnTo>
                    <a:pt x="20244" y="1254"/>
                  </a:lnTo>
                  <a:lnTo>
                    <a:pt x="20268" y="1290"/>
                  </a:lnTo>
                  <a:lnTo>
                    <a:pt x="20262" y="1308"/>
                  </a:lnTo>
                  <a:lnTo>
                    <a:pt x="20220" y="1326"/>
                  </a:lnTo>
                  <a:lnTo>
                    <a:pt x="20190" y="1284"/>
                  </a:lnTo>
                  <a:lnTo>
                    <a:pt x="20178" y="1278"/>
                  </a:lnTo>
                  <a:lnTo>
                    <a:pt x="20196" y="1326"/>
                  </a:lnTo>
                  <a:lnTo>
                    <a:pt x="20172" y="1350"/>
                  </a:lnTo>
                  <a:lnTo>
                    <a:pt x="20154" y="1344"/>
                  </a:lnTo>
                  <a:lnTo>
                    <a:pt x="20148" y="1332"/>
                  </a:lnTo>
                  <a:lnTo>
                    <a:pt x="20124" y="1338"/>
                  </a:lnTo>
                  <a:lnTo>
                    <a:pt x="20100" y="1326"/>
                  </a:lnTo>
                  <a:lnTo>
                    <a:pt x="20034" y="1320"/>
                  </a:lnTo>
                  <a:lnTo>
                    <a:pt x="20004" y="1332"/>
                  </a:lnTo>
                  <a:lnTo>
                    <a:pt x="19974" y="1332"/>
                  </a:lnTo>
                  <a:lnTo>
                    <a:pt x="19986" y="1314"/>
                  </a:lnTo>
                  <a:lnTo>
                    <a:pt x="19968" y="1296"/>
                  </a:lnTo>
                  <a:lnTo>
                    <a:pt x="19950" y="1290"/>
                  </a:lnTo>
                  <a:lnTo>
                    <a:pt x="19956" y="1326"/>
                  </a:lnTo>
                  <a:lnTo>
                    <a:pt x="19938" y="1326"/>
                  </a:lnTo>
                  <a:lnTo>
                    <a:pt x="19932" y="1332"/>
                  </a:lnTo>
                  <a:lnTo>
                    <a:pt x="19944" y="1356"/>
                  </a:lnTo>
                  <a:lnTo>
                    <a:pt x="19920" y="1386"/>
                  </a:lnTo>
                  <a:lnTo>
                    <a:pt x="19914" y="1386"/>
                  </a:lnTo>
                  <a:lnTo>
                    <a:pt x="19914" y="1368"/>
                  </a:lnTo>
                  <a:lnTo>
                    <a:pt x="19902" y="1362"/>
                  </a:lnTo>
                  <a:lnTo>
                    <a:pt x="19836" y="1374"/>
                  </a:lnTo>
                  <a:lnTo>
                    <a:pt x="19818" y="1368"/>
                  </a:lnTo>
                  <a:lnTo>
                    <a:pt x="19818" y="1350"/>
                  </a:lnTo>
                  <a:lnTo>
                    <a:pt x="19806" y="1320"/>
                  </a:lnTo>
                  <a:lnTo>
                    <a:pt x="19794" y="1308"/>
                  </a:lnTo>
                  <a:lnTo>
                    <a:pt x="19722" y="1260"/>
                  </a:lnTo>
                  <a:lnTo>
                    <a:pt x="19716" y="1248"/>
                  </a:lnTo>
                  <a:lnTo>
                    <a:pt x="19722" y="1242"/>
                  </a:lnTo>
                  <a:lnTo>
                    <a:pt x="19668" y="1224"/>
                  </a:lnTo>
                  <a:lnTo>
                    <a:pt x="19662" y="1254"/>
                  </a:lnTo>
                  <a:lnTo>
                    <a:pt x="19608" y="1266"/>
                  </a:lnTo>
                  <a:lnTo>
                    <a:pt x="19584" y="1290"/>
                  </a:lnTo>
                  <a:lnTo>
                    <a:pt x="19566" y="1296"/>
                  </a:lnTo>
                  <a:lnTo>
                    <a:pt x="19560" y="1260"/>
                  </a:lnTo>
                  <a:lnTo>
                    <a:pt x="19548" y="1230"/>
                  </a:lnTo>
                  <a:lnTo>
                    <a:pt x="19554" y="1260"/>
                  </a:lnTo>
                  <a:lnTo>
                    <a:pt x="19548" y="1314"/>
                  </a:lnTo>
                  <a:lnTo>
                    <a:pt x="19560" y="1344"/>
                  </a:lnTo>
                  <a:lnTo>
                    <a:pt x="19548" y="1374"/>
                  </a:lnTo>
                  <a:lnTo>
                    <a:pt x="19494" y="1446"/>
                  </a:lnTo>
                  <a:lnTo>
                    <a:pt x="19464" y="1446"/>
                  </a:lnTo>
                  <a:lnTo>
                    <a:pt x="19464" y="1398"/>
                  </a:lnTo>
                  <a:lnTo>
                    <a:pt x="19428" y="1386"/>
                  </a:lnTo>
                  <a:lnTo>
                    <a:pt x="19404" y="1404"/>
                  </a:lnTo>
                  <a:lnTo>
                    <a:pt x="19326" y="1350"/>
                  </a:lnTo>
                  <a:lnTo>
                    <a:pt x="19332" y="1326"/>
                  </a:lnTo>
                  <a:lnTo>
                    <a:pt x="19320" y="1260"/>
                  </a:lnTo>
                  <a:lnTo>
                    <a:pt x="19296" y="1254"/>
                  </a:lnTo>
                  <a:lnTo>
                    <a:pt x="19284" y="1230"/>
                  </a:lnTo>
                  <a:lnTo>
                    <a:pt x="19266" y="1218"/>
                  </a:lnTo>
                  <a:lnTo>
                    <a:pt x="19248" y="1230"/>
                  </a:lnTo>
                  <a:lnTo>
                    <a:pt x="19260" y="1248"/>
                  </a:lnTo>
                  <a:lnTo>
                    <a:pt x="19260" y="1272"/>
                  </a:lnTo>
                  <a:lnTo>
                    <a:pt x="19278" y="1290"/>
                  </a:lnTo>
                  <a:lnTo>
                    <a:pt x="19266" y="1314"/>
                  </a:lnTo>
                  <a:lnTo>
                    <a:pt x="19218" y="1290"/>
                  </a:lnTo>
                  <a:lnTo>
                    <a:pt x="19188" y="1248"/>
                  </a:lnTo>
                  <a:lnTo>
                    <a:pt x="19182" y="1254"/>
                  </a:lnTo>
                  <a:lnTo>
                    <a:pt x="19200" y="1290"/>
                  </a:lnTo>
                  <a:lnTo>
                    <a:pt x="19176" y="1302"/>
                  </a:lnTo>
                  <a:lnTo>
                    <a:pt x="19194" y="1314"/>
                  </a:lnTo>
                  <a:lnTo>
                    <a:pt x="19230" y="1314"/>
                  </a:lnTo>
                  <a:lnTo>
                    <a:pt x="19248" y="1338"/>
                  </a:lnTo>
                  <a:lnTo>
                    <a:pt x="19236" y="1368"/>
                  </a:lnTo>
                  <a:lnTo>
                    <a:pt x="19188" y="1368"/>
                  </a:lnTo>
                  <a:lnTo>
                    <a:pt x="19188" y="1386"/>
                  </a:lnTo>
                  <a:lnTo>
                    <a:pt x="19206" y="1398"/>
                  </a:lnTo>
                  <a:lnTo>
                    <a:pt x="19290" y="1488"/>
                  </a:lnTo>
                  <a:lnTo>
                    <a:pt x="19356" y="1506"/>
                  </a:lnTo>
                  <a:lnTo>
                    <a:pt x="19392" y="1488"/>
                  </a:lnTo>
                  <a:lnTo>
                    <a:pt x="19428" y="1506"/>
                  </a:lnTo>
                  <a:lnTo>
                    <a:pt x="19440" y="1548"/>
                  </a:lnTo>
                  <a:lnTo>
                    <a:pt x="19434" y="1548"/>
                  </a:lnTo>
                  <a:lnTo>
                    <a:pt x="19404" y="1512"/>
                  </a:lnTo>
                  <a:lnTo>
                    <a:pt x="19392" y="1512"/>
                  </a:lnTo>
                  <a:lnTo>
                    <a:pt x="19410" y="1554"/>
                  </a:lnTo>
                  <a:lnTo>
                    <a:pt x="19452" y="1584"/>
                  </a:lnTo>
                  <a:lnTo>
                    <a:pt x="19464" y="1620"/>
                  </a:lnTo>
                  <a:lnTo>
                    <a:pt x="19494" y="1650"/>
                  </a:lnTo>
                  <a:lnTo>
                    <a:pt x="19494" y="1710"/>
                  </a:lnTo>
                  <a:lnTo>
                    <a:pt x="19470" y="1800"/>
                  </a:lnTo>
                  <a:lnTo>
                    <a:pt x="19482" y="1854"/>
                  </a:lnTo>
                  <a:lnTo>
                    <a:pt x="19482" y="1890"/>
                  </a:lnTo>
                  <a:lnTo>
                    <a:pt x="19494" y="1914"/>
                  </a:lnTo>
                  <a:lnTo>
                    <a:pt x="19458" y="1962"/>
                  </a:lnTo>
                  <a:lnTo>
                    <a:pt x="19458" y="1998"/>
                  </a:lnTo>
                  <a:lnTo>
                    <a:pt x="19428" y="2016"/>
                  </a:lnTo>
                  <a:lnTo>
                    <a:pt x="19434" y="1986"/>
                  </a:lnTo>
                  <a:lnTo>
                    <a:pt x="19428" y="1980"/>
                  </a:lnTo>
                  <a:lnTo>
                    <a:pt x="19356" y="2028"/>
                  </a:lnTo>
                  <a:lnTo>
                    <a:pt x="19338" y="2010"/>
                  </a:lnTo>
                  <a:lnTo>
                    <a:pt x="19308" y="2028"/>
                  </a:lnTo>
                  <a:lnTo>
                    <a:pt x="19284" y="2022"/>
                  </a:lnTo>
                  <a:lnTo>
                    <a:pt x="19266" y="1998"/>
                  </a:lnTo>
                  <a:lnTo>
                    <a:pt x="19236" y="1992"/>
                  </a:lnTo>
                  <a:lnTo>
                    <a:pt x="19194" y="1950"/>
                  </a:lnTo>
                  <a:lnTo>
                    <a:pt x="19158" y="1926"/>
                  </a:lnTo>
                  <a:lnTo>
                    <a:pt x="19116" y="1926"/>
                  </a:lnTo>
                  <a:lnTo>
                    <a:pt x="19092" y="1908"/>
                  </a:lnTo>
                  <a:lnTo>
                    <a:pt x="19062" y="1914"/>
                  </a:lnTo>
                  <a:lnTo>
                    <a:pt x="19038" y="1950"/>
                  </a:lnTo>
                  <a:lnTo>
                    <a:pt x="19002" y="1950"/>
                  </a:lnTo>
                  <a:lnTo>
                    <a:pt x="19038" y="1962"/>
                  </a:lnTo>
                  <a:lnTo>
                    <a:pt x="19080" y="1962"/>
                  </a:lnTo>
                  <a:lnTo>
                    <a:pt x="19098" y="1938"/>
                  </a:lnTo>
                  <a:lnTo>
                    <a:pt x="19182" y="1968"/>
                  </a:lnTo>
                  <a:lnTo>
                    <a:pt x="19194" y="1992"/>
                  </a:lnTo>
                  <a:lnTo>
                    <a:pt x="19158" y="2016"/>
                  </a:lnTo>
                  <a:lnTo>
                    <a:pt x="19128" y="2004"/>
                  </a:lnTo>
                  <a:lnTo>
                    <a:pt x="19092" y="2004"/>
                  </a:lnTo>
                  <a:lnTo>
                    <a:pt x="19092" y="2028"/>
                  </a:lnTo>
                  <a:lnTo>
                    <a:pt x="19062" y="1998"/>
                  </a:lnTo>
                  <a:lnTo>
                    <a:pt x="19038" y="2004"/>
                  </a:lnTo>
                  <a:lnTo>
                    <a:pt x="19050" y="2004"/>
                  </a:lnTo>
                  <a:lnTo>
                    <a:pt x="19062" y="2040"/>
                  </a:lnTo>
                  <a:lnTo>
                    <a:pt x="19110" y="2064"/>
                  </a:lnTo>
                  <a:lnTo>
                    <a:pt x="19098" y="2106"/>
                  </a:lnTo>
                  <a:lnTo>
                    <a:pt x="19116" y="2154"/>
                  </a:lnTo>
                  <a:lnTo>
                    <a:pt x="19146" y="2166"/>
                  </a:lnTo>
                  <a:lnTo>
                    <a:pt x="19128" y="2148"/>
                  </a:lnTo>
                  <a:lnTo>
                    <a:pt x="19134" y="2094"/>
                  </a:lnTo>
                  <a:lnTo>
                    <a:pt x="19152" y="2082"/>
                  </a:lnTo>
                  <a:lnTo>
                    <a:pt x="19182" y="2088"/>
                  </a:lnTo>
                  <a:lnTo>
                    <a:pt x="19182" y="2070"/>
                  </a:lnTo>
                  <a:lnTo>
                    <a:pt x="19230" y="2034"/>
                  </a:lnTo>
                  <a:lnTo>
                    <a:pt x="19254" y="2028"/>
                  </a:lnTo>
                  <a:lnTo>
                    <a:pt x="19272" y="2040"/>
                  </a:lnTo>
                  <a:lnTo>
                    <a:pt x="19272" y="2058"/>
                  </a:lnTo>
                  <a:lnTo>
                    <a:pt x="19314" y="2112"/>
                  </a:lnTo>
                  <a:lnTo>
                    <a:pt x="19350" y="2124"/>
                  </a:lnTo>
                  <a:lnTo>
                    <a:pt x="19386" y="2154"/>
                  </a:lnTo>
                  <a:lnTo>
                    <a:pt x="19428" y="2148"/>
                  </a:lnTo>
                  <a:lnTo>
                    <a:pt x="19446" y="2124"/>
                  </a:lnTo>
                  <a:lnTo>
                    <a:pt x="19434" y="2106"/>
                  </a:lnTo>
                  <a:lnTo>
                    <a:pt x="19452" y="2112"/>
                  </a:lnTo>
                  <a:lnTo>
                    <a:pt x="19530" y="2166"/>
                  </a:lnTo>
                  <a:lnTo>
                    <a:pt x="19542" y="2190"/>
                  </a:lnTo>
                  <a:lnTo>
                    <a:pt x="19512" y="2190"/>
                  </a:lnTo>
                  <a:lnTo>
                    <a:pt x="19512" y="2214"/>
                  </a:lnTo>
                  <a:lnTo>
                    <a:pt x="19566" y="2262"/>
                  </a:lnTo>
                  <a:lnTo>
                    <a:pt x="19590" y="2262"/>
                  </a:lnTo>
                  <a:lnTo>
                    <a:pt x="19584" y="2250"/>
                  </a:lnTo>
                  <a:lnTo>
                    <a:pt x="19590" y="2208"/>
                  </a:lnTo>
                  <a:lnTo>
                    <a:pt x="19632" y="2238"/>
                  </a:lnTo>
                  <a:lnTo>
                    <a:pt x="19692" y="2328"/>
                  </a:lnTo>
                  <a:lnTo>
                    <a:pt x="19668" y="2304"/>
                  </a:lnTo>
                  <a:lnTo>
                    <a:pt x="19650" y="2304"/>
                  </a:lnTo>
                  <a:lnTo>
                    <a:pt x="19644" y="2316"/>
                  </a:lnTo>
                  <a:lnTo>
                    <a:pt x="19668" y="2346"/>
                  </a:lnTo>
                  <a:lnTo>
                    <a:pt x="19638" y="2364"/>
                  </a:lnTo>
                  <a:lnTo>
                    <a:pt x="19632" y="2394"/>
                  </a:lnTo>
                  <a:lnTo>
                    <a:pt x="19644" y="2412"/>
                  </a:lnTo>
                  <a:lnTo>
                    <a:pt x="19674" y="2406"/>
                  </a:lnTo>
                  <a:lnTo>
                    <a:pt x="19680" y="2370"/>
                  </a:lnTo>
                  <a:lnTo>
                    <a:pt x="19692" y="2364"/>
                  </a:lnTo>
                  <a:lnTo>
                    <a:pt x="19716" y="2370"/>
                  </a:lnTo>
                  <a:lnTo>
                    <a:pt x="19722" y="2346"/>
                  </a:lnTo>
                  <a:lnTo>
                    <a:pt x="19746" y="2388"/>
                  </a:lnTo>
                  <a:lnTo>
                    <a:pt x="19818" y="2430"/>
                  </a:lnTo>
                  <a:lnTo>
                    <a:pt x="19890" y="2442"/>
                  </a:lnTo>
                  <a:lnTo>
                    <a:pt x="19926" y="2478"/>
                  </a:lnTo>
                  <a:lnTo>
                    <a:pt x="19908" y="2496"/>
                  </a:lnTo>
                  <a:lnTo>
                    <a:pt x="19944" y="2544"/>
                  </a:lnTo>
                  <a:lnTo>
                    <a:pt x="19980" y="2556"/>
                  </a:lnTo>
                  <a:lnTo>
                    <a:pt x="20022" y="2610"/>
                  </a:lnTo>
                  <a:lnTo>
                    <a:pt x="20022" y="2694"/>
                  </a:lnTo>
                  <a:lnTo>
                    <a:pt x="20004" y="2700"/>
                  </a:lnTo>
                  <a:lnTo>
                    <a:pt x="20004" y="2712"/>
                  </a:lnTo>
                  <a:lnTo>
                    <a:pt x="20034" y="2730"/>
                  </a:lnTo>
                  <a:lnTo>
                    <a:pt x="20046" y="2766"/>
                  </a:lnTo>
                  <a:lnTo>
                    <a:pt x="20034" y="2772"/>
                  </a:lnTo>
                  <a:lnTo>
                    <a:pt x="20016" y="2754"/>
                  </a:lnTo>
                  <a:lnTo>
                    <a:pt x="19902" y="2754"/>
                  </a:lnTo>
                  <a:lnTo>
                    <a:pt x="19866" y="2736"/>
                  </a:lnTo>
                  <a:lnTo>
                    <a:pt x="19848" y="2748"/>
                  </a:lnTo>
                  <a:lnTo>
                    <a:pt x="19818" y="2742"/>
                  </a:lnTo>
                  <a:lnTo>
                    <a:pt x="19812" y="2718"/>
                  </a:lnTo>
                  <a:lnTo>
                    <a:pt x="19794" y="2706"/>
                  </a:lnTo>
                  <a:lnTo>
                    <a:pt x="19788" y="2718"/>
                  </a:lnTo>
                  <a:lnTo>
                    <a:pt x="19800" y="2742"/>
                  </a:lnTo>
                  <a:lnTo>
                    <a:pt x="19752" y="2766"/>
                  </a:lnTo>
                  <a:lnTo>
                    <a:pt x="19710" y="2766"/>
                  </a:lnTo>
                  <a:lnTo>
                    <a:pt x="19704" y="2778"/>
                  </a:lnTo>
                  <a:lnTo>
                    <a:pt x="19722" y="2790"/>
                  </a:lnTo>
                  <a:lnTo>
                    <a:pt x="19668" y="2832"/>
                  </a:lnTo>
                  <a:lnTo>
                    <a:pt x="19644" y="2832"/>
                  </a:lnTo>
                  <a:lnTo>
                    <a:pt x="19644" y="2862"/>
                  </a:lnTo>
                  <a:lnTo>
                    <a:pt x="19662" y="2868"/>
                  </a:lnTo>
                  <a:lnTo>
                    <a:pt x="19614" y="2922"/>
                  </a:lnTo>
                  <a:lnTo>
                    <a:pt x="19596" y="2934"/>
                  </a:lnTo>
                  <a:lnTo>
                    <a:pt x="19590" y="2928"/>
                  </a:lnTo>
                  <a:lnTo>
                    <a:pt x="19566" y="2928"/>
                  </a:lnTo>
                  <a:lnTo>
                    <a:pt x="19566" y="2970"/>
                  </a:lnTo>
                  <a:lnTo>
                    <a:pt x="19590" y="3006"/>
                  </a:lnTo>
                  <a:lnTo>
                    <a:pt x="19554" y="3036"/>
                  </a:lnTo>
                  <a:lnTo>
                    <a:pt x="19536" y="3018"/>
                  </a:lnTo>
                  <a:lnTo>
                    <a:pt x="19530" y="3048"/>
                  </a:lnTo>
                  <a:lnTo>
                    <a:pt x="19548" y="3066"/>
                  </a:lnTo>
                  <a:lnTo>
                    <a:pt x="19512" y="3096"/>
                  </a:lnTo>
                  <a:lnTo>
                    <a:pt x="19488" y="3108"/>
                  </a:lnTo>
                  <a:lnTo>
                    <a:pt x="19500" y="3120"/>
                  </a:lnTo>
                  <a:lnTo>
                    <a:pt x="19482" y="3156"/>
                  </a:lnTo>
                  <a:lnTo>
                    <a:pt x="19464" y="3150"/>
                  </a:lnTo>
                  <a:lnTo>
                    <a:pt x="19440" y="3162"/>
                  </a:lnTo>
                  <a:lnTo>
                    <a:pt x="19458" y="3180"/>
                  </a:lnTo>
                  <a:lnTo>
                    <a:pt x="19464" y="3204"/>
                  </a:lnTo>
                  <a:lnTo>
                    <a:pt x="19428" y="3222"/>
                  </a:lnTo>
                  <a:lnTo>
                    <a:pt x="19446" y="3246"/>
                  </a:lnTo>
                  <a:lnTo>
                    <a:pt x="19440" y="3264"/>
                  </a:lnTo>
                  <a:lnTo>
                    <a:pt x="19416" y="3270"/>
                  </a:lnTo>
                  <a:lnTo>
                    <a:pt x="19398" y="3258"/>
                  </a:lnTo>
                  <a:lnTo>
                    <a:pt x="19380" y="3264"/>
                  </a:lnTo>
                  <a:lnTo>
                    <a:pt x="19398" y="3282"/>
                  </a:lnTo>
                  <a:lnTo>
                    <a:pt x="19440" y="3300"/>
                  </a:lnTo>
                  <a:lnTo>
                    <a:pt x="19428" y="3336"/>
                  </a:lnTo>
                  <a:lnTo>
                    <a:pt x="19386" y="3336"/>
                  </a:lnTo>
                  <a:lnTo>
                    <a:pt x="19386" y="3354"/>
                  </a:lnTo>
                  <a:lnTo>
                    <a:pt x="19404" y="3360"/>
                  </a:lnTo>
                  <a:lnTo>
                    <a:pt x="19428" y="3408"/>
                  </a:lnTo>
                  <a:lnTo>
                    <a:pt x="19410" y="3420"/>
                  </a:lnTo>
                  <a:lnTo>
                    <a:pt x="19422" y="3438"/>
                  </a:lnTo>
                  <a:lnTo>
                    <a:pt x="19386" y="3480"/>
                  </a:lnTo>
                  <a:lnTo>
                    <a:pt x="19398" y="3504"/>
                  </a:lnTo>
                  <a:lnTo>
                    <a:pt x="19374" y="3552"/>
                  </a:lnTo>
                  <a:lnTo>
                    <a:pt x="19362" y="3618"/>
                  </a:lnTo>
                  <a:lnTo>
                    <a:pt x="19344" y="3642"/>
                  </a:lnTo>
                  <a:lnTo>
                    <a:pt x="19344" y="3666"/>
                  </a:lnTo>
                  <a:lnTo>
                    <a:pt x="19362" y="3672"/>
                  </a:lnTo>
                  <a:lnTo>
                    <a:pt x="19374" y="3690"/>
                  </a:lnTo>
                  <a:lnTo>
                    <a:pt x="19362" y="3708"/>
                  </a:lnTo>
                  <a:lnTo>
                    <a:pt x="19404" y="3762"/>
                  </a:lnTo>
                  <a:lnTo>
                    <a:pt x="19404" y="3786"/>
                  </a:lnTo>
                  <a:lnTo>
                    <a:pt x="19380" y="3774"/>
                  </a:lnTo>
                  <a:lnTo>
                    <a:pt x="19344" y="3780"/>
                  </a:lnTo>
                  <a:lnTo>
                    <a:pt x="19320" y="3756"/>
                  </a:lnTo>
                  <a:lnTo>
                    <a:pt x="19302" y="3768"/>
                  </a:lnTo>
                  <a:lnTo>
                    <a:pt x="19260" y="3726"/>
                  </a:lnTo>
                  <a:lnTo>
                    <a:pt x="19272" y="3714"/>
                  </a:lnTo>
                  <a:lnTo>
                    <a:pt x="19260" y="3708"/>
                  </a:lnTo>
                  <a:lnTo>
                    <a:pt x="19230" y="3714"/>
                  </a:lnTo>
                  <a:lnTo>
                    <a:pt x="19206" y="3708"/>
                  </a:lnTo>
                  <a:lnTo>
                    <a:pt x="19200" y="3684"/>
                  </a:lnTo>
                  <a:lnTo>
                    <a:pt x="19122" y="3642"/>
                  </a:lnTo>
                  <a:lnTo>
                    <a:pt x="19080" y="3636"/>
                  </a:lnTo>
                  <a:lnTo>
                    <a:pt x="19026" y="3666"/>
                  </a:lnTo>
                  <a:lnTo>
                    <a:pt x="19008" y="3654"/>
                  </a:lnTo>
                  <a:lnTo>
                    <a:pt x="18978" y="3660"/>
                  </a:lnTo>
                  <a:lnTo>
                    <a:pt x="18942" y="3702"/>
                  </a:lnTo>
                  <a:lnTo>
                    <a:pt x="18912" y="3702"/>
                  </a:lnTo>
                  <a:lnTo>
                    <a:pt x="18900" y="3750"/>
                  </a:lnTo>
                  <a:lnTo>
                    <a:pt x="18876" y="3768"/>
                  </a:lnTo>
                  <a:lnTo>
                    <a:pt x="18846" y="3756"/>
                  </a:lnTo>
                  <a:lnTo>
                    <a:pt x="18870" y="3792"/>
                  </a:lnTo>
                  <a:lnTo>
                    <a:pt x="18852" y="3816"/>
                  </a:lnTo>
                  <a:lnTo>
                    <a:pt x="18864" y="3846"/>
                  </a:lnTo>
                  <a:lnTo>
                    <a:pt x="18852" y="3870"/>
                  </a:lnTo>
                  <a:lnTo>
                    <a:pt x="18840" y="3948"/>
                  </a:lnTo>
                  <a:lnTo>
                    <a:pt x="18828" y="3960"/>
                  </a:lnTo>
                  <a:lnTo>
                    <a:pt x="18804" y="3936"/>
                  </a:lnTo>
                  <a:lnTo>
                    <a:pt x="18768" y="3846"/>
                  </a:lnTo>
                  <a:lnTo>
                    <a:pt x="18768" y="3816"/>
                  </a:lnTo>
                  <a:lnTo>
                    <a:pt x="18738" y="3804"/>
                  </a:lnTo>
                  <a:lnTo>
                    <a:pt x="18714" y="3774"/>
                  </a:lnTo>
                  <a:lnTo>
                    <a:pt x="18714" y="3804"/>
                  </a:lnTo>
                  <a:lnTo>
                    <a:pt x="18672" y="3864"/>
                  </a:lnTo>
                  <a:lnTo>
                    <a:pt x="18648" y="3882"/>
                  </a:lnTo>
                  <a:lnTo>
                    <a:pt x="18642" y="3906"/>
                  </a:lnTo>
                  <a:lnTo>
                    <a:pt x="18678" y="3918"/>
                  </a:lnTo>
                  <a:lnTo>
                    <a:pt x="18642" y="3978"/>
                  </a:lnTo>
                  <a:lnTo>
                    <a:pt x="18624" y="3948"/>
                  </a:lnTo>
                  <a:lnTo>
                    <a:pt x="18606" y="3948"/>
                  </a:lnTo>
                  <a:lnTo>
                    <a:pt x="18588" y="3930"/>
                  </a:lnTo>
                  <a:lnTo>
                    <a:pt x="18564" y="3930"/>
                  </a:lnTo>
                  <a:lnTo>
                    <a:pt x="18552" y="3972"/>
                  </a:lnTo>
                  <a:lnTo>
                    <a:pt x="18534" y="3978"/>
                  </a:lnTo>
                  <a:lnTo>
                    <a:pt x="18504" y="3960"/>
                  </a:lnTo>
                  <a:lnTo>
                    <a:pt x="18486" y="3960"/>
                  </a:lnTo>
                  <a:lnTo>
                    <a:pt x="18480" y="3978"/>
                  </a:lnTo>
                  <a:lnTo>
                    <a:pt x="18498" y="4008"/>
                  </a:lnTo>
                  <a:lnTo>
                    <a:pt x="18486" y="4014"/>
                  </a:lnTo>
                  <a:lnTo>
                    <a:pt x="18474" y="4038"/>
                  </a:lnTo>
                  <a:lnTo>
                    <a:pt x="18468" y="4062"/>
                  </a:lnTo>
                  <a:lnTo>
                    <a:pt x="18498" y="4092"/>
                  </a:lnTo>
                  <a:lnTo>
                    <a:pt x="18504" y="4128"/>
                  </a:lnTo>
                  <a:lnTo>
                    <a:pt x="18492" y="4134"/>
                  </a:lnTo>
                  <a:lnTo>
                    <a:pt x="18498" y="4152"/>
                  </a:lnTo>
                  <a:lnTo>
                    <a:pt x="18528" y="4158"/>
                  </a:lnTo>
                  <a:lnTo>
                    <a:pt x="18552" y="4182"/>
                  </a:lnTo>
                  <a:lnTo>
                    <a:pt x="18558" y="4200"/>
                  </a:lnTo>
                  <a:lnTo>
                    <a:pt x="18546" y="4200"/>
                  </a:lnTo>
                  <a:lnTo>
                    <a:pt x="18540" y="4218"/>
                  </a:lnTo>
                  <a:lnTo>
                    <a:pt x="18564" y="4236"/>
                  </a:lnTo>
                  <a:lnTo>
                    <a:pt x="18582" y="4254"/>
                  </a:lnTo>
                  <a:lnTo>
                    <a:pt x="18582" y="4266"/>
                  </a:lnTo>
                  <a:lnTo>
                    <a:pt x="18552" y="4248"/>
                  </a:lnTo>
                  <a:lnTo>
                    <a:pt x="18534" y="4254"/>
                  </a:lnTo>
                  <a:lnTo>
                    <a:pt x="18528" y="4266"/>
                  </a:lnTo>
                  <a:lnTo>
                    <a:pt x="18558" y="4296"/>
                  </a:lnTo>
                  <a:lnTo>
                    <a:pt x="18576" y="4290"/>
                  </a:lnTo>
                  <a:lnTo>
                    <a:pt x="18576" y="4320"/>
                  </a:lnTo>
                  <a:lnTo>
                    <a:pt x="18564" y="4350"/>
                  </a:lnTo>
                  <a:lnTo>
                    <a:pt x="18570" y="4374"/>
                  </a:lnTo>
                  <a:lnTo>
                    <a:pt x="18552" y="4398"/>
                  </a:lnTo>
                  <a:lnTo>
                    <a:pt x="18564" y="4440"/>
                  </a:lnTo>
                  <a:lnTo>
                    <a:pt x="18558" y="4458"/>
                  </a:lnTo>
                  <a:lnTo>
                    <a:pt x="18570" y="4488"/>
                  </a:lnTo>
                  <a:lnTo>
                    <a:pt x="18570" y="4530"/>
                  </a:lnTo>
                  <a:lnTo>
                    <a:pt x="18594" y="4578"/>
                  </a:lnTo>
                  <a:lnTo>
                    <a:pt x="18582" y="4596"/>
                  </a:lnTo>
                  <a:lnTo>
                    <a:pt x="18606" y="4608"/>
                  </a:lnTo>
                  <a:lnTo>
                    <a:pt x="18636" y="4632"/>
                  </a:lnTo>
                  <a:lnTo>
                    <a:pt x="18678" y="4686"/>
                  </a:lnTo>
                  <a:lnTo>
                    <a:pt x="18714" y="4698"/>
                  </a:lnTo>
                  <a:lnTo>
                    <a:pt x="18726" y="4692"/>
                  </a:lnTo>
                  <a:lnTo>
                    <a:pt x="18732" y="4668"/>
                  </a:lnTo>
                  <a:lnTo>
                    <a:pt x="18690" y="4626"/>
                  </a:lnTo>
                  <a:lnTo>
                    <a:pt x="18690" y="4608"/>
                  </a:lnTo>
                  <a:lnTo>
                    <a:pt x="18714" y="4590"/>
                  </a:lnTo>
                  <a:lnTo>
                    <a:pt x="18744" y="4590"/>
                  </a:lnTo>
                  <a:lnTo>
                    <a:pt x="18798" y="4626"/>
                  </a:lnTo>
                  <a:lnTo>
                    <a:pt x="18822" y="4626"/>
                  </a:lnTo>
                  <a:lnTo>
                    <a:pt x="18846" y="4632"/>
                  </a:lnTo>
                  <a:lnTo>
                    <a:pt x="18846" y="4656"/>
                  </a:lnTo>
                  <a:lnTo>
                    <a:pt x="18840" y="4674"/>
                  </a:lnTo>
                  <a:lnTo>
                    <a:pt x="18858" y="4698"/>
                  </a:lnTo>
                  <a:lnTo>
                    <a:pt x="18840" y="4722"/>
                  </a:lnTo>
                  <a:lnTo>
                    <a:pt x="18846" y="4746"/>
                  </a:lnTo>
                  <a:lnTo>
                    <a:pt x="18834" y="4752"/>
                  </a:lnTo>
                  <a:lnTo>
                    <a:pt x="18816" y="4776"/>
                  </a:lnTo>
                  <a:lnTo>
                    <a:pt x="18840" y="4830"/>
                  </a:lnTo>
                  <a:lnTo>
                    <a:pt x="18864" y="4860"/>
                  </a:lnTo>
                  <a:lnTo>
                    <a:pt x="18864" y="4908"/>
                  </a:lnTo>
                  <a:lnTo>
                    <a:pt x="18894" y="4932"/>
                  </a:lnTo>
                  <a:lnTo>
                    <a:pt x="18912" y="4920"/>
                  </a:lnTo>
                  <a:lnTo>
                    <a:pt x="18912" y="4902"/>
                  </a:lnTo>
                  <a:lnTo>
                    <a:pt x="18936" y="4890"/>
                  </a:lnTo>
                  <a:lnTo>
                    <a:pt x="18942" y="4878"/>
                  </a:lnTo>
                  <a:lnTo>
                    <a:pt x="18954" y="4884"/>
                  </a:lnTo>
                  <a:lnTo>
                    <a:pt x="18984" y="4896"/>
                  </a:lnTo>
                  <a:lnTo>
                    <a:pt x="18984" y="4962"/>
                  </a:lnTo>
                  <a:lnTo>
                    <a:pt x="19050" y="5016"/>
                  </a:lnTo>
                  <a:lnTo>
                    <a:pt x="19074" y="5058"/>
                  </a:lnTo>
                  <a:lnTo>
                    <a:pt x="19062" y="5076"/>
                  </a:lnTo>
                  <a:lnTo>
                    <a:pt x="19062" y="5118"/>
                  </a:lnTo>
                  <a:lnTo>
                    <a:pt x="19038" y="5124"/>
                  </a:lnTo>
                  <a:lnTo>
                    <a:pt x="19002" y="5100"/>
                  </a:lnTo>
                  <a:lnTo>
                    <a:pt x="18954" y="5082"/>
                  </a:lnTo>
                  <a:lnTo>
                    <a:pt x="18948" y="5040"/>
                  </a:lnTo>
                  <a:lnTo>
                    <a:pt x="18966" y="5016"/>
                  </a:lnTo>
                  <a:lnTo>
                    <a:pt x="18966" y="4980"/>
                  </a:lnTo>
                  <a:lnTo>
                    <a:pt x="18960" y="4950"/>
                  </a:lnTo>
                  <a:lnTo>
                    <a:pt x="18942" y="4968"/>
                  </a:lnTo>
                  <a:lnTo>
                    <a:pt x="18948" y="4980"/>
                  </a:lnTo>
                  <a:lnTo>
                    <a:pt x="18948" y="4998"/>
                  </a:lnTo>
                  <a:lnTo>
                    <a:pt x="18918" y="5004"/>
                  </a:lnTo>
                  <a:lnTo>
                    <a:pt x="18888" y="5046"/>
                  </a:lnTo>
                  <a:lnTo>
                    <a:pt x="18900" y="5064"/>
                  </a:lnTo>
                  <a:lnTo>
                    <a:pt x="18936" y="5052"/>
                  </a:lnTo>
                  <a:lnTo>
                    <a:pt x="18936" y="5082"/>
                  </a:lnTo>
                  <a:lnTo>
                    <a:pt x="18912" y="5112"/>
                  </a:lnTo>
                  <a:lnTo>
                    <a:pt x="18924" y="5160"/>
                  </a:lnTo>
                  <a:lnTo>
                    <a:pt x="18918" y="5172"/>
                  </a:lnTo>
                  <a:lnTo>
                    <a:pt x="18924" y="5268"/>
                  </a:lnTo>
                  <a:lnTo>
                    <a:pt x="18942" y="5292"/>
                  </a:lnTo>
                  <a:lnTo>
                    <a:pt x="18942" y="5310"/>
                  </a:lnTo>
                  <a:lnTo>
                    <a:pt x="19020" y="5418"/>
                  </a:lnTo>
                  <a:lnTo>
                    <a:pt x="19044" y="5418"/>
                  </a:lnTo>
                  <a:lnTo>
                    <a:pt x="19098" y="5484"/>
                  </a:lnTo>
                  <a:lnTo>
                    <a:pt x="19134" y="5502"/>
                  </a:lnTo>
                  <a:lnTo>
                    <a:pt x="19110" y="5526"/>
                  </a:lnTo>
                  <a:lnTo>
                    <a:pt x="19116" y="5562"/>
                  </a:lnTo>
                  <a:lnTo>
                    <a:pt x="19020" y="5592"/>
                  </a:lnTo>
                  <a:lnTo>
                    <a:pt x="19014" y="5580"/>
                  </a:lnTo>
                  <a:lnTo>
                    <a:pt x="18966" y="5604"/>
                  </a:lnTo>
                  <a:lnTo>
                    <a:pt x="18942" y="5598"/>
                  </a:lnTo>
                  <a:lnTo>
                    <a:pt x="18954" y="5616"/>
                  </a:lnTo>
                  <a:lnTo>
                    <a:pt x="18930" y="5670"/>
                  </a:lnTo>
                  <a:lnTo>
                    <a:pt x="18924" y="5706"/>
                  </a:lnTo>
                  <a:lnTo>
                    <a:pt x="18900" y="5724"/>
                  </a:lnTo>
                  <a:lnTo>
                    <a:pt x="18930" y="5748"/>
                  </a:lnTo>
                  <a:lnTo>
                    <a:pt x="18906" y="5814"/>
                  </a:lnTo>
                  <a:lnTo>
                    <a:pt x="18936" y="5898"/>
                  </a:lnTo>
                  <a:lnTo>
                    <a:pt x="18978" y="5916"/>
                  </a:lnTo>
                  <a:lnTo>
                    <a:pt x="18978" y="5952"/>
                  </a:lnTo>
                  <a:lnTo>
                    <a:pt x="19020" y="5970"/>
                  </a:lnTo>
                  <a:lnTo>
                    <a:pt x="19044" y="6000"/>
                  </a:lnTo>
                  <a:lnTo>
                    <a:pt x="19008" y="5994"/>
                  </a:lnTo>
                  <a:lnTo>
                    <a:pt x="18996" y="5988"/>
                  </a:lnTo>
                  <a:lnTo>
                    <a:pt x="18972" y="6006"/>
                  </a:lnTo>
                  <a:lnTo>
                    <a:pt x="18942" y="6024"/>
                  </a:lnTo>
                  <a:lnTo>
                    <a:pt x="18918" y="6018"/>
                  </a:lnTo>
                  <a:lnTo>
                    <a:pt x="18876" y="6060"/>
                  </a:lnTo>
                  <a:lnTo>
                    <a:pt x="18846" y="6036"/>
                  </a:lnTo>
                  <a:lnTo>
                    <a:pt x="18828" y="6066"/>
                  </a:lnTo>
                  <a:lnTo>
                    <a:pt x="18846" y="6078"/>
                  </a:lnTo>
                  <a:lnTo>
                    <a:pt x="18882" y="6078"/>
                  </a:lnTo>
                  <a:lnTo>
                    <a:pt x="18870" y="6108"/>
                  </a:lnTo>
                  <a:lnTo>
                    <a:pt x="18864" y="6126"/>
                  </a:lnTo>
                  <a:lnTo>
                    <a:pt x="18894" y="6150"/>
                  </a:lnTo>
                  <a:lnTo>
                    <a:pt x="18882" y="6168"/>
                  </a:lnTo>
                  <a:lnTo>
                    <a:pt x="18864" y="6162"/>
                  </a:lnTo>
                  <a:lnTo>
                    <a:pt x="18888" y="6198"/>
                  </a:lnTo>
                  <a:lnTo>
                    <a:pt x="18876" y="6222"/>
                  </a:lnTo>
                  <a:lnTo>
                    <a:pt x="18894" y="6228"/>
                  </a:lnTo>
                  <a:lnTo>
                    <a:pt x="18912" y="6216"/>
                  </a:lnTo>
                  <a:lnTo>
                    <a:pt x="18942" y="6246"/>
                  </a:lnTo>
                  <a:lnTo>
                    <a:pt x="18918" y="6264"/>
                  </a:lnTo>
                  <a:lnTo>
                    <a:pt x="18912" y="6306"/>
                  </a:lnTo>
                  <a:lnTo>
                    <a:pt x="18930" y="6330"/>
                  </a:lnTo>
                  <a:lnTo>
                    <a:pt x="18918" y="6390"/>
                  </a:lnTo>
                  <a:lnTo>
                    <a:pt x="18906" y="6414"/>
                  </a:lnTo>
                  <a:lnTo>
                    <a:pt x="18912" y="6426"/>
                  </a:lnTo>
                  <a:lnTo>
                    <a:pt x="18906" y="6450"/>
                  </a:lnTo>
                  <a:lnTo>
                    <a:pt x="18870" y="6480"/>
                  </a:lnTo>
                  <a:lnTo>
                    <a:pt x="18864" y="6510"/>
                  </a:lnTo>
                  <a:lnTo>
                    <a:pt x="18858" y="6516"/>
                  </a:lnTo>
                  <a:lnTo>
                    <a:pt x="18840" y="6576"/>
                  </a:lnTo>
                  <a:lnTo>
                    <a:pt x="18810" y="6642"/>
                  </a:lnTo>
                  <a:lnTo>
                    <a:pt x="18816" y="6612"/>
                  </a:lnTo>
                  <a:lnTo>
                    <a:pt x="18804" y="6588"/>
                  </a:lnTo>
                  <a:lnTo>
                    <a:pt x="18804" y="6564"/>
                  </a:lnTo>
                  <a:lnTo>
                    <a:pt x="18798" y="6540"/>
                  </a:lnTo>
                  <a:lnTo>
                    <a:pt x="18738" y="6534"/>
                  </a:lnTo>
                  <a:lnTo>
                    <a:pt x="18702" y="6492"/>
                  </a:lnTo>
                  <a:lnTo>
                    <a:pt x="18696" y="6444"/>
                  </a:lnTo>
                  <a:lnTo>
                    <a:pt x="18636" y="6324"/>
                  </a:lnTo>
                  <a:lnTo>
                    <a:pt x="18600" y="6270"/>
                  </a:lnTo>
                  <a:lnTo>
                    <a:pt x="18618" y="6270"/>
                  </a:lnTo>
                  <a:lnTo>
                    <a:pt x="18648" y="6258"/>
                  </a:lnTo>
                  <a:lnTo>
                    <a:pt x="18660" y="6234"/>
                  </a:lnTo>
                  <a:lnTo>
                    <a:pt x="18636" y="6246"/>
                  </a:lnTo>
                  <a:lnTo>
                    <a:pt x="18594" y="6246"/>
                  </a:lnTo>
                  <a:lnTo>
                    <a:pt x="18540" y="6216"/>
                  </a:lnTo>
                  <a:lnTo>
                    <a:pt x="18420" y="6024"/>
                  </a:lnTo>
                  <a:lnTo>
                    <a:pt x="18312" y="5910"/>
                  </a:lnTo>
                  <a:lnTo>
                    <a:pt x="18306" y="5868"/>
                  </a:lnTo>
                  <a:lnTo>
                    <a:pt x="18270" y="5826"/>
                  </a:lnTo>
                  <a:lnTo>
                    <a:pt x="18186" y="5706"/>
                  </a:lnTo>
                  <a:lnTo>
                    <a:pt x="18102" y="5562"/>
                  </a:lnTo>
                  <a:lnTo>
                    <a:pt x="18036" y="5418"/>
                  </a:lnTo>
                  <a:lnTo>
                    <a:pt x="18036" y="5370"/>
                  </a:lnTo>
                  <a:lnTo>
                    <a:pt x="17994" y="5310"/>
                  </a:lnTo>
                  <a:lnTo>
                    <a:pt x="17982" y="5214"/>
                  </a:lnTo>
                  <a:lnTo>
                    <a:pt x="17952" y="5166"/>
                  </a:lnTo>
                  <a:lnTo>
                    <a:pt x="17958" y="5106"/>
                  </a:lnTo>
                  <a:lnTo>
                    <a:pt x="17994" y="5070"/>
                  </a:lnTo>
                  <a:lnTo>
                    <a:pt x="18000" y="5022"/>
                  </a:lnTo>
                  <a:lnTo>
                    <a:pt x="18030" y="5016"/>
                  </a:lnTo>
                  <a:lnTo>
                    <a:pt x="18012" y="4998"/>
                  </a:lnTo>
                  <a:lnTo>
                    <a:pt x="18024" y="4980"/>
                  </a:lnTo>
                  <a:lnTo>
                    <a:pt x="18024" y="4908"/>
                  </a:lnTo>
                  <a:lnTo>
                    <a:pt x="17970" y="4836"/>
                  </a:lnTo>
                  <a:lnTo>
                    <a:pt x="17928" y="4836"/>
                  </a:lnTo>
                  <a:lnTo>
                    <a:pt x="17928" y="4818"/>
                  </a:lnTo>
                  <a:lnTo>
                    <a:pt x="17958" y="4794"/>
                  </a:lnTo>
                  <a:lnTo>
                    <a:pt x="18018" y="4818"/>
                  </a:lnTo>
                  <a:lnTo>
                    <a:pt x="18048" y="4788"/>
                  </a:lnTo>
                  <a:lnTo>
                    <a:pt x="18042" y="4764"/>
                  </a:lnTo>
                  <a:lnTo>
                    <a:pt x="18042" y="4710"/>
                  </a:lnTo>
                  <a:lnTo>
                    <a:pt x="18096" y="4704"/>
                  </a:lnTo>
                  <a:lnTo>
                    <a:pt x="18126" y="4710"/>
                  </a:lnTo>
                  <a:lnTo>
                    <a:pt x="18096" y="4680"/>
                  </a:lnTo>
                  <a:lnTo>
                    <a:pt x="18144" y="4596"/>
                  </a:lnTo>
                  <a:lnTo>
                    <a:pt x="18126" y="4542"/>
                  </a:lnTo>
                  <a:lnTo>
                    <a:pt x="18126" y="4488"/>
                  </a:lnTo>
                  <a:lnTo>
                    <a:pt x="18108" y="4458"/>
                  </a:lnTo>
                  <a:lnTo>
                    <a:pt x="18132" y="4434"/>
                  </a:lnTo>
                  <a:lnTo>
                    <a:pt x="18132" y="4398"/>
                  </a:lnTo>
                  <a:lnTo>
                    <a:pt x="18126" y="4386"/>
                  </a:lnTo>
                  <a:lnTo>
                    <a:pt x="18132" y="4338"/>
                  </a:lnTo>
                  <a:lnTo>
                    <a:pt x="18156" y="4338"/>
                  </a:lnTo>
                  <a:lnTo>
                    <a:pt x="18126" y="4314"/>
                  </a:lnTo>
                  <a:lnTo>
                    <a:pt x="18120" y="4290"/>
                  </a:lnTo>
                  <a:lnTo>
                    <a:pt x="18132" y="4278"/>
                  </a:lnTo>
                  <a:lnTo>
                    <a:pt x="18138" y="4224"/>
                  </a:lnTo>
                  <a:lnTo>
                    <a:pt x="18126" y="4212"/>
                  </a:lnTo>
                  <a:lnTo>
                    <a:pt x="18132" y="4188"/>
                  </a:lnTo>
                  <a:lnTo>
                    <a:pt x="18168" y="4176"/>
                  </a:lnTo>
                  <a:lnTo>
                    <a:pt x="18180" y="4152"/>
                  </a:lnTo>
                  <a:lnTo>
                    <a:pt x="18174" y="4110"/>
                  </a:lnTo>
                  <a:lnTo>
                    <a:pt x="18180" y="4050"/>
                  </a:lnTo>
                  <a:lnTo>
                    <a:pt x="18168" y="4038"/>
                  </a:lnTo>
                  <a:lnTo>
                    <a:pt x="18162" y="4026"/>
                  </a:lnTo>
                  <a:lnTo>
                    <a:pt x="18186" y="3978"/>
                  </a:lnTo>
                  <a:lnTo>
                    <a:pt x="18186" y="3942"/>
                  </a:lnTo>
                  <a:lnTo>
                    <a:pt x="18168" y="3948"/>
                  </a:lnTo>
                  <a:lnTo>
                    <a:pt x="18156" y="3912"/>
                  </a:lnTo>
                  <a:lnTo>
                    <a:pt x="18168" y="3894"/>
                  </a:lnTo>
                  <a:lnTo>
                    <a:pt x="18174" y="3864"/>
                  </a:lnTo>
                  <a:lnTo>
                    <a:pt x="18198" y="3858"/>
                  </a:lnTo>
                  <a:lnTo>
                    <a:pt x="18204" y="3846"/>
                  </a:lnTo>
                  <a:lnTo>
                    <a:pt x="18240" y="3822"/>
                  </a:lnTo>
                  <a:lnTo>
                    <a:pt x="18246" y="3798"/>
                  </a:lnTo>
                  <a:lnTo>
                    <a:pt x="18282" y="3762"/>
                  </a:lnTo>
                  <a:lnTo>
                    <a:pt x="18294" y="3768"/>
                  </a:lnTo>
                  <a:lnTo>
                    <a:pt x="18318" y="3744"/>
                  </a:lnTo>
                  <a:lnTo>
                    <a:pt x="18336" y="3744"/>
                  </a:lnTo>
                  <a:lnTo>
                    <a:pt x="18342" y="3726"/>
                  </a:lnTo>
                  <a:lnTo>
                    <a:pt x="18336" y="3714"/>
                  </a:lnTo>
                  <a:lnTo>
                    <a:pt x="18306" y="3714"/>
                  </a:lnTo>
                  <a:lnTo>
                    <a:pt x="18288" y="3726"/>
                  </a:lnTo>
                  <a:lnTo>
                    <a:pt x="18264" y="3708"/>
                  </a:lnTo>
                  <a:lnTo>
                    <a:pt x="18264" y="3654"/>
                  </a:lnTo>
                  <a:lnTo>
                    <a:pt x="18282" y="3612"/>
                  </a:lnTo>
                  <a:lnTo>
                    <a:pt x="18270" y="3594"/>
                  </a:lnTo>
                  <a:lnTo>
                    <a:pt x="18252" y="3570"/>
                  </a:lnTo>
                  <a:lnTo>
                    <a:pt x="18246" y="3564"/>
                  </a:lnTo>
                  <a:lnTo>
                    <a:pt x="18234" y="3582"/>
                  </a:lnTo>
                  <a:lnTo>
                    <a:pt x="18222" y="3582"/>
                  </a:lnTo>
                  <a:lnTo>
                    <a:pt x="18216" y="3516"/>
                  </a:lnTo>
                  <a:lnTo>
                    <a:pt x="18228" y="3498"/>
                  </a:lnTo>
                  <a:lnTo>
                    <a:pt x="18228" y="3486"/>
                  </a:lnTo>
                  <a:lnTo>
                    <a:pt x="18222" y="3450"/>
                  </a:lnTo>
                  <a:lnTo>
                    <a:pt x="18186" y="3438"/>
                  </a:lnTo>
                  <a:lnTo>
                    <a:pt x="18198" y="3426"/>
                  </a:lnTo>
                  <a:lnTo>
                    <a:pt x="18192" y="3426"/>
                  </a:lnTo>
                  <a:lnTo>
                    <a:pt x="18192" y="3408"/>
                  </a:lnTo>
                  <a:lnTo>
                    <a:pt x="18156" y="3372"/>
                  </a:lnTo>
                  <a:lnTo>
                    <a:pt x="18150" y="3354"/>
                  </a:lnTo>
                  <a:lnTo>
                    <a:pt x="18132" y="3336"/>
                  </a:lnTo>
                  <a:lnTo>
                    <a:pt x="18132" y="3306"/>
                  </a:lnTo>
                  <a:lnTo>
                    <a:pt x="18114" y="3276"/>
                  </a:lnTo>
                  <a:lnTo>
                    <a:pt x="18114" y="3252"/>
                  </a:lnTo>
                  <a:lnTo>
                    <a:pt x="18156" y="3216"/>
                  </a:lnTo>
                  <a:lnTo>
                    <a:pt x="18192" y="3222"/>
                  </a:lnTo>
                  <a:lnTo>
                    <a:pt x="18222" y="3210"/>
                  </a:lnTo>
                  <a:lnTo>
                    <a:pt x="18204" y="3198"/>
                  </a:lnTo>
                  <a:lnTo>
                    <a:pt x="18246" y="3180"/>
                  </a:lnTo>
                  <a:lnTo>
                    <a:pt x="18192" y="3180"/>
                  </a:lnTo>
                  <a:lnTo>
                    <a:pt x="18174" y="3174"/>
                  </a:lnTo>
                  <a:lnTo>
                    <a:pt x="18132" y="3174"/>
                  </a:lnTo>
                  <a:lnTo>
                    <a:pt x="18090" y="3138"/>
                  </a:lnTo>
                  <a:lnTo>
                    <a:pt x="18078" y="3150"/>
                  </a:lnTo>
                  <a:lnTo>
                    <a:pt x="18036" y="3150"/>
                  </a:lnTo>
                  <a:lnTo>
                    <a:pt x="18012" y="3180"/>
                  </a:lnTo>
                  <a:lnTo>
                    <a:pt x="17976" y="3180"/>
                  </a:lnTo>
                  <a:lnTo>
                    <a:pt x="17940" y="3216"/>
                  </a:lnTo>
                  <a:lnTo>
                    <a:pt x="17952" y="3228"/>
                  </a:lnTo>
                  <a:lnTo>
                    <a:pt x="17946" y="3252"/>
                  </a:lnTo>
                  <a:lnTo>
                    <a:pt x="17982" y="3276"/>
                  </a:lnTo>
                  <a:lnTo>
                    <a:pt x="17988" y="3306"/>
                  </a:lnTo>
                  <a:lnTo>
                    <a:pt x="17976" y="3318"/>
                  </a:lnTo>
                  <a:lnTo>
                    <a:pt x="17988" y="3360"/>
                  </a:lnTo>
                  <a:lnTo>
                    <a:pt x="18018" y="3378"/>
                  </a:lnTo>
                  <a:lnTo>
                    <a:pt x="18018" y="3390"/>
                  </a:lnTo>
                  <a:lnTo>
                    <a:pt x="18036" y="3402"/>
                  </a:lnTo>
                  <a:lnTo>
                    <a:pt x="18054" y="3462"/>
                  </a:lnTo>
                  <a:lnTo>
                    <a:pt x="18102" y="3480"/>
                  </a:lnTo>
                  <a:lnTo>
                    <a:pt x="18096" y="3510"/>
                  </a:lnTo>
                  <a:lnTo>
                    <a:pt x="18114" y="3528"/>
                  </a:lnTo>
                  <a:lnTo>
                    <a:pt x="18102" y="3546"/>
                  </a:lnTo>
                  <a:lnTo>
                    <a:pt x="18078" y="3528"/>
                  </a:lnTo>
                  <a:lnTo>
                    <a:pt x="18066" y="3504"/>
                  </a:lnTo>
                  <a:lnTo>
                    <a:pt x="18024" y="3516"/>
                  </a:lnTo>
                  <a:lnTo>
                    <a:pt x="18000" y="3534"/>
                  </a:lnTo>
                  <a:lnTo>
                    <a:pt x="17982" y="3576"/>
                  </a:lnTo>
                  <a:lnTo>
                    <a:pt x="18006" y="3588"/>
                  </a:lnTo>
                  <a:lnTo>
                    <a:pt x="17994" y="3630"/>
                  </a:lnTo>
                  <a:lnTo>
                    <a:pt x="17982" y="3642"/>
                  </a:lnTo>
                  <a:lnTo>
                    <a:pt x="17982" y="3648"/>
                  </a:lnTo>
                  <a:lnTo>
                    <a:pt x="17994" y="3654"/>
                  </a:lnTo>
                  <a:lnTo>
                    <a:pt x="17994" y="3678"/>
                  </a:lnTo>
                  <a:lnTo>
                    <a:pt x="17964" y="3702"/>
                  </a:lnTo>
                  <a:lnTo>
                    <a:pt x="17988" y="3720"/>
                  </a:lnTo>
                  <a:lnTo>
                    <a:pt x="17970" y="3738"/>
                  </a:lnTo>
                  <a:lnTo>
                    <a:pt x="17964" y="3810"/>
                  </a:lnTo>
                  <a:lnTo>
                    <a:pt x="17952" y="3822"/>
                  </a:lnTo>
                  <a:lnTo>
                    <a:pt x="17952" y="3840"/>
                  </a:lnTo>
                  <a:lnTo>
                    <a:pt x="17934" y="3852"/>
                  </a:lnTo>
                  <a:lnTo>
                    <a:pt x="17916" y="3894"/>
                  </a:lnTo>
                  <a:lnTo>
                    <a:pt x="17904" y="3864"/>
                  </a:lnTo>
                  <a:lnTo>
                    <a:pt x="17874" y="3840"/>
                  </a:lnTo>
                  <a:lnTo>
                    <a:pt x="17904" y="3798"/>
                  </a:lnTo>
                  <a:lnTo>
                    <a:pt x="17886" y="3786"/>
                  </a:lnTo>
                  <a:lnTo>
                    <a:pt x="17868" y="3786"/>
                  </a:lnTo>
                  <a:lnTo>
                    <a:pt x="17838" y="3804"/>
                  </a:lnTo>
                  <a:lnTo>
                    <a:pt x="17838" y="3828"/>
                  </a:lnTo>
                  <a:lnTo>
                    <a:pt x="17826" y="3840"/>
                  </a:lnTo>
                  <a:lnTo>
                    <a:pt x="17820" y="3792"/>
                  </a:lnTo>
                  <a:lnTo>
                    <a:pt x="17790" y="3780"/>
                  </a:lnTo>
                  <a:lnTo>
                    <a:pt x="17778" y="3762"/>
                  </a:lnTo>
                  <a:lnTo>
                    <a:pt x="17748" y="3786"/>
                  </a:lnTo>
                  <a:lnTo>
                    <a:pt x="17742" y="3774"/>
                  </a:lnTo>
                  <a:lnTo>
                    <a:pt x="17748" y="3762"/>
                  </a:lnTo>
                  <a:lnTo>
                    <a:pt x="17760" y="3744"/>
                  </a:lnTo>
                  <a:lnTo>
                    <a:pt x="17754" y="3732"/>
                  </a:lnTo>
                  <a:lnTo>
                    <a:pt x="17754" y="3708"/>
                  </a:lnTo>
                  <a:lnTo>
                    <a:pt x="17760" y="3708"/>
                  </a:lnTo>
                  <a:lnTo>
                    <a:pt x="17754" y="3678"/>
                  </a:lnTo>
                  <a:lnTo>
                    <a:pt x="17742" y="3672"/>
                  </a:lnTo>
                  <a:lnTo>
                    <a:pt x="17760" y="3648"/>
                  </a:lnTo>
                  <a:lnTo>
                    <a:pt x="17748" y="3624"/>
                  </a:lnTo>
                  <a:lnTo>
                    <a:pt x="17736" y="3612"/>
                  </a:lnTo>
                  <a:lnTo>
                    <a:pt x="17748" y="3600"/>
                  </a:lnTo>
                  <a:lnTo>
                    <a:pt x="17742" y="3564"/>
                  </a:lnTo>
                  <a:lnTo>
                    <a:pt x="17712" y="3546"/>
                  </a:lnTo>
                  <a:lnTo>
                    <a:pt x="17706" y="3522"/>
                  </a:lnTo>
                  <a:lnTo>
                    <a:pt x="17688" y="3522"/>
                  </a:lnTo>
                  <a:lnTo>
                    <a:pt x="17682" y="3558"/>
                  </a:lnTo>
                  <a:lnTo>
                    <a:pt x="17664" y="3564"/>
                  </a:lnTo>
                  <a:lnTo>
                    <a:pt x="17664" y="3600"/>
                  </a:lnTo>
                  <a:lnTo>
                    <a:pt x="17640" y="3624"/>
                  </a:lnTo>
                  <a:lnTo>
                    <a:pt x="17628" y="3624"/>
                  </a:lnTo>
                  <a:lnTo>
                    <a:pt x="17610" y="3594"/>
                  </a:lnTo>
                  <a:lnTo>
                    <a:pt x="17598" y="3588"/>
                  </a:lnTo>
                  <a:lnTo>
                    <a:pt x="17586" y="3600"/>
                  </a:lnTo>
                  <a:lnTo>
                    <a:pt x="17580" y="3570"/>
                  </a:lnTo>
                  <a:lnTo>
                    <a:pt x="17544" y="3570"/>
                  </a:lnTo>
                  <a:lnTo>
                    <a:pt x="17532" y="3582"/>
                  </a:lnTo>
                  <a:lnTo>
                    <a:pt x="17520" y="3582"/>
                  </a:lnTo>
                  <a:lnTo>
                    <a:pt x="17514" y="3606"/>
                  </a:lnTo>
                  <a:lnTo>
                    <a:pt x="17490" y="3612"/>
                  </a:lnTo>
                  <a:lnTo>
                    <a:pt x="17484" y="3630"/>
                  </a:lnTo>
                  <a:lnTo>
                    <a:pt x="17430" y="3630"/>
                  </a:lnTo>
                  <a:lnTo>
                    <a:pt x="17412" y="3654"/>
                  </a:lnTo>
                  <a:lnTo>
                    <a:pt x="17394" y="3642"/>
                  </a:lnTo>
                  <a:lnTo>
                    <a:pt x="17376" y="3654"/>
                  </a:lnTo>
                  <a:lnTo>
                    <a:pt x="17340" y="3654"/>
                  </a:lnTo>
                  <a:lnTo>
                    <a:pt x="17304" y="3702"/>
                  </a:lnTo>
                  <a:lnTo>
                    <a:pt x="17286" y="3714"/>
                  </a:lnTo>
                  <a:lnTo>
                    <a:pt x="17286" y="3750"/>
                  </a:lnTo>
                  <a:lnTo>
                    <a:pt x="17262" y="3768"/>
                  </a:lnTo>
                  <a:lnTo>
                    <a:pt x="17256" y="3780"/>
                  </a:lnTo>
                  <a:lnTo>
                    <a:pt x="17280" y="3792"/>
                  </a:lnTo>
                  <a:lnTo>
                    <a:pt x="17286" y="3834"/>
                  </a:lnTo>
                  <a:lnTo>
                    <a:pt x="17316" y="3870"/>
                  </a:lnTo>
                  <a:lnTo>
                    <a:pt x="17292" y="3888"/>
                  </a:lnTo>
                  <a:lnTo>
                    <a:pt x="17274" y="3990"/>
                  </a:lnTo>
                  <a:lnTo>
                    <a:pt x="17316" y="4026"/>
                  </a:lnTo>
                  <a:lnTo>
                    <a:pt x="17286" y="4038"/>
                  </a:lnTo>
                  <a:lnTo>
                    <a:pt x="17292" y="4044"/>
                  </a:lnTo>
                  <a:lnTo>
                    <a:pt x="17292" y="4074"/>
                  </a:lnTo>
                  <a:lnTo>
                    <a:pt x="17262" y="4104"/>
                  </a:lnTo>
                  <a:lnTo>
                    <a:pt x="17262" y="4146"/>
                  </a:lnTo>
                  <a:lnTo>
                    <a:pt x="17238" y="4170"/>
                  </a:lnTo>
                  <a:lnTo>
                    <a:pt x="17238" y="4200"/>
                  </a:lnTo>
                  <a:lnTo>
                    <a:pt x="17220" y="4248"/>
                  </a:lnTo>
                  <a:lnTo>
                    <a:pt x="17250" y="4284"/>
                  </a:lnTo>
                  <a:lnTo>
                    <a:pt x="17226" y="4302"/>
                  </a:lnTo>
                  <a:lnTo>
                    <a:pt x="17268" y="4350"/>
                  </a:lnTo>
                  <a:lnTo>
                    <a:pt x="17250" y="4362"/>
                  </a:lnTo>
                  <a:lnTo>
                    <a:pt x="17244" y="4386"/>
                  </a:lnTo>
                  <a:lnTo>
                    <a:pt x="17268" y="4398"/>
                  </a:lnTo>
                  <a:lnTo>
                    <a:pt x="17280" y="4386"/>
                  </a:lnTo>
                  <a:lnTo>
                    <a:pt x="17310" y="4386"/>
                  </a:lnTo>
                  <a:lnTo>
                    <a:pt x="17304" y="4374"/>
                  </a:lnTo>
                  <a:lnTo>
                    <a:pt x="17316" y="4368"/>
                  </a:lnTo>
                  <a:lnTo>
                    <a:pt x="17340" y="4380"/>
                  </a:lnTo>
                  <a:lnTo>
                    <a:pt x="17358" y="4380"/>
                  </a:lnTo>
                  <a:lnTo>
                    <a:pt x="17358" y="4362"/>
                  </a:lnTo>
                  <a:lnTo>
                    <a:pt x="17376" y="4374"/>
                  </a:lnTo>
                  <a:lnTo>
                    <a:pt x="17412" y="4386"/>
                  </a:lnTo>
                  <a:lnTo>
                    <a:pt x="17412" y="4398"/>
                  </a:lnTo>
                  <a:lnTo>
                    <a:pt x="17406" y="4410"/>
                  </a:lnTo>
                  <a:lnTo>
                    <a:pt x="17430" y="4434"/>
                  </a:lnTo>
                  <a:lnTo>
                    <a:pt x="17430" y="4452"/>
                  </a:lnTo>
                  <a:lnTo>
                    <a:pt x="17406" y="4446"/>
                  </a:lnTo>
                  <a:lnTo>
                    <a:pt x="17388" y="4458"/>
                  </a:lnTo>
                  <a:lnTo>
                    <a:pt x="17364" y="4452"/>
                  </a:lnTo>
                  <a:lnTo>
                    <a:pt x="17340" y="4464"/>
                  </a:lnTo>
                  <a:lnTo>
                    <a:pt x="17340" y="4470"/>
                  </a:lnTo>
                  <a:lnTo>
                    <a:pt x="17358" y="4488"/>
                  </a:lnTo>
                  <a:lnTo>
                    <a:pt x="17316" y="4524"/>
                  </a:lnTo>
                  <a:lnTo>
                    <a:pt x="17298" y="4512"/>
                  </a:lnTo>
                  <a:lnTo>
                    <a:pt x="17292" y="4494"/>
                  </a:lnTo>
                  <a:lnTo>
                    <a:pt x="17274" y="4482"/>
                  </a:lnTo>
                  <a:lnTo>
                    <a:pt x="17256" y="4488"/>
                  </a:lnTo>
                  <a:lnTo>
                    <a:pt x="17238" y="4476"/>
                  </a:lnTo>
                  <a:lnTo>
                    <a:pt x="17214" y="4488"/>
                  </a:lnTo>
                  <a:lnTo>
                    <a:pt x="17220" y="4506"/>
                  </a:lnTo>
                  <a:lnTo>
                    <a:pt x="17220" y="4530"/>
                  </a:lnTo>
                  <a:lnTo>
                    <a:pt x="17208" y="4530"/>
                  </a:lnTo>
                  <a:lnTo>
                    <a:pt x="17196" y="4548"/>
                  </a:lnTo>
                  <a:lnTo>
                    <a:pt x="17172" y="4560"/>
                  </a:lnTo>
                  <a:lnTo>
                    <a:pt x="17190" y="4572"/>
                  </a:lnTo>
                  <a:lnTo>
                    <a:pt x="17172" y="4590"/>
                  </a:lnTo>
                  <a:lnTo>
                    <a:pt x="17154" y="4590"/>
                  </a:lnTo>
                  <a:lnTo>
                    <a:pt x="17112" y="4554"/>
                  </a:lnTo>
                  <a:lnTo>
                    <a:pt x="17094" y="4554"/>
                  </a:lnTo>
                  <a:lnTo>
                    <a:pt x="17118" y="4584"/>
                  </a:lnTo>
                  <a:lnTo>
                    <a:pt x="17088" y="4596"/>
                  </a:lnTo>
                  <a:lnTo>
                    <a:pt x="17094" y="4608"/>
                  </a:lnTo>
                  <a:lnTo>
                    <a:pt x="17076" y="4626"/>
                  </a:lnTo>
                  <a:lnTo>
                    <a:pt x="17028" y="4644"/>
                  </a:lnTo>
                  <a:lnTo>
                    <a:pt x="17016" y="4656"/>
                  </a:lnTo>
                  <a:lnTo>
                    <a:pt x="16974" y="4602"/>
                  </a:lnTo>
                  <a:lnTo>
                    <a:pt x="16950" y="4602"/>
                  </a:lnTo>
                  <a:lnTo>
                    <a:pt x="16938" y="4596"/>
                  </a:lnTo>
                  <a:lnTo>
                    <a:pt x="16944" y="4584"/>
                  </a:lnTo>
                  <a:lnTo>
                    <a:pt x="16974" y="4584"/>
                  </a:lnTo>
                  <a:lnTo>
                    <a:pt x="16968" y="4554"/>
                  </a:lnTo>
                  <a:lnTo>
                    <a:pt x="16980" y="4542"/>
                  </a:lnTo>
                  <a:lnTo>
                    <a:pt x="17028" y="4542"/>
                  </a:lnTo>
                  <a:lnTo>
                    <a:pt x="17082" y="4506"/>
                  </a:lnTo>
                  <a:lnTo>
                    <a:pt x="17076" y="4488"/>
                  </a:lnTo>
                  <a:lnTo>
                    <a:pt x="17052" y="4482"/>
                  </a:lnTo>
                  <a:lnTo>
                    <a:pt x="17022" y="4506"/>
                  </a:lnTo>
                  <a:lnTo>
                    <a:pt x="16986" y="4500"/>
                  </a:lnTo>
                  <a:lnTo>
                    <a:pt x="16980" y="4488"/>
                  </a:lnTo>
                  <a:lnTo>
                    <a:pt x="16950" y="4470"/>
                  </a:lnTo>
                  <a:lnTo>
                    <a:pt x="16926" y="4464"/>
                  </a:lnTo>
                  <a:lnTo>
                    <a:pt x="16878" y="4458"/>
                  </a:lnTo>
                  <a:lnTo>
                    <a:pt x="16836" y="4458"/>
                  </a:lnTo>
                  <a:lnTo>
                    <a:pt x="16848" y="4482"/>
                  </a:lnTo>
                  <a:lnTo>
                    <a:pt x="16830" y="4482"/>
                  </a:lnTo>
                  <a:lnTo>
                    <a:pt x="16806" y="4470"/>
                  </a:lnTo>
                  <a:lnTo>
                    <a:pt x="16812" y="4458"/>
                  </a:lnTo>
                  <a:lnTo>
                    <a:pt x="16770" y="4464"/>
                  </a:lnTo>
                  <a:lnTo>
                    <a:pt x="16716" y="4446"/>
                  </a:lnTo>
                  <a:lnTo>
                    <a:pt x="16692" y="4458"/>
                  </a:lnTo>
                  <a:lnTo>
                    <a:pt x="16668" y="4446"/>
                  </a:lnTo>
                  <a:lnTo>
                    <a:pt x="16626" y="4440"/>
                  </a:lnTo>
                  <a:lnTo>
                    <a:pt x="16584" y="4488"/>
                  </a:lnTo>
                  <a:lnTo>
                    <a:pt x="16560" y="4488"/>
                  </a:lnTo>
                  <a:lnTo>
                    <a:pt x="16560" y="4506"/>
                  </a:lnTo>
                  <a:lnTo>
                    <a:pt x="16602" y="4530"/>
                  </a:lnTo>
                  <a:lnTo>
                    <a:pt x="16560" y="4542"/>
                  </a:lnTo>
                  <a:lnTo>
                    <a:pt x="16554" y="4524"/>
                  </a:lnTo>
                  <a:lnTo>
                    <a:pt x="16530" y="4560"/>
                  </a:lnTo>
                  <a:lnTo>
                    <a:pt x="16566" y="4578"/>
                  </a:lnTo>
                  <a:lnTo>
                    <a:pt x="16578" y="4566"/>
                  </a:lnTo>
                  <a:lnTo>
                    <a:pt x="16596" y="4578"/>
                  </a:lnTo>
                  <a:lnTo>
                    <a:pt x="16596" y="4596"/>
                  </a:lnTo>
                  <a:lnTo>
                    <a:pt x="16536" y="4620"/>
                  </a:lnTo>
                  <a:lnTo>
                    <a:pt x="16518" y="4596"/>
                  </a:lnTo>
                  <a:lnTo>
                    <a:pt x="16464" y="4590"/>
                  </a:lnTo>
                  <a:lnTo>
                    <a:pt x="16446" y="4602"/>
                  </a:lnTo>
                  <a:lnTo>
                    <a:pt x="16458" y="4626"/>
                  </a:lnTo>
                  <a:lnTo>
                    <a:pt x="16434" y="4626"/>
                  </a:lnTo>
                  <a:lnTo>
                    <a:pt x="16416" y="4644"/>
                  </a:lnTo>
                  <a:lnTo>
                    <a:pt x="16398" y="4644"/>
                  </a:lnTo>
                  <a:lnTo>
                    <a:pt x="16392" y="4620"/>
                  </a:lnTo>
                  <a:lnTo>
                    <a:pt x="16326" y="4620"/>
                  </a:lnTo>
                  <a:lnTo>
                    <a:pt x="16302" y="4632"/>
                  </a:lnTo>
                  <a:lnTo>
                    <a:pt x="16242" y="4626"/>
                  </a:lnTo>
                  <a:lnTo>
                    <a:pt x="16206" y="4644"/>
                  </a:lnTo>
                  <a:lnTo>
                    <a:pt x="16206" y="4656"/>
                  </a:lnTo>
                  <a:lnTo>
                    <a:pt x="16254" y="4686"/>
                  </a:lnTo>
                  <a:lnTo>
                    <a:pt x="16224" y="4704"/>
                  </a:lnTo>
                  <a:lnTo>
                    <a:pt x="16212" y="4734"/>
                  </a:lnTo>
                  <a:lnTo>
                    <a:pt x="16182" y="4710"/>
                  </a:lnTo>
                  <a:lnTo>
                    <a:pt x="16164" y="4698"/>
                  </a:lnTo>
                  <a:lnTo>
                    <a:pt x="16176" y="4668"/>
                  </a:lnTo>
                  <a:lnTo>
                    <a:pt x="16146" y="4656"/>
                  </a:lnTo>
                  <a:lnTo>
                    <a:pt x="16134" y="4674"/>
                  </a:lnTo>
                  <a:lnTo>
                    <a:pt x="16110" y="4680"/>
                  </a:lnTo>
                  <a:lnTo>
                    <a:pt x="16080" y="4680"/>
                  </a:lnTo>
                  <a:lnTo>
                    <a:pt x="16050" y="4698"/>
                  </a:lnTo>
                  <a:lnTo>
                    <a:pt x="16020" y="4692"/>
                  </a:lnTo>
                  <a:lnTo>
                    <a:pt x="15972" y="4722"/>
                  </a:lnTo>
                  <a:lnTo>
                    <a:pt x="15924" y="4722"/>
                  </a:lnTo>
                  <a:lnTo>
                    <a:pt x="15876" y="4764"/>
                  </a:lnTo>
                  <a:lnTo>
                    <a:pt x="15840" y="4764"/>
                  </a:lnTo>
                  <a:lnTo>
                    <a:pt x="15822" y="4746"/>
                  </a:lnTo>
                  <a:lnTo>
                    <a:pt x="15798" y="4746"/>
                  </a:lnTo>
                  <a:lnTo>
                    <a:pt x="15792" y="4776"/>
                  </a:lnTo>
                  <a:lnTo>
                    <a:pt x="15738" y="4812"/>
                  </a:lnTo>
                  <a:lnTo>
                    <a:pt x="15726" y="4842"/>
                  </a:lnTo>
                  <a:lnTo>
                    <a:pt x="15696" y="4866"/>
                  </a:lnTo>
                  <a:lnTo>
                    <a:pt x="15696" y="4902"/>
                  </a:lnTo>
                  <a:lnTo>
                    <a:pt x="15732" y="4956"/>
                  </a:lnTo>
                  <a:lnTo>
                    <a:pt x="15720" y="5010"/>
                  </a:lnTo>
                  <a:lnTo>
                    <a:pt x="15678" y="5052"/>
                  </a:lnTo>
                  <a:lnTo>
                    <a:pt x="15654" y="5100"/>
                  </a:lnTo>
                  <a:lnTo>
                    <a:pt x="15666" y="5136"/>
                  </a:lnTo>
                  <a:lnTo>
                    <a:pt x="15660" y="5190"/>
                  </a:lnTo>
                  <a:lnTo>
                    <a:pt x="15678" y="5208"/>
                  </a:lnTo>
                  <a:lnTo>
                    <a:pt x="15678" y="5238"/>
                  </a:lnTo>
                  <a:lnTo>
                    <a:pt x="15660" y="5238"/>
                  </a:lnTo>
                  <a:lnTo>
                    <a:pt x="15642" y="5250"/>
                  </a:lnTo>
                  <a:lnTo>
                    <a:pt x="15642" y="5280"/>
                  </a:lnTo>
                  <a:lnTo>
                    <a:pt x="15624" y="5292"/>
                  </a:lnTo>
                  <a:lnTo>
                    <a:pt x="15642" y="5340"/>
                  </a:lnTo>
                  <a:lnTo>
                    <a:pt x="15612" y="5358"/>
                  </a:lnTo>
                  <a:lnTo>
                    <a:pt x="15612" y="5394"/>
                  </a:lnTo>
                  <a:lnTo>
                    <a:pt x="15570" y="5442"/>
                  </a:lnTo>
                  <a:lnTo>
                    <a:pt x="15576" y="5472"/>
                  </a:lnTo>
                  <a:lnTo>
                    <a:pt x="15552" y="5484"/>
                  </a:lnTo>
                  <a:lnTo>
                    <a:pt x="15540" y="5538"/>
                  </a:lnTo>
                  <a:lnTo>
                    <a:pt x="15528" y="5538"/>
                  </a:lnTo>
                  <a:lnTo>
                    <a:pt x="15510" y="5604"/>
                  </a:lnTo>
                  <a:lnTo>
                    <a:pt x="15516" y="5652"/>
                  </a:lnTo>
                  <a:lnTo>
                    <a:pt x="15504" y="5670"/>
                  </a:lnTo>
                  <a:lnTo>
                    <a:pt x="15516" y="5700"/>
                  </a:lnTo>
                  <a:lnTo>
                    <a:pt x="15498" y="5730"/>
                  </a:lnTo>
                  <a:lnTo>
                    <a:pt x="15492" y="5766"/>
                  </a:lnTo>
                  <a:lnTo>
                    <a:pt x="15462" y="5802"/>
                  </a:lnTo>
                  <a:lnTo>
                    <a:pt x="15462" y="5820"/>
                  </a:lnTo>
                  <a:lnTo>
                    <a:pt x="15450" y="5826"/>
                  </a:lnTo>
                  <a:lnTo>
                    <a:pt x="15444" y="5862"/>
                  </a:lnTo>
                  <a:lnTo>
                    <a:pt x="15402" y="5892"/>
                  </a:lnTo>
                  <a:lnTo>
                    <a:pt x="15396" y="5940"/>
                  </a:lnTo>
                  <a:lnTo>
                    <a:pt x="15354" y="5976"/>
                  </a:lnTo>
                  <a:lnTo>
                    <a:pt x="15354" y="6000"/>
                  </a:lnTo>
                  <a:lnTo>
                    <a:pt x="15324" y="6042"/>
                  </a:lnTo>
                  <a:lnTo>
                    <a:pt x="15318" y="6072"/>
                  </a:lnTo>
                  <a:lnTo>
                    <a:pt x="15300" y="6096"/>
                  </a:lnTo>
                  <a:lnTo>
                    <a:pt x="15318" y="6120"/>
                  </a:lnTo>
                  <a:lnTo>
                    <a:pt x="15348" y="6138"/>
                  </a:lnTo>
                  <a:lnTo>
                    <a:pt x="15378" y="6126"/>
                  </a:lnTo>
                  <a:lnTo>
                    <a:pt x="15402" y="6150"/>
                  </a:lnTo>
                  <a:lnTo>
                    <a:pt x="15432" y="6150"/>
                  </a:lnTo>
                  <a:lnTo>
                    <a:pt x="15468" y="6126"/>
                  </a:lnTo>
                  <a:lnTo>
                    <a:pt x="15492" y="6120"/>
                  </a:lnTo>
                  <a:lnTo>
                    <a:pt x="15516" y="6102"/>
                  </a:lnTo>
                  <a:lnTo>
                    <a:pt x="15534" y="6108"/>
                  </a:lnTo>
                  <a:lnTo>
                    <a:pt x="15564" y="6096"/>
                  </a:lnTo>
                  <a:lnTo>
                    <a:pt x="15564" y="6168"/>
                  </a:lnTo>
                  <a:lnTo>
                    <a:pt x="15600" y="6210"/>
                  </a:lnTo>
                  <a:lnTo>
                    <a:pt x="15612" y="6252"/>
                  </a:lnTo>
                  <a:lnTo>
                    <a:pt x="15606" y="6288"/>
                  </a:lnTo>
                  <a:lnTo>
                    <a:pt x="15648" y="6318"/>
                  </a:lnTo>
                  <a:lnTo>
                    <a:pt x="15666" y="6294"/>
                  </a:lnTo>
                  <a:lnTo>
                    <a:pt x="15678" y="6300"/>
                  </a:lnTo>
                  <a:lnTo>
                    <a:pt x="15696" y="6288"/>
                  </a:lnTo>
                  <a:lnTo>
                    <a:pt x="15708" y="6258"/>
                  </a:lnTo>
                  <a:lnTo>
                    <a:pt x="15732" y="6252"/>
                  </a:lnTo>
                  <a:lnTo>
                    <a:pt x="15744" y="6270"/>
                  </a:lnTo>
                  <a:lnTo>
                    <a:pt x="15762" y="6252"/>
                  </a:lnTo>
                  <a:lnTo>
                    <a:pt x="15792" y="6258"/>
                  </a:lnTo>
                  <a:lnTo>
                    <a:pt x="15780" y="6270"/>
                  </a:lnTo>
                  <a:lnTo>
                    <a:pt x="15768" y="6288"/>
                  </a:lnTo>
                  <a:lnTo>
                    <a:pt x="15768" y="6330"/>
                  </a:lnTo>
                  <a:lnTo>
                    <a:pt x="15750" y="6330"/>
                  </a:lnTo>
                  <a:lnTo>
                    <a:pt x="15726" y="6348"/>
                  </a:lnTo>
                  <a:lnTo>
                    <a:pt x="15738" y="6360"/>
                  </a:lnTo>
                  <a:lnTo>
                    <a:pt x="15804" y="6354"/>
                  </a:lnTo>
                  <a:lnTo>
                    <a:pt x="15840" y="6336"/>
                  </a:lnTo>
                  <a:lnTo>
                    <a:pt x="15852" y="6294"/>
                  </a:lnTo>
                  <a:lnTo>
                    <a:pt x="15846" y="6264"/>
                  </a:lnTo>
                  <a:lnTo>
                    <a:pt x="15858" y="6246"/>
                  </a:lnTo>
                  <a:lnTo>
                    <a:pt x="15882" y="6282"/>
                  </a:lnTo>
                  <a:lnTo>
                    <a:pt x="15876" y="6318"/>
                  </a:lnTo>
                  <a:lnTo>
                    <a:pt x="15876" y="6354"/>
                  </a:lnTo>
                  <a:lnTo>
                    <a:pt x="15894" y="6342"/>
                  </a:lnTo>
                  <a:lnTo>
                    <a:pt x="15906" y="6300"/>
                  </a:lnTo>
                  <a:lnTo>
                    <a:pt x="15888" y="6252"/>
                  </a:lnTo>
                  <a:lnTo>
                    <a:pt x="15906" y="6228"/>
                  </a:lnTo>
                  <a:lnTo>
                    <a:pt x="15876" y="6204"/>
                  </a:lnTo>
                  <a:lnTo>
                    <a:pt x="15864" y="6156"/>
                  </a:lnTo>
                  <a:lnTo>
                    <a:pt x="15894" y="6156"/>
                  </a:lnTo>
                  <a:lnTo>
                    <a:pt x="15918" y="6174"/>
                  </a:lnTo>
                  <a:lnTo>
                    <a:pt x="15918" y="6186"/>
                  </a:lnTo>
                  <a:lnTo>
                    <a:pt x="15930" y="6198"/>
                  </a:lnTo>
                  <a:lnTo>
                    <a:pt x="15948" y="6198"/>
                  </a:lnTo>
                  <a:lnTo>
                    <a:pt x="15960" y="6180"/>
                  </a:lnTo>
                  <a:lnTo>
                    <a:pt x="15990" y="6174"/>
                  </a:lnTo>
                  <a:lnTo>
                    <a:pt x="16026" y="6150"/>
                  </a:lnTo>
                  <a:lnTo>
                    <a:pt x="16062" y="6180"/>
                  </a:lnTo>
                  <a:lnTo>
                    <a:pt x="16098" y="6180"/>
                  </a:lnTo>
                  <a:lnTo>
                    <a:pt x="16116" y="6198"/>
                  </a:lnTo>
                  <a:lnTo>
                    <a:pt x="16134" y="6234"/>
                  </a:lnTo>
                  <a:lnTo>
                    <a:pt x="16152" y="6246"/>
                  </a:lnTo>
                  <a:lnTo>
                    <a:pt x="16194" y="6252"/>
                  </a:lnTo>
                  <a:lnTo>
                    <a:pt x="16212" y="6270"/>
                  </a:lnTo>
                  <a:lnTo>
                    <a:pt x="16278" y="6288"/>
                  </a:lnTo>
                  <a:lnTo>
                    <a:pt x="16290" y="6306"/>
                  </a:lnTo>
                  <a:lnTo>
                    <a:pt x="16314" y="6312"/>
                  </a:lnTo>
                  <a:lnTo>
                    <a:pt x="16332" y="6336"/>
                  </a:lnTo>
                  <a:lnTo>
                    <a:pt x="16350" y="6336"/>
                  </a:lnTo>
                  <a:lnTo>
                    <a:pt x="16374" y="6378"/>
                  </a:lnTo>
                  <a:lnTo>
                    <a:pt x="16362" y="6402"/>
                  </a:lnTo>
                  <a:lnTo>
                    <a:pt x="16356" y="6426"/>
                  </a:lnTo>
                  <a:lnTo>
                    <a:pt x="16338" y="6438"/>
                  </a:lnTo>
                  <a:lnTo>
                    <a:pt x="16368" y="6468"/>
                  </a:lnTo>
                  <a:lnTo>
                    <a:pt x="16386" y="6462"/>
                  </a:lnTo>
                  <a:lnTo>
                    <a:pt x="16428" y="6510"/>
                  </a:lnTo>
                  <a:lnTo>
                    <a:pt x="16434" y="6540"/>
                  </a:lnTo>
                  <a:lnTo>
                    <a:pt x="16416" y="6558"/>
                  </a:lnTo>
                  <a:lnTo>
                    <a:pt x="16410" y="6588"/>
                  </a:lnTo>
                  <a:lnTo>
                    <a:pt x="16446" y="6612"/>
                  </a:lnTo>
                  <a:lnTo>
                    <a:pt x="16470" y="6618"/>
                  </a:lnTo>
                  <a:lnTo>
                    <a:pt x="16488" y="6600"/>
                  </a:lnTo>
                  <a:lnTo>
                    <a:pt x="16494" y="6624"/>
                  </a:lnTo>
                  <a:lnTo>
                    <a:pt x="16482" y="6642"/>
                  </a:lnTo>
                  <a:lnTo>
                    <a:pt x="16488" y="6678"/>
                  </a:lnTo>
                  <a:lnTo>
                    <a:pt x="16512" y="6696"/>
                  </a:lnTo>
                  <a:lnTo>
                    <a:pt x="16494" y="6708"/>
                  </a:lnTo>
                  <a:lnTo>
                    <a:pt x="16488" y="6732"/>
                  </a:lnTo>
                  <a:lnTo>
                    <a:pt x="16500" y="6756"/>
                  </a:lnTo>
                  <a:lnTo>
                    <a:pt x="16488" y="6780"/>
                  </a:lnTo>
                  <a:lnTo>
                    <a:pt x="16500" y="6792"/>
                  </a:lnTo>
                  <a:lnTo>
                    <a:pt x="16494" y="6810"/>
                  </a:lnTo>
                  <a:lnTo>
                    <a:pt x="16488" y="6822"/>
                  </a:lnTo>
                  <a:lnTo>
                    <a:pt x="16506" y="6834"/>
                  </a:lnTo>
                  <a:lnTo>
                    <a:pt x="16488" y="6852"/>
                  </a:lnTo>
                  <a:lnTo>
                    <a:pt x="16512" y="6918"/>
                  </a:lnTo>
                  <a:lnTo>
                    <a:pt x="16500" y="6936"/>
                  </a:lnTo>
                  <a:lnTo>
                    <a:pt x="16506" y="6990"/>
                  </a:lnTo>
                  <a:lnTo>
                    <a:pt x="16512" y="7008"/>
                  </a:lnTo>
                  <a:lnTo>
                    <a:pt x="16512" y="7032"/>
                  </a:lnTo>
                  <a:lnTo>
                    <a:pt x="16542" y="7128"/>
                  </a:lnTo>
                  <a:lnTo>
                    <a:pt x="16566" y="7128"/>
                  </a:lnTo>
                  <a:lnTo>
                    <a:pt x="16596" y="7110"/>
                  </a:lnTo>
                  <a:lnTo>
                    <a:pt x="16596" y="7122"/>
                  </a:lnTo>
                  <a:lnTo>
                    <a:pt x="16572" y="7158"/>
                  </a:lnTo>
                  <a:lnTo>
                    <a:pt x="16560" y="7170"/>
                  </a:lnTo>
                  <a:lnTo>
                    <a:pt x="16578" y="7194"/>
                  </a:lnTo>
                  <a:lnTo>
                    <a:pt x="16590" y="7194"/>
                  </a:lnTo>
                  <a:lnTo>
                    <a:pt x="16632" y="7242"/>
                  </a:lnTo>
                  <a:lnTo>
                    <a:pt x="16632" y="7290"/>
                  </a:lnTo>
                  <a:lnTo>
                    <a:pt x="16644" y="7314"/>
                  </a:lnTo>
                  <a:lnTo>
                    <a:pt x="16638" y="7332"/>
                  </a:lnTo>
                  <a:lnTo>
                    <a:pt x="16650" y="7398"/>
                  </a:lnTo>
                  <a:lnTo>
                    <a:pt x="16674" y="7392"/>
                  </a:lnTo>
                  <a:lnTo>
                    <a:pt x="16668" y="7428"/>
                  </a:lnTo>
                  <a:lnTo>
                    <a:pt x="16662" y="7440"/>
                  </a:lnTo>
                  <a:lnTo>
                    <a:pt x="16662" y="7482"/>
                  </a:lnTo>
                  <a:lnTo>
                    <a:pt x="16680" y="7506"/>
                  </a:lnTo>
                  <a:lnTo>
                    <a:pt x="16680" y="7542"/>
                  </a:lnTo>
                  <a:lnTo>
                    <a:pt x="16638" y="7584"/>
                  </a:lnTo>
                  <a:lnTo>
                    <a:pt x="16632" y="7626"/>
                  </a:lnTo>
                  <a:lnTo>
                    <a:pt x="16614" y="7668"/>
                  </a:lnTo>
                  <a:lnTo>
                    <a:pt x="16620" y="7716"/>
                  </a:lnTo>
                  <a:lnTo>
                    <a:pt x="16626" y="7722"/>
                  </a:lnTo>
                  <a:lnTo>
                    <a:pt x="16620" y="7758"/>
                  </a:lnTo>
                  <a:lnTo>
                    <a:pt x="16596" y="7788"/>
                  </a:lnTo>
                  <a:lnTo>
                    <a:pt x="16596" y="7824"/>
                  </a:lnTo>
                  <a:lnTo>
                    <a:pt x="16572" y="7866"/>
                  </a:lnTo>
                  <a:lnTo>
                    <a:pt x="16584" y="7866"/>
                  </a:lnTo>
                  <a:lnTo>
                    <a:pt x="16590" y="7890"/>
                  </a:lnTo>
                  <a:lnTo>
                    <a:pt x="16560" y="7920"/>
                  </a:lnTo>
                  <a:lnTo>
                    <a:pt x="16578" y="7980"/>
                  </a:lnTo>
                  <a:lnTo>
                    <a:pt x="16542" y="8010"/>
                  </a:lnTo>
                  <a:lnTo>
                    <a:pt x="16554" y="8046"/>
                  </a:lnTo>
                  <a:lnTo>
                    <a:pt x="16572" y="8052"/>
                  </a:lnTo>
                  <a:lnTo>
                    <a:pt x="16566" y="8082"/>
                  </a:lnTo>
                  <a:lnTo>
                    <a:pt x="16530" y="8118"/>
                  </a:lnTo>
                  <a:lnTo>
                    <a:pt x="16524" y="8154"/>
                  </a:lnTo>
                  <a:lnTo>
                    <a:pt x="16494" y="8178"/>
                  </a:lnTo>
                  <a:lnTo>
                    <a:pt x="16488" y="8202"/>
                  </a:lnTo>
                  <a:lnTo>
                    <a:pt x="16458" y="8238"/>
                  </a:lnTo>
                  <a:lnTo>
                    <a:pt x="16428" y="8358"/>
                  </a:lnTo>
                  <a:lnTo>
                    <a:pt x="16410" y="8370"/>
                  </a:lnTo>
                  <a:lnTo>
                    <a:pt x="16404" y="8400"/>
                  </a:lnTo>
                  <a:lnTo>
                    <a:pt x="16416" y="8412"/>
                  </a:lnTo>
                  <a:lnTo>
                    <a:pt x="16410" y="8424"/>
                  </a:lnTo>
                  <a:lnTo>
                    <a:pt x="16368" y="8454"/>
                  </a:lnTo>
                  <a:lnTo>
                    <a:pt x="16368" y="8478"/>
                  </a:lnTo>
                  <a:lnTo>
                    <a:pt x="16344" y="8496"/>
                  </a:lnTo>
                  <a:lnTo>
                    <a:pt x="16344" y="8538"/>
                  </a:lnTo>
                  <a:lnTo>
                    <a:pt x="16332" y="8538"/>
                  </a:lnTo>
                  <a:lnTo>
                    <a:pt x="16344" y="8568"/>
                  </a:lnTo>
                  <a:lnTo>
                    <a:pt x="16308" y="8610"/>
                  </a:lnTo>
                  <a:lnTo>
                    <a:pt x="16308" y="8604"/>
                  </a:lnTo>
                  <a:lnTo>
                    <a:pt x="16284" y="8598"/>
                  </a:lnTo>
                  <a:lnTo>
                    <a:pt x="16296" y="8628"/>
                  </a:lnTo>
                  <a:lnTo>
                    <a:pt x="16296" y="8664"/>
                  </a:lnTo>
                  <a:lnTo>
                    <a:pt x="16260" y="8676"/>
                  </a:lnTo>
                  <a:lnTo>
                    <a:pt x="16266" y="8688"/>
                  </a:lnTo>
                  <a:lnTo>
                    <a:pt x="16218" y="8748"/>
                  </a:lnTo>
                  <a:lnTo>
                    <a:pt x="16194" y="8784"/>
                  </a:lnTo>
                  <a:lnTo>
                    <a:pt x="16170" y="8784"/>
                  </a:lnTo>
                  <a:lnTo>
                    <a:pt x="16164" y="8802"/>
                  </a:lnTo>
                  <a:lnTo>
                    <a:pt x="16122" y="8808"/>
                  </a:lnTo>
                  <a:lnTo>
                    <a:pt x="16086" y="8844"/>
                  </a:lnTo>
                  <a:lnTo>
                    <a:pt x="16068" y="8826"/>
                  </a:lnTo>
                  <a:lnTo>
                    <a:pt x="16050" y="8838"/>
                  </a:lnTo>
                  <a:lnTo>
                    <a:pt x="16002" y="8814"/>
                  </a:lnTo>
                  <a:lnTo>
                    <a:pt x="15954" y="8802"/>
                  </a:lnTo>
                  <a:lnTo>
                    <a:pt x="15954" y="8754"/>
                  </a:lnTo>
                  <a:lnTo>
                    <a:pt x="15936" y="8736"/>
                  </a:lnTo>
                  <a:lnTo>
                    <a:pt x="15900" y="8754"/>
                  </a:lnTo>
                  <a:lnTo>
                    <a:pt x="15864" y="8736"/>
                  </a:lnTo>
                  <a:lnTo>
                    <a:pt x="15858" y="8748"/>
                  </a:lnTo>
                  <a:lnTo>
                    <a:pt x="15858" y="8772"/>
                  </a:lnTo>
                  <a:lnTo>
                    <a:pt x="15828" y="8796"/>
                  </a:lnTo>
                  <a:lnTo>
                    <a:pt x="15828" y="8844"/>
                  </a:lnTo>
                  <a:lnTo>
                    <a:pt x="15804" y="8856"/>
                  </a:lnTo>
                  <a:lnTo>
                    <a:pt x="15792" y="8904"/>
                  </a:lnTo>
                  <a:lnTo>
                    <a:pt x="15780" y="8892"/>
                  </a:lnTo>
                  <a:lnTo>
                    <a:pt x="15738" y="8898"/>
                  </a:lnTo>
                  <a:lnTo>
                    <a:pt x="15732" y="8940"/>
                  </a:lnTo>
                  <a:lnTo>
                    <a:pt x="15720" y="8940"/>
                  </a:lnTo>
                  <a:lnTo>
                    <a:pt x="15720" y="8934"/>
                  </a:lnTo>
                  <a:lnTo>
                    <a:pt x="15690" y="8910"/>
                  </a:lnTo>
                  <a:lnTo>
                    <a:pt x="15696" y="8898"/>
                  </a:lnTo>
                  <a:lnTo>
                    <a:pt x="15696" y="8880"/>
                  </a:lnTo>
                  <a:lnTo>
                    <a:pt x="15684" y="8874"/>
                  </a:lnTo>
                  <a:lnTo>
                    <a:pt x="15678" y="8850"/>
                  </a:lnTo>
                  <a:lnTo>
                    <a:pt x="15684" y="8838"/>
                  </a:lnTo>
                  <a:lnTo>
                    <a:pt x="15702" y="8832"/>
                  </a:lnTo>
                  <a:lnTo>
                    <a:pt x="15750" y="8832"/>
                  </a:lnTo>
                  <a:lnTo>
                    <a:pt x="15750" y="8808"/>
                  </a:lnTo>
                  <a:lnTo>
                    <a:pt x="15744" y="8790"/>
                  </a:lnTo>
                  <a:lnTo>
                    <a:pt x="15744" y="8772"/>
                  </a:lnTo>
                  <a:lnTo>
                    <a:pt x="15750" y="8760"/>
                  </a:lnTo>
                  <a:lnTo>
                    <a:pt x="15750" y="8712"/>
                  </a:lnTo>
                  <a:lnTo>
                    <a:pt x="15732" y="8700"/>
                  </a:lnTo>
                  <a:lnTo>
                    <a:pt x="15732" y="8652"/>
                  </a:lnTo>
                  <a:lnTo>
                    <a:pt x="15726" y="8628"/>
                  </a:lnTo>
                  <a:lnTo>
                    <a:pt x="15726" y="8568"/>
                  </a:lnTo>
                  <a:lnTo>
                    <a:pt x="15708" y="8544"/>
                  </a:lnTo>
                  <a:lnTo>
                    <a:pt x="15696" y="8526"/>
                  </a:lnTo>
                  <a:lnTo>
                    <a:pt x="15690" y="8508"/>
                  </a:lnTo>
                  <a:lnTo>
                    <a:pt x="15654" y="8460"/>
                  </a:lnTo>
                  <a:lnTo>
                    <a:pt x="15642" y="8436"/>
                  </a:lnTo>
                  <a:lnTo>
                    <a:pt x="15648" y="8424"/>
                  </a:lnTo>
                  <a:lnTo>
                    <a:pt x="15666" y="8412"/>
                  </a:lnTo>
                  <a:lnTo>
                    <a:pt x="15684" y="8406"/>
                  </a:lnTo>
                  <a:lnTo>
                    <a:pt x="15702" y="8394"/>
                  </a:lnTo>
                  <a:lnTo>
                    <a:pt x="15708" y="8370"/>
                  </a:lnTo>
                  <a:lnTo>
                    <a:pt x="15732" y="8334"/>
                  </a:lnTo>
                  <a:lnTo>
                    <a:pt x="15744" y="8328"/>
                  </a:lnTo>
                  <a:lnTo>
                    <a:pt x="15774" y="8334"/>
                  </a:lnTo>
                  <a:lnTo>
                    <a:pt x="15792" y="8340"/>
                  </a:lnTo>
                  <a:lnTo>
                    <a:pt x="15888" y="8358"/>
                  </a:lnTo>
                  <a:lnTo>
                    <a:pt x="15906" y="8364"/>
                  </a:lnTo>
                  <a:lnTo>
                    <a:pt x="15918" y="8364"/>
                  </a:lnTo>
                  <a:lnTo>
                    <a:pt x="15930" y="8352"/>
                  </a:lnTo>
                  <a:lnTo>
                    <a:pt x="15930" y="8328"/>
                  </a:lnTo>
                  <a:lnTo>
                    <a:pt x="15918" y="8316"/>
                  </a:lnTo>
                  <a:lnTo>
                    <a:pt x="15918" y="8298"/>
                  </a:lnTo>
                  <a:lnTo>
                    <a:pt x="15924" y="8286"/>
                  </a:lnTo>
                  <a:lnTo>
                    <a:pt x="15918" y="8274"/>
                  </a:lnTo>
                  <a:lnTo>
                    <a:pt x="15912" y="8256"/>
                  </a:lnTo>
                  <a:lnTo>
                    <a:pt x="15924" y="8232"/>
                  </a:lnTo>
                  <a:lnTo>
                    <a:pt x="15936" y="8220"/>
                  </a:lnTo>
                  <a:lnTo>
                    <a:pt x="15930" y="8196"/>
                  </a:lnTo>
                  <a:lnTo>
                    <a:pt x="15924" y="8184"/>
                  </a:lnTo>
                  <a:lnTo>
                    <a:pt x="15930" y="8178"/>
                  </a:lnTo>
                  <a:lnTo>
                    <a:pt x="15948" y="8166"/>
                  </a:lnTo>
                  <a:lnTo>
                    <a:pt x="15942" y="8154"/>
                  </a:lnTo>
                  <a:lnTo>
                    <a:pt x="15942" y="8136"/>
                  </a:lnTo>
                  <a:lnTo>
                    <a:pt x="15930" y="8124"/>
                  </a:lnTo>
                  <a:lnTo>
                    <a:pt x="15936" y="8106"/>
                  </a:lnTo>
                  <a:lnTo>
                    <a:pt x="15954" y="8094"/>
                  </a:lnTo>
                  <a:lnTo>
                    <a:pt x="15954" y="8082"/>
                  </a:lnTo>
                  <a:lnTo>
                    <a:pt x="15942" y="8070"/>
                  </a:lnTo>
                  <a:lnTo>
                    <a:pt x="15930" y="8040"/>
                  </a:lnTo>
                  <a:lnTo>
                    <a:pt x="15930" y="8010"/>
                  </a:lnTo>
                  <a:lnTo>
                    <a:pt x="15942" y="8004"/>
                  </a:lnTo>
                  <a:lnTo>
                    <a:pt x="15948" y="7998"/>
                  </a:lnTo>
                  <a:lnTo>
                    <a:pt x="15942" y="7986"/>
                  </a:lnTo>
                  <a:lnTo>
                    <a:pt x="15936" y="7980"/>
                  </a:lnTo>
                  <a:lnTo>
                    <a:pt x="15942" y="7962"/>
                  </a:lnTo>
                  <a:lnTo>
                    <a:pt x="15924" y="7956"/>
                  </a:lnTo>
                  <a:lnTo>
                    <a:pt x="15918" y="7944"/>
                  </a:lnTo>
                  <a:lnTo>
                    <a:pt x="15930" y="7896"/>
                  </a:lnTo>
                  <a:lnTo>
                    <a:pt x="15918" y="7890"/>
                  </a:lnTo>
                  <a:lnTo>
                    <a:pt x="15906" y="7872"/>
                  </a:lnTo>
                  <a:lnTo>
                    <a:pt x="15906" y="7860"/>
                  </a:lnTo>
                  <a:lnTo>
                    <a:pt x="15930" y="7836"/>
                  </a:lnTo>
                  <a:lnTo>
                    <a:pt x="15954" y="7836"/>
                  </a:lnTo>
                  <a:lnTo>
                    <a:pt x="15960" y="7824"/>
                  </a:lnTo>
                  <a:lnTo>
                    <a:pt x="15960" y="7800"/>
                  </a:lnTo>
                  <a:lnTo>
                    <a:pt x="15966" y="7770"/>
                  </a:lnTo>
                  <a:lnTo>
                    <a:pt x="15930" y="7746"/>
                  </a:lnTo>
                  <a:lnTo>
                    <a:pt x="15930" y="7728"/>
                  </a:lnTo>
                  <a:lnTo>
                    <a:pt x="15906" y="7704"/>
                  </a:lnTo>
                  <a:lnTo>
                    <a:pt x="15900" y="7686"/>
                  </a:lnTo>
                  <a:lnTo>
                    <a:pt x="15912" y="7674"/>
                  </a:lnTo>
                  <a:lnTo>
                    <a:pt x="15900" y="7650"/>
                  </a:lnTo>
                  <a:lnTo>
                    <a:pt x="15888" y="7632"/>
                  </a:lnTo>
                  <a:lnTo>
                    <a:pt x="15864" y="7632"/>
                  </a:lnTo>
                  <a:lnTo>
                    <a:pt x="15846" y="7620"/>
                  </a:lnTo>
                  <a:lnTo>
                    <a:pt x="15816" y="7614"/>
                  </a:lnTo>
                  <a:lnTo>
                    <a:pt x="15804" y="7626"/>
                  </a:lnTo>
                  <a:lnTo>
                    <a:pt x="15780" y="7626"/>
                  </a:lnTo>
                  <a:lnTo>
                    <a:pt x="15762" y="7644"/>
                  </a:lnTo>
                  <a:lnTo>
                    <a:pt x="15756" y="7662"/>
                  </a:lnTo>
                  <a:lnTo>
                    <a:pt x="15738" y="7668"/>
                  </a:lnTo>
                  <a:lnTo>
                    <a:pt x="15726" y="7668"/>
                  </a:lnTo>
                  <a:lnTo>
                    <a:pt x="15714" y="7698"/>
                  </a:lnTo>
                  <a:lnTo>
                    <a:pt x="15684" y="7698"/>
                  </a:lnTo>
                  <a:lnTo>
                    <a:pt x="15666" y="7704"/>
                  </a:lnTo>
                  <a:lnTo>
                    <a:pt x="15654" y="7722"/>
                  </a:lnTo>
                  <a:lnTo>
                    <a:pt x="15654" y="7746"/>
                  </a:lnTo>
                  <a:lnTo>
                    <a:pt x="15636" y="7752"/>
                  </a:lnTo>
                  <a:lnTo>
                    <a:pt x="15630" y="7776"/>
                  </a:lnTo>
                  <a:lnTo>
                    <a:pt x="15630" y="7794"/>
                  </a:lnTo>
                  <a:lnTo>
                    <a:pt x="15618" y="7800"/>
                  </a:lnTo>
                  <a:lnTo>
                    <a:pt x="15594" y="7818"/>
                  </a:lnTo>
                  <a:lnTo>
                    <a:pt x="15552" y="7824"/>
                  </a:lnTo>
                  <a:lnTo>
                    <a:pt x="15540" y="7830"/>
                  </a:lnTo>
                  <a:lnTo>
                    <a:pt x="15516" y="7824"/>
                  </a:lnTo>
                  <a:lnTo>
                    <a:pt x="15504" y="7836"/>
                  </a:lnTo>
                  <a:lnTo>
                    <a:pt x="15486" y="7842"/>
                  </a:lnTo>
                  <a:lnTo>
                    <a:pt x="15462" y="7806"/>
                  </a:lnTo>
                  <a:lnTo>
                    <a:pt x="15438" y="7806"/>
                  </a:lnTo>
                  <a:lnTo>
                    <a:pt x="15420" y="7818"/>
                  </a:lnTo>
                  <a:lnTo>
                    <a:pt x="15396" y="7824"/>
                  </a:lnTo>
                  <a:lnTo>
                    <a:pt x="15390" y="7812"/>
                  </a:lnTo>
                  <a:lnTo>
                    <a:pt x="15366" y="7782"/>
                  </a:lnTo>
                  <a:lnTo>
                    <a:pt x="15348" y="7776"/>
                  </a:lnTo>
                  <a:lnTo>
                    <a:pt x="15324" y="7740"/>
                  </a:lnTo>
                  <a:lnTo>
                    <a:pt x="15324" y="7722"/>
                  </a:lnTo>
                  <a:lnTo>
                    <a:pt x="15330" y="7716"/>
                  </a:lnTo>
                  <a:lnTo>
                    <a:pt x="15336" y="7686"/>
                  </a:lnTo>
                  <a:lnTo>
                    <a:pt x="15324" y="7662"/>
                  </a:lnTo>
                  <a:lnTo>
                    <a:pt x="15318" y="7638"/>
                  </a:lnTo>
                  <a:lnTo>
                    <a:pt x="15294" y="7644"/>
                  </a:lnTo>
                  <a:lnTo>
                    <a:pt x="15288" y="7626"/>
                  </a:lnTo>
                  <a:lnTo>
                    <a:pt x="15288" y="7608"/>
                  </a:lnTo>
                  <a:lnTo>
                    <a:pt x="15300" y="7590"/>
                  </a:lnTo>
                  <a:lnTo>
                    <a:pt x="15306" y="7572"/>
                  </a:lnTo>
                  <a:lnTo>
                    <a:pt x="15294" y="7566"/>
                  </a:lnTo>
                  <a:lnTo>
                    <a:pt x="15282" y="7566"/>
                  </a:lnTo>
                  <a:lnTo>
                    <a:pt x="15264" y="7578"/>
                  </a:lnTo>
                  <a:lnTo>
                    <a:pt x="15246" y="7578"/>
                  </a:lnTo>
                  <a:lnTo>
                    <a:pt x="15228" y="7584"/>
                  </a:lnTo>
                  <a:lnTo>
                    <a:pt x="15210" y="7584"/>
                  </a:lnTo>
                  <a:lnTo>
                    <a:pt x="15192" y="7572"/>
                  </a:lnTo>
                  <a:lnTo>
                    <a:pt x="15180" y="7572"/>
                  </a:lnTo>
                  <a:lnTo>
                    <a:pt x="15174" y="7560"/>
                  </a:lnTo>
                  <a:lnTo>
                    <a:pt x="15138" y="7548"/>
                  </a:lnTo>
                  <a:lnTo>
                    <a:pt x="15132" y="7536"/>
                  </a:lnTo>
                  <a:lnTo>
                    <a:pt x="15120" y="7524"/>
                  </a:lnTo>
                  <a:lnTo>
                    <a:pt x="15114" y="7524"/>
                  </a:lnTo>
                  <a:lnTo>
                    <a:pt x="15096" y="7512"/>
                  </a:lnTo>
                  <a:lnTo>
                    <a:pt x="15090" y="7500"/>
                  </a:lnTo>
                  <a:lnTo>
                    <a:pt x="15072" y="7494"/>
                  </a:lnTo>
                  <a:lnTo>
                    <a:pt x="15060" y="7476"/>
                  </a:lnTo>
                  <a:lnTo>
                    <a:pt x="15054" y="7464"/>
                  </a:lnTo>
                  <a:lnTo>
                    <a:pt x="15042" y="7452"/>
                  </a:lnTo>
                  <a:lnTo>
                    <a:pt x="15024" y="7458"/>
                  </a:lnTo>
                  <a:lnTo>
                    <a:pt x="15018" y="7470"/>
                  </a:lnTo>
                  <a:lnTo>
                    <a:pt x="15006" y="7470"/>
                  </a:lnTo>
                  <a:lnTo>
                    <a:pt x="14988" y="7476"/>
                  </a:lnTo>
                  <a:lnTo>
                    <a:pt x="14982" y="7482"/>
                  </a:lnTo>
                  <a:lnTo>
                    <a:pt x="14964" y="7476"/>
                  </a:lnTo>
                  <a:lnTo>
                    <a:pt x="14952" y="7464"/>
                  </a:lnTo>
                  <a:lnTo>
                    <a:pt x="14940" y="7458"/>
                  </a:lnTo>
                  <a:lnTo>
                    <a:pt x="14904" y="7452"/>
                  </a:lnTo>
                  <a:lnTo>
                    <a:pt x="14892" y="7446"/>
                  </a:lnTo>
                  <a:lnTo>
                    <a:pt x="14910" y="7434"/>
                  </a:lnTo>
                  <a:lnTo>
                    <a:pt x="14910" y="7428"/>
                  </a:lnTo>
                  <a:lnTo>
                    <a:pt x="14886" y="7428"/>
                  </a:lnTo>
                  <a:lnTo>
                    <a:pt x="14868" y="7440"/>
                  </a:lnTo>
                  <a:lnTo>
                    <a:pt x="14838" y="7434"/>
                  </a:lnTo>
                  <a:lnTo>
                    <a:pt x="14826" y="7440"/>
                  </a:lnTo>
                  <a:lnTo>
                    <a:pt x="14808" y="7434"/>
                  </a:lnTo>
                  <a:lnTo>
                    <a:pt x="14772" y="7434"/>
                  </a:lnTo>
                  <a:lnTo>
                    <a:pt x="14766" y="7416"/>
                  </a:lnTo>
                  <a:lnTo>
                    <a:pt x="14736" y="7410"/>
                  </a:lnTo>
                  <a:lnTo>
                    <a:pt x="14706" y="7374"/>
                  </a:lnTo>
                  <a:lnTo>
                    <a:pt x="14688" y="7350"/>
                  </a:lnTo>
                  <a:lnTo>
                    <a:pt x="14688" y="7332"/>
                  </a:lnTo>
                  <a:lnTo>
                    <a:pt x="14682" y="7302"/>
                  </a:lnTo>
                  <a:lnTo>
                    <a:pt x="14664" y="7302"/>
                  </a:lnTo>
                  <a:lnTo>
                    <a:pt x="14652" y="7290"/>
                  </a:lnTo>
                  <a:lnTo>
                    <a:pt x="14646" y="7266"/>
                  </a:lnTo>
                  <a:lnTo>
                    <a:pt x="14634" y="7254"/>
                  </a:lnTo>
                  <a:lnTo>
                    <a:pt x="14628" y="7230"/>
                  </a:lnTo>
                  <a:lnTo>
                    <a:pt x="14622" y="7200"/>
                  </a:lnTo>
                  <a:lnTo>
                    <a:pt x="14562" y="7170"/>
                  </a:lnTo>
                  <a:lnTo>
                    <a:pt x="14538" y="7134"/>
                  </a:lnTo>
                  <a:lnTo>
                    <a:pt x="14532" y="7116"/>
                  </a:lnTo>
                  <a:lnTo>
                    <a:pt x="14520" y="7098"/>
                  </a:lnTo>
                  <a:lnTo>
                    <a:pt x="14502" y="7104"/>
                  </a:lnTo>
                  <a:lnTo>
                    <a:pt x="14496" y="7098"/>
                  </a:lnTo>
                  <a:lnTo>
                    <a:pt x="14496" y="7068"/>
                  </a:lnTo>
                  <a:lnTo>
                    <a:pt x="14478" y="7056"/>
                  </a:lnTo>
                  <a:lnTo>
                    <a:pt x="14472" y="7032"/>
                  </a:lnTo>
                  <a:lnTo>
                    <a:pt x="14454" y="7026"/>
                  </a:lnTo>
                  <a:lnTo>
                    <a:pt x="14448" y="7008"/>
                  </a:lnTo>
                  <a:lnTo>
                    <a:pt x="14430" y="6984"/>
                  </a:lnTo>
                  <a:lnTo>
                    <a:pt x="14418" y="6960"/>
                  </a:lnTo>
                  <a:lnTo>
                    <a:pt x="14382" y="6942"/>
                  </a:lnTo>
                  <a:lnTo>
                    <a:pt x="14376" y="6930"/>
                  </a:lnTo>
                  <a:lnTo>
                    <a:pt x="14388" y="6906"/>
                  </a:lnTo>
                  <a:lnTo>
                    <a:pt x="14382" y="6894"/>
                  </a:lnTo>
                  <a:lnTo>
                    <a:pt x="14346" y="6894"/>
                  </a:lnTo>
                  <a:lnTo>
                    <a:pt x="14340" y="6882"/>
                  </a:lnTo>
                  <a:lnTo>
                    <a:pt x="14340" y="6870"/>
                  </a:lnTo>
                  <a:lnTo>
                    <a:pt x="14328" y="6852"/>
                  </a:lnTo>
                  <a:lnTo>
                    <a:pt x="14328" y="6834"/>
                  </a:lnTo>
                  <a:lnTo>
                    <a:pt x="14316" y="6816"/>
                  </a:lnTo>
                  <a:lnTo>
                    <a:pt x="14304" y="6810"/>
                  </a:lnTo>
                  <a:lnTo>
                    <a:pt x="14304" y="6798"/>
                  </a:lnTo>
                  <a:lnTo>
                    <a:pt x="14292" y="6786"/>
                  </a:lnTo>
                  <a:lnTo>
                    <a:pt x="14274" y="6792"/>
                  </a:lnTo>
                  <a:lnTo>
                    <a:pt x="14250" y="6780"/>
                  </a:lnTo>
                  <a:lnTo>
                    <a:pt x="14244" y="6768"/>
                  </a:lnTo>
                  <a:lnTo>
                    <a:pt x="14250" y="6756"/>
                  </a:lnTo>
                  <a:lnTo>
                    <a:pt x="14244" y="6744"/>
                  </a:lnTo>
                  <a:lnTo>
                    <a:pt x="14226" y="6738"/>
                  </a:lnTo>
                  <a:lnTo>
                    <a:pt x="14208" y="6750"/>
                  </a:lnTo>
                  <a:lnTo>
                    <a:pt x="14202" y="6744"/>
                  </a:lnTo>
                  <a:lnTo>
                    <a:pt x="14184" y="6738"/>
                  </a:lnTo>
                  <a:lnTo>
                    <a:pt x="14178" y="6726"/>
                  </a:lnTo>
                  <a:lnTo>
                    <a:pt x="14184" y="6714"/>
                  </a:lnTo>
                  <a:lnTo>
                    <a:pt x="14178" y="6702"/>
                  </a:lnTo>
                  <a:lnTo>
                    <a:pt x="14154" y="6690"/>
                  </a:lnTo>
                  <a:lnTo>
                    <a:pt x="14142" y="6696"/>
                  </a:lnTo>
                  <a:lnTo>
                    <a:pt x="14124" y="6678"/>
                  </a:lnTo>
                  <a:lnTo>
                    <a:pt x="14112" y="6684"/>
                  </a:lnTo>
                  <a:lnTo>
                    <a:pt x="14088" y="6684"/>
                  </a:lnTo>
                  <a:lnTo>
                    <a:pt x="14076" y="6678"/>
                  </a:lnTo>
                  <a:lnTo>
                    <a:pt x="14064" y="6684"/>
                  </a:lnTo>
                  <a:lnTo>
                    <a:pt x="14064" y="6702"/>
                  </a:lnTo>
                  <a:lnTo>
                    <a:pt x="14052" y="6708"/>
                  </a:lnTo>
                  <a:lnTo>
                    <a:pt x="14028" y="6696"/>
                  </a:lnTo>
                  <a:lnTo>
                    <a:pt x="14016" y="6684"/>
                  </a:lnTo>
                  <a:lnTo>
                    <a:pt x="13998" y="6690"/>
                  </a:lnTo>
                  <a:lnTo>
                    <a:pt x="13962" y="6690"/>
                  </a:lnTo>
                  <a:lnTo>
                    <a:pt x="13956" y="6678"/>
                  </a:lnTo>
                  <a:lnTo>
                    <a:pt x="13932" y="6666"/>
                  </a:lnTo>
                  <a:lnTo>
                    <a:pt x="13884" y="6660"/>
                  </a:lnTo>
                  <a:lnTo>
                    <a:pt x="13866" y="6648"/>
                  </a:lnTo>
                  <a:lnTo>
                    <a:pt x="13842" y="6648"/>
                  </a:lnTo>
                  <a:lnTo>
                    <a:pt x="13824" y="6642"/>
                  </a:lnTo>
                  <a:lnTo>
                    <a:pt x="13812" y="6648"/>
                  </a:lnTo>
                  <a:lnTo>
                    <a:pt x="13770" y="6648"/>
                  </a:lnTo>
                  <a:lnTo>
                    <a:pt x="13764" y="6672"/>
                  </a:lnTo>
                  <a:lnTo>
                    <a:pt x="13752" y="6672"/>
                  </a:lnTo>
                  <a:lnTo>
                    <a:pt x="13734" y="6684"/>
                  </a:lnTo>
                  <a:lnTo>
                    <a:pt x="13686" y="6684"/>
                  </a:lnTo>
                  <a:lnTo>
                    <a:pt x="13650" y="6678"/>
                  </a:lnTo>
                  <a:lnTo>
                    <a:pt x="13632" y="6696"/>
                  </a:lnTo>
                  <a:lnTo>
                    <a:pt x="13608" y="6696"/>
                  </a:lnTo>
                  <a:lnTo>
                    <a:pt x="13596" y="6720"/>
                  </a:lnTo>
                  <a:lnTo>
                    <a:pt x="13572" y="6726"/>
                  </a:lnTo>
                  <a:lnTo>
                    <a:pt x="13548" y="6726"/>
                  </a:lnTo>
                  <a:lnTo>
                    <a:pt x="13542" y="6732"/>
                  </a:lnTo>
                  <a:lnTo>
                    <a:pt x="13524" y="6732"/>
                  </a:lnTo>
                  <a:lnTo>
                    <a:pt x="13506" y="6738"/>
                  </a:lnTo>
                  <a:lnTo>
                    <a:pt x="13464" y="6744"/>
                  </a:lnTo>
                  <a:lnTo>
                    <a:pt x="13446" y="6756"/>
                  </a:lnTo>
                  <a:lnTo>
                    <a:pt x="13446" y="6774"/>
                  </a:lnTo>
                  <a:lnTo>
                    <a:pt x="13428" y="6798"/>
                  </a:lnTo>
                  <a:lnTo>
                    <a:pt x="13416" y="6822"/>
                  </a:lnTo>
                  <a:lnTo>
                    <a:pt x="13404" y="6834"/>
                  </a:lnTo>
                  <a:lnTo>
                    <a:pt x="13404" y="6852"/>
                  </a:lnTo>
                  <a:lnTo>
                    <a:pt x="13398" y="6864"/>
                  </a:lnTo>
                  <a:lnTo>
                    <a:pt x="13398" y="6894"/>
                  </a:lnTo>
                  <a:lnTo>
                    <a:pt x="13404" y="6906"/>
                  </a:lnTo>
                  <a:lnTo>
                    <a:pt x="13422" y="6912"/>
                  </a:lnTo>
                  <a:lnTo>
                    <a:pt x="13458" y="6888"/>
                  </a:lnTo>
                  <a:lnTo>
                    <a:pt x="13476" y="6882"/>
                  </a:lnTo>
                  <a:lnTo>
                    <a:pt x="13494" y="6888"/>
                  </a:lnTo>
                  <a:lnTo>
                    <a:pt x="13518" y="6918"/>
                  </a:lnTo>
                  <a:lnTo>
                    <a:pt x="13530" y="6948"/>
                  </a:lnTo>
                  <a:lnTo>
                    <a:pt x="13554" y="6960"/>
                  </a:lnTo>
                  <a:lnTo>
                    <a:pt x="13554" y="6984"/>
                  </a:lnTo>
                  <a:lnTo>
                    <a:pt x="13560" y="6996"/>
                  </a:lnTo>
                  <a:lnTo>
                    <a:pt x="13554" y="7032"/>
                  </a:lnTo>
                  <a:lnTo>
                    <a:pt x="13536" y="7044"/>
                  </a:lnTo>
                  <a:lnTo>
                    <a:pt x="13518" y="7074"/>
                  </a:lnTo>
                  <a:lnTo>
                    <a:pt x="13512" y="7104"/>
                  </a:lnTo>
                  <a:lnTo>
                    <a:pt x="13494" y="7116"/>
                  </a:lnTo>
                  <a:lnTo>
                    <a:pt x="13476" y="7146"/>
                  </a:lnTo>
                  <a:lnTo>
                    <a:pt x="13470" y="7170"/>
                  </a:lnTo>
                  <a:lnTo>
                    <a:pt x="13488" y="7194"/>
                  </a:lnTo>
                  <a:lnTo>
                    <a:pt x="13482" y="7206"/>
                  </a:lnTo>
                  <a:lnTo>
                    <a:pt x="13488" y="7236"/>
                  </a:lnTo>
                  <a:lnTo>
                    <a:pt x="13506" y="7254"/>
                  </a:lnTo>
                  <a:lnTo>
                    <a:pt x="13500" y="7278"/>
                  </a:lnTo>
                  <a:lnTo>
                    <a:pt x="13482" y="7290"/>
                  </a:lnTo>
                  <a:lnTo>
                    <a:pt x="13476" y="7308"/>
                  </a:lnTo>
                  <a:lnTo>
                    <a:pt x="13488" y="7332"/>
                  </a:lnTo>
                  <a:lnTo>
                    <a:pt x="13488" y="7368"/>
                  </a:lnTo>
                  <a:lnTo>
                    <a:pt x="13482" y="7380"/>
                  </a:lnTo>
                  <a:lnTo>
                    <a:pt x="13482" y="7422"/>
                  </a:lnTo>
                  <a:lnTo>
                    <a:pt x="13500" y="7422"/>
                  </a:lnTo>
                  <a:lnTo>
                    <a:pt x="13512" y="7434"/>
                  </a:lnTo>
                  <a:lnTo>
                    <a:pt x="13524" y="7422"/>
                  </a:lnTo>
                  <a:lnTo>
                    <a:pt x="13536" y="7428"/>
                  </a:lnTo>
                  <a:lnTo>
                    <a:pt x="13542" y="7458"/>
                  </a:lnTo>
                  <a:lnTo>
                    <a:pt x="13530" y="7482"/>
                  </a:lnTo>
                  <a:lnTo>
                    <a:pt x="13506" y="7506"/>
                  </a:lnTo>
                  <a:lnTo>
                    <a:pt x="13452" y="7512"/>
                  </a:lnTo>
                  <a:lnTo>
                    <a:pt x="13416" y="7536"/>
                  </a:lnTo>
                  <a:lnTo>
                    <a:pt x="13344" y="7602"/>
                  </a:lnTo>
                  <a:lnTo>
                    <a:pt x="13326" y="7602"/>
                  </a:lnTo>
                  <a:lnTo>
                    <a:pt x="13308" y="7584"/>
                  </a:lnTo>
                  <a:lnTo>
                    <a:pt x="13260" y="7578"/>
                  </a:lnTo>
                  <a:lnTo>
                    <a:pt x="13230" y="7584"/>
                  </a:lnTo>
                  <a:lnTo>
                    <a:pt x="13230" y="7572"/>
                  </a:lnTo>
                  <a:lnTo>
                    <a:pt x="13206" y="7572"/>
                  </a:lnTo>
                  <a:lnTo>
                    <a:pt x="13188" y="7578"/>
                  </a:lnTo>
                  <a:lnTo>
                    <a:pt x="13176" y="7560"/>
                  </a:lnTo>
                  <a:lnTo>
                    <a:pt x="13116" y="7548"/>
                  </a:lnTo>
                  <a:lnTo>
                    <a:pt x="13068" y="7554"/>
                  </a:lnTo>
                  <a:lnTo>
                    <a:pt x="13062" y="7566"/>
                  </a:lnTo>
                  <a:lnTo>
                    <a:pt x="13032" y="7584"/>
                  </a:lnTo>
                  <a:lnTo>
                    <a:pt x="13002" y="7590"/>
                  </a:lnTo>
                  <a:lnTo>
                    <a:pt x="12984" y="7578"/>
                  </a:lnTo>
                  <a:lnTo>
                    <a:pt x="12960" y="7590"/>
                  </a:lnTo>
                  <a:lnTo>
                    <a:pt x="12936" y="7584"/>
                  </a:lnTo>
                  <a:lnTo>
                    <a:pt x="12918" y="7560"/>
                  </a:lnTo>
                  <a:lnTo>
                    <a:pt x="12882" y="7536"/>
                  </a:lnTo>
                  <a:lnTo>
                    <a:pt x="12852" y="7536"/>
                  </a:lnTo>
                  <a:lnTo>
                    <a:pt x="12804" y="7548"/>
                  </a:lnTo>
                  <a:lnTo>
                    <a:pt x="12798" y="7536"/>
                  </a:lnTo>
                  <a:lnTo>
                    <a:pt x="12768" y="7536"/>
                  </a:lnTo>
                  <a:lnTo>
                    <a:pt x="12744" y="7560"/>
                  </a:lnTo>
                  <a:lnTo>
                    <a:pt x="12732" y="7584"/>
                  </a:lnTo>
                  <a:lnTo>
                    <a:pt x="12714" y="7608"/>
                  </a:lnTo>
                  <a:lnTo>
                    <a:pt x="12678" y="7620"/>
                  </a:lnTo>
                  <a:lnTo>
                    <a:pt x="12660" y="7650"/>
                  </a:lnTo>
                  <a:lnTo>
                    <a:pt x="12660" y="7662"/>
                  </a:lnTo>
                  <a:lnTo>
                    <a:pt x="12654" y="7686"/>
                  </a:lnTo>
                  <a:lnTo>
                    <a:pt x="12624" y="7710"/>
                  </a:lnTo>
                  <a:lnTo>
                    <a:pt x="12552" y="7710"/>
                  </a:lnTo>
                  <a:lnTo>
                    <a:pt x="12528" y="7716"/>
                  </a:lnTo>
                  <a:lnTo>
                    <a:pt x="12498" y="7740"/>
                  </a:lnTo>
                  <a:lnTo>
                    <a:pt x="12468" y="7740"/>
                  </a:lnTo>
                  <a:lnTo>
                    <a:pt x="12408" y="7770"/>
                  </a:lnTo>
                  <a:lnTo>
                    <a:pt x="12384" y="7806"/>
                  </a:lnTo>
                  <a:lnTo>
                    <a:pt x="12366" y="7806"/>
                  </a:lnTo>
                  <a:lnTo>
                    <a:pt x="12336" y="7794"/>
                  </a:lnTo>
                  <a:lnTo>
                    <a:pt x="12300" y="7794"/>
                  </a:lnTo>
                  <a:lnTo>
                    <a:pt x="12288" y="7800"/>
                  </a:lnTo>
                  <a:lnTo>
                    <a:pt x="12246" y="7806"/>
                  </a:lnTo>
                  <a:lnTo>
                    <a:pt x="12156" y="7806"/>
                  </a:lnTo>
                  <a:lnTo>
                    <a:pt x="12096" y="7794"/>
                  </a:lnTo>
                  <a:lnTo>
                    <a:pt x="12024" y="7800"/>
                  </a:lnTo>
                  <a:lnTo>
                    <a:pt x="12000" y="7800"/>
                  </a:lnTo>
                  <a:lnTo>
                    <a:pt x="11976" y="7770"/>
                  </a:lnTo>
                  <a:lnTo>
                    <a:pt x="11958" y="7770"/>
                  </a:lnTo>
                  <a:lnTo>
                    <a:pt x="11934" y="7758"/>
                  </a:lnTo>
                  <a:lnTo>
                    <a:pt x="11904" y="7740"/>
                  </a:lnTo>
                  <a:lnTo>
                    <a:pt x="11886" y="7692"/>
                  </a:lnTo>
                  <a:lnTo>
                    <a:pt x="11874" y="7680"/>
                  </a:lnTo>
                  <a:lnTo>
                    <a:pt x="11844" y="7686"/>
                  </a:lnTo>
                  <a:lnTo>
                    <a:pt x="11796" y="7692"/>
                  </a:lnTo>
                  <a:lnTo>
                    <a:pt x="11742" y="7668"/>
                  </a:lnTo>
                  <a:lnTo>
                    <a:pt x="11712" y="7632"/>
                  </a:lnTo>
                  <a:lnTo>
                    <a:pt x="11652" y="7632"/>
                  </a:lnTo>
                  <a:lnTo>
                    <a:pt x="11604" y="7626"/>
                  </a:lnTo>
                  <a:lnTo>
                    <a:pt x="11574" y="7608"/>
                  </a:lnTo>
                  <a:lnTo>
                    <a:pt x="11532" y="7620"/>
                  </a:lnTo>
                  <a:lnTo>
                    <a:pt x="11496" y="7620"/>
                  </a:lnTo>
                  <a:lnTo>
                    <a:pt x="11460" y="7638"/>
                  </a:lnTo>
                  <a:lnTo>
                    <a:pt x="11400" y="7644"/>
                  </a:lnTo>
                  <a:lnTo>
                    <a:pt x="11358" y="7656"/>
                  </a:lnTo>
                  <a:lnTo>
                    <a:pt x="11328" y="7680"/>
                  </a:lnTo>
                  <a:lnTo>
                    <a:pt x="11310" y="7686"/>
                  </a:lnTo>
                  <a:lnTo>
                    <a:pt x="11292" y="7680"/>
                  </a:lnTo>
                  <a:lnTo>
                    <a:pt x="11268" y="7680"/>
                  </a:lnTo>
                  <a:lnTo>
                    <a:pt x="11250" y="7692"/>
                  </a:lnTo>
                  <a:lnTo>
                    <a:pt x="11202" y="7692"/>
                  </a:lnTo>
                  <a:lnTo>
                    <a:pt x="11190" y="7698"/>
                  </a:lnTo>
                  <a:lnTo>
                    <a:pt x="11166" y="7698"/>
                  </a:lnTo>
                  <a:lnTo>
                    <a:pt x="11124" y="7680"/>
                  </a:lnTo>
                  <a:lnTo>
                    <a:pt x="11076" y="7668"/>
                  </a:lnTo>
                  <a:lnTo>
                    <a:pt x="11064" y="7650"/>
                  </a:lnTo>
                  <a:lnTo>
                    <a:pt x="11034" y="7626"/>
                  </a:lnTo>
                  <a:lnTo>
                    <a:pt x="11016" y="7626"/>
                  </a:lnTo>
                  <a:lnTo>
                    <a:pt x="10998" y="7608"/>
                  </a:lnTo>
                  <a:lnTo>
                    <a:pt x="10998" y="7584"/>
                  </a:lnTo>
                  <a:lnTo>
                    <a:pt x="10986" y="7554"/>
                  </a:lnTo>
                  <a:lnTo>
                    <a:pt x="10968" y="7542"/>
                  </a:lnTo>
                  <a:lnTo>
                    <a:pt x="10968" y="7518"/>
                  </a:lnTo>
                  <a:lnTo>
                    <a:pt x="10956" y="7500"/>
                  </a:lnTo>
                  <a:lnTo>
                    <a:pt x="10956" y="7482"/>
                  </a:lnTo>
                  <a:lnTo>
                    <a:pt x="10944" y="7458"/>
                  </a:lnTo>
                  <a:lnTo>
                    <a:pt x="10920" y="7452"/>
                  </a:lnTo>
                  <a:lnTo>
                    <a:pt x="10824" y="7452"/>
                  </a:lnTo>
                  <a:lnTo>
                    <a:pt x="10806" y="7440"/>
                  </a:lnTo>
                  <a:lnTo>
                    <a:pt x="10764" y="7434"/>
                  </a:lnTo>
                  <a:lnTo>
                    <a:pt x="10752" y="7422"/>
                  </a:lnTo>
                  <a:lnTo>
                    <a:pt x="10728" y="7410"/>
                  </a:lnTo>
                  <a:lnTo>
                    <a:pt x="10638" y="7410"/>
                  </a:lnTo>
                  <a:lnTo>
                    <a:pt x="10602" y="7398"/>
                  </a:lnTo>
                  <a:lnTo>
                    <a:pt x="10596" y="7386"/>
                  </a:lnTo>
                  <a:lnTo>
                    <a:pt x="10512" y="7362"/>
                  </a:lnTo>
                  <a:lnTo>
                    <a:pt x="10494" y="7350"/>
                  </a:lnTo>
                  <a:lnTo>
                    <a:pt x="10464" y="7350"/>
                  </a:lnTo>
                  <a:lnTo>
                    <a:pt x="10446" y="7362"/>
                  </a:lnTo>
                  <a:lnTo>
                    <a:pt x="10440" y="7386"/>
                  </a:lnTo>
                  <a:lnTo>
                    <a:pt x="10446" y="7410"/>
                  </a:lnTo>
                  <a:lnTo>
                    <a:pt x="10440" y="7434"/>
                  </a:lnTo>
                  <a:lnTo>
                    <a:pt x="10422" y="7428"/>
                  </a:lnTo>
                  <a:lnTo>
                    <a:pt x="10398" y="7434"/>
                  </a:lnTo>
                  <a:lnTo>
                    <a:pt x="10380" y="7458"/>
                  </a:lnTo>
                  <a:lnTo>
                    <a:pt x="10380" y="7476"/>
                  </a:lnTo>
                  <a:lnTo>
                    <a:pt x="10350" y="7512"/>
                  </a:lnTo>
                  <a:lnTo>
                    <a:pt x="10350" y="7578"/>
                  </a:lnTo>
                  <a:lnTo>
                    <a:pt x="10362" y="7614"/>
                  </a:lnTo>
                  <a:lnTo>
                    <a:pt x="10404" y="7626"/>
                  </a:lnTo>
                  <a:lnTo>
                    <a:pt x="10422" y="7644"/>
                  </a:lnTo>
                  <a:lnTo>
                    <a:pt x="10452" y="7650"/>
                  </a:lnTo>
                  <a:lnTo>
                    <a:pt x="10458" y="7668"/>
                  </a:lnTo>
                  <a:lnTo>
                    <a:pt x="10446" y="7716"/>
                  </a:lnTo>
                  <a:lnTo>
                    <a:pt x="10446" y="7758"/>
                  </a:lnTo>
                  <a:lnTo>
                    <a:pt x="10476" y="7776"/>
                  </a:lnTo>
                  <a:lnTo>
                    <a:pt x="10494" y="7794"/>
                  </a:lnTo>
                  <a:lnTo>
                    <a:pt x="10464" y="7836"/>
                  </a:lnTo>
                  <a:lnTo>
                    <a:pt x="10410" y="7842"/>
                  </a:lnTo>
                  <a:lnTo>
                    <a:pt x="10386" y="7836"/>
                  </a:lnTo>
                  <a:lnTo>
                    <a:pt x="10374" y="7842"/>
                  </a:lnTo>
                  <a:lnTo>
                    <a:pt x="10350" y="7848"/>
                  </a:lnTo>
                  <a:lnTo>
                    <a:pt x="10320" y="7836"/>
                  </a:lnTo>
                  <a:lnTo>
                    <a:pt x="10254" y="7830"/>
                  </a:lnTo>
                  <a:lnTo>
                    <a:pt x="10230" y="7842"/>
                  </a:lnTo>
                  <a:lnTo>
                    <a:pt x="10206" y="7824"/>
                  </a:lnTo>
                  <a:lnTo>
                    <a:pt x="10182" y="7818"/>
                  </a:lnTo>
                  <a:lnTo>
                    <a:pt x="10152" y="7818"/>
                  </a:lnTo>
                  <a:lnTo>
                    <a:pt x="10122" y="7842"/>
                  </a:lnTo>
                  <a:lnTo>
                    <a:pt x="10068" y="7860"/>
                  </a:lnTo>
                  <a:lnTo>
                    <a:pt x="10014" y="7842"/>
                  </a:lnTo>
                  <a:lnTo>
                    <a:pt x="9984" y="7818"/>
                  </a:lnTo>
                  <a:lnTo>
                    <a:pt x="9912" y="7782"/>
                  </a:lnTo>
                  <a:lnTo>
                    <a:pt x="9900" y="7764"/>
                  </a:lnTo>
                  <a:lnTo>
                    <a:pt x="9894" y="7740"/>
                  </a:lnTo>
                  <a:lnTo>
                    <a:pt x="9882" y="7716"/>
                  </a:lnTo>
                  <a:lnTo>
                    <a:pt x="9834" y="7722"/>
                  </a:lnTo>
                  <a:lnTo>
                    <a:pt x="9810" y="7734"/>
                  </a:lnTo>
                  <a:lnTo>
                    <a:pt x="9768" y="7734"/>
                  </a:lnTo>
                  <a:lnTo>
                    <a:pt x="9738" y="7740"/>
                  </a:lnTo>
                  <a:lnTo>
                    <a:pt x="9720" y="7722"/>
                  </a:lnTo>
                  <a:lnTo>
                    <a:pt x="9714" y="7704"/>
                  </a:lnTo>
                  <a:lnTo>
                    <a:pt x="9696" y="7680"/>
                  </a:lnTo>
                  <a:lnTo>
                    <a:pt x="9690" y="7680"/>
                  </a:lnTo>
                  <a:lnTo>
                    <a:pt x="9666" y="7692"/>
                  </a:lnTo>
                  <a:lnTo>
                    <a:pt x="9606" y="7692"/>
                  </a:lnTo>
                  <a:lnTo>
                    <a:pt x="9576" y="7698"/>
                  </a:lnTo>
                  <a:lnTo>
                    <a:pt x="9522" y="7704"/>
                  </a:lnTo>
                  <a:lnTo>
                    <a:pt x="9498" y="7716"/>
                  </a:lnTo>
                  <a:lnTo>
                    <a:pt x="9480" y="7752"/>
                  </a:lnTo>
                  <a:lnTo>
                    <a:pt x="9462" y="7764"/>
                  </a:lnTo>
                  <a:lnTo>
                    <a:pt x="9408" y="7746"/>
                  </a:lnTo>
                  <a:lnTo>
                    <a:pt x="9396" y="7758"/>
                  </a:lnTo>
                  <a:lnTo>
                    <a:pt x="9402" y="7782"/>
                  </a:lnTo>
                  <a:lnTo>
                    <a:pt x="9414" y="7794"/>
                  </a:lnTo>
                  <a:lnTo>
                    <a:pt x="9402" y="7800"/>
                  </a:lnTo>
                  <a:lnTo>
                    <a:pt x="9384" y="7830"/>
                  </a:lnTo>
                  <a:lnTo>
                    <a:pt x="9354" y="7836"/>
                  </a:lnTo>
                  <a:lnTo>
                    <a:pt x="9330" y="7860"/>
                  </a:lnTo>
                  <a:lnTo>
                    <a:pt x="9330" y="7878"/>
                  </a:lnTo>
                  <a:lnTo>
                    <a:pt x="9288" y="7896"/>
                  </a:lnTo>
                  <a:lnTo>
                    <a:pt x="9276" y="7920"/>
                  </a:lnTo>
                  <a:lnTo>
                    <a:pt x="9276" y="7950"/>
                  </a:lnTo>
                  <a:lnTo>
                    <a:pt x="9228" y="7968"/>
                  </a:lnTo>
                  <a:lnTo>
                    <a:pt x="9192" y="8004"/>
                  </a:lnTo>
                  <a:lnTo>
                    <a:pt x="9120" y="8004"/>
                  </a:lnTo>
                  <a:lnTo>
                    <a:pt x="9090" y="8016"/>
                  </a:lnTo>
                  <a:lnTo>
                    <a:pt x="9066" y="8070"/>
                  </a:lnTo>
                  <a:lnTo>
                    <a:pt x="9054" y="8070"/>
                  </a:lnTo>
                  <a:lnTo>
                    <a:pt x="9024" y="8058"/>
                  </a:lnTo>
                  <a:lnTo>
                    <a:pt x="9006" y="8058"/>
                  </a:lnTo>
                  <a:lnTo>
                    <a:pt x="9000" y="8052"/>
                  </a:lnTo>
                  <a:lnTo>
                    <a:pt x="8952" y="8040"/>
                  </a:lnTo>
                  <a:lnTo>
                    <a:pt x="8916" y="8010"/>
                  </a:lnTo>
                  <a:lnTo>
                    <a:pt x="8898" y="8004"/>
                  </a:lnTo>
                  <a:lnTo>
                    <a:pt x="8886" y="7986"/>
                  </a:lnTo>
                  <a:lnTo>
                    <a:pt x="8898" y="7950"/>
                  </a:lnTo>
                  <a:lnTo>
                    <a:pt x="8886" y="7944"/>
                  </a:lnTo>
                  <a:lnTo>
                    <a:pt x="8856" y="7956"/>
                  </a:lnTo>
                  <a:lnTo>
                    <a:pt x="8838" y="7980"/>
                  </a:lnTo>
                  <a:lnTo>
                    <a:pt x="8808" y="7992"/>
                  </a:lnTo>
                  <a:lnTo>
                    <a:pt x="8730" y="7992"/>
                  </a:lnTo>
                  <a:lnTo>
                    <a:pt x="8706" y="8004"/>
                  </a:lnTo>
                  <a:lnTo>
                    <a:pt x="8700" y="8022"/>
                  </a:lnTo>
                  <a:lnTo>
                    <a:pt x="8676" y="8010"/>
                  </a:lnTo>
                  <a:lnTo>
                    <a:pt x="8646" y="7998"/>
                  </a:lnTo>
                  <a:lnTo>
                    <a:pt x="8634" y="7998"/>
                  </a:lnTo>
                  <a:lnTo>
                    <a:pt x="8628" y="7992"/>
                  </a:lnTo>
                  <a:lnTo>
                    <a:pt x="8610" y="7980"/>
                  </a:lnTo>
                  <a:lnTo>
                    <a:pt x="8604" y="7962"/>
                  </a:lnTo>
                  <a:lnTo>
                    <a:pt x="8604" y="7938"/>
                  </a:lnTo>
                  <a:lnTo>
                    <a:pt x="8610" y="7926"/>
                  </a:lnTo>
                  <a:lnTo>
                    <a:pt x="8604" y="7908"/>
                  </a:lnTo>
                  <a:lnTo>
                    <a:pt x="8580" y="7896"/>
                  </a:lnTo>
                  <a:lnTo>
                    <a:pt x="8574" y="7896"/>
                  </a:lnTo>
                  <a:lnTo>
                    <a:pt x="8538" y="7878"/>
                  </a:lnTo>
                  <a:lnTo>
                    <a:pt x="8502" y="7872"/>
                  </a:lnTo>
                  <a:lnTo>
                    <a:pt x="8490" y="7866"/>
                  </a:lnTo>
                  <a:lnTo>
                    <a:pt x="8472" y="7836"/>
                  </a:lnTo>
                  <a:lnTo>
                    <a:pt x="8448" y="7794"/>
                  </a:lnTo>
                  <a:lnTo>
                    <a:pt x="8400" y="7764"/>
                  </a:lnTo>
                  <a:lnTo>
                    <a:pt x="8358" y="7752"/>
                  </a:lnTo>
                  <a:lnTo>
                    <a:pt x="8298" y="7752"/>
                  </a:lnTo>
                  <a:lnTo>
                    <a:pt x="8250" y="7764"/>
                  </a:lnTo>
                  <a:lnTo>
                    <a:pt x="8244" y="7776"/>
                  </a:lnTo>
                  <a:lnTo>
                    <a:pt x="8256" y="7788"/>
                  </a:lnTo>
                  <a:lnTo>
                    <a:pt x="8244" y="7806"/>
                  </a:lnTo>
                  <a:lnTo>
                    <a:pt x="8214" y="7812"/>
                  </a:lnTo>
                  <a:lnTo>
                    <a:pt x="8190" y="7806"/>
                  </a:lnTo>
                  <a:lnTo>
                    <a:pt x="8160" y="7824"/>
                  </a:lnTo>
                  <a:lnTo>
                    <a:pt x="8118" y="7800"/>
                  </a:lnTo>
                  <a:lnTo>
                    <a:pt x="8094" y="7806"/>
                  </a:lnTo>
                  <a:lnTo>
                    <a:pt x="8070" y="7818"/>
                  </a:lnTo>
                  <a:lnTo>
                    <a:pt x="8046" y="7818"/>
                  </a:lnTo>
                  <a:lnTo>
                    <a:pt x="8022" y="7800"/>
                  </a:lnTo>
                  <a:lnTo>
                    <a:pt x="7986" y="7788"/>
                  </a:lnTo>
                  <a:lnTo>
                    <a:pt x="7986" y="7752"/>
                  </a:lnTo>
                  <a:lnTo>
                    <a:pt x="7944" y="7734"/>
                  </a:lnTo>
                  <a:lnTo>
                    <a:pt x="7920" y="7740"/>
                  </a:lnTo>
                  <a:lnTo>
                    <a:pt x="7920" y="7776"/>
                  </a:lnTo>
                  <a:lnTo>
                    <a:pt x="7932" y="7782"/>
                  </a:lnTo>
                  <a:lnTo>
                    <a:pt x="7920" y="7794"/>
                  </a:lnTo>
                  <a:lnTo>
                    <a:pt x="7896" y="7812"/>
                  </a:lnTo>
                  <a:lnTo>
                    <a:pt x="7860" y="7818"/>
                  </a:lnTo>
                  <a:lnTo>
                    <a:pt x="7482" y="7386"/>
                  </a:lnTo>
                  <a:lnTo>
                    <a:pt x="7206" y="7200"/>
                  </a:lnTo>
                  <a:lnTo>
                    <a:pt x="7194" y="7182"/>
                  </a:lnTo>
                  <a:lnTo>
                    <a:pt x="7218" y="7176"/>
                  </a:lnTo>
                  <a:lnTo>
                    <a:pt x="7242" y="7152"/>
                  </a:lnTo>
                  <a:lnTo>
                    <a:pt x="7248" y="7122"/>
                  </a:lnTo>
                  <a:lnTo>
                    <a:pt x="7230" y="7116"/>
                  </a:lnTo>
                  <a:lnTo>
                    <a:pt x="7188" y="7128"/>
                  </a:lnTo>
                  <a:lnTo>
                    <a:pt x="7158" y="7134"/>
                  </a:lnTo>
                  <a:lnTo>
                    <a:pt x="7134" y="7158"/>
                  </a:lnTo>
                  <a:lnTo>
                    <a:pt x="7104" y="7164"/>
                  </a:lnTo>
                  <a:lnTo>
                    <a:pt x="7074" y="7194"/>
                  </a:lnTo>
                  <a:lnTo>
                    <a:pt x="7068" y="7218"/>
                  </a:lnTo>
                  <a:lnTo>
                    <a:pt x="7044" y="7230"/>
                  </a:lnTo>
                  <a:lnTo>
                    <a:pt x="7032" y="7254"/>
                  </a:lnTo>
                  <a:lnTo>
                    <a:pt x="7008" y="7272"/>
                  </a:lnTo>
                  <a:lnTo>
                    <a:pt x="6960" y="7278"/>
                  </a:lnTo>
                  <a:lnTo>
                    <a:pt x="6930" y="7290"/>
                  </a:lnTo>
                  <a:lnTo>
                    <a:pt x="6936" y="7320"/>
                  </a:lnTo>
                  <a:lnTo>
                    <a:pt x="6918" y="7332"/>
                  </a:lnTo>
                  <a:lnTo>
                    <a:pt x="6906" y="7326"/>
                  </a:lnTo>
                  <a:lnTo>
                    <a:pt x="6840" y="7308"/>
                  </a:lnTo>
                  <a:lnTo>
                    <a:pt x="6804" y="7320"/>
                  </a:lnTo>
                  <a:lnTo>
                    <a:pt x="6792" y="7338"/>
                  </a:lnTo>
                  <a:lnTo>
                    <a:pt x="6768" y="7338"/>
                  </a:lnTo>
                  <a:lnTo>
                    <a:pt x="6750" y="7314"/>
                  </a:lnTo>
                  <a:lnTo>
                    <a:pt x="6750" y="7278"/>
                  </a:lnTo>
                  <a:lnTo>
                    <a:pt x="6768" y="7266"/>
                  </a:lnTo>
                  <a:lnTo>
                    <a:pt x="6780" y="7236"/>
                  </a:lnTo>
                  <a:lnTo>
                    <a:pt x="6762" y="7230"/>
                  </a:lnTo>
                  <a:lnTo>
                    <a:pt x="6738" y="7248"/>
                  </a:lnTo>
                  <a:lnTo>
                    <a:pt x="6720" y="7248"/>
                  </a:lnTo>
                  <a:lnTo>
                    <a:pt x="6660" y="7218"/>
                  </a:lnTo>
                  <a:lnTo>
                    <a:pt x="6630" y="7224"/>
                  </a:lnTo>
                  <a:lnTo>
                    <a:pt x="6636" y="7242"/>
                  </a:lnTo>
                  <a:lnTo>
                    <a:pt x="6654" y="7248"/>
                  </a:lnTo>
                  <a:lnTo>
                    <a:pt x="6630" y="7272"/>
                  </a:lnTo>
                  <a:lnTo>
                    <a:pt x="6612" y="7272"/>
                  </a:lnTo>
                  <a:lnTo>
                    <a:pt x="6594" y="7236"/>
                  </a:lnTo>
                  <a:lnTo>
                    <a:pt x="6588" y="7194"/>
                  </a:lnTo>
                  <a:lnTo>
                    <a:pt x="6534" y="7158"/>
                  </a:lnTo>
                  <a:lnTo>
                    <a:pt x="6522" y="7164"/>
                  </a:lnTo>
                  <a:lnTo>
                    <a:pt x="6534" y="7194"/>
                  </a:lnTo>
                  <a:lnTo>
                    <a:pt x="6534" y="7212"/>
                  </a:lnTo>
                  <a:lnTo>
                    <a:pt x="6516" y="7212"/>
                  </a:lnTo>
                  <a:lnTo>
                    <a:pt x="6504" y="7188"/>
                  </a:lnTo>
                  <a:lnTo>
                    <a:pt x="6486" y="7194"/>
                  </a:lnTo>
                  <a:lnTo>
                    <a:pt x="6480" y="7218"/>
                  </a:lnTo>
                  <a:lnTo>
                    <a:pt x="6462" y="7224"/>
                  </a:lnTo>
                  <a:lnTo>
                    <a:pt x="6438" y="7206"/>
                  </a:lnTo>
                  <a:lnTo>
                    <a:pt x="6402" y="7224"/>
                  </a:lnTo>
                  <a:lnTo>
                    <a:pt x="6384" y="7218"/>
                  </a:lnTo>
                  <a:lnTo>
                    <a:pt x="6372" y="7188"/>
                  </a:lnTo>
                  <a:lnTo>
                    <a:pt x="6396" y="7182"/>
                  </a:lnTo>
                  <a:lnTo>
                    <a:pt x="6396" y="7170"/>
                  </a:lnTo>
                  <a:lnTo>
                    <a:pt x="6390" y="7146"/>
                  </a:lnTo>
                  <a:lnTo>
                    <a:pt x="6396" y="7122"/>
                  </a:lnTo>
                  <a:lnTo>
                    <a:pt x="6396" y="7104"/>
                  </a:lnTo>
                  <a:lnTo>
                    <a:pt x="6372" y="7098"/>
                  </a:lnTo>
                  <a:lnTo>
                    <a:pt x="6354" y="7074"/>
                  </a:lnTo>
                  <a:lnTo>
                    <a:pt x="6342" y="7044"/>
                  </a:lnTo>
                  <a:lnTo>
                    <a:pt x="6330" y="7038"/>
                  </a:lnTo>
                  <a:lnTo>
                    <a:pt x="6318" y="7002"/>
                  </a:lnTo>
                  <a:lnTo>
                    <a:pt x="6288" y="6996"/>
                  </a:lnTo>
                  <a:lnTo>
                    <a:pt x="6252" y="7014"/>
                  </a:lnTo>
                  <a:lnTo>
                    <a:pt x="6216" y="7014"/>
                  </a:lnTo>
                  <a:lnTo>
                    <a:pt x="6180" y="6990"/>
                  </a:lnTo>
                  <a:lnTo>
                    <a:pt x="6138" y="6996"/>
                  </a:lnTo>
                  <a:lnTo>
                    <a:pt x="6096" y="6978"/>
                  </a:lnTo>
                  <a:lnTo>
                    <a:pt x="6078" y="6984"/>
                  </a:lnTo>
                  <a:lnTo>
                    <a:pt x="6054" y="6984"/>
                  </a:lnTo>
                  <a:lnTo>
                    <a:pt x="6030" y="6996"/>
                  </a:lnTo>
                  <a:lnTo>
                    <a:pt x="6018" y="7026"/>
                  </a:lnTo>
                  <a:lnTo>
                    <a:pt x="5976" y="7026"/>
                  </a:lnTo>
                  <a:lnTo>
                    <a:pt x="5964" y="7032"/>
                  </a:lnTo>
                  <a:lnTo>
                    <a:pt x="5976" y="7056"/>
                  </a:lnTo>
                  <a:lnTo>
                    <a:pt x="5976" y="7074"/>
                  </a:lnTo>
                  <a:lnTo>
                    <a:pt x="5934" y="7086"/>
                  </a:lnTo>
                  <a:lnTo>
                    <a:pt x="5916" y="7080"/>
                  </a:lnTo>
                  <a:lnTo>
                    <a:pt x="5898" y="7104"/>
                  </a:lnTo>
                  <a:lnTo>
                    <a:pt x="5862" y="7110"/>
                  </a:lnTo>
                  <a:lnTo>
                    <a:pt x="5844" y="7116"/>
                  </a:lnTo>
                  <a:lnTo>
                    <a:pt x="5832" y="7116"/>
                  </a:lnTo>
                  <a:lnTo>
                    <a:pt x="5766" y="7158"/>
                  </a:lnTo>
                  <a:lnTo>
                    <a:pt x="5730" y="7170"/>
                  </a:lnTo>
                  <a:lnTo>
                    <a:pt x="5700" y="7182"/>
                  </a:lnTo>
                  <a:lnTo>
                    <a:pt x="5682" y="7182"/>
                  </a:lnTo>
                  <a:lnTo>
                    <a:pt x="5664" y="7164"/>
                  </a:lnTo>
                  <a:lnTo>
                    <a:pt x="5646" y="7182"/>
                  </a:lnTo>
                  <a:lnTo>
                    <a:pt x="5640" y="7200"/>
                  </a:lnTo>
                  <a:lnTo>
                    <a:pt x="5604" y="7200"/>
                  </a:lnTo>
                  <a:lnTo>
                    <a:pt x="5586" y="7212"/>
                  </a:lnTo>
                  <a:lnTo>
                    <a:pt x="5586" y="7242"/>
                  </a:lnTo>
                  <a:lnTo>
                    <a:pt x="5574" y="7254"/>
                  </a:lnTo>
                  <a:lnTo>
                    <a:pt x="5556" y="7242"/>
                  </a:lnTo>
                  <a:lnTo>
                    <a:pt x="5532" y="7248"/>
                  </a:lnTo>
                  <a:lnTo>
                    <a:pt x="5508" y="7260"/>
                  </a:lnTo>
                  <a:lnTo>
                    <a:pt x="5472" y="7260"/>
                  </a:lnTo>
                  <a:lnTo>
                    <a:pt x="5430" y="7284"/>
                  </a:lnTo>
                  <a:lnTo>
                    <a:pt x="5424" y="7296"/>
                  </a:lnTo>
                  <a:lnTo>
                    <a:pt x="5382" y="7302"/>
                  </a:lnTo>
                  <a:lnTo>
                    <a:pt x="5346" y="7320"/>
                  </a:lnTo>
                  <a:lnTo>
                    <a:pt x="5310" y="7320"/>
                  </a:lnTo>
                  <a:lnTo>
                    <a:pt x="5256" y="7338"/>
                  </a:lnTo>
                  <a:lnTo>
                    <a:pt x="5250" y="7356"/>
                  </a:lnTo>
                  <a:lnTo>
                    <a:pt x="5238" y="7374"/>
                  </a:lnTo>
                  <a:lnTo>
                    <a:pt x="5220" y="7350"/>
                  </a:lnTo>
                  <a:lnTo>
                    <a:pt x="5190" y="7350"/>
                  </a:lnTo>
                  <a:lnTo>
                    <a:pt x="5166" y="7362"/>
                  </a:lnTo>
                  <a:lnTo>
                    <a:pt x="5166" y="7380"/>
                  </a:lnTo>
                  <a:lnTo>
                    <a:pt x="5154" y="7392"/>
                  </a:lnTo>
                  <a:lnTo>
                    <a:pt x="5124" y="7374"/>
                  </a:lnTo>
                  <a:lnTo>
                    <a:pt x="5088" y="7380"/>
                  </a:lnTo>
                  <a:lnTo>
                    <a:pt x="5082" y="7362"/>
                  </a:lnTo>
                  <a:lnTo>
                    <a:pt x="5058" y="7362"/>
                  </a:lnTo>
                  <a:lnTo>
                    <a:pt x="5040" y="7380"/>
                  </a:lnTo>
                  <a:lnTo>
                    <a:pt x="5010" y="7380"/>
                  </a:lnTo>
                  <a:lnTo>
                    <a:pt x="4998" y="7392"/>
                  </a:lnTo>
                  <a:lnTo>
                    <a:pt x="5016" y="7422"/>
                  </a:lnTo>
                  <a:lnTo>
                    <a:pt x="4998" y="7440"/>
                  </a:lnTo>
                  <a:lnTo>
                    <a:pt x="5028" y="7446"/>
                  </a:lnTo>
                  <a:lnTo>
                    <a:pt x="5064" y="7440"/>
                  </a:lnTo>
                  <a:lnTo>
                    <a:pt x="5076" y="7470"/>
                  </a:lnTo>
                  <a:lnTo>
                    <a:pt x="5040" y="7470"/>
                  </a:lnTo>
                  <a:lnTo>
                    <a:pt x="5022" y="7482"/>
                  </a:lnTo>
                  <a:lnTo>
                    <a:pt x="5028" y="7500"/>
                  </a:lnTo>
                  <a:lnTo>
                    <a:pt x="5064" y="7500"/>
                  </a:lnTo>
                  <a:lnTo>
                    <a:pt x="5094" y="7512"/>
                  </a:lnTo>
                  <a:lnTo>
                    <a:pt x="5118" y="7500"/>
                  </a:lnTo>
                  <a:lnTo>
                    <a:pt x="5142" y="7500"/>
                  </a:lnTo>
                  <a:lnTo>
                    <a:pt x="5166" y="7524"/>
                  </a:lnTo>
                  <a:lnTo>
                    <a:pt x="5196" y="7530"/>
                  </a:lnTo>
                  <a:lnTo>
                    <a:pt x="5196" y="7560"/>
                  </a:lnTo>
                  <a:lnTo>
                    <a:pt x="5178" y="7566"/>
                  </a:lnTo>
                  <a:lnTo>
                    <a:pt x="5148" y="7560"/>
                  </a:lnTo>
                  <a:lnTo>
                    <a:pt x="5088" y="7566"/>
                  </a:lnTo>
                  <a:lnTo>
                    <a:pt x="5052" y="7596"/>
                  </a:lnTo>
                  <a:lnTo>
                    <a:pt x="5016" y="7638"/>
                  </a:lnTo>
                  <a:lnTo>
                    <a:pt x="5016" y="7668"/>
                  </a:lnTo>
                  <a:lnTo>
                    <a:pt x="5040" y="7674"/>
                  </a:lnTo>
                  <a:lnTo>
                    <a:pt x="5052" y="7704"/>
                  </a:lnTo>
                  <a:lnTo>
                    <a:pt x="5028" y="7728"/>
                  </a:lnTo>
                  <a:lnTo>
                    <a:pt x="5022" y="7758"/>
                  </a:lnTo>
                  <a:lnTo>
                    <a:pt x="4992" y="7764"/>
                  </a:lnTo>
                  <a:lnTo>
                    <a:pt x="4986" y="7776"/>
                  </a:lnTo>
                  <a:lnTo>
                    <a:pt x="4998" y="7794"/>
                  </a:lnTo>
                  <a:lnTo>
                    <a:pt x="4998" y="7812"/>
                  </a:lnTo>
                  <a:lnTo>
                    <a:pt x="5040" y="7812"/>
                  </a:lnTo>
                  <a:lnTo>
                    <a:pt x="5058" y="7830"/>
                  </a:lnTo>
                  <a:lnTo>
                    <a:pt x="5094" y="7836"/>
                  </a:lnTo>
                  <a:lnTo>
                    <a:pt x="5100" y="7854"/>
                  </a:lnTo>
                  <a:lnTo>
                    <a:pt x="5124" y="7872"/>
                  </a:lnTo>
                  <a:lnTo>
                    <a:pt x="5172" y="7872"/>
                  </a:lnTo>
                  <a:lnTo>
                    <a:pt x="5184" y="7884"/>
                  </a:lnTo>
                  <a:lnTo>
                    <a:pt x="5196" y="7992"/>
                  </a:lnTo>
                  <a:lnTo>
                    <a:pt x="5178" y="8016"/>
                  </a:lnTo>
                  <a:lnTo>
                    <a:pt x="5130" y="8034"/>
                  </a:lnTo>
                  <a:lnTo>
                    <a:pt x="5082" y="8028"/>
                  </a:lnTo>
                  <a:lnTo>
                    <a:pt x="5040" y="8004"/>
                  </a:lnTo>
                  <a:lnTo>
                    <a:pt x="5022" y="8016"/>
                  </a:lnTo>
                  <a:lnTo>
                    <a:pt x="5022" y="8040"/>
                  </a:lnTo>
                  <a:lnTo>
                    <a:pt x="5004" y="8070"/>
                  </a:lnTo>
                  <a:lnTo>
                    <a:pt x="4968" y="8076"/>
                  </a:lnTo>
                  <a:lnTo>
                    <a:pt x="4914" y="8052"/>
                  </a:lnTo>
                  <a:lnTo>
                    <a:pt x="4872" y="8052"/>
                  </a:lnTo>
                  <a:lnTo>
                    <a:pt x="4848" y="8040"/>
                  </a:lnTo>
                  <a:lnTo>
                    <a:pt x="4836" y="8052"/>
                  </a:lnTo>
                  <a:lnTo>
                    <a:pt x="4806" y="8040"/>
                  </a:lnTo>
                  <a:lnTo>
                    <a:pt x="4776" y="8010"/>
                  </a:lnTo>
                  <a:lnTo>
                    <a:pt x="4800" y="7998"/>
                  </a:lnTo>
                  <a:lnTo>
                    <a:pt x="4812" y="7980"/>
                  </a:lnTo>
                  <a:lnTo>
                    <a:pt x="4752" y="7950"/>
                  </a:lnTo>
                  <a:lnTo>
                    <a:pt x="4734" y="7968"/>
                  </a:lnTo>
                  <a:lnTo>
                    <a:pt x="4698" y="7968"/>
                  </a:lnTo>
                  <a:lnTo>
                    <a:pt x="4674" y="7974"/>
                  </a:lnTo>
                  <a:lnTo>
                    <a:pt x="4680" y="8010"/>
                  </a:lnTo>
                  <a:lnTo>
                    <a:pt x="4638" y="8010"/>
                  </a:lnTo>
                  <a:lnTo>
                    <a:pt x="4632" y="7998"/>
                  </a:lnTo>
                  <a:lnTo>
                    <a:pt x="4584" y="7962"/>
                  </a:lnTo>
                  <a:lnTo>
                    <a:pt x="4548" y="7968"/>
                  </a:lnTo>
                  <a:lnTo>
                    <a:pt x="4536" y="7986"/>
                  </a:lnTo>
                  <a:lnTo>
                    <a:pt x="4518" y="7968"/>
                  </a:lnTo>
                  <a:lnTo>
                    <a:pt x="4494" y="7974"/>
                  </a:lnTo>
                  <a:lnTo>
                    <a:pt x="4494" y="7998"/>
                  </a:lnTo>
                  <a:lnTo>
                    <a:pt x="4458" y="8004"/>
                  </a:lnTo>
                  <a:lnTo>
                    <a:pt x="4458" y="8058"/>
                  </a:lnTo>
                  <a:lnTo>
                    <a:pt x="4416" y="8082"/>
                  </a:lnTo>
                  <a:lnTo>
                    <a:pt x="4392" y="8070"/>
                  </a:lnTo>
                  <a:lnTo>
                    <a:pt x="4374" y="8046"/>
                  </a:lnTo>
                  <a:lnTo>
                    <a:pt x="4320" y="8040"/>
                  </a:lnTo>
                  <a:lnTo>
                    <a:pt x="4296" y="8010"/>
                  </a:lnTo>
                  <a:lnTo>
                    <a:pt x="4266" y="8028"/>
                  </a:lnTo>
                  <a:lnTo>
                    <a:pt x="4272" y="8064"/>
                  </a:lnTo>
                  <a:lnTo>
                    <a:pt x="4248" y="8088"/>
                  </a:lnTo>
                  <a:lnTo>
                    <a:pt x="4230" y="8082"/>
                  </a:lnTo>
                  <a:lnTo>
                    <a:pt x="4230" y="8052"/>
                  </a:lnTo>
                  <a:lnTo>
                    <a:pt x="4218" y="8034"/>
                  </a:lnTo>
                  <a:lnTo>
                    <a:pt x="4194" y="8034"/>
                  </a:lnTo>
                  <a:lnTo>
                    <a:pt x="4152" y="8004"/>
                  </a:lnTo>
                  <a:lnTo>
                    <a:pt x="4128" y="7974"/>
                  </a:lnTo>
                  <a:lnTo>
                    <a:pt x="4092" y="7974"/>
                  </a:lnTo>
                  <a:lnTo>
                    <a:pt x="4062" y="7938"/>
                  </a:lnTo>
                  <a:lnTo>
                    <a:pt x="4044" y="7938"/>
                  </a:lnTo>
                  <a:lnTo>
                    <a:pt x="4026" y="7914"/>
                  </a:lnTo>
                  <a:lnTo>
                    <a:pt x="4002" y="7914"/>
                  </a:lnTo>
                  <a:lnTo>
                    <a:pt x="3948" y="7932"/>
                  </a:lnTo>
                  <a:lnTo>
                    <a:pt x="3912" y="7908"/>
                  </a:lnTo>
                  <a:lnTo>
                    <a:pt x="3900" y="7872"/>
                  </a:lnTo>
                  <a:lnTo>
                    <a:pt x="3870" y="7872"/>
                  </a:lnTo>
                  <a:lnTo>
                    <a:pt x="3840" y="7890"/>
                  </a:lnTo>
                  <a:lnTo>
                    <a:pt x="3810" y="7896"/>
                  </a:lnTo>
                  <a:lnTo>
                    <a:pt x="3804" y="7914"/>
                  </a:lnTo>
                  <a:lnTo>
                    <a:pt x="3786" y="7932"/>
                  </a:lnTo>
                  <a:lnTo>
                    <a:pt x="3780" y="7908"/>
                  </a:lnTo>
                  <a:lnTo>
                    <a:pt x="3762" y="7920"/>
                  </a:lnTo>
                  <a:lnTo>
                    <a:pt x="3750" y="7944"/>
                  </a:lnTo>
                  <a:lnTo>
                    <a:pt x="3726" y="7956"/>
                  </a:lnTo>
                  <a:lnTo>
                    <a:pt x="3708" y="7944"/>
                  </a:lnTo>
                  <a:lnTo>
                    <a:pt x="3732" y="7920"/>
                  </a:lnTo>
                  <a:lnTo>
                    <a:pt x="3732" y="7902"/>
                  </a:lnTo>
                  <a:lnTo>
                    <a:pt x="3696" y="7884"/>
                  </a:lnTo>
                  <a:lnTo>
                    <a:pt x="3654" y="7860"/>
                  </a:lnTo>
                  <a:lnTo>
                    <a:pt x="3642" y="7878"/>
                  </a:lnTo>
                  <a:lnTo>
                    <a:pt x="3654" y="7908"/>
                  </a:lnTo>
                  <a:lnTo>
                    <a:pt x="3648" y="7932"/>
                  </a:lnTo>
                  <a:lnTo>
                    <a:pt x="3618" y="7926"/>
                  </a:lnTo>
                  <a:lnTo>
                    <a:pt x="3594" y="7938"/>
                  </a:lnTo>
                  <a:lnTo>
                    <a:pt x="3576" y="7974"/>
                  </a:lnTo>
                  <a:lnTo>
                    <a:pt x="3558" y="7980"/>
                  </a:lnTo>
                  <a:lnTo>
                    <a:pt x="3510" y="8004"/>
                  </a:lnTo>
                  <a:lnTo>
                    <a:pt x="3504" y="8034"/>
                  </a:lnTo>
                  <a:lnTo>
                    <a:pt x="3522" y="8058"/>
                  </a:lnTo>
                  <a:lnTo>
                    <a:pt x="3522" y="8094"/>
                  </a:lnTo>
                  <a:lnTo>
                    <a:pt x="3474" y="8094"/>
                  </a:lnTo>
                  <a:lnTo>
                    <a:pt x="3426" y="8100"/>
                  </a:lnTo>
                  <a:lnTo>
                    <a:pt x="3462" y="8208"/>
                  </a:lnTo>
                  <a:lnTo>
                    <a:pt x="3444" y="8226"/>
                  </a:lnTo>
                  <a:lnTo>
                    <a:pt x="3450" y="8268"/>
                  </a:lnTo>
                  <a:lnTo>
                    <a:pt x="3402" y="8268"/>
                  </a:lnTo>
                  <a:lnTo>
                    <a:pt x="3354" y="8244"/>
                  </a:lnTo>
                  <a:lnTo>
                    <a:pt x="3342" y="8220"/>
                  </a:lnTo>
                  <a:lnTo>
                    <a:pt x="3264" y="8154"/>
                  </a:lnTo>
                  <a:lnTo>
                    <a:pt x="3240" y="8178"/>
                  </a:lnTo>
                  <a:lnTo>
                    <a:pt x="3240" y="8214"/>
                  </a:lnTo>
                  <a:lnTo>
                    <a:pt x="3198" y="8256"/>
                  </a:lnTo>
                  <a:lnTo>
                    <a:pt x="3168" y="8274"/>
                  </a:lnTo>
                  <a:lnTo>
                    <a:pt x="3180" y="8340"/>
                  </a:lnTo>
                  <a:lnTo>
                    <a:pt x="3198" y="8358"/>
                  </a:lnTo>
                  <a:lnTo>
                    <a:pt x="3186" y="8448"/>
                  </a:lnTo>
                  <a:lnTo>
                    <a:pt x="3162" y="8496"/>
                  </a:lnTo>
                  <a:lnTo>
                    <a:pt x="3228" y="8520"/>
                  </a:lnTo>
                  <a:lnTo>
                    <a:pt x="3252" y="8556"/>
                  </a:lnTo>
                  <a:lnTo>
                    <a:pt x="3246" y="8580"/>
                  </a:lnTo>
                  <a:lnTo>
                    <a:pt x="3294" y="8616"/>
                  </a:lnTo>
                  <a:lnTo>
                    <a:pt x="3306" y="8592"/>
                  </a:lnTo>
                  <a:lnTo>
                    <a:pt x="3408" y="8622"/>
                  </a:lnTo>
                  <a:lnTo>
                    <a:pt x="3474" y="8682"/>
                  </a:lnTo>
                  <a:lnTo>
                    <a:pt x="3540" y="8772"/>
                  </a:lnTo>
                  <a:lnTo>
                    <a:pt x="3480" y="8772"/>
                  </a:lnTo>
                  <a:lnTo>
                    <a:pt x="3474" y="8796"/>
                  </a:lnTo>
                  <a:lnTo>
                    <a:pt x="3534" y="8832"/>
                  </a:lnTo>
                  <a:lnTo>
                    <a:pt x="3570" y="8820"/>
                  </a:lnTo>
                  <a:lnTo>
                    <a:pt x="3612" y="8838"/>
                  </a:lnTo>
                  <a:lnTo>
                    <a:pt x="3606" y="8850"/>
                  </a:lnTo>
                  <a:lnTo>
                    <a:pt x="3606" y="8868"/>
                  </a:lnTo>
                  <a:lnTo>
                    <a:pt x="3582" y="8868"/>
                  </a:lnTo>
                  <a:lnTo>
                    <a:pt x="3594" y="8880"/>
                  </a:lnTo>
                  <a:lnTo>
                    <a:pt x="3594" y="8898"/>
                  </a:lnTo>
                  <a:lnTo>
                    <a:pt x="3582" y="8898"/>
                  </a:lnTo>
                  <a:lnTo>
                    <a:pt x="3594" y="8904"/>
                  </a:lnTo>
                  <a:lnTo>
                    <a:pt x="3594" y="8922"/>
                  </a:lnTo>
                  <a:lnTo>
                    <a:pt x="3570" y="8916"/>
                  </a:lnTo>
                  <a:lnTo>
                    <a:pt x="3558" y="8922"/>
                  </a:lnTo>
                  <a:lnTo>
                    <a:pt x="3528" y="8916"/>
                  </a:lnTo>
                  <a:lnTo>
                    <a:pt x="3510" y="8916"/>
                  </a:lnTo>
                  <a:lnTo>
                    <a:pt x="3552" y="8940"/>
                  </a:lnTo>
                  <a:lnTo>
                    <a:pt x="3558" y="8958"/>
                  </a:lnTo>
                  <a:lnTo>
                    <a:pt x="3552" y="8964"/>
                  </a:lnTo>
                  <a:lnTo>
                    <a:pt x="3534" y="8952"/>
                  </a:lnTo>
                  <a:lnTo>
                    <a:pt x="3522" y="8952"/>
                  </a:lnTo>
                  <a:lnTo>
                    <a:pt x="3516" y="8958"/>
                  </a:lnTo>
                  <a:lnTo>
                    <a:pt x="3510" y="8958"/>
                  </a:lnTo>
                  <a:lnTo>
                    <a:pt x="3504" y="8952"/>
                  </a:lnTo>
                  <a:lnTo>
                    <a:pt x="3486" y="8952"/>
                  </a:lnTo>
                  <a:lnTo>
                    <a:pt x="3504" y="8964"/>
                  </a:lnTo>
                  <a:lnTo>
                    <a:pt x="3510" y="8970"/>
                  </a:lnTo>
                  <a:lnTo>
                    <a:pt x="3486" y="8988"/>
                  </a:lnTo>
                  <a:lnTo>
                    <a:pt x="3468" y="8988"/>
                  </a:lnTo>
                  <a:lnTo>
                    <a:pt x="3456" y="9000"/>
                  </a:lnTo>
                  <a:lnTo>
                    <a:pt x="3438" y="8988"/>
                  </a:lnTo>
                  <a:lnTo>
                    <a:pt x="3432" y="9000"/>
                  </a:lnTo>
                  <a:lnTo>
                    <a:pt x="3420" y="9006"/>
                  </a:lnTo>
                  <a:lnTo>
                    <a:pt x="3408" y="8994"/>
                  </a:lnTo>
                  <a:lnTo>
                    <a:pt x="3390" y="8994"/>
                  </a:lnTo>
                  <a:lnTo>
                    <a:pt x="3390" y="9012"/>
                  </a:lnTo>
                  <a:lnTo>
                    <a:pt x="3378" y="9030"/>
                  </a:lnTo>
                  <a:lnTo>
                    <a:pt x="3372" y="9060"/>
                  </a:lnTo>
                  <a:lnTo>
                    <a:pt x="3354" y="9072"/>
                  </a:lnTo>
                  <a:lnTo>
                    <a:pt x="3342" y="9102"/>
                  </a:lnTo>
                  <a:lnTo>
                    <a:pt x="3330" y="9126"/>
                  </a:lnTo>
                  <a:lnTo>
                    <a:pt x="3330" y="9174"/>
                  </a:lnTo>
                  <a:lnTo>
                    <a:pt x="3312" y="9186"/>
                  </a:lnTo>
                  <a:lnTo>
                    <a:pt x="3306" y="9210"/>
                  </a:lnTo>
                  <a:lnTo>
                    <a:pt x="3318" y="9258"/>
                  </a:lnTo>
                  <a:lnTo>
                    <a:pt x="3342" y="9264"/>
                  </a:lnTo>
                  <a:lnTo>
                    <a:pt x="3360" y="9258"/>
                  </a:lnTo>
                  <a:lnTo>
                    <a:pt x="3384" y="9276"/>
                  </a:lnTo>
                  <a:lnTo>
                    <a:pt x="3414" y="9288"/>
                  </a:lnTo>
                  <a:lnTo>
                    <a:pt x="3414" y="9330"/>
                  </a:lnTo>
                  <a:lnTo>
                    <a:pt x="3444" y="9354"/>
                  </a:lnTo>
                  <a:lnTo>
                    <a:pt x="3462" y="9342"/>
                  </a:lnTo>
                  <a:lnTo>
                    <a:pt x="3480" y="9336"/>
                  </a:lnTo>
                  <a:lnTo>
                    <a:pt x="3468" y="9360"/>
                  </a:lnTo>
                  <a:lnTo>
                    <a:pt x="3462" y="9390"/>
                  </a:lnTo>
                  <a:lnTo>
                    <a:pt x="3444" y="9384"/>
                  </a:lnTo>
                  <a:lnTo>
                    <a:pt x="3444" y="9408"/>
                  </a:lnTo>
                  <a:lnTo>
                    <a:pt x="3462" y="9408"/>
                  </a:lnTo>
                  <a:lnTo>
                    <a:pt x="3468" y="9420"/>
                  </a:lnTo>
                  <a:lnTo>
                    <a:pt x="3474" y="9438"/>
                  </a:lnTo>
                  <a:lnTo>
                    <a:pt x="3480" y="9480"/>
                  </a:lnTo>
                  <a:lnTo>
                    <a:pt x="3504" y="9504"/>
                  </a:lnTo>
                  <a:lnTo>
                    <a:pt x="3510" y="9546"/>
                  </a:lnTo>
                  <a:lnTo>
                    <a:pt x="3570" y="9606"/>
                  </a:lnTo>
                  <a:lnTo>
                    <a:pt x="3654" y="9666"/>
                  </a:lnTo>
                  <a:lnTo>
                    <a:pt x="3666" y="9678"/>
                  </a:lnTo>
                  <a:lnTo>
                    <a:pt x="3612" y="9738"/>
                  </a:lnTo>
                  <a:lnTo>
                    <a:pt x="3570" y="9756"/>
                  </a:lnTo>
                  <a:lnTo>
                    <a:pt x="3552" y="9780"/>
                  </a:lnTo>
                  <a:lnTo>
                    <a:pt x="3486" y="9774"/>
                  </a:lnTo>
                  <a:lnTo>
                    <a:pt x="3462" y="9744"/>
                  </a:lnTo>
                  <a:lnTo>
                    <a:pt x="3390" y="9690"/>
                  </a:lnTo>
                  <a:lnTo>
                    <a:pt x="3348" y="9684"/>
                  </a:lnTo>
                  <a:lnTo>
                    <a:pt x="3336" y="9738"/>
                  </a:lnTo>
                  <a:lnTo>
                    <a:pt x="3372" y="9756"/>
                  </a:lnTo>
                  <a:lnTo>
                    <a:pt x="3396" y="9786"/>
                  </a:lnTo>
                  <a:lnTo>
                    <a:pt x="3384" y="9834"/>
                  </a:lnTo>
                  <a:lnTo>
                    <a:pt x="3330" y="9810"/>
                  </a:lnTo>
                  <a:lnTo>
                    <a:pt x="3276" y="9810"/>
                  </a:lnTo>
                  <a:lnTo>
                    <a:pt x="3186" y="9762"/>
                  </a:lnTo>
                  <a:lnTo>
                    <a:pt x="3126" y="9786"/>
                  </a:lnTo>
                  <a:lnTo>
                    <a:pt x="3126" y="9804"/>
                  </a:lnTo>
                  <a:lnTo>
                    <a:pt x="3120" y="9798"/>
                  </a:lnTo>
                  <a:lnTo>
                    <a:pt x="3030" y="9804"/>
                  </a:lnTo>
                  <a:lnTo>
                    <a:pt x="3012" y="9798"/>
                  </a:lnTo>
                  <a:lnTo>
                    <a:pt x="2940" y="9810"/>
                  </a:lnTo>
                  <a:lnTo>
                    <a:pt x="2892" y="9828"/>
                  </a:lnTo>
                  <a:lnTo>
                    <a:pt x="2862" y="9822"/>
                  </a:lnTo>
                  <a:lnTo>
                    <a:pt x="2802" y="9768"/>
                  </a:lnTo>
                  <a:lnTo>
                    <a:pt x="2772" y="9762"/>
                  </a:lnTo>
                  <a:lnTo>
                    <a:pt x="2754" y="9780"/>
                  </a:lnTo>
                  <a:lnTo>
                    <a:pt x="2736" y="9786"/>
                  </a:lnTo>
                  <a:lnTo>
                    <a:pt x="2694" y="9768"/>
                  </a:lnTo>
                  <a:lnTo>
                    <a:pt x="2682" y="9786"/>
                  </a:lnTo>
                  <a:lnTo>
                    <a:pt x="2664" y="9780"/>
                  </a:lnTo>
                  <a:lnTo>
                    <a:pt x="2658" y="9756"/>
                  </a:lnTo>
                  <a:lnTo>
                    <a:pt x="2634" y="9756"/>
                  </a:lnTo>
                  <a:lnTo>
                    <a:pt x="2640" y="9750"/>
                  </a:lnTo>
                  <a:lnTo>
                    <a:pt x="2634" y="9726"/>
                  </a:lnTo>
                  <a:lnTo>
                    <a:pt x="2646" y="9708"/>
                  </a:lnTo>
                  <a:lnTo>
                    <a:pt x="2616" y="9666"/>
                  </a:lnTo>
                  <a:lnTo>
                    <a:pt x="2610" y="9606"/>
                  </a:lnTo>
                  <a:lnTo>
                    <a:pt x="2592" y="9588"/>
                  </a:lnTo>
                  <a:lnTo>
                    <a:pt x="2556" y="9540"/>
                  </a:lnTo>
                  <a:lnTo>
                    <a:pt x="2520" y="9534"/>
                  </a:lnTo>
                  <a:lnTo>
                    <a:pt x="2520" y="9516"/>
                  </a:lnTo>
                  <a:lnTo>
                    <a:pt x="2478" y="9486"/>
                  </a:lnTo>
                  <a:lnTo>
                    <a:pt x="2460" y="9498"/>
                  </a:lnTo>
                  <a:lnTo>
                    <a:pt x="2448" y="9492"/>
                  </a:lnTo>
                  <a:lnTo>
                    <a:pt x="2418" y="9486"/>
                  </a:lnTo>
                  <a:lnTo>
                    <a:pt x="2394" y="9450"/>
                  </a:lnTo>
                  <a:lnTo>
                    <a:pt x="2376" y="9450"/>
                  </a:lnTo>
                  <a:lnTo>
                    <a:pt x="2346" y="9444"/>
                  </a:lnTo>
                  <a:lnTo>
                    <a:pt x="2340" y="9420"/>
                  </a:lnTo>
                  <a:lnTo>
                    <a:pt x="2316" y="9420"/>
                  </a:lnTo>
                  <a:lnTo>
                    <a:pt x="2292" y="9402"/>
                  </a:lnTo>
                  <a:lnTo>
                    <a:pt x="2280" y="9384"/>
                  </a:lnTo>
                  <a:lnTo>
                    <a:pt x="2250" y="9378"/>
                  </a:lnTo>
                  <a:lnTo>
                    <a:pt x="2232" y="9342"/>
                  </a:lnTo>
                  <a:lnTo>
                    <a:pt x="2136" y="9276"/>
                  </a:lnTo>
                  <a:lnTo>
                    <a:pt x="2094" y="9270"/>
                  </a:lnTo>
                  <a:lnTo>
                    <a:pt x="2034" y="9234"/>
                  </a:lnTo>
                  <a:lnTo>
                    <a:pt x="1974" y="9240"/>
                  </a:lnTo>
                  <a:lnTo>
                    <a:pt x="1944" y="9210"/>
                  </a:lnTo>
                  <a:lnTo>
                    <a:pt x="1938" y="9186"/>
                  </a:lnTo>
                  <a:lnTo>
                    <a:pt x="1896" y="9156"/>
                  </a:lnTo>
                  <a:lnTo>
                    <a:pt x="1842" y="9156"/>
                  </a:lnTo>
                  <a:lnTo>
                    <a:pt x="1866" y="9138"/>
                  </a:lnTo>
                  <a:lnTo>
                    <a:pt x="1890" y="9126"/>
                  </a:lnTo>
                  <a:lnTo>
                    <a:pt x="1878" y="9108"/>
                  </a:lnTo>
                  <a:lnTo>
                    <a:pt x="1878" y="9096"/>
                  </a:lnTo>
                  <a:lnTo>
                    <a:pt x="1914" y="9102"/>
                  </a:lnTo>
                  <a:lnTo>
                    <a:pt x="1938" y="9120"/>
                  </a:lnTo>
                  <a:lnTo>
                    <a:pt x="1944" y="9114"/>
                  </a:lnTo>
                  <a:lnTo>
                    <a:pt x="1974" y="9120"/>
                  </a:lnTo>
                  <a:lnTo>
                    <a:pt x="1980" y="9078"/>
                  </a:lnTo>
                  <a:lnTo>
                    <a:pt x="1968" y="9072"/>
                  </a:lnTo>
                  <a:lnTo>
                    <a:pt x="1968" y="9042"/>
                  </a:lnTo>
                  <a:lnTo>
                    <a:pt x="1998" y="9012"/>
                  </a:lnTo>
                  <a:lnTo>
                    <a:pt x="1998" y="9000"/>
                  </a:lnTo>
                  <a:lnTo>
                    <a:pt x="2010" y="8994"/>
                  </a:lnTo>
                  <a:lnTo>
                    <a:pt x="2034" y="8994"/>
                  </a:lnTo>
                  <a:lnTo>
                    <a:pt x="2046" y="8976"/>
                  </a:lnTo>
                  <a:lnTo>
                    <a:pt x="2064" y="8976"/>
                  </a:lnTo>
                  <a:lnTo>
                    <a:pt x="2064" y="8964"/>
                  </a:lnTo>
                  <a:lnTo>
                    <a:pt x="2034" y="8952"/>
                  </a:lnTo>
                  <a:lnTo>
                    <a:pt x="2022" y="8940"/>
                  </a:lnTo>
                  <a:lnTo>
                    <a:pt x="2010" y="8952"/>
                  </a:lnTo>
                  <a:lnTo>
                    <a:pt x="1986" y="8934"/>
                  </a:lnTo>
                  <a:lnTo>
                    <a:pt x="1968" y="8892"/>
                  </a:lnTo>
                  <a:lnTo>
                    <a:pt x="2016" y="8886"/>
                  </a:lnTo>
                  <a:lnTo>
                    <a:pt x="2058" y="8892"/>
                  </a:lnTo>
                  <a:lnTo>
                    <a:pt x="2076" y="8868"/>
                  </a:lnTo>
                  <a:lnTo>
                    <a:pt x="2058" y="8868"/>
                  </a:lnTo>
                  <a:lnTo>
                    <a:pt x="2040" y="8856"/>
                  </a:lnTo>
                  <a:lnTo>
                    <a:pt x="2076" y="8838"/>
                  </a:lnTo>
                  <a:lnTo>
                    <a:pt x="2154" y="8796"/>
                  </a:lnTo>
                  <a:lnTo>
                    <a:pt x="2160" y="8778"/>
                  </a:lnTo>
                  <a:lnTo>
                    <a:pt x="2154" y="8760"/>
                  </a:lnTo>
                  <a:lnTo>
                    <a:pt x="2112" y="8766"/>
                  </a:lnTo>
                  <a:lnTo>
                    <a:pt x="2076" y="8790"/>
                  </a:lnTo>
                  <a:lnTo>
                    <a:pt x="2046" y="8784"/>
                  </a:lnTo>
                  <a:lnTo>
                    <a:pt x="2040" y="8784"/>
                  </a:lnTo>
                  <a:lnTo>
                    <a:pt x="2052" y="8718"/>
                  </a:lnTo>
                  <a:lnTo>
                    <a:pt x="2070" y="8712"/>
                  </a:lnTo>
                  <a:lnTo>
                    <a:pt x="2100" y="8664"/>
                  </a:lnTo>
                  <a:lnTo>
                    <a:pt x="2178" y="8658"/>
                  </a:lnTo>
                  <a:lnTo>
                    <a:pt x="2202" y="8640"/>
                  </a:lnTo>
                  <a:lnTo>
                    <a:pt x="2196" y="8604"/>
                  </a:lnTo>
                  <a:lnTo>
                    <a:pt x="2220" y="8556"/>
                  </a:lnTo>
                  <a:lnTo>
                    <a:pt x="2208" y="8514"/>
                  </a:lnTo>
                  <a:lnTo>
                    <a:pt x="2166" y="8484"/>
                  </a:lnTo>
                  <a:lnTo>
                    <a:pt x="2178" y="8424"/>
                  </a:lnTo>
                  <a:lnTo>
                    <a:pt x="2208" y="8418"/>
                  </a:lnTo>
                  <a:lnTo>
                    <a:pt x="2232" y="8388"/>
                  </a:lnTo>
                  <a:lnTo>
                    <a:pt x="2232" y="8352"/>
                  </a:lnTo>
                  <a:lnTo>
                    <a:pt x="2214" y="8340"/>
                  </a:lnTo>
                  <a:lnTo>
                    <a:pt x="2196" y="8310"/>
                  </a:lnTo>
                  <a:lnTo>
                    <a:pt x="2178" y="8328"/>
                  </a:lnTo>
                  <a:lnTo>
                    <a:pt x="2130" y="8322"/>
                  </a:lnTo>
                  <a:lnTo>
                    <a:pt x="2088" y="8298"/>
                  </a:lnTo>
                  <a:lnTo>
                    <a:pt x="2058" y="8304"/>
                  </a:lnTo>
                  <a:lnTo>
                    <a:pt x="2028" y="8292"/>
                  </a:lnTo>
                  <a:lnTo>
                    <a:pt x="1986" y="8286"/>
                  </a:lnTo>
                  <a:lnTo>
                    <a:pt x="1932" y="8280"/>
                  </a:lnTo>
                  <a:lnTo>
                    <a:pt x="1908" y="8298"/>
                  </a:lnTo>
                  <a:lnTo>
                    <a:pt x="1896" y="8268"/>
                  </a:lnTo>
                  <a:lnTo>
                    <a:pt x="1848" y="8244"/>
                  </a:lnTo>
                  <a:lnTo>
                    <a:pt x="1812" y="8172"/>
                  </a:lnTo>
                  <a:lnTo>
                    <a:pt x="1788" y="8178"/>
                  </a:lnTo>
                  <a:lnTo>
                    <a:pt x="1734" y="8214"/>
                  </a:lnTo>
                  <a:lnTo>
                    <a:pt x="1704" y="8208"/>
                  </a:lnTo>
                  <a:lnTo>
                    <a:pt x="1668" y="8214"/>
                  </a:lnTo>
                  <a:lnTo>
                    <a:pt x="1626" y="8196"/>
                  </a:lnTo>
                  <a:lnTo>
                    <a:pt x="1596" y="8226"/>
                  </a:lnTo>
                  <a:lnTo>
                    <a:pt x="1530" y="8160"/>
                  </a:lnTo>
                  <a:lnTo>
                    <a:pt x="1512" y="8118"/>
                  </a:lnTo>
                  <a:lnTo>
                    <a:pt x="1512" y="8082"/>
                  </a:lnTo>
                  <a:lnTo>
                    <a:pt x="1482" y="8076"/>
                  </a:lnTo>
                  <a:lnTo>
                    <a:pt x="1476" y="8046"/>
                  </a:lnTo>
                  <a:lnTo>
                    <a:pt x="1446" y="8022"/>
                  </a:lnTo>
                  <a:lnTo>
                    <a:pt x="1362" y="8034"/>
                  </a:lnTo>
                  <a:lnTo>
                    <a:pt x="1320" y="7986"/>
                  </a:lnTo>
                  <a:lnTo>
                    <a:pt x="1338" y="7950"/>
                  </a:lnTo>
                  <a:lnTo>
                    <a:pt x="1302" y="7926"/>
                  </a:lnTo>
                  <a:lnTo>
                    <a:pt x="1284" y="7866"/>
                  </a:lnTo>
                  <a:lnTo>
                    <a:pt x="1248" y="7860"/>
                  </a:lnTo>
                  <a:lnTo>
                    <a:pt x="1206" y="7878"/>
                  </a:lnTo>
                  <a:lnTo>
                    <a:pt x="1128" y="7878"/>
                  </a:lnTo>
                  <a:lnTo>
                    <a:pt x="1050" y="7860"/>
                  </a:lnTo>
                  <a:lnTo>
                    <a:pt x="1026" y="7878"/>
                  </a:lnTo>
                  <a:lnTo>
                    <a:pt x="1032" y="7908"/>
                  </a:lnTo>
                  <a:lnTo>
                    <a:pt x="996" y="7914"/>
                  </a:lnTo>
                  <a:lnTo>
                    <a:pt x="972" y="7908"/>
                  </a:lnTo>
                  <a:lnTo>
                    <a:pt x="972" y="7872"/>
                  </a:lnTo>
                  <a:lnTo>
                    <a:pt x="936" y="7836"/>
                  </a:lnTo>
                  <a:lnTo>
                    <a:pt x="942" y="7800"/>
                  </a:lnTo>
                  <a:lnTo>
                    <a:pt x="912" y="7752"/>
                  </a:lnTo>
                  <a:lnTo>
                    <a:pt x="906" y="7722"/>
                  </a:lnTo>
                  <a:lnTo>
                    <a:pt x="918" y="7698"/>
                  </a:lnTo>
                  <a:lnTo>
                    <a:pt x="954" y="7728"/>
                  </a:lnTo>
                  <a:lnTo>
                    <a:pt x="1032" y="7716"/>
                  </a:lnTo>
                  <a:lnTo>
                    <a:pt x="1062" y="7668"/>
                  </a:lnTo>
                  <a:lnTo>
                    <a:pt x="1080" y="7656"/>
                  </a:lnTo>
                  <a:lnTo>
                    <a:pt x="1044" y="7632"/>
                  </a:lnTo>
                  <a:lnTo>
                    <a:pt x="1038" y="7608"/>
                  </a:lnTo>
                  <a:lnTo>
                    <a:pt x="978" y="7560"/>
                  </a:lnTo>
                  <a:lnTo>
                    <a:pt x="930" y="7548"/>
                  </a:lnTo>
                  <a:lnTo>
                    <a:pt x="918" y="7500"/>
                  </a:lnTo>
                  <a:lnTo>
                    <a:pt x="888" y="7482"/>
                  </a:lnTo>
                  <a:lnTo>
                    <a:pt x="846" y="7434"/>
                  </a:lnTo>
                  <a:lnTo>
                    <a:pt x="828" y="7392"/>
                  </a:lnTo>
                  <a:lnTo>
                    <a:pt x="792" y="7356"/>
                  </a:lnTo>
                  <a:lnTo>
                    <a:pt x="792" y="7314"/>
                  </a:lnTo>
                  <a:lnTo>
                    <a:pt x="768" y="7290"/>
                  </a:lnTo>
                  <a:lnTo>
                    <a:pt x="774" y="7254"/>
                  </a:lnTo>
                  <a:lnTo>
                    <a:pt x="768" y="7218"/>
                  </a:lnTo>
                  <a:lnTo>
                    <a:pt x="702" y="7200"/>
                  </a:lnTo>
                  <a:lnTo>
                    <a:pt x="678" y="7200"/>
                  </a:lnTo>
                  <a:lnTo>
                    <a:pt x="660" y="7176"/>
                  </a:lnTo>
                  <a:lnTo>
                    <a:pt x="618" y="7188"/>
                  </a:lnTo>
                  <a:lnTo>
                    <a:pt x="576" y="7218"/>
                  </a:lnTo>
                  <a:lnTo>
                    <a:pt x="546" y="7170"/>
                  </a:lnTo>
                  <a:lnTo>
                    <a:pt x="516" y="7170"/>
                  </a:lnTo>
                  <a:lnTo>
                    <a:pt x="474" y="7182"/>
                  </a:lnTo>
                  <a:lnTo>
                    <a:pt x="444" y="7140"/>
                  </a:lnTo>
                  <a:lnTo>
                    <a:pt x="414" y="7158"/>
                  </a:lnTo>
                  <a:lnTo>
                    <a:pt x="384" y="7140"/>
                  </a:lnTo>
                  <a:lnTo>
                    <a:pt x="372" y="7146"/>
                  </a:lnTo>
                  <a:lnTo>
                    <a:pt x="366" y="7104"/>
                  </a:lnTo>
                  <a:lnTo>
                    <a:pt x="348" y="7080"/>
                  </a:lnTo>
                  <a:lnTo>
                    <a:pt x="330" y="7038"/>
                  </a:lnTo>
                  <a:lnTo>
                    <a:pt x="318" y="7026"/>
                  </a:lnTo>
                  <a:lnTo>
                    <a:pt x="300" y="6990"/>
                  </a:lnTo>
                  <a:lnTo>
                    <a:pt x="306" y="6972"/>
                  </a:lnTo>
                  <a:lnTo>
                    <a:pt x="294" y="6954"/>
                  </a:lnTo>
                  <a:lnTo>
                    <a:pt x="282" y="6942"/>
                  </a:lnTo>
                  <a:lnTo>
                    <a:pt x="288" y="6930"/>
                  </a:lnTo>
                  <a:lnTo>
                    <a:pt x="288" y="6906"/>
                  </a:lnTo>
                  <a:lnTo>
                    <a:pt x="252" y="6900"/>
                  </a:lnTo>
                  <a:lnTo>
                    <a:pt x="276" y="6870"/>
                  </a:lnTo>
                  <a:lnTo>
                    <a:pt x="270" y="6840"/>
                  </a:lnTo>
                  <a:lnTo>
                    <a:pt x="300" y="6822"/>
                  </a:lnTo>
                  <a:lnTo>
                    <a:pt x="300" y="6798"/>
                  </a:lnTo>
                  <a:lnTo>
                    <a:pt x="228" y="6678"/>
                  </a:lnTo>
                  <a:lnTo>
                    <a:pt x="240" y="6576"/>
                  </a:lnTo>
                  <a:lnTo>
                    <a:pt x="258" y="6564"/>
                  </a:lnTo>
                  <a:lnTo>
                    <a:pt x="264" y="6522"/>
                  </a:lnTo>
                  <a:lnTo>
                    <a:pt x="288" y="6498"/>
                  </a:lnTo>
                  <a:lnTo>
                    <a:pt x="294" y="6486"/>
                  </a:lnTo>
                  <a:lnTo>
                    <a:pt x="294" y="6480"/>
                  </a:lnTo>
                  <a:lnTo>
                    <a:pt x="276" y="6462"/>
                  </a:lnTo>
                  <a:lnTo>
                    <a:pt x="276" y="6456"/>
                  </a:lnTo>
                  <a:lnTo>
                    <a:pt x="288" y="6426"/>
                  </a:lnTo>
                  <a:lnTo>
                    <a:pt x="276" y="6408"/>
                  </a:lnTo>
                  <a:lnTo>
                    <a:pt x="276" y="6390"/>
                  </a:lnTo>
                  <a:lnTo>
                    <a:pt x="288" y="6390"/>
                  </a:lnTo>
                  <a:lnTo>
                    <a:pt x="300" y="6408"/>
                  </a:lnTo>
                  <a:lnTo>
                    <a:pt x="330" y="6402"/>
                  </a:lnTo>
                  <a:lnTo>
                    <a:pt x="324" y="6372"/>
                  </a:lnTo>
                  <a:lnTo>
                    <a:pt x="342" y="6360"/>
                  </a:lnTo>
                  <a:lnTo>
                    <a:pt x="372" y="6378"/>
                  </a:lnTo>
                  <a:lnTo>
                    <a:pt x="408" y="6354"/>
                  </a:lnTo>
                  <a:lnTo>
                    <a:pt x="420" y="6330"/>
                  </a:lnTo>
                  <a:lnTo>
                    <a:pt x="438" y="6324"/>
                  </a:lnTo>
                  <a:lnTo>
                    <a:pt x="480" y="6336"/>
                  </a:lnTo>
                  <a:lnTo>
                    <a:pt x="504" y="6318"/>
                  </a:lnTo>
                  <a:lnTo>
                    <a:pt x="474" y="6282"/>
                  </a:lnTo>
                  <a:lnTo>
                    <a:pt x="450" y="6282"/>
                  </a:lnTo>
                  <a:lnTo>
                    <a:pt x="438" y="6288"/>
                  </a:lnTo>
                  <a:lnTo>
                    <a:pt x="402" y="6288"/>
                  </a:lnTo>
                  <a:lnTo>
                    <a:pt x="384" y="6258"/>
                  </a:lnTo>
                  <a:lnTo>
                    <a:pt x="348" y="6258"/>
                  </a:lnTo>
                  <a:lnTo>
                    <a:pt x="312" y="6222"/>
                  </a:lnTo>
                  <a:lnTo>
                    <a:pt x="318" y="6204"/>
                  </a:lnTo>
                  <a:lnTo>
                    <a:pt x="348" y="6228"/>
                  </a:lnTo>
                  <a:lnTo>
                    <a:pt x="348" y="6204"/>
                  </a:lnTo>
                  <a:lnTo>
                    <a:pt x="336" y="6186"/>
                  </a:lnTo>
                  <a:lnTo>
                    <a:pt x="360" y="6168"/>
                  </a:lnTo>
                  <a:lnTo>
                    <a:pt x="324" y="6174"/>
                  </a:lnTo>
                  <a:lnTo>
                    <a:pt x="312" y="6180"/>
                  </a:lnTo>
                  <a:lnTo>
                    <a:pt x="306" y="6186"/>
                  </a:lnTo>
                  <a:lnTo>
                    <a:pt x="294" y="6192"/>
                  </a:lnTo>
                  <a:lnTo>
                    <a:pt x="288" y="6192"/>
                  </a:lnTo>
                  <a:lnTo>
                    <a:pt x="276" y="6204"/>
                  </a:lnTo>
                  <a:lnTo>
                    <a:pt x="270" y="6168"/>
                  </a:lnTo>
                  <a:lnTo>
                    <a:pt x="342" y="6102"/>
                  </a:lnTo>
                  <a:lnTo>
                    <a:pt x="378" y="6090"/>
                  </a:lnTo>
                  <a:lnTo>
                    <a:pt x="420" y="6024"/>
                  </a:lnTo>
                  <a:lnTo>
                    <a:pt x="462" y="5964"/>
                  </a:lnTo>
                  <a:lnTo>
                    <a:pt x="492" y="5898"/>
                  </a:lnTo>
                  <a:lnTo>
                    <a:pt x="558" y="5802"/>
                  </a:lnTo>
                  <a:lnTo>
                    <a:pt x="600" y="5700"/>
                  </a:lnTo>
                  <a:lnTo>
                    <a:pt x="588" y="5658"/>
                  </a:lnTo>
                  <a:lnTo>
                    <a:pt x="522" y="5592"/>
                  </a:lnTo>
                  <a:lnTo>
                    <a:pt x="486" y="5580"/>
                  </a:lnTo>
                  <a:lnTo>
                    <a:pt x="414" y="5490"/>
                  </a:lnTo>
                  <a:lnTo>
                    <a:pt x="426" y="5448"/>
                  </a:lnTo>
                  <a:lnTo>
                    <a:pt x="456" y="5412"/>
                  </a:lnTo>
                  <a:lnTo>
                    <a:pt x="450" y="5370"/>
                  </a:lnTo>
                  <a:lnTo>
                    <a:pt x="402" y="5340"/>
                  </a:lnTo>
                  <a:lnTo>
                    <a:pt x="390" y="5310"/>
                  </a:lnTo>
                  <a:lnTo>
                    <a:pt x="384" y="5256"/>
                  </a:lnTo>
                  <a:lnTo>
                    <a:pt x="396" y="5244"/>
                  </a:lnTo>
                  <a:lnTo>
                    <a:pt x="384" y="5220"/>
                  </a:lnTo>
                  <a:lnTo>
                    <a:pt x="348" y="5214"/>
                  </a:lnTo>
                  <a:lnTo>
                    <a:pt x="330" y="5190"/>
                  </a:lnTo>
                  <a:lnTo>
                    <a:pt x="330" y="5142"/>
                  </a:lnTo>
                  <a:lnTo>
                    <a:pt x="348" y="5118"/>
                  </a:lnTo>
                  <a:lnTo>
                    <a:pt x="318" y="5112"/>
                  </a:lnTo>
                  <a:lnTo>
                    <a:pt x="318" y="5088"/>
                  </a:lnTo>
                  <a:lnTo>
                    <a:pt x="324" y="4998"/>
                  </a:lnTo>
                  <a:lnTo>
                    <a:pt x="354" y="4992"/>
                  </a:lnTo>
                  <a:lnTo>
                    <a:pt x="282" y="4848"/>
                  </a:lnTo>
                  <a:lnTo>
                    <a:pt x="222" y="4740"/>
                  </a:lnTo>
                  <a:lnTo>
                    <a:pt x="204" y="4704"/>
                  </a:lnTo>
                  <a:lnTo>
                    <a:pt x="168" y="4668"/>
                  </a:lnTo>
                  <a:lnTo>
                    <a:pt x="198" y="4602"/>
                  </a:lnTo>
                  <a:lnTo>
                    <a:pt x="228" y="4554"/>
                  </a:lnTo>
                  <a:lnTo>
                    <a:pt x="240" y="4512"/>
                  </a:lnTo>
                  <a:lnTo>
                    <a:pt x="222" y="4500"/>
                  </a:lnTo>
                  <a:lnTo>
                    <a:pt x="150" y="4458"/>
                  </a:lnTo>
                  <a:lnTo>
                    <a:pt x="138" y="4434"/>
                  </a:lnTo>
                  <a:lnTo>
                    <a:pt x="114" y="4398"/>
                  </a:lnTo>
                  <a:lnTo>
                    <a:pt x="72" y="4380"/>
                  </a:lnTo>
                  <a:lnTo>
                    <a:pt x="54" y="4374"/>
                  </a:lnTo>
                  <a:lnTo>
                    <a:pt x="30" y="4314"/>
                  </a:lnTo>
                  <a:lnTo>
                    <a:pt x="6" y="4290"/>
                  </a:lnTo>
                  <a:lnTo>
                    <a:pt x="18" y="4242"/>
                  </a:lnTo>
                  <a:lnTo>
                    <a:pt x="24" y="4206"/>
                  </a:lnTo>
                  <a:lnTo>
                    <a:pt x="0" y="4200"/>
                  </a:lnTo>
                  <a:lnTo>
                    <a:pt x="24" y="4182"/>
                  </a:lnTo>
                  <a:lnTo>
                    <a:pt x="66" y="4170"/>
                  </a:lnTo>
                  <a:lnTo>
                    <a:pt x="66" y="4164"/>
                  </a:lnTo>
                  <a:lnTo>
                    <a:pt x="84" y="4164"/>
                  </a:lnTo>
                  <a:lnTo>
                    <a:pt x="84" y="4116"/>
                  </a:lnTo>
                  <a:lnTo>
                    <a:pt x="126" y="4080"/>
                  </a:lnTo>
                  <a:lnTo>
                    <a:pt x="162" y="4074"/>
                  </a:lnTo>
                  <a:lnTo>
                    <a:pt x="186" y="4044"/>
                  </a:lnTo>
                  <a:lnTo>
                    <a:pt x="180" y="4008"/>
                  </a:lnTo>
                  <a:lnTo>
                    <a:pt x="210" y="4002"/>
                  </a:lnTo>
                  <a:lnTo>
                    <a:pt x="240" y="4014"/>
                  </a:lnTo>
                  <a:lnTo>
                    <a:pt x="258" y="3996"/>
                  </a:lnTo>
                  <a:lnTo>
                    <a:pt x="258" y="3966"/>
                  </a:lnTo>
                  <a:lnTo>
                    <a:pt x="288" y="3966"/>
                  </a:lnTo>
                  <a:lnTo>
                    <a:pt x="306" y="3978"/>
                  </a:lnTo>
                  <a:lnTo>
                    <a:pt x="300" y="4008"/>
                  </a:lnTo>
                  <a:lnTo>
                    <a:pt x="318" y="4026"/>
                  </a:lnTo>
                  <a:lnTo>
                    <a:pt x="318" y="3990"/>
                  </a:lnTo>
                  <a:lnTo>
                    <a:pt x="330" y="3972"/>
                  </a:lnTo>
                  <a:lnTo>
                    <a:pt x="354" y="3972"/>
                  </a:lnTo>
                  <a:lnTo>
                    <a:pt x="366" y="3966"/>
                  </a:lnTo>
                  <a:lnTo>
                    <a:pt x="342" y="3948"/>
                  </a:lnTo>
                  <a:lnTo>
                    <a:pt x="342" y="3942"/>
                  </a:lnTo>
                  <a:lnTo>
                    <a:pt x="378" y="3942"/>
                  </a:lnTo>
                  <a:lnTo>
                    <a:pt x="378" y="3930"/>
                  </a:lnTo>
                  <a:lnTo>
                    <a:pt x="366" y="3924"/>
                  </a:lnTo>
                  <a:lnTo>
                    <a:pt x="354" y="3912"/>
                  </a:lnTo>
                  <a:lnTo>
                    <a:pt x="366" y="3900"/>
                  </a:lnTo>
                  <a:lnTo>
                    <a:pt x="390" y="3906"/>
                  </a:lnTo>
                  <a:lnTo>
                    <a:pt x="420" y="3918"/>
                  </a:lnTo>
                  <a:lnTo>
                    <a:pt x="438" y="3936"/>
                  </a:lnTo>
                  <a:lnTo>
                    <a:pt x="456" y="3948"/>
                  </a:lnTo>
                  <a:lnTo>
                    <a:pt x="468" y="3942"/>
                  </a:lnTo>
                  <a:lnTo>
                    <a:pt x="492" y="3948"/>
                  </a:lnTo>
                  <a:lnTo>
                    <a:pt x="498" y="3960"/>
                  </a:lnTo>
                  <a:lnTo>
                    <a:pt x="516" y="3966"/>
                  </a:lnTo>
                  <a:lnTo>
                    <a:pt x="522" y="3984"/>
                  </a:lnTo>
                  <a:lnTo>
                    <a:pt x="492" y="4002"/>
                  </a:lnTo>
                  <a:lnTo>
                    <a:pt x="468" y="3990"/>
                  </a:lnTo>
                  <a:lnTo>
                    <a:pt x="432" y="3996"/>
                  </a:lnTo>
                  <a:lnTo>
                    <a:pt x="408" y="3978"/>
                  </a:lnTo>
                  <a:lnTo>
                    <a:pt x="408" y="3960"/>
                  </a:lnTo>
                  <a:lnTo>
                    <a:pt x="390" y="3978"/>
                  </a:lnTo>
                  <a:lnTo>
                    <a:pt x="390" y="4008"/>
                  </a:lnTo>
                  <a:lnTo>
                    <a:pt x="402" y="4032"/>
                  </a:lnTo>
                  <a:lnTo>
                    <a:pt x="420" y="4014"/>
                  </a:lnTo>
                  <a:lnTo>
                    <a:pt x="432" y="4020"/>
                  </a:lnTo>
                  <a:lnTo>
                    <a:pt x="438" y="4044"/>
                  </a:lnTo>
                  <a:lnTo>
                    <a:pt x="468" y="4026"/>
                  </a:lnTo>
                  <a:lnTo>
                    <a:pt x="492" y="4038"/>
                  </a:lnTo>
                  <a:lnTo>
                    <a:pt x="492" y="4056"/>
                  </a:lnTo>
                  <a:lnTo>
                    <a:pt x="504" y="4056"/>
                  </a:lnTo>
                  <a:lnTo>
                    <a:pt x="516" y="4038"/>
                  </a:lnTo>
                  <a:lnTo>
                    <a:pt x="522" y="4044"/>
                  </a:lnTo>
                  <a:lnTo>
                    <a:pt x="522" y="4074"/>
                  </a:lnTo>
                  <a:lnTo>
                    <a:pt x="546" y="4044"/>
                  </a:lnTo>
                  <a:lnTo>
                    <a:pt x="558" y="4032"/>
                  </a:lnTo>
                  <a:lnTo>
                    <a:pt x="570" y="4038"/>
                  </a:lnTo>
                  <a:lnTo>
                    <a:pt x="558" y="4062"/>
                  </a:lnTo>
                  <a:lnTo>
                    <a:pt x="582" y="4062"/>
                  </a:lnTo>
                  <a:lnTo>
                    <a:pt x="594" y="4074"/>
                  </a:lnTo>
                  <a:lnTo>
                    <a:pt x="576" y="4086"/>
                  </a:lnTo>
                  <a:lnTo>
                    <a:pt x="558" y="4110"/>
                  </a:lnTo>
                  <a:lnTo>
                    <a:pt x="588" y="4110"/>
                  </a:lnTo>
                  <a:lnTo>
                    <a:pt x="606" y="4074"/>
                  </a:lnTo>
                  <a:lnTo>
                    <a:pt x="600" y="4056"/>
                  </a:lnTo>
                  <a:lnTo>
                    <a:pt x="612" y="4050"/>
                  </a:lnTo>
                  <a:lnTo>
                    <a:pt x="642" y="4044"/>
                  </a:lnTo>
                  <a:lnTo>
                    <a:pt x="666" y="4056"/>
                  </a:lnTo>
                  <a:lnTo>
                    <a:pt x="672" y="4044"/>
                  </a:lnTo>
                  <a:lnTo>
                    <a:pt x="654" y="4026"/>
                  </a:lnTo>
                  <a:lnTo>
                    <a:pt x="654" y="4020"/>
                  </a:lnTo>
                  <a:lnTo>
                    <a:pt x="684" y="4032"/>
                  </a:lnTo>
                  <a:lnTo>
                    <a:pt x="702" y="4056"/>
                  </a:lnTo>
                  <a:lnTo>
                    <a:pt x="750" y="4056"/>
                  </a:lnTo>
                  <a:lnTo>
                    <a:pt x="780" y="4068"/>
                  </a:lnTo>
                  <a:lnTo>
                    <a:pt x="804" y="4056"/>
                  </a:lnTo>
                  <a:lnTo>
                    <a:pt x="798" y="4044"/>
                  </a:lnTo>
                  <a:lnTo>
                    <a:pt x="834" y="4050"/>
                  </a:lnTo>
                  <a:lnTo>
                    <a:pt x="870" y="4068"/>
                  </a:lnTo>
                  <a:lnTo>
                    <a:pt x="870" y="4056"/>
                  </a:lnTo>
                  <a:lnTo>
                    <a:pt x="906" y="4068"/>
                  </a:lnTo>
                  <a:lnTo>
                    <a:pt x="1068" y="4146"/>
                  </a:lnTo>
                  <a:lnTo>
                    <a:pt x="1170" y="4206"/>
                  </a:lnTo>
                  <a:lnTo>
                    <a:pt x="1194" y="4230"/>
                  </a:lnTo>
                  <a:lnTo>
                    <a:pt x="1224" y="4236"/>
                  </a:lnTo>
                  <a:lnTo>
                    <a:pt x="1260" y="4290"/>
                  </a:lnTo>
                  <a:lnTo>
                    <a:pt x="1284" y="4290"/>
                  </a:lnTo>
                  <a:lnTo>
                    <a:pt x="1278" y="4278"/>
                  </a:lnTo>
                  <a:lnTo>
                    <a:pt x="1278" y="4266"/>
                  </a:lnTo>
                  <a:lnTo>
                    <a:pt x="1290" y="4266"/>
                  </a:lnTo>
                  <a:lnTo>
                    <a:pt x="1338" y="4302"/>
                  </a:lnTo>
                  <a:lnTo>
                    <a:pt x="1362" y="4302"/>
                  </a:lnTo>
                  <a:lnTo>
                    <a:pt x="1398" y="4338"/>
                  </a:lnTo>
                  <a:lnTo>
                    <a:pt x="1422" y="4326"/>
                  </a:lnTo>
                  <a:lnTo>
                    <a:pt x="1398" y="4296"/>
                  </a:lnTo>
                  <a:lnTo>
                    <a:pt x="1386" y="4284"/>
                  </a:lnTo>
                  <a:lnTo>
                    <a:pt x="1404" y="4284"/>
                  </a:lnTo>
                  <a:lnTo>
                    <a:pt x="1440" y="4308"/>
                  </a:lnTo>
                  <a:lnTo>
                    <a:pt x="1434" y="4338"/>
                  </a:lnTo>
                  <a:lnTo>
                    <a:pt x="1494" y="4374"/>
                  </a:lnTo>
                  <a:lnTo>
                    <a:pt x="1494" y="4392"/>
                  </a:lnTo>
                  <a:lnTo>
                    <a:pt x="1530" y="4410"/>
                  </a:lnTo>
                  <a:lnTo>
                    <a:pt x="1536" y="4398"/>
                  </a:lnTo>
                  <a:lnTo>
                    <a:pt x="1560" y="4398"/>
                  </a:lnTo>
                  <a:lnTo>
                    <a:pt x="1596" y="4434"/>
                  </a:lnTo>
                  <a:lnTo>
                    <a:pt x="1608" y="4464"/>
                  </a:lnTo>
                  <a:lnTo>
                    <a:pt x="1626" y="4476"/>
                  </a:lnTo>
                  <a:lnTo>
                    <a:pt x="1650" y="4512"/>
                  </a:lnTo>
                  <a:lnTo>
                    <a:pt x="1662" y="4506"/>
                  </a:lnTo>
                  <a:lnTo>
                    <a:pt x="1674" y="4518"/>
                  </a:lnTo>
                  <a:lnTo>
                    <a:pt x="1674" y="4584"/>
                  </a:lnTo>
                  <a:lnTo>
                    <a:pt x="1668" y="4626"/>
                  </a:lnTo>
                  <a:lnTo>
                    <a:pt x="1656" y="4650"/>
                  </a:lnTo>
                  <a:lnTo>
                    <a:pt x="1656" y="4668"/>
                  </a:lnTo>
                  <a:lnTo>
                    <a:pt x="1620" y="4704"/>
                  </a:lnTo>
                  <a:lnTo>
                    <a:pt x="1614" y="4722"/>
                  </a:lnTo>
                  <a:lnTo>
                    <a:pt x="1560" y="4794"/>
                  </a:lnTo>
                  <a:lnTo>
                    <a:pt x="1518" y="4818"/>
                  </a:lnTo>
                  <a:lnTo>
                    <a:pt x="1464" y="4824"/>
                  </a:lnTo>
                  <a:lnTo>
                    <a:pt x="1446" y="4842"/>
                  </a:lnTo>
                  <a:lnTo>
                    <a:pt x="1398" y="4842"/>
                  </a:lnTo>
                  <a:lnTo>
                    <a:pt x="1392" y="4854"/>
                  </a:lnTo>
                  <a:lnTo>
                    <a:pt x="1320" y="4860"/>
                  </a:lnTo>
                  <a:lnTo>
                    <a:pt x="1230" y="4854"/>
                  </a:lnTo>
                  <a:lnTo>
                    <a:pt x="1182" y="4842"/>
                  </a:lnTo>
                  <a:lnTo>
                    <a:pt x="1146" y="4818"/>
                  </a:lnTo>
                  <a:lnTo>
                    <a:pt x="1122" y="4830"/>
                  </a:lnTo>
                  <a:lnTo>
                    <a:pt x="1098" y="4824"/>
                  </a:lnTo>
                  <a:lnTo>
                    <a:pt x="1056" y="4824"/>
                  </a:lnTo>
                  <a:lnTo>
                    <a:pt x="1050" y="4812"/>
                  </a:lnTo>
                  <a:lnTo>
                    <a:pt x="1020" y="4806"/>
                  </a:lnTo>
                  <a:lnTo>
                    <a:pt x="1002" y="4818"/>
                  </a:lnTo>
                  <a:lnTo>
                    <a:pt x="960" y="4788"/>
                  </a:lnTo>
                  <a:lnTo>
                    <a:pt x="960" y="4770"/>
                  </a:lnTo>
                  <a:lnTo>
                    <a:pt x="930" y="4776"/>
                  </a:lnTo>
                  <a:lnTo>
                    <a:pt x="906" y="4770"/>
                  </a:lnTo>
                  <a:lnTo>
                    <a:pt x="918" y="4764"/>
                  </a:lnTo>
                  <a:lnTo>
                    <a:pt x="870" y="4764"/>
                  </a:lnTo>
                  <a:lnTo>
                    <a:pt x="852" y="4776"/>
                  </a:lnTo>
                  <a:lnTo>
                    <a:pt x="822" y="4776"/>
                  </a:lnTo>
                  <a:lnTo>
                    <a:pt x="822" y="4758"/>
                  </a:lnTo>
                  <a:lnTo>
                    <a:pt x="816" y="4752"/>
                  </a:lnTo>
                  <a:lnTo>
                    <a:pt x="834" y="4740"/>
                  </a:lnTo>
                  <a:lnTo>
                    <a:pt x="810" y="4722"/>
                  </a:lnTo>
                  <a:lnTo>
                    <a:pt x="804" y="4734"/>
                  </a:lnTo>
                  <a:lnTo>
                    <a:pt x="756" y="4734"/>
                  </a:lnTo>
                  <a:lnTo>
                    <a:pt x="726" y="4710"/>
                  </a:lnTo>
                  <a:lnTo>
                    <a:pt x="720" y="4722"/>
                  </a:lnTo>
                  <a:lnTo>
                    <a:pt x="696" y="4716"/>
                  </a:lnTo>
                  <a:lnTo>
                    <a:pt x="630" y="4668"/>
                  </a:lnTo>
                  <a:lnTo>
                    <a:pt x="624" y="4644"/>
                  </a:lnTo>
                  <a:lnTo>
                    <a:pt x="588" y="4638"/>
                  </a:lnTo>
                  <a:lnTo>
                    <a:pt x="576" y="4632"/>
                  </a:lnTo>
                  <a:lnTo>
                    <a:pt x="552" y="4632"/>
                  </a:lnTo>
                  <a:lnTo>
                    <a:pt x="546" y="4638"/>
                  </a:lnTo>
                  <a:lnTo>
                    <a:pt x="576" y="4662"/>
                  </a:lnTo>
                  <a:lnTo>
                    <a:pt x="582" y="4698"/>
                  </a:lnTo>
                  <a:lnTo>
                    <a:pt x="618" y="4722"/>
                  </a:lnTo>
                  <a:lnTo>
                    <a:pt x="630" y="4740"/>
                  </a:lnTo>
                  <a:lnTo>
                    <a:pt x="672" y="4752"/>
                  </a:lnTo>
                  <a:lnTo>
                    <a:pt x="684" y="4764"/>
                  </a:lnTo>
                  <a:lnTo>
                    <a:pt x="654" y="4776"/>
                  </a:lnTo>
                  <a:lnTo>
                    <a:pt x="636" y="4794"/>
                  </a:lnTo>
                  <a:lnTo>
                    <a:pt x="642" y="4800"/>
                  </a:lnTo>
                  <a:lnTo>
                    <a:pt x="696" y="4788"/>
                  </a:lnTo>
                  <a:lnTo>
                    <a:pt x="714" y="4776"/>
                  </a:lnTo>
                  <a:lnTo>
                    <a:pt x="738" y="4788"/>
                  </a:lnTo>
                  <a:lnTo>
                    <a:pt x="714" y="4800"/>
                  </a:lnTo>
                  <a:lnTo>
                    <a:pt x="714" y="4806"/>
                  </a:lnTo>
                  <a:lnTo>
                    <a:pt x="750" y="4806"/>
                  </a:lnTo>
                  <a:lnTo>
                    <a:pt x="738" y="4830"/>
                  </a:lnTo>
                  <a:lnTo>
                    <a:pt x="708" y="4836"/>
                  </a:lnTo>
                  <a:lnTo>
                    <a:pt x="696" y="4848"/>
                  </a:lnTo>
                  <a:lnTo>
                    <a:pt x="732" y="4854"/>
                  </a:lnTo>
                  <a:lnTo>
                    <a:pt x="744" y="4848"/>
                  </a:lnTo>
                  <a:lnTo>
                    <a:pt x="768" y="4848"/>
                  </a:lnTo>
                  <a:lnTo>
                    <a:pt x="786" y="4860"/>
                  </a:lnTo>
                  <a:lnTo>
                    <a:pt x="804" y="4848"/>
                  </a:lnTo>
                  <a:lnTo>
                    <a:pt x="876" y="4878"/>
                  </a:lnTo>
                  <a:lnTo>
                    <a:pt x="906" y="4920"/>
                  </a:lnTo>
                  <a:lnTo>
                    <a:pt x="924" y="4920"/>
                  </a:lnTo>
                  <a:lnTo>
                    <a:pt x="912" y="4938"/>
                  </a:lnTo>
                  <a:lnTo>
                    <a:pt x="912" y="4956"/>
                  </a:lnTo>
                  <a:lnTo>
                    <a:pt x="924" y="4962"/>
                  </a:lnTo>
                  <a:lnTo>
                    <a:pt x="924" y="4986"/>
                  </a:lnTo>
                  <a:lnTo>
                    <a:pt x="918" y="5028"/>
                  </a:lnTo>
                  <a:lnTo>
                    <a:pt x="894" y="5040"/>
                  </a:lnTo>
                  <a:lnTo>
                    <a:pt x="888" y="5064"/>
                  </a:lnTo>
                  <a:lnTo>
                    <a:pt x="912" y="5070"/>
                  </a:lnTo>
                  <a:lnTo>
                    <a:pt x="918" y="5100"/>
                  </a:lnTo>
                  <a:lnTo>
                    <a:pt x="960" y="5136"/>
                  </a:lnTo>
                  <a:lnTo>
                    <a:pt x="960" y="5160"/>
                  </a:lnTo>
                  <a:lnTo>
                    <a:pt x="990" y="5178"/>
                  </a:lnTo>
                  <a:lnTo>
                    <a:pt x="990" y="5208"/>
                  </a:lnTo>
                  <a:lnTo>
                    <a:pt x="996" y="5238"/>
                  </a:lnTo>
                  <a:lnTo>
                    <a:pt x="978" y="5262"/>
                  </a:lnTo>
                  <a:lnTo>
                    <a:pt x="996" y="5274"/>
                  </a:lnTo>
                  <a:lnTo>
                    <a:pt x="1008" y="5298"/>
                  </a:lnTo>
                  <a:lnTo>
                    <a:pt x="1068" y="5316"/>
                  </a:lnTo>
                  <a:lnTo>
                    <a:pt x="1098" y="5298"/>
                  </a:lnTo>
                  <a:lnTo>
                    <a:pt x="1110" y="5298"/>
                  </a:lnTo>
                  <a:lnTo>
                    <a:pt x="1134" y="5322"/>
                  </a:lnTo>
                  <a:lnTo>
                    <a:pt x="1158" y="5340"/>
                  </a:lnTo>
                  <a:lnTo>
                    <a:pt x="1164" y="5370"/>
                  </a:lnTo>
                  <a:lnTo>
                    <a:pt x="1176" y="5382"/>
                  </a:lnTo>
                  <a:lnTo>
                    <a:pt x="1224" y="5382"/>
                  </a:lnTo>
                  <a:lnTo>
                    <a:pt x="1242" y="5400"/>
                  </a:lnTo>
                  <a:lnTo>
                    <a:pt x="1290" y="5400"/>
                  </a:lnTo>
                  <a:lnTo>
                    <a:pt x="1314" y="5424"/>
                  </a:lnTo>
                  <a:lnTo>
                    <a:pt x="1332" y="5424"/>
                  </a:lnTo>
                  <a:lnTo>
                    <a:pt x="1368" y="5394"/>
                  </a:lnTo>
                  <a:lnTo>
                    <a:pt x="1392" y="5388"/>
                  </a:lnTo>
                  <a:lnTo>
                    <a:pt x="1410" y="5382"/>
                  </a:lnTo>
                  <a:lnTo>
                    <a:pt x="1410" y="5340"/>
                  </a:lnTo>
                  <a:lnTo>
                    <a:pt x="1386" y="5322"/>
                  </a:lnTo>
                  <a:lnTo>
                    <a:pt x="1398" y="5304"/>
                  </a:lnTo>
                  <a:lnTo>
                    <a:pt x="1398" y="5298"/>
                  </a:lnTo>
                  <a:lnTo>
                    <a:pt x="1362" y="5286"/>
                  </a:lnTo>
                  <a:lnTo>
                    <a:pt x="1362" y="5262"/>
                  </a:lnTo>
                  <a:lnTo>
                    <a:pt x="1338" y="5280"/>
                  </a:lnTo>
                  <a:lnTo>
                    <a:pt x="1320" y="5274"/>
                  </a:lnTo>
                  <a:lnTo>
                    <a:pt x="1290" y="5286"/>
                  </a:lnTo>
                  <a:lnTo>
                    <a:pt x="1254" y="5274"/>
                  </a:lnTo>
                  <a:lnTo>
                    <a:pt x="1224" y="5238"/>
                  </a:lnTo>
                  <a:lnTo>
                    <a:pt x="1182" y="5220"/>
                  </a:lnTo>
                  <a:lnTo>
                    <a:pt x="1176" y="5190"/>
                  </a:lnTo>
                  <a:lnTo>
                    <a:pt x="1152" y="5154"/>
                  </a:lnTo>
                  <a:lnTo>
                    <a:pt x="1182" y="5154"/>
                  </a:lnTo>
                  <a:lnTo>
                    <a:pt x="1200" y="5136"/>
                  </a:lnTo>
                  <a:lnTo>
                    <a:pt x="1194" y="5124"/>
                  </a:lnTo>
                  <a:lnTo>
                    <a:pt x="1200" y="5106"/>
                  </a:lnTo>
                  <a:lnTo>
                    <a:pt x="1188" y="5088"/>
                  </a:lnTo>
                  <a:lnTo>
                    <a:pt x="1194" y="5070"/>
                  </a:lnTo>
                  <a:lnTo>
                    <a:pt x="1230" y="5070"/>
                  </a:lnTo>
                  <a:lnTo>
                    <a:pt x="1266" y="5088"/>
                  </a:lnTo>
                  <a:lnTo>
                    <a:pt x="1308" y="5100"/>
                  </a:lnTo>
                  <a:lnTo>
                    <a:pt x="1332" y="5130"/>
                  </a:lnTo>
                  <a:lnTo>
                    <a:pt x="1356" y="5148"/>
                  </a:lnTo>
                  <a:lnTo>
                    <a:pt x="1410" y="5148"/>
                  </a:lnTo>
                  <a:lnTo>
                    <a:pt x="1422" y="5166"/>
                  </a:lnTo>
                  <a:lnTo>
                    <a:pt x="1458" y="5172"/>
                  </a:lnTo>
                  <a:lnTo>
                    <a:pt x="1554" y="5214"/>
                  </a:lnTo>
                  <a:lnTo>
                    <a:pt x="1596" y="5250"/>
                  </a:lnTo>
                  <a:lnTo>
                    <a:pt x="1614" y="5226"/>
                  </a:lnTo>
                  <a:lnTo>
                    <a:pt x="1638" y="5208"/>
                  </a:lnTo>
                  <a:lnTo>
                    <a:pt x="1638" y="5178"/>
                  </a:lnTo>
                  <a:lnTo>
                    <a:pt x="1662" y="5178"/>
                  </a:lnTo>
                  <a:lnTo>
                    <a:pt x="1686" y="5154"/>
                  </a:lnTo>
                  <a:lnTo>
                    <a:pt x="1644" y="5100"/>
                  </a:lnTo>
                  <a:lnTo>
                    <a:pt x="1572" y="5034"/>
                  </a:lnTo>
                  <a:lnTo>
                    <a:pt x="1560" y="4992"/>
                  </a:lnTo>
                  <a:lnTo>
                    <a:pt x="1560" y="4968"/>
                  </a:lnTo>
                  <a:lnTo>
                    <a:pt x="1602" y="4938"/>
                  </a:lnTo>
                  <a:lnTo>
                    <a:pt x="1638" y="4896"/>
                  </a:lnTo>
                  <a:lnTo>
                    <a:pt x="1644" y="4860"/>
                  </a:lnTo>
                  <a:lnTo>
                    <a:pt x="1674" y="4842"/>
                  </a:lnTo>
                  <a:lnTo>
                    <a:pt x="1710" y="4836"/>
                  </a:lnTo>
                  <a:lnTo>
                    <a:pt x="1758" y="4794"/>
                  </a:lnTo>
                  <a:lnTo>
                    <a:pt x="1794" y="4728"/>
                  </a:lnTo>
                  <a:lnTo>
                    <a:pt x="1812" y="4716"/>
                  </a:lnTo>
                  <a:lnTo>
                    <a:pt x="1854" y="4722"/>
                  </a:lnTo>
                  <a:lnTo>
                    <a:pt x="1884" y="4740"/>
                  </a:lnTo>
                  <a:lnTo>
                    <a:pt x="1926" y="4734"/>
                  </a:lnTo>
                  <a:lnTo>
                    <a:pt x="1974" y="4740"/>
                  </a:lnTo>
                  <a:lnTo>
                    <a:pt x="1992" y="4758"/>
                  </a:lnTo>
                  <a:lnTo>
                    <a:pt x="1986" y="4788"/>
                  </a:lnTo>
                  <a:lnTo>
                    <a:pt x="2022" y="4758"/>
                  </a:lnTo>
                  <a:lnTo>
                    <a:pt x="2064" y="4782"/>
                  </a:lnTo>
                  <a:lnTo>
                    <a:pt x="2076" y="4818"/>
                  </a:lnTo>
                  <a:lnTo>
                    <a:pt x="2094" y="4836"/>
                  </a:lnTo>
                  <a:lnTo>
                    <a:pt x="2088" y="4782"/>
                  </a:lnTo>
                  <a:lnTo>
                    <a:pt x="2070" y="4746"/>
                  </a:lnTo>
                  <a:lnTo>
                    <a:pt x="2082" y="4734"/>
                  </a:lnTo>
                  <a:lnTo>
                    <a:pt x="2082" y="4668"/>
                  </a:lnTo>
                  <a:lnTo>
                    <a:pt x="2088" y="4650"/>
                  </a:lnTo>
                  <a:lnTo>
                    <a:pt x="2076" y="4638"/>
                  </a:lnTo>
                  <a:lnTo>
                    <a:pt x="2076" y="4620"/>
                  </a:lnTo>
                  <a:lnTo>
                    <a:pt x="2082" y="4608"/>
                  </a:lnTo>
                  <a:lnTo>
                    <a:pt x="2076" y="4590"/>
                  </a:lnTo>
                  <a:lnTo>
                    <a:pt x="2082" y="4578"/>
                  </a:lnTo>
                  <a:lnTo>
                    <a:pt x="2058" y="4554"/>
                  </a:lnTo>
                  <a:lnTo>
                    <a:pt x="2022" y="4536"/>
                  </a:lnTo>
                  <a:lnTo>
                    <a:pt x="1980" y="4536"/>
                  </a:lnTo>
                  <a:lnTo>
                    <a:pt x="1968" y="4506"/>
                  </a:lnTo>
                  <a:lnTo>
                    <a:pt x="1980" y="4470"/>
                  </a:lnTo>
                  <a:lnTo>
                    <a:pt x="1980" y="4404"/>
                  </a:lnTo>
                  <a:lnTo>
                    <a:pt x="1992" y="4398"/>
                  </a:lnTo>
                  <a:lnTo>
                    <a:pt x="1986" y="4374"/>
                  </a:lnTo>
                  <a:lnTo>
                    <a:pt x="1986" y="4350"/>
                  </a:lnTo>
                  <a:lnTo>
                    <a:pt x="1998" y="4338"/>
                  </a:lnTo>
                  <a:lnTo>
                    <a:pt x="1980" y="4320"/>
                  </a:lnTo>
                  <a:lnTo>
                    <a:pt x="1980" y="4290"/>
                  </a:lnTo>
                  <a:lnTo>
                    <a:pt x="1956" y="4230"/>
                  </a:lnTo>
                  <a:lnTo>
                    <a:pt x="1914" y="4206"/>
                  </a:lnTo>
                  <a:lnTo>
                    <a:pt x="1836" y="4146"/>
                  </a:lnTo>
                  <a:lnTo>
                    <a:pt x="1836" y="4134"/>
                  </a:lnTo>
                  <a:lnTo>
                    <a:pt x="1872" y="4134"/>
                  </a:lnTo>
                  <a:lnTo>
                    <a:pt x="1932" y="4170"/>
                  </a:lnTo>
                  <a:lnTo>
                    <a:pt x="1974" y="4170"/>
                  </a:lnTo>
                  <a:lnTo>
                    <a:pt x="1998" y="4158"/>
                  </a:lnTo>
                  <a:lnTo>
                    <a:pt x="2052" y="4152"/>
                  </a:lnTo>
                  <a:lnTo>
                    <a:pt x="2136" y="4164"/>
                  </a:lnTo>
                  <a:lnTo>
                    <a:pt x="2172" y="4182"/>
                  </a:lnTo>
                  <a:lnTo>
                    <a:pt x="2172" y="4206"/>
                  </a:lnTo>
                  <a:lnTo>
                    <a:pt x="2208" y="4242"/>
                  </a:lnTo>
                  <a:lnTo>
                    <a:pt x="2238" y="4248"/>
                  </a:lnTo>
                  <a:lnTo>
                    <a:pt x="2244" y="4272"/>
                  </a:lnTo>
                  <a:lnTo>
                    <a:pt x="2292" y="4320"/>
                  </a:lnTo>
                  <a:lnTo>
                    <a:pt x="2286" y="4338"/>
                  </a:lnTo>
                  <a:lnTo>
                    <a:pt x="2226" y="4338"/>
                  </a:lnTo>
                  <a:lnTo>
                    <a:pt x="2214" y="4356"/>
                  </a:lnTo>
                  <a:lnTo>
                    <a:pt x="2166" y="4356"/>
                  </a:lnTo>
                  <a:lnTo>
                    <a:pt x="2154" y="4374"/>
                  </a:lnTo>
                  <a:lnTo>
                    <a:pt x="2154" y="4392"/>
                  </a:lnTo>
                  <a:lnTo>
                    <a:pt x="2142" y="4410"/>
                  </a:lnTo>
                  <a:lnTo>
                    <a:pt x="2130" y="4398"/>
                  </a:lnTo>
                  <a:lnTo>
                    <a:pt x="2118" y="4416"/>
                  </a:lnTo>
                  <a:lnTo>
                    <a:pt x="2118" y="4458"/>
                  </a:lnTo>
                  <a:lnTo>
                    <a:pt x="2136" y="4470"/>
                  </a:lnTo>
                  <a:lnTo>
                    <a:pt x="2202" y="4518"/>
                  </a:lnTo>
                  <a:lnTo>
                    <a:pt x="2262" y="4590"/>
                  </a:lnTo>
                  <a:lnTo>
                    <a:pt x="2292" y="4590"/>
                  </a:lnTo>
                  <a:lnTo>
                    <a:pt x="2334" y="4560"/>
                  </a:lnTo>
                  <a:lnTo>
                    <a:pt x="2352" y="4596"/>
                  </a:lnTo>
                  <a:lnTo>
                    <a:pt x="2364" y="4578"/>
                  </a:lnTo>
                  <a:lnTo>
                    <a:pt x="2400" y="4578"/>
                  </a:lnTo>
                  <a:lnTo>
                    <a:pt x="2406" y="4560"/>
                  </a:lnTo>
                  <a:lnTo>
                    <a:pt x="2460" y="4542"/>
                  </a:lnTo>
                  <a:lnTo>
                    <a:pt x="2472" y="4512"/>
                  </a:lnTo>
                  <a:lnTo>
                    <a:pt x="2460" y="4470"/>
                  </a:lnTo>
                  <a:lnTo>
                    <a:pt x="2478" y="4434"/>
                  </a:lnTo>
                  <a:lnTo>
                    <a:pt x="2478" y="4410"/>
                  </a:lnTo>
                  <a:lnTo>
                    <a:pt x="2454" y="4386"/>
                  </a:lnTo>
                  <a:lnTo>
                    <a:pt x="2472" y="4374"/>
                  </a:lnTo>
                  <a:lnTo>
                    <a:pt x="2550" y="4368"/>
                  </a:lnTo>
                  <a:lnTo>
                    <a:pt x="2562" y="4350"/>
                  </a:lnTo>
                  <a:lnTo>
                    <a:pt x="2616" y="4368"/>
                  </a:lnTo>
                  <a:lnTo>
                    <a:pt x="2610" y="4344"/>
                  </a:lnTo>
                  <a:lnTo>
                    <a:pt x="2568" y="4320"/>
                  </a:lnTo>
                  <a:lnTo>
                    <a:pt x="2556" y="4290"/>
                  </a:lnTo>
                  <a:lnTo>
                    <a:pt x="2568" y="4290"/>
                  </a:lnTo>
                  <a:lnTo>
                    <a:pt x="2592" y="4308"/>
                  </a:lnTo>
                  <a:lnTo>
                    <a:pt x="2616" y="4296"/>
                  </a:lnTo>
                  <a:lnTo>
                    <a:pt x="2676" y="4236"/>
                  </a:lnTo>
                  <a:lnTo>
                    <a:pt x="2694" y="4230"/>
                  </a:lnTo>
                  <a:lnTo>
                    <a:pt x="2754" y="4164"/>
                  </a:lnTo>
                  <a:lnTo>
                    <a:pt x="2754" y="4146"/>
                  </a:lnTo>
                  <a:lnTo>
                    <a:pt x="2772" y="4134"/>
                  </a:lnTo>
                  <a:lnTo>
                    <a:pt x="2808" y="4140"/>
                  </a:lnTo>
                  <a:lnTo>
                    <a:pt x="2850" y="4122"/>
                  </a:lnTo>
                  <a:lnTo>
                    <a:pt x="2856" y="4104"/>
                  </a:lnTo>
                  <a:lnTo>
                    <a:pt x="2916" y="4092"/>
                  </a:lnTo>
                  <a:lnTo>
                    <a:pt x="2922" y="4110"/>
                  </a:lnTo>
                  <a:lnTo>
                    <a:pt x="2928" y="4110"/>
                  </a:lnTo>
                  <a:lnTo>
                    <a:pt x="2934" y="4134"/>
                  </a:lnTo>
                  <a:lnTo>
                    <a:pt x="2928" y="4152"/>
                  </a:lnTo>
                  <a:lnTo>
                    <a:pt x="2940" y="4158"/>
                  </a:lnTo>
                  <a:lnTo>
                    <a:pt x="2976" y="4128"/>
                  </a:lnTo>
                  <a:lnTo>
                    <a:pt x="2982" y="4110"/>
                  </a:lnTo>
                  <a:lnTo>
                    <a:pt x="2964" y="4104"/>
                  </a:lnTo>
                  <a:lnTo>
                    <a:pt x="2940" y="4080"/>
                  </a:lnTo>
                  <a:lnTo>
                    <a:pt x="2940" y="4068"/>
                  </a:lnTo>
                  <a:lnTo>
                    <a:pt x="2994" y="4020"/>
                  </a:lnTo>
                  <a:lnTo>
                    <a:pt x="3006" y="4014"/>
                  </a:lnTo>
                  <a:lnTo>
                    <a:pt x="3012" y="4032"/>
                  </a:lnTo>
                  <a:lnTo>
                    <a:pt x="3000" y="4038"/>
                  </a:lnTo>
                  <a:lnTo>
                    <a:pt x="2988" y="4050"/>
                  </a:lnTo>
                  <a:lnTo>
                    <a:pt x="3018" y="4080"/>
                  </a:lnTo>
                  <a:lnTo>
                    <a:pt x="3036" y="4074"/>
                  </a:lnTo>
                  <a:lnTo>
                    <a:pt x="3054" y="4056"/>
                  </a:lnTo>
                  <a:lnTo>
                    <a:pt x="3042" y="4038"/>
                  </a:lnTo>
                  <a:lnTo>
                    <a:pt x="3024" y="4002"/>
                  </a:lnTo>
                  <a:lnTo>
                    <a:pt x="3048" y="3984"/>
                  </a:lnTo>
                  <a:lnTo>
                    <a:pt x="3126" y="3954"/>
                  </a:lnTo>
                  <a:lnTo>
                    <a:pt x="3180" y="3942"/>
                  </a:lnTo>
                  <a:lnTo>
                    <a:pt x="3186" y="3954"/>
                  </a:lnTo>
                  <a:lnTo>
                    <a:pt x="3156" y="3972"/>
                  </a:lnTo>
                  <a:lnTo>
                    <a:pt x="3132" y="3972"/>
                  </a:lnTo>
                  <a:lnTo>
                    <a:pt x="3078" y="3996"/>
                  </a:lnTo>
                  <a:lnTo>
                    <a:pt x="3090" y="4008"/>
                  </a:lnTo>
                  <a:lnTo>
                    <a:pt x="3108" y="4014"/>
                  </a:lnTo>
                  <a:lnTo>
                    <a:pt x="3126" y="4002"/>
                  </a:lnTo>
                  <a:lnTo>
                    <a:pt x="3162" y="4032"/>
                  </a:lnTo>
                  <a:lnTo>
                    <a:pt x="3144" y="4044"/>
                  </a:lnTo>
                  <a:lnTo>
                    <a:pt x="3132" y="4056"/>
                  </a:lnTo>
                  <a:lnTo>
                    <a:pt x="3156" y="4086"/>
                  </a:lnTo>
                  <a:lnTo>
                    <a:pt x="3144" y="4104"/>
                  </a:lnTo>
                  <a:lnTo>
                    <a:pt x="3114" y="4104"/>
                  </a:lnTo>
                  <a:lnTo>
                    <a:pt x="3078" y="4134"/>
                  </a:lnTo>
                  <a:lnTo>
                    <a:pt x="3084" y="4152"/>
                  </a:lnTo>
                  <a:lnTo>
                    <a:pt x="3114" y="4158"/>
                  </a:lnTo>
                  <a:lnTo>
                    <a:pt x="3132" y="4152"/>
                  </a:lnTo>
                  <a:lnTo>
                    <a:pt x="3156" y="4152"/>
                  </a:lnTo>
                  <a:lnTo>
                    <a:pt x="3174" y="4140"/>
                  </a:lnTo>
                  <a:lnTo>
                    <a:pt x="3204" y="4152"/>
                  </a:lnTo>
                  <a:lnTo>
                    <a:pt x="3204" y="4188"/>
                  </a:lnTo>
                  <a:lnTo>
                    <a:pt x="3222" y="4152"/>
                  </a:lnTo>
                  <a:lnTo>
                    <a:pt x="3252" y="4116"/>
                  </a:lnTo>
                  <a:lnTo>
                    <a:pt x="3270" y="4116"/>
                  </a:lnTo>
                  <a:lnTo>
                    <a:pt x="3282" y="4134"/>
                  </a:lnTo>
                  <a:lnTo>
                    <a:pt x="3306" y="4152"/>
                  </a:lnTo>
                  <a:lnTo>
                    <a:pt x="3318" y="4140"/>
                  </a:lnTo>
                  <a:lnTo>
                    <a:pt x="3312" y="4122"/>
                  </a:lnTo>
                  <a:lnTo>
                    <a:pt x="3318" y="4110"/>
                  </a:lnTo>
                  <a:lnTo>
                    <a:pt x="3294" y="4092"/>
                  </a:lnTo>
                  <a:lnTo>
                    <a:pt x="3294" y="4080"/>
                  </a:lnTo>
                  <a:lnTo>
                    <a:pt x="3318" y="4056"/>
                  </a:lnTo>
                  <a:lnTo>
                    <a:pt x="3354" y="4050"/>
                  </a:lnTo>
                  <a:lnTo>
                    <a:pt x="3360" y="4032"/>
                  </a:lnTo>
                  <a:lnTo>
                    <a:pt x="3402" y="4014"/>
                  </a:lnTo>
                  <a:lnTo>
                    <a:pt x="3420" y="4026"/>
                  </a:lnTo>
                  <a:lnTo>
                    <a:pt x="3438" y="4026"/>
                  </a:lnTo>
                  <a:lnTo>
                    <a:pt x="3456" y="4020"/>
                  </a:lnTo>
                  <a:lnTo>
                    <a:pt x="3474" y="4026"/>
                  </a:lnTo>
                  <a:lnTo>
                    <a:pt x="3540" y="4026"/>
                  </a:lnTo>
                  <a:lnTo>
                    <a:pt x="3564" y="4008"/>
                  </a:lnTo>
                  <a:lnTo>
                    <a:pt x="3564" y="3996"/>
                  </a:lnTo>
                  <a:lnTo>
                    <a:pt x="3582" y="3978"/>
                  </a:lnTo>
                  <a:lnTo>
                    <a:pt x="3624" y="3972"/>
                  </a:lnTo>
                  <a:lnTo>
                    <a:pt x="3624" y="3960"/>
                  </a:lnTo>
                  <a:lnTo>
                    <a:pt x="3654" y="3936"/>
                  </a:lnTo>
                  <a:lnTo>
                    <a:pt x="3678" y="3930"/>
                  </a:lnTo>
                  <a:lnTo>
                    <a:pt x="3714" y="3894"/>
                  </a:lnTo>
                  <a:lnTo>
                    <a:pt x="3732" y="3894"/>
                  </a:lnTo>
                  <a:lnTo>
                    <a:pt x="3756" y="3882"/>
                  </a:lnTo>
                  <a:lnTo>
                    <a:pt x="3762" y="3894"/>
                  </a:lnTo>
                  <a:lnTo>
                    <a:pt x="3738" y="3918"/>
                  </a:lnTo>
                  <a:lnTo>
                    <a:pt x="3762" y="3924"/>
                  </a:lnTo>
                  <a:lnTo>
                    <a:pt x="3792" y="3954"/>
                  </a:lnTo>
                  <a:lnTo>
                    <a:pt x="3792" y="3966"/>
                  </a:lnTo>
                  <a:lnTo>
                    <a:pt x="3768" y="3990"/>
                  </a:lnTo>
                  <a:lnTo>
                    <a:pt x="3786" y="4014"/>
                  </a:lnTo>
                  <a:lnTo>
                    <a:pt x="3774" y="4038"/>
                  </a:lnTo>
                  <a:lnTo>
                    <a:pt x="3792" y="4056"/>
                  </a:lnTo>
                  <a:lnTo>
                    <a:pt x="3870" y="4062"/>
                  </a:lnTo>
                  <a:lnTo>
                    <a:pt x="3888" y="4044"/>
                  </a:lnTo>
                  <a:lnTo>
                    <a:pt x="3888" y="4026"/>
                  </a:lnTo>
                  <a:lnTo>
                    <a:pt x="3876" y="4020"/>
                  </a:lnTo>
                  <a:lnTo>
                    <a:pt x="3846" y="3984"/>
                  </a:lnTo>
                  <a:lnTo>
                    <a:pt x="3846" y="3966"/>
                  </a:lnTo>
                  <a:lnTo>
                    <a:pt x="3870" y="3954"/>
                  </a:lnTo>
                  <a:lnTo>
                    <a:pt x="3912" y="3966"/>
                  </a:lnTo>
                  <a:lnTo>
                    <a:pt x="3942" y="3948"/>
                  </a:lnTo>
                  <a:lnTo>
                    <a:pt x="3954" y="3906"/>
                  </a:lnTo>
                  <a:lnTo>
                    <a:pt x="3978" y="3900"/>
                  </a:lnTo>
                  <a:lnTo>
                    <a:pt x="3990" y="3912"/>
                  </a:lnTo>
                  <a:lnTo>
                    <a:pt x="4032" y="3918"/>
                  </a:lnTo>
                  <a:lnTo>
                    <a:pt x="3990" y="3882"/>
                  </a:lnTo>
                  <a:lnTo>
                    <a:pt x="3954" y="3870"/>
                  </a:lnTo>
                  <a:lnTo>
                    <a:pt x="3948" y="3846"/>
                  </a:lnTo>
                  <a:lnTo>
                    <a:pt x="3924" y="3798"/>
                  </a:lnTo>
                  <a:lnTo>
                    <a:pt x="3906" y="3798"/>
                  </a:lnTo>
                  <a:lnTo>
                    <a:pt x="3900" y="3822"/>
                  </a:lnTo>
                  <a:lnTo>
                    <a:pt x="3888" y="3798"/>
                  </a:lnTo>
                  <a:lnTo>
                    <a:pt x="3870" y="3750"/>
                  </a:lnTo>
                  <a:lnTo>
                    <a:pt x="3846" y="3738"/>
                  </a:lnTo>
                  <a:lnTo>
                    <a:pt x="3828" y="3708"/>
                  </a:lnTo>
                  <a:lnTo>
                    <a:pt x="3828" y="3696"/>
                  </a:lnTo>
                  <a:lnTo>
                    <a:pt x="3858" y="3684"/>
                  </a:lnTo>
                  <a:lnTo>
                    <a:pt x="3858" y="3660"/>
                  </a:lnTo>
                  <a:lnTo>
                    <a:pt x="3846" y="3630"/>
                  </a:lnTo>
                  <a:lnTo>
                    <a:pt x="3864" y="3618"/>
                  </a:lnTo>
                  <a:lnTo>
                    <a:pt x="3888" y="3624"/>
                  </a:lnTo>
                  <a:lnTo>
                    <a:pt x="3900" y="3618"/>
                  </a:lnTo>
                  <a:lnTo>
                    <a:pt x="3924" y="3630"/>
                  </a:lnTo>
                  <a:lnTo>
                    <a:pt x="3954" y="3624"/>
                  </a:lnTo>
                  <a:lnTo>
                    <a:pt x="3984" y="3636"/>
                  </a:lnTo>
                  <a:lnTo>
                    <a:pt x="4104" y="3618"/>
                  </a:lnTo>
                  <a:lnTo>
                    <a:pt x="4248" y="3630"/>
                  </a:lnTo>
                  <a:lnTo>
                    <a:pt x="4296" y="3654"/>
                  </a:lnTo>
                  <a:lnTo>
                    <a:pt x="4392" y="3690"/>
                  </a:lnTo>
                  <a:lnTo>
                    <a:pt x="4398" y="3708"/>
                  </a:lnTo>
                  <a:lnTo>
                    <a:pt x="4392" y="3720"/>
                  </a:lnTo>
                  <a:lnTo>
                    <a:pt x="4404" y="3750"/>
                  </a:lnTo>
                  <a:lnTo>
                    <a:pt x="4434" y="3732"/>
                  </a:lnTo>
                  <a:lnTo>
                    <a:pt x="4476" y="3714"/>
                  </a:lnTo>
                  <a:lnTo>
                    <a:pt x="4506" y="3738"/>
                  </a:lnTo>
                  <a:lnTo>
                    <a:pt x="4524" y="3738"/>
                  </a:lnTo>
                  <a:lnTo>
                    <a:pt x="4530" y="3762"/>
                  </a:lnTo>
                  <a:lnTo>
                    <a:pt x="4584" y="3768"/>
                  </a:lnTo>
                  <a:lnTo>
                    <a:pt x="4668" y="3816"/>
                  </a:lnTo>
                  <a:lnTo>
                    <a:pt x="4752" y="3822"/>
                  </a:lnTo>
                  <a:lnTo>
                    <a:pt x="4782" y="3846"/>
                  </a:lnTo>
                  <a:lnTo>
                    <a:pt x="4800" y="3882"/>
                  </a:lnTo>
                  <a:lnTo>
                    <a:pt x="4848" y="3894"/>
                  </a:lnTo>
                  <a:lnTo>
                    <a:pt x="4890" y="3918"/>
                  </a:lnTo>
                  <a:lnTo>
                    <a:pt x="4926" y="3984"/>
                  </a:lnTo>
                  <a:lnTo>
                    <a:pt x="4962" y="3990"/>
                  </a:lnTo>
                  <a:lnTo>
                    <a:pt x="4962" y="3972"/>
                  </a:lnTo>
                  <a:lnTo>
                    <a:pt x="4956" y="3930"/>
                  </a:lnTo>
                  <a:lnTo>
                    <a:pt x="4974" y="3930"/>
                  </a:lnTo>
                  <a:lnTo>
                    <a:pt x="4980" y="3918"/>
                  </a:lnTo>
                  <a:lnTo>
                    <a:pt x="4962" y="3888"/>
                  </a:lnTo>
                  <a:lnTo>
                    <a:pt x="4968" y="3870"/>
                  </a:lnTo>
                  <a:lnTo>
                    <a:pt x="4968" y="3792"/>
                  </a:lnTo>
                  <a:lnTo>
                    <a:pt x="4998" y="3774"/>
                  </a:lnTo>
                  <a:lnTo>
                    <a:pt x="4968" y="3774"/>
                  </a:lnTo>
                  <a:lnTo>
                    <a:pt x="4962" y="3762"/>
                  </a:lnTo>
                  <a:lnTo>
                    <a:pt x="4932" y="3762"/>
                  </a:lnTo>
                  <a:lnTo>
                    <a:pt x="4908" y="3780"/>
                  </a:lnTo>
                  <a:lnTo>
                    <a:pt x="4878" y="3768"/>
                  </a:lnTo>
                  <a:lnTo>
                    <a:pt x="4818" y="3702"/>
                  </a:lnTo>
                  <a:lnTo>
                    <a:pt x="4800" y="3696"/>
                  </a:lnTo>
                  <a:lnTo>
                    <a:pt x="4776" y="3672"/>
                  </a:lnTo>
                  <a:lnTo>
                    <a:pt x="4776" y="3624"/>
                  </a:lnTo>
                  <a:lnTo>
                    <a:pt x="4758" y="3612"/>
                  </a:lnTo>
                  <a:lnTo>
                    <a:pt x="4728" y="3648"/>
                  </a:lnTo>
                  <a:lnTo>
                    <a:pt x="4698" y="3624"/>
                  </a:lnTo>
                  <a:lnTo>
                    <a:pt x="4662" y="3624"/>
                  </a:lnTo>
                  <a:lnTo>
                    <a:pt x="4632" y="3606"/>
                  </a:lnTo>
                  <a:lnTo>
                    <a:pt x="4620" y="3630"/>
                  </a:lnTo>
                  <a:lnTo>
                    <a:pt x="4608" y="3582"/>
                  </a:lnTo>
                  <a:lnTo>
                    <a:pt x="4584" y="3564"/>
                  </a:lnTo>
                  <a:lnTo>
                    <a:pt x="4560" y="3504"/>
                  </a:lnTo>
                  <a:lnTo>
                    <a:pt x="4560" y="3480"/>
                  </a:lnTo>
                  <a:lnTo>
                    <a:pt x="4578" y="3498"/>
                  </a:lnTo>
                  <a:lnTo>
                    <a:pt x="4602" y="3480"/>
                  </a:lnTo>
                  <a:lnTo>
                    <a:pt x="4602" y="3444"/>
                  </a:lnTo>
                  <a:lnTo>
                    <a:pt x="4560" y="3414"/>
                  </a:lnTo>
                  <a:lnTo>
                    <a:pt x="4554" y="3378"/>
                  </a:lnTo>
                  <a:lnTo>
                    <a:pt x="4578" y="3354"/>
                  </a:lnTo>
                  <a:lnTo>
                    <a:pt x="4596" y="3360"/>
                  </a:lnTo>
                  <a:lnTo>
                    <a:pt x="4572" y="3336"/>
                  </a:lnTo>
                  <a:lnTo>
                    <a:pt x="4536" y="3336"/>
                  </a:lnTo>
                  <a:lnTo>
                    <a:pt x="4512" y="3282"/>
                  </a:lnTo>
                  <a:lnTo>
                    <a:pt x="4494" y="3264"/>
                  </a:lnTo>
                  <a:lnTo>
                    <a:pt x="4476" y="3276"/>
                  </a:lnTo>
                  <a:lnTo>
                    <a:pt x="4434" y="3246"/>
                  </a:lnTo>
                  <a:lnTo>
                    <a:pt x="4440" y="3198"/>
                  </a:lnTo>
                  <a:lnTo>
                    <a:pt x="4458" y="3174"/>
                  </a:lnTo>
                  <a:lnTo>
                    <a:pt x="4440" y="3150"/>
                  </a:lnTo>
                  <a:lnTo>
                    <a:pt x="4434" y="3126"/>
                  </a:lnTo>
                  <a:lnTo>
                    <a:pt x="4452" y="3114"/>
                  </a:lnTo>
                  <a:lnTo>
                    <a:pt x="4506" y="3036"/>
                  </a:lnTo>
                  <a:lnTo>
                    <a:pt x="4542" y="3018"/>
                  </a:lnTo>
                  <a:lnTo>
                    <a:pt x="4548" y="3000"/>
                  </a:lnTo>
                  <a:lnTo>
                    <a:pt x="4536" y="2964"/>
                  </a:lnTo>
                  <a:lnTo>
                    <a:pt x="4530" y="2940"/>
                  </a:lnTo>
                  <a:lnTo>
                    <a:pt x="4554" y="2904"/>
                  </a:lnTo>
                  <a:lnTo>
                    <a:pt x="4530" y="2868"/>
                  </a:lnTo>
                  <a:lnTo>
                    <a:pt x="4524" y="2826"/>
                  </a:lnTo>
                  <a:lnTo>
                    <a:pt x="4536" y="2808"/>
                  </a:lnTo>
                  <a:lnTo>
                    <a:pt x="4530" y="2784"/>
                  </a:lnTo>
                  <a:lnTo>
                    <a:pt x="4530" y="2754"/>
                  </a:lnTo>
                  <a:lnTo>
                    <a:pt x="4512" y="2736"/>
                  </a:lnTo>
                  <a:lnTo>
                    <a:pt x="4524" y="2682"/>
                  </a:lnTo>
                  <a:lnTo>
                    <a:pt x="4536" y="2676"/>
                  </a:lnTo>
                  <a:lnTo>
                    <a:pt x="4512" y="2640"/>
                  </a:lnTo>
                  <a:lnTo>
                    <a:pt x="4518" y="2598"/>
                  </a:lnTo>
                  <a:lnTo>
                    <a:pt x="4512" y="2538"/>
                  </a:lnTo>
                  <a:lnTo>
                    <a:pt x="4536" y="2532"/>
                  </a:lnTo>
                  <a:lnTo>
                    <a:pt x="4566" y="2544"/>
                  </a:lnTo>
                  <a:lnTo>
                    <a:pt x="4554" y="2556"/>
                  </a:lnTo>
                  <a:lnTo>
                    <a:pt x="4566" y="2568"/>
                  </a:lnTo>
                  <a:lnTo>
                    <a:pt x="4596" y="2556"/>
                  </a:lnTo>
                  <a:lnTo>
                    <a:pt x="4644" y="2550"/>
                  </a:lnTo>
                  <a:lnTo>
                    <a:pt x="4680" y="2532"/>
                  </a:lnTo>
                  <a:lnTo>
                    <a:pt x="4710" y="2538"/>
                  </a:lnTo>
                  <a:lnTo>
                    <a:pt x="4734" y="2550"/>
                  </a:lnTo>
                  <a:lnTo>
                    <a:pt x="4752" y="2532"/>
                  </a:lnTo>
                  <a:lnTo>
                    <a:pt x="4788" y="2532"/>
                  </a:lnTo>
                  <a:lnTo>
                    <a:pt x="4878" y="2568"/>
                  </a:lnTo>
                  <a:lnTo>
                    <a:pt x="4920" y="2568"/>
                  </a:lnTo>
                  <a:lnTo>
                    <a:pt x="4956" y="2574"/>
                  </a:lnTo>
                  <a:lnTo>
                    <a:pt x="4968" y="2598"/>
                  </a:lnTo>
                  <a:lnTo>
                    <a:pt x="4938" y="2610"/>
                  </a:lnTo>
                  <a:lnTo>
                    <a:pt x="4962" y="2640"/>
                  </a:lnTo>
                  <a:lnTo>
                    <a:pt x="4962" y="2676"/>
                  </a:lnTo>
                  <a:lnTo>
                    <a:pt x="4974" y="2694"/>
                  </a:lnTo>
                  <a:lnTo>
                    <a:pt x="4980" y="2742"/>
                  </a:lnTo>
                  <a:lnTo>
                    <a:pt x="4998" y="2784"/>
                  </a:lnTo>
                  <a:lnTo>
                    <a:pt x="4986" y="2862"/>
                  </a:lnTo>
                  <a:lnTo>
                    <a:pt x="4998" y="2880"/>
                  </a:lnTo>
                  <a:lnTo>
                    <a:pt x="4992" y="2898"/>
                  </a:lnTo>
                  <a:lnTo>
                    <a:pt x="5010" y="2922"/>
                  </a:lnTo>
                  <a:lnTo>
                    <a:pt x="4998" y="2952"/>
                  </a:lnTo>
                  <a:lnTo>
                    <a:pt x="4980" y="2958"/>
                  </a:lnTo>
                  <a:lnTo>
                    <a:pt x="4992" y="2994"/>
                  </a:lnTo>
                  <a:lnTo>
                    <a:pt x="5022" y="3018"/>
                  </a:lnTo>
                  <a:lnTo>
                    <a:pt x="5046" y="3054"/>
                  </a:lnTo>
                  <a:lnTo>
                    <a:pt x="5082" y="3066"/>
                  </a:lnTo>
                  <a:lnTo>
                    <a:pt x="5082" y="3072"/>
                  </a:lnTo>
                  <a:lnTo>
                    <a:pt x="5106" y="3066"/>
                  </a:lnTo>
                  <a:lnTo>
                    <a:pt x="5124" y="3072"/>
                  </a:lnTo>
                  <a:lnTo>
                    <a:pt x="5136" y="3126"/>
                  </a:lnTo>
                  <a:lnTo>
                    <a:pt x="5172" y="3150"/>
                  </a:lnTo>
                  <a:lnTo>
                    <a:pt x="5190" y="3180"/>
                  </a:lnTo>
                  <a:lnTo>
                    <a:pt x="5202" y="3264"/>
                  </a:lnTo>
                  <a:lnTo>
                    <a:pt x="5226" y="3288"/>
                  </a:lnTo>
                  <a:lnTo>
                    <a:pt x="5226" y="3306"/>
                  </a:lnTo>
                  <a:lnTo>
                    <a:pt x="5220" y="3330"/>
                  </a:lnTo>
                  <a:lnTo>
                    <a:pt x="5250" y="3360"/>
                  </a:lnTo>
                  <a:lnTo>
                    <a:pt x="5250" y="3402"/>
                  </a:lnTo>
                  <a:lnTo>
                    <a:pt x="5298" y="3468"/>
                  </a:lnTo>
                  <a:lnTo>
                    <a:pt x="5286" y="3504"/>
                  </a:lnTo>
                  <a:lnTo>
                    <a:pt x="5304" y="3534"/>
                  </a:lnTo>
                  <a:lnTo>
                    <a:pt x="5340" y="3552"/>
                  </a:lnTo>
                  <a:lnTo>
                    <a:pt x="5322" y="3576"/>
                  </a:lnTo>
                  <a:lnTo>
                    <a:pt x="5340" y="3588"/>
                  </a:lnTo>
                  <a:lnTo>
                    <a:pt x="5352" y="3648"/>
                  </a:lnTo>
                  <a:lnTo>
                    <a:pt x="5412" y="3720"/>
                  </a:lnTo>
                  <a:lnTo>
                    <a:pt x="5460" y="3732"/>
                  </a:lnTo>
                  <a:lnTo>
                    <a:pt x="5484" y="3756"/>
                  </a:lnTo>
                  <a:lnTo>
                    <a:pt x="5502" y="3762"/>
                  </a:lnTo>
                  <a:lnTo>
                    <a:pt x="5550" y="3804"/>
                  </a:lnTo>
                  <a:lnTo>
                    <a:pt x="5550" y="3822"/>
                  </a:lnTo>
                  <a:lnTo>
                    <a:pt x="5538" y="3822"/>
                  </a:lnTo>
                  <a:lnTo>
                    <a:pt x="5538" y="3852"/>
                  </a:lnTo>
                  <a:lnTo>
                    <a:pt x="5526" y="3888"/>
                  </a:lnTo>
                  <a:lnTo>
                    <a:pt x="5544" y="3942"/>
                  </a:lnTo>
                  <a:lnTo>
                    <a:pt x="5580" y="3972"/>
                  </a:lnTo>
                  <a:lnTo>
                    <a:pt x="5586" y="4014"/>
                  </a:lnTo>
                  <a:lnTo>
                    <a:pt x="5556" y="4038"/>
                  </a:lnTo>
                  <a:lnTo>
                    <a:pt x="5562" y="4050"/>
                  </a:lnTo>
                  <a:lnTo>
                    <a:pt x="5538" y="4074"/>
                  </a:lnTo>
                  <a:lnTo>
                    <a:pt x="5550" y="4092"/>
                  </a:lnTo>
                  <a:lnTo>
                    <a:pt x="5550" y="4152"/>
                  </a:lnTo>
                  <a:lnTo>
                    <a:pt x="5520" y="4164"/>
                  </a:lnTo>
                  <a:lnTo>
                    <a:pt x="5526" y="4176"/>
                  </a:lnTo>
                  <a:lnTo>
                    <a:pt x="5550" y="4170"/>
                  </a:lnTo>
                  <a:lnTo>
                    <a:pt x="5550" y="4188"/>
                  </a:lnTo>
                  <a:lnTo>
                    <a:pt x="5514" y="4206"/>
                  </a:lnTo>
                  <a:lnTo>
                    <a:pt x="5514" y="4266"/>
                  </a:lnTo>
                  <a:lnTo>
                    <a:pt x="5502" y="4284"/>
                  </a:lnTo>
                  <a:lnTo>
                    <a:pt x="5460" y="4266"/>
                  </a:lnTo>
                  <a:lnTo>
                    <a:pt x="5460" y="4284"/>
                  </a:lnTo>
                  <a:lnTo>
                    <a:pt x="5496" y="4314"/>
                  </a:lnTo>
                  <a:lnTo>
                    <a:pt x="5496" y="4338"/>
                  </a:lnTo>
                  <a:lnTo>
                    <a:pt x="5466" y="4350"/>
                  </a:lnTo>
                  <a:lnTo>
                    <a:pt x="5442" y="4380"/>
                  </a:lnTo>
                  <a:lnTo>
                    <a:pt x="5382" y="4380"/>
                  </a:lnTo>
                  <a:lnTo>
                    <a:pt x="5352" y="4356"/>
                  </a:lnTo>
                  <a:lnTo>
                    <a:pt x="5400" y="4338"/>
                  </a:lnTo>
                  <a:lnTo>
                    <a:pt x="5400" y="4314"/>
                  </a:lnTo>
                  <a:lnTo>
                    <a:pt x="5370" y="4314"/>
                  </a:lnTo>
                  <a:lnTo>
                    <a:pt x="5364" y="4332"/>
                  </a:lnTo>
                  <a:lnTo>
                    <a:pt x="5340" y="4332"/>
                  </a:lnTo>
                  <a:lnTo>
                    <a:pt x="5268" y="4296"/>
                  </a:lnTo>
                  <a:lnTo>
                    <a:pt x="5256" y="4314"/>
                  </a:lnTo>
                  <a:lnTo>
                    <a:pt x="5166" y="4326"/>
                  </a:lnTo>
                  <a:lnTo>
                    <a:pt x="5124" y="4332"/>
                  </a:lnTo>
                  <a:lnTo>
                    <a:pt x="5100" y="4368"/>
                  </a:lnTo>
                  <a:lnTo>
                    <a:pt x="5124" y="4368"/>
                  </a:lnTo>
                  <a:lnTo>
                    <a:pt x="5130" y="4380"/>
                  </a:lnTo>
                  <a:lnTo>
                    <a:pt x="5148" y="4356"/>
                  </a:lnTo>
                  <a:lnTo>
                    <a:pt x="5196" y="4344"/>
                  </a:lnTo>
                  <a:lnTo>
                    <a:pt x="5208" y="4374"/>
                  </a:lnTo>
                  <a:lnTo>
                    <a:pt x="5250" y="4410"/>
                  </a:lnTo>
                  <a:lnTo>
                    <a:pt x="5364" y="4428"/>
                  </a:lnTo>
                  <a:lnTo>
                    <a:pt x="5412" y="4440"/>
                  </a:lnTo>
                  <a:lnTo>
                    <a:pt x="5472" y="4428"/>
                  </a:lnTo>
                  <a:lnTo>
                    <a:pt x="5526" y="4428"/>
                  </a:lnTo>
                  <a:lnTo>
                    <a:pt x="5538" y="4440"/>
                  </a:lnTo>
                  <a:lnTo>
                    <a:pt x="5592" y="4452"/>
                  </a:lnTo>
                  <a:lnTo>
                    <a:pt x="5640" y="4428"/>
                  </a:lnTo>
                  <a:lnTo>
                    <a:pt x="5640" y="4404"/>
                  </a:lnTo>
                  <a:lnTo>
                    <a:pt x="5622" y="4386"/>
                  </a:lnTo>
                  <a:lnTo>
                    <a:pt x="5622" y="4350"/>
                  </a:lnTo>
                  <a:lnTo>
                    <a:pt x="5640" y="4326"/>
                  </a:lnTo>
                  <a:lnTo>
                    <a:pt x="5670" y="4314"/>
                  </a:lnTo>
                  <a:lnTo>
                    <a:pt x="5670" y="4290"/>
                  </a:lnTo>
                  <a:lnTo>
                    <a:pt x="5718" y="4254"/>
                  </a:lnTo>
                  <a:lnTo>
                    <a:pt x="5718" y="4230"/>
                  </a:lnTo>
                  <a:lnTo>
                    <a:pt x="5748" y="4164"/>
                  </a:lnTo>
                  <a:lnTo>
                    <a:pt x="5718" y="4122"/>
                  </a:lnTo>
                  <a:lnTo>
                    <a:pt x="5724" y="4074"/>
                  </a:lnTo>
                  <a:lnTo>
                    <a:pt x="5772" y="4002"/>
                  </a:lnTo>
                  <a:lnTo>
                    <a:pt x="5778" y="3972"/>
                  </a:lnTo>
                  <a:lnTo>
                    <a:pt x="5730" y="3870"/>
                  </a:lnTo>
                  <a:lnTo>
                    <a:pt x="5670" y="3840"/>
                  </a:lnTo>
                  <a:lnTo>
                    <a:pt x="5652" y="3816"/>
                  </a:lnTo>
                  <a:lnTo>
                    <a:pt x="5646" y="3732"/>
                  </a:lnTo>
                  <a:lnTo>
                    <a:pt x="5694" y="3702"/>
                  </a:lnTo>
                  <a:lnTo>
                    <a:pt x="5718" y="3666"/>
                  </a:lnTo>
                  <a:lnTo>
                    <a:pt x="5760" y="3660"/>
                  </a:lnTo>
                  <a:lnTo>
                    <a:pt x="5820" y="3606"/>
                  </a:lnTo>
                  <a:lnTo>
                    <a:pt x="5862" y="3606"/>
                  </a:lnTo>
                  <a:lnTo>
                    <a:pt x="5910" y="3648"/>
                  </a:lnTo>
                  <a:lnTo>
                    <a:pt x="5910" y="3684"/>
                  </a:lnTo>
                  <a:lnTo>
                    <a:pt x="5964" y="3708"/>
                  </a:lnTo>
                  <a:lnTo>
                    <a:pt x="5976" y="3732"/>
                  </a:lnTo>
                  <a:lnTo>
                    <a:pt x="5988" y="3732"/>
                  </a:lnTo>
                  <a:lnTo>
                    <a:pt x="6030" y="3774"/>
                  </a:lnTo>
                  <a:lnTo>
                    <a:pt x="6024" y="3804"/>
                  </a:lnTo>
                  <a:lnTo>
                    <a:pt x="6048" y="3822"/>
                  </a:lnTo>
                  <a:lnTo>
                    <a:pt x="6054" y="3852"/>
                  </a:lnTo>
                  <a:lnTo>
                    <a:pt x="6084" y="3888"/>
                  </a:lnTo>
                  <a:lnTo>
                    <a:pt x="6090" y="3924"/>
                  </a:lnTo>
                  <a:lnTo>
                    <a:pt x="6078" y="3936"/>
                  </a:lnTo>
                  <a:lnTo>
                    <a:pt x="6102" y="3966"/>
                  </a:lnTo>
                  <a:lnTo>
                    <a:pt x="6138" y="3966"/>
                  </a:lnTo>
                  <a:lnTo>
                    <a:pt x="6180" y="3996"/>
                  </a:lnTo>
                  <a:lnTo>
                    <a:pt x="6216" y="3984"/>
                  </a:lnTo>
                  <a:lnTo>
                    <a:pt x="6246" y="3978"/>
                  </a:lnTo>
                  <a:lnTo>
                    <a:pt x="6294" y="3972"/>
                  </a:lnTo>
                  <a:lnTo>
                    <a:pt x="6300" y="3960"/>
                  </a:lnTo>
                  <a:lnTo>
                    <a:pt x="6318" y="3948"/>
                  </a:lnTo>
                  <a:lnTo>
                    <a:pt x="6300" y="3942"/>
                  </a:lnTo>
                  <a:lnTo>
                    <a:pt x="6270" y="3948"/>
                  </a:lnTo>
                  <a:lnTo>
                    <a:pt x="6258" y="3930"/>
                  </a:lnTo>
                  <a:lnTo>
                    <a:pt x="6234" y="3966"/>
                  </a:lnTo>
                  <a:lnTo>
                    <a:pt x="6192" y="3966"/>
                  </a:lnTo>
                  <a:lnTo>
                    <a:pt x="6168" y="3936"/>
                  </a:lnTo>
                  <a:lnTo>
                    <a:pt x="6138" y="3942"/>
                  </a:lnTo>
                  <a:lnTo>
                    <a:pt x="6114" y="3912"/>
                  </a:lnTo>
                  <a:lnTo>
                    <a:pt x="6126" y="3888"/>
                  </a:lnTo>
                  <a:lnTo>
                    <a:pt x="6108" y="3882"/>
                  </a:lnTo>
                  <a:lnTo>
                    <a:pt x="6084" y="3840"/>
                  </a:lnTo>
                  <a:lnTo>
                    <a:pt x="6090" y="3792"/>
                  </a:lnTo>
                  <a:lnTo>
                    <a:pt x="6120" y="3786"/>
                  </a:lnTo>
                  <a:lnTo>
                    <a:pt x="6144" y="3768"/>
                  </a:lnTo>
                  <a:lnTo>
                    <a:pt x="6120" y="3750"/>
                  </a:lnTo>
                  <a:lnTo>
                    <a:pt x="6114" y="3732"/>
                  </a:lnTo>
                  <a:lnTo>
                    <a:pt x="6108" y="3726"/>
                  </a:lnTo>
                  <a:lnTo>
                    <a:pt x="6096" y="3702"/>
                  </a:lnTo>
                  <a:lnTo>
                    <a:pt x="6048" y="3678"/>
                  </a:lnTo>
                  <a:lnTo>
                    <a:pt x="6048" y="3654"/>
                  </a:lnTo>
                  <a:lnTo>
                    <a:pt x="6012" y="3612"/>
                  </a:lnTo>
                  <a:lnTo>
                    <a:pt x="5958" y="3618"/>
                  </a:lnTo>
                  <a:lnTo>
                    <a:pt x="5886" y="3588"/>
                  </a:lnTo>
                  <a:lnTo>
                    <a:pt x="5868" y="3558"/>
                  </a:lnTo>
                  <a:lnTo>
                    <a:pt x="5838" y="3570"/>
                  </a:lnTo>
                  <a:lnTo>
                    <a:pt x="5778" y="3540"/>
                  </a:lnTo>
                  <a:lnTo>
                    <a:pt x="5754" y="3546"/>
                  </a:lnTo>
                  <a:lnTo>
                    <a:pt x="5712" y="3534"/>
                  </a:lnTo>
                  <a:lnTo>
                    <a:pt x="5676" y="3570"/>
                  </a:lnTo>
                  <a:lnTo>
                    <a:pt x="5664" y="3606"/>
                  </a:lnTo>
                  <a:lnTo>
                    <a:pt x="5646" y="3624"/>
                  </a:lnTo>
                  <a:lnTo>
                    <a:pt x="5592" y="3606"/>
                  </a:lnTo>
                  <a:lnTo>
                    <a:pt x="5544" y="3636"/>
                  </a:lnTo>
                  <a:lnTo>
                    <a:pt x="5502" y="3624"/>
                  </a:lnTo>
                  <a:lnTo>
                    <a:pt x="5484" y="3600"/>
                  </a:lnTo>
                  <a:lnTo>
                    <a:pt x="5490" y="3570"/>
                  </a:lnTo>
                  <a:lnTo>
                    <a:pt x="5484" y="3540"/>
                  </a:lnTo>
                  <a:lnTo>
                    <a:pt x="5430" y="3480"/>
                  </a:lnTo>
                  <a:lnTo>
                    <a:pt x="5412" y="3450"/>
                  </a:lnTo>
                  <a:lnTo>
                    <a:pt x="5418" y="3390"/>
                  </a:lnTo>
                  <a:lnTo>
                    <a:pt x="5382" y="3336"/>
                  </a:lnTo>
                  <a:lnTo>
                    <a:pt x="5388" y="3306"/>
                  </a:lnTo>
                  <a:lnTo>
                    <a:pt x="5400" y="3216"/>
                  </a:lnTo>
                  <a:lnTo>
                    <a:pt x="5370" y="3156"/>
                  </a:lnTo>
                  <a:lnTo>
                    <a:pt x="5334" y="3126"/>
                  </a:lnTo>
                  <a:lnTo>
                    <a:pt x="5298" y="3126"/>
                  </a:lnTo>
                  <a:lnTo>
                    <a:pt x="5280" y="3084"/>
                  </a:lnTo>
                  <a:lnTo>
                    <a:pt x="5208" y="3030"/>
                  </a:lnTo>
                  <a:lnTo>
                    <a:pt x="5154" y="3000"/>
                  </a:lnTo>
                  <a:lnTo>
                    <a:pt x="5154" y="2964"/>
                  </a:lnTo>
                  <a:lnTo>
                    <a:pt x="5172" y="2916"/>
                  </a:lnTo>
                  <a:lnTo>
                    <a:pt x="5160" y="2868"/>
                  </a:lnTo>
                  <a:lnTo>
                    <a:pt x="5142" y="2850"/>
                  </a:lnTo>
                  <a:lnTo>
                    <a:pt x="5136" y="2832"/>
                  </a:lnTo>
                  <a:lnTo>
                    <a:pt x="5172" y="2802"/>
                  </a:lnTo>
                  <a:lnTo>
                    <a:pt x="5220" y="2754"/>
                  </a:lnTo>
                  <a:lnTo>
                    <a:pt x="5238" y="2688"/>
                  </a:lnTo>
                  <a:lnTo>
                    <a:pt x="5220" y="2616"/>
                  </a:lnTo>
                  <a:lnTo>
                    <a:pt x="5154" y="2502"/>
                  </a:lnTo>
                  <a:lnTo>
                    <a:pt x="5172" y="2490"/>
                  </a:lnTo>
                  <a:lnTo>
                    <a:pt x="5220" y="2520"/>
                  </a:lnTo>
                  <a:lnTo>
                    <a:pt x="5226" y="2556"/>
                  </a:lnTo>
                  <a:lnTo>
                    <a:pt x="5244" y="2562"/>
                  </a:lnTo>
                  <a:lnTo>
                    <a:pt x="5262" y="2580"/>
                  </a:lnTo>
                  <a:lnTo>
                    <a:pt x="5262" y="2622"/>
                  </a:lnTo>
                  <a:lnTo>
                    <a:pt x="5298" y="2652"/>
                  </a:lnTo>
                  <a:lnTo>
                    <a:pt x="5292" y="2712"/>
                  </a:lnTo>
                  <a:lnTo>
                    <a:pt x="5316" y="2748"/>
                  </a:lnTo>
                  <a:lnTo>
                    <a:pt x="5304" y="2784"/>
                  </a:lnTo>
                  <a:lnTo>
                    <a:pt x="5322" y="2814"/>
                  </a:lnTo>
                  <a:lnTo>
                    <a:pt x="5370" y="2850"/>
                  </a:lnTo>
                  <a:lnTo>
                    <a:pt x="5370" y="2874"/>
                  </a:lnTo>
                  <a:lnTo>
                    <a:pt x="5394" y="2898"/>
                  </a:lnTo>
                  <a:lnTo>
                    <a:pt x="5394" y="2916"/>
                  </a:lnTo>
                  <a:lnTo>
                    <a:pt x="5370" y="2934"/>
                  </a:lnTo>
                  <a:lnTo>
                    <a:pt x="5382" y="2952"/>
                  </a:lnTo>
                  <a:lnTo>
                    <a:pt x="5424" y="2946"/>
                  </a:lnTo>
                  <a:lnTo>
                    <a:pt x="5460" y="2970"/>
                  </a:lnTo>
                  <a:lnTo>
                    <a:pt x="5520" y="2970"/>
                  </a:lnTo>
                  <a:lnTo>
                    <a:pt x="5544" y="2958"/>
                  </a:lnTo>
                  <a:lnTo>
                    <a:pt x="5574" y="2976"/>
                  </a:lnTo>
                  <a:lnTo>
                    <a:pt x="5586" y="3000"/>
                  </a:lnTo>
                  <a:lnTo>
                    <a:pt x="5610" y="2970"/>
                  </a:lnTo>
                  <a:lnTo>
                    <a:pt x="5646" y="2964"/>
                  </a:lnTo>
                  <a:lnTo>
                    <a:pt x="5676" y="2952"/>
                  </a:lnTo>
                  <a:lnTo>
                    <a:pt x="5706" y="2958"/>
                  </a:lnTo>
                  <a:lnTo>
                    <a:pt x="5748" y="3000"/>
                  </a:lnTo>
                  <a:lnTo>
                    <a:pt x="5772" y="3006"/>
                  </a:lnTo>
                  <a:lnTo>
                    <a:pt x="5814" y="3024"/>
                  </a:lnTo>
                  <a:lnTo>
                    <a:pt x="5880" y="3018"/>
                  </a:lnTo>
                  <a:lnTo>
                    <a:pt x="5904" y="2988"/>
                  </a:lnTo>
                  <a:lnTo>
                    <a:pt x="5874" y="3006"/>
                  </a:lnTo>
                  <a:lnTo>
                    <a:pt x="5814" y="3000"/>
                  </a:lnTo>
                  <a:lnTo>
                    <a:pt x="5802" y="2976"/>
                  </a:lnTo>
                  <a:lnTo>
                    <a:pt x="5784" y="2970"/>
                  </a:lnTo>
                  <a:lnTo>
                    <a:pt x="5766" y="2928"/>
                  </a:lnTo>
                  <a:lnTo>
                    <a:pt x="5712" y="2928"/>
                  </a:lnTo>
                  <a:lnTo>
                    <a:pt x="5706" y="2904"/>
                  </a:lnTo>
                  <a:lnTo>
                    <a:pt x="5694" y="2904"/>
                  </a:lnTo>
                  <a:lnTo>
                    <a:pt x="5676" y="2922"/>
                  </a:lnTo>
                  <a:lnTo>
                    <a:pt x="5598" y="2916"/>
                  </a:lnTo>
                  <a:lnTo>
                    <a:pt x="5574" y="2898"/>
                  </a:lnTo>
                  <a:lnTo>
                    <a:pt x="5520" y="2892"/>
                  </a:lnTo>
                  <a:lnTo>
                    <a:pt x="5466" y="2850"/>
                  </a:lnTo>
                  <a:lnTo>
                    <a:pt x="5454" y="2814"/>
                  </a:lnTo>
                  <a:lnTo>
                    <a:pt x="5436" y="2814"/>
                  </a:lnTo>
                  <a:lnTo>
                    <a:pt x="5388" y="2748"/>
                  </a:lnTo>
                  <a:lnTo>
                    <a:pt x="5412" y="2742"/>
                  </a:lnTo>
                  <a:lnTo>
                    <a:pt x="5424" y="2724"/>
                  </a:lnTo>
                  <a:lnTo>
                    <a:pt x="5466" y="2700"/>
                  </a:lnTo>
                  <a:lnTo>
                    <a:pt x="5490" y="2700"/>
                  </a:lnTo>
                  <a:lnTo>
                    <a:pt x="5532" y="2742"/>
                  </a:lnTo>
                  <a:lnTo>
                    <a:pt x="5604" y="2766"/>
                  </a:lnTo>
                  <a:lnTo>
                    <a:pt x="5646" y="2760"/>
                  </a:lnTo>
                  <a:lnTo>
                    <a:pt x="5682" y="2706"/>
                  </a:lnTo>
                  <a:lnTo>
                    <a:pt x="5652" y="2652"/>
                  </a:lnTo>
                  <a:lnTo>
                    <a:pt x="5598" y="2640"/>
                  </a:lnTo>
                  <a:lnTo>
                    <a:pt x="5544" y="2670"/>
                  </a:lnTo>
                  <a:lnTo>
                    <a:pt x="5526" y="2652"/>
                  </a:lnTo>
                  <a:lnTo>
                    <a:pt x="5532" y="2634"/>
                  </a:lnTo>
                  <a:lnTo>
                    <a:pt x="5550" y="2646"/>
                  </a:lnTo>
                  <a:lnTo>
                    <a:pt x="5568" y="2634"/>
                  </a:lnTo>
                  <a:lnTo>
                    <a:pt x="5568" y="2604"/>
                  </a:lnTo>
                  <a:lnTo>
                    <a:pt x="5604" y="2550"/>
                  </a:lnTo>
                  <a:lnTo>
                    <a:pt x="5640" y="2532"/>
                  </a:lnTo>
                  <a:lnTo>
                    <a:pt x="5670" y="2544"/>
                  </a:lnTo>
                  <a:lnTo>
                    <a:pt x="5778" y="2538"/>
                  </a:lnTo>
                  <a:lnTo>
                    <a:pt x="5814" y="2574"/>
                  </a:lnTo>
                  <a:lnTo>
                    <a:pt x="5856" y="2598"/>
                  </a:lnTo>
                  <a:lnTo>
                    <a:pt x="5946" y="2610"/>
                  </a:lnTo>
                  <a:lnTo>
                    <a:pt x="5952" y="2634"/>
                  </a:lnTo>
                  <a:lnTo>
                    <a:pt x="5988" y="2652"/>
                  </a:lnTo>
                  <a:lnTo>
                    <a:pt x="6048" y="2712"/>
                  </a:lnTo>
                  <a:lnTo>
                    <a:pt x="6096" y="2712"/>
                  </a:lnTo>
                  <a:lnTo>
                    <a:pt x="6174" y="2706"/>
                  </a:lnTo>
                  <a:lnTo>
                    <a:pt x="6240" y="2670"/>
                  </a:lnTo>
                  <a:lnTo>
                    <a:pt x="6264" y="2688"/>
                  </a:lnTo>
                  <a:lnTo>
                    <a:pt x="6312" y="2688"/>
                  </a:lnTo>
                  <a:lnTo>
                    <a:pt x="6306" y="2736"/>
                  </a:lnTo>
                  <a:lnTo>
                    <a:pt x="6312" y="2766"/>
                  </a:lnTo>
                  <a:lnTo>
                    <a:pt x="6306" y="2784"/>
                  </a:lnTo>
                  <a:lnTo>
                    <a:pt x="6264" y="2814"/>
                  </a:lnTo>
                  <a:lnTo>
                    <a:pt x="6264" y="2850"/>
                  </a:lnTo>
                  <a:lnTo>
                    <a:pt x="6282" y="2880"/>
                  </a:lnTo>
                  <a:lnTo>
                    <a:pt x="6282" y="2928"/>
                  </a:lnTo>
                  <a:lnTo>
                    <a:pt x="6330" y="2964"/>
                  </a:lnTo>
                  <a:lnTo>
                    <a:pt x="6336" y="2994"/>
                  </a:lnTo>
                  <a:lnTo>
                    <a:pt x="6318" y="3018"/>
                  </a:lnTo>
                  <a:lnTo>
                    <a:pt x="6330" y="3102"/>
                  </a:lnTo>
                  <a:lnTo>
                    <a:pt x="6348" y="3102"/>
                  </a:lnTo>
                  <a:lnTo>
                    <a:pt x="6360" y="3072"/>
                  </a:lnTo>
                  <a:lnTo>
                    <a:pt x="6348" y="3054"/>
                  </a:lnTo>
                  <a:lnTo>
                    <a:pt x="6366" y="3036"/>
                  </a:lnTo>
                  <a:lnTo>
                    <a:pt x="6366" y="3000"/>
                  </a:lnTo>
                  <a:lnTo>
                    <a:pt x="6384" y="2988"/>
                  </a:lnTo>
                  <a:lnTo>
                    <a:pt x="6402" y="2946"/>
                  </a:lnTo>
                  <a:lnTo>
                    <a:pt x="6426" y="2964"/>
                  </a:lnTo>
                  <a:lnTo>
                    <a:pt x="6450" y="3012"/>
                  </a:lnTo>
                  <a:lnTo>
                    <a:pt x="6450" y="3078"/>
                  </a:lnTo>
                  <a:lnTo>
                    <a:pt x="6462" y="3096"/>
                  </a:lnTo>
                  <a:lnTo>
                    <a:pt x="6438" y="3108"/>
                  </a:lnTo>
                  <a:lnTo>
                    <a:pt x="6438" y="3144"/>
                  </a:lnTo>
                  <a:lnTo>
                    <a:pt x="6426" y="3156"/>
                  </a:lnTo>
                  <a:lnTo>
                    <a:pt x="6480" y="3186"/>
                  </a:lnTo>
                  <a:lnTo>
                    <a:pt x="6528" y="3186"/>
                  </a:lnTo>
                  <a:lnTo>
                    <a:pt x="6576" y="3192"/>
                  </a:lnTo>
                  <a:lnTo>
                    <a:pt x="6606" y="3228"/>
                  </a:lnTo>
                  <a:lnTo>
                    <a:pt x="6606" y="3258"/>
                  </a:lnTo>
                  <a:lnTo>
                    <a:pt x="6636" y="3282"/>
                  </a:lnTo>
                  <a:lnTo>
                    <a:pt x="6702" y="3282"/>
                  </a:lnTo>
                  <a:lnTo>
                    <a:pt x="6762" y="3342"/>
                  </a:lnTo>
                  <a:lnTo>
                    <a:pt x="6756" y="3324"/>
                  </a:lnTo>
                  <a:lnTo>
                    <a:pt x="6756" y="3282"/>
                  </a:lnTo>
                  <a:lnTo>
                    <a:pt x="6804" y="3240"/>
                  </a:lnTo>
                  <a:lnTo>
                    <a:pt x="6840" y="3240"/>
                  </a:lnTo>
                  <a:lnTo>
                    <a:pt x="6906" y="3288"/>
                  </a:lnTo>
                  <a:lnTo>
                    <a:pt x="6948" y="3288"/>
                  </a:lnTo>
                  <a:lnTo>
                    <a:pt x="6978" y="3312"/>
                  </a:lnTo>
                  <a:lnTo>
                    <a:pt x="6990" y="3366"/>
                  </a:lnTo>
                  <a:lnTo>
                    <a:pt x="6984" y="3306"/>
                  </a:lnTo>
                  <a:lnTo>
                    <a:pt x="6966" y="3270"/>
                  </a:lnTo>
                  <a:lnTo>
                    <a:pt x="6936" y="3270"/>
                  </a:lnTo>
                  <a:lnTo>
                    <a:pt x="6894" y="3258"/>
                  </a:lnTo>
                  <a:lnTo>
                    <a:pt x="6834" y="3222"/>
                  </a:lnTo>
                  <a:lnTo>
                    <a:pt x="6786" y="3234"/>
                  </a:lnTo>
                  <a:lnTo>
                    <a:pt x="6738" y="3270"/>
                  </a:lnTo>
                  <a:lnTo>
                    <a:pt x="6714" y="3258"/>
                  </a:lnTo>
                  <a:lnTo>
                    <a:pt x="6708" y="3264"/>
                  </a:lnTo>
                  <a:lnTo>
                    <a:pt x="6654" y="3246"/>
                  </a:lnTo>
                  <a:lnTo>
                    <a:pt x="6594" y="3192"/>
                  </a:lnTo>
                  <a:lnTo>
                    <a:pt x="6564" y="3168"/>
                  </a:lnTo>
                  <a:lnTo>
                    <a:pt x="6516" y="3168"/>
                  </a:lnTo>
                  <a:lnTo>
                    <a:pt x="6486" y="3126"/>
                  </a:lnTo>
                  <a:lnTo>
                    <a:pt x="6510" y="3132"/>
                  </a:lnTo>
                  <a:lnTo>
                    <a:pt x="6528" y="3132"/>
                  </a:lnTo>
                  <a:lnTo>
                    <a:pt x="6564" y="3066"/>
                  </a:lnTo>
                  <a:lnTo>
                    <a:pt x="6552" y="3042"/>
                  </a:lnTo>
                  <a:lnTo>
                    <a:pt x="6510" y="3006"/>
                  </a:lnTo>
                  <a:lnTo>
                    <a:pt x="6492" y="2946"/>
                  </a:lnTo>
                  <a:lnTo>
                    <a:pt x="6444" y="2880"/>
                  </a:lnTo>
                  <a:lnTo>
                    <a:pt x="6414" y="2862"/>
                  </a:lnTo>
                  <a:lnTo>
                    <a:pt x="6378" y="2826"/>
                  </a:lnTo>
                  <a:lnTo>
                    <a:pt x="6384" y="2790"/>
                  </a:lnTo>
                  <a:lnTo>
                    <a:pt x="6378" y="2760"/>
                  </a:lnTo>
                  <a:lnTo>
                    <a:pt x="6366" y="2688"/>
                  </a:lnTo>
                  <a:lnTo>
                    <a:pt x="6336" y="2658"/>
                  </a:lnTo>
                  <a:lnTo>
                    <a:pt x="6318" y="2658"/>
                  </a:lnTo>
                  <a:lnTo>
                    <a:pt x="6264" y="2622"/>
                  </a:lnTo>
                  <a:lnTo>
                    <a:pt x="6180" y="2622"/>
                  </a:lnTo>
                  <a:lnTo>
                    <a:pt x="6156" y="2586"/>
                  </a:lnTo>
                  <a:lnTo>
                    <a:pt x="6108" y="2562"/>
                  </a:lnTo>
                  <a:lnTo>
                    <a:pt x="6114" y="2526"/>
                  </a:lnTo>
                  <a:lnTo>
                    <a:pt x="6096" y="2502"/>
                  </a:lnTo>
                  <a:lnTo>
                    <a:pt x="6096" y="2484"/>
                  </a:lnTo>
                  <a:lnTo>
                    <a:pt x="6060" y="2502"/>
                  </a:lnTo>
                  <a:lnTo>
                    <a:pt x="5952" y="2496"/>
                  </a:lnTo>
                  <a:lnTo>
                    <a:pt x="5916" y="2502"/>
                  </a:lnTo>
                  <a:lnTo>
                    <a:pt x="5874" y="2478"/>
                  </a:lnTo>
                  <a:lnTo>
                    <a:pt x="5868" y="2436"/>
                  </a:lnTo>
                  <a:lnTo>
                    <a:pt x="5856" y="2436"/>
                  </a:lnTo>
                  <a:lnTo>
                    <a:pt x="5844" y="2412"/>
                  </a:lnTo>
                  <a:lnTo>
                    <a:pt x="5844" y="2364"/>
                  </a:lnTo>
                  <a:lnTo>
                    <a:pt x="5808" y="2304"/>
                  </a:lnTo>
                  <a:lnTo>
                    <a:pt x="5754" y="2274"/>
                  </a:lnTo>
                  <a:lnTo>
                    <a:pt x="5766" y="2250"/>
                  </a:lnTo>
                  <a:lnTo>
                    <a:pt x="5754" y="2232"/>
                  </a:lnTo>
                  <a:lnTo>
                    <a:pt x="5730" y="2232"/>
                  </a:lnTo>
                  <a:lnTo>
                    <a:pt x="5712" y="2214"/>
                  </a:lnTo>
                  <a:lnTo>
                    <a:pt x="5724" y="2190"/>
                  </a:lnTo>
                  <a:lnTo>
                    <a:pt x="5724" y="2160"/>
                  </a:lnTo>
                  <a:lnTo>
                    <a:pt x="5688" y="2130"/>
                  </a:lnTo>
                  <a:lnTo>
                    <a:pt x="5712" y="2112"/>
                  </a:lnTo>
                  <a:lnTo>
                    <a:pt x="5754" y="2112"/>
                  </a:lnTo>
                  <a:lnTo>
                    <a:pt x="5790" y="2082"/>
                  </a:lnTo>
                  <a:lnTo>
                    <a:pt x="5832" y="2082"/>
                  </a:lnTo>
                  <a:lnTo>
                    <a:pt x="5916" y="2064"/>
                  </a:lnTo>
                  <a:lnTo>
                    <a:pt x="6030" y="2022"/>
                  </a:lnTo>
                  <a:lnTo>
                    <a:pt x="6072" y="1986"/>
                  </a:lnTo>
                  <a:lnTo>
                    <a:pt x="6114" y="1980"/>
                  </a:lnTo>
                  <a:lnTo>
                    <a:pt x="6144" y="1992"/>
                  </a:lnTo>
                  <a:lnTo>
                    <a:pt x="6180" y="1980"/>
                  </a:lnTo>
                  <a:lnTo>
                    <a:pt x="6198" y="1944"/>
                  </a:lnTo>
                  <a:lnTo>
                    <a:pt x="6252" y="1926"/>
                  </a:lnTo>
                  <a:lnTo>
                    <a:pt x="6360" y="1884"/>
                  </a:lnTo>
                  <a:lnTo>
                    <a:pt x="6366" y="1896"/>
                  </a:lnTo>
                  <a:lnTo>
                    <a:pt x="6354" y="1926"/>
                  </a:lnTo>
                  <a:lnTo>
                    <a:pt x="6354" y="1944"/>
                  </a:lnTo>
                  <a:lnTo>
                    <a:pt x="6330" y="1962"/>
                  </a:lnTo>
                  <a:lnTo>
                    <a:pt x="6300" y="2016"/>
                  </a:lnTo>
                  <a:lnTo>
                    <a:pt x="6306" y="2046"/>
                  </a:lnTo>
                  <a:lnTo>
                    <a:pt x="6366" y="2094"/>
                  </a:lnTo>
                  <a:lnTo>
                    <a:pt x="6426" y="2094"/>
                  </a:lnTo>
                  <a:lnTo>
                    <a:pt x="6390" y="2082"/>
                  </a:lnTo>
                  <a:lnTo>
                    <a:pt x="6336" y="2034"/>
                  </a:lnTo>
                  <a:lnTo>
                    <a:pt x="6336" y="2010"/>
                  </a:lnTo>
                  <a:lnTo>
                    <a:pt x="6360" y="1980"/>
                  </a:lnTo>
                  <a:lnTo>
                    <a:pt x="6420" y="1950"/>
                  </a:lnTo>
                  <a:lnTo>
                    <a:pt x="6444" y="1896"/>
                  </a:lnTo>
                  <a:lnTo>
                    <a:pt x="6420" y="1860"/>
                  </a:lnTo>
                  <a:lnTo>
                    <a:pt x="6384" y="1860"/>
                  </a:lnTo>
                  <a:lnTo>
                    <a:pt x="6342" y="1830"/>
                  </a:lnTo>
                  <a:lnTo>
                    <a:pt x="6348" y="1806"/>
                  </a:lnTo>
                  <a:lnTo>
                    <a:pt x="6300" y="1806"/>
                  </a:lnTo>
                  <a:lnTo>
                    <a:pt x="6288" y="1824"/>
                  </a:lnTo>
                  <a:lnTo>
                    <a:pt x="6270" y="1806"/>
                  </a:lnTo>
                  <a:lnTo>
                    <a:pt x="6252" y="1770"/>
                  </a:lnTo>
                  <a:lnTo>
                    <a:pt x="6204" y="1770"/>
                  </a:lnTo>
                  <a:lnTo>
                    <a:pt x="6180" y="1782"/>
                  </a:lnTo>
                  <a:lnTo>
                    <a:pt x="6144" y="1740"/>
                  </a:lnTo>
                  <a:lnTo>
                    <a:pt x="6156" y="1734"/>
                  </a:lnTo>
                  <a:lnTo>
                    <a:pt x="6162" y="1710"/>
                  </a:lnTo>
                  <a:lnTo>
                    <a:pt x="6180" y="1704"/>
                  </a:lnTo>
                  <a:lnTo>
                    <a:pt x="6210" y="1728"/>
                  </a:lnTo>
                  <a:lnTo>
                    <a:pt x="6246" y="1728"/>
                  </a:lnTo>
                  <a:lnTo>
                    <a:pt x="6276" y="1710"/>
                  </a:lnTo>
                  <a:lnTo>
                    <a:pt x="6264" y="1692"/>
                  </a:lnTo>
                  <a:lnTo>
                    <a:pt x="6252" y="1704"/>
                  </a:lnTo>
                  <a:lnTo>
                    <a:pt x="6222" y="1710"/>
                  </a:lnTo>
                  <a:lnTo>
                    <a:pt x="6192" y="1686"/>
                  </a:lnTo>
                  <a:lnTo>
                    <a:pt x="6186" y="1662"/>
                  </a:lnTo>
                  <a:lnTo>
                    <a:pt x="6150" y="1656"/>
                  </a:lnTo>
                  <a:lnTo>
                    <a:pt x="6102" y="1644"/>
                  </a:lnTo>
                  <a:lnTo>
                    <a:pt x="6072" y="1656"/>
                  </a:lnTo>
                  <a:lnTo>
                    <a:pt x="6048" y="1626"/>
                  </a:lnTo>
                  <a:lnTo>
                    <a:pt x="6066" y="1608"/>
                  </a:lnTo>
                  <a:lnTo>
                    <a:pt x="6066" y="1584"/>
                  </a:lnTo>
                  <a:lnTo>
                    <a:pt x="6048" y="1566"/>
                  </a:lnTo>
                  <a:lnTo>
                    <a:pt x="6054" y="1560"/>
                  </a:lnTo>
                  <a:lnTo>
                    <a:pt x="6072" y="1560"/>
                  </a:lnTo>
                  <a:lnTo>
                    <a:pt x="6108" y="1602"/>
                  </a:lnTo>
                  <a:lnTo>
                    <a:pt x="6138" y="1596"/>
                  </a:lnTo>
                  <a:lnTo>
                    <a:pt x="6168" y="1638"/>
                  </a:lnTo>
                  <a:lnTo>
                    <a:pt x="6174" y="1614"/>
                  </a:lnTo>
                  <a:lnTo>
                    <a:pt x="6168" y="1590"/>
                  </a:lnTo>
                  <a:lnTo>
                    <a:pt x="6198" y="1572"/>
                  </a:lnTo>
                  <a:lnTo>
                    <a:pt x="6204" y="1518"/>
                  </a:lnTo>
                  <a:lnTo>
                    <a:pt x="6180" y="1500"/>
                  </a:lnTo>
                  <a:lnTo>
                    <a:pt x="6186" y="1494"/>
                  </a:lnTo>
                  <a:lnTo>
                    <a:pt x="6216" y="1494"/>
                  </a:lnTo>
                  <a:lnTo>
                    <a:pt x="6234" y="1476"/>
                  </a:lnTo>
                  <a:lnTo>
                    <a:pt x="6162" y="1458"/>
                  </a:lnTo>
                  <a:lnTo>
                    <a:pt x="6144" y="1476"/>
                  </a:lnTo>
                  <a:lnTo>
                    <a:pt x="6120" y="1476"/>
                  </a:lnTo>
                  <a:lnTo>
                    <a:pt x="6126" y="1452"/>
                  </a:lnTo>
                  <a:lnTo>
                    <a:pt x="6150" y="1428"/>
                  </a:lnTo>
                  <a:lnTo>
                    <a:pt x="6204" y="1428"/>
                  </a:lnTo>
                  <a:lnTo>
                    <a:pt x="6246" y="1416"/>
                  </a:lnTo>
                  <a:lnTo>
                    <a:pt x="6240" y="1392"/>
                  </a:lnTo>
                  <a:lnTo>
                    <a:pt x="6270" y="1356"/>
                  </a:lnTo>
                  <a:lnTo>
                    <a:pt x="6270" y="1332"/>
                  </a:lnTo>
                  <a:lnTo>
                    <a:pt x="6282" y="1320"/>
                  </a:lnTo>
                  <a:lnTo>
                    <a:pt x="6276" y="1308"/>
                  </a:lnTo>
                  <a:lnTo>
                    <a:pt x="6306" y="1272"/>
                  </a:lnTo>
                  <a:lnTo>
                    <a:pt x="6318" y="1272"/>
                  </a:lnTo>
                  <a:lnTo>
                    <a:pt x="6330" y="1290"/>
                  </a:lnTo>
                  <a:lnTo>
                    <a:pt x="6348" y="1284"/>
                  </a:lnTo>
                  <a:lnTo>
                    <a:pt x="6354" y="1254"/>
                  </a:lnTo>
                  <a:lnTo>
                    <a:pt x="6366" y="1254"/>
                  </a:lnTo>
                  <a:lnTo>
                    <a:pt x="6348" y="1230"/>
                  </a:lnTo>
                  <a:lnTo>
                    <a:pt x="6360" y="1218"/>
                  </a:lnTo>
                  <a:lnTo>
                    <a:pt x="6402" y="1206"/>
                  </a:lnTo>
                  <a:lnTo>
                    <a:pt x="6420" y="1200"/>
                  </a:lnTo>
                  <a:lnTo>
                    <a:pt x="6426" y="1170"/>
                  </a:lnTo>
                  <a:lnTo>
                    <a:pt x="6444" y="1170"/>
                  </a:lnTo>
                  <a:lnTo>
                    <a:pt x="6468" y="1182"/>
                  </a:lnTo>
                  <a:lnTo>
                    <a:pt x="6522" y="1170"/>
                  </a:lnTo>
                  <a:lnTo>
                    <a:pt x="6510" y="1152"/>
                  </a:lnTo>
                  <a:lnTo>
                    <a:pt x="6516" y="1128"/>
                  </a:lnTo>
                  <a:lnTo>
                    <a:pt x="6582" y="1122"/>
                  </a:lnTo>
                  <a:lnTo>
                    <a:pt x="6618" y="1098"/>
                  </a:lnTo>
                  <a:lnTo>
                    <a:pt x="6636" y="1068"/>
                  </a:lnTo>
                  <a:lnTo>
                    <a:pt x="6720" y="1038"/>
                  </a:lnTo>
                  <a:lnTo>
                    <a:pt x="6726" y="1008"/>
                  </a:lnTo>
                  <a:lnTo>
                    <a:pt x="6708" y="1008"/>
                  </a:lnTo>
                  <a:lnTo>
                    <a:pt x="6660" y="1038"/>
                  </a:lnTo>
                  <a:lnTo>
                    <a:pt x="6642" y="1020"/>
                  </a:lnTo>
                  <a:lnTo>
                    <a:pt x="6606" y="1050"/>
                  </a:lnTo>
                  <a:lnTo>
                    <a:pt x="6588" y="1038"/>
                  </a:lnTo>
                  <a:lnTo>
                    <a:pt x="6588" y="972"/>
                  </a:lnTo>
                  <a:lnTo>
                    <a:pt x="6606" y="966"/>
                  </a:lnTo>
                  <a:lnTo>
                    <a:pt x="6618" y="936"/>
                  </a:lnTo>
                  <a:lnTo>
                    <a:pt x="6630" y="942"/>
                  </a:lnTo>
                  <a:lnTo>
                    <a:pt x="6636" y="954"/>
                  </a:lnTo>
                  <a:lnTo>
                    <a:pt x="6642" y="960"/>
                  </a:lnTo>
                  <a:lnTo>
                    <a:pt x="6666" y="942"/>
                  </a:lnTo>
                  <a:lnTo>
                    <a:pt x="6636" y="912"/>
                  </a:lnTo>
                  <a:lnTo>
                    <a:pt x="6672" y="906"/>
                  </a:lnTo>
                  <a:lnTo>
                    <a:pt x="6702" y="924"/>
                  </a:lnTo>
                  <a:lnTo>
                    <a:pt x="6726" y="924"/>
                  </a:lnTo>
                  <a:lnTo>
                    <a:pt x="6768" y="900"/>
                  </a:lnTo>
                  <a:lnTo>
                    <a:pt x="6798" y="906"/>
                  </a:lnTo>
                  <a:lnTo>
                    <a:pt x="6882" y="882"/>
                  </a:lnTo>
                  <a:lnTo>
                    <a:pt x="6918" y="888"/>
                  </a:lnTo>
                  <a:lnTo>
                    <a:pt x="6930" y="906"/>
                  </a:lnTo>
                  <a:lnTo>
                    <a:pt x="6900" y="972"/>
                  </a:lnTo>
                  <a:lnTo>
                    <a:pt x="6900" y="990"/>
                  </a:lnTo>
                  <a:lnTo>
                    <a:pt x="6930" y="1008"/>
                  </a:lnTo>
                  <a:lnTo>
                    <a:pt x="6942" y="972"/>
                  </a:lnTo>
                  <a:lnTo>
                    <a:pt x="6972" y="930"/>
                  </a:lnTo>
                  <a:lnTo>
                    <a:pt x="6960" y="900"/>
                  </a:lnTo>
                  <a:lnTo>
                    <a:pt x="6972" y="888"/>
                  </a:lnTo>
                  <a:lnTo>
                    <a:pt x="6996" y="918"/>
                  </a:lnTo>
                  <a:lnTo>
                    <a:pt x="7002" y="960"/>
                  </a:lnTo>
                  <a:lnTo>
                    <a:pt x="7026" y="960"/>
                  </a:lnTo>
                  <a:lnTo>
                    <a:pt x="7038" y="930"/>
                  </a:lnTo>
                  <a:lnTo>
                    <a:pt x="7026" y="900"/>
                  </a:lnTo>
                  <a:lnTo>
                    <a:pt x="7050" y="882"/>
                  </a:lnTo>
                  <a:lnTo>
                    <a:pt x="7062" y="888"/>
                  </a:lnTo>
                  <a:lnTo>
                    <a:pt x="7068" y="918"/>
                  </a:lnTo>
                  <a:lnTo>
                    <a:pt x="7110" y="888"/>
                  </a:lnTo>
                  <a:lnTo>
                    <a:pt x="7116" y="870"/>
                  </a:lnTo>
                  <a:lnTo>
                    <a:pt x="7098" y="846"/>
                  </a:lnTo>
                  <a:lnTo>
                    <a:pt x="7128" y="846"/>
                  </a:lnTo>
                  <a:lnTo>
                    <a:pt x="7146" y="834"/>
                  </a:lnTo>
                  <a:lnTo>
                    <a:pt x="7116" y="822"/>
                  </a:lnTo>
                  <a:lnTo>
                    <a:pt x="7152" y="792"/>
                  </a:lnTo>
                  <a:lnTo>
                    <a:pt x="7188" y="786"/>
                  </a:lnTo>
                  <a:lnTo>
                    <a:pt x="7218" y="774"/>
                  </a:lnTo>
                  <a:lnTo>
                    <a:pt x="7236" y="780"/>
                  </a:lnTo>
                  <a:lnTo>
                    <a:pt x="7236" y="798"/>
                  </a:lnTo>
                  <a:lnTo>
                    <a:pt x="7248" y="804"/>
                  </a:lnTo>
                  <a:lnTo>
                    <a:pt x="7296" y="804"/>
                  </a:lnTo>
                  <a:lnTo>
                    <a:pt x="7296" y="846"/>
                  </a:lnTo>
                  <a:lnTo>
                    <a:pt x="7314" y="864"/>
                  </a:lnTo>
                  <a:lnTo>
                    <a:pt x="7290" y="930"/>
                  </a:lnTo>
                  <a:lnTo>
                    <a:pt x="7332" y="906"/>
                  </a:lnTo>
                  <a:lnTo>
                    <a:pt x="7362" y="852"/>
                  </a:lnTo>
                  <a:lnTo>
                    <a:pt x="7326" y="792"/>
                  </a:lnTo>
                  <a:lnTo>
                    <a:pt x="7284" y="774"/>
                  </a:lnTo>
                  <a:lnTo>
                    <a:pt x="7260" y="738"/>
                  </a:lnTo>
                  <a:lnTo>
                    <a:pt x="7224" y="756"/>
                  </a:lnTo>
                  <a:lnTo>
                    <a:pt x="7206" y="744"/>
                  </a:lnTo>
                  <a:lnTo>
                    <a:pt x="7170" y="750"/>
                  </a:lnTo>
                  <a:lnTo>
                    <a:pt x="7164" y="726"/>
                  </a:lnTo>
                  <a:lnTo>
                    <a:pt x="7134" y="714"/>
                  </a:lnTo>
                  <a:lnTo>
                    <a:pt x="7128" y="702"/>
                  </a:lnTo>
                  <a:lnTo>
                    <a:pt x="7146" y="684"/>
                  </a:lnTo>
                  <a:lnTo>
                    <a:pt x="7212" y="684"/>
                  </a:lnTo>
                  <a:lnTo>
                    <a:pt x="7230" y="660"/>
                  </a:lnTo>
                  <a:lnTo>
                    <a:pt x="7260" y="660"/>
                  </a:lnTo>
                  <a:lnTo>
                    <a:pt x="7290" y="672"/>
                  </a:lnTo>
                  <a:lnTo>
                    <a:pt x="7320" y="660"/>
                  </a:lnTo>
                  <a:lnTo>
                    <a:pt x="7344" y="672"/>
                  </a:lnTo>
                  <a:lnTo>
                    <a:pt x="7410" y="642"/>
                  </a:lnTo>
                  <a:lnTo>
                    <a:pt x="7446" y="660"/>
                  </a:lnTo>
                  <a:lnTo>
                    <a:pt x="7500" y="660"/>
                  </a:lnTo>
                  <a:lnTo>
                    <a:pt x="7524" y="648"/>
                  </a:lnTo>
                  <a:lnTo>
                    <a:pt x="7512" y="630"/>
                  </a:lnTo>
                  <a:lnTo>
                    <a:pt x="7464" y="624"/>
                  </a:lnTo>
                  <a:lnTo>
                    <a:pt x="7416" y="606"/>
                  </a:lnTo>
                  <a:lnTo>
                    <a:pt x="7380" y="624"/>
                  </a:lnTo>
                  <a:lnTo>
                    <a:pt x="7320" y="618"/>
                  </a:lnTo>
                  <a:lnTo>
                    <a:pt x="7320" y="594"/>
                  </a:lnTo>
                  <a:lnTo>
                    <a:pt x="7308" y="564"/>
                  </a:lnTo>
                  <a:lnTo>
                    <a:pt x="7350" y="534"/>
                  </a:lnTo>
                  <a:lnTo>
                    <a:pt x="7308" y="528"/>
                  </a:lnTo>
                  <a:lnTo>
                    <a:pt x="7272" y="486"/>
                  </a:lnTo>
                  <a:lnTo>
                    <a:pt x="7242" y="492"/>
                  </a:lnTo>
                  <a:lnTo>
                    <a:pt x="7218" y="456"/>
                  </a:lnTo>
                  <a:lnTo>
                    <a:pt x="7212" y="420"/>
                  </a:lnTo>
                  <a:lnTo>
                    <a:pt x="7242" y="420"/>
                  </a:lnTo>
                  <a:lnTo>
                    <a:pt x="7242" y="390"/>
                  </a:lnTo>
                  <a:lnTo>
                    <a:pt x="7200" y="360"/>
                  </a:lnTo>
                  <a:lnTo>
                    <a:pt x="7206" y="228"/>
                  </a:lnTo>
                  <a:lnTo>
                    <a:pt x="7242" y="198"/>
                  </a:lnTo>
                  <a:lnTo>
                    <a:pt x="7230" y="162"/>
                  </a:lnTo>
                  <a:lnTo>
                    <a:pt x="7236" y="114"/>
                  </a:lnTo>
                  <a:lnTo>
                    <a:pt x="7266" y="90"/>
                  </a:lnTo>
                  <a:lnTo>
                    <a:pt x="7242" y="60"/>
                  </a:lnTo>
                  <a:lnTo>
                    <a:pt x="7272" y="54"/>
                  </a:lnTo>
                  <a:lnTo>
                    <a:pt x="7278" y="30"/>
                  </a:lnTo>
                  <a:lnTo>
                    <a:pt x="732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Freeform 12">
              <a:extLst>
                <a:ext uri="{FF2B5EF4-FFF2-40B4-BE49-F238E27FC236}">
                  <a16:creationId xmlns:a16="http://schemas.microsoft.com/office/drawing/2014/main" id="{9F60EED4-90A3-42E8-A04B-F1274DBD74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15795" y="2447502"/>
              <a:ext cx="1905016" cy="243372"/>
            </a:xfrm>
            <a:custGeom>
              <a:avLst/>
              <a:gdLst/>
              <a:ahLst/>
              <a:cxnLst>
                <a:cxn ang="0">
                  <a:pos x="1290" y="1374"/>
                </a:cxn>
                <a:cxn ang="0">
                  <a:pos x="300" y="1260"/>
                </a:cxn>
                <a:cxn ang="0">
                  <a:pos x="138" y="1392"/>
                </a:cxn>
                <a:cxn ang="0">
                  <a:pos x="1248" y="1170"/>
                </a:cxn>
                <a:cxn ang="0">
                  <a:pos x="1032" y="1170"/>
                </a:cxn>
                <a:cxn ang="0">
                  <a:pos x="942" y="1140"/>
                </a:cxn>
                <a:cxn ang="0">
                  <a:pos x="594" y="1152"/>
                </a:cxn>
                <a:cxn ang="0">
                  <a:pos x="558" y="1338"/>
                </a:cxn>
                <a:cxn ang="0">
                  <a:pos x="408" y="1566"/>
                </a:cxn>
                <a:cxn ang="0">
                  <a:pos x="336" y="1386"/>
                </a:cxn>
                <a:cxn ang="0">
                  <a:pos x="426" y="1266"/>
                </a:cxn>
                <a:cxn ang="0">
                  <a:pos x="516" y="1098"/>
                </a:cxn>
                <a:cxn ang="0">
                  <a:pos x="948" y="960"/>
                </a:cxn>
                <a:cxn ang="0">
                  <a:pos x="996" y="1056"/>
                </a:cxn>
                <a:cxn ang="0">
                  <a:pos x="474" y="1014"/>
                </a:cxn>
                <a:cxn ang="0">
                  <a:pos x="6726" y="942"/>
                </a:cxn>
                <a:cxn ang="0">
                  <a:pos x="978" y="930"/>
                </a:cxn>
                <a:cxn ang="0">
                  <a:pos x="6618" y="906"/>
                </a:cxn>
                <a:cxn ang="0">
                  <a:pos x="1584" y="1188"/>
                </a:cxn>
                <a:cxn ang="0">
                  <a:pos x="1572" y="918"/>
                </a:cxn>
                <a:cxn ang="0">
                  <a:pos x="10422" y="930"/>
                </a:cxn>
                <a:cxn ang="0">
                  <a:pos x="1536" y="900"/>
                </a:cxn>
                <a:cxn ang="0">
                  <a:pos x="1050" y="888"/>
                </a:cxn>
                <a:cxn ang="0">
                  <a:pos x="990" y="900"/>
                </a:cxn>
                <a:cxn ang="0">
                  <a:pos x="1194" y="738"/>
                </a:cxn>
                <a:cxn ang="0">
                  <a:pos x="1044" y="750"/>
                </a:cxn>
                <a:cxn ang="0">
                  <a:pos x="1830" y="786"/>
                </a:cxn>
                <a:cxn ang="0">
                  <a:pos x="1614" y="798"/>
                </a:cxn>
                <a:cxn ang="0">
                  <a:pos x="4710" y="816"/>
                </a:cxn>
                <a:cxn ang="0">
                  <a:pos x="4614" y="630"/>
                </a:cxn>
                <a:cxn ang="0">
                  <a:pos x="5970" y="744"/>
                </a:cxn>
                <a:cxn ang="0">
                  <a:pos x="6150" y="714"/>
                </a:cxn>
                <a:cxn ang="0">
                  <a:pos x="6252" y="1086"/>
                </a:cxn>
                <a:cxn ang="0">
                  <a:pos x="5976" y="1248"/>
                </a:cxn>
                <a:cxn ang="0">
                  <a:pos x="5850" y="786"/>
                </a:cxn>
                <a:cxn ang="0">
                  <a:pos x="5832" y="600"/>
                </a:cxn>
                <a:cxn ang="0">
                  <a:pos x="11730" y="612"/>
                </a:cxn>
                <a:cxn ang="0">
                  <a:pos x="12192" y="600"/>
                </a:cxn>
                <a:cxn ang="0">
                  <a:pos x="11688" y="624"/>
                </a:cxn>
                <a:cxn ang="0">
                  <a:pos x="11544" y="798"/>
                </a:cxn>
                <a:cxn ang="0">
                  <a:pos x="11190" y="666"/>
                </a:cxn>
                <a:cxn ang="0">
                  <a:pos x="11070" y="642"/>
                </a:cxn>
                <a:cxn ang="0">
                  <a:pos x="11418" y="924"/>
                </a:cxn>
                <a:cxn ang="0">
                  <a:pos x="11130" y="1134"/>
                </a:cxn>
                <a:cxn ang="0">
                  <a:pos x="10998" y="1200"/>
                </a:cxn>
                <a:cxn ang="0">
                  <a:pos x="10644" y="996"/>
                </a:cxn>
                <a:cxn ang="0">
                  <a:pos x="10476" y="762"/>
                </a:cxn>
                <a:cxn ang="0">
                  <a:pos x="10776" y="726"/>
                </a:cxn>
                <a:cxn ang="0">
                  <a:pos x="10944" y="600"/>
                </a:cxn>
                <a:cxn ang="0">
                  <a:pos x="1482" y="546"/>
                </a:cxn>
                <a:cxn ang="0">
                  <a:pos x="1062" y="516"/>
                </a:cxn>
                <a:cxn ang="0">
                  <a:pos x="5304" y="516"/>
                </a:cxn>
                <a:cxn ang="0">
                  <a:pos x="5586" y="744"/>
                </a:cxn>
                <a:cxn ang="0">
                  <a:pos x="5496" y="966"/>
                </a:cxn>
                <a:cxn ang="0">
                  <a:pos x="4992" y="840"/>
                </a:cxn>
                <a:cxn ang="0">
                  <a:pos x="4896" y="636"/>
                </a:cxn>
                <a:cxn ang="0">
                  <a:pos x="4218" y="216"/>
                </a:cxn>
                <a:cxn ang="0">
                  <a:pos x="4596" y="0"/>
                </a:cxn>
                <a:cxn ang="0">
                  <a:pos x="4998" y="444"/>
                </a:cxn>
                <a:cxn ang="0">
                  <a:pos x="4518" y="558"/>
                </a:cxn>
                <a:cxn ang="0">
                  <a:pos x="4566" y="12"/>
                </a:cxn>
              </a:cxnLst>
              <a:rect l="0" t="0" r="r" b="b"/>
              <a:pathLst>
                <a:path w="12258" h="1566">
                  <a:moveTo>
                    <a:pt x="1296" y="1194"/>
                  </a:moveTo>
                  <a:lnTo>
                    <a:pt x="1332" y="1218"/>
                  </a:lnTo>
                  <a:lnTo>
                    <a:pt x="1386" y="1248"/>
                  </a:lnTo>
                  <a:lnTo>
                    <a:pt x="1416" y="1242"/>
                  </a:lnTo>
                  <a:lnTo>
                    <a:pt x="1434" y="1248"/>
                  </a:lnTo>
                  <a:lnTo>
                    <a:pt x="1428" y="1260"/>
                  </a:lnTo>
                  <a:lnTo>
                    <a:pt x="1410" y="1266"/>
                  </a:lnTo>
                  <a:lnTo>
                    <a:pt x="1368" y="1284"/>
                  </a:lnTo>
                  <a:lnTo>
                    <a:pt x="1368" y="1302"/>
                  </a:lnTo>
                  <a:lnTo>
                    <a:pt x="1356" y="1332"/>
                  </a:lnTo>
                  <a:lnTo>
                    <a:pt x="1332" y="1344"/>
                  </a:lnTo>
                  <a:lnTo>
                    <a:pt x="1332" y="1356"/>
                  </a:lnTo>
                  <a:lnTo>
                    <a:pt x="1350" y="1374"/>
                  </a:lnTo>
                  <a:lnTo>
                    <a:pt x="1350" y="1386"/>
                  </a:lnTo>
                  <a:lnTo>
                    <a:pt x="1326" y="1392"/>
                  </a:lnTo>
                  <a:lnTo>
                    <a:pt x="1290" y="1374"/>
                  </a:lnTo>
                  <a:lnTo>
                    <a:pt x="1272" y="1326"/>
                  </a:lnTo>
                  <a:lnTo>
                    <a:pt x="1272" y="1290"/>
                  </a:lnTo>
                  <a:lnTo>
                    <a:pt x="1236" y="1230"/>
                  </a:lnTo>
                  <a:lnTo>
                    <a:pt x="1242" y="1206"/>
                  </a:lnTo>
                  <a:lnTo>
                    <a:pt x="1248" y="1206"/>
                  </a:lnTo>
                  <a:lnTo>
                    <a:pt x="1278" y="1200"/>
                  </a:lnTo>
                  <a:lnTo>
                    <a:pt x="1296" y="1194"/>
                  </a:lnTo>
                  <a:close/>
                  <a:moveTo>
                    <a:pt x="192" y="1170"/>
                  </a:moveTo>
                  <a:lnTo>
                    <a:pt x="258" y="1182"/>
                  </a:lnTo>
                  <a:lnTo>
                    <a:pt x="342" y="1224"/>
                  </a:lnTo>
                  <a:lnTo>
                    <a:pt x="372" y="1230"/>
                  </a:lnTo>
                  <a:lnTo>
                    <a:pt x="396" y="1248"/>
                  </a:lnTo>
                  <a:lnTo>
                    <a:pt x="378" y="1260"/>
                  </a:lnTo>
                  <a:lnTo>
                    <a:pt x="372" y="1266"/>
                  </a:lnTo>
                  <a:lnTo>
                    <a:pt x="336" y="1272"/>
                  </a:lnTo>
                  <a:lnTo>
                    <a:pt x="300" y="1260"/>
                  </a:lnTo>
                  <a:lnTo>
                    <a:pt x="288" y="1230"/>
                  </a:lnTo>
                  <a:lnTo>
                    <a:pt x="264" y="1218"/>
                  </a:lnTo>
                  <a:lnTo>
                    <a:pt x="246" y="1236"/>
                  </a:lnTo>
                  <a:lnTo>
                    <a:pt x="204" y="1242"/>
                  </a:lnTo>
                  <a:lnTo>
                    <a:pt x="150" y="1296"/>
                  </a:lnTo>
                  <a:lnTo>
                    <a:pt x="162" y="1320"/>
                  </a:lnTo>
                  <a:lnTo>
                    <a:pt x="180" y="1326"/>
                  </a:lnTo>
                  <a:lnTo>
                    <a:pt x="198" y="1344"/>
                  </a:lnTo>
                  <a:lnTo>
                    <a:pt x="198" y="1386"/>
                  </a:lnTo>
                  <a:lnTo>
                    <a:pt x="222" y="1416"/>
                  </a:lnTo>
                  <a:lnTo>
                    <a:pt x="216" y="1434"/>
                  </a:lnTo>
                  <a:lnTo>
                    <a:pt x="186" y="1422"/>
                  </a:lnTo>
                  <a:lnTo>
                    <a:pt x="174" y="1380"/>
                  </a:lnTo>
                  <a:lnTo>
                    <a:pt x="156" y="1362"/>
                  </a:lnTo>
                  <a:lnTo>
                    <a:pt x="138" y="1374"/>
                  </a:lnTo>
                  <a:lnTo>
                    <a:pt x="138" y="1392"/>
                  </a:lnTo>
                  <a:lnTo>
                    <a:pt x="120" y="1410"/>
                  </a:lnTo>
                  <a:lnTo>
                    <a:pt x="102" y="1404"/>
                  </a:lnTo>
                  <a:lnTo>
                    <a:pt x="90" y="1386"/>
                  </a:lnTo>
                  <a:lnTo>
                    <a:pt x="60" y="1362"/>
                  </a:lnTo>
                  <a:lnTo>
                    <a:pt x="24" y="1386"/>
                  </a:lnTo>
                  <a:lnTo>
                    <a:pt x="0" y="1368"/>
                  </a:lnTo>
                  <a:lnTo>
                    <a:pt x="0" y="1296"/>
                  </a:lnTo>
                  <a:lnTo>
                    <a:pt x="36" y="1266"/>
                  </a:lnTo>
                  <a:lnTo>
                    <a:pt x="72" y="1260"/>
                  </a:lnTo>
                  <a:lnTo>
                    <a:pt x="90" y="1218"/>
                  </a:lnTo>
                  <a:lnTo>
                    <a:pt x="150" y="1176"/>
                  </a:lnTo>
                  <a:lnTo>
                    <a:pt x="192" y="1170"/>
                  </a:lnTo>
                  <a:close/>
                  <a:moveTo>
                    <a:pt x="1260" y="1122"/>
                  </a:moveTo>
                  <a:lnTo>
                    <a:pt x="1278" y="1140"/>
                  </a:lnTo>
                  <a:lnTo>
                    <a:pt x="1272" y="1158"/>
                  </a:lnTo>
                  <a:lnTo>
                    <a:pt x="1248" y="1170"/>
                  </a:lnTo>
                  <a:lnTo>
                    <a:pt x="1224" y="1164"/>
                  </a:lnTo>
                  <a:lnTo>
                    <a:pt x="1206" y="1146"/>
                  </a:lnTo>
                  <a:lnTo>
                    <a:pt x="1230" y="1146"/>
                  </a:lnTo>
                  <a:lnTo>
                    <a:pt x="1242" y="1128"/>
                  </a:lnTo>
                  <a:lnTo>
                    <a:pt x="1260" y="1122"/>
                  </a:lnTo>
                  <a:close/>
                  <a:moveTo>
                    <a:pt x="1092" y="1104"/>
                  </a:moveTo>
                  <a:lnTo>
                    <a:pt x="1110" y="1110"/>
                  </a:lnTo>
                  <a:lnTo>
                    <a:pt x="1128" y="1122"/>
                  </a:lnTo>
                  <a:lnTo>
                    <a:pt x="1152" y="1134"/>
                  </a:lnTo>
                  <a:lnTo>
                    <a:pt x="1152" y="1152"/>
                  </a:lnTo>
                  <a:lnTo>
                    <a:pt x="1140" y="1164"/>
                  </a:lnTo>
                  <a:lnTo>
                    <a:pt x="1104" y="1164"/>
                  </a:lnTo>
                  <a:lnTo>
                    <a:pt x="1086" y="1158"/>
                  </a:lnTo>
                  <a:lnTo>
                    <a:pt x="1068" y="1176"/>
                  </a:lnTo>
                  <a:lnTo>
                    <a:pt x="1050" y="1176"/>
                  </a:lnTo>
                  <a:lnTo>
                    <a:pt x="1032" y="1170"/>
                  </a:lnTo>
                  <a:lnTo>
                    <a:pt x="1026" y="1140"/>
                  </a:lnTo>
                  <a:lnTo>
                    <a:pt x="1056" y="1110"/>
                  </a:lnTo>
                  <a:lnTo>
                    <a:pt x="1092" y="1104"/>
                  </a:lnTo>
                  <a:close/>
                  <a:moveTo>
                    <a:pt x="918" y="1074"/>
                  </a:moveTo>
                  <a:lnTo>
                    <a:pt x="948" y="1080"/>
                  </a:lnTo>
                  <a:lnTo>
                    <a:pt x="966" y="1074"/>
                  </a:lnTo>
                  <a:lnTo>
                    <a:pt x="978" y="1098"/>
                  </a:lnTo>
                  <a:lnTo>
                    <a:pt x="996" y="1098"/>
                  </a:lnTo>
                  <a:lnTo>
                    <a:pt x="1008" y="1092"/>
                  </a:lnTo>
                  <a:lnTo>
                    <a:pt x="1020" y="1098"/>
                  </a:lnTo>
                  <a:lnTo>
                    <a:pt x="1032" y="1110"/>
                  </a:lnTo>
                  <a:lnTo>
                    <a:pt x="1020" y="1122"/>
                  </a:lnTo>
                  <a:lnTo>
                    <a:pt x="960" y="1146"/>
                  </a:lnTo>
                  <a:lnTo>
                    <a:pt x="954" y="1146"/>
                  </a:lnTo>
                  <a:lnTo>
                    <a:pt x="948" y="1140"/>
                  </a:lnTo>
                  <a:lnTo>
                    <a:pt x="942" y="1140"/>
                  </a:lnTo>
                  <a:lnTo>
                    <a:pt x="924" y="1128"/>
                  </a:lnTo>
                  <a:lnTo>
                    <a:pt x="888" y="1128"/>
                  </a:lnTo>
                  <a:lnTo>
                    <a:pt x="870" y="1110"/>
                  </a:lnTo>
                  <a:lnTo>
                    <a:pt x="864" y="1092"/>
                  </a:lnTo>
                  <a:lnTo>
                    <a:pt x="918" y="1074"/>
                  </a:lnTo>
                  <a:close/>
                  <a:moveTo>
                    <a:pt x="546" y="1068"/>
                  </a:moveTo>
                  <a:lnTo>
                    <a:pt x="552" y="1074"/>
                  </a:lnTo>
                  <a:lnTo>
                    <a:pt x="552" y="1110"/>
                  </a:lnTo>
                  <a:lnTo>
                    <a:pt x="534" y="1146"/>
                  </a:lnTo>
                  <a:lnTo>
                    <a:pt x="516" y="1164"/>
                  </a:lnTo>
                  <a:lnTo>
                    <a:pt x="510" y="1188"/>
                  </a:lnTo>
                  <a:lnTo>
                    <a:pt x="510" y="1200"/>
                  </a:lnTo>
                  <a:lnTo>
                    <a:pt x="528" y="1194"/>
                  </a:lnTo>
                  <a:lnTo>
                    <a:pt x="546" y="1164"/>
                  </a:lnTo>
                  <a:lnTo>
                    <a:pt x="576" y="1146"/>
                  </a:lnTo>
                  <a:lnTo>
                    <a:pt x="594" y="1152"/>
                  </a:lnTo>
                  <a:lnTo>
                    <a:pt x="600" y="1176"/>
                  </a:lnTo>
                  <a:lnTo>
                    <a:pt x="630" y="1194"/>
                  </a:lnTo>
                  <a:lnTo>
                    <a:pt x="630" y="1206"/>
                  </a:lnTo>
                  <a:lnTo>
                    <a:pt x="648" y="1236"/>
                  </a:lnTo>
                  <a:lnTo>
                    <a:pt x="648" y="1248"/>
                  </a:lnTo>
                  <a:lnTo>
                    <a:pt x="624" y="1260"/>
                  </a:lnTo>
                  <a:lnTo>
                    <a:pt x="594" y="1284"/>
                  </a:lnTo>
                  <a:lnTo>
                    <a:pt x="576" y="1290"/>
                  </a:lnTo>
                  <a:lnTo>
                    <a:pt x="558" y="1284"/>
                  </a:lnTo>
                  <a:lnTo>
                    <a:pt x="558" y="1278"/>
                  </a:lnTo>
                  <a:lnTo>
                    <a:pt x="540" y="1272"/>
                  </a:lnTo>
                  <a:lnTo>
                    <a:pt x="528" y="1284"/>
                  </a:lnTo>
                  <a:lnTo>
                    <a:pt x="528" y="1314"/>
                  </a:lnTo>
                  <a:lnTo>
                    <a:pt x="534" y="1320"/>
                  </a:lnTo>
                  <a:lnTo>
                    <a:pt x="552" y="1326"/>
                  </a:lnTo>
                  <a:lnTo>
                    <a:pt x="558" y="1338"/>
                  </a:lnTo>
                  <a:lnTo>
                    <a:pt x="570" y="1350"/>
                  </a:lnTo>
                  <a:lnTo>
                    <a:pt x="570" y="1362"/>
                  </a:lnTo>
                  <a:lnTo>
                    <a:pt x="558" y="1368"/>
                  </a:lnTo>
                  <a:lnTo>
                    <a:pt x="510" y="1374"/>
                  </a:lnTo>
                  <a:lnTo>
                    <a:pt x="486" y="1374"/>
                  </a:lnTo>
                  <a:lnTo>
                    <a:pt x="456" y="1386"/>
                  </a:lnTo>
                  <a:lnTo>
                    <a:pt x="456" y="1398"/>
                  </a:lnTo>
                  <a:lnTo>
                    <a:pt x="480" y="1422"/>
                  </a:lnTo>
                  <a:lnTo>
                    <a:pt x="486" y="1458"/>
                  </a:lnTo>
                  <a:lnTo>
                    <a:pt x="480" y="1494"/>
                  </a:lnTo>
                  <a:lnTo>
                    <a:pt x="462" y="1506"/>
                  </a:lnTo>
                  <a:lnTo>
                    <a:pt x="444" y="1500"/>
                  </a:lnTo>
                  <a:lnTo>
                    <a:pt x="438" y="1512"/>
                  </a:lnTo>
                  <a:lnTo>
                    <a:pt x="444" y="1530"/>
                  </a:lnTo>
                  <a:lnTo>
                    <a:pt x="426" y="1554"/>
                  </a:lnTo>
                  <a:lnTo>
                    <a:pt x="408" y="1566"/>
                  </a:lnTo>
                  <a:lnTo>
                    <a:pt x="396" y="1566"/>
                  </a:lnTo>
                  <a:lnTo>
                    <a:pt x="396" y="1512"/>
                  </a:lnTo>
                  <a:lnTo>
                    <a:pt x="372" y="1488"/>
                  </a:lnTo>
                  <a:lnTo>
                    <a:pt x="354" y="1488"/>
                  </a:lnTo>
                  <a:lnTo>
                    <a:pt x="354" y="1518"/>
                  </a:lnTo>
                  <a:lnTo>
                    <a:pt x="342" y="1536"/>
                  </a:lnTo>
                  <a:lnTo>
                    <a:pt x="312" y="1536"/>
                  </a:lnTo>
                  <a:lnTo>
                    <a:pt x="294" y="1542"/>
                  </a:lnTo>
                  <a:lnTo>
                    <a:pt x="282" y="1530"/>
                  </a:lnTo>
                  <a:lnTo>
                    <a:pt x="294" y="1512"/>
                  </a:lnTo>
                  <a:lnTo>
                    <a:pt x="276" y="1488"/>
                  </a:lnTo>
                  <a:lnTo>
                    <a:pt x="264" y="1422"/>
                  </a:lnTo>
                  <a:lnTo>
                    <a:pt x="294" y="1404"/>
                  </a:lnTo>
                  <a:lnTo>
                    <a:pt x="330" y="1404"/>
                  </a:lnTo>
                  <a:lnTo>
                    <a:pt x="348" y="1392"/>
                  </a:lnTo>
                  <a:lnTo>
                    <a:pt x="336" y="1386"/>
                  </a:lnTo>
                  <a:lnTo>
                    <a:pt x="312" y="1380"/>
                  </a:lnTo>
                  <a:lnTo>
                    <a:pt x="306" y="1350"/>
                  </a:lnTo>
                  <a:lnTo>
                    <a:pt x="282" y="1332"/>
                  </a:lnTo>
                  <a:lnTo>
                    <a:pt x="258" y="1350"/>
                  </a:lnTo>
                  <a:lnTo>
                    <a:pt x="234" y="1344"/>
                  </a:lnTo>
                  <a:lnTo>
                    <a:pt x="234" y="1320"/>
                  </a:lnTo>
                  <a:lnTo>
                    <a:pt x="240" y="1308"/>
                  </a:lnTo>
                  <a:lnTo>
                    <a:pt x="240" y="1290"/>
                  </a:lnTo>
                  <a:lnTo>
                    <a:pt x="258" y="1278"/>
                  </a:lnTo>
                  <a:lnTo>
                    <a:pt x="270" y="1296"/>
                  </a:lnTo>
                  <a:lnTo>
                    <a:pt x="306" y="1308"/>
                  </a:lnTo>
                  <a:lnTo>
                    <a:pt x="330" y="1302"/>
                  </a:lnTo>
                  <a:lnTo>
                    <a:pt x="360" y="1314"/>
                  </a:lnTo>
                  <a:lnTo>
                    <a:pt x="384" y="1302"/>
                  </a:lnTo>
                  <a:lnTo>
                    <a:pt x="408" y="1272"/>
                  </a:lnTo>
                  <a:lnTo>
                    <a:pt x="426" y="1266"/>
                  </a:lnTo>
                  <a:lnTo>
                    <a:pt x="438" y="1248"/>
                  </a:lnTo>
                  <a:lnTo>
                    <a:pt x="432" y="1218"/>
                  </a:lnTo>
                  <a:lnTo>
                    <a:pt x="456" y="1200"/>
                  </a:lnTo>
                  <a:lnTo>
                    <a:pt x="480" y="1194"/>
                  </a:lnTo>
                  <a:lnTo>
                    <a:pt x="480" y="1176"/>
                  </a:lnTo>
                  <a:lnTo>
                    <a:pt x="468" y="1170"/>
                  </a:lnTo>
                  <a:lnTo>
                    <a:pt x="444" y="1176"/>
                  </a:lnTo>
                  <a:lnTo>
                    <a:pt x="432" y="1164"/>
                  </a:lnTo>
                  <a:lnTo>
                    <a:pt x="432" y="1140"/>
                  </a:lnTo>
                  <a:lnTo>
                    <a:pt x="456" y="1134"/>
                  </a:lnTo>
                  <a:lnTo>
                    <a:pt x="480" y="1086"/>
                  </a:lnTo>
                  <a:lnTo>
                    <a:pt x="492" y="1104"/>
                  </a:lnTo>
                  <a:lnTo>
                    <a:pt x="486" y="1128"/>
                  </a:lnTo>
                  <a:lnTo>
                    <a:pt x="486" y="1140"/>
                  </a:lnTo>
                  <a:lnTo>
                    <a:pt x="498" y="1140"/>
                  </a:lnTo>
                  <a:lnTo>
                    <a:pt x="516" y="1098"/>
                  </a:lnTo>
                  <a:lnTo>
                    <a:pt x="546" y="1068"/>
                  </a:lnTo>
                  <a:close/>
                  <a:moveTo>
                    <a:pt x="1242" y="966"/>
                  </a:moveTo>
                  <a:lnTo>
                    <a:pt x="1254" y="972"/>
                  </a:lnTo>
                  <a:lnTo>
                    <a:pt x="1272" y="996"/>
                  </a:lnTo>
                  <a:lnTo>
                    <a:pt x="1272" y="1014"/>
                  </a:lnTo>
                  <a:lnTo>
                    <a:pt x="1260" y="1020"/>
                  </a:lnTo>
                  <a:lnTo>
                    <a:pt x="1260" y="1038"/>
                  </a:lnTo>
                  <a:lnTo>
                    <a:pt x="1242" y="1050"/>
                  </a:lnTo>
                  <a:lnTo>
                    <a:pt x="1218" y="1050"/>
                  </a:lnTo>
                  <a:lnTo>
                    <a:pt x="1206" y="1044"/>
                  </a:lnTo>
                  <a:lnTo>
                    <a:pt x="1206" y="1020"/>
                  </a:lnTo>
                  <a:lnTo>
                    <a:pt x="1218" y="1014"/>
                  </a:lnTo>
                  <a:lnTo>
                    <a:pt x="1224" y="978"/>
                  </a:lnTo>
                  <a:lnTo>
                    <a:pt x="1242" y="966"/>
                  </a:lnTo>
                  <a:close/>
                  <a:moveTo>
                    <a:pt x="876" y="960"/>
                  </a:moveTo>
                  <a:lnTo>
                    <a:pt x="948" y="960"/>
                  </a:lnTo>
                  <a:lnTo>
                    <a:pt x="972" y="972"/>
                  </a:lnTo>
                  <a:lnTo>
                    <a:pt x="1014" y="972"/>
                  </a:lnTo>
                  <a:lnTo>
                    <a:pt x="1032" y="984"/>
                  </a:lnTo>
                  <a:lnTo>
                    <a:pt x="1050" y="990"/>
                  </a:lnTo>
                  <a:lnTo>
                    <a:pt x="1092" y="1020"/>
                  </a:lnTo>
                  <a:lnTo>
                    <a:pt x="1140" y="1032"/>
                  </a:lnTo>
                  <a:lnTo>
                    <a:pt x="1170" y="1032"/>
                  </a:lnTo>
                  <a:lnTo>
                    <a:pt x="1188" y="1062"/>
                  </a:lnTo>
                  <a:lnTo>
                    <a:pt x="1182" y="1098"/>
                  </a:lnTo>
                  <a:lnTo>
                    <a:pt x="1170" y="1104"/>
                  </a:lnTo>
                  <a:lnTo>
                    <a:pt x="1140" y="1098"/>
                  </a:lnTo>
                  <a:lnTo>
                    <a:pt x="1098" y="1080"/>
                  </a:lnTo>
                  <a:lnTo>
                    <a:pt x="1062" y="1086"/>
                  </a:lnTo>
                  <a:lnTo>
                    <a:pt x="1026" y="1080"/>
                  </a:lnTo>
                  <a:lnTo>
                    <a:pt x="1008" y="1050"/>
                  </a:lnTo>
                  <a:lnTo>
                    <a:pt x="996" y="1056"/>
                  </a:lnTo>
                  <a:lnTo>
                    <a:pt x="978" y="1056"/>
                  </a:lnTo>
                  <a:lnTo>
                    <a:pt x="966" y="1032"/>
                  </a:lnTo>
                  <a:lnTo>
                    <a:pt x="942" y="1008"/>
                  </a:lnTo>
                  <a:lnTo>
                    <a:pt x="924" y="1014"/>
                  </a:lnTo>
                  <a:lnTo>
                    <a:pt x="912" y="1032"/>
                  </a:lnTo>
                  <a:lnTo>
                    <a:pt x="864" y="1020"/>
                  </a:lnTo>
                  <a:lnTo>
                    <a:pt x="846" y="1008"/>
                  </a:lnTo>
                  <a:lnTo>
                    <a:pt x="852" y="996"/>
                  </a:lnTo>
                  <a:lnTo>
                    <a:pt x="846" y="972"/>
                  </a:lnTo>
                  <a:lnTo>
                    <a:pt x="876" y="960"/>
                  </a:lnTo>
                  <a:close/>
                  <a:moveTo>
                    <a:pt x="486" y="954"/>
                  </a:moveTo>
                  <a:lnTo>
                    <a:pt x="504" y="954"/>
                  </a:lnTo>
                  <a:lnTo>
                    <a:pt x="504" y="978"/>
                  </a:lnTo>
                  <a:lnTo>
                    <a:pt x="516" y="996"/>
                  </a:lnTo>
                  <a:lnTo>
                    <a:pt x="510" y="1014"/>
                  </a:lnTo>
                  <a:lnTo>
                    <a:pt x="474" y="1014"/>
                  </a:lnTo>
                  <a:lnTo>
                    <a:pt x="468" y="1008"/>
                  </a:lnTo>
                  <a:lnTo>
                    <a:pt x="462" y="1008"/>
                  </a:lnTo>
                  <a:lnTo>
                    <a:pt x="468" y="978"/>
                  </a:lnTo>
                  <a:lnTo>
                    <a:pt x="486" y="954"/>
                  </a:lnTo>
                  <a:close/>
                  <a:moveTo>
                    <a:pt x="6732" y="936"/>
                  </a:moveTo>
                  <a:lnTo>
                    <a:pt x="6756" y="942"/>
                  </a:lnTo>
                  <a:lnTo>
                    <a:pt x="6768" y="972"/>
                  </a:lnTo>
                  <a:lnTo>
                    <a:pt x="6750" y="1002"/>
                  </a:lnTo>
                  <a:lnTo>
                    <a:pt x="6732" y="984"/>
                  </a:lnTo>
                  <a:lnTo>
                    <a:pt x="6714" y="1002"/>
                  </a:lnTo>
                  <a:lnTo>
                    <a:pt x="6624" y="1002"/>
                  </a:lnTo>
                  <a:lnTo>
                    <a:pt x="6624" y="984"/>
                  </a:lnTo>
                  <a:lnTo>
                    <a:pt x="6642" y="966"/>
                  </a:lnTo>
                  <a:lnTo>
                    <a:pt x="6678" y="972"/>
                  </a:lnTo>
                  <a:lnTo>
                    <a:pt x="6696" y="942"/>
                  </a:lnTo>
                  <a:lnTo>
                    <a:pt x="6726" y="942"/>
                  </a:lnTo>
                  <a:lnTo>
                    <a:pt x="6732" y="936"/>
                  </a:lnTo>
                  <a:close/>
                  <a:moveTo>
                    <a:pt x="1020" y="912"/>
                  </a:moveTo>
                  <a:lnTo>
                    <a:pt x="1062" y="912"/>
                  </a:lnTo>
                  <a:lnTo>
                    <a:pt x="1110" y="936"/>
                  </a:lnTo>
                  <a:lnTo>
                    <a:pt x="1152" y="972"/>
                  </a:lnTo>
                  <a:lnTo>
                    <a:pt x="1170" y="972"/>
                  </a:lnTo>
                  <a:lnTo>
                    <a:pt x="1194" y="954"/>
                  </a:lnTo>
                  <a:lnTo>
                    <a:pt x="1200" y="966"/>
                  </a:lnTo>
                  <a:lnTo>
                    <a:pt x="1194" y="984"/>
                  </a:lnTo>
                  <a:lnTo>
                    <a:pt x="1182" y="1014"/>
                  </a:lnTo>
                  <a:lnTo>
                    <a:pt x="1164" y="1026"/>
                  </a:lnTo>
                  <a:lnTo>
                    <a:pt x="1140" y="996"/>
                  </a:lnTo>
                  <a:lnTo>
                    <a:pt x="1080" y="960"/>
                  </a:lnTo>
                  <a:lnTo>
                    <a:pt x="1026" y="942"/>
                  </a:lnTo>
                  <a:lnTo>
                    <a:pt x="996" y="942"/>
                  </a:lnTo>
                  <a:lnTo>
                    <a:pt x="978" y="930"/>
                  </a:lnTo>
                  <a:lnTo>
                    <a:pt x="990" y="918"/>
                  </a:lnTo>
                  <a:lnTo>
                    <a:pt x="1020" y="912"/>
                  </a:lnTo>
                  <a:close/>
                  <a:moveTo>
                    <a:pt x="6618" y="906"/>
                  </a:moveTo>
                  <a:lnTo>
                    <a:pt x="6624" y="924"/>
                  </a:lnTo>
                  <a:lnTo>
                    <a:pt x="6612" y="930"/>
                  </a:lnTo>
                  <a:lnTo>
                    <a:pt x="6600" y="942"/>
                  </a:lnTo>
                  <a:lnTo>
                    <a:pt x="6612" y="948"/>
                  </a:lnTo>
                  <a:lnTo>
                    <a:pt x="6612" y="960"/>
                  </a:lnTo>
                  <a:lnTo>
                    <a:pt x="6588" y="984"/>
                  </a:lnTo>
                  <a:lnTo>
                    <a:pt x="6570" y="990"/>
                  </a:lnTo>
                  <a:lnTo>
                    <a:pt x="6552" y="978"/>
                  </a:lnTo>
                  <a:lnTo>
                    <a:pt x="6558" y="954"/>
                  </a:lnTo>
                  <a:lnTo>
                    <a:pt x="6576" y="948"/>
                  </a:lnTo>
                  <a:lnTo>
                    <a:pt x="6576" y="936"/>
                  </a:lnTo>
                  <a:lnTo>
                    <a:pt x="6594" y="912"/>
                  </a:lnTo>
                  <a:lnTo>
                    <a:pt x="6618" y="906"/>
                  </a:lnTo>
                  <a:close/>
                  <a:moveTo>
                    <a:pt x="1578" y="900"/>
                  </a:moveTo>
                  <a:lnTo>
                    <a:pt x="1596" y="936"/>
                  </a:lnTo>
                  <a:lnTo>
                    <a:pt x="1626" y="948"/>
                  </a:lnTo>
                  <a:lnTo>
                    <a:pt x="1650" y="978"/>
                  </a:lnTo>
                  <a:lnTo>
                    <a:pt x="1650" y="996"/>
                  </a:lnTo>
                  <a:lnTo>
                    <a:pt x="1626" y="1014"/>
                  </a:lnTo>
                  <a:lnTo>
                    <a:pt x="1590" y="1014"/>
                  </a:lnTo>
                  <a:lnTo>
                    <a:pt x="1560" y="1032"/>
                  </a:lnTo>
                  <a:lnTo>
                    <a:pt x="1560" y="1050"/>
                  </a:lnTo>
                  <a:lnTo>
                    <a:pt x="1578" y="1080"/>
                  </a:lnTo>
                  <a:lnTo>
                    <a:pt x="1614" y="1092"/>
                  </a:lnTo>
                  <a:lnTo>
                    <a:pt x="1632" y="1122"/>
                  </a:lnTo>
                  <a:lnTo>
                    <a:pt x="1656" y="1140"/>
                  </a:lnTo>
                  <a:lnTo>
                    <a:pt x="1656" y="1164"/>
                  </a:lnTo>
                  <a:lnTo>
                    <a:pt x="1614" y="1170"/>
                  </a:lnTo>
                  <a:lnTo>
                    <a:pt x="1584" y="1188"/>
                  </a:lnTo>
                  <a:lnTo>
                    <a:pt x="1542" y="1188"/>
                  </a:lnTo>
                  <a:lnTo>
                    <a:pt x="1494" y="1206"/>
                  </a:lnTo>
                  <a:lnTo>
                    <a:pt x="1470" y="1206"/>
                  </a:lnTo>
                  <a:lnTo>
                    <a:pt x="1428" y="1164"/>
                  </a:lnTo>
                  <a:lnTo>
                    <a:pt x="1410" y="1122"/>
                  </a:lnTo>
                  <a:lnTo>
                    <a:pt x="1416" y="1044"/>
                  </a:lnTo>
                  <a:lnTo>
                    <a:pt x="1404" y="1014"/>
                  </a:lnTo>
                  <a:lnTo>
                    <a:pt x="1404" y="990"/>
                  </a:lnTo>
                  <a:lnTo>
                    <a:pt x="1422" y="978"/>
                  </a:lnTo>
                  <a:lnTo>
                    <a:pt x="1440" y="996"/>
                  </a:lnTo>
                  <a:lnTo>
                    <a:pt x="1470" y="996"/>
                  </a:lnTo>
                  <a:lnTo>
                    <a:pt x="1512" y="960"/>
                  </a:lnTo>
                  <a:lnTo>
                    <a:pt x="1530" y="960"/>
                  </a:lnTo>
                  <a:lnTo>
                    <a:pt x="1542" y="966"/>
                  </a:lnTo>
                  <a:lnTo>
                    <a:pt x="1572" y="948"/>
                  </a:lnTo>
                  <a:lnTo>
                    <a:pt x="1572" y="918"/>
                  </a:lnTo>
                  <a:lnTo>
                    <a:pt x="1578" y="900"/>
                  </a:lnTo>
                  <a:close/>
                  <a:moveTo>
                    <a:pt x="1158" y="876"/>
                  </a:moveTo>
                  <a:lnTo>
                    <a:pt x="1170" y="876"/>
                  </a:lnTo>
                  <a:lnTo>
                    <a:pt x="1182" y="894"/>
                  </a:lnTo>
                  <a:lnTo>
                    <a:pt x="1218" y="894"/>
                  </a:lnTo>
                  <a:lnTo>
                    <a:pt x="1236" y="912"/>
                  </a:lnTo>
                  <a:lnTo>
                    <a:pt x="1236" y="936"/>
                  </a:lnTo>
                  <a:lnTo>
                    <a:pt x="1206" y="942"/>
                  </a:lnTo>
                  <a:lnTo>
                    <a:pt x="1158" y="918"/>
                  </a:lnTo>
                  <a:lnTo>
                    <a:pt x="1146" y="894"/>
                  </a:lnTo>
                  <a:lnTo>
                    <a:pt x="1158" y="876"/>
                  </a:lnTo>
                  <a:close/>
                  <a:moveTo>
                    <a:pt x="10302" y="864"/>
                  </a:moveTo>
                  <a:lnTo>
                    <a:pt x="10320" y="870"/>
                  </a:lnTo>
                  <a:lnTo>
                    <a:pt x="10344" y="894"/>
                  </a:lnTo>
                  <a:lnTo>
                    <a:pt x="10368" y="930"/>
                  </a:lnTo>
                  <a:lnTo>
                    <a:pt x="10422" y="930"/>
                  </a:lnTo>
                  <a:lnTo>
                    <a:pt x="10452" y="948"/>
                  </a:lnTo>
                  <a:lnTo>
                    <a:pt x="10458" y="984"/>
                  </a:lnTo>
                  <a:lnTo>
                    <a:pt x="10488" y="1050"/>
                  </a:lnTo>
                  <a:lnTo>
                    <a:pt x="10494" y="1080"/>
                  </a:lnTo>
                  <a:lnTo>
                    <a:pt x="10476" y="1092"/>
                  </a:lnTo>
                  <a:lnTo>
                    <a:pt x="10446" y="1080"/>
                  </a:lnTo>
                  <a:lnTo>
                    <a:pt x="10422" y="1026"/>
                  </a:lnTo>
                  <a:lnTo>
                    <a:pt x="10380" y="966"/>
                  </a:lnTo>
                  <a:lnTo>
                    <a:pt x="10338" y="930"/>
                  </a:lnTo>
                  <a:lnTo>
                    <a:pt x="10308" y="888"/>
                  </a:lnTo>
                  <a:lnTo>
                    <a:pt x="10302" y="864"/>
                  </a:lnTo>
                  <a:close/>
                  <a:moveTo>
                    <a:pt x="1470" y="846"/>
                  </a:moveTo>
                  <a:lnTo>
                    <a:pt x="1500" y="852"/>
                  </a:lnTo>
                  <a:lnTo>
                    <a:pt x="1512" y="870"/>
                  </a:lnTo>
                  <a:lnTo>
                    <a:pt x="1536" y="888"/>
                  </a:lnTo>
                  <a:lnTo>
                    <a:pt x="1536" y="900"/>
                  </a:lnTo>
                  <a:lnTo>
                    <a:pt x="1518" y="912"/>
                  </a:lnTo>
                  <a:lnTo>
                    <a:pt x="1506" y="948"/>
                  </a:lnTo>
                  <a:lnTo>
                    <a:pt x="1470" y="954"/>
                  </a:lnTo>
                  <a:lnTo>
                    <a:pt x="1440" y="948"/>
                  </a:lnTo>
                  <a:lnTo>
                    <a:pt x="1386" y="918"/>
                  </a:lnTo>
                  <a:lnTo>
                    <a:pt x="1380" y="900"/>
                  </a:lnTo>
                  <a:lnTo>
                    <a:pt x="1392" y="882"/>
                  </a:lnTo>
                  <a:lnTo>
                    <a:pt x="1434" y="858"/>
                  </a:lnTo>
                  <a:lnTo>
                    <a:pt x="1470" y="846"/>
                  </a:lnTo>
                  <a:close/>
                  <a:moveTo>
                    <a:pt x="1098" y="828"/>
                  </a:moveTo>
                  <a:lnTo>
                    <a:pt x="1128" y="852"/>
                  </a:lnTo>
                  <a:lnTo>
                    <a:pt x="1116" y="870"/>
                  </a:lnTo>
                  <a:lnTo>
                    <a:pt x="1116" y="894"/>
                  </a:lnTo>
                  <a:lnTo>
                    <a:pt x="1086" y="888"/>
                  </a:lnTo>
                  <a:lnTo>
                    <a:pt x="1068" y="900"/>
                  </a:lnTo>
                  <a:lnTo>
                    <a:pt x="1050" y="888"/>
                  </a:lnTo>
                  <a:lnTo>
                    <a:pt x="1062" y="864"/>
                  </a:lnTo>
                  <a:lnTo>
                    <a:pt x="1092" y="846"/>
                  </a:lnTo>
                  <a:lnTo>
                    <a:pt x="1098" y="828"/>
                  </a:lnTo>
                  <a:close/>
                  <a:moveTo>
                    <a:pt x="978" y="768"/>
                  </a:moveTo>
                  <a:lnTo>
                    <a:pt x="1014" y="774"/>
                  </a:lnTo>
                  <a:lnTo>
                    <a:pt x="1044" y="786"/>
                  </a:lnTo>
                  <a:lnTo>
                    <a:pt x="1080" y="768"/>
                  </a:lnTo>
                  <a:lnTo>
                    <a:pt x="1104" y="780"/>
                  </a:lnTo>
                  <a:lnTo>
                    <a:pt x="1104" y="786"/>
                  </a:lnTo>
                  <a:lnTo>
                    <a:pt x="1074" y="810"/>
                  </a:lnTo>
                  <a:lnTo>
                    <a:pt x="1056" y="846"/>
                  </a:lnTo>
                  <a:lnTo>
                    <a:pt x="1026" y="888"/>
                  </a:lnTo>
                  <a:lnTo>
                    <a:pt x="1020" y="888"/>
                  </a:lnTo>
                  <a:lnTo>
                    <a:pt x="1014" y="894"/>
                  </a:lnTo>
                  <a:lnTo>
                    <a:pt x="996" y="894"/>
                  </a:lnTo>
                  <a:lnTo>
                    <a:pt x="990" y="900"/>
                  </a:lnTo>
                  <a:lnTo>
                    <a:pt x="984" y="900"/>
                  </a:lnTo>
                  <a:lnTo>
                    <a:pt x="954" y="924"/>
                  </a:lnTo>
                  <a:lnTo>
                    <a:pt x="918" y="918"/>
                  </a:lnTo>
                  <a:lnTo>
                    <a:pt x="912" y="900"/>
                  </a:lnTo>
                  <a:lnTo>
                    <a:pt x="918" y="888"/>
                  </a:lnTo>
                  <a:lnTo>
                    <a:pt x="972" y="870"/>
                  </a:lnTo>
                  <a:lnTo>
                    <a:pt x="1008" y="864"/>
                  </a:lnTo>
                  <a:lnTo>
                    <a:pt x="996" y="852"/>
                  </a:lnTo>
                  <a:lnTo>
                    <a:pt x="990" y="816"/>
                  </a:lnTo>
                  <a:lnTo>
                    <a:pt x="966" y="822"/>
                  </a:lnTo>
                  <a:lnTo>
                    <a:pt x="954" y="816"/>
                  </a:lnTo>
                  <a:lnTo>
                    <a:pt x="978" y="768"/>
                  </a:lnTo>
                  <a:close/>
                  <a:moveTo>
                    <a:pt x="1176" y="690"/>
                  </a:moveTo>
                  <a:lnTo>
                    <a:pt x="1194" y="702"/>
                  </a:lnTo>
                  <a:lnTo>
                    <a:pt x="1200" y="720"/>
                  </a:lnTo>
                  <a:lnTo>
                    <a:pt x="1194" y="738"/>
                  </a:lnTo>
                  <a:lnTo>
                    <a:pt x="1176" y="750"/>
                  </a:lnTo>
                  <a:lnTo>
                    <a:pt x="1152" y="744"/>
                  </a:lnTo>
                  <a:lnTo>
                    <a:pt x="1146" y="708"/>
                  </a:lnTo>
                  <a:lnTo>
                    <a:pt x="1158" y="696"/>
                  </a:lnTo>
                  <a:lnTo>
                    <a:pt x="1176" y="690"/>
                  </a:lnTo>
                  <a:close/>
                  <a:moveTo>
                    <a:pt x="1020" y="666"/>
                  </a:moveTo>
                  <a:lnTo>
                    <a:pt x="1044" y="672"/>
                  </a:lnTo>
                  <a:lnTo>
                    <a:pt x="1062" y="684"/>
                  </a:lnTo>
                  <a:lnTo>
                    <a:pt x="1092" y="684"/>
                  </a:lnTo>
                  <a:lnTo>
                    <a:pt x="1104" y="678"/>
                  </a:lnTo>
                  <a:lnTo>
                    <a:pt x="1116" y="690"/>
                  </a:lnTo>
                  <a:lnTo>
                    <a:pt x="1110" y="708"/>
                  </a:lnTo>
                  <a:lnTo>
                    <a:pt x="1092" y="714"/>
                  </a:lnTo>
                  <a:lnTo>
                    <a:pt x="1080" y="738"/>
                  </a:lnTo>
                  <a:lnTo>
                    <a:pt x="1062" y="750"/>
                  </a:lnTo>
                  <a:lnTo>
                    <a:pt x="1044" y="750"/>
                  </a:lnTo>
                  <a:lnTo>
                    <a:pt x="1026" y="732"/>
                  </a:lnTo>
                  <a:lnTo>
                    <a:pt x="1002" y="750"/>
                  </a:lnTo>
                  <a:lnTo>
                    <a:pt x="972" y="738"/>
                  </a:lnTo>
                  <a:lnTo>
                    <a:pt x="966" y="720"/>
                  </a:lnTo>
                  <a:lnTo>
                    <a:pt x="966" y="708"/>
                  </a:lnTo>
                  <a:lnTo>
                    <a:pt x="996" y="684"/>
                  </a:lnTo>
                  <a:lnTo>
                    <a:pt x="1020" y="666"/>
                  </a:lnTo>
                  <a:close/>
                  <a:moveTo>
                    <a:pt x="1680" y="642"/>
                  </a:moveTo>
                  <a:lnTo>
                    <a:pt x="1698" y="642"/>
                  </a:lnTo>
                  <a:lnTo>
                    <a:pt x="1722" y="654"/>
                  </a:lnTo>
                  <a:lnTo>
                    <a:pt x="1746" y="660"/>
                  </a:lnTo>
                  <a:lnTo>
                    <a:pt x="1758" y="684"/>
                  </a:lnTo>
                  <a:lnTo>
                    <a:pt x="1758" y="732"/>
                  </a:lnTo>
                  <a:lnTo>
                    <a:pt x="1764" y="744"/>
                  </a:lnTo>
                  <a:lnTo>
                    <a:pt x="1794" y="756"/>
                  </a:lnTo>
                  <a:lnTo>
                    <a:pt x="1830" y="786"/>
                  </a:lnTo>
                  <a:lnTo>
                    <a:pt x="1848" y="786"/>
                  </a:lnTo>
                  <a:lnTo>
                    <a:pt x="1848" y="804"/>
                  </a:lnTo>
                  <a:lnTo>
                    <a:pt x="1800" y="828"/>
                  </a:lnTo>
                  <a:lnTo>
                    <a:pt x="1752" y="846"/>
                  </a:lnTo>
                  <a:lnTo>
                    <a:pt x="1740" y="864"/>
                  </a:lnTo>
                  <a:lnTo>
                    <a:pt x="1752" y="894"/>
                  </a:lnTo>
                  <a:lnTo>
                    <a:pt x="1746" y="924"/>
                  </a:lnTo>
                  <a:lnTo>
                    <a:pt x="1722" y="954"/>
                  </a:lnTo>
                  <a:lnTo>
                    <a:pt x="1698" y="936"/>
                  </a:lnTo>
                  <a:lnTo>
                    <a:pt x="1692" y="918"/>
                  </a:lnTo>
                  <a:lnTo>
                    <a:pt x="1674" y="900"/>
                  </a:lnTo>
                  <a:lnTo>
                    <a:pt x="1644" y="900"/>
                  </a:lnTo>
                  <a:lnTo>
                    <a:pt x="1620" y="882"/>
                  </a:lnTo>
                  <a:lnTo>
                    <a:pt x="1614" y="858"/>
                  </a:lnTo>
                  <a:lnTo>
                    <a:pt x="1626" y="840"/>
                  </a:lnTo>
                  <a:lnTo>
                    <a:pt x="1614" y="798"/>
                  </a:lnTo>
                  <a:lnTo>
                    <a:pt x="1602" y="768"/>
                  </a:lnTo>
                  <a:lnTo>
                    <a:pt x="1614" y="732"/>
                  </a:lnTo>
                  <a:lnTo>
                    <a:pt x="1644" y="714"/>
                  </a:lnTo>
                  <a:lnTo>
                    <a:pt x="1668" y="684"/>
                  </a:lnTo>
                  <a:lnTo>
                    <a:pt x="1668" y="666"/>
                  </a:lnTo>
                  <a:lnTo>
                    <a:pt x="1680" y="642"/>
                  </a:lnTo>
                  <a:close/>
                  <a:moveTo>
                    <a:pt x="4734" y="624"/>
                  </a:moveTo>
                  <a:lnTo>
                    <a:pt x="4788" y="630"/>
                  </a:lnTo>
                  <a:lnTo>
                    <a:pt x="4854" y="660"/>
                  </a:lnTo>
                  <a:lnTo>
                    <a:pt x="4860" y="678"/>
                  </a:lnTo>
                  <a:lnTo>
                    <a:pt x="4842" y="720"/>
                  </a:lnTo>
                  <a:lnTo>
                    <a:pt x="4830" y="762"/>
                  </a:lnTo>
                  <a:lnTo>
                    <a:pt x="4806" y="768"/>
                  </a:lnTo>
                  <a:lnTo>
                    <a:pt x="4776" y="798"/>
                  </a:lnTo>
                  <a:lnTo>
                    <a:pt x="4740" y="816"/>
                  </a:lnTo>
                  <a:lnTo>
                    <a:pt x="4710" y="816"/>
                  </a:lnTo>
                  <a:lnTo>
                    <a:pt x="4680" y="798"/>
                  </a:lnTo>
                  <a:lnTo>
                    <a:pt x="4680" y="786"/>
                  </a:lnTo>
                  <a:lnTo>
                    <a:pt x="4716" y="786"/>
                  </a:lnTo>
                  <a:lnTo>
                    <a:pt x="4758" y="780"/>
                  </a:lnTo>
                  <a:lnTo>
                    <a:pt x="4770" y="768"/>
                  </a:lnTo>
                  <a:lnTo>
                    <a:pt x="4752" y="762"/>
                  </a:lnTo>
                  <a:lnTo>
                    <a:pt x="4698" y="762"/>
                  </a:lnTo>
                  <a:lnTo>
                    <a:pt x="4656" y="750"/>
                  </a:lnTo>
                  <a:lnTo>
                    <a:pt x="4638" y="726"/>
                  </a:lnTo>
                  <a:lnTo>
                    <a:pt x="4608" y="708"/>
                  </a:lnTo>
                  <a:lnTo>
                    <a:pt x="4590" y="684"/>
                  </a:lnTo>
                  <a:lnTo>
                    <a:pt x="4554" y="678"/>
                  </a:lnTo>
                  <a:lnTo>
                    <a:pt x="4542" y="660"/>
                  </a:lnTo>
                  <a:lnTo>
                    <a:pt x="4548" y="654"/>
                  </a:lnTo>
                  <a:lnTo>
                    <a:pt x="4584" y="654"/>
                  </a:lnTo>
                  <a:lnTo>
                    <a:pt x="4614" y="630"/>
                  </a:lnTo>
                  <a:lnTo>
                    <a:pt x="4632" y="630"/>
                  </a:lnTo>
                  <a:lnTo>
                    <a:pt x="4662" y="642"/>
                  </a:lnTo>
                  <a:lnTo>
                    <a:pt x="4686" y="630"/>
                  </a:lnTo>
                  <a:lnTo>
                    <a:pt x="4734" y="624"/>
                  </a:lnTo>
                  <a:close/>
                  <a:moveTo>
                    <a:pt x="1080" y="618"/>
                  </a:moveTo>
                  <a:lnTo>
                    <a:pt x="1086" y="636"/>
                  </a:lnTo>
                  <a:lnTo>
                    <a:pt x="1074" y="648"/>
                  </a:lnTo>
                  <a:lnTo>
                    <a:pt x="1068" y="630"/>
                  </a:lnTo>
                  <a:lnTo>
                    <a:pt x="1080" y="618"/>
                  </a:lnTo>
                  <a:close/>
                  <a:moveTo>
                    <a:pt x="5832" y="600"/>
                  </a:moveTo>
                  <a:lnTo>
                    <a:pt x="5856" y="600"/>
                  </a:lnTo>
                  <a:lnTo>
                    <a:pt x="5892" y="618"/>
                  </a:lnTo>
                  <a:lnTo>
                    <a:pt x="5922" y="624"/>
                  </a:lnTo>
                  <a:lnTo>
                    <a:pt x="5952" y="636"/>
                  </a:lnTo>
                  <a:lnTo>
                    <a:pt x="5958" y="726"/>
                  </a:lnTo>
                  <a:lnTo>
                    <a:pt x="5970" y="744"/>
                  </a:lnTo>
                  <a:lnTo>
                    <a:pt x="5988" y="744"/>
                  </a:lnTo>
                  <a:lnTo>
                    <a:pt x="5988" y="720"/>
                  </a:lnTo>
                  <a:lnTo>
                    <a:pt x="6006" y="708"/>
                  </a:lnTo>
                  <a:lnTo>
                    <a:pt x="6006" y="690"/>
                  </a:lnTo>
                  <a:lnTo>
                    <a:pt x="5982" y="666"/>
                  </a:lnTo>
                  <a:lnTo>
                    <a:pt x="5982" y="648"/>
                  </a:lnTo>
                  <a:lnTo>
                    <a:pt x="6000" y="660"/>
                  </a:lnTo>
                  <a:lnTo>
                    <a:pt x="6030" y="696"/>
                  </a:lnTo>
                  <a:lnTo>
                    <a:pt x="6048" y="696"/>
                  </a:lnTo>
                  <a:lnTo>
                    <a:pt x="6054" y="672"/>
                  </a:lnTo>
                  <a:lnTo>
                    <a:pt x="6072" y="672"/>
                  </a:lnTo>
                  <a:lnTo>
                    <a:pt x="6096" y="696"/>
                  </a:lnTo>
                  <a:lnTo>
                    <a:pt x="6102" y="714"/>
                  </a:lnTo>
                  <a:lnTo>
                    <a:pt x="6126" y="720"/>
                  </a:lnTo>
                  <a:lnTo>
                    <a:pt x="6132" y="708"/>
                  </a:lnTo>
                  <a:lnTo>
                    <a:pt x="6150" y="714"/>
                  </a:lnTo>
                  <a:lnTo>
                    <a:pt x="6186" y="750"/>
                  </a:lnTo>
                  <a:lnTo>
                    <a:pt x="6222" y="762"/>
                  </a:lnTo>
                  <a:lnTo>
                    <a:pt x="6246" y="774"/>
                  </a:lnTo>
                  <a:lnTo>
                    <a:pt x="6258" y="768"/>
                  </a:lnTo>
                  <a:lnTo>
                    <a:pt x="6288" y="768"/>
                  </a:lnTo>
                  <a:lnTo>
                    <a:pt x="6342" y="798"/>
                  </a:lnTo>
                  <a:lnTo>
                    <a:pt x="6342" y="822"/>
                  </a:lnTo>
                  <a:lnTo>
                    <a:pt x="6360" y="858"/>
                  </a:lnTo>
                  <a:lnTo>
                    <a:pt x="6396" y="900"/>
                  </a:lnTo>
                  <a:lnTo>
                    <a:pt x="6408" y="930"/>
                  </a:lnTo>
                  <a:lnTo>
                    <a:pt x="6384" y="984"/>
                  </a:lnTo>
                  <a:lnTo>
                    <a:pt x="6360" y="996"/>
                  </a:lnTo>
                  <a:lnTo>
                    <a:pt x="6354" y="1020"/>
                  </a:lnTo>
                  <a:lnTo>
                    <a:pt x="6300" y="1056"/>
                  </a:lnTo>
                  <a:lnTo>
                    <a:pt x="6270" y="1068"/>
                  </a:lnTo>
                  <a:lnTo>
                    <a:pt x="6252" y="1086"/>
                  </a:lnTo>
                  <a:lnTo>
                    <a:pt x="6240" y="1116"/>
                  </a:lnTo>
                  <a:lnTo>
                    <a:pt x="6216" y="1116"/>
                  </a:lnTo>
                  <a:lnTo>
                    <a:pt x="6198" y="1104"/>
                  </a:lnTo>
                  <a:lnTo>
                    <a:pt x="6174" y="1104"/>
                  </a:lnTo>
                  <a:lnTo>
                    <a:pt x="6108" y="1146"/>
                  </a:lnTo>
                  <a:lnTo>
                    <a:pt x="6102" y="1170"/>
                  </a:lnTo>
                  <a:lnTo>
                    <a:pt x="6108" y="1188"/>
                  </a:lnTo>
                  <a:lnTo>
                    <a:pt x="6084" y="1200"/>
                  </a:lnTo>
                  <a:lnTo>
                    <a:pt x="6054" y="1242"/>
                  </a:lnTo>
                  <a:lnTo>
                    <a:pt x="6030" y="1278"/>
                  </a:lnTo>
                  <a:lnTo>
                    <a:pt x="6024" y="1278"/>
                  </a:lnTo>
                  <a:lnTo>
                    <a:pt x="6018" y="1284"/>
                  </a:lnTo>
                  <a:lnTo>
                    <a:pt x="6000" y="1284"/>
                  </a:lnTo>
                  <a:lnTo>
                    <a:pt x="5994" y="1290"/>
                  </a:lnTo>
                  <a:lnTo>
                    <a:pt x="5976" y="1272"/>
                  </a:lnTo>
                  <a:lnTo>
                    <a:pt x="5976" y="1248"/>
                  </a:lnTo>
                  <a:lnTo>
                    <a:pt x="5946" y="1224"/>
                  </a:lnTo>
                  <a:lnTo>
                    <a:pt x="5934" y="1182"/>
                  </a:lnTo>
                  <a:lnTo>
                    <a:pt x="5910" y="1140"/>
                  </a:lnTo>
                  <a:lnTo>
                    <a:pt x="5922" y="1128"/>
                  </a:lnTo>
                  <a:lnTo>
                    <a:pt x="5916" y="1098"/>
                  </a:lnTo>
                  <a:lnTo>
                    <a:pt x="5904" y="1086"/>
                  </a:lnTo>
                  <a:lnTo>
                    <a:pt x="5904" y="1056"/>
                  </a:lnTo>
                  <a:lnTo>
                    <a:pt x="5892" y="1020"/>
                  </a:lnTo>
                  <a:lnTo>
                    <a:pt x="5868" y="972"/>
                  </a:lnTo>
                  <a:lnTo>
                    <a:pt x="5880" y="924"/>
                  </a:lnTo>
                  <a:lnTo>
                    <a:pt x="5910" y="918"/>
                  </a:lnTo>
                  <a:lnTo>
                    <a:pt x="5928" y="900"/>
                  </a:lnTo>
                  <a:lnTo>
                    <a:pt x="5904" y="900"/>
                  </a:lnTo>
                  <a:lnTo>
                    <a:pt x="5880" y="882"/>
                  </a:lnTo>
                  <a:lnTo>
                    <a:pt x="5844" y="810"/>
                  </a:lnTo>
                  <a:lnTo>
                    <a:pt x="5850" y="786"/>
                  </a:lnTo>
                  <a:lnTo>
                    <a:pt x="5838" y="768"/>
                  </a:lnTo>
                  <a:lnTo>
                    <a:pt x="5814" y="768"/>
                  </a:lnTo>
                  <a:lnTo>
                    <a:pt x="5802" y="750"/>
                  </a:lnTo>
                  <a:lnTo>
                    <a:pt x="5802" y="720"/>
                  </a:lnTo>
                  <a:lnTo>
                    <a:pt x="5808" y="714"/>
                  </a:lnTo>
                  <a:lnTo>
                    <a:pt x="5796" y="690"/>
                  </a:lnTo>
                  <a:lnTo>
                    <a:pt x="5790" y="672"/>
                  </a:lnTo>
                  <a:lnTo>
                    <a:pt x="5802" y="666"/>
                  </a:lnTo>
                  <a:lnTo>
                    <a:pt x="5826" y="684"/>
                  </a:lnTo>
                  <a:lnTo>
                    <a:pt x="5838" y="702"/>
                  </a:lnTo>
                  <a:lnTo>
                    <a:pt x="5862" y="702"/>
                  </a:lnTo>
                  <a:lnTo>
                    <a:pt x="5874" y="690"/>
                  </a:lnTo>
                  <a:lnTo>
                    <a:pt x="5850" y="666"/>
                  </a:lnTo>
                  <a:lnTo>
                    <a:pt x="5820" y="648"/>
                  </a:lnTo>
                  <a:lnTo>
                    <a:pt x="5814" y="624"/>
                  </a:lnTo>
                  <a:lnTo>
                    <a:pt x="5832" y="600"/>
                  </a:lnTo>
                  <a:close/>
                  <a:moveTo>
                    <a:pt x="3258" y="582"/>
                  </a:moveTo>
                  <a:lnTo>
                    <a:pt x="3300" y="594"/>
                  </a:lnTo>
                  <a:lnTo>
                    <a:pt x="3312" y="624"/>
                  </a:lnTo>
                  <a:lnTo>
                    <a:pt x="3294" y="642"/>
                  </a:lnTo>
                  <a:lnTo>
                    <a:pt x="3258" y="654"/>
                  </a:lnTo>
                  <a:lnTo>
                    <a:pt x="3198" y="654"/>
                  </a:lnTo>
                  <a:lnTo>
                    <a:pt x="3192" y="648"/>
                  </a:lnTo>
                  <a:lnTo>
                    <a:pt x="3180" y="648"/>
                  </a:lnTo>
                  <a:lnTo>
                    <a:pt x="3168" y="636"/>
                  </a:lnTo>
                  <a:lnTo>
                    <a:pt x="3168" y="618"/>
                  </a:lnTo>
                  <a:lnTo>
                    <a:pt x="3210" y="588"/>
                  </a:lnTo>
                  <a:lnTo>
                    <a:pt x="3258" y="582"/>
                  </a:lnTo>
                  <a:close/>
                  <a:moveTo>
                    <a:pt x="11676" y="570"/>
                  </a:moveTo>
                  <a:lnTo>
                    <a:pt x="11700" y="576"/>
                  </a:lnTo>
                  <a:lnTo>
                    <a:pt x="11706" y="594"/>
                  </a:lnTo>
                  <a:lnTo>
                    <a:pt x="11730" y="612"/>
                  </a:lnTo>
                  <a:lnTo>
                    <a:pt x="11784" y="624"/>
                  </a:lnTo>
                  <a:lnTo>
                    <a:pt x="11802" y="606"/>
                  </a:lnTo>
                  <a:lnTo>
                    <a:pt x="11802" y="582"/>
                  </a:lnTo>
                  <a:lnTo>
                    <a:pt x="11826" y="594"/>
                  </a:lnTo>
                  <a:lnTo>
                    <a:pt x="11880" y="594"/>
                  </a:lnTo>
                  <a:lnTo>
                    <a:pt x="11910" y="582"/>
                  </a:lnTo>
                  <a:lnTo>
                    <a:pt x="11934" y="582"/>
                  </a:lnTo>
                  <a:lnTo>
                    <a:pt x="11940" y="606"/>
                  </a:lnTo>
                  <a:lnTo>
                    <a:pt x="11952" y="624"/>
                  </a:lnTo>
                  <a:lnTo>
                    <a:pt x="11982" y="618"/>
                  </a:lnTo>
                  <a:lnTo>
                    <a:pt x="12030" y="588"/>
                  </a:lnTo>
                  <a:lnTo>
                    <a:pt x="12102" y="570"/>
                  </a:lnTo>
                  <a:lnTo>
                    <a:pt x="12150" y="582"/>
                  </a:lnTo>
                  <a:lnTo>
                    <a:pt x="12174" y="570"/>
                  </a:lnTo>
                  <a:lnTo>
                    <a:pt x="12192" y="588"/>
                  </a:lnTo>
                  <a:lnTo>
                    <a:pt x="12192" y="600"/>
                  </a:lnTo>
                  <a:lnTo>
                    <a:pt x="12198" y="624"/>
                  </a:lnTo>
                  <a:lnTo>
                    <a:pt x="12216" y="618"/>
                  </a:lnTo>
                  <a:lnTo>
                    <a:pt x="12246" y="630"/>
                  </a:lnTo>
                  <a:lnTo>
                    <a:pt x="12258" y="666"/>
                  </a:lnTo>
                  <a:lnTo>
                    <a:pt x="12234" y="696"/>
                  </a:lnTo>
                  <a:lnTo>
                    <a:pt x="12222" y="732"/>
                  </a:lnTo>
                  <a:lnTo>
                    <a:pt x="12162" y="768"/>
                  </a:lnTo>
                  <a:lnTo>
                    <a:pt x="12132" y="780"/>
                  </a:lnTo>
                  <a:lnTo>
                    <a:pt x="12090" y="768"/>
                  </a:lnTo>
                  <a:lnTo>
                    <a:pt x="12048" y="780"/>
                  </a:lnTo>
                  <a:lnTo>
                    <a:pt x="12000" y="774"/>
                  </a:lnTo>
                  <a:lnTo>
                    <a:pt x="11946" y="750"/>
                  </a:lnTo>
                  <a:lnTo>
                    <a:pt x="11862" y="744"/>
                  </a:lnTo>
                  <a:lnTo>
                    <a:pt x="11760" y="714"/>
                  </a:lnTo>
                  <a:lnTo>
                    <a:pt x="11742" y="684"/>
                  </a:lnTo>
                  <a:lnTo>
                    <a:pt x="11688" y="624"/>
                  </a:lnTo>
                  <a:lnTo>
                    <a:pt x="11676" y="570"/>
                  </a:lnTo>
                  <a:close/>
                  <a:moveTo>
                    <a:pt x="11106" y="570"/>
                  </a:moveTo>
                  <a:lnTo>
                    <a:pt x="11232" y="570"/>
                  </a:lnTo>
                  <a:lnTo>
                    <a:pt x="11310" y="606"/>
                  </a:lnTo>
                  <a:lnTo>
                    <a:pt x="11340" y="612"/>
                  </a:lnTo>
                  <a:lnTo>
                    <a:pt x="11370" y="606"/>
                  </a:lnTo>
                  <a:lnTo>
                    <a:pt x="11442" y="612"/>
                  </a:lnTo>
                  <a:lnTo>
                    <a:pt x="11520" y="630"/>
                  </a:lnTo>
                  <a:lnTo>
                    <a:pt x="11520" y="648"/>
                  </a:lnTo>
                  <a:lnTo>
                    <a:pt x="11484" y="654"/>
                  </a:lnTo>
                  <a:lnTo>
                    <a:pt x="11466" y="672"/>
                  </a:lnTo>
                  <a:lnTo>
                    <a:pt x="11466" y="702"/>
                  </a:lnTo>
                  <a:lnTo>
                    <a:pt x="11496" y="732"/>
                  </a:lnTo>
                  <a:lnTo>
                    <a:pt x="11532" y="744"/>
                  </a:lnTo>
                  <a:lnTo>
                    <a:pt x="11538" y="780"/>
                  </a:lnTo>
                  <a:lnTo>
                    <a:pt x="11544" y="798"/>
                  </a:lnTo>
                  <a:lnTo>
                    <a:pt x="11526" y="822"/>
                  </a:lnTo>
                  <a:lnTo>
                    <a:pt x="11520" y="864"/>
                  </a:lnTo>
                  <a:lnTo>
                    <a:pt x="11496" y="882"/>
                  </a:lnTo>
                  <a:lnTo>
                    <a:pt x="11484" y="900"/>
                  </a:lnTo>
                  <a:lnTo>
                    <a:pt x="11454" y="882"/>
                  </a:lnTo>
                  <a:lnTo>
                    <a:pt x="11436" y="882"/>
                  </a:lnTo>
                  <a:lnTo>
                    <a:pt x="11400" y="906"/>
                  </a:lnTo>
                  <a:lnTo>
                    <a:pt x="11370" y="906"/>
                  </a:lnTo>
                  <a:lnTo>
                    <a:pt x="11304" y="876"/>
                  </a:lnTo>
                  <a:lnTo>
                    <a:pt x="11268" y="846"/>
                  </a:lnTo>
                  <a:lnTo>
                    <a:pt x="11196" y="792"/>
                  </a:lnTo>
                  <a:lnTo>
                    <a:pt x="11184" y="756"/>
                  </a:lnTo>
                  <a:lnTo>
                    <a:pt x="11196" y="732"/>
                  </a:lnTo>
                  <a:lnTo>
                    <a:pt x="11196" y="708"/>
                  </a:lnTo>
                  <a:lnTo>
                    <a:pt x="11208" y="690"/>
                  </a:lnTo>
                  <a:lnTo>
                    <a:pt x="11190" y="666"/>
                  </a:lnTo>
                  <a:lnTo>
                    <a:pt x="11172" y="660"/>
                  </a:lnTo>
                  <a:lnTo>
                    <a:pt x="11166" y="630"/>
                  </a:lnTo>
                  <a:lnTo>
                    <a:pt x="11148" y="624"/>
                  </a:lnTo>
                  <a:lnTo>
                    <a:pt x="11130" y="600"/>
                  </a:lnTo>
                  <a:lnTo>
                    <a:pt x="11106" y="570"/>
                  </a:lnTo>
                  <a:close/>
                  <a:moveTo>
                    <a:pt x="10866" y="534"/>
                  </a:moveTo>
                  <a:lnTo>
                    <a:pt x="10902" y="546"/>
                  </a:lnTo>
                  <a:lnTo>
                    <a:pt x="10932" y="546"/>
                  </a:lnTo>
                  <a:lnTo>
                    <a:pt x="10962" y="570"/>
                  </a:lnTo>
                  <a:lnTo>
                    <a:pt x="10998" y="576"/>
                  </a:lnTo>
                  <a:lnTo>
                    <a:pt x="11052" y="576"/>
                  </a:lnTo>
                  <a:lnTo>
                    <a:pt x="11076" y="594"/>
                  </a:lnTo>
                  <a:lnTo>
                    <a:pt x="11094" y="600"/>
                  </a:lnTo>
                  <a:lnTo>
                    <a:pt x="11094" y="624"/>
                  </a:lnTo>
                  <a:lnTo>
                    <a:pt x="11088" y="630"/>
                  </a:lnTo>
                  <a:lnTo>
                    <a:pt x="11070" y="642"/>
                  </a:lnTo>
                  <a:lnTo>
                    <a:pt x="11082" y="660"/>
                  </a:lnTo>
                  <a:lnTo>
                    <a:pt x="11064" y="666"/>
                  </a:lnTo>
                  <a:lnTo>
                    <a:pt x="11064" y="678"/>
                  </a:lnTo>
                  <a:lnTo>
                    <a:pt x="11100" y="696"/>
                  </a:lnTo>
                  <a:lnTo>
                    <a:pt x="11106" y="720"/>
                  </a:lnTo>
                  <a:lnTo>
                    <a:pt x="11130" y="750"/>
                  </a:lnTo>
                  <a:lnTo>
                    <a:pt x="11136" y="768"/>
                  </a:lnTo>
                  <a:lnTo>
                    <a:pt x="11148" y="816"/>
                  </a:lnTo>
                  <a:lnTo>
                    <a:pt x="11172" y="828"/>
                  </a:lnTo>
                  <a:lnTo>
                    <a:pt x="11220" y="870"/>
                  </a:lnTo>
                  <a:lnTo>
                    <a:pt x="11226" y="882"/>
                  </a:lnTo>
                  <a:lnTo>
                    <a:pt x="11262" y="888"/>
                  </a:lnTo>
                  <a:lnTo>
                    <a:pt x="11280" y="906"/>
                  </a:lnTo>
                  <a:lnTo>
                    <a:pt x="11334" y="918"/>
                  </a:lnTo>
                  <a:lnTo>
                    <a:pt x="11370" y="942"/>
                  </a:lnTo>
                  <a:lnTo>
                    <a:pt x="11418" y="924"/>
                  </a:lnTo>
                  <a:lnTo>
                    <a:pt x="11460" y="918"/>
                  </a:lnTo>
                  <a:lnTo>
                    <a:pt x="11472" y="930"/>
                  </a:lnTo>
                  <a:lnTo>
                    <a:pt x="11448" y="954"/>
                  </a:lnTo>
                  <a:lnTo>
                    <a:pt x="11406" y="978"/>
                  </a:lnTo>
                  <a:lnTo>
                    <a:pt x="11400" y="1002"/>
                  </a:lnTo>
                  <a:lnTo>
                    <a:pt x="11376" y="1014"/>
                  </a:lnTo>
                  <a:lnTo>
                    <a:pt x="11352" y="1002"/>
                  </a:lnTo>
                  <a:lnTo>
                    <a:pt x="11322" y="996"/>
                  </a:lnTo>
                  <a:lnTo>
                    <a:pt x="11334" y="978"/>
                  </a:lnTo>
                  <a:lnTo>
                    <a:pt x="11322" y="972"/>
                  </a:lnTo>
                  <a:lnTo>
                    <a:pt x="11292" y="990"/>
                  </a:lnTo>
                  <a:lnTo>
                    <a:pt x="11256" y="996"/>
                  </a:lnTo>
                  <a:lnTo>
                    <a:pt x="11208" y="1044"/>
                  </a:lnTo>
                  <a:lnTo>
                    <a:pt x="11178" y="1092"/>
                  </a:lnTo>
                  <a:lnTo>
                    <a:pt x="11154" y="1134"/>
                  </a:lnTo>
                  <a:lnTo>
                    <a:pt x="11130" y="1134"/>
                  </a:lnTo>
                  <a:lnTo>
                    <a:pt x="11130" y="1122"/>
                  </a:lnTo>
                  <a:lnTo>
                    <a:pt x="11118" y="1104"/>
                  </a:lnTo>
                  <a:lnTo>
                    <a:pt x="11088" y="1092"/>
                  </a:lnTo>
                  <a:lnTo>
                    <a:pt x="11076" y="1074"/>
                  </a:lnTo>
                  <a:lnTo>
                    <a:pt x="11058" y="1068"/>
                  </a:lnTo>
                  <a:lnTo>
                    <a:pt x="11052" y="1080"/>
                  </a:lnTo>
                  <a:lnTo>
                    <a:pt x="11052" y="1104"/>
                  </a:lnTo>
                  <a:lnTo>
                    <a:pt x="11070" y="1116"/>
                  </a:lnTo>
                  <a:lnTo>
                    <a:pt x="11094" y="1110"/>
                  </a:lnTo>
                  <a:lnTo>
                    <a:pt x="11088" y="1134"/>
                  </a:lnTo>
                  <a:lnTo>
                    <a:pt x="11106" y="1164"/>
                  </a:lnTo>
                  <a:lnTo>
                    <a:pt x="11106" y="1194"/>
                  </a:lnTo>
                  <a:lnTo>
                    <a:pt x="11094" y="1218"/>
                  </a:lnTo>
                  <a:lnTo>
                    <a:pt x="11064" y="1224"/>
                  </a:lnTo>
                  <a:lnTo>
                    <a:pt x="11034" y="1206"/>
                  </a:lnTo>
                  <a:lnTo>
                    <a:pt x="10998" y="1200"/>
                  </a:lnTo>
                  <a:lnTo>
                    <a:pt x="10950" y="1218"/>
                  </a:lnTo>
                  <a:lnTo>
                    <a:pt x="10908" y="1218"/>
                  </a:lnTo>
                  <a:lnTo>
                    <a:pt x="10878" y="1194"/>
                  </a:lnTo>
                  <a:lnTo>
                    <a:pt x="10872" y="1164"/>
                  </a:lnTo>
                  <a:lnTo>
                    <a:pt x="10842" y="1152"/>
                  </a:lnTo>
                  <a:lnTo>
                    <a:pt x="10818" y="1128"/>
                  </a:lnTo>
                  <a:lnTo>
                    <a:pt x="10770" y="1134"/>
                  </a:lnTo>
                  <a:lnTo>
                    <a:pt x="10722" y="1116"/>
                  </a:lnTo>
                  <a:lnTo>
                    <a:pt x="10632" y="1062"/>
                  </a:lnTo>
                  <a:lnTo>
                    <a:pt x="10620" y="1038"/>
                  </a:lnTo>
                  <a:lnTo>
                    <a:pt x="10626" y="1020"/>
                  </a:lnTo>
                  <a:lnTo>
                    <a:pt x="10650" y="1020"/>
                  </a:lnTo>
                  <a:lnTo>
                    <a:pt x="10656" y="1026"/>
                  </a:lnTo>
                  <a:lnTo>
                    <a:pt x="10680" y="1014"/>
                  </a:lnTo>
                  <a:lnTo>
                    <a:pt x="10668" y="996"/>
                  </a:lnTo>
                  <a:lnTo>
                    <a:pt x="10644" y="996"/>
                  </a:lnTo>
                  <a:lnTo>
                    <a:pt x="10632" y="1002"/>
                  </a:lnTo>
                  <a:lnTo>
                    <a:pt x="10620" y="990"/>
                  </a:lnTo>
                  <a:lnTo>
                    <a:pt x="10626" y="978"/>
                  </a:lnTo>
                  <a:lnTo>
                    <a:pt x="10614" y="960"/>
                  </a:lnTo>
                  <a:lnTo>
                    <a:pt x="10578" y="954"/>
                  </a:lnTo>
                  <a:lnTo>
                    <a:pt x="10560" y="936"/>
                  </a:lnTo>
                  <a:lnTo>
                    <a:pt x="10560" y="918"/>
                  </a:lnTo>
                  <a:lnTo>
                    <a:pt x="10548" y="894"/>
                  </a:lnTo>
                  <a:lnTo>
                    <a:pt x="10524" y="888"/>
                  </a:lnTo>
                  <a:lnTo>
                    <a:pt x="10518" y="858"/>
                  </a:lnTo>
                  <a:lnTo>
                    <a:pt x="10542" y="858"/>
                  </a:lnTo>
                  <a:lnTo>
                    <a:pt x="10554" y="846"/>
                  </a:lnTo>
                  <a:lnTo>
                    <a:pt x="10530" y="828"/>
                  </a:lnTo>
                  <a:lnTo>
                    <a:pt x="10512" y="828"/>
                  </a:lnTo>
                  <a:lnTo>
                    <a:pt x="10470" y="780"/>
                  </a:lnTo>
                  <a:lnTo>
                    <a:pt x="10476" y="762"/>
                  </a:lnTo>
                  <a:lnTo>
                    <a:pt x="10512" y="738"/>
                  </a:lnTo>
                  <a:lnTo>
                    <a:pt x="10524" y="708"/>
                  </a:lnTo>
                  <a:lnTo>
                    <a:pt x="10518" y="666"/>
                  </a:lnTo>
                  <a:lnTo>
                    <a:pt x="10530" y="660"/>
                  </a:lnTo>
                  <a:lnTo>
                    <a:pt x="10524" y="618"/>
                  </a:lnTo>
                  <a:lnTo>
                    <a:pt x="10548" y="600"/>
                  </a:lnTo>
                  <a:lnTo>
                    <a:pt x="10584" y="588"/>
                  </a:lnTo>
                  <a:lnTo>
                    <a:pt x="10596" y="612"/>
                  </a:lnTo>
                  <a:lnTo>
                    <a:pt x="10614" y="624"/>
                  </a:lnTo>
                  <a:lnTo>
                    <a:pt x="10662" y="630"/>
                  </a:lnTo>
                  <a:lnTo>
                    <a:pt x="10692" y="654"/>
                  </a:lnTo>
                  <a:lnTo>
                    <a:pt x="10722" y="660"/>
                  </a:lnTo>
                  <a:lnTo>
                    <a:pt x="10734" y="678"/>
                  </a:lnTo>
                  <a:lnTo>
                    <a:pt x="10734" y="708"/>
                  </a:lnTo>
                  <a:lnTo>
                    <a:pt x="10764" y="714"/>
                  </a:lnTo>
                  <a:lnTo>
                    <a:pt x="10776" y="726"/>
                  </a:lnTo>
                  <a:lnTo>
                    <a:pt x="10794" y="714"/>
                  </a:lnTo>
                  <a:lnTo>
                    <a:pt x="10824" y="708"/>
                  </a:lnTo>
                  <a:lnTo>
                    <a:pt x="10848" y="720"/>
                  </a:lnTo>
                  <a:lnTo>
                    <a:pt x="10860" y="762"/>
                  </a:lnTo>
                  <a:lnTo>
                    <a:pt x="10896" y="792"/>
                  </a:lnTo>
                  <a:lnTo>
                    <a:pt x="10932" y="786"/>
                  </a:lnTo>
                  <a:lnTo>
                    <a:pt x="10944" y="780"/>
                  </a:lnTo>
                  <a:lnTo>
                    <a:pt x="10938" y="762"/>
                  </a:lnTo>
                  <a:lnTo>
                    <a:pt x="10890" y="714"/>
                  </a:lnTo>
                  <a:lnTo>
                    <a:pt x="10878" y="678"/>
                  </a:lnTo>
                  <a:lnTo>
                    <a:pt x="10860" y="648"/>
                  </a:lnTo>
                  <a:lnTo>
                    <a:pt x="10854" y="618"/>
                  </a:lnTo>
                  <a:lnTo>
                    <a:pt x="10866" y="594"/>
                  </a:lnTo>
                  <a:lnTo>
                    <a:pt x="10896" y="594"/>
                  </a:lnTo>
                  <a:lnTo>
                    <a:pt x="10902" y="600"/>
                  </a:lnTo>
                  <a:lnTo>
                    <a:pt x="10944" y="600"/>
                  </a:lnTo>
                  <a:lnTo>
                    <a:pt x="10926" y="588"/>
                  </a:lnTo>
                  <a:lnTo>
                    <a:pt x="10902" y="582"/>
                  </a:lnTo>
                  <a:lnTo>
                    <a:pt x="10860" y="546"/>
                  </a:lnTo>
                  <a:lnTo>
                    <a:pt x="10866" y="534"/>
                  </a:lnTo>
                  <a:close/>
                  <a:moveTo>
                    <a:pt x="1506" y="522"/>
                  </a:moveTo>
                  <a:lnTo>
                    <a:pt x="1524" y="528"/>
                  </a:lnTo>
                  <a:lnTo>
                    <a:pt x="1536" y="534"/>
                  </a:lnTo>
                  <a:lnTo>
                    <a:pt x="1560" y="540"/>
                  </a:lnTo>
                  <a:lnTo>
                    <a:pt x="1566" y="558"/>
                  </a:lnTo>
                  <a:lnTo>
                    <a:pt x="1536" y="576"/>
                  </a:lnTo>
                  <a:lnTo>
                    <a:pt x="1518" y="582"/>
                  </a:lnTo>
                  <a:lnTo>
                    <a:pt x="1500" y="570"/>
                  </a:lnTo>
                  <a:lnTo>
                    <a:pt x="1452" y="564"/>
                  </a:lnTo>
                  <a:lnTo>
                    <a:pt x="1446" y="558"/>
                  </a:lnTo>
                  <a:lnTo>
                    <a:pt x="1458" y="546"/>
                  </a:lnTo>
                  <a:lnTo>
                    <a:pt x="1482" y="546"/>
                  </a:lnTo>
                  <a:lnTo>
                    <a:pt x="1506" y="522"/>
                  </a:lnTo>
                  <a:close/>
                  <a:moveTo>
                    <a:pt x="1086" y="504"/>
                  </a:moveTo>
                  <a:lnTo>
                    <a:pt x="1104" y="516"/>
                  </a:lnTo>
                  <a:lnTo>
                    <a:pt x="1110" y="546"/>
                  </a:lnTo>
                  <a:lnTo>
                    <a:pt x="1122" y="558"/>
                  </a:lnTo>
                  <a:lnTo>
                    <a:pt x="1110" y="570"/>
                  </a:lnTo>
                  <a:lnTo>
                    <a:pt x="1098" y="576"/>
                  </a:lnTo>
                  <a:lnTo>
                    <a:pt x="1068" y="576"/>
                  </a:lnTo>
                  <a:lnTo>
                    <a:pt x="1038" y="600"/>
                  </a:lnTo>
                  <a:lnTo>
                    <a:pt x="1032" y="588"/>
                  </a:lnTo>
                  <a:lnTo>
                    <a:pt x="1026" y="582"/>
                  </a:lnTo>
                  <a:lnTo>
                    <a:pt x="1014" y="558"/>
                  </a:lnTo>
                  <a:lnTo>
                    <a:pt x="996" y="546"/>
                  </a:lnTo>
                  <a:lnTo>
                    <a:pt x="996" y="540"/>
                  </a:lnTo>
                  <a:lnTo>
                    <a:pt x="1026" y="522"/>
                  </a:lnTo>
                  <a:lnTo>
                    <a:pt x="1062" y="516"/>
                  </a:lnTo>
                  <a:lnTo>
                    <a:pt x="1086" y="504"/>
                  </a:lnTo>
                  <a:close/>
                  <a:moveTo>
                    <a:pt x="5106" y="414"/>
                  </a:moveTo>
                  <a:lnTo>
                    <a:pt x="5166" y="420"/>
                  </a:lnTo>
                  <a:lnTo>
                    <a:pt x="5208" y="444"/>
                  </a:lnTo>
                  <a:lnTo>
                    <a:pt x="5262" y="510"/>
                  </a:lnTo>
                  <a:lnTo>
                    <a:pt x="5274" y="534"/>
                  </a:lnTo>
                  <a:lnTo>
                    <a:pt x="5256" y="582"/>
                  </a:lnTo>
                  <a:lnTo>
                    <a:pt x="5274" y="594"/>
                  </a:lnTo>
                  <a:lnTo>
                    <a:pt x="5250" y="642"/>
                  </a:lnTo>
                  <a:lnTo>
                    <a:pt x="5250" y="660"/>
                  </a:lnTo>
                  <a:lnTo>
                    <a:pt x="5268" y="648"/>
                  </a:lnTo>
                  <a:lnTo>
                    <a:pt x="5286" y="612"/>
                  </a:lnTo>
                  <a:lnTo>
                    <a:pt x="5292" y="582"/>
                  </a:lnTo>
                  <a:lnTo>
                    <a:pt x="5292" y="558"/>
                  </a:lnTo>
                  <a:lnTo>
                    <a:pt x="5304" y="534"/>
                  </a:lnTo>
                  <a:lnTo>
                    <a:pt x="5304" y="516"/>
                  </a:lnTo>
                  <a:lnTo>
                    <a:pt x="5262" y="474"/>
                  </a:lnTo>
                  <a:lnTo>
                    <a:pt x="5256" y="456"/>
                  </a:lnTo>
                  <a:lnTo>
                    <a:pt x="5262" y="438"/>
                  </a:lnTo>
                  <a:lnTo>
                    <a:pt x="5316" y="432"/>
                  </a:lnTo>
                  <a:lnTo>
                    <a:pt x="5376" y="438"/>
                  </a:lnTo>
                  <a:lnTo>
                    <a:pt x="5466" y="510"/>
                  </a:lnTo>
                  <a:lnTo>
                    <a:pt x="5484" y="510"/>
                  </a:lnTo>
                  <a:lnTo>
                    <a:pt x="5502" y="522"/>
                  </a:lnTo>
                  <a:lnTo>
                    <a:pt x="5502" y="552"/>
                  </a:lnTo>
                  <a:lnTo>
                    <a:pt x="5526" y="570"/>
                  </a:lnTo>
                  <a:lnTo>
                    <a:pt x="5538" y="606"/>
                  </a:lnTo>
                  <a:lnTo>
                    <a:pt x="5538" y="642"/>
                  </a:lnTo>
                  <a:lnTo>
                    <a:pt x="5580" y="684"/>
                  </a:lnTo>
                  <a:lnTo>
                    <a:pt x="5616" y="726"/>
                  </a:lnTo>
                  <a:lnTo>
                    <a:pt x="5610" y="744"/>
                  </a:lnTo>
                  <a:lnTo>
                    <a:pt x="5586" y="744"/>
                  </a:lnTo>
                  <a:lnTo>
                    <a:pt x="5562" y="732"/>
                  </a:lnTo>
                  <a:lnTo>
                    <a:pt x="5544" y="732"/>
                  </a:lnTo>
                  <a:lnTo>
                    <a:pt x="5550" y="768"/>
                  </a:lnTo>
                  <a:lnTo>
                    <a:pt x="5586" y="786"/>
                  </a:lnTo>
                  <a:lnTo>
                    <a:pt x="5628" y="792"/>
                  </a:lnTo>
                  <a:lnTo>
                    <a:pt x="5664" y="828"/>
                  </a:lnTo>
                  <a:lnTo>
                    <a:pt x="5682" y="834"/>
                  </a:lnTo>
                  <a:lnTo>
                    <a:pt x="5724" y="876"/>
                  </a:lnTo>
                  <a:lnTo>
                    <a:pt x="5724" y="894"/>
                  </a:lnTo>
                  <a:lnTo>
                    <a:pt x="5688" y="942"/>
                  </a:lnTo>
                  <a:lnTo>
                    <a:pt x="5640" y="954"/>
                  </a:lnTo>
                  <a:lnTo>
                    <a:pt x="5604" y="984"/>
                  </a:lnTo>
                  <a:lnTo>
                    <a:pt x="5574" y="1002"/>
                  </a:lnTo>
                  <a:lnTo>
                    <a:pt x="5550" y="1008"/>
                  </a:lnTo>
                  <a:lnTo>
                    <a:pt x="5514" y="984"/>
                  </a:lnTo>
                  <a:lnTo>
                    <a:pt x="5496" y="966"/>
                  </a:lnTo>
                  <a:lnTo>
                    <a:pt x="5472" y="972"/>
                  </a:lnTo>
                  <a:lnTo>
                    <a:pt x="5442" y="960"/>
                  </a:lnTo>
                  <a:lnTo>
                    <a:pt x="5412" y="972"/>
                  </a:lnTo>
                  <a:lnTo>
                    <a:pt x="5340" y="966"/>
                  </a:lnTo>
                  <a:lnTo>
                    <a:pt x="5298" y="948"/>
                  </a:lnTo>
                  <a:lnTo>
                    <a:pt x="5280" y="930"/>
                  </a:lnTo>
                  <a:lnTo>
                    <a:pt x="5238" y="948"/>
                  </a:lnTo>
                  <a:lnTo>
                    <a:pt x="5202" y="960"/>
                  </a:lnTo>
                  <a:lnTo>
                    <a:pt x="5178" y="954"/>
                  </a:lnTo>
                  <a:lnTo>
                    <a:pt x="5142" y="936"/>
                  </a:lnTo>
                  <a:lnTo>
                    <a:pt x="5106" y="930"/>
                  </a:lnTo>
                  <a:lnTo>
                    <a:pt x="5082" y="912"/>
                  </a:lnTo>
                  <a:lnTo>
                    <a:pt x="5064" y="858"/>
                  </a:lnTo>
                  <a:lnTo>
                    <a:pt x="5040" y="834"/>
                  </a:lnTo>
                  <a:lnTo>
                    <a:pt x="5022" y="828"/>
                  </a:lnTo>
                  <a:lnTo>
                    <a:pt x="4992" y="840"/>
                  </a:lnTo>
                  <a:lnTo>
                    <a:pt x="4968" y="822"/>
                  </a:lnTo>
                  <a:lnTo>
                    <a:pt x="4944" y="810"/>
                  </a:lnTo>
                  <a:lnTo>
                    <a:pt x="4938" y="828"/>
                  </a:lnTo>
                  <a:lnTo>
                    <a:pt x="4944" y="846"/>
                  </a:lnTo>
                  <a:lnTo>
                    <a:pt x="4926" y="852"/>
                  </a:lnTo>
                  <a:lnTo>
                    <a:pt x="4914" y="840"/>
                  </a:lnTo>
                  <a:lnTo>
                    <a:pt x="4884" y="822"/>
                  </a:lnTo>
                  <a:lnTo>
                    <a:pt x="4890" y="810"/>
                  </a:lnTo>
                  <a:lnTo>
                    <a:pt x="4926" y="786"/>
                  </a:lnTo>
                  <a:lnTo>
                    <a:pt x="4926" y="768"/>
                  </a:lnTo>
                  <a:lnTo>
                    <a:pt x="4914" y="726"/>
                  </a:lnTo>
                  <a:lnTo>
                    <a:pt x="4926" y="702"/>
                  </a:lnTo>
                  <a:lnTo>
                    <a:pt x="4962" y="672"/>
                  </a:lnTo>
                  <a:lnTo>
                    <a:pt x="4950" y="654"/>
                  </a:lnTo>
                  <a:lnTo>
                    <a:pt x="4926" y="654"/>
                  </a:lnTo>
                  <a:lnTo>
                    <a:pt x="4896" y="636"/>
                  </a:lnTo>
                  <a:lnTo>
                    <a:pt x="4896" y="618"/>
                  </a:lnTo>
                  <a:lnTo>
                    <a:pt x="4908" y="570"/>
                  </a:lnTo>
                  <a:lnTo>
                    <a:pt x="4938" y="552"/>
                  </a:lnTo>
                  <a:lnTo>
                    <a:pt x="4980" y="540"/>
                  </a:lnTo>
                  <a:lnTo>
                    <a:pt x="4980" y="522"/>
                  </a:lnTo>
                  <a:lnTo>
                    <a:pt x="4992" y="498"/>
                  </a:lnTo>
                  <a:lnTo>
                    <a:pt x="5034" y="486"/>
                  </a:lnTo>
                  <a:lnTo>
                    <a:pt x="5082" y="456"/>
                  </a:lnTo>
                  <a:lnTo>
                    <a:pt x="5094" y="420"/>
                  </a:lnTo>
                  <a:lnTo>
                    <a:pt x="5106" y="414"/>
                  </a:lnTo>
                  <a:close/>
                  <a:moveTo>
                    <a:pt x="4182" y="150"/>
                  </a:moveTo>
                  <a:lnTo>
                    <a:pt x="4224" y="150"/>
                  </a:lnTo>
                  <a:lnTo>
                    <a:pt x="4260" y="156"/>
                  </a:lnTo>
                  <a:lnTo>
                    <a:pt x="4248" y="174"/>
                  </a:lnTo>
                  <a:lnTo>
                    <a:pt x="4248" y="192"/>
                  </a:lnTo>
                  <a:lnTo>
                    <a:pt x="4218" y="216"/>
                  </a:lnTo>
                  <a:lnTo>
                    <a:pt x="4182" y="222"/>
                  </a:lnTo>
                  <a:lnTo>
                    <a:pt x="4152" y="216"/>
                  </a:lnTo>
                  <a:lnTo>
                    <a:pt x="4134" y="204"/>
                  </a:lnTo>
                  <a:lnTo>
                    <a:pt x="4164" y="174"/>
                  </a:lnTo>
                  <a:lnTo>
                    <a:pt x="4182" y="150"/>
                  </a:lnTo>
                  <a:close/>
                  <a:moveTo>
                    <a:pt x="11400" y="6"/>
                  </a:moveTo>
                  <a:lnTo>
                    <a:pt x="11412" y="12"/>
                  </a:lnTo>
                  <a:lnTo>
                    <a:pt x="11412" y="36"/>
                  </a:lnTo>
                  <a:lnTo>
                    <a:pt x="11424" y="48"/>
                  </a:lnTo>
                  <a:lnTo>
                    <a:pt x="11400" y="66"/>
                  </a:lnTo>
                  <a:lnTo>
                    <a:pt x="11382" y="84"/>
                  </a:lnTo>
                  <a:lnTo>
                    <a:pt x="11346" y="96"/>
                  </a:lnTo>
                  <a:lnTo>
                    <a:pt x="11358" y="42"/>
                  </a:lnTo>
                  <a:lnTo>
                    <a:pt x="11400" y="6"/>
                  </a:lnTo>
                  <a:close/>
                  <a:moveTo>
                    <a:pt x="4572" y="0"/>
                  </a:moveTo>
                  <a:lnTo>
                    <a:pt x="4596" y="0"/>
                  </a:lnTo>
                  <a:lnTo>
                    <a:pt x="4644" y="24"/>
                  </a:lnTo>
                  <a:lnTo>
                    <a:pt x="4692" y="54"/>
                  </a:lnTo>
                  <a:lnTo>
                    <a:pt x="4752" y="126"/>
                  </a:lnTo>
                  <a:lnTo>
                    <a:pt x="4794" y="150"/>
                  </a:lnTo>
                  <a:lnTo>
                    <a:pt x="4848" y="168"/>
                  </a:lnTo>
                  <a:lnTo>
                    <a:pt x="4926" y="168"/>
                  </a:lnTo>
                  <a:lnTo>
                    <a:pt x="4944" y="174"/>
                  </a:lnTo>
                  <a:lnTo>
                    <a:pt x="4938" y="198"/>
                  </a:lnTo>
                  <a:lnTo>
                    <a:pt x="4926" y="228"/>
                  </a:lnTo>
                  <a:lnTo>
                    <a:pt x="4920" y="258"/>
                  </a:lnTo>
                  <a:lnTo>
                    <a:pt x="4950" y="300"/>
                  </a:lnTo>
                  <a:lnTo>
                    <a:pt x="4998" y="342"/>
                  </a:lnTo>
                  <a:lnTo>
                    <a:pt x="5046" y="366"/>
                  </a:lnTo>
                  <a:lnTo>
                    <a:pt x="5052" y="396"/>
                  </a:lnTo>
                  <a:lnTo>
                    <a:pt x="5040" y="420"/>
                  </a:lnTo>
                  <a:lnTo>
                    <a:pt x="4998" y="444"/>
                  </a:lnTo>
                  <a:lnTo>
                    <a:pt x="4938" y="480"/>
                  </a:lnTo>
                  <a:lnTo>
                    <a:pt x="4896" y="516"/>
                  </a:lnTo>
                  <a:lnTo>
                    <a:pt x="4896" y="540"/>
                  </a:lnTo>
                  <a:lnTo>
                    <a:pt x="4872" y="570"/>
                  </a:lnTo>
                  <a:lnTo>
                    <a:pt x="4824" y="594"/>
                  </a:lnTo>
                  <a:lnTo>
                    <a:pt x="4788" y="600"/>
                  </a:lnTo>
                  <a:lnTo>
                    <a:pt x="4746" y="594"/>
                  </a:lnTo>
                  <a:lnTo>
                    <a:pt x="4710" y="576"/>
                  </a:lnTo>
                  <a:lnTo>
                    <a:pt x="4686" y="570"/>
                  </a:lnTo>
                  <a:lnTo>
                    <a:pt x="4668" y="582"/>
                  </a:lnTo>
                  <a:lnTo>
                    <a:pt x="4644" y="582"/>
                  </a:lnTo>
                  <a:lnTo>
                    <a:pt x="4602" y="552"/>
                  </a:lnTo>
                  <a:lnTo>
                    <a:pt x="4590" y="528"/>
                  </a:lnTo>
                  <a:lnTo>
                    <a:pt x="4578" y="516"/>
                  </a:lnTo>
                  <a:lnTo>
                    <a:pt x="4536" y="528"/>
                  </a:lnTo>
                  <a:lnTo>
                    <a:pt x="4518" y="558"/>
                  </a:lnTo>
                  <a:lnTo>
                    <a:pt x="4506" y="564"/>
                  </a:lnTo>
                  <a:lnTo>
                    <a:pt x="4494" y="546"/>
                  </a:lnTo>
                  <a:lnTo>
                    <a:pt x="4506" y="522"/>
                  </a:lnTo>
                  <a:lnTo>
                    <a:pt x="4518" y="492"/>
                  </a:lnTo>
                  <a:lnTo>
                    <a:pt x="4530" y="414"/>
                  </a:lnTo>
                  <a:lnTo>
                    <a:pt x="4524" y="384"/>
                  </a:lnTo>
                  <a:lnTo>
                    <a:pt x="4500" y="372"/>
                  </a:lnTo>
                  <a:lnTo>
                    <a:pt x="4476" y="342"/>
                  </a:lnTo>
                  <a:lnTo>
                    <a:pt x="4470" y="234"/>
                  </a:lnTo>
                  <a:lnTo>
                    <a:pt x="4476" y="204"/>
                  </a:lnTo>
                  <a:lnTo>
                    <a:pt x="4512" y="168"/>
                  </a:lnTo>
                  <a:lnTo>
                    <a:pt x="4536" y="126"/>
                  </a:lnTo>
                  <a:lnTo>
                    <a:pt x="4560" y="96"/>
                  </a:lnTo>
                  <a:lnTo>
                    <a:pt x="4566" y="54"/>
                  </a:lnTo>
                  <a:lnTo>
                    <a:pt x="4560" y="36"/>
                  </a:lnTo>
                  <a:lnTo>
                    <a:pt x="4566" y="12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3" name="Freeform 13">
              <a:extLst>
                <a:ext uri="{FF2B5EF4-FFF2-40B4-BE49-F238E27FC236}">
                  <a16:creationId xmlns:a16="http://schemas.microsoft.com/office/drawing/2014/main" id="{FEFC59F9-6ACF-44B0-8C7E-92DF916314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19727" y="2676887"/>
              <a:ext cx="338483" cy="374849"/>
            </a:xfrm>
            <a:custGeom>
              <a:avLst/>
              <a:gdLst/>
              <a:ahLst/>
              <a:cxnLst>
                <a:cxn ang="0">
                  <a:pos x="1314" y="1014"/>
                </a:cxn>
                <a:cxn ang="0">
                  <a:pos x="1506" y="1176"/>
                </a:cxn>
                <a:cxn ang="0">
                  <a:pos x="1290" y="1374"/>
                </a:cxn>
                <a:cxn ang="0">
                  <a:pos x="1146" y="1344"/>
                </a:cxn>
                <a:cxn ang="0">
                  <a:pos x="1140" y="1140"/>
                </a:cxn>
                <a:cxn ang="0">
                  <a:pos x="1224" y="888"/>
                </a:cxn>
                <a:cxn ang="0">
                  <a:pos x="1080" y="1008"/>
                </a:cxn>
                <a:cxn ang="0">
                  <a:pos x="1122" y="900"/>
                </a:cxn>
                <a:cxn ang="0">
                  <a:pos x="138" y="966"/>
                </a:cxn>
                <a:cxn ang="0">
                  <a:pos x="66" y="984"/>
                </a:cxn>
                <a:cxn ang="0">
                  <a:pos x="1650" y="876"/>
                </a:cxn>
                <a:cxn ang="0">
                  <a:pos x="1878" y="762"/>
                </a:cxn>
                <a:cxn ang="0">
                  <a:pos x="1014" y="696"/>
                </a:cxn>
                <a:cxn ang="0">
                  <a:pos x="582" y="408"/>
                </a:cxn>
                <a:cxn ang="0">
                  <a:pos x="714" y="576"/>
                </a:cxn>
                <a:cxn ang="0">
                  <a:pos x="936" y="726"/>
                </a:cxn>
                <a:cxn ang="0">
                  <a:pos x="960" y="888"/>
                </a:cxn>
                <a:cxn ang="0">
                  <a:pos x="894" y="1140"/>
                </a:cxn>
                <a:cxn ang="0">
                  <a:pos x="798" y="1380"/>
                </a:cxn>
                <a:cxn ang="0">
                  <a:pos x="726" y="1698"/>
                </a:cxn>
                <a:cxn ang="0">
                  <a:pos x="642" y="1548"/>
                </a:cxn>
                <a:cxn ang="0">
                  <a:pos x="504" y="1470"/>
                </a:cxn>
                <a:cxn ang="0">
                  <a:pos x="402" y="1344"/>
                </a:cxn>
                <a:cxn ang="0">
                  <a:pos x="546" y="1314"/>
                </a:cxn>
                <a:cxn ang="0">
                  <a:pos x="642" y="1218"/>
                </a:cxn>
                <a:cxn ang="0">
                  <a:pos x="564" y="1182"/>
                </a:cxn>
                <a:cxn ang="0">
                  <a:pos x="354" y="1200"/>
                </a:cxn>
                <a:cxn ang="0">
                  <a:pos x="480" y="1086"/>
                </a:cxn>
                <a:cxn ang="0">
                  <a:pos x="654" y="966"/>
                </a:cxn>
                <a:cxn ang="0">
                  <a:pos x="516" y="978"/>
                </a:cxn>
                <a:cxn ang="0">
                  <a:pos x="474" y="906"/>
                </a:cxn>
                <a:cxn ang="0">
                  <a:pos x="444" y="1014"/>
                </a:cxn>
                <a:cxn ang="0">
                  <a:pos x="228" y="996"/>
                </a:cxn>
                <a:cxn ang="0">
                  <a:pos x="120" y="864"/>
                </a:cxn>
                <a:cxn ang="0">
                  <a:pos x="174" y="810"/>
                </a:cxn>
                <a:cxn ang="0">
                  <a:pos x="90" y="648"/>
                </a:cxn>
                <a:cxn ang="0">
                  <a:pos x="48" y="552"/>
                </a:cxn>
                <a:cxn ang="0">
                  <a:pos x="126" y="444"/>
                </a:cxn>
                <a:cxn ang="0">
                  <a:pos x="264" y="492"/>
                </a:cxn>
                <a:cxn ang="0">
                  <a:pos x="252" y="582"/>
                </a:cxn>
                <a:cxn ang="0">
                  <a:pos x="318" y="576"/>
                </a:cxn>
                <a:cxn ang="0">
                  <a:pos x="444" y="702"/>
                </a:cxn>
                <a:cxn ang="0">
                  <a:pos x="516" y="666"/>
                </a:cxn>
                <a:cxn ang="0">
                  <a:pos x="1662" y="222"/>
                </a:cxn>
                <a:cxn ang="0">
                  <a:pos x="744" y="258"/>
                </a:cxn>
                <a:cxn ang="0">
                  <a:pos x="2034" y="222"/>
                </a:cxn>
                <a:cxn ang="0">
                  <a:pos x="1188" y="156"/>
                </a:cxn>
                <a:cxn ang="0">
                  <a:pos x="1260" y="198"/>
                </a:cxn>
                <a:cxn ang="0">
                  <a:pos x="1356" y="186"/>
                </a:cxn>
                <a:cxn ang="0">
                  <a:pos x="1608" y="276"/>
                </a:cxn>
                <a:cxn ang="0">
                  <a:pos x="1500" y="582"/>
                </a:cxn>
                <a:cxn ang="0">
                  <a:pos x="1254" y="672"/>
                </a:cxn>
                <a:cxn ang="0">
                  <a:pos x="1002" y="564"/>
                </a:cxn>
                <a:cxn ang="0">
                  <a:pos x="1020" y="516"/>
                </a:cxn>
                <a:cxn ang="0">
                  <a:pos x="1098" y="438"/>
                </a:cxn>
                <a:cxn ang="0">
                  <a:pos x="804" y="462"/>
                </a:cxn>
                <a:cxn ang="0">
                  <a:pos x="702" y="264"/>
                </a:cxn>
                <a:cxn ang="0">
                  <a:pos x="816" y="246"/>
                </a:cxn>
                <a:cxn ang="0">
                  <a:pos x="882" y="168"/>
                </a:cxn>
                <a:cxn ang="0">
                  <a:pos x="1062" y="240"/>
                </a:cxn>
                <a:cxn ang="0">
                  <a:pos x="1104" y="174"/>
                </a:cxn>
                <a:cxn ang="0">
                  <a:pos x="990" y="30"/>
                </a:cxn>
              </a:cxnLst>
              <a:rect l="0" t="0" r="r" b="b"/>
              <a:pathLst>
                <a:path w="2178" h="2412">
                  <a:moveTo>
                    <a:pt x="1038" y="2334"/>
                  </a:moveTo>
                  <a:lnTo>
                    <a:pt x="1068" y="2334"/>
                  </a:lnTo>
                  <a:lnTo>
                    <a:pt x="1086" y="2358"/>
                  </a:lnTo>
                  <a:lnTo>
                    <a:pt x="1086" y="2394"/>
                  </a:lnTo>
                  <a:lnTo>
                    <a:pt x="1074" y="2412"/>
                  </a:lnTo>
                  <a:lnTo>
                    <a:pt x="1062" y="2406"/>
                  </a:lnTo>
                  <a:lnTo>
                    <a:pt x="1056" y="2388"/>
                  </a:lnTo>
                  <a:lnTo>
                    <a:pt x="1038" y="2370"/>
                  </a:lnTo>
                  <a:lnTo>
                    <a:pt x="1032" y="2352"/>
                  </a:lnTo>
                  <a:lnTo>
                    <a:pt x="1038" y="2334"/>
                  </a:lnTo>
                  <a:close/>
                  <a:moveTo>
                    <a:pt x="1308" y="984"/>
                  </a:moveTo>
                  <a:lnTo>
                    <a:pt x="1314" y="1014"/>
                  </a:lnTo>
                  <a:lnTo>
                    <a:pt x="1344" y="1044"/>
                  </a:lnTo>
                  <a:lnTo>
                    <a:pt x="1338" y="1062"/>
                  </a:lnTo>
                  <a:lnTo>
                    <a:pt x="1314" y="1068"/>
                  </a:lnTo>
                  <a:lnTo>
                    <a:pt x="1308" y="1080"/>
                  </a:lnTo>
                  <a:lnTo>
                    <a:pt x="1314" y="1116"/>
                  </a:lnTo>
                  <a:lnTo>
                    <a:pt x="1350" y="1146"/>
                  </a:lnTo>
                  <a:lnTo>
                    <a:pt x="1386" y="1170"/>
                  </a:lnTo>
                  <a:lnTo>
                    <a:pt x="1404" y="1152"/>
                  </a:lnTo>
                  <a:lnTo>
                    <a:pt x="1440" y="1134"/>
                  </a:lnTo>
                  <a:lnTo>
                    <a:pt x="1464" y="1146"/>
                  </a:lnTo>
                  <a:lnTo>
                    <a:pt x="1476" y="1164"/>
                  </a:lnTo>
                  <a:lnTo>
                    <a:pt x="1506" y="1176"/>
                  </a:lnTo>
                  <a:lnTo>
                    <a:pt x="1494" y="1182"/>
                  </a:lnTo>
                  <a:lnTo>
                    <a:pt x="1464" y="1194"/>
                  </a:lnTo>
                  <a:lnTo>
                    <a:pt x="1434" y="1236"/>
                  </a:lnTo>
                  <a:lnTo>
                    <a:pt x="1428" y="1260"/>
                  </a:lnTo>
                  <a:lnTo>
                    <a:pt x="1410" y="1314"/>
                  </a:lnTo>
                  <a:lnTo>
                    <a:pt x="1386" y="1320"/>
                  </a:lnTo>
                  <a:lnTo>
                    <a:pt x="1356" y="1338"/>
                  </a:lnTo>
                  <a:lnTo>
                    <a:pt x="1344" y="1356"/>
                  </a:lnTo>
                  <a:lnTo>
                    <a:pt x="1344" y="1380"/>
                  </a:lnTo>
                  <a:lnTo>
                    <a:pt x="1320" y="1398"/>
                  </a:lnTo>
                  <a:lnTo>
                    <a:pt x="1302" y="1398"/>
                  </a:lnTo>
                  <a:lnTo>
                    <a:pt x="1290" y="1374"/>
                  </a:lnTo>
                  <a:lnTo>
                    <a:pt x="1308" y="1356"/>
                  </a:lnTo>
                  <a:lnTo>
                    <a:pt x="1302" y="1320"/>
                  </a:lnTo>
                  <a:lnTo>
                    <a:pt x="1314" y="1284"/>
                  </a:lnTo>
                  <a:lnTo>
                    <a:pt x="1314" y="1254"/>
                  </a:lnTo>
                  <a:lnTo>
                    <a:pt x="1302" y="1260"/>
                  </a:lnTo>
                  <a:lnTo>
                    <a:pt x="1278" y="1260"/>
                  </a:lnTo>
                  <a:lnTo>
                    <a:pt x="1266" y="1266"/>
                  </a:lnTo>
                  <a:lnTo>
                    <a:pt x="1248" y="1302"/>
                  </a:lnTo>
                  <a:lnTo>
                    <a:pt x="1230" y="1314"/>
                  </a:lnTo>
                  <a:lnTo>
                    <a:pt x="1206" y="1314"/>
                  </a:lnTo>
                  <a:lnTo>
                    <a:pt x="1176" y="1338"/>
                  </a:lnTo>
                  <a:lnTo>
                    <a:pt x="1146" y="1344"/>
                  </a:lnTo>
                  <a:lnTo>
                    <a:pt x="1122" y="1356"/>
                  </a:lnTo>
                  <a:lnTo>
                    <a:pt x="1110" y="1350"/>
                  </a:lnTo>
                  <a:lnTo>
                    <a:pt x="1104" y="1332"/>
                  </a:lnTo>
                  <a:lnTo>
                    <a:pt x="1116" y="1314"/>
                  </a:lnTo>
                  <a:lnTo>
                    <a:pt x="1110" y="1290"/>
                  </a:lnTo>
                  <a:lnTo>
                    <a:pt x="1134" y="1278"/>
                  </a:lnTo>
                  <a:lnTo>
                    <a:pt x="1140" y="1236"/>
                  </a:lnTo>
                  <a:lnTo>
                    <a:pt x="1164" y="1200"/>
                  </a:lnTo>
                  <a:lnTo>
                    <a:pt x="1164" y="1170"/>
                  </a:lnTo>
                  <a:lnTo>
                    <a:pt x="1170" y="1158"/>
                  </a:lnTo>
                  <a:lnTo>
                    <a:pt x="1164" y="1140"/>
                  </a:lnTo>
                  <a:lnTo>
                    <a:pt x="1140" y="1140"/>
                  </a:lnTo>
                  <a:lnTo>
                    <a:pt x="1116" y="1116"/>
                  </a:lnTo>
                  <a:lnTo>
                    <a:pt x="1086" y="1104"/>
                  </a:lnTo>
                  <a:lnTo>
                    <a:pt x="1104" y="1074"/>
                  </a:lnTo>
                  <a:lnTo>
                    <a:pt x="1128" y="1056"/>
                  </a:lnTo>
                  <a:lnTo>
                    <a:pt x="1188" y="1044"/>
                  </a:lnTo>
                  <a:lnTo>
                    <a:pt x="1224" y="1038"/>
                  </a:lnTo>
                  <a:lnTo>
                    <a:pt x="1260" y="1008"/>
                  </a:lnTo>
                  <a:lnTo>
                    <a:pt x="1308" y="984"/>
                  </a:lnTo>
                  <a:close/>
                  <a:moveTo>
                    <a:pt x="1182" y="870"/>
                  </a:moveTo>
                  <a:lnTo>
                    <a:pt x="1188" y="870"/>
                  </a:lnTo>
                  <a:lnTo>
                    <a:pt x="1200" y="888"/>
                  </a:lnTo>
                  <a:lnTo>
                    <a:pt x="1224" y="888"/>
                  </a:lnTo>
                  <a:lnTo>
                    <a:pt x="1236" y="912"/>
                  </a:lnTo>
                  <a:lnTo>
                    <a:pt x="1224" y="936"/>
                  </a:lnTo>
                  <a:lnTo>
                    <a:pt x="1206" y="948"/>
                  </a:lnTo>
                  <a:lnTo>
                    <a:pt x="1206" y="996"/>
                  </a:lnTo>
                  <a:lnTo>
                    <a:pt x="1188" y="1014"/>
                  </a:lnTo>
                  <a:lnTo>
                    <a:pt x="1170" y="1008"/>
                  </a:lnTo>
                  <a:lnTo>
                    <a:pt x="1128" y="1032"/>
                  </a:lnTo>
                  <a:lnTo>
                    <a:pt x="1116" y="1044"/>
                  </a:lnTo>
                  <a:lnTo>
                    <a:pt x="1098" y="1038"/>
                  </a:lnTo>
                  <a:lnTo>
                    <a:pt x="1080" y="1038"/>
                  </a:lnTo>
                  <a:lnTo>
                    <a:pt x="1092" y="1020"/>
                  </a:lnTo>
                  <a:lnTo>
                    <a:pt x="1080" y="1008"/>
                  </a:lnTo>
                  <a:lnTo>
                    <a:pt x="1080" y="996"/>
                  </a:lnTo>
                  <a:lnTo>
                    <a:pt x="1062" y="960"/>
                  </a:lnTo>
                  <a:lnTo>
                    <a:pt x="1032" y="954"/>
                  </a:lnTo>
                  <a:lnTo>
                    <a:pt x="1002" y="942"/>
                  </a:lnTo>
                  <a:lnTo>
                    <a:pt x="1026" y="930"/>
                  </a:lnTo>
                  <a:lnTo>
                    <a:pt x="1044" y="912"/>
                  </a:lnTo>
                  <a:lnTo>
                    <a:pt x="1068" y="918"/>
                  </a:lnTo>
                  <a:lnTo>
                    <a:pt x="1080" y="906"/>
                  </a:lnTo>
                  <a:lnTo>
                    <a:pt x="1080" y="894"/>
                  </a:lnTo>
                  <a:lnTo>
                    <a:pt x="1104" y="876"/>
                  </a:lnTo>
                  <a:lnTo>
                    <a:pt x="1116" y="882"/>
                  </a:lnTo>
                  <a:lnTo>
                    <a:pt x="1122" y="900"/>
                  </a:lnTo>
                  <a:lnTo>
                    <a:pt x="1164" y="882"/>
                  </a:lnTo>
                  <a:lnTo>
                    <a:pt x="1182" y="870"/>
                  </a:lnTo>
                  <a:close/>
                  <a:moveTo>
                    <a:pt x="24" y="822"/>
                  </a:moveTo>
                  <a:lnTo>
                    <a:pt x="42" y="828"/>
                  </a:lnTo>
                  <a:lnTo>
                    <a:pt x="72" y="858"/>
                  </a:lnTo>
                  <a:lnTo>
                    <a:pt x="72" y="882"/>
                  </a:lnTo>
                  <a:lnTo>
                    <a:pt x="66" y="912"/>
                  </a:lnTo>
                  <a:lnTo>
                    <a:pt x="90" y="942"/>
                  </a:lnTo>
                  <a:lnTo>
                    <a:pt x="108" y="960"/>
                  </a:lnTo>
                  <a:lnTo>
                    <a:pt x="120" y="960"/>
                  </a:lnTo>
                  <a:lnTo>
                    <a:pt x="126" y="966"/>
                  </a:lnTo>
                  <a:lnTo>
                    <a:pt x="138" y="966"/>
                  </a:lnTo>
                  <a:lnTo>
                    <a:pt x="144" y="996"/>
                  </a:lnTo>
                  <a:lnTo>
                    <a:pt x="168" y="1032"/>
                  </a:lnTo>
                  <a:lnTo>
                    <a:pt x="180" y="1056"/>
                  </a:lnTo>
                  <a:lnTo>
                    <a:pt x="174" y="1074"/>
                  </a:lnTo>
                  <a:lnTo>
                    <a:pt x="162" y="1080"/>
                  </a:lnTo>
                  <a:lnTo>
                    <a:pt x="156" y="1074"/>
                  </a:lnTo>
                  <a:lnTo>
                    <a:pt x="150" y="1074"/>
                  </a:lnTo>
                  <a:lnTo>
                    <a:pt x="138" y="1038"/>
                  </a:lnTo>
                  <a:lnTo>
                    <a:pt x="126" y="1032"/>
                  </a:lnTo>
                  <a:lnTo>
                    <a:pt x="114" y="1008"/>
                  </a:lnTo>
                  <a:lnTo>
                    <a:pt x="90" y="984"/>
                  </a:lnTo>
                  <a:lnTo>
                    <a:pt x="66" y="984"/>
                  </a:lnTo>
                  <a:lnTo>
                    <a:pt x="48" y="960"/>
                  </a:lnTo>
                  <a:lnTo>
                    <a:pt x="48" y="918"/>
                  </a:lnTo>
                  <a:lnTo>
                    <a:pt x="36" y="888"/>
                  </a:lnTo>
                  <a:lnTo>
                    <a:pt x="18" y="870"/>
                  </a:lnTo>
                  <a:lnTo>
                    <a:pt x="12" y="834"/>
                  </a:lnTo>
                  <a:lnTo>
                    <a:pt x="24" y="822"/>
                  </a:lnTo>
                  <a:close/>
                  <a:moveTo>
                    <a:pt x="1632" y="786"/>
                  </a:moveTo>
                  <a:lnTo>
                    <a:pt x="1644" y="786"/>
                  </a:lnTo>
                  <a:lnTo>
                    <a:pt x="1650" y="816"/>
                  </a:lnTo>
                  <a:lnTo>
                    <a:pt x="1674" y="834"/>
                  </a:lnTo>
                  <a:lnTo>
                    <a:pt x="1674" y="852"/>
                  </a:lnTo>
                  <a:lnTo>
                    <a:pt x="1650" y="876"/>
                  </a:lnTo>
                  <a:lnTo>
                    <a:pt x="1638" y="870"/>
                  </a:lnTo>
                  <a:lnTo>
                    <a:pt x="1632" y="846"/>
                  </a:lnTo>
                  <a:lnTo>
                    <a:pt x="1620" y="822"/>
                  </a:lnTo>
                  <a:lnTo>
                    <a:pt x="1620" y="804"/>
                  </a:lnTo>
                  <a:lnTo>
                    <a:pt x="1626" y="792"/>
                  </a:lnTo>
                  <a:lnTo>
                    <a:pt x="1632" y="786"/>
                  </a:lnTo>
                  <a:close/>
                  <a:moveTo>
                    <a:pt x="1842" y="708"/>
                  </a:moveTo>
                  <a:lnTo>
                    <a:pt x="1848" y="726"/>
                  </a:lnTo>
                  <a:lnTo>
                    <a:pt x="1890" y="732"/>
                  </a:lnTo>
                  <a:lnTo>
                    <a:pt x="1914" y="726"/>
                  </a:lnTo>
                  <a:lnTo>
                    <a:pt x="1902" y="744"/>
                  </a:lnTo>
                  <a:lnTo>
                    <a:pt x="1878" y="762"/>
                  </a:lnTo>
                  <a:lnTo>
                    <a:pt x="1842" y="744"/>
                  </a:lnTo>
                  <a:lnTo>
                    <a:pt x="1818" y="744"/>
                  </a:lnTo>
                  <a:lnTo>
                    <a:pt x="1806" y="750"/>
                  </a:lnTo>
                  <a:lnTo>
                    <a:pt x="1788" y="750"/>
                  </a:lnTo>
                  <a:lnTo>
                    <a:pt x="1764" y="780"/>
                  </a:lnTo>
                  <a:lnTo>
                    <a:pt x="1752" y="780"/>
                  </a:lnTo>
                  <a:lnTo>
                    <a:pt x="1776" y="738"/>
                  </a:lnTo>
                  <a:lnTo>
                    <a:pt x="1806" y="720"/>
                  </a:lnTo>
                  <a:lnTo>
                    <a:pt x="1818" y="720"/>
                  </a:lnTo>
                  <a:lnTo>
                    <a:pt x="1842" y="708"/>
                  </a:lnTo>
                  <a:close/>
                  <a:moveTo>
                    <a:pt x="960" y="684"/>
                  </a:moveTo>
                  <a:lnTo>
                    <a:pt x="1014" y="696"/>
                  </a:lnTo>
                  <a:lnTo>
                    <a:pt x="1026" y="714"/>
                  </a:lnTo>
                  <a:lnTo>
                    <a:pt x="1026" y="738"/>
                  </a:lnTo>
                  <a:lnTo>
                    <a:pt x="1002" y="750"/>
                  </a:lnTo>
                  <a:lnTo>
                    <a:pt x="972" y="744"/>
                  </a:lnTo>
                  <a:lnTo>
                    <a:pt x="954" y="726"/>
                  </a:lnTo>
                  <a:lnTo>
                    <a:pt x="948" y="702"/>
                  </a:lnTo>
                  <a:lnTo>
                    <a:pt x="948" y="690"/>
                  </a:lnTo>
                  <a:lnTo>
                    <a:pt x="960" y="684"/>
                  </a:lnTo>
                  <a:close/>
                  <a:moveTo>
                    <a:pt x="534" y="336"/>
                  </a:moveTo>
                  <a:lnTo>
                    <a:pt x="546" y="342"/>
                  </a:lnTo>
                  <a:lnTo>
                    <a:pt x="576" y="378"/>
                  </a:lnTo>
                  <a:lnTo>
                    <a:pt x="582" y="408"/>
                  </a:lnTo>
                  <a:lnTo>
                    <a:pt x="594" y="420"/>
                  </a:lnTo>
                  <a:lnTo>
                    <a:pt x="606" y="396"/>
                  </a:lnTo>
                  <a:lnTo>
                    <a:pt x="630" y="384"/>
                  </a:lnTo>
                  <a:lnTo>
                    <a:pt x="654" y="396"/>
                  </a:lnTo>
                  <a:lnTo>
                    <a:pt x="684" y="438"/>
                  </a:lnTo>
                  <a:lnTo>
                    <a:pt x="696" y="468"/>
                  </a:lnTo>
                  <a:lnTo>
                    <a:pt x="696" y="498"/>
                  </a:lnTo>
                  <a:lnTo>
                    <a:pt x="684" y="516"/>
                  </a:lnTo>
                  <a:lnTo>
                    <a:pt x="684" y="624"/>
                  </a:lnTo>
                  <a:lnTo>
                    <a:pt x="696" y="624"/>
                  </a:lnTo>
                  <a:lnTo>
                    <a:pt x="714" y="612"/>
                  </a:lnTo>
                  <a:lnTo>
                    <a:pt x="714" y="576"/>
                  </a:lnTo>
                  <a:lnTo>
                    <a:pt x="708" y="528"/>
                  </a:lnTo>
                  <a:lnTo>
                    <a:pt x="714" y="498"/>
                  </a:lnTo>
                  <a:lnTo>
                    <a:pt x="732" y="486"/>
                  </a:lnTo>
                  <a:lnTo>
                    <a:pt x="774" y="516"/>
                  </a:lnTo>
                  <a:lnTo>
                    <a:pt x="798" y="570"/>
                  </a:lnTo>
                  <a:lnTo>
                    <a:pt x="816" y="630"/>
                  </a:lnTo>
                  <a:lnTo>
                    <a:pt x="816" y="648"/>
                  </a:lnTo>
                  <a:lnTo>
                    <a:pt x="834" y="666"/>
                  </a:lnTo>
                  <a:lnTo>
                    <a:pt x="864" y="672"/>
                  </a:lnTo>
                  <a:lnTo>
                    <a:pt x="882" y="678"/>
                  </a:lnTo>
                  <a:lnTo>
                    <a:pt x="918" y="714"/>
                  </a:lnTo>
                  <a:lnTo>
                    <a:pt x="936" y="726"/>
                  </a:lnTo>
                  <a:lnTo>
                    <a:pt x="978" y="768"/>
                  </a:lnTo>
                  <a:lnTo>
                    <a:pt x="1008" y="786"/>
                  </a:lnTo>
                  <a:lnTo>
                    <a:pt x="1074" y="798"/>
                  </a:lnTo>
                  <a:lnTo>
                    <a:pt x="1098" y="804"/>
                  </a:lnTo>
                  <a:lnTo>
                    <a:pt x="1098" y="834"/>
                  </a:lnTo>
                  <a:lnTo>
                    <a:pt x="1086" y="852"/>
                  </a:lnTo>
                  <a:lnTo>
                    <a:pt x="1086" y="870"/>
                  </a:lnTo>
                  <a:lnTo>
                    <a:pt x="1068" y="870"/>
                  </a:lnTo>
                  <a:lnTo>
                    <a:pt x="1056" y="846"/>
                  </a:lnTo>
                  <a:lnTo>
                    <a:pt x="1026" y="858"/>
                  </a:lnTo>
                  <a:lnTo>
                    <a:pt x="1002" y="858"/>
                  </a:lnTo>
                  <a:lnTo>
                    <a:pt x="960" y="888"/>
                  </a:lnTo>
                  <a:lnTo>
                    <a:pt x="930" y="888"/>
                  </a:lnTo>
                  <a:lnTo>
                    <a:pt x="924" y="900"/>
                  </a:lnTo>
                  <a:lnTo>
                    <a:pt x="936" y="912"/>
                  </a:lnTo>
                  <a:lnTo>
                    <a:pt x="936" y="930"/>
                  </a:lnTo>
                  <a:lnTo>
                    <a:pt x="900" y="954"/>
                  </a:lnTo>
                  <a:lnTo>
                    <a:pt x="894" y="972"/>
                  </a:lnTo>
                  <a:lnTo>
                    <a:pt x="900" y="1002"/>
                  </a:lnTo>
                  <a:lnTo>
                    <a:pt x="906" y="1056"/>
                  </a:lnTo>
                  <a:lnTo>
                    <a:pt x="900" y="1074"/>
                  </a:lnTo>
                  <a:lnTo>
                    <a:pt x="900" y="1110"/>
                  </a:lnTo>
                  <a:lnTo>
                    <a:pt x="906" y="1116"/>
                  </a:lnTo>
                  <a:lnTo>
                    <a:pt x="894" y="1140"/>
                  </a:lnTo>
                  <a:lnTo>
                    <a:pt x="864" y="1128"/>
                  </a:lnTo>
                  <a:lnTo>
                    <a:pt x="852" y="1134"/>
                  </a:lnTo>
                  <a:lnTo>
                    <a:pt x="852" y="1164"/>
                  </a:lnTo>
                  <a:lnTo>
                    <a:pt x="870" y="1200"/>
                  </a:lnTo>
                  <a:lnTo>
                    <a:pt x="876" y="1230"/>
                  </a:lnTo>
                  <a:lnTo>
                    <a:pt x="864" y="1260"/>
                  </a:lnTo>
                  <a:lnTo>
                    <a:pt x="864" y="1320"/>
                  </a:lnTo>
                  <a:lnTo>
                    <a:pt x="816" y="1320"/>
                  </a:lnTo>
                  <a:lnTo>
                    <a:pt x="792" y="1338"/>
                  </a:lnTo>
                  <a:lnTo>
                    <a:pt x="822" y="1350"/>
                  </a:lnTo>
                  <a:lnTo>
                    <a:pt x="816" y="1362"/>
                  </a:lnTo>
                  <a:lnTo>
                    <a:pt x="798" y="1380"/>
                  </a:lnTo>
                  <a:lnTo>
                    <a:pt x="798" y="1398"/>
                  </a:lnTo>
                  <a:lnTo>
                    <a:pt x="792" y="1422"/>
                  </a:lnTo>
                  <a:lnTo>
                    <a:pt x="792" y="1512"/>
                  </a:lnTo>
                  <a:lnTo>
                    <a:pt x="780" y="1530"/>
                  </a:lnTo>
                  <a:lnTo>
                    <a:pt x="762" y="1548"/>
                  </a:lnTo>
                  <a:lnTo>
                    <a:pt x="768" y="1584"/>
                  </a:lnTo>
                  <a:lnTo>
                    <a:pt x="780" y="1614"/>
                  </a:lnTo>
                  <a:lnTo>
                    <a:pt x="780" y="1632"/>
                  </a:lnTo>
                  <a:lnTo>
                    <a:pt x="774" y="1644"/>
                  </a:lnTo>
                  <a:lnTo>
                    <a:pt x="768" y="1668"/>
                  </a:lnTo>
                  <a:lnTo>
                    <a:pt x="750" y="1698"/>
                  </a:lnTo>
                  <a:lnTo>
                    <a:pt x="726" y="1698"/>
                  </a:lnTo>
                  <a:lnTo>
                    <a:pt x="708" y="1686"/>
                  </a:lnTo>
                  <a:lnTo>
                    <a:pt x="696" y="1686"/>
                  </a:lnTo>
                  <a:lnTo>
                    <a:pt x="690" y="1698"/>
                  </a:lnTo>
                  <a:lnTo>
                    <a:pt x="678" y="1704"/>
                  </a:lnTo>
                  <a:lnTo>
                    <a:pt x="672" y="1680"/>
                  </a:lnTo>
                  <a:lnTo>
                    <a:pt x="678" y="1644"/>
                  </a:lnTo>
                  <a:lnTo>
                    <a:pt x="666" y="1632"/>
                  </a:lnTo>
                  <a:lnTo>
                    <a:pt x="654" y="1626"/>
                  </a:lnTo>
                  <a:lnTo>
                    <a:pt x="606" y="1584"/>
                  </a:lnTo>
                  <a:lnTo>
                    <a:pt x="606" y="1566"/>
                  </a:lnTo>
                  <a:lnTo>
                    <a:pt x="630" y="1548"/>
                  </a:lnTo>
                  <a:lnTo>
                    <a:pt x="642" y="1548"/>
                  </a:lnTo>
                  <a:lnTo>
                    <a:pt x="654" y="1536"/>
                  </a:lnTo>
                  <a:lnTo>
                    <a:pt x="660" y="1518"/>
                  </a:lnTo>
                  <a:lnTo>
                    <a:pt x="648" y="1512"/>
                  </a:lnTo>
                  <a:lnTo>
                    <a:pt x="630" y="1518"/>
                  </a:lnTo>
                  <a:lnTo>
                    <a:pt x="624" y="1506"/>
                  </a:lnTo>
                  <a:lnTo>
                    <a:pt x="606" y="1506"/>
                  </a:lnTo>
                  <a:lnTo>
                    <a:pt x="600" y="1524"/>
                  </a:lnTo>
                  <a:lnTo>
                    <a:pt x="564" y="1536"/>
                  </a:lnTo>
                  <a:lnTo>
                    <a:pt x="534" y="1512"/>
                  </a:lnTo>
                  <a:lnTo>
                    <a:pt x="534" y="1488"/>
                  </a:lnTo>
                  <a:lnTo>
                    <a:pt x="522" y="1488"/>
                  </a:lnTo>
                  <a:lnTo>
                    <a:pt x="504" y="1470"/>
                  </a:lnTo>
                  <a:lnTo>
                    <a:pt x="486" y="1464"/>
                  </a:lnTo>
                  <a:lnTo>
                    <a:pt x="480" y="1464"/>
                  </a:lnTo>
                  <a:lnTo>
                    <a:pt x="462" y="1452"/>
                  </a:lnTo>
                  <a:lnTo>
                    <a:pt x="462" y="1434"/>
                  </a:lnTo>
                  <a:lnTo>
                    <a:pt x="444" y="1422"/>
                  </a:lnTo>
                  <a:lnTo>
                    <a:pt x="432" y="1422"/>
                  </a:lnTo>
                  <a:lnTo>
                    <a:pt x="426" y="1416"/>
                  </a:lnTo>
                  <a:lnTo>
                    <a:pt x="426" y="1398"/>
                  </a:lnTo>
                  <a:lnTo>
                    <a:pt x="402" y="1386"/>
                  </a:lnTo>
                  <a:lnTo>
                    <a:pt x="402" y="1362"/>
                  </a:lnTo>
                  <a:lnTo>
                    <a:pt x="396" y="1362"/>
                  </a:lnTo>
                  <a:lnTo>
                    <a:pt x="402" y="1344"/>
                  </a:lnTo>
                  <a:lnTo>
                    <a:pt x="402" y="1326"/>
                  </a:lnTo>
                  <a:lnTo>
                    <a:pt x="384" y="1314"/>
                  </a:lnTo>
                  <a:lnTo>
                    <a:pt x="384" y="1302"/>
                  </a:lnTo>
                  <a:lnTo>
                    <a:pt x="420" y="1284"/>
                  </a:lnTo>
                  <a:lnTo>
                    <a:pt x="438" y="1284"/>
                  </a:lnTo>
                  <a:lnTo>
                    <a:pt x="456" y="1308"/>
                  </a:lnTo>
                  <a:lnTo>
                    <a:pt x="468" y="1314"/>
                  </a:lnTo>
                  <a:lnTo>
                    <a:pt x="474" y="1314"/>
                  </a:lnTo>
                  <a:lnTo>
                    <a:pt x="486" y="1302"/>
                  </a:lnTo>
                  <a:lnTo>
                    <a:pt x="510" y="1308"/>
                  </a:lnTo>
                  <a:lnTo>
                    <a:pt x="522" y="1314"/>
                  </a:lnTo>
                  <a:lnTo>
                    <a:pt x="546" y="1314"/>
                  </a:lnTo>
                  <a:lnTo>
                    <a:pt x="600" y="1308"/>
                  </a:lnTo>
                  <a:lnTo>
                    <a:pt x="600" y="1296"/>
                  </a:lnTo>
                  <a:lnTo>
                    <a:pt x="570" y="1278"/>
                  </a:lnTo>
                  <a:lnTo>
                    <a:pt x="546" y="1278"/>
                  </a:lnTo>
                  <a:lnTo>
                    <a:pt x="510" y="1272"/>
                  </a:lnTo>
                  <a:lnTo>
                    <a:pt x="480" y="1260"/>
                  </a:lnTo>
                  <a:lnTo>
                    <a:pt x="480" y="1254"/>
                  </a:lnTo>
                  <a:lnTo>
                    <a:pt x="504" y="1248"/>
                  </a:lnTo>
                  <a:lnTo>
                    <a:pt x="528" y="1248"/>
                  </a:lnTo>
                  <a:lnTo>
                    <a:pt x="576" y="1230"/>
                  </a:lnTo>
                  <a:lnTo>
                    <a:pt x="600" y="1212"/>
                  </a:lnTo>
                  <a:lnTo>
                    <a:pt x="642" y="1218"/>
                  </a:lnTo>
                  <a:lnTo>
                    <a:pt x="660" y="1206"/>
                  </a:lnTo>
                  <a:lnTo>
                    <a:pt x="672" y="1206"/>
                  </a:lnTo>
                  <a:lnTo>
                    <a:pt x="678" y="1212"/>
                  </a:lnTo>
                  <a:lnTo>
                    <a:pt x="684" y="1194"/>
                  </a:lnTo>
                  <a:lnTo>
                    <a:pt x="696" y="1182"/>
                  </a:lnTo>
                  <a:lnTo>
                    <a:pt x="696" y="1170"/>
                  </a:lnTo>
                  <a:lnTo>
                    <a:pt x="684" y="1164"/>
                  </a:lnTo>
                  <a:lnTo>
                    <a:pt x="660" y="1176"/>
                  </a:lnTo>
                  <a:lnTo>
                    <a:pt x="648" y="1188"/>
                  </a:lnTo>
                  <a:lnTo>
                    <a:pt x="588" y="1188"/>
                  </a:lnTo>
                  <a:lnTo>
                    <a:pt x="570" y="1194"/>
                  </a:lnTo>
                  <a:lnTo>
                    <a:pt x="564" y="1182"/>
                  </a:lnTo>
                  <a:lnTo>
                    <a:pt x="540" y="1182"/>
                  </a:lnTo>
                  <a:lnTo>
                    <a:pt x="528" y="1194"/>
                  </a:lnTo>
                  <a:lnTo>
                    <a:pt x="522" y="1194"/>
                  </a:lnTo>
                  <a:lnTo>
                    <a:pt x="498" y="1218"/>
                  </a:lnTo>
                  <a:lnTo>
                    <a:pt x="474" y="1224"/>
                  </a:lnTo>
                  <a:lnTo>
                    <a:pt x="456" y="1218"/>
                  </a:lnTo>
                  <a:lnTo>
                    <a:pt x="444" y="1230"/>
                  </a:lnTo>
                  <a:lnTo>
                    <a:pt x="408" y="1230"/>
                  </a:lnTo>
                  <a:lnTo>
                    <a:pt x="390" y="1242"/>
                  </a:lnTo>
                  <a:lnTo>
                    <a:pt x="366" y="1242"/>
                  </a:lnTo>
                  <a:lnTo>
                    <a:pt x="360" y="1236"/>
                  </a:lnTo>
                  <a:lnTo>
                    <a:pt x="354" y="1200"/>
                  </a:lnTo>
                  <a:lnTo>
                    <a:pt x="348" y="1158"/>
                  </a:lnTo>
                  <a:lnTo>
                    <a:pt x="348" y="1146"/>
                  </a:lnTo>
                  <a:lnTo>
                    <a:pt x="354" y="1134"/>
                  </a:lnTo>
                  <a:lnTo>
                    <a:pt x="372" y="1128"/>
                  </a:lnTo>
                  <a:lnTo>
                    <a:pt x="390" y="1116"/>
                  </a:lnTo>
                  <a:lnTo>
                    <a:pt x="402" y="1128"/>
                  </a:lnTo>
                  <a:lnTo>
                    <a:pt x="408" y="1146"/>
                  </a:lnTo>
                  <a:lnTo>
                    <a:pt x="414" y="1140"/>
                  </a:lnTo>
                  <a:lnTo>
                    <a:pt x="420" y="1122"/>
                  </a:lnTo>
                  <a:lnTo>
                    <a:pt x="450" y="1104"/>
                  </a:lnTo>
                  <a:lnTo>
                    <a:pt x="462" y="1110"/>
                  </a:lnTo>
                  <a:lnTo>
                    <a:pt x="480" y="1086"/>
                  </a:lnTo>
                  <a:lnTo>
                    <a:pt x="504" y="1062"/>
                  </a:lnTo>
                  <a:lnTo>
                    <a:pt x="534" y="1050"/>
                  </a:lnTo>
                  <a:lnTo>
                    <a:pt x="528" y="1032"/>
                  </a:lnTo>
                  <a:lnTo>
                    <a:pt x="540" y="1020"/>
                  </a:lnTo>
                  <a:lnTo>
                    <a:pt x="576" y="1008"/>
                  </a:lnTo>
                  <a:lnTo>
                    <a:pt x="624" y="1002"/>
                  </a:lnTo>
                  <a:lnTo>
                    <a:pt x="648" y="984"/>
                  </a:lnTo>
                  <a:lnTo>
                    <a:pt x="678" y="978"/>
                  </a:lnTo>
                  <a:lnTo>
                    <a:pt x="696" y="960"/>
                  </a:lnTo>
                  <a:lnTo>
                    <a:pt x="696" y="948"/>
                  </a:lnTo>
                  <a:lnTo>
                    <a:pt x="678" y="948"/>
                  </a:lnTo>
                  <a:lnTo>
                    <a:pt x="654" y="966"/>
                  </a:lnTo>
                  <a:lnTo>
                    <a:pt x="630" y="972"/>
                  </a:lnTo>
                  <a:lnTo>
                    <a:pt x="612" y="966"/>
                  </a:lnTo>
                  <a:lnTo>
                    <a:pt x="612" y="942"/>
                  </a:lnTo>
                  <a:lnTo>
                    <a:pt x="624" y="918"/>
                  </a:lnTo>
                  <a:lnTo>
                    <a:pt x="624" y="888"/>
                  </a:lnTo>
                  <a:lnTo>
                    <a:pt x="612" y="864"/>
                  </a:lnTo>
                  <a:lnTo>
                    <a:pt x="600" y="864"/>
                  </a:lnTo>
                  <a:lnTo>
                    <a:pt x="588" y="882"/>
                  </a:lnTo>
                  <a:lnTo>
                    <a:pt x="594" y="912"/>
                  </a:lnTo>
                  <a:lnTo>
                    <a:pt x="582" y="936"/>
                  </a:lnTo>
                  <a:lnTo>
                    <a:pt x="540" y="978"/>
                  </a:lnTo>
                  <a:lnTo>
                    <a:pt x="516" y="978"/>
                  </a:lnTo>
                  <a:lnTo>
                    <a:pt x="504" y="972"/>
                  </a:lnTo>
                  <a:lnTo>
                    <a:pt x="492" y="936"/>
                  </a:lnTo>
                  <a:lnTo>
                    <a:pt x="498" y="924"/>
                  </a:lnTo>
                  <a:lnTo>
                    <a:pt x="516" y="906"/>
                  </a:lnTo>
                  <a:lnTo>
                    <a:pt x="516" y="888"/>
                  </a:lnTo>
                  <a:lnTo>
                    <a:pt x="504" y="876"/>
                  </a:lnTo>
                  <a:lnTo>
                    <a:pt x="504" y="840"/>
                  </a:lnTo>
                  <a:lnTo>
                    <a:pt x="492" y="828"/>
                  </a:lnTo>
                  <a:lnTo>
                    <a:pt x="480" y="828"/>
                  </a:lnTo>
                  <a:lnTo>
                    <a:pt x="468" y="846"/>
                  </a:lnTo>
                  <a:lnTo>
                    <a:pt x="480" y="888"/>
                  </a:lnTo>
                  <a:lnTo>
                    <a:pt x="474" y="906"/>
                  </a:lnTo>
                  <a:lnTo>
                    <a:pt x="456" y="924"/>
                  </a:lnTo>
                  <a:lnTo>
                    <a:pt x="450" y="912"/>
                  </a:lnTo>
                  <a:lnTo>
                    <a:pt x="456" y="900"/>
                  </a:lnTo>
                  <a:lnTo>
                    <a:pt x="438" y="876"/>
                  </a:lnTo>
                  <a:lnTo>
                    <a:pt x="426" y="870"/>
                  </a:lnTo>
                  <a:lnTo>
                    <a:pt x="414" y="876"/>
                  </a:lnTo>
                  <a:lnTo>
                    <a:pt x="414" y="894"/>
                  </a:lnTo>
                  <a:lnTo>
                    <a:pt x="420" y="912"/>
                  </a:lnTo>
                  <a:lnTo>
                    <a:pt x="420" y="942"/>
                  </a:lnTo>
                  <a:lnTo>
                    <a:pt x="432" y="966"/>
                  </a:lnTo>
                  <a:lnTo>
                    <a:pt x="444" y="996"/>
                  </a:lnTo>
                  <a:lnTo>
                    <a:pt x="444" y="1014"/>
                  </a:lnTo>
                  <a:lnTo>
                    <a:pt x="426" y="1008"/>
                  </a:lnTo>
                  <a:lnTo>
                    <a:pt x="408" y="1014"/>
                  </a:lnTo>
                  <a:lnTo>
                    <a:pt x="396" y="1044"/>
                  </a:lnTo>
                  <a:lnTo>
                    <a:pt x="390" y="1068"/>
                  </a:lnTo>
                  <a:lnTo>
                    <a:pt x="372" y="1080"/>
                  </a:lnTo>
                  <a:lnTo>
                    <a:pt x="318" y="1086"/>
                  </a:lnTo>
                  <a:lnTo>
                    <a:pt x="288" y="1080"/>
                  </a:lnTo>
                  <a:lnTo>
                    <a:pt x="288" y="1068"/>
                  </a:lnTo>
                  <a:lnTo>
                    <a:pt x="300" y="1056"/>
                  </a:lnTo>
                  <a:lnTo>
                    <a:pt x="288" y="1038"/>
                  </a:lnTo>
                  <a:lnTo>
                    <a:pt x="252" y="1002"/>
                  </a:lnTo>
                  <a:lnTo>
                    <a:pt x="228" y="996"/>
                  </a:lnTo>
                  <a:lnTo>
                    <a:pt x="222" y="1002"/>
                  </a:lnTo>
                  <a:lnTo>
                    <a:pt x="204" y="978"/>
                  </a:lnTo>
                  <a:lnTo>
                    <a:pt x="198" y="954"/>
                  </a:lnTo>
                  <a:lnTo>
                    <a:pt x="234" y="948"/>
                  </a:lnTo>
                  <a:lnTo>
                    <a:pt x="252" y="936"/>
                  </a:lnTo>
                  <a:lnTo>
                    <a:pt x="246" y="930"/>
                  </a:lnTo>
                  <a:lnTo>
                    <a:pt x="210" y="930"/>
                  </a:lnTo>
                  <a:lnTo>
                    <a:pt x="186" y="924"/>
                  </a:lnTo>
                  <a:lnTo>
                    <a:pt x="180" y="906"/>
                  </a:lnTo>
                  <a:lnTo>
                    <a:pt x="162" y="894"/>
                  </a:lnTo>
                  <a:lnTo>
                    <a:pt x="138" y="882"/>
                  </a:lnTo>
                  <a:lnTo>
                    <a:pt x="120" y="864"/>
                  </a:lnTo>
                  <a:lnTo>
                    <a:pt x="132" y="852"/>
                  </a:lnTo>
                  <a:lnTo>
                    <a:pt x="132" y="846"/>
                  </a:lnTo>
                  <a:lnTo>
                    <a:pt x="114" y="828"/>
                  </a:lnTo>
                  <a:lnTo>
                    <a:pt x="96" y="822"/>
                  </a:lnTo>
                  <a:lnTo>
                    <a:pt x="78" y="798"/>
                  </a:lnTo>
                  <a:lnTo>
                    <a:pt x="78" y="780"/>
                  </a:lnTo>
                  <a:lnTo>
                    <a:pt x="90" y="774"/>
                  </a:lnTo>
                  <a:lnTo>
                    <a:pt x="126" y="798"/>
                  </a:lnTo>
                  <a:lnTo>
                    <a:pt x="138" y="816"/>
                  </a:lnTo>
                  <a:lnTo>
                    <a:pt x="138" y="822"/>
                  </a:lnTo>
                  <a:lnTo>
                    <a:pt x="150" y="822"/>
                  </a:lnTo>
                  <a:lnTo>
                    <a:pt x="174" y="810"/>
                  </a:lnTo>
                  <a:lnTo>
                    <a:pt x="174" y="786"/>
                  </a:lnTo>
                  <a:lnTo>
                    <a:pt x="168" y="780"/>
                  </a:lnTo>
                  <a:lnTo>
                    <a:pt x="144" y="780"/>
                  </a:lnTo>
                  <a:lnTo>
                    <a:pt x="132" y="774"/>
                  </a:lnTo>
                  <a:lnTo>
                    <a:pt x="132" y="768"/>
                  </a:lnTo>
                  <a:lnTo>
                    <a:pt x="108" y="744"/>
                  </a:lnTo>
                  <a:lnTo>
                    <a:pt x="108" y="720"/>
                  </a:lnTo>
                  <a:lnTo>
                    <a:pt x="120" y="684"/>
                  </a:lnTo>
                  <a:lnTo>
                    <a:pt x="138" y="660"/>
                  </a:lnTo>
                  <a:lnTo>
                    <a:pt x="132" y="654"/>
                  </a:lnTo>
                  <a:lnTo>
                    <a:pt x="108" y="666"/>
                  </a:lnTo>
                  <a:lnTo>
                    <a:pt x="90" y="648"/>
                  </a:lnTo>
                  <a:lnTo>
                    <a:pt x="78" y="654"/>
                  </a:lnTo>
                  <a:lnTo>
                    <a:pt x="78" y="708"/>
                  </a:lnTo>
                  <a:lnTo>
                    <a:pt x="66" y="726"/>
                  </a:lnTo>
                  <a:lnTo>
                    <a:pt x="48" y="732"/>
                  </a:lnTo>
                  <a:lnTo>
                    <a:pt x="42" y="708"/>
                  </a:lnTo>
                  <a:lnTo>
                    <a:pt x="12" y="666"/>
                  </a:lnTo>
                  <a:lnTo>
                    <a:pt x="6" y="636"/>
                  </a:lnTo>
                  <a:lnTo>
                    <a:pt x="0" y="600"/>
                  </a:lnTo>
                  <a:lnTo>
                    <a:pt x="0" y="582"/>
                  </a:lnTo>
                  <a:lnTo>
                    <a:pt x="18" y="576"/>
                  </a:lnTo>
                  <a:lnTo>
                    <a:pt x="42" y="558"/>
                  </a:lnTo>
                  <a:lnTo>
                    <a:pt x="48" y="552"/>
                  </a:lnTo>
                  <a:lnTo>
                    <a:pt x="48" y="528"/>
                  </a:lnTo>
                  <a:lnTo>
                    <a:pt x="42" y="516"/>
                  </a:lnTo>
                  <a:lnTo>
                    <a:pt x="36" y="486"/>
                  </a:lnTo>
                  <a:lnTo>
                    <a:pt x="66" y="456"/>
                  </a:lnTo>
                  <a:lnTo>
                    <a:pt x="84" y="456"/>
                  </a:lnTo>
                  <a:lnTo>
                    <a:pt x="102" y="498"/>
                  </a:lnTo>
                  <a:lnTo>
                    <a:pt x="114" y="522"/>
                  </a:lnTo>
                  <a:lnTo>
                    <a:pt x="138" y="522"/>
                  </a:lnTo>
                  <a:lnTo>
                    <a:pt x="150" y="510"/>
                  </a:lnTo>
                  <a:lnTo>
                    <a:pt x="114" y="474"/>
                  </a:lnTo>
                  <a:lnTo>
                    <a:pt x="114" y="450"/>
                  </a:lnTo>
                  <a:lnTo>
                    <a:pt x="126" y="444"/>
                  </a:lnTo>
                  <a:lnTo>
                    <a:pt x="144" y="450"/>
                  </a:lnTo>
                  <a:lnTo>
                    <a:pt x="150" y="468"/>
                  </a:lnTo>
                  <a:lnTo>
                    <a:pt x="162" y="480"/>
                  </a:lnTo>
                  <a:lnTo>
                    <a:pt x="186" y="468"/>
                  </a:lnTo>
                  <a:lnTo>
                    <a:pt x="246" y="426"/>
                  </a:lnTo>
                  <a:lnTo>
                    <a:pt x="276" y="420"/>
                  </a:lnTo>
                  <a:lnTo>
                    <a:pt x="294" y="432"/>
                  </a:lnTo>
                  <a:lnTo>
                    <a:pt x="312" y="462"/>
                  </a:lnTo>
                  <a:lnTo>
                    <a:pt x="306" y="486"/>
                  </a:lnTo>
                  <a:lnTo>
                    <a:pt x="288" y="498"/>
                  </a:lnTo>
                  <a:lnTo>
                    <a:pt x="270" y="498"/>
                  </a:lnTo>
                  <a:lnTo>
                    <a:pt x="264" y="492"/>
                  </a:lnTo>
                  <a:lnTo>
                    <a:pt x="246" y="492"/>
                  </a:lnTo>
                  <a:lnTo>
                    <a:pt x="216" y="516"/>
                  </a:lnTo>
                  <a:lnTo>
                    <a:pt x="210" y="528"/>
                  </a:lnTo>
                  <a:lnTo>
                    <a:pt x="198" y="534"/>
                  </a:lnTo>
                  <a:lnTo>
                    <a:pt x="192" y="546"/>
                  </a:lnTo>
                  <a:lnTo>
                    <a:pt x="210" y="558"/>
                  </a:lnTo>
                  <a:lnTo>
                    <a:pt x="234" y="546"/>
                  </a:lnTo>
                  <a:lnTo>
                    <a:pt x="270" y="534"/>
                  </a:lnTo>
                  <a:lnTo>
                    <a:pt x="282" y="540"/>
                  </a:lnTo>
                  <a:lnTo>
                    <a:pt x="282" y="546"/>
                  </a:lnTo>
                  <a:lnTo>
                    <a:pt x="252" y="570"/>
                  </a:lnTo>
                  <a:lnTo>
                    <a:pt x="252" y="582"/>
                  </a:lnTo>
                  <a:lnTo>
                    <a:pt x="270" y="588"/>
                  </a:lnTo>
                  <a:lnTo>
                    <a:pt x="276" y="576"/>
                  </a:lnTo>
                  <a:lnTo>
                    <a:pt x="288" y="582"/>
                  </a:lnTo>
                  <a:lnTo>
                    <a:pt x="300" y="600"/>
                  </a:lnTo>
                  <a:lnTo>
                    <a:pt x="312" y="606"/>
                  </a:lnTo>
                  <a:lnTo>
                    <a:pt x="312" y="624"/>
                  </a:lnTo>
                  <a:lnTo>
                    <a:pt x="318" y="654"/>
                  </a:lnTo>
                  <a:lnTo>
                    <a:pt x="330" y="672"/>
                  </a:lnTo>
                  <a:lnTo>
                    <a:pt x="342" y="678"/>
                  </a:lnTo>
                  <a:lnTo>
                    <a:pt x="336" y="636"/>
                  </a:lnTo>
                  <a:lnTo>
                    <a:pt x="318" y="606"/>
                  </a:lnTo>
                  <a:lnTo>
                    <a:pt x="318" y="576"/>
                  </a:lnTo>
                  <a:lnTo>
                    <a:pt x="324" y="540"/>
                  </a:lnTo>
                  <a:lnTo>
                    <a:pt x="354" y="498"/>
                  </a:lnTo>
                  <a:lnTo>
                    <a:pt x="360" y="474"/>
                  </a:lnTo>
                  <a:lnTo>
                    <a:pt x="372" y="462"/>
                  </a:lnTo>
                  <a:lnTo>
                    <a:pt x="390" y="468"/>
                  </a:lnTo>
                  <a:lnTo>
                    <a:pt x="414" y="498"/>
                  </a:lnTo>
                  <a:lnTo>
                    <a:pt x="450" y="516"/>
                  </a:lnTo>
                  <a:lnTo>
                    <a:pt x="450" y="582"/>
                  </a:lnTo>
                  <a:lnTo>
                    <a:pt x="474" y="642"/>
                  </a:lnTo>
                  <a:lnTo>
                    <a:pt x="474" y="666"/>
                  </a:lnTo>
                  <a:lnTo>
                    <a:pt x="468" y="684"/>
                  </a:lnTo>
                  <a:lnTo>
                    <a:pt x="444" y="702"/>
                  </a:lnTo>
                  <a:lnTo>
                    <a:pt x="450" y="714"/>
                  </a:lnTo>
                  <a:lnTo>
                    <a:pt x="462" y="714"/>
                  </a:lnTo>
                  <a:lnTo>
                    <a:pt x="480" y="702"/>
                  </a:lnTo>
                  <a:lnTo>
                    <a:pt x="498" y="708"/>
                  </a:lnTo>
                  <a:lnTo>
                    <a:pt x="516" y="732"/>
                  </a:lnTo>
                  <a:lnTo>
                    <a:pt x="534" y="774"/>
                  </a:lnTo>
                  <a:lnTo>
                    <a:pt x="552" y="786"/>
                  </a:lnTo>
                  <a:lnTo>
                    <a:pt x="570" y="786"/>
                  </a:lnTo>
                  <a:lnTo>
                    <a:pt x="576" y="768"/>
                  </a:lnTo>
                  <a:lnTo>
                    <a:pt x="546" y="732"/>
                  </a:lnTo>
                  <a:lnTo>
                    <a:pt x="540" y="708"/>
                  </a:lnTo>
                  <a:lnTo>
                    <a:pt x="516" y="666"/>
                  </a:lnTo>
                  <a:lnTo>
                    <a:pt x="504" y="636"/>
                  </a:lnTo>
                  <a:lnTo>
                    <a:pt x="504" y="516"/>
                  </a:lnTo>
                  <a:lnTo>
                    <a:pt x="498" y="498"/>
                  </a:lnTo>
                  <a:lnTo>
                    <a:pt x="486" y="492"/>
                  </a:lnTo>
                  <a:lnTo>
                    <a:pt x="492" y="462"/>
                  </a:lnTo>
                  <a:lnTo>
                    <a:pt x="486" y="438"/>
                  </a:lnTo>
                  <a:lnTo>
                    <a:pt x="504" y="414"/>
                  </a:lnTo>
                  <a:lnTo>
                    <a:pt x="498" y="372"/>
                  </a:lnTo>
                  <a:lnTo>
                    <a:pt x="516" y="342"/>
                  </a:lnTo>
                  <a:lnTo>
                    <a:pt x="534" y="336"/>
                  </a:lnTo>
                  <a:close/>
                  <a:moveTo>
                    <a:pt x="1644" y="210"/>
                  </a:moveTo>
                  <a:lnTo>
                    <a:pt x="1662" y="222"/>
                  </a:lnTo>
                  <a:lnTo>
                    <a:pt x="1674" y="240"/>
                  </a:lnTo>
                  <a:lnTo>
                    <a:pt x="1662" y="258"/>
                  </a:lnTo>
                  <a:lnTo>
                    <a:pt x="1644" y="252"/>
                  </a:lnTo>
                  <a:lnTo>
                    <a:pt x="1626" y="228"/>
                  </a:lnTo>
                  <a:lnTo>
                    <a:pt x="1632" y="216"/>
                  </a:lnTo>
                  <a:lnTo>
                    <a:pt x="1644" y="210"/>
                  </a:lnTo>
                  <a:close/>
                  <a:moveTo>
                    <a:pt x="738" y="198"/>
                  </a:moveTo>
                  <a:lnTo>
                    <a:pt x="756" y="204"/>
                  </a:lnTo>
                  <a:lnTo>
                    <a:pt x="768" y="228"/>
                  </a:lnTo>
                  <a:lnTo>
                    <a:pt x="768" y="240"/>
                  </a:lnTo>
                  <a:lnTo>
                    <a:pt x="756" y="252"/>
                  </a:lnTo>
                  <a:lnTo>
                    <a:pt x="744" y="258"/>
                  </a:lnTo>
                  <a:lnTo>
                    <a:pt x="720" y="240"/>
                  </a:lnTo>
                  <a:lnTo>
                    <a:pt x="714" y="228"/>
                  </a:lnTo>
                  <a:lnTo>
                    <a:pt x="720" y="210"/>
                  </a:lnTo>
                  <a:lnTo>
                    <a:pt x="738" y="198"/>
                  </a:lnTo>
                  <a:close/>
                  <a:moveTo>
                    <a:pt x="2142" y="120"/>
                  </a:moveTo>
                  <a:lnTo>
                    <a:pt x="2166" y="120"/>
                  </a:lnTo>
                  <a:lnTo>
                    <a:pt x="2178" y="132"/>
                  </a:lnTo>
                  <a:lnTo>
                    <a:pt x="2172" y="144"/>
                  </a:lnTo>
                  <a:lnTo>
                    <a:pt x="2130" y="174"/>
                  </a:lnTo>
                  <a:lnTo>
                    <a:pt x="2106" y="180"/>
                  </a:lnTo>
                  <a:lnTo>
                    <a:pt x="2070" y="210"/>
                  </a:lnTo>
                  <a:lnTo>
                    <a:pt x="2034" y="222"/>
                  </a:lnTo>
                  <a:lnTo>
                    <a:pt x="2022" y="216"/>
                  </a:lnTo>
                  <a:lnTo>
                    <a:pt x="2016" y="204"/>
                  </a:lnTo>
                  <a:lnTo>
                    <a:pt x="2034" y="186"/>
                  </a:lnTo>
                  <a:lnTo>
                    <a:pt x="2064" y="180"/>
                  </a:lnTo>
                  <a:lnTo>
                    <a:pt x="2082" y="162"/>
                  </a:lnTo>
                  <a:lnTo>
                    <a:pt x="2112" y="138"/>
                  </a:lnTo>
                  <a:lnTo>
                    <a:pt x="2142" y="120"/>
                  </a:lnTo>
                  <a:close/>
                  <a:moveTo>
                    <a:pt x="1128" y="102"/>
                  </a:moveTo>
                  <a:lnTo>
                    <a:pt x="1140" y="102"/>
                  </a:lnTo>
                  <a:lnTo>
                    <a:pt x="1152" y="120"/>
                  </a:lnTo>
                  <a:lnTo>
                    <a:pt x="1182" y="138"/>
                  </a:lnTo>
                  <a:lnTo>
                    <a:pt x="1188" y="156"/>
                  </a:lnTo>
                  <a:lnTo>
                    <a:pt x="1188" y="198"/>
                  </a:lnTo>
                  <a:lnTo>
                    <a:pt x="1182" y="228"/>
                  </a:lnTo>
                  <a:lnTo>
                    <a:pt x="1182" y="246"/>
                  </a:lnTo>
                  <a:lnTo>
                    <a:pt x="1194" y="264"/>
                  </a:lnTo>
                  <a:lnTo>
                    <a:pt x="1200" y="246"/>
                  </a:lnTo>
                  <a:lnTo>
                    <a:pt x="1200" y="234"/>
                  </a:lnTo>
                  <a:lnTo>
                    <a:pt x="1206" y="234"/>
                  </a:lnTo>
                  <a:lnTo>
                    <a:pt x="1218" y="252"/>
                  </a:lnTo>
                  <a:lnTo>
                    <a:pt x="1236" y="258"/>
                  </a:lnTo>
                  <a:lnTo>
                    <a:pt x="1242" y="240"/>
                  </a:lnTo>
                  <a:lnTo>
                    <a:pt x="1242" y="216"/>
                  </a:lnTo>
                  <a:lnTo>
                    <a:pt x="1260" y="198"/>
                  </a:lnTo>
                  <a:lnTo>
                    <a:pt x="1266" y="186"/>
                  </a:lnTo>
                  <a:lnTo>
                    <a:pt x="1260" y="174"/>
                  </a:lnTo>
                  <a:lnTo>
                    <a:pt x="1272" y="162"/>
                  </a:lnTo>
                  <a:lnTo>
                    <a:pt x="1284" y="162"/>
                  </a:lnTo>
                  <a:lnTo>
                    <a:pt x="1290" y="198"/>
                  </a:lnTo>
                  <a:lnTo>
                    <a:pt x="1302" y="192"/>
                  </a:lnTo>
                  <a:lnTo>
                    <a:pt x="1308" y="168"/>
                  </a:lnTo>
                  <a:lnTo>
                    <a:pt x="1326" y="156"/>
                  </a:lnTo>
                  <a:lnTo>
                    <a:pt x="1332" y="168"/>
                  </a:lnTo>
                  <a:lnTo>
                    <a:pt x="1326" y="186"/>
                  </a:lnTo>
                  <a:lnTo>
                    <a:pt x="1326" y="198"/>
                  </a:lnTo>
                  <a:lnTo>
                    <a:pt x="1356" y="186"/>
                  </a:lnTo>
                  <a:lnTo>
                    <a:pt x="1362" y="192"/>
                  </a:lnTo>
                  <a:lnTo>
                    <a:pt x="1368" y="204"/>
                  </a:lnTo>
                  <a:lnTo>
                    <a:pt x="1386" y="216"/>
                  </a:lnTo>
                  <a:lnTo>
                    <a:pt x="1416" y="216"/>
                  </a:lnTo>
                  <a:lnTo>
                    <a:pt x="1440" y="228"/>
                  </a:lnTo>
                  <a:lnTo>
                    <a:pt x="1464" y="234"/>
                  </a:lnTo>
                  <a:lnTo>
                    <a:pt x="1518" y="228"/>
                  </a:lnTo>
                  <a:lnTo>
                    <a:pt x="1536" y="234"/>
                  </a:lnTo>
                  <a:lnTo>
                    <a:pt x="1560" y="252"/>
                  </a:lnTo>
                  <a:lnTo>
                    <a:pt x="1602" y="252"/>
                  </a:lnTo>
                  <a:lnTo>
                    <a:pt x="1608" y="258"/>
                  </a:lnTo>
                  <a:lnTo>
                    <a:pt x="1608" y="276"/>
                  </a:lnTo>
                  <a:lnTo>
                    <a:pt x="1602" y="288"/>
                  </a:lnTo>
                  <a:lnTo>
                    <a:pt x="1602" y="312"/>
                  </a:lnTo>
                  <a:lnTo>
                    <a:pt x="1614" y="336"/>
                  </a:lnTo>
                  <a:lnTo>
                    <a:pt x="1614" y="354"/>
                  </a:lnTo>
                  <a:lnTo>
                    <a:pt x="1608" y="378"/>
                  </a:lnTo>
                  <a:lnTo>
                    <a:pt x="1572" y="408"/>
                  </a:lnTo>
                  <a:lnTo>
                    <a:pt x="1554" y="432"/>
                  </a:lnTo>
                  <a:lnTo>
                    <a:pt x="1530" y="474"/>
                  </a:lnTo>
                  <a:lnTo>
                    <a:pt x="1494" y="510"/>
                  </a:lnTo>
                  <a:lnTo>
                    <a:pt x="1500" y="534"/>
                  </a:lnTo>
                  <a:lnTo>
                    <a:pt x="1506" y="570"/>
                  </a:lnTo>
                  <a:lnTo>
                    <a:pt x="1500" y="582"/>
                  </a:lnTo>
                  <a:lnTo>
                    <a:pt x="1464" y="606"/>
                  </a:lnTo>
                  <a:lnTo>
                    <a:pt x="1440" y="606"/>
                  </a:lnTo>
                  <a:lnTo>
                    <a:pt x="1416" y="588"/>
                  </a:lnTo>
                  <a:lnTo>
                    <a:pt x="1398" y="576"/>
                  </a:lnTo>
                  <a:lnTo>
                    <a:pt x="1374" y="576"/>
                  </a:lnTo>
                  <a:lnTo>
                    <a:pt x="1350" y="606"/>
                  </a:lnTo>
                  <a:lnTo>
                    <a:pt x="1338" y="624"/>
                  </a:lnTo>
                  <a:lnTo>
                    <a:pt x="1338" y="636"/>
                  </a:lnTo>
                  <a:lnTo>
                    <a:pt x="1344" y="648"/>
                  </a:lnTo>
                  <a:lnTo>
                    <a:pt x="1332" y="660"/>
                  </a:lnTo>
                  <a:lnTo>
                    <a:pt x="1290" y="672"/>
                  </a:lnTo>
                  <a:lnTo>
                    <a:pt x="1254" y="672"/>
                  </a:lnTo>
                  <a:lnTo>
                    <a:pt x="1218" y="648"/>
                  </a:lnTo>
                  <a:lnTo>
                    <a:pt x="1212" y="624"/>
                  </a:lnTo>
                  <a:lnTo>
                    <a:pt x="1218" y="600"/>
                  </a:lnTo>
                  <a:lnTo>
                    <a:pt x="1218" y="582"/>
                  </a:lnTo>
                  <a:lnTo>
                    <a:pt x="1176" y="594"/>
                  </a:lnTo>
                  <a:lnTo>
                    <a:pt x="1146" y="594"/>
                  </a:lnTo>
                  <a:lnTo>
                    <a:pt x="1104" y="606"/>
                  </a:lnTo>
                  <a:lnTo>
                    <a:pt x="1062" y="612"/>
                  </a:lnTo>
                  <a:lnTo>
                    <a:pt x="1032" y="618"/>
                  </a:lnTo>
                  <a:lnTo>
                    <a:pt x="1014" y="612"/>
                  </a:lnTo>
                  <a:lnTo>
                    <a:pt x="1014" y="588"/>
                  </a:lnTo>
                  <a:lnTo>
                    <a:pt x="1002" y="564"/>
                  </a:lnTo>
                  <a:lnTo>
                    <a:pt x="984" y="558"/>
                  </a:lnTo>
                  <a:lnTo>
                    <a:pt x="960" y="570"/>
                  </a:lnTo>
                  <a:lnTo>
                    <a:pt x="942" y="570"/>
                  </a:lnTo>
                  <a:lnTo>
                    <a:pt x="888" y="522"/>
                  </a:lnTo>
                  <a:lnTo>
                    <a:pt x="870" y="516"/>
                  </a:lnTo>
                  <a:lnTo>
                    <a:pt x="864" y="498"/>
                  </a:lnTo>
                  <a:lnTo>
                    <a:pt x="906" y="492"/>
                  </a:lnTo>
                  <a:lnTo>
                    <a:pt x="930" y="492"/>
                  </a:lnTo>
                  <a:lnTo>
                    <a:pt x="960" y="516"/>
                  </a:lnTo>
                  <a:lnTo>
                    <a:pt x="978" y="516"/>
                  </a:lnTo>
                  <a:lnTo>
                    <a:pt x="990" y="504"/>
                  </a:lnTo>
                  <a:lnTo>
                    <a:pt x="1020" y="516"/>
                  </a:lnTo>
                  <a:lnTo>
                    <a:pt x="1032" y="516"/>
                  </a:lnTo>
                  <a:lnTo>
                    <a:pt x="1032" y="504"/>
                  </a:lnTo>
                  <a:lnTo>
                    <a:pt x="1020" y="492"/>
                  </a:lnTo>
                  <a:lnTo>
                    <a:pt x="972" y="480"/>
                  </a:lnTo>
                  <a:lnTo>
                    <a:pt x="960" y="474"/>
                  </a:lnTo>
                  <a:lnTo>
                    <a:pt x="966" y="462"/>
                  </a:lnTo>
                  <a:lnTo>
                    <a:pt x="996" y="468"/>
                  </a:lnTo>
                  <a:lnTo>
                    <a:pt x="1032" y="468"/>
                  </a:lnTo>
                  <a:lnTo>
                    <a:pt x="1062" y="474"/>
                  </a:lnTo>
                  <a:lnTo>
                    <a:pt x="1080" y="462"/>
                  </a:lnTo>
                  <a:lnTo>
                    <a:pt x="1092" y="450"/>
                  </a:lnTo>
                  <a:lnTo>
                    <a:pt x="1098" y="438"/>
                  </a:lnTo>
                  <a:lnTo>
                    <a:pt x="1098" y="426"/>
                  </a:lnTo>
                  <a:lnTo>
                    <a:pt x="1086" y="420"/>
                  </a:lnTo>
                  <a:lnTo>
                    <a:pt x="1068" y="420"/>
                  </a:lnTo>
                  <a:lnTo>
                    <a:pt x="1044" y="438"/>
                  </a:lnTo>
                  <a:lnTo>
                    <a:pt x="1002" y="432"/>
                  </a:lnTo>
                  <a:lnTo>
                    <a:pt x="948" y="438"/>
                  </a:lnTo>
                  <a:lnTo>
                    <a:pt x="930" y="444"/>
                  </a:lnTo>
                  <a:lnTo>
                    <a:pt x="900" y="468"/>
                  </a:lnTo>
                  <a:lnTo>
                    <a:pt x="882" y="468"/>
                  </a:lnTo>
                  <a:lnTo>
                    <a:pt x="864" y="456"/>
                  </a:lnTo>
                  <a:lnTo>
                    <a:pt x="840" y="468"/>
                  </a:lnTo>
                  <a:lnTo>
                    <a:pt x="804" y="462"/>
                  </a:lnTo>
                  <a:lnTo>
                    <a:pt x="756" y="438"/>
                  </a:lnTo>
                  <a:lnTo>
                    <a:pt x="720" y="396"/>
                  </a:lnTo>
                  <a:lnTo>
                    <a:pt x="726" y="378"/>
                  </a:lnTo>
                  <a:lnTo>
                    <a:pt x="768" y="354"/>
                  </a:lnTo>
                  <a:lnTo>
                    <a:pt x="756" y="348"/>
                  </a:lnTo>
                  <a:lnTo>
                    <a:pt x="732" y="348"/>
                  </a:lnTo>
                  <a:lnTo>
                    <a:pt x="726" y="336"/>
                  </a:lnTo>
                  <a:lnTo>
                    <a:pt x="732" y="318"/>
                  </a:lnTo>
                  <a:lnTo>
                    <a:pt x="720" y="306"/>
                  </a:lnTo>
                  <a:lnTo>
                    <a:pt x="696" y="306"/>
                  </a:lnTo>
                  <a:lnTo>
                    <a:pt x="684" y="282"/>
                  </a:lnTo>
                  <a:lnTo>
                    <a:pt x="702" y="264"/>
                  </a:lnTo>
                  <a:lnTo>
                    <a:pt x="720" y="282"/>
                  </a:lnTo>
                  <a:lnTo>
                    <a:pt x="774" y="276"/>
                  </a:lnTo>
                  <a:lnTo>
                    <a:pt x="786" y="288"/>
                  </a:lnTo>
                  <a:lnTo>
                    <a:pt x="798" y="318"/>
                  </a:lnTo>
                  <a:lnTo>
                    <a:pt x="810" y="324"/>
                  </a:lnTo>
                  <a:lnTo>
                    <a:pt x="816" y="306"/>
                  </a:lnTo>
                  <a:lnTo>
                    <a:pt x="816" y="282"/>
                  </a:lnTo>
                  <a:lnTo>
                    <a:pt x="804" y="264"/>
                  </a:lnTo>
                  <a:lnTo>
                    <a:pt x="798" y="234"/>
                  </a:lnTo>
                  <a:lnTo>
                    <a:pt x="798" y="210"/>
                  </a:lnTo>
                  <a:lnTo>
                    <a:pt x="810" y="222"/>
                  </a:lnTo>
                  <a:lnTo>
                    <a:pt x="816" y="246"/>
                  </a:lnTo>
                  <a:lnTo>
                    <a:pt x="834" y="264"/>
                  </a:lnTo>
                  <a:lnTo>
                    <a:pt x="852" y="252"/>
                  </a:lnTo>
                  <a:lnTo>
                    <a:pt x="840" y="216"/>
                  </a:lnTo>
                  <a:lnTo>
                    <a:pt x="822" y="192"/>
                  </a:lnTo>
                  <a:lnTo>
                    <a:pt x="816" y="162"/>
                  </a:lnTo>
                  <a:lnTo>
                    <a:pt x="822" y="120"/>
                  </a:lnTo>
                  <a:lnTo>
                    <a:pt x="840" y="108"/>
                  </a:lnTo>
                  <a:lnTo>
                    <a:pt x="852" y="114"/>
                  </a:lnTo>
                  <a:lnTo>
                    <a:pt x="858" y="132"/>
                  </a:lnTo>
                  <a:lnTo>
                    <a:pt x="852" y="156"/>
                  </a:lnTo>
                  <a:lnTo>
                    <a:pt x="870" y="174"/>
                  </a:lnTo>
                  <a:lnTo>
                    <a:pt x="882" y="168"/>
                  </a:lnTo>
                  <a:lnTo>
                    <a:pt x="906" y="174"/>
                  </a:lnTo>
                  <a:lnTo>
                    <a:pt x="912" y="198"/>
                  </a:lnTo>
                  <a:lnTo>
                    <a:pt x="930" y="222"/>
                  </a:lnTo>
                  <a:lnTo>
                    <a:pt x="948" y="222"/>
                  </a:lnTo>
                  <a:lnTo>
                    <a:pt x="948" y="246"/>
                  </a:lnTo>
                  <a:lnTo>
                    <a:pt x="972" y="252"/>
                  </a:lnTo>
                  <a:lnTo>
                    <a:pt x="996" y="240"/>
                  </a:lnTo>
                  <a:lnTo>
                    <a:pt x="1002" y="228"/>
                  </a:lnTo>
                  <a:lnTo>
                    <a:pt x="1014" y="234"/>
                  </a:lnTo>
                  <a:lnTo>
                    <a:pt x="1044" y="216"/>
                  </a:lnTo>
                  <a:lnTo>
                    <a:pt x="1062" y="228"/>
                  </a:lnTo>
                  <a:lnTo>
                    <a:pt x="1062" y="240"/>
                  </a:lnTo>
                  <a:lnTo>
                    <a:pt x="1050" y="258"/>
                  </a:lnTo>
                  <a:lnTo>
                    <a:pt x="1050" y="276"/>
                  </a:lnTo>
                  <a:lnTo>
                    <a:pt x="1080" y="288"/>
                  </a:lnTo>
                  <a:lnTo>
                    <a:pt x="1104" y="312"/>
                  </a:lnTo>
                  <a:lnTo>
                    <a:pt x="1116" y="336"/>
                  </a:lnTo>
                  <a:lnTo>
                    <a:pt x="1128" y="336"/>
                  </a:lnTo>
                  <a:lnTo>
                    <a:pt x="1140" y="312"/>
                  </a:lnTo>
                  <a:lnTo>
                    <a:pt x="1122" y="276"/>
                  </a:lnTo>
                  <a:lnTo>
                    <a:pt x="1122" y="246"/>
                  </a:lnTo>
                  <a:lnTo>
                    <a:pt x="1128" y="222"/>
                  </a:lnTo>
                  <a:lnTo>
                    <a:pt x="1122" y="192"/>
                  </a:lnTo>
                  <a:lnTo>
                    <a:pt x="1104" y="174"/>
                  </a:lnTo>
                  <a:lnTo>
                    <a:pt x="1098" y="144"/>
                  </a:lnTo>
                  <a:lnTo>
                    <a:pt x="1116" y="138"/>
                  </a:lnTo>
                  <a:lnTo>
                    <a:pt x="1128" y="150"/>
                  </a:lnTo>
                  <a:lnTo>
                    <a:pt x="1146" y="156"/>
                  </a:lnTo>
                  <a:lnTo>
                    <a:pt x="1140" y="138"/>
                  </a:lnTo>
                  <a:lnTo>
                    <a:pt x="1122" y="120"/>
                  </a:lnTo>
                  <a:lnTo>
                    <a:pt x="1128" y="102"/>
                  </a:lnTo>
                  <a:close/>
                  <a:moveTo>
                    <a:pt x="888" y="0"/>
                  </a:moveTo>
                  <a:lnTo>
                    <a:pt x="906" y="6"/>
                  </a:lnTo>
                  <a:lnTo>
                    <a:pt x="942" y="24"/>
                  </a:lnTo>
                  <a:lnTo>
                    <a:pt x="972" y="18"/>
                  </a:lnTo>
                  <a:lnTo>
                    <a:pt x="990" y="30"/>
                  </a:lnTo>
                  <a:lnTo>
                    <a:pt x="960" y="60"/>
                  </a:lnTo>
                  <a:lnTo>
                    <a:pt x="936" y="54"/>
                  </a:lnTo>
                  <a:lnTo>
                    <a:pt x="888" y="18"/>
                  </a:lnTo>
                  <a:lnTo>
                    <a:pt x="876" y="6"/>
                  </a:lnTo>
                  <a:lnTo>
                    <a:pt x="88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Freeform 14">
              <a:extLst>
                <a:ext uri="{FF2B5EF4-FFF2-40B4-BE49-F238E27FC236}">
                  <a16:creationId xmlns:a16="http://schemas.microsoft.com/office/drawing/2014/main" id="{83CC8370-671C-46C1-973F-EAC95376A9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0324" y="3901207"/>
              <a:ext cx="377646" cy="656452"/>
            </a:xfrm>
            <a:custGeom>
              <a:avLst/>
              <a:gdLst/>
              <a:ahLst/>
              <a:cxnLst>
                <a:cxn ang="0">
                  <a:pos x="54" y="4194"/>
                </a:cxn>
                <a:cxn ang="0">
                  <a:pos x="588" y="3804"/>
                </a:cxn>
                <a:cxn ang="0">
                  <a:pos x="690" y="3588"/>
                </a:cxn>
                <a:cxn ang="0">
                  <a:pos x="720" y="3510"/>
                </a:cxn>
                <a:cxn ang="0">
                  <a:pos x="876" y="3114"/>
                </a:cxn>
                <a:cxn ang="0">
                  <a:pos x="900" y="3084"/>
                </a:cxn>
                <a:cxn ang="0">
                  <a:pos x="702" y="2742"/>
                </a:cxn>
                <a:cxn ang="0">
                  <a:pos x="474" y="2670"/>
                </a:cxn>
                <a:cxn ang="0">
                  <a:pos x="492" y="2670"/>
                </a:cxn>
                <a:cxn ang="0">
                  <a:pos x="540" y="2604"/>
                </a:cxn>
                <a:cxn ang="0">
                  <a:pos x="1332" y="2460"/>
                </a:cxn>
                <a:cxn ang="0">
                  <a:pos x="1128" y="2628"/>
                </a:cxn>
                <a:cxn ang="0">
                  <a:pos x="1014" y="2544"/>
                </a:cxn>
                <a:cxn ang="0">
                  <a:pos x="1158" y="2418"/>
                </a:cxn>
                <a:cxn ang="0">
                  <a:pos x="1344" y="2328"/>
                </a:cxn>
                <a:cxn ang="0">
                  <a:pos x="966" y="2046"/>
                </a:cxn>
                <a:cxn ang="0">
                  <a:pos x="1674" y="1596"/>
                </a:cxn>
                <a:cxn ang="0">
                  <a:pos x="1662" y="1566"/>
                </a:cxn>
                <a:cxn ang="0">
                  <a:pos x="2004" y="1068"/>
                </a:cxn>
                <a:cxn ang="0">
                  <a:pos x="2118" y="1362"/>
                </a:cxn>
                <a:cxn ang="0">
                  <a:pos x="2046" y="1524"/>
                </a:cxn>
                <a:cxn ang="0">
                  <a:pos x="2172" y="2058"/>
                </a:cxn>
                <a:cxn ang="0">
                  <a:pos x="2046" y="2070"/>
                </a:cxn>
                <a:cxn ang="0">
                  <a:pos x="1920" y="2256"/>
                </a:cxn>
                <a:cxn ang="0">
                  <a:pos x="1722" y="2262"/>
                </a:cxn>
                <a:cxn ang="0">
                  <a:pos x="1590" y="2250"/>
                </a:cxn>
                <a:cxn ang="0">
                  <a:pos x="1596" y="2352"/>
                </a:cxn>
                <a:cxn ang="0">
                  <a:pos x="1380" y="2454"/>
                </a:cxn>
                <a:cxn ang="0">
                  <a:pos x="1302" y="2268"/>
                </a:cxn>
                <a:cxn ang="0">
                  <a:pos x="972" y="2370"/>
                </a:cxn>
                <a:cxn ang="0">
                  <a:pos x="816" y="2520"/>
                </a:cxn>
                <a:cxn ang="0">
                  <a:pos x="930" y="2604"/>
                </a:cxn>
                <a:cxn ang="0">
                  <a:pos x="912" y="2916"/>
                </a:cxn>
                <a:cxn ang="0">
                  <a:pos x="816" y="2892"/>
                </a:cxn>
                <a:cxn ang="0">
                  <a:pos x="756" y="2940"/>
                </a:cxn>
                <a:cxn ang="0">
                  <a:pos x="696" y="2610"/>
                </a:cxn>
                <a:cxn ang="0">
                  <a:pos x="678" y="2682"/>
                </a:cxn>
                <a:cxn ang="0">
                  <a:pos x="618" y="2658"/>
                </a:cxn>
                <a:cxn ang="0">
                  <a:pos x="732" y="2478"/>
                </a:cxn>
                <a:cxn ang="0">
                  <a:pos x="870" y="2292"/>
                </a:cxn>
                <a:cxn ang="0">
                  <a:pos x="1266" y="2088"/>
                </a:cxn>
                <a:cxn ang="0">
                  <a:pos x="1410" y="2094"/>
                </a:cxn>
                <a:cxn ang="0">
                  <a:pos x="1458" y="1818"/>
                </a:cxn>
                <a:cxn ang="0">
                  <a:pos x="1488" y="1806"/>
                </a:cxn>
                <a:cxn ang="0">
                  <a:pos x="1788" y="1596"/>
                </a:cxn>
                <a:cxn ang="0">
                  <a:pos x="1722" y="1176"/>
                </a:cxn>
                <a:cxn ang="0">
                  <a:pos x="1758" y="936"/>
                </a:cxn>
                <a:cxn ang="0">
                  <a:pos x="1884" y="972"/>
                </a:cxn>
                <a:cxn ang="0">
                  <a:pos x="1548" y="750"/>
                </a:cxn>
                <a:cxn ang="0">
                  <a:pos x="1836" y="102"/>
                </a:cxn>
                <a:cxn ang="0">
                  <a:pos x="2196" y="294"/>
                </a:cxn>
                <a:cxn ang="0">
                  <a:pos x="2352" y="378"/>
                </a:cxn>
                <a:cxn ang="0">
                  <a:pos x="2352" y="468"/>
                </a:cxn>
                <a:cxn ang="0">
                  <a:pos x="2130" y="660"/>
                </a:cxn>
                <a:cxn ang="0">
                  <a:pos x="1884" y="612"/>
                </a:cxn>
                <a:cxn ang="0">
                  <a:pos x="1716" y="720"/>
                </a:cxn>
                <a:cxn ang="0">
                  <a:pos x="1764" y="834"/>
                </a:cxn>
                <a:cxn ang="0">
                  <a:pos x="1590" y="660"/>
                </a:cxn>
                <a:cxn ang="0">
                  <a:pos x="1620" y="480"/>
                </a:cxn>
                <a:cxn ang="0">
                  <a:pos x="1716" y="372"/>
                </a:cxn>
                <a:cxn ang="0">
                  <a:pos x="1644" y="42"/>
                </a:cxn>
              </a:cxnLst>
              <a:rect l="0" t="0" r="r" b="b"/>
              <a:pathLst>
                <a:path w="2430" h="4224">
                  <a:moveTo>
                    <a:pt x="6" y="4200"/>
                  </a:moveTo>
                  <a:lnTo>
                    <a:pt x="24" y="4200"/>
                  </a:lnTo>
                  <a:lnTo>
                    <a:pt x="30" y="4218"/>
                  </a:lnTo>
                  <a:lnTo>
                    <a:pt x="24" y="4224"/>
                  </a:lnTo>
                  <a:lnTo>
                    <a:pt x="0" y="4224"/>
                  </a:lnTo>
                  <a:lnTo>
                    <a:pt x="6" y="4200"/>
                  </a:lnTo>
                  <a:close/>
                  <a:moveTo>
                    <a:pt x="66" y="4176"/>
                  </a:moveTo>
                  <a:lnTo>
                    <a:pt x="84" y="4188"/>
                  </a:lnTo>
                  <a:lnTo>
                    <a:pt x="72" y="4212"/>
                  </a:lnTo>
                  <a:lnTo>
                    <a:pt x="60" y="4212"/>
                  </a:lnTo>
                  <a:lnTo>
                    <a:pt x="54" y="4194"/>
                  </a:lnTo>
                  <a:lnTo>
                    <a:pt x="66" y="4176"/>
                  </a:lnTo>
                  <a:close/>
                  <a:moveTo>
                    <a:pt x="198" y="4098"/>
                  </a:moveTo>
                  <a:lnTo>
                    <a:pt x="234" y="4116"/>
                  </a:lnTo>
                  <a:lnTo>
                    <a:pt x="228" y="4140"/>
                  </a:lnTo>
                  <a:lnTo>
                    <a:pt x="204" y="4140"/>
                  </a:lnTo>
                  <a:lnTo>
                    <a:pt x="192" y="4128"/>
                  </a:lnTo>
                  <a:lnTo>
                    <a:pt x="198" y="4098"/>
                  </a:lnTo>
                  <a:close/>
                  <a:moveTo>
                    <a:pt x="588" y="3732"/>
                  </a:moveTo>
                  <a:lnTo>
                    <a:pt x="600" y="3762"/>
                  </a:lnTo>
                  <a:lnTo>
                    <a:pt x="588" y="3780"/>
                  </a:lnTo>
                  <a:lnTo>
                    <a:pt x="588" y="3804"/>
                  </a:lnTo>
                  <a:lnTo>
                    <a:pt x="546" y="3822"/>
                  </a:lnTo>
                  <a:lnTo>
                    <a:pt x="546" y="3846"/>
                  </a:lnTo>
                  <a:lnTo>
                    <a:pt x="528" y="3852"/>
                  </a:lnTo>
                  <a:lnTo>
                    <a:pt x="516" y="3816"/>
                  </a:lnTo>
                  <a:lnTo>
                    <a:pt x="546" y="3798"/>
                  </a:lnTo>
                  <a:lnTo>
                    <a:pt x="552" y="3786"/>
                  </a:lnTo>
                  <a:lnTo>
                    <a:pt x="546" y="3774"/>
                  </a:lnTo>
                  <a:lnTo>
                    <a:pt x="570" y="3762"/>
                  </a:lnTo>
                  <a:lnTo>
                    <a:pt x="588" y="3732"/>
                  </a:lnTo>
                  <a:close/>
                  <a:moveTo>
                    <a:pt x="672" y="3570"/>
                  </a:moveTo>
                  <a:lnTo>
                    <a:pt x="690" y="3588"/>
                  </a:lnTo>
                  <a:lnTo>
                    <a:pt x="696" y="3612"/>
                  </a:lnTo>
                  <a:lnTo>
                    <a:pt x="690" y="3618"/>
                  </a:lnTo>
                  <a:lnTo>
                    <a:pt x="666" y="3600"/>
                  </a:lnTo>
                  <a:lnTo>
                    <a:pt x="666" y="3582"/>
                  </a:lnTo>
                  <a:lnTo>
                    <a:pt x="672" y="3570"/>
                  </a:lnTo>
                  <a:close/>
                  <a:moveTo>
                    <a:pt x="786" y="3450"/>
                  </a:moveTo>
                  <a:lnTo>
                    <a:pt x="768" y="3480"/>
                  </a:lnTo>
                  <a:lnTo>
                    <a:pt x="744" y="3498"/>
                  </a:lnTo>
                  <a:lnTo>
                    <a:pt x="744" y="3516"/>
                  </a:lnTo>
                  <a:lnTo>
                    <a:pt x="732" y="3522"/>
                  </a:lnTo>
                  <a:lnTo>
                    <a:pt x="720" y="3510"/>
                  </a:lnTo>
                  <a:lnTo>
                    <a:pt x="696" y="3510"/>
                  </a:lnTo>
                  <a:lnTo>
                    <a:pt x="690" y="3504"/>
                  </a:lnTo>
                  <a:lnTo>
                    <a:pt x="696" y="3486"/>
                  </a:lnTo>
                  <a:lnTo>
                    <a:pt x="726" y="3474"/>
                  </a:lnTo>
                  <a:lnTo>
                    <a:pt x="732" y="3474"/>
                  </a:lnTo>
                  <a:lnTo>
                    <a:pt x="738" y="3462"/>
                  </a:lnTo>
                  <a:lnTo>
                    <a:pt x="756" y="3462"/>
                  </a:lnTo>
                  <a:lnTo>
                    <a:pt x="768" y="3456"/>
                  </a:lnTo>
                  <a:lnTo>
                    <a:pt x="786" y="3450"/>
                  </a:lnTo>
                  <a:close/>
                  <a:moveTo>
                    <a:pt x="858" y="3096"/>
                  </a:moveTo>
                  <a:lnTo>
                    <a:pt x="876" y="3114"/>
                  </a:lnTo>
                  <a:lnTo>
                    <a:pt x="882" y="3138"/>
                  </a:lnTo>
                  <a:lnTo>
                    <a:pt x="870" y="3150"/>
                  </a:lnTo>
                  <a:lnTo>
                    <a:pt x="846" y="3144"/>
                  </a:lnTo>
                  <a:lnTo>
                    <a:pt x="828" y="3114"/>
                  </a:lnTo>
                  <a:lnTo>
                    <a:pt x="834" y="3102"/>
                  </a:lnTo>
                  <a:lnTo>
                    <a:pt x="858" y="3096"/>
                  </a:lnTo>
                  <a:close/>
                  <a:moveTo>
                    <a:pt x="894" y="3024"/>
                  </a:moveTo>
                  <a:lnTo>
                    <a:pt x="912" y="3036"/>
                  </a:lnTo>
                  <a:lnTo>
                    <a:pt x="912" y="3060"/>
                  </a:lnTo>
                  <a:lnTo>
                    <a:pt x="906" y="3078"/>
                  </a:lnTo>
                  <a:lnTo>
                    <a:pt x="900" y="3084"/>
                  </a:lnTo>
                  <a:lnTo>
                    <a:pt x="894" y="3042"/>
                  </a:lnTo>
                  <a:lnTo>
                    <a:pt x="894" y="3024"/>
                  </a:lnTo>
                  <a:close/>
                  <a:moveTo>
                    <a:pt x="684" y="2772"/>
                  </a:moveTo>
                  <a:lnTo>
                    <a:pt x="696" y="2778"/>
                  </a:lnTo>
                  <a:lnTo>
                    <a:pt x="684" y="2796"/>
                  </a:lnTo>
                  <a:lnTo>
                    <a:pt x="672" y="2784"/>
                  </a:lnTo>
                  <a:lnTo>
                    <a:pt x="684" y="2772"/>
                  </a:lnTo>
                  <a:close/>
                  <a:moveTo>
                    <a:pt x="708" y="2718"/>
                  </a:moveTo>
                  <a:lnTo>
                    <a:pt x="720" y="2724"/>
                  </a:lnTo>
                  <a:lnTo>
                    <a:pt x="714" y="2742"/>
                  </a:lnTo>
                  <a:lnTo>
                    <a:pt x="702" y="2742"/>
                  </a:lnTo>
                  <a:lnTo>
                    <a:pt x="696" y="2730"/>
                  </a:lnTo>
                  <a:lnTo>
                    <a:pt x="708" y="2718"/>
                  </a:lnTo>
                  <a:close/>
                  <a:moveTo>
                    <a:pt x="660" y="2712"/>
                  </a:moveTo>
                  <a:lnTo>
                    <a:pt x="666" y="2712"/>
                  </a:lnTo>
                  <a:lnTo>
                    <a:pt x="684" y="2748"/>
                  </a:lnTo>
                  <a:lnTo>
                    <a:pt x="678" y="2772"/>
                  </a:lnTo>
                  <a:lnTo>
                    <a:pt x="666" y="2772"/>
                  </a:lnTo>
                  <a:lnTo>
                    <a:pt x="654" y="2754"/>
                  </a:lnTo>
                  <a:lnTo>
                    <a:pt x="648" y="2730"/>
                  </a:lnTo>
                  <a:lnTo>
                    <a:pt x="660" y="2712"/>
                  </a:lnTo>
                  <a:close/>
                  <a:moveTo>
                    <a:pt x="474" y="2670"/>
                  </a:moveTo>
                  <a:lnTo>
                    <a:pt x="474" y="2688"/>
                  </a:lnTo>
                  <a:lnTo>
                    <a:pt x="492" y="2694"/>
                  </a:lnTo>
                  <a:lnTo>
                    <a:pt x="504" y="2712"/>
                  </a:lnTo>
                  <a:lnTo>
                    <a:pt x="486" y="2730"/>
                  </a:lnTo>
                  <a:lnTo>
                    <a:pt x="468" y="2724"/>
                  </a:lnTo>
                  <a:lnTo>
                    <a:pt x="456" y="2694"/>
                  </a:lnTo>
                  <a:lnTo>
                    <a:pt x="456" y="2676"/>
                  </a:lnTo>
                  <a:lnTo>
                    <a:pt x="474" y="2670"/>
                  </a:lnTo>
                  <a:close/>
                  <a:moveTo>
                    <a:pt x="486" y="2658"/>
                  </a:moveTo>
                  <a:lnTo>
                    <a:pt x="510" y="2658"/>
                  </a:lnTo>
                  <a:lnTo>
                    <a:pt x="492" y="2670"/>
                  </a:lnTo>
                  <a:lnTo>
                    <a:pt x="486" y="2658"/>
                  </a:lnTo>
                  <a:close/>
                  <a:moveTo>
                    <a:pt x="510" y="2640"/>
                  </a:moveTo>
                  <a:lnTo>
                    <a:pt x="528" y="2640"/>
                  </a:lnTo>
                  <a:lnTo>
                    <a:pt x="522" y="2646"/>
                  </a:lnTo>
                  <a:lnTo>
                    <a:pt x="510" y="2640"/>
                  </a:lnTo>
                  <a:close/>
                  <a:moveTo>
                    <a:pt x="528" y="2628"/>
                  </a:moveTo>
                  <a:lnTo>
                    <a:pt x="534" y="2628"/>
                  </a:lnTo>
                  <a:lnTo>
                    <a:pt x="528" y="2634"/>
                  </a:lnTo>
                  <a:lnTo>
                    <a:pt x="528" y="2628"/>
                  </a:lnTo>
                  <a:close/>
                  <a:moveTo>
                    <a:pt x="534" y="2604"/>
                  </a:moveTo>
                  <a:lnTo>
                    <a:pt x="540" y="2604"/>
                  </a:lnTo>
                  <a:lnTo>
                    <a:pt x="558" y="2616"/>
                  </a:lnTo>
                  <a:lnTo>
                    <a:pt x="552" y="2616"/>
                  </a:lnTo>
                  <a:lnTo>
                    <a:pt x="534" y="2604"/>
                  </a:lnTo>
                  <a:close/>
                  <a:moveTo>
                    <a:pt x="1200" y="2370"/>
                  </a:moveTo>
                  <a:lnTo>
                    <a:pt x="1236" y="2376"/>
                  </a:lnTo>
                  <a:lnTo>
                    <a:pt x="1260" y="2388"/>
                  </a:lnTo>
                  <a:lnTo>
                    <a:pt x="1284" y="2388"/>
                  </a:lnTo>
                  <a:lnTo>
                    <a:pt x="1314" y="2412"/>
                  </a:lnTo>
                  <a:lnTo>
                    <a:pt x="1326" y="2436"/>
                  </a:lnTo>
                  <a:lnTo>
                    <a:pt x="1332" y="2442"/>
                  </a:lnTo>
                  <a:lnTo>
                    <a:pt x="1332" y="2460"/>
                  </a:lnTo>
                  <a:lnTo>
                    <a:pt x="1296" y="2490"/>
                  </a:lnTo>
                  <a:lnTo>
                    <a:pt x="1284" y="2538"/>
                  </a:lnTo>
                  <a:lnTo>
                    <a:pt x="1266" y="2550"/>
                  </a:lnTo>
                  <a:lnTo>
                    <a:pt x="1248" y="2526"/>
                  </a:lnTo>
                  <a:lnTo>
                    <a:pt x="1206" y="2502"/>
                  </a:lnTo>
                  <a:lnTo>
                    <a:pt x="1176" y="2502"/>
                  </a:lnTo>
                  <a:lnTo>
                    <a:pt x="1164" y="2514"/>
                  </a:lnTo>
                  <a:lnTo>
                    <a:pt x="1128" y="2532"/>
                  </a:lnTo>
                  <a:lnTo>
                    <a:pt x="1116" y="2574"/>
                  </a:lnTo>
                  <a:lnTo>
                    <a:pt x="1098" y="2598"/>
                  </a:lnTo>
                  <a:lnTo>
                    <a:pt x="1128" y="2628"/>
                  </a:lnTo>
                  <a:lnTo>
                    <a:pt x="1128" y="2640"/>
                  </a:lnTo>
                  <a:lnTo>
                    <a:pt x="1116" y="2646"/>
                  </a:lnTo>
                  <a:lnTo>
                    <a:pt x="1098" y="2640"/>
                  </a:lnTo>
                  <a:lnTo>
                    <a:pt x="1086" y="2652"/>
                  </a:lnTo>
                  <a:lnTo>
                    <a:pt x="1074" y="2646"/>
                  </a:lnTo>
                  <a:lnTo>
                    <a:pt x="1074" y="2628"/>
                  </a:lnTo>
                  <a:lnTo>
                    <a:pt x="1038" y="2622"/>
                  </a:lnTo>
                  <a:lnTo>
                    <a:pt x="1014" y="2592"/>
                  </a:lnTo>
                  <a:lnTo>
                    <a:pt x="1014" y="2580"/>
                  </a:lnTo>
                  <a:lnTo>
                    <a:pt x="1026" y="2568"/>
                  </a:lnTo>
                  <a:lnTo>
                    <a:pt x="1014" y="2544"/>
                  </a:lnTo>
                  <a:lnTo>
                    <a:pt x="972" y="2532"/>
                  </a:lnTo>
                  <a:lnTo>
                    <a:pt x="978" y="2502"/>
                  </a:lnTo>
                  <a:lnTo>
                    <a:pt x="1008" y="2490"/>
                  </a:lnTo>
                  <a:lnTo>
                    <a:pt x="1008" y="2460"/>
                  </a:lnTo>
                  <a:lnTo>
                    <a:pt x="1050" y="2418"/>
                  </a:lnTo>
                  <a:lnTo>
                    <a:pt x="1062" y="2418"/>
                  </a:lnTo>
                  <a:lnTo>
                    <a:pt x="1080" y="2454"/>
                  </a:lnTo>
                  <a:lnTo>
                    <a:pt x="1092" y="2460"/>
                  </a:lnTo>
                  <a:lnTo>
                    <a:pt x="1116" y="2448"/>
                  </a:lnTo>
                  <a:lnTo>
                    <a:pt x="1146" y="2436"/>
                  </a:lnTo>
                  <a:lnTo>
                    <a:pt x="1158" y="2418"/>
                  </a:lnTo>
                  <a:lnTo>
                    <a:pt x="1158" y="2400"/>
                  </a:lnTo>
                  <a:lnTo>
                    <a:pt x="1200" y="2370"/>
                  </a:lnTo>
                  <a:close/>
                  <a:moveTo>
                    <a:pt x="1236" y="2334"/>
                  </a:moveTo>
                  <a:lnTo>
                    <a:pt x="1260" y="2334"/>
                  </a:lnTo>
                  <a:lnTo>
                    <a:pt x="1260" y="2352"/>
                  </a:lnTo>
                  <a:lnTo>
                    <a:pt x="1236" y="2358"/>
                  </a:lnTo>
                  <a:lnTo>
                    <a:pt x="1212" y="2352"/>
                  </a:lnTo>
                  <a:lnTo>
                    <a:pt x="1236" y="2334"/>
                  </a:lnTo>
                  <a:close/>
                  <a:moveTo>
                    <a:pt x="1320" y="2310"/>
                  </a:moveTo>
                  <a:lnTo>
                    <a:pt x="1338" y="2310"/>
                  </a:lnTo>
                  <a:lnTo>
                    <a:pt x="1344" y="2328"/>
                  </a:lnTo>
                  <a:lnTo>
                    <a:pt x="1338" y="2346"/>
                  </a:lnTo>
                  <a:lnTo>
                    <a:pt x="1344" y="2358"/>
                  </a:lnTo>
                  <a:lnTo>
                    <a:pt x="1338" y="2376"/>
                  </a:lnTo>
                  <a:lnTo>
                    <a:pt x="1326" y="2376"/>
                  </a:lnTo>
                  <a:lnTo>
                    <a:pt x="1308" y="2352"/>
                  </a:lnTo>
                  <a:lnTo>
                    <a:pt x="1308" y="2328"/>
                  </a:lnTo>
                  <a:lnTo>
                    <a:pt x="1320" y="2310"/>
                  </a:lnTo>
                  <a:close/>
                  <a:moveTo>
                    <a:pt x="972" y="2028"/>
                  </a:moveTo>
                  <a:lnTo>
                    <a:pt x="984" y="2040"/>
                  </a:lnTo>
                  <a:lnTo>
                    <a:pt x="972" y="2046"/>
                  </a:lnTo>
                  <a:lnTo>
                    <a:pt x="966" y="2046"/>
                  </a:lnTo>
                  <a:lnTo>
                    <a:pt x="972" y="2028"/>
                  </a:lnTo>
                  <a:close/>
                  <a:moveTo>
                    <a:pt x="1020" y="1998"/>
                  </a:moveTo>
                  <a:lnTo>
                    <a:pt x="1026" y="2022"/>
                  </a:lnTo>
                  <a:lnTo>
                    <a:pt x="1014" y="2034"/>
                  </a:lnTo>
                  <a:lnTo>
                    <a:pt x="996" y="2028"/>
                  </a:lnTo>
                  <a:lnTo>
                    <a:pt x="990" y="2022"/>
                  </a:lnTo>
                  <a:lnTo>
                    <a:pt x="1002" y="2004"/>
                  </a:lnTo>
                  <a:lnTo>
                    <a:pt x="1020" y="1998"/>
                  </a:lnTo>
                  <a:close/>
                  <a:moveTo>
                    <a:pt x="1674" y="1554"/>
                  </a:moveTo>
                  <a:lnTo>
                    <a:pt x="1680" y="1578"/>
                  </a:lnTo>
                  <a:lnTo>
                    <a:pt x="1674" y="1596"/>
                  </a:lnTo>
                  <a:lnTo>
                    <a:pt x="1698" y="1602"/>
                  </a:lnTo>
                  <a:lnTo>
                    <a:pt x="1704" y="1614"/>
                  </a:lnTo>
                  <a:lnTo>
                    <a:pt x="1692" y="1644"/>
                  </a:lnTo>
                  <a:lnTo>
                    <a:pt x="1680" y="1662"/>
                  </a:lnTo>
                  <a:lnTo>
                    <a:pt x="1668" y="1668"/>
                  </a:lnTo>
                  <a:lnTo>
                    <a:pt x="1668" y="1638"/>
                  </a:lnTo>
                  <a:lnTo>
                    <a:pt x="1680" y="1620"/>
                  </a:lnTo>
                  <a:lnTo>
                    <a:pt x="1674" y="1620"/>
                  </a:lnTo>
                  <a:lnTo>
                    <a:pt x="1650" y="1626"/>
                  </a:lnTo>
                  <a:lnTo>
                    <a:pt x="1650" y="1614"/>
                  </a:lnTo>
                  <a:lnTo>
                    <a:pt x="1662" y="1566"/>
                  </a:lnTo>
                  <a:lnTo>
                    <a:pt x="1674" y="1554"/>
                  </a:lnTo>
                  <a:close/>
                  <a:moveTo>
                    <a:pt x="1830" y="864"/>
                  </a:moveTo>
                  <a:lnTo>
                    <a:pt x="1848" y="870"/>
                  </a:lnTo>
                  <a:lnTo>
                    <a:pt x="1872" y="876"/>
                  </a:lnTo>
                  <a:lnTo>
                    <a:pt x="1884" y="888"/>
                  </a:lnTo>
                  <a:lnTo>
                    <a:pt x="1896" y="888"/>
                  </a:lnTo>
                  <a:lnTo>
                    <a:pt x="1914" y="876"/>
                  </a:lnTo>
                  <a:lnTo>
                    <a:pt x="1914" y="930"/>
                  </a:lnTo>
                  <a:lnTo>
                    <a:pt x="1926" y="972"/>
                  </a:lnTo>
                  <a:lnTo>
                    <a:pt x="1944" y="1002"/>
                  </a:lnTo>
                  <a:lnTo>
                    <a:pt x="2004" y="1068"/>
                  </a:lnTo>
                  <a:lnTo>
                    <a:pt x="2034" y="1092"/>
                  </a:lnTo>
                  <a:lnTo>
                    <a:pt x="2040" y="1152"/>
                  </a:lnTo>
                  <a:lnTo>
                    <a:pt x="2058" y="1158"/>
                  </a:lnTo>
                  <a:lnTo>
                    <a:pt x="2070" y="1158"/>
                  </a:lnTo>
                  <a:lnTo>
                    <a:pt x="2100" y="1200"/>
                  </a:lnTo>
                  <a:lnTo>
                    <a:pt x="2106" y="1254"/>
                  </a:lnTo>
                  <a:lnTo>
                    <a:pt x="2118" y="1278"/>
                  </a:lnTo>
                  <a:lnTo>
                    <a:pt x="2112" y="1290"/>
                  </a:lnTo>
                  <a:lnTo>
                    <a:pt x="2118" y="1326"/>
                  </a:lnTo>
                  <a:lnTo>
                    <a:pt x="2124" y="1338"/>
                  </a:lnTo>
                  <a:lnTo>
                    <a:pt x="2118" y="1362"/>
                  </a:lnTo>
                  <a:lnTo>
                    <a:pt x="2124" y="1368"/>
                  </a:lnTo>
                  <a:lnTo>
                    <a:pt x="2112" y="1386"/>
                  </a:lnTo>
                  <a:lnTo>
                    <a:pt x="2112" y="1410"/>
                  </a:lnTo>
                  <a:lnTo>
                    <a:pt x="2106" y="1422"/>
                  </a:lnTo>
                  <a:lnTo>
                    <a:pt x="2124" y="1458"/>
                  </a:lnTo>
                  <a:lnTo>
                    <a:pt x="2130" y="1482"/>
                  </a:lnTo>
                  <a:lnTo>
                    <a:pt x="2142" y="1512"/>
                  </a:lnTo>
                  <a:lnTo>
                    <a:pt x="2130" y="1524"/>
                  </a:lnTo>
                  <a:lnTo>
                    <a:pt x="2118" y="1506"/>
                  </a:lnTo>
                  <a:lnTo>
                    <a:pt x="2094" y="1506"/>
                  </a:lnTo>
                  <a:lnTo>
                    <a:pt x="2046" y="1524"/>
                  </a:lnTo>
                  <a:lnTo>
                    <a:pt x="2040" y="1566"/>
                  </a:lnTo>
                  <a:lnTo>
                    <a:pt x="2040" y="1602"/>
                  </a:lnTo>
                  <a:lnTo>
                    <a:pt x="2082" y="1650"/>
                  </a:lnTo>
                  <a:lnTo>
                    <a:pt x="2106" y="1746"/>
                  </a:lnTo>
                  <a:lnTo>
                    <a:pt x="2106" y="1800"/>
                  </a:lnTo>
                  <a:lnTo>
                    <a:pt x="2094" y="1878"/>
                  </a:lnTo>
                  <a:lnTo>
                    <a:pt x="2106" y="1944"/>
                  </a:lnTo>
                  <a:lnTo>
                    <a:pt x="2118" y="1980"/>
                  </a:lnTo>
                  <a:lnTo>
                    <a:pt x="2148" y="2022"/>
                  </a:lnTo>
                  <a:lnTo>
                    <a:pt x="2166" y="2040"/>
                  </a:lnTo>
                  <a:lnTo>
                    <a:pt x="2172" y="2058"/>
                  </a:lnTo>
                  <a:lnTo>
                    <a:pt x="2136" y="2082"/>
                  </a:lnTo>
                  <a:lnTo>
                    <a:pt x="2148" y="2106"/>
                  </a:lnTo>
                  <a:lnTo>
                    <a:pt x="2136" y="2142"/>
                  </a:lnTo>
                  <a:lnTo>
                    <a:pt x="2106" y="2172"/>
                  </a:lnTo>
                  <a:lnTo>
                    <a:pt x="2082" y="2172"/>
                  </a:lnTo>
                  <a:lnTo>
                    <a:pt x="2064" y="2196"/>
                  </a:lnTo>
                  <a:lnTo>
                    <a:pt x="2046" y="2208"/>
                  </a:lnTo>
                  <a:lnTo>
                    <a:pt x="2034" y="2202"/>
                  </a:lnTo>
                  <a:lnTo>
                    <a:pt x="2022" y="2124"/>
                  </a:lnTo>
                  <a:lnTo>
                    <a:pt x="2028" y="2088"/>
                  </a:lnTo>
                  <a:lnTo>
                    <a:pt x="2046" y="2070"/>
                  </a:lnTo>
                  <a:lnTo>
                    <a:pt x="2040" y="2052"/>
                  </a:lnTo>
                  <a:lnTo>
                    <a:pt x="2010" y="2046"/>
                  </a:lnTo>
                  <a:lnTo>
                    <a:pt x="1992" y="2058"/>
                  </a:lnTo>
                  <a:lnTo>
                    <a:pt x="1986" y="2094"/>
                  </a:lnTo>
                  <a:lnTo>
                    <a:pt x="1998" y="2106"/>
                  </a:lnTo>
                  <a:lnTo>
                    <a:pt x="1992" y="2124"/>
                  </a:lnTo>
                  <a:lnTo>
                    <a:pt x="1968" y="2124"/>
                  </a:lnTo>
                  <a:lnTo>
                    <a:pt x="1932" y="2148"/>
                  </a:lnTo>
                  <a:lnTo>
                    <a:pt x="1926" y="2178"/>
                  </a:lnTo>
                  <a:lnTo>
                    <a:pt x="1944" y="2226"/>
                  </a:lnTo>
                  <a:lnTo>
                    <a:pt x="1920" y="2256"/>
                  </a:lnTo>
                  <a:lnTo>
                    <a:pt x="1896" y="2256"/>
                  </a:lnTo>
                  <a:lnTo>
                    <a:pt x="1884" y="2238"/>
                  </a:lnTo>
                  <a:lnTo>
                    <a:pt x="1890" y="2214"/>
                  </a:lnTo>
                  <a:lnTo>
                    <a:pt x="1884" y="2184"/>
                  </a:lnTo>
                  <a:lnTo>
                    <a:pt x="1860" y="2178"/>
                  </a:lnTo>
                  <a:lnTo>
                    <a:pt x="1830" y="2196"/>
                  </a:lnTo>
                  <a:lnTo>
                    <a:pt x="1818" y="2226"/>
                  </a:lnTo>
                  <a:lnTo>
                    <a:pt x="1830" y="2256"/>
                  </a:lnTo>
                  <a:lnTo>
                    <a:pt x="1836" y="2262"/>
                  </a:lnTo>
                  <a:lnTo>
                    <a:pt x="1800" y="2268"/>
                  </a:lnTo>
                  <a:lnTo>
                    <a:pt x="1722" y="2262"/>
                  </a:lnTo>
                  <a:lnTo>
                    <a:pt x="1680" y="2280"/>
                  </a:lnTo>
                  <a:lnTo>
                    <a:pt x="1662" y="2286"/>
                  </a:lnTo>
                  <a:lnTo>
                    <a:pt x="1650" y="2280"/>
                  </a:lnTo>
                  <a:lnTo>
                    <a:pt x="1650" y="2274"/>
                  </a:lnTo>
                  <a:lnTo>
                    <a:pt x="1680" y="2268"/>
                  </a:lnTo>
                  <a:lnTo>
                    <a:pt x="1686" y="2256"/>
                  </a:lnTo>
                  <a:lnTo>
                    <a:pt x="1662" y="2256"/>
                  </a:lnTo>
                  <a:lnTo>
                    <a:pt x="1626" y="2244"/>
                  </a:lnTo>
                  <a:lnTo>
                    <a:pt x="1614" y="2250"/>
                  </a:lnTo>
                  <a:lnTo>
                    <a:pt x="1602" y="2262"/>
                  </a:lnTo>
                  <a:lnTo>
                    <a:pt x="1590" y="2250"/>
                  </a:lnTo>
                  <a:lnTo>
                    <a:pt x="1590" y="2220"/>
                  </a:lnTo>
                  <a:lnTo>
                    <a:pt x="1596" y="2214"/>
                  </a:lnTo>
                  <a:lnTo>
                    <a:pt x="1584" y="2214"/>
                  </a:lnTo>
                  <a:lnTo>
                    <a:pt x="1566" y="2232"/>
                  </a:lnTo>
                  <a:lnTo>
                    <a:pt x="1554" y="2268"/>
                  </a:lnTo>
                  <a:lnTo>
                    <a:pt x="1560" y="2280"/>
                  </a:lnTo>
                  <a:lnTo>
                    <a:pt x="1614" y="2304"/>
                  </a:lnTo>
                  <a:lnTo>
                    <a:pt x="1620" y="2328"/>
                  </a:lnTo>
                  <a:lnTo>
                    <a:pt x="1632" y="2340"/>
                  </a:lnTo>
                  <a:lnTo>
                    <a:pt x="1620" y="2352"/>
                  </a:lnTo>
                  <a:lnTo>
                    <a:pt x="1596" y="2352"/>
                  </a:lnTo>
                  <a:lnTo>
                    <a:pt x="1572" y="2358"/>
                  </a:lnTo>
                  <a:lnTo>
                    <a:pt x="1548" y="2394"/>
                  </a:lnTo>
                  <a:lnTo>
                    <a:pt x="1554" y="2412"/>
                  </a:lnTo>
                  <a:lnTo>
                    <a:pt x="1554" y="2424"/>
                  </a:lnTo>
                  <a:lnTo>
                    <a:pt x="1536" y="2436"/>
                  </a:lnTo>
                  <a:lnTo>
                    <a:pt x="1530" y="2460"/>
                  </a:lnTo>
                  <a:lnTo>
                    <a:pt x="1506" y="2502"/>
                  </a:lnTo>
                  <a:lnTo>
                    <a:pt x="1482" y="2508"/>
                  </a:lnTo>
                  <a:lnTo>
                    <a:pt x="1458" y="2502"/>
                  </a:lnTo>
                  <a:lnTo>
                    <a:pt x="1410" y="2466"/>
                  </a:lnTo>
                  <a:lnTo>
                    <a:pt x="1380" y="2454"/>
                  </a:lnTo>
                  <a:lnTo>
                    <a:pt x="1374" y="2430"/>
                  </a:lnTo>
                  <a:lnTo>
                    <a:pt x="1380" y="2418"/>
                  </a:lnTo>
                  <a:lnTo>
                    <a:pt x="1374" y="2388"/>
                  </a:lnTo>
                  <a:lnTo>
                    <a:pt x="1374" y="2364"/>
                  </a:lnTo>
                  <a:lnTo>
                    <a:pt x="1356" y="2358"/>
                  </a:lnTo>
                  <a:lnTo>
                    <a:pt x="1368" y="2334"/>
                  </a:lnTo>
                  <a:lnTo>
                    <a:pt x="1386" y="2304"/>
                  </a:lnTo>
                  <a:lnTo>
                    <a:pt x="1386" y="2280"/>
                  </a:lnTo>
                  <a:lnTo>
                    <a:pt x="1374" y="2268"/>
                  </a:lnTo>
                  <a:lnTo>
                    <a:pt x="1350" y="2280"/>
                  </a:lnTo>
                  <a:lnTo>
                    <a:pt x="1302" y="2268"/>
                  </a:lnTo>
                  <a:lnTo>
                    <a:pt x="1266" y="2280"/>
                  </a:lnTo>
                  <a:lnTo>
                    <a:pt x="1230" y="2310"/>
                  </a:lnTo>
                  <a:lnTo>
                    <a:pt x="1224" y="2322"/>
                  </a:lnTo>
                  <a:lnTo>
                    <a:pt x="1194" y="2340"/>
                  </a:lnTo>
                  <a:lnTo>
                    <a:pt x="1188" y="2346"/>
                  </a:lnTo>
                  <a:lnTo>
                    <a:pt x="1176" y="2352"/>
                  </a:lnTo>
                  <a:lnTo>
                    <a:pt x="1128" y="2352"/>
                  </a:lnTo>
                  <a:lnTo>
                    <a:pt x="1032" y="2376"/>
                  </a:lnTo>
                  <a:lnTo>
                    <a:pt x="1008" y="2388"/>
                  </a:lnTo>
                  <a:lnTo>
                    <a:pt x="984" y="2388"/>
                  </a:lnTo>
                  <a:lnTo>
                    <a:pt x="972" y="2370"/>
                  </a:lnTo>
                  <a:lnTo>
                    <a:pt x="954" y="2370"/>
                  </a:lnTo>
                  <a:lnTo>
                    <a:pt x="942" y="2388"/>
                  </a:lnTo>
                  <a:lnTo>
                    <a:pt x="948" y="2406"/>
                  </a:lnTo>
                  <a:lnTo>
                    <a:pt x="948" y="2454"/>
                  </a:lnTo>
                  <a:lnTo>
                    <a:pt x="942" y="2466"/>
                  </a:lnTo>
                  <a:lnTo>
                    <a:pt x="918" y="2454"/>
                  </a:lnTo>
                  <a:lnTo>
                    <a:pt x="876" y="2442"/>
                  </a:lnTo>
                  <a:lnTo>
                    <a:pt x="834" y="2448"/>
                  </a:lnTo>
                  <a:lnTo>
                    <a:pt x="786" y="2466"/>
                  </a:lnTo>
                  <a:lnTo>
                    <a:pt x="780" y="2490"/>
                  </a:lnTo>
                  <a:lnTo>
                    <a:pt x="816" y="2520"/>
                  </a:lnTo>
                  <a:lnTo>
                    <a:pt x="834" y="2526"/>
                  </a:lnTo>
                  <a:lnTo>
                    <a:pt x="858" y="2508"/>
                  </a:lnTo>
                  <a:lnTo>
                    <a:pt x="858" y="2502"/>
                  </a:lnTo>
                  <a:lnTo>
                    <a:pt x="882" y="2496"/>
                  </a:lnTo>
                  <a:lnTo>
                    <a:pt x="900" y="2508"/>
                  </a:lnTo>
                  <a:lnTo>
                    <a:pt x="906" y="2544"/>
                  </a:lnTo>
                  <a:lnTo>
                    <a:pt x="900" y="2562"/>
                  </a:lnTo>
                  <a:lnTo>
                    <a:pt x="876" y="2574"/>
                  </a:lnTo>
                  <a:lnTo>
                    <a:pt x="882" y="2586"/>
                  </a:lnTo>
                  <a:lnTo>
                    <a:pt x="936" y="2586"/>
                  </a:lnTo>
                  <a:lnTo>
                    <a:pt x="930" y="2604"/>
                  </a:lnTo>
                  <a:lnTo>
                    <a:pt x="942" y="2604"/>
                  </a:lnTo>
                  <a:lnTo>
                    <a:pt x="948" y="2634"/>
                  </a:lnTo>
                  <a:lnTo>
                    <a:pt x="960" y="2634"/>
                  </a:lnTo>
                  <a:lnTo>
                    <a:pt x="966" y="2658"/>
                  </a:lnTo>
                  <a:lnTo>
                    <a:pt x="936" y="2682"/>
                  </a:lnTo>
                  <a:lnTo>
                    <a:pt x="924" y="2706"/>
                  </a:lnTo>
                  <a:lnTo>
                    <a:pt x="924" y="2832"/>
                  </a:lnTo>
                  <a:lnTo>
                    <a:pt x="930" y="2850"/>
                  </a:lnTo>
                  <a:lnTo>
                    <a:pt x="936" y="2898"/>
                  </a:lnTo>
                  <a:lnTo>
                    <a:pt x="924" y="2922"/>
                  </a:lnTo>
                  <a:lnTo>
                    <a:pt x="912" y="2916"/>
                  </a:lnTo>
                  <a:lnTo>
                    <a:pt x="888" y="2910"/>
                  </a:lnTo>
                  <a:lnTo>
                    <a:pt x="876" y="2916"/>
                  </a:lnTo>
                  <a:lnTo>
                    <a:pt x="876" y="2928"/>
                  </a:lnTo>
                  <a:lnTo>
                    <a:pt x="906" y="2952"/>
                  </a:lnTo>
                  <a:lnTo>
                    <a:pt x="876" y="2994"/>
                  </a:lnTo>
                  <a:lnTo>
                    <a:pt x="846" y="3006"/>
                  </a:lnTo>
                  <a:lnTo>
                    <a:pt x="840" y="2988"/>
                  </a:lnTo>
                  <a:lnTo>
                    <a:pt x="852" y="2964"/>
                  </a:lnTo>
                  <a:lnTo>
                    <a:pt x="840" y="2928"/>
                  </a:lnTo>
                  <a:lnTo>
                    <a:pt x="816" y="2904"/>
                  </a:lnTo>
                  <a:lnTo>
                    <a:pt x="816" y="2892"/>
                  </a:lnTo>
                  <a:lnTo>
                    <a:pt x="828" y="2880"/>
                  </a:lnTo>
                  <a:lnTo>
                    <a:pt x="810" y="2868"/>
                  </a:lnTo>
                  <a:lnTo>
                    <a:pt x="798" y="2886"/>
                  </a:lnTo>
                  <a:lnTo>
                    <a:pt x="798" y="2928"/>
                  </a:lnTo>
                  <a:lnTo>
                    <a:pt x="822" y="2958"/>
                  </a:lnTo>
                  <a:lnTo>
                    <a:pt x="822" y="2976"/>
                  </a:lnTo>
                  <a:lnTo>
                    <a:pt x="810" y="2988"/>
                  </a:lnTo>
                  <a:lnTo>
                    <a:pt x="792" y="2976"/>
                  </a:lnTo>
                  <a:lnTo>
                    <a:pt x="762" y="2976"/>
                  </a:lnTo>
                  <a:lnTo>
                    <a:pt x="744" y="2958"/>
                  </a:lnTo>
                  <a:lnTo>
                    <a:pt x="756" y="2940"/>
                  </a:lnTo>
                  <a:lnTo>
                    <a:pt x="756" y="2916"/>
                  </a:lnTo>
                  <a:lnTo>
                    <a:pt x="732" y="2892"/>
                  </a:lnTo>
                  <a:lnTo>
                    <a:pt x="726" y="2844"/>
                  </a:lnTo>
                  <a:lnTo>
                    <a:pt x="702" y="2808"/>
                  </a:lnTo>
                  <a:lnTo>
                    <a:pt x="696" y="2790"/>
                  </a:lnTo>
                  <a:lnTo>
                    <a:pt x="720" y="2790"/>
                  </a:lnTo>
                  <a:lnTo>
                    <a:pt x="744" y="2742"/>
                  </a:lnTo>
                  <a:lnTo>
                    <a:pt x="738" y="2694"/>
                  </a:lnTo>
                  <a:lnTo>
                    <a:pt x="726" y="2682"/>
                  </a:lnTo>
                  <a:lnTo>
                    <a:pt x="726" y="2652"/>
                  </a:lnTo>
                  <a:lnTo>
                    <a:pt x="696" y="2610"/>
                  </a:lnTo>
                  <a:lnTo>
                    <a:pt x="672" y="2604"/>
                  </a:lnTo>
                  <a:lnTo>
                    <a:pt x="660" y="2616"/>
                  </a:lnTo>
                  <a:lnTo>
                    <a:pt x="666" y="2640"/>
                  </a:lnTo>
                  <a:lnTo>
                    <a:pt x="660" y="2652"/>
                  </a:lnTo>
                  <a:lnTo>
                    <a:pt x="654" y="2658"/>
                  </a:lnTo>
                  <a:lnTo>
                    <a:pt x="684" y="2652"/>
                  </a:lnTo>
                  <a:lnTo>
                    <a:pt x="702" y="2670"/>
                  </a:lnTo>
                  <a:lnTo>
                    <a:pt x="702" y="2694"/>
                  </a:lnTo>
                  <a:lnTo>
                    <a:pt x="678" y="2700"/>
                  </a:lnTo>
                  <a:lnTo>
                    <a:pt x="666" y="2694"/>
                  </a:lnTo>
                  <a:lnTo>
                    <a:pt x="678" y="2682"/>
                  </a:lnTo>
                  <a:lnTo>
                    <a:pt x="666" y="2676"/>
                  </a:lnTo>
                  <a:lnTo>
                    <a:pt x="642" y="2682"/>
                  </a:lnTo>
                  <a:lnTo>
                    <a:pt x="630" y="2700"/>
                  </a:lnTo>
                  <a:lnTo>
                    <a:pt x="618" y="2712"/>
                  </a:lnTo>
                  <a:lnTo>
                    <a:pt x="624" y="2694"/>
                  </a:lnTo>
                  <a:lnTo>
                    <a:pt x="624" y="2676"/>
                  </a:lnTo>
                  <a:lnTo>
                    <a:pt x="600" y="2670"/>
                  </a:lnTo>
                  <a:lnTo>
                    <a:pt x="594" y="2646"/>
                  </a:lnTo>
                  <a:lnTo>
                    <a:pt x="600" y="2622"/>
                  </a:lnTo>
                  <a:lnTo>
                    <a:pt x="612" y="2640"/>
                  </a:lnTo>
                  <a:lnTo>
                    <a:pt x="618" y="2658"/>
                  </a:lnTo>
                  <a:lnTo>
                    <a:pt x="630" y="2652"/>
                  </a:lnTo>
                  <a:lnTo>
                    <a:pt x="618" y="2616"/>
                  </a:lnTo>
                  <a:lnTo>
                    <a:pt x="606" y="2592"/>
                  </a:lnTo>
                  <a:lnTo>
                    <a:pt x="576" y="2592"/>
                  </a:lnTo>
                  <a:lnTo>
                    <a:pt x="606" y="2580"/>
                  </a:lnTo>
                  <a:lnTo>
                    <a:pt x="630" y="2580"/>
                  </a:lnTo>
                  <a:lnTo>
                    <a:pt x="642" y="2556"/>
                  </a:lnTo>
                  <a:lnTo>
                    <a:pt x="672" y="2526"/>
                  </a:lnTo>
                  <a:lnTo>
                    <a:pt x="690" y="2514"/>
                  </a:lnTo>
                  <a:lnTo>
                    <a:pt x="702" y="2496"/>
                  </a:lnTo>
                  <a:lnTo>
                    <a:pt x="732" y="2478"/>
                  </a:lnTo>
                  <a:lnTo>
                    <a:pt x="756" y="2472"/>
                  </a:lnTo>
                  <a:lnTo>
                    <a:pt x="768" y="2460"/>
                  </a:lnTo>
                  <a:lnTo>
                    <a:pt x="762" y="2442"/>
                  </a:lnTo>
                  <a:lnTo>
                    <a:pt x="744" y="2436"/>
                  </a:lnTo>
                  <a:lnTo>
                    <a:pt x="738" y="2394"/>
                  </a:lnTo>
                  <a:lnTo>
                    <a:pt x="750" y="2370"/>
                  </a:lnTo>
                  <a:lnTo>
                    <a:pt x="792" y="2364"/>
                  </a:lnTo>
                  <a:lnTo>
                    <a:pt x="816" y="2346"/>
                  </a:lnTo>
                  <a:lnTo>
                    <a:pt x="822" y="2328"/>
                  </a:lnTo>
                  <a:lnTo>
                    <a:pt x="846" y="2298"/>
                  </a:lnTo>
                  <a:lnTo>
                    <a:pt x="870" y="2292"/>
                  </a:lnTo>
                  <a:lnTo>
                    <a:pt x="912" y="2244"/>
                  </a:lnTo>
                  <a:lnTo>
                    <a:pt x="918" y="2226"/>
                  </a:lnTo>
                  <a:lnTo>
                    <a:pt x="936" y="2214"/>
                  </a:lnTo>
                  <a:lnTo>
                    <a:pt x="948" y="2178"/>
                  </a:lnTo>
                  <a:lnTo>
                    <a:pt x="1008" y="2142"/>
                  </a:lnTo>
                  <a:lnTo>
                    <a:pt x="1038" y="2142"/>
                  </a:lnTo>
                  <a:lnTo>
                    <a:pt x="1050" y="2148"/>
                  </a:lnTo>
                  <a:lnTo>
                    <a:pt x="1092" y="2136"/>
                  </a:lnTo>
                  <a:lnTo>
                    <a:pt x="1128" y="2136"/>
                  </a:lnTo>
                  <a:lnTo>
                    <a:pt x="1200" y="2112"/>
                  </a:lnTo>
                  <a:lnTo>
                    <a:pt x="1266" y="2088"/>
                  </a:lnTo>
                  <a:lnTo>
                    <a:pt x="1272" y="2094"/>
                  </a:lnTo>
                  <a:lnTo>
                    <a:pt x="1296" y="2094"/>
                  </a:lnTo>
                  <a:lnTo>
                    <a:pt x="1314" y="2082"/>
                  </a:lnTo>
                  <a:lnTo>
                    <a:pt x="1320" y="2088"/>
                  </a:lnTo>
                  <a:lnTo>
                    <a:pt x="1326" y="2118"/>
                  </a:lnTo>
                  <a:lnTo>
                    <a:pt x="1338" y="2118"/>
                  </a:lnTo>
                  <a:lnTo>
                    <a:pt x="1362" y="2106"/>
                  </a:lnTo>
                  <a:lnTo>
                    <a:pt x="1380" y="2118"/>
                  </a:lnTo>
                  <a:lnTo>
                    <a:pt x="1404" y="2106"/>
                  </a:lnTo>
                  <a:lnTo>
                    <a:pt x="1392" y="2094"/>
                  </a:lnTo>
                  <a:lnTo>
                    <a:pt x="1410" y="2094"/>
                  </a:lnTo>
                  <a:lnTo>
                    <a:pt x="1416" y="2076"/>
                  </a:lnTo>
                  <a:lnTo>
                    <a:pt x="1410" y="2070"/>
                  </a:lnTo>
                  <a:lnTo>
                    <a:pt x="1416" y="2064"/>
                  </a:lnTo>
                  <a:lnTo>
                    <a:pt x="1416" y="2040"/>
                  </a:lnTo>
                  <a:lnTo>
                    <a:pt x="1404" y="2028"/>
                  </a:lnTo>
                  <a:lnTo>
                    <a:pt x="1410" y="1980"/>
                  </a:lnTo>
                  <a:lnTo>
                    <a:pt x="1422" y="1968"/>
                  </a:lnTo>
                  <a:lnTo>
                    <a:pt x="1422" y="1950"/>
                  </a:lnTo>
                  <a:lnTo>
                    <a:pt x="1458" y="1914"/>
                  </a:lnTo>
                  <a:lnTo>
                    <a:pt x="1464" y="1884"/>
                  </a:lnTo>
                  <a:lnTo>
                    <a:pt x="1458" y="1818"/>
                  </a:lnTo>
                  <a:lnTo>
                    <a:pt x="1434" y="1782"/>
                  </a:lnTo>
                  <a:lnTo>
                    <a:pt x="1440" y="1758"/>
                  </a:lnTo>
                  <a:lnTo>
                    <a:pt x="1476" y="1746"/>
                  </a:lnTo>
                  <a:lnTo>
                    <a:pt x="1500" y="1722"/>
                  </a:lnTo>
                  <a:lnTo>
                    <a:pt x="1536" y="1716"/>
                  </a:lnTo>
                  <a:lnTo>
                    <a:pt x="1536" y="1722"/>
                  </a:lnTo>
                  <a:lnTo>
                    <a:pt x="1518" y="1740"/>
                  </a:lnTo>
                  <a:lnTo>
                    <a:pt x="1518" y="1752"/>
                  </a:lnTo>
                  <a:lnTo>
                    <a:pt x="1506" y="1782"/>
                  </a:lnTo>
                  <a:lnTo>
                    <a:pt x="1488" y="1788"/>
                  </a:lnTo>
                  <a:lnTo>
                    <a:pt x="1488" y="1806"/>
                  </a:lnTo>
                  <a:lnTo>
                    <a:pt x="1524" y="1842"/>
                  </a:lnTo>
                  <a:lnTo>
                    <a:pt x="1560" y="1866"/>
                  </a:lnTo>
                  <a:lnTo>
                    <a:pt x="1578" y="1836"/>
                  </a:lnTo>
                  <a:lnTo>
                    <a:pt x="1602" y="1830"/>
                  </a:lnTo>
                  <a:lnTo>
                    <a:pt x="1680" y="1788"/>
                  </a:lnTo>
                  <a:lnTo>
                    <a:pt x="1716" y="1758"/>
                  </a:lnTo>
                  <a:lnTo>
                    <a:pt x="1722" y="1728"/>
                  </a:lnTo>
                  <a:lnTo>
                    <a:pt x="1740" y="1704"/>
                  </a:lnTo>
                  <a:lnTo>
                    <a:pt x="1734" y="1656"/>
                  </a:lnTo>
                  <a:lnTo>
                    <a:pt x="1752" y="1614"/>
                  </a:lnTo>
                  <a:lnTo>
                    <a:pt x="1788" y="1596"/>
                  </a:lnTo>
                  <a:lnTo>
                    <a:pt x="1800" y="1554"/>
                  </a:lnTo>
                  <a:lnTo>
                    <a:pt x="1794" y="1518"/>
                  </a:lnTo>
                  <a:lnTo>
                    <a:pt x="1824" y="1422"/>
                  </a:lnTo>
                  <a:lnTo>
                    <a:pt x="1818" y="1356"/>
                  </a:lnTo>
                  <a:lnTo>
                    <a:pt x="1824" y="1320"/>
                  </a:lnTo>
                  <a:lnTo>
                    <a:pt x="1812" y="1254"/>
                  </a:lnTo>
                  <a:lnTo>
                    <a:pt x="1782" y="1188"/>
                  </a:lnTo>
                  <a:lnTo>
                    <a:pt x="1764" y="1212"/>
                  </a:lnTo>
                  <a:lnTo>
                    <a:pt x="1740" y="1218"/>
                  </a:lnTo>
                  <a:lnTo>
                    <a:pt x="1716" y="1188"/>
                  </a:lnTo>
                  <a:lnTo>
                    <a:pt x="1722" y="1176"/>
                  </a:lnTo>
                  <a:lnTo>
                    <a:pt x="1746" y="1182"/>
                  </a:lnTo>
                  <a:lnTo>
                    <a:pt x="1770" y="1170"/>
                  </a:lnTo>
                  <a:lnTo>
                    <a:pt x="1782" y="1128"/>
                  </a:lnTo>
                  <a:lnTo>
                    <a:pt x="1770" y="1110"/>
                  </a:lnTo>
                  <a:lnTo>
                    <a:pt x="1728" y="1074"/>
                  </a:lnTo>
                  <a:lnTo>
                    <a:pt x="1728" y="1056"/>
                  </a:lnTo>
                  <a:lnTo>
                    <a:pt x="1746" y="1032"/>
                  </a:lnTo>
                  <a:lnTo>
                    <a:pt x="1764" y="1026"/>
                  </a:lnTo>
                  <a:lnTo>
                    <a:pt x="1764" y="996"/>
                  </a:lnTo>
                  <a:lnTo>
                    <a:pt x="1752" y="960"/>
                  </a:lnTo>
                  <a:lnTo>
                    <a:pt x="1758" y="936"/>
                  </a:lnTo>
                  <a:lnTo>
                    <a:pt x="1776" y="942"/>
                  </a:lnTo>
                  <a:lnTo>
                    <a:pt x="1794" y="936"/>
                  </a:lnTo>
                  <a:lnTo>
                    <a:pt x="1806" y="954"/>
                  </a:lnTo>
                  <a:lnTo>
                    <a:pt x="1812" y="978"/>
                  </a:lnTo>
                  <a:lnTo>
                    <a:pt x="1812" y="1008"/>
                  </a:lnTo>
                  <a:lnTo>
                    <a:pt x="1836" y="1014"/>
                  </a:lnTo>
                  <a:lnTo>
                    <a:pt x="1848" y="1002"/>
                  </a:lnTo>
                  <a:lnTo>
                    <a:pt x="1842" y="966"/>
                  </a:lnTo>
                  <a:lnTo>
                    <a:pt x="1848" y="966"/>
                  </a:lnTo>
                  <a:lnTo>
                    <a:pt x="1866" y="978"/>
                  </a:lnTo>
                  <a:lnTo>
                    <a:pt x="1884" y="972"/>
                  </a:lnTo>
                  <a:lnTo>
                    <a:pt x="1896" y="942"/>
                  </a:lnTo>
                  <a:lnTo>
                    <a:pt x="1884" y="912"/>
                  </a:lnTo>
                  <a:lnTo>
                    <a:pt x="1848" y="936"/>
                  </a:lnTo>
                  <a:lnTo>
                    <a:pt x="1836" y="942"/>
                  </a:lnTo>
                  <a:lnTo>
                    <a:pt x="1818" y="930"/>
                  </a:lnTo>
                  <a:lnTo>
                    <a:pt x="1818" y="906"/>
                  </a:lnTo>
                  <a:lnTo>
                    <a:pt x="1836" y="876"/>
                  </a:lnTo>
                  <a:lnTo>
                    <a:pt x="1830" y="864"/>
                  </a:lnTo>
                  <a:close/>
                  <a:moveTo>
                    <a:pt x="1554" y="696"/>
                  </a:moveTo>
                  <a:lnTo>
                    <a:pt x="1548" y="726"/>
                  </a:lnTo>
                  <a:lnTo>
                    <a:pt x="1548" y="750"/>
                  </a:lnTo>
                  <a:lnTo>
                    <a:pt x="1530" y="756"/>
                  </a:lnTo>
                  <a:lnTo>
                    <a:pt x="1518" y="744"/>
                  </a:lnTo>
                  <a:lnTo>
                    <a:pt x="1518" y="726"/>
                  </a:lnTo>
                  <a:lnTo>
                    <a:pt x="1542" y="702"/>
                  </a:lnTo>
                  <a:lnTo>
                    <a:pt x="1554" y="696"/>
                  </a:lnTo>
                  <a:close/>
                  <a:moveTo>
                    <a:pt x="1674" y="0"/>
                  </a:moveTo>
                  <a:lnTo>
                    <a:pt x="1710" y="0"/>
                  </a:lnTo>
                  <a:lnTo>
                    <a:pt x="1722" y="24"/>
                  </a:lnTo>
                  <a:lnTo>
                    <a:pt x="1770" y="60"/>
                  </a:lnTo>
                  <a:lnTo>
                    <a:pt x="1812" y="66"/>
                  </a:lnTo>
                  <a:lnTo>
                    <a:pt x="1836" y="102"/>
                  </a:lnTo>
                  <a:lnTo>
                    <a:pt x="1902" y="168"/>
                  </a:lnTo>
                  <a:lnTo>
                    <a:pt x="1944" y="192"/>
                  </a:lnTo>
                  <a:lnTo>
                    <a:pt x="1956" y="210"/>
                  </a:lnTo>
                  <a:lnTo>
                    <a:pt x="1986" y="216"/>
                  </a:lnTo>
                  <a:lnTo>
                    <a:pt x="2010" y="246"/>
                  </a:lnTo>
                  <a:lnTo>
                    <a:pt x="2058" y="264"/>
                  </a:lnTo>
                  <a:lnTo>
                    <a:pt x="2094" y="270"/>
                  </a:lnTo>
                  <a:lnTo>
                    <a:pt x="2124" y="294"/>
                  </a:lnTo>
                  <a:lnTo>
                    <a:pt x="2148" y="288"/>
                  </a:lnTo>
                  <a:lnTo>
                    <a:pt x="2160" y="294"/>
                  </a:lnTo>
                  <a:lnTo>
                    <a:pt x="2196" y="294"/>
                  </a:lnTo>
                  <a:lnTo>
                    <a:pt x="2250" y="264"/>
                  </a:lnTo>
                  <a:lnTo>
                    <a:pt x="2274" y="234"/>
                  </a:lnTo>
                  <a:lnTo>
                    <a:pt x="2280" y="204"/>
                  </a:lnTo>
                  <a:lnTo>
                    <a:pt x="2286" y="198"/>
                  </a:lnTo>
                  <a:lnTo>
                    <a:pt x="2292" y="210"/>
                  </a:lnTo>
                  <a:lnTo>
                    <a:pt x="2292" y="234"/>
                  </a:lnTo>
                  <a:lnTo>
                    <a:pt x="2280" y="276"/>
                  </a:lnTo>
                  <a:lnTo>
                    <a:pt x="2280" y="312"/>
                  </a:lnTo>
                  <a:lnTo>
                    <a:pt x="2286" y="324"/>
                  </a:lnTo>
                  <a:lnTo>
                    <a:pt x="2328" y="348"/>
                  </a:lnTo>
                  <a:lnTo>
                    <a:pt x="2352" y="378"/>
                  </a:lnTo>
                  <a:lnTo>
                    <a:pt x="2352" y="408"/>
                  </a:lnTo>
                  <a:lnTo>
                    <a:pt x="2376" y="408"/>
                  </a:lnTo>
                  <a:lnTo>
                    <a:pt x="2388" y="390"/>
                  </a:lnTo>
                  <a:lnTo>
                    <a:pt x="2412" y="372"/>
                  </a:lnTo>
                  <a:lnTo>
                    <a:pt x="2430" y="366"/>
                  </a:lnTo>
                  <a:lnTo>
                    <a:pt x="2418" y="390"/>
                  </a:lnTo>
                  <a:lnTo>
                    <a:pt x="2406" y="396"/>
                  </a:lnTo>
                  <a:lnTo>
                    <a:pt x="2400" y="426"/>
                  </a:lnTo>
                  <a:lnTo>
                    <a:pt x="2382" y="438"/>
                  </a:lnTo>
                  <a:lnTo>
                    <a:pt x="2358" y="450"/>
                  </a:lnTo>
                  <a:lnTo>
                    <a:pt x="2352" y="468"/>
                  </a:lnTo>
                  <a:lnTo>
                    <a:pt x="2340" y="486"/>
                  </a:lnTo>
                  <a:lnTo>
                    <a:pt x="2322" y="486"/>
                  </a:lnTo>
                  <a:lnTo>
                    <a:pt x="2310" y="474"/>
                  </a:lnTo>
                  <a:lnTo>
                    <a:pt x="2286" y="492"/>
                  </a:lnTo>
                  <a:lnTo>
                    <a:pt x="2292" y="504"/>
                  </a:lnTo>
                  <a:lnTo>
                    <a:pt x="2250" y="504"/>
                  </a:lnTo>
                  <a:lnTo>
                    <a:pt x="2220" y="498"/>
                  </a:lnTo>
                  <a:lnTo>
                    <a:pt x="2196" y="504"/>
                  </a:lnTo>
                  <a:lnTo>
                    <a:pt x="2154" y="558"/>
                  </a:lnTo>
                  <a:lnTo>
                    <a:pt x="2136" y="612"/>
                  </a:lnTo>
                  <a:lnTo>
                    <a:pt x="2130" y="660"/>
                  </a:lnTo>
                  <a:lnTo>
                    <a:pt x="2142" y="690"/>
                  </a:lnTo>
                  <a:lnTo>
                    <a:pt x="2136" y="714"/>
                  </a:lnTo>
                  <a:lnTo>
                    <a:pt x="2136" y="732"/>
                  </a:lnTo>
                  <a:lnTo>
                    <a:pt x="2112" y="726"/>
                  </a:lnTo>
                  <a:lnTo>
                    <a:pt x="2094" y="708"/>
                  </a:lnTo>
                  <a:lnTo>
                    <a:pt x="2046" y="696"/>
                  </a:lnTo>
                  <a:lnTo>
                    <a:pt x="2004" y="672"/>
                  </a:lnTo>
                  <a:lnTo>
                    <a:pt x="1962" y="642"/>
                  </a:lnTo>
                  <a:lnTo>
                    <a:pt x="1932" y="612"/>
                  </a:lnTo>
                  <a:lnTo>
                    <a:pt x="1908" y="618"/>
                  </a:lnTo>
                  <a:lnTo>
                    <a:pt x="1884" y="612"/>
                  </a:lnTo>
                  <a:lnTo>
                    <a:pt x="1872" y="600"/>
                  </a:lnTo>
                  <a:lnTo>
                    <a:pt x="1842" y="600"/>
                  </a:lnTo>
                  <a:lnTo>
                    <a:pt x="1806" y="624"/>
                  </a:lnTo>
                  <a:lnTo>
                    <a:pt x="1770" y="666"/>
                  </a:lnTo>
                  <a:lnTo>
                    <a:pt x="1752" y="660"/>
                  </a:lnTo>
                  <a:lnTo>
                    <a:pt x="1716" y="636"/>
                  </a:lnTo>
                  <a:lnTo>
                    <a:pt x="1692" y="636"/>
                  </a:lnTo>
                  <a:lnTo>
                    <a:pt x="1674" y="654"/>
                  </a:lnTo>
                  <a:lnTo>
                    <a:pt x="1674" y="684"/>
                  </a:lnTo>
                  <a:lnTo>
                    <a:pt x="1686" y="702"/>
                  </a:lnTo>
                  <a:lnTo>
                    <a:pt x="1716" y="720"/>
                  </a:lnTo>
                  <a:lnTo>
                    <a:pt x="1752" y="714"/>
                  </a:lnTo>
                  <a:lnTo>
                    <a:pt x="1788" y="750"/>
                  </a:lnTo>
                  <a:lnTo>
                    <a:pt x="1824" y="756"/>
                  </a:lnTo>
                  <a:lnTo>
                    <a:pt x="1860" y="756"/>
                  </a:lnTo>
                  <a:lnTo>
                    <a:pt x="1872" y="774"/>
                  </a:lnTo>
                  <a:lnTo>
                    <a:pt x="1848" y="804"/>
                  </a:lnTo>
                  <a:lnTo>
                    <a:pt x="1836" y="822"/>
                  </a:lnTo>
                  <a:lnTo>
                    <a:pt x="1818" y="810"/>
                  </a:lnTo>
                  <a:lnTo>
                    <a:pt x="1776" y="804"/>
                  </a:lnTo>
                  <a:lnTo>
                    <a:pt x="1758" y="816"/>
                  </a:lnTo>
                  <a:lnTo>
                    <a:pt x="1764" y="834"/>
                  </a:lnTo>
                  <a:lnTo>
                    <a:pt x="1752" y="858"/>
                  </a:lnTo>
                  <a:lnTo>
                    <a:pt x="1716" y="894"/>
                  </a:lnTo>
                  <a:lnTo>
                    <a:pt x="1692" y="882"/>
                  </a:lnTo>
                  <a:lnTo>
                    <a:pt x="1680" y="858"/>
                  </a:lnTo>
                  <a:lnTo>
                    <a:pt x="1686" y="852"/>
                  </a:lnTo>
                  <a:lnTo>
                    <a:pt x="1680" y="804"/>
                  </a:lnTo>
                  <a:lnTo>
                    <a:pt x="1662" y="756"/>
                  </a:lnTo>
                  <a:lnTo>
                    <a:pt x="1638" y="738"/>
                  </a:lnTo>
                  <a:lnTo>
                    <a:pt x="1608" y="720"/>
                  </a:lnTo>
                  <a:lnTo>
                    <a:pt x="1590" y="720"/>
                  </a:lnTo>
                  <a:lnTo>
                    <a:pt x="1590" y="660"/>
                  </a:lnTo>
                  <a:lnTo>
                    <a:pt x="1584" y="636"/>
                  </a:lnTo>
                  <a:lnTo>
                    <a:pt x="1596" y="612"/>
                  </a:lnTo>
                  <a:lnTo>
                    <a:pt x="1614" y="606"/>
                  </a:lnTo>
                  <a:lnTo>
                    <a:pt x="1620" y="588"/>
                  </a:lnTo>
                  <a:lnTo>
                    <a:pt x="1638" y="588"/>
                  </a:lnTo>
                  <a:lnTo>
                    <a:pt x="1650" y="558"/>
                  </a:lnTo>
                  <a:lnTo>
                    <a:pt x="1662" y="546"/>
                  </a:lnTo>
                  <a:lnTo>
                    <a:pt x="1662" y="534"/>
                  </a:lnTo>
                  <a:lnTo>
                    <a:pt x="1614" y="510"/>
                  </a:lnTo>
                  <a:lnTo>
                    <a:pt x="1608" y="504"/>
                  </a:lnTo>
                  <a:lnTo>
                    <a:pt x="1620" y="480"/>
                  </a:lnTo>
                  <a:lnTo>
                    <a:pt x="1644" y="474"/>
                  </a:lnTo>
                  <a:lnTo>
                    <a:pt x="1692" y="498"/>
                  </a:lnTo>
                  <a:lnTo>
                    <a:pt x="1740" y="510"/>
                  </a:lnTo>
                  <a:lnTo>
                    <a:pt x="1758" y="498"/>
                  </a:lnTo>
                  <a:lnTo>
                    <a:pt x="1758" y="474"/>
                  </a:lnTo>
                  <a:lnTo>
                    <a:pt x="1770" y="468"/>
                  </a:lnTo>
                  <a:lnTo>
                    <a:pt x="1758" y="444"/>
                  </a:lnTo>
                  <a:lnTo>
                    <a:pt x="1746" y="438"/>
                  </a:lnTo>
                  <a:lnTo>
                    <a:pt x="1740" y="426"/>
                  </a:lnTo>
                  <a:lnTo>
                    <a:pt x="1722" y="402"/>
                  </a:lnTo>
                  <a:lnTo>
                    <a:pt x="1716" y="372"/>
                  </a:lnTo>
                  <a:lnTo>
                    <a:pt x="1740" y="348"/>
                  </a:lnTo>
                  <a:lnTo>
                    <a:pt x="1752" y="348"/>
                  </a:lnTo>
                  <a:lnTo>
                    <a:pt x="1752" y="336"/>
                  </a:lnTo>
                  <a:lnTo>
                    <a:pt x="1740" y="312"/>
                  </a:lnTo>
                  <a:lnTo>
                    <a:pt x="1728" y="270"/>
                  </a:lnTo>
                  <a:lnTo>
                    <a:pt x="1734" y="246"/>
                  </a:lnTo>
                  <a:lnTo>
                    <a:pt x="1728" y="198"/>
                  </a:lnTo>
                  <a:lnTo>
                    <a:pt x="1716" y="162"/>
                  </a:lnTo>
                  <a:lnTo>
                    <a:pt x="1662" y="90"/>
                  </a:lnTo>
                  <a:lnTo>
                    <a:pt x="1656" y="60"/>
                  </a:lnTo>
                  <a:lnTo>
                    <a:pt x="1644" y="42"/>
                  </a:lnTo>
                  <a:lnTo>
                    <a:pt x="1650" y="30"/>
                  </a:lnTo>
                  <a:lnTo>
                    <a:pt x="1662" y="30"/>
                  </a:lnTo>
                  <a:lnTo>
                    <a:pt x="1680" y="12"/>
                  </a:lnTo>
                  <a:lnTo>
                    <a:pt x="167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5" name="Freeform 15">
              <a:extLst>
                <a:ext uri="{FF2B5EF4-FFF2-40B4-BE49-F238E27FC236}">
                  <a16:creationId xmlns:a16="http://schemas.microsoft.com/office/drawing/2014/main" id="{C366BBF4-13C1-4849-9A5C-20CD32F6CC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71417" y="4150173"/>
              <a:ext cx="108165" cy="156653"/>
            </a:xfrm>
            <a:custGeom>
              <a:avLst/>
              <a:gdLst/>
              <a:ahLst/>
              <a:cxnLst>
                <a:cxn ang="0">
                  <a:pos x="348" y="948"/>
                </a:cxn>
                <a:cxn ang="0">
                  <a:pos x="330" y="1002"/>
                </a:cxn>
                <a:cxn ang="0">
                  <a:pos x="246" y="1002"/>
                </a:cxn>
                <a:cxn ang="0">
                  <a:pos x="252" y="966"/>
                </a:cxn>
                <a:cxn ang="0">
                  <a:pos x="666" y="822"/>
                </a:cxn>
                <a:cxn ang="0">
                  <a:pos x="684" y="840"/>
                </a:cxn>
                <a:cxn ang="0">
                  <a:pos x="654" y="852"/>
                </a:cxn>
                <a:cxn ang="0">
                  <a:pos x="666" y="822"/>
                </a:cxn>
                <a:cxn ang="0">
                  <a:pos x="228" y="792"/>
                </a:cxn>
                <a:cxn ang="0">
                  <a:pos x="216" y="816"/>
                </a:cxn>
                <a:cxn ang="0">
                  <a:pos x="192" y="804"/>
                </a:cxn>
                <a:cxn ang="0">
                  <a:pos x="210" y="792"/>
                </a:cxn>
                <a:cxn ang="0">
                  <a:pos x="684" y="738"/>
                </a:cxn>
                <a:cxn ang="0">
                  <a:pos x="696" y="768"/>
                </a:cxn>
                <a:cxn ang="0">
                  <a:pos x="672" y="810"/>
                </a:cxn>
                <a:cxn ang="0">
                  <a:pos x="666" y="768"/>
                </a:cxn>
                <a:cxn ang="0">
                  <a:pos x="684" y="738"/>
                </a:cxn>
                <a:cxn ang="0">
                  <a:pos x="450" y="726"/>
                </a:cxn>
                <a:cxn ang="0">
                  <a:pos x="426" y="720"/>
                </a:cxn>
                <a:cxn ang="0">
                  <a:pos x="552" y="672"/>
                </a:cxn>
                <a:cxn ang="0">
                  <a:pos x="570" y="708"/>
                </a:cxn>
                <a:cxn ang="0">
                  <a:pos x="540" y="726"/>
                </a:cxn>
                <a:cxn ang="0">
                  <a:pos x="534" y="690"/>
                </a:cxn>
                <a:cxn ang="0">
                  <a:pos x="330" y="0"/>
                </a:cxn>
                <a:cxn ang="0">
                  <a:pos x="468" y="168"/>
                </a:cxn>
                <a:cxn ang="0">
                  <a:pos x="564" y="336"/>
                </a:cxn>
                <a:cxn ang="0">
                  <a:pos x="606" y="456"/>
                </a:cxn>
                <a:cxn ang="0">
                  <a:pos x="618" y="480"/>
                </a:cxn>
                <a:cxn ang="0">
                  <a:pos x="636" y="582"/>
                </a:cxn>
                <a:cxn ang="0">
                  <a:pos x="624" y="612"/>
                </a:cxn>
                <a:cxn ang="0">
                  <a:pos x="552" y="660"/>
                </a:cxn>
                <a:cxn ang="0">
                  <a:pos x="522" y="702"/>
                </a:cxn>
                <a:cxn ang="0">
                  <a:pos x="498" y="702"/>
                </a:cxn>
                <a:cxn ang="0">
                  <a:pos x="450" y="684"/>
                </a:cxn>
                <a:cxn ang="0">
                  <a:pos x="414" y="702"/>
                </a:cxn>
                <a:cxn ang="0">
                  <a:pos x="384" y="696"/>
                </a:cxn>
                <a:cxn ang="0">
                  <a:pos x="294" y="774"/>
                </a:cxn>
                <a:cxn ang="0">
                  <a:pos x="276" y="798"/>
                </a:cxn>
                <a:cxn ang="0">
                  <a:pos x="252" y="786"/>
                </a:cxn>
                <a:cxn ang="0">
                  <a:pos x="234" y="744"/>
                </a:cxn>
                <a:cxn ang="0">
                  <a:pos x="174" y="678"/>
                </a:cxn>
                <a:cxn ang="0">
                  <a:pos x="180" y="648"/>
                </a:cxn>
                <a:cxn ang="0">
                  <a:pos x="198" y="618"/>
                </a:cxn>
                <a:cxn ang="0">
                  <a:pos x="174" y="576"/>
                </a:cxn>
                <a:cxn ang="0">
                  <a:pos x="228" y="528"/>
                </a:cxn>
                <a:cxn ang="0">
                  <a:pos x="192" y="492"/>
                </a:cxn>
                <a:cxn ang="0">
                  <a:pos x="174" y="426"/>
                </a:cxn>
                <a:cxn ang="0">
                  <a:pos x="138" y="396"/>
                </a:cxn>
                <a:cxn ang="0">
                  <a:pos x="102" y="330"/>
                </a:cxn>
                <a:cxn ang="0">
                  <a:pos x="138" y="312"/>
                </a:cxn>
                <a:cxn ang="0">
                  <a:pos x="198" y="342"/>
                </a:cxn>
                <a:cxn ang="0">
                  <a:pos x="162" y="288"/>
                </a:cxn>
                <a:cxn ang="0">
                  <a:pos x="150" y="270"/>
                </a:cxn>
                <a:cxn ang="0">
                  <a:pos x="54" y="174"/>
                </a:cxn>
                <a:cxn ang="0">
                  <a:pos x="24" y="162"/>
                </a:cxn>
                <a:cxn ang="0">
                  <a:pos x="6" y="138"/>
                </a:cxn>
                <a:cxn ang="0">
                  <a:pos x="108" y="84"/>
                </a:cxn>
                <a:cxn ang="0">
                  <a:pos x="270" y="36"/>
                </a:cxn>
              </a:cxnLst>
              <a:rect l="0" t="0" r="r" b="b"/>
              <a:pathLst>
                <a:path w="696" h="1008">
                  <a:moveTo>
                    <a:pt x="318" y="948"/>
                  </a:moveTo>
                  <a:lnTo>
                    <a:pt x="348" y="948"/>
                  </a:lnTo>
                  <a:lnTo>
                    <a:pt x="348" y="966"/>
                  </a:lnTo>
                  <a:lnTo>
                    <a:pt x="330" y="1002"/>
                  </a:lnTo>
                  <a:lnTo>
                    <a:pt x="276" y="1008"/>
                  </a:lnTo>
                  <a:lnTo>
                    <a:pt x="246" y="1002"/>
                  </a:lnTo>
                  <a:lnTo>
                    <a:pt x="234" y="984"/>
                  </a:lnTo>
                  <a:lnTo>
                    <a:pt x="252" y="966"/>
                  </a:lnTo>
                  <a:lnTo>
                    <a:pt x="318" y="948"/>
                  </a:lnTo>
                  <a:close/>
                  <a:moveTo>
                    <a:pt x="666" y="822"/>
                  </a:moveTo>
                  <a:lnTo>
                    <a:pt x="690" y="822"/>
                  </a:lnTo>
                  <a:lnTo>
                    <a:pt x="684" y="840"/>
                  </a:lnTo>
                  <a:lnTo>
                    <a:pt x="672" y="852"/>
                  </a:lnTo>
                  <a:lnTo>
                    <a:pt x="654" y="852"/>
                  </a:lnTo>
                  <a:lnTo>
                    <a:pt x="654" y="840"/>
                  </a:lnTo>
                  <a:lnTo>
                    <a:pt x="666" y="822"/>
                  </a:lnTo>
                  <a:close/>
                  <a:moveTo>
                    <a:pt x="216" y="774"/>
                  </a:moveTo>
                  <a:lnTo>
                    <a:pt x="228" y="792"/>
                  </a:lnTo>
                  <a:lnTo>
                    <a:pt x="228" y="816"/>
                  </a:lnTo>
                  <a:lnTo>
                    <a:pt x="216" y="816"/>
                  </a:lnTo>
                  <a:lnTo>
                    <a:pt x="204" y="822"/>
                  </a:lnTo>
                  <a:lnTo>
                    <a:pt x="192" y="804"/>
                  </a:lnTo>
                  <a:lnTo>
                    <a:pt x="198" y="792"/>
                  </a:lnTo>
                  <a:lnTo>
                    <a:pt x="210" y="792"/>
                  </a:lnTo>
                  <a:lnTo>
                    <a:pt x="216" y="774"/>
                  </a:lnTo>
                  <a:close/>
                  <a:moveTo>
                    <a:pt x="684" y="738"/>
                  </a:moveTo>
                  <a:lnTo>
                    <a:pt x="690" y="750"/>
                  </a:lnTo>
                  <a:lnTo>
                    <a:pt x="696" y="768"/>
                  </a:lnTo>
                  <a:lnTo>
                    <a:pt x="684" y="798"/>
                  </a:lnTo>
                  <a:lnTo>
                    <a:pt x="672" y="810"/>
                  </a:lnTo>
                  <a:lnTo>
                    <a:pt x="666" y="786"/>
                  </a:lnTo>
                  <a:lnTo>
                    <a:pt x="666" y="768"/>
                  </a:lnTo>
                  <a:lnTo>
                    <a:pt x="672" y="750"/>
                  </a:lnTo>
                  <a:lnTo>
                    <a:pt x="684" y="738"/>
                  </a:lnTo>
                  <a:close/>
                  <a:moveTo>
                    <a:pt x="438" y="714"/>
                  </a:moveTo>
                  <a:lnTo>
                    <a:pt x="450" y="726"/>
                  </a:lnTo>
                  <a:lnTo>
                    <a:pt x="432" y="732"/>
                  </a:lnTo>
                  <a:lnTo>
                    <a:pt x="426" y="720"/>
                  </a:lnTo>
                  <a:lnTo>
                    <a:pt x="438" y="714"/>
                  </a:lnTo>
                  <a:close/>
                  <a:moveTo>
                    <a:pt x="552" y="672"/>
                  </a:moveTo>
                  <a:lnTo>
                    <a:pt x="564" y="684"/>
                  </a:lnTo>
                  <a:lnTo>
                    <a:pt x="570" y="708"/>
                  </a:lnTo>
                  <a:lnTo>
                    <a:pt x="558" y="720"/>
                  </a:lnTo>
                  <a:lnTo>
                    <a:pt x="540" y="726"/>
                  </a:lnTo>
                  <a:lnTo>
                    <a:pt x="534" y="708"/>
                  </a:lnTo>
                  <a:lnTo>
                    <a:pt x="534" y="690"/>
                  </a:lnTo>
                  <a:lnTo>
                    <a:pt x="552" y="672"/>
                  </a:lnTo>
                  <a:close/>
                  <a:moveTo>
                    <a:pt x="330" y="0"/>
                  </a:moveTo>
                  <a:lnTo>
                    <a:pt x="390" y="90"/>
                  </a:lnTo>
                  <a:lnTo>
                    <a:pt x="468" y="168"/>
                  </a:lnTo>
                  <a:lnTo>
                    <a:pt x="558" y="276"/>
                  </a:lnTo>
                  <a:lnTo>
                    <a:pt x="564" y="336"/>
                  </a:lnTo>
                  <a:lnTo>
                    <a:pt x="588" y="360"/>
                  </a:lnTo>
                  <a:lnTo>
                    <a:pt x="606" y="456"/>
                  </a:lnTo>
                  <a:lnTo>
                    <a:pt x="606" y="486"/>
                  </a:lnTo>
                  <a:lnTo>
                    <a:pt x="618" y="480"/>
                  </a:lnTo>
                  <a:lnTo>
                    <a:pt x="630" y="480"/>
                  </a:lnTo>
                  <a:lnTo>
                    <a:pt x="636" y="582"/>
                  </a:lnTo>
                  <a:lnTo>
                    <a:pt x="618" y="600"/>
                  </a:lnTo>
                  <a:lnTo>
                    <a:pt x="624" y="612"/>
                  </a:lnTo>
                  <a:lnTo>
                    <a:pt x="582" y="660"/>
                  </a:lnTo>
                  <a:lnTo>
                    <a:pt x="552" y="660"/>
                  </a:lnTo>
                  <a:lnTo>
                    <a:pt x="510" y="684"/>
                  </a:lnTo>
                  <a:lnTo>
                    <a:pt x="522" y="702"/>
                  </a:lnTo>
                  <a:lnTo>
                    <a:pt x="510" y="714"/>
                  </a:lnTo>
                  <a:lnTo>
                    <a:pt x="498" y="702"/>
                  </a:lnTo>
                  <a:lnTo>
                    <a:pt x="468" y="708"/>
                  </a:lnTo>
                  <a:lnTo>
                    <a:pt x="450" y="684"/>
                  </a:lnTo>
                  <a:lnTo>
                    <a:pt x="438" y="678"/>
                  </a:lnTo>
                  <a:lnTo>
                    <a:pt x="414" y="702"/>
                  </a:lnTo>
                  <a:lnTo>
                    <a:pt x="408" y="690"/>
                  </a:lnTo>
                  <a:lnTo>
                    <a:pt x="384" y="696"/>
                  </a:lnTo>
                  <a:lnTo>
                    <a:pt x="312" y="750"/>
                  </a:lnTo>
                  <a:lnTo>
                    <a:pt x="294" y="774"/>
                  </a:lnTo>
                  <a:lnTo>
                    <a:pt x="276" y="762"/>
                  </a:lnTo>
                  <a:lnTo>
                    <a:pt x="276" y="798"/>
                  </a:lnTo>
                  <a:lnTo>
                    <a:pt x="252" y="810"/>
                  </a:lnTo>
                  <a:lnTo>
                    <a:pt x="252" y="786"/>
                  </a:lnTo>
                  <a:lnTo>
                    <a:pt x="246" y="780"/>
                  </a:lnTo>
                  <a:lnTo>
                    <a:pt x="234" y="744"/>
                  </a:lnTo>
                  <a:lnTo>
                    <a:pt x="216" y="744"/>
                  </a:lnTo>
                  <a:lnTo>
                    <a:pt x="174" y="678"/>
                  </a:lnTo>
                  <a:lnTo>
                    <a:pt x="198" y="678"/>
                  </a:lnTo>
                  <a:lnTo>
                    <a:pt x="180" y="648"/>
                  </a:lnTo>
                  <a:lnTo>
                    <a:pt x="180" y="624"/>
                  </a:lnTo>
                  <a:lnTo>
                    <a:pt x="198" y="618"/>
                  </a:lnTo>
                  <a:lnTo>
                    <a:pt x="198" y="594"/>
                  </a:lnTo>
                  <a:lnTo>
                    <a:pt x="174" y="576"/>
                  </a:lnTo>
                  <a:lnTo>
                    <a:pt x="180" y="558"/>
                  </a:lnTo>
                  <a:lnTo>
                    <a:pt x="228" y="528"/>
                  </a:lnTo>
                  <a:lnTo>
                    <a:pt x="204" y="480"/>
                  </a:lnTo>
                  <a:lnTo>
                    <a:pt x="192" y="492"/>
                  </a:lnTo>
                  <a:lnTo>
                    <a:pt x="174" y="480"/>
                  </a:lnTo>
                  <a:lnTo>
                    <a:pt x="174" y="426"/>
                  </a:lnTo>
                  <a:lnTo>
                    <a:pt x="156" y="396"/>
                  </a:lnTo>
                  <a:lnTo>
                    <a:pt x="138" y="396"/>
                  </a:lnTo>
                  <a:lnTo>
                    <a:pt x="72" y="372"/>
                  </a:lnTo>
                  <a:lnTo>
                    <a:pt x="102" y="330"/>
                  </a:lnTo>
                  <a:lnTo>
                    <a:pt x="126" y="336"/>
                  </a:lnTo>
                  <a:lnTo>
                    <a:pt x="138" y="312"/>
                  </a:lnTo>
                  <a:lnTo>
                    <a:pt x="144" y="324"/>
                  </a:lnTo>
                  <a:lnTo>
                    <a:pt x="198" y="342"/>
                  </a:lnTo>
                  <a:lnTo>
                    <a:pt x="186" y="318"/>
                  </a:lnTo>
                  <a:lnTo>
                    <a:pt x="162" y="288"/>
                  </a:lnTo>
                  <a:lnTo>
                    <a:pt x="174" y="276"/>
                  </a:lnTo>
                  <a:lnTo>
                    <a:pt x="150" y="270"/>
                  </a:lnTo>
                  <a:lnTo>
                    <a:pt x="114" y="216"/>
                  </a:lnTo>
                  <a:lnTo>
                    <a:pt x="54" y="174"/>
                  </a:lnTo>
                  <a:lnTo>
                    <a:pt x="72" y="162"/>
                  </a:lnTo>
                  <a:lnTo>
                    <a:pt x="24" y="162"/>
                  </a:lnTo>
                  <a:lnTo>
                    <a:pt x="0" y="174"/>
                  </a:lnTo>
                  <a:lnTo>
                    <a:pt x="6" y="138"/>
                  </a:lnTo>
                  <a:lnTo>
                    <a:pt x="54" y="96"/>
                  </a:lnTo>
                  <a:lnTo>
                    <a:pt x="108" y="84"/>
                  </a:lnTo>
                  <a:lnTo>
                    <a:pt x="162" y="42"/>
                  </a:lnTo>
                  <a:lnTo>
                    <a:pt x="270" y="36"/>
                  </a:lnTo>
                  <a:lnTo>
                    <a:pt x="33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Freeform 16">
              <a:extLst>
                <a:ext uri="{FF2B5EF4-FFF2-40B4-BE49-F238E27FC236}">
                  <a16:creationId xmlns:a16="http://schemas.microsoft.com/office/drawing/2014/main" id="{027630AE-BC80-4C3A-A376-F2ACCF5680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96" y="4005643"/>
              <a:ext cx="113760" cy="177167"/>
            </a:xfrm>
            <a:custGeom>
              <a:avLst/>
              <a:gdLst/>
              <a:ahLst/>
              <a:cxnLst>
                <a:cxn ang="0">
                  <a:pos x="636" y="24"/>
                </a:cxn>
                <a:cxn ang="0">
                  <a:pos x="648" y="66"/>
                </a:cxn>
                <a:cxn ang="0">
                  <a:pos x="732" y="120"/>
                </a:cxn>
                <a:cxn ang="0">
                  <a:pos x="678" y="168"/>
                </a:cxn>
                <a:cxn ang="0">
                  <a:pos x="660" y="198"/>
                </a:cxn>
                <a:cxn ang="0">
                  <a:pos x="642" y="306"/>
                </a:cxn>
                <a:cxn ang="0">
                  <a:pos x="672" y="402"/>
                </a:cxn>
                <a:cxn ang="0">
                  <a:pos x="684" y="450"/>
                </a:cxn>
                <a:cxn ang="0">
                  <a:pos x="654" y="492"/>
                </a:cxn>
                <a:cxn ang="0">
                  <a:pos x="582" y="588"/>
                </a:cxn>
                <a:cxn ang="0">
                  <a:pos x="558" y="618"/>
                </a:cxn>
                <a:cxn ang="0">
                  <a:pos x="492" y="636"/>
                </a:cxn>
                <a:cxn ang="0">
                  <a:pos x="438" y="690"/>
                </a:cxn>
                <a:cxn ang="0">
                  <a:pos x="450" y="756"/>
                </a:cxn>
                <a:cxn ang="0">
                  <a:pos x="444" y="810"/>
                </a:cxn>
                <a:cxn ang="0">
                  <a:pos x="516" y="840"/>
                </a:cxn>
                <a:cxn ang="0">
                  <a:pos x="648" y="930"/>
                </a:cxn>
                <a:cxn ang="0">
                  <a:pos x="480" y="972"/>
                </a:cxn>
                <a:cxn ang="0">
                  <a:pos x="372" y="1026"/>
                </a:cxn>
                <a:cxn ang="0">
                  <a:pos x="318" y="1104"/>
                </a:cxn>
                <a:cxn ang="0">
                  <a:pos x="264" y="1080"/>
                </a:cxn>
                <a:cxn ang="0">
                  <a:pos x="246" y="1128"/>
                </a:cxn>
                <a:cxn ang="0">
                  <a:pos x="192" y="1140"/>
                </a:cxn>
                <a:cxn ang="0">
                  <a:pos x="210" y="1080"/>
                </a:cxn>
                <a:cxn ang="0">
                  <a:pos x="150" y="1080"/>
                </a:cxn>
                <a:cxn ang="0">
                  <a:pos x="144" y="1056"/>
                </a:cxn>
                <a:cxn ang="0">
                  <a:pos x="168" y="960"/>
                </a:cxn>
                <a:cxn ang="0">
                  <a:pos x="240" y="924"/>
                </a:cxn>
                <a:cxn ang="0">
                  <a:pos x="150" y="942"/>
                </a:cxn>
                <a:cxn ang="0">
                  <a:pos x="138" y="864"/>
                </a:cxn>
                <a:cxn ang="0">
                  <a:pos x="156" y="780"/>
                </a:cxn>
                <a:cxn ang="0">
                  <a:pos x="186" y="744"/>
                </a:cxn>
                <a:cxn ang="0">
                  <a:pos x="150" y="762"/>
                </a:cxn>
                <a:cxn ang="0">
                  <a:pos x="84" y="756"/>
                </a:cxn>
                <a:cxn ang="0">
                  <a:pos x="48" y="756"/>
                </a:cxn>
                <a:cxn ang="0">
                  <a:pos x="12" y="720"/>
                </a:cxn>
                <a:cxn ang="0">
                  <a:pos x="0" y="714"/>
                </a:cxn>
                <a:cxn ang="0">
                  <a:pos x="42" y="606"/>
                </a:cxn>
                <a:cxn ang="0">
                  <a:pos x="60" y="546"/>
                </a:cxn>
                <a:cxn ang="0">
                  <a:pos x="126" y="474"/>
                </a:cxn>
                <a:cxn ang="0">
                  <a:pos x="180" y="396"/>
                </a:cxn>
                <a:cxn ang="0">
                  <a:pos x="192" y="312"/>
                </a:cxn>
                <a:cxn ang="0">
                  <a:pos x="252" y="318"/>
                </a:cxn>
                <a:cxn ang="0">
                  <a:pos x="300" y="348"/>
                </a:cxn>
                <a:cxn ang="0">
                  <a:pos x="360" y="348"/>
                </a:cxn>
                <a:cxn ang="0">
                  <a:pos x="462" y="348"/>
                </a:cxn>
                <a:cxn ang="0">
                  <a:pos x="480" y="294"/>
                </a:cxn>
                <a:cxn ang="0">
                  <a:pos x="408" y="240"/>
                </a:cxn>
                <a:cxn ang="0">
                  <a:pos x="474" y="222"/>
                </a:cxn>
                <a:cxn ang="0">
                  <a:pos x="534" y="150"/>
                </a:cxn>
                <a:cxn ang="0">
                  <a:pos x="588" y="114"/>
                </a:cxn>
                <a:cxn ang="0">
                  <a:pos x="588" y="66"/>
                </a:cxn>
                <a:cxn ang="0">
                  <a:pos x="612" y="0"/>
                </a:cxn>
              </a:cxnLst>
              <a:rect l="0" t="0" r="r" b="b"/>
              <a:pathLst>
                <a:path w="732" h="1140">
                  <a:moveTo>
                    <a:pt x="612" y="0"/>
                  </a:moveTo>
                  <a:lnTo>
                    <a:pt x="636" y="24"/>
                  </a:lnTo>
                  <a:lnTo>
                    <a:pt x="636" y="48"/>
                  </a:lnTo>
                  <a:lnTo>
                    <a:pt x="648" y="66"/>
                  </a:lnTo>
                  <a:lnTo>
                    <a:pt x="702" y="72"/>
                  </a:lnTo>
                  <a:lnTo>
                    <a:pt x="732" y="120"/>
                  </a:lnTo>
                  <a:lnTo>
                    <a:pt x="726" y="120"/>
                  </a:lnTo>
                  <a:lnTo>
                    <a:pt x="678" y="168"/>
                  </a:lnTo>
                  <a:lnTo>
                    <a:pt x="660" y="162"/>
                  </a:lnTo>
                  <a:lnTo>
                    <a:pt x="660" y="198"/>
                  </a:lnTo>
                  <a:lnTo>
                    <a:pt x="636" y="270"/>
                  </a:lnTo>
                  <a:lnTo>
                    <a:pt x="642" y="306"/>
                  </a:lnTo>
                  <a:lnTo>
                    <a:pt x="672" y="330"/>
                  </a:lnTo>
                  <a:lnTo>
                    <a:pt x="672" y="402"/>
                  </a:lnTo>
                  <a:lnTo>
                    <a:pt x="696" y="420"/>
                  </a:lnTo>
                  <a:lnTo>
                    <a:pt x="684" y="450"/>
                  </a:lnTo>
                  <a:lnTo>
                    <a:pt x="642" y="480"/>
                  </a:lnTo>
                  <a:lnTo>
                    <a:pt x="654" y="492"/>
                  </a:lnTo>
                  <a:lnTo>
                    <a:pt x="576" y="564"/>
                  </a:lnTo>
                  <a:lnTo>
                    <a:pt x="582" y="588"/>
                  </a:lnTo>
                  <a:lnTo>
                    <a:pt x="564" y="606"/>
                  </a:lnTo>
                  <a:lnTo>
                    <a:pt x="558" y="618"/>
                  </a:lnTo>
                  <a:lnTo>
                    <a:pt x="522" y="618"/>
                  </a:lnTo>
                  <a:lnTo>
                    <a:pt x="492" y="636"/>
                  </a:lnTo>
                  <a:lnTo>
                    <a:pt x="480" y="666"/>
                  </a:lnTo>
                  <a:lnTo>
                    <a:pt x="438" y="690"/>
                  </a:lnTo>
                  <a:lnTo>
                    <a:pt x="438" y="726"/>
                  </a:lnTo>
                  <a:lnTo>
                    <a:pt x="450" y="756"/>
                  </a:lnTo>
                  <a:lnTo>
                    <a:pt x="438" y="768"/>
                  </a:lnTo>
                  <a:lnTo>
                    <a:pt x="444" y="810"/>
                  </a:lnTo>
                  <a:lnTo>
                    <a:pt x="504" y="816"/>
                  </a:lnTo>
                  <a:lnTo>
                    <a:pt x="516" y="840"/>
                  </a:lnTo>
                  <a:lnTo>
                    <a:pt x="630" y="900"/>
                  </a:lnTo>
                  <a:lnTo>
                    <a:pt x="648" y="930"/>
                  </a:lnTo>
                  <a:lnTo>
                    <a:pt x="588" y="966"/>
                  </a:lnTo>
                  <a:lnTo>
                    <a:pt x="480" y="972"/>
                  </a:lnTo>
                  <a:lnTo>
                    <a:pt x="426" y="1014"/>
                  </a:lnTo>
                  <a:lnTo>
                    <a:pt x="372" y="1026"/>
                  </a:lnTo>
                  <a:lnTo>
                    <a:pt x="324" y="1068"/>
                  </a:lnTo>
                  <a:lnTo>
                    <a:pt x="318" y="1104"/>
                  </a:lnTo>
                  <a:lnTo>
                    <a:pt x="282" y="1068"/>
                  </a:lnTo>
                  <a:lnTo>
                    <a:pt x="264" y="1080"/>
                  </a:lnTo>
                  <a:lnTo>
                    <a:pt x="270" y="1092"/>
                  </a:lnTo>
                  <a:lnTo>
                    <a:pt x="246" y="1128"/>
                  </a:lnTo>
                  <a:lnTo>
                    <a:pt x="228" y="1116"/>
                  </a:lnTo>
                  <a:lnTo>
                    <a:pt x="192" y="1140"/>
                  </a:lnTo>
                  <a:lnTo>
                    <a:pt x="180" y="1122"/>
                  </a:lnTo>
                  <a:lnTo>
                    <a:pt x="210" y="1080"/>
                  </a:lnTo>
                  <a:lnTo>
                    <a:pt x="174" y="1068"/>
                  </a:lnTo>
                  <a:lnTo>
                    <a:pt x="150" y="1080"/>
                  </a:lnTo>
                  <a:lnTo>
                    <a:pt x="138" y="1080"/>
                  </a:lnTo>
                  <a:lnTo>
                    <a:pt x="144" y="1056"/>
                  </a:lnTo>
                  <a:lnTo>
                    <a:pt x="144" y="996"/>
                  </a:lnTo>
                  <a:lnTo>
                    <a:pt x="168" y="960"/>
                  </a:lnTo>
                  <a:lnTo>
                    <a:pt x="204" y="954"/>
                  </a:lnTo>
                  <a:lnTo>
                    <a:pt x="240" y="924"/>
                  </a:lnTo>
                  <a:lnTo>
                    <a:pt x="210" y="942"/>
                  </a:lnTo>
                  <a:lnTo>
                    <a:pt x="150" y="942"/>
                  </a:lnTo>
                  <a:lnTo>
                    <a:pt x="144" y="930"/>
                  </a:lnTo>
                  <a:lnTo>
                    <a:pt x="138" y="864"/>
                  </a:lnTo>
                  <a:lnTo>
                    <a:pt x="174" y="810"/>
                  </a:lnTo>
                  <a:lnTo>
                    <a:pt x="156" y="780"/>
                  </a:lnTo>
                  <a:lnTo>
                    <a:pt x="180" y="768"/>
                  </a:lnTo>
                  <a:lnTo>
                    <a:pt x="186" y="744"/>
                  </a:lnTo>
                  <a:lnTo>
                    <a:pt x="168" y="744"/>
                  </a:lnTo>
                  <a:lnTo>
                    <a:pt x="150" y="762"/>
                  </a:lnTo>
                  <a:lnTo>
                    <a:pt x="102" y="774"/>
                  </a:lnTo>
                  <a:lnTo>
                    <a:pt x="84" y="756"/>
                  </a:lnTo>
                  <a:lnTo>
                    <a:pt x="54" y="738"/>
                  </a:lnTo>
                  <a:lnTo>
                    <a:pt x="48" y="756"/>
                  </a:lnTo>
                  <a:lnTo>
                    <a:pt x="30" y="774"/>
                  </a:lnTo>
                  <a:lnTo>
                    <a:pt x="12" y="720"/>
                  </a:lnTo>
                  <a:lnTo>
                    <a:pt x="6" y="726"/>
                  </a:lnTo>
                  <a:lnTo>
                    <a:pt x="0" y="714"/>
                  </a:lnTo>
                  <a:lnTo>
                    <a:pt x="0" y="636"/>
                  </a:lnTo>
                  <a:lnTo>
                    <a:pt x="42" y="606"/>
                  </a:lnTo>
                  <a:lnTo>
                    <a:pt x="60" y="570"/>
                  </a:lnTo>
                  <a:lnTo>
                    <a:pt x="60" y="546"/>
                  </a:lnTo>
                  <a:lnTo>
                    <a:pt x="102" y="522"/>
                  </a:lnTo>
                  <a:lnTo>
                    <a:pt x="126" y="474"/>
                  </a:lnTo>
                  <a:lnTo>
                    <a:pt x="156" y="462"/>
                  </a:lnTo>
                  <a:lnTo>
                    <a:pt x="180" y="396"/>
                  </a:lnTo>
                  <a:lnTo>
                    <a:pt x="192" y="372"/>
                  </a:lnTo>
                  <a:lnTo>
                    <a:pt x="192" y="312"/>
                  </a:lnTo>
                  <a:lnTo>
                    <a:pt x="222" y="276"/>
                  </a:lnTo>
                  <a:lnTo>
                    <a:pt x="252" y="318"/>
                  </a:lnTo>
                  <a:lnTo>
                    <a:pt x="276" y="330"/>
                  </a:lnTo>
                  <a:lnTo>
                    <a:pt x="300" y="348"/>
                  </a:lnTo>
                  <a:lnTo>
                    <a:pt x="324" y="336"/>
                  </a:lnTo>
                  <a:lnTo>
                    <a:pt x="360" y="348"/>
                  </a:lnTo>
                  <a:lnTo>
                    <a:pt x="420" y="342"/>
                  </a:lnTo>
                  <a:lnTo>
                    <a:pt x="462" y="348"/>
                  </a:lnTo>
                  <a:lnTo>
                    <a:pt x="480" y="312"/>
                  </a:lnTo>
                  <a:lnTo>
                    <a:pt x="480" y="294"/>
                  </a:lnTo>
                  <a:lnTo>
                    <a:pt x="444" y="264"/>
                  </a:lnTo>
                  <a:lnTo>
                    <a:pt x="408" y="240"/>
                  </a:lnTo>
                  <a:lnTo>
                    <a:pt x="438" y="228"/>
                  </a:lnTo>
                  <a:lnTo>
                    <a:pt x="474" y="222"/>
                  </a:lnTo>
                  <a:lnTo>
                    <a:pt x="534" y="180"/>
                  </a:lnTo>
                  <a:lnTo>
                    <a:pt x="534" y="150"/>
                  </a:lnTo>
                  <a:lnTo>
                    <a:pt x="558" y="120"/>
                  </a:lnTo>
                  <a:lnTo>
                    <a:pt x="588" y="114"/>
                  </a:lnTo>
                  <a:lnTo>
                    <a:pt x="600" y="90"/>
                  </a:lnTo>
                  <a:lnTo>
                    <a:pt x="588" y="66"/>
                  </a:lnTo>
                  <a:lnTo>
                    <a:pt x="588" y="12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7" name="Freeform 17">
              <a:extLst>
                <a:ext uri="{FF2B5EF4-FFF2-40B4-BE49-F238E27FC236}">
                  <a16:creationId xmlns:a16="http://schemas.microsoft.com/office/drawing/2014/main" id="{7151D804-F30C-4B9A-95A7-B63DFABA9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658" y="3777190"/>
              <a:ext cx="737576" cy="314239"/>
            </a:xfrm>
            <a:custGeom>
              <a:avLst/>
              <a:gdLst/>
              <a:ahLst/>
              <a:cxnLst>
                <a:cxn ang="0">
                  <a:pos x="1572" y="60"/>
                </a:cxn>
                <a:cxn ang="0">
                  <a:pos x="1854" y="102"/>
                </a:cxn>
                <a:cxn ang="0">
                  <a:pos x="1920" y="204"/>
                </a:cxn>
                <a:cxn ang="0">
                  <a:pos x="2010" y="318"/>
                </a:cxn>
                <a:cxn ang="0">
                  <a:pos x="2202" y="330"/>
                </a:cxn>
                <a:cxn ang="0">
                  <a:pos x="2394" y="288"/>
                </a:cxn>
                <a:cxn ang="0">
                  <a:pos x="2646" y="282"/>
                </a:cxn>
                <a:cxn ang="0">
                  <a:pos x="2838" y="390"/>
                </a:cxn>
                <a:cxn ang="0">
                  <a:pos x="3030" y="444"/>
                </a:cxn>
                <a:cxn ang="0">
                  <a:pos x="3300" y="456"/>
                </a:cxn>
                <a:cxn ang="0">
                  <a:pos x="3486" y="360"/>
                </a:cxn>
                <a:cxn ang="0">
                  <a:pos x="3648" y="258"/>
                </a:cxn>
                <a:cxn ang="0">
                  <a:pos x="3786" y="186"/>
                </a:cxn>
                <a:cxn ang="0">
                  <a:pos x="3936" y="240"/>
                </a:cxn>
                <a:cxn ang="0">
                  <a:pos x="4122" y="228"/>
                </a:cxn>
                <a:cxn ang="0">
                  <a:pos x="4092" y="666"/>
                </a:cxn>
                <a:cxn ang="0">
                  <a:pos x="4416" y="648"/>
                </a:cxn>
                <a:cxn ang="0">
                  <a:pos x="4578" y="624"/>
                </a:cxn>
                <a:cxn ang="0">
                  <a:pos x="4746" y="828"/>
                </a:cxn>
                <a:cxn ang="0">
                  <a:pos x="4650" y="864"/>
                </a:cxn>
                <a:cxn ang="0">
                  <a:pos x="4470" y="942"/>
                </a:cxn>
                <a:cxn ang="0">
                  <a:pos x="4368" y="984"/>
                </a:cxn>
                <a:cxn ang="0">
                  <a:pos x="4218" y="1164"/>
                </a:cxn>
                <a:cxn ang="0">
                  <a:pos x="4038" y="1266"/>
                </a:cxn>
                <a:cxn ang="0">
                  <a:pos x="3876" y="1272"/>
                </a:cxn>
                <a:cxn ang="0">
                  <a:pos x="3678" y="1374"/>
                </a:cxn>
                <a:cxn ang="0">
                  <a:pos x="3798" y="1542"/>
                </a:cxn>
                <a:cxn ang="0">
                  <a:pos x="3570" y="1758"/>
                </a:cxn>
                <a:cxn ang="0">
                  <a:pos x="3300" y="1830"/>
                </a:cxn>
                <a:cxn ang="0">
                  <a:pos x="2922" y="2022"/>
                </a:cxn>
                <a:cxn ang="0">
                  <a:pos x="2712" y="1998"/>
                </a:cxn>
                <a:cxn ang="0">
                  <a:pos x="2328" y="1848"/>
                </a:cxn>
                <a:cxn ang="0">
                  <a:pos x="1950" y="1884"/>
                </a:cxn>
                <a:cxn ang="0">
                  <a:pos x="1542" y="1872"/>
                </a:cxn>
                <a:cxn ang="0">
                  <a:pos x="1416" y="1656"/>
                </a:cxn>
                <a:cxn ang="0">
                  <a:pos x="1332" y="1578"/>
                </a:cxn>
                <a:cxn ang="0">
                  <a:pos x="1110" y="1500"/>
                </a:cxn>
                <a:cxn ang="0">
                  <a:pos x="822" y="1470"/>
                </a:cxn>
                <a:cxn ang="0">
                  <a:pos x="630" y="1302"/>
                </a:cxn>
                <a:cxn ang="0">
                  <a:pos x="606" y="1164"/>
                </a:cxn>
                <a:cxn ang="0">
                  <a:pos x="504" y="1032"/>
                </a:cxn>
                <a:cxn ang="0">
                  <a:pos x="402" y="942"/>
                </a:cxn>
                <a:cxn ang="0">
                  <a:pos x="300" y="918"/>
                </a:cxn>
                <a:cxn ang="0">
                  <a:pos x="174" y="942"/>
                </a:cxn>
                <a:cxn ang="0">
                  <a:pos x="78" y="840"/>
                </a:cxn>
                <a:cxn ang="0">
                  <a:pos x="24" y="792"/>
                </a:cxn>
                <a:cxn ang="0">
                  <a:pos x="54" y="654"/>
                </a:cxn>
                <a:cxn ang="0">
                  <a:pos x="264" y="528"/>
                </a:cxn>
                <a:cxn ang="0">
                  <a:pos x="336" y="432"/>
                </a:cxn>
                <a:cxn ang="0">
                  <a:pos x="456" y="354"/>
                </a:cxn>
                <a:cxn ang="0">
                  <a:pos x="648" y="354"/>
                </a:cxn>
                <a:cxn ang="0">
                  <a:pos x="816" y="366"/>
                </a:cxn>
                <a:cxn ang="0">
                  <a:pos x="1002" y="510"/>
                </a:cxn>
                <a:cxn ang="0">
                  <a:pos x="1188" y="480"/>
                </a:cxn>
                <a:cxn ang="0">
                  <a:pos x="1398" y="486"/>
                </a:cxn>
                <a:cxn ang="0">
                  <a:pos x="1386" y="300"/>
                </a:cxn>
                <a:cxn ang="0">
                  <a:pos x="1314" y="126"/>
                </a:cxn>
                <a:cxn ang="0">
                  <a:pos x="1374" y="36"/>
                </a:cxn>
              </a:cxnLst>
              <a:rect l="0" t="0" r="r" b="b"/>
              <a:pathLst>
                <a:path w="4746" h="2022">
                  <a:moveTo>
                    <a:pt x="1398" y="0"/>
                  </a:moveTo>
                  <a:lnTo>
                    <a:pt x="1428" y="0"/>
                  </a:lnTo>
                  <a:lnTo>
                    <a:pt x="1446" y="12"/>
                  </a:lnTo>
                  <a:lnTo>
                    <a:pt x="1530" y="36"/>
                  </a:lnTo>
                  <a:lnTo>
                    <a:pt x="1536" y="48"/>
                  </a:lnTo>
                  <a:lnTo>
                    <a:pt x="1572" y="60"/>
                  </a:lnTo>
                  <a:lnTo>
                    <a:pt x="1662" y="60"/>
                  </a:lnTo>
                  <a:lnTo>
                    <a:pt x="1686" y="72"/>
                  </a:lnTo>
                  <a:lnTo>
                    <a:pt x="1698" y="84"/>
                  </a:lnTo>
                  <a:lnTo>
                    <a:pt x="1740" y="90"/>
                  </a:lnTo>
                  <a:lnTo>
                    <a:pt x="1758" y="102"/>
                  </a:lnTo>
                  <a:lnTo>
                    <a:pt x="1854" y="102"/>
                  </a:lnTo>
                  <a:lnTo>
                    <a:pt x="1878" y="108"/>
                  </a:lnTo>
                  <a:lnTo>
                    <a:pt x="1890" y="132"/>
                  </a:lnTo>
                  <a:lnTo>
                    <a:pt x="1890" y="150"/>
                  </a:lnTo>
                  <a:lnTo>
                    <a:pt x="1902" y="168"/>
                  </a:lnTo>
                  <a:lnTo>
                    <a:pt x="1902" y="192"/>
                  </a:lnTo>
                  <a:lnTo>
                    <a:pt x="1920" y="204"/>
                  </a:lnTo>
                  <a:lnTo>
                    <a:pt x="1932" y="234"/>
                  </a:lnTo>
                  <a:lnTo>
                    <a:pt x="1932" y="258"/>
                  </a:lnTo>
                  <a:lnTo>
                    <a:pt x="1950" y="276"/>
                  </a:lnTo>
                  <a:lnTo>
                    <a:pt x="1968" y="276"/>
                  </a:lnTo>
                  <a:lnTo>
                    <a:pt x="1998" y="300"/>
                  </a:lnTo>
                  <a:lnTo>
                    <a:pt x="2010" y="318"/>
                  </a:lnTo>
                  <a:lnTo>
                    <a:pt x="2058" y="330"/>
                  </a:lnTo>
                  <a:lnTo>
                    <a:pt x="2100" y="348"/>
                  </a:lnTo>
                  <a:lnTo>
                    <a:pt x="2124" y="348"/>
                  </a:lnTo>
                  <a:lnTo>
                    <a:pt x="2136" y="342"/>
                  </a:lnTo>
                  <a:lnTo>
                    <a:pt x="2184" y="342"/>
                  </a:lnTo>
                  <a:lnTo>
                    <a:pt x="2202" y="330"/>
                  </a:lnTo>
                  <a:lnTo>
                    <a:pt x="2226" y="330"/>
                  </a:lnTo>
                  <a:lnTo>
                    <a:pt x="2244" y="336"/>
                  </a:lnTo>
                  <a:lnTo>
                    <a:pt x="2262" y="330"/>
                  </a:lnTo>
                  <a:lnTo>
                    <a:pt x="2292" y="306"/>
                  </a:lnTo>
                  <a:lnTo>
                    <a:pt x="2334" y="294"/>
                  </a:lnTo>
                  <a:lnTo>
                    <a:pt x="2394" y="288"/>
                  </a:lnTo>
                  <a:lnTo>
                    <a:pt x="2430" y="270"/>
                  </a:lnTo>
                  <a:lnTo>
                    <a:pt x="2466" y="270"/>
                  </a:lnTo>
                  <a:lnTo>
                    <a:pt x="2508" y="258"/>
                  </a:lnTo>
                  <a:lnTo>
                    <a:pt x="2538" y="276"/>
                  </a:lnTo>
                  <a:lnTo>
                    <a:pt x="2586" y="282"/>
                  </a:lnTo>
                  <a:lnTo>
                    <a:pt x="2646" y="282"/>
                  </a:lnTo>
                  <a:lnTo>
                    <a:pt x="2676" y="318"/>
                  </a:lnTo>
                  <a:lnTo>
                    <a:pt x="2730" y="342"/>
                  </a:lnTo>
                  <a:lnTo>
                    <a:pt x="2778" y="336"/>
                  </a:lnTo>
                  <a:lnTo>
                    <a:pt x="2808" y="330"/>
                  </a:lnTo>
                  <a:lnTo>
                    <a:pt x="2820" y="342"/>
                  </a:lnTo>
                  <a:lnTo>
                    <a:pt x="2838" y="390"/>
                  </a:lnTo>
                  <a:lnTo>
                    <a:pt x="2868" y="408"/>
                  </a:lnTo>
                  <a:lnTo>
                    <a:pt x="2892" y="420"/>
                  </a:lnTo>
                  <a:lnTo>
                    <a:pt x="2910" y="420"/>
                  </a:lnTo>
                  <a:lnTo>
                    <a:pt x="2934" y="450"/>
                  </a:lnTo>
                  <a:lnTo>
                    <a:pt x="2958" y="450"/>
                  </a:lnTo>
                  <a:lnTo>
                    <a:pt x="3030" y="444"/>
                  </a:lnTo>
                  <a:lnTo>
                    <a:pt x="3090" y="456"/>
                  </a:lnTo>
                  <a:lnTo>
                    <a:pt x="3180" y="456"/>
                  </a:lnTo>
                  <a:lnTo>
                    <a:pt x="3222" y="450"/>
                  </a:lnTo>
                  <a:lnTo>
                    <a:pt x="3234" y="444"/>
                  </a:lnTo>
                  <a:lnTo>
                    <a:pt x="3270" y="444"/>
                  </a:lnTo>
                  <a:lnTo>
                    <a:pt x="3300" y="456"/>
                  </a:lnTo>
                  <a:lnTo>
                    <a:pt x="3318" y="456"/>
                  </a:lnTo>
                  <a:lnTo>
                    <a:pt x="3342" y="420"/>
                  </a:lnTo>
                  <a:lnTo>
                    <a:pt x="3402" y="390"/>
                  </a:lnTo>
                  <a:lnTo>
                    <a:pt x="3432" y="390"/>
                  </a:lnTo>
                  <a:lnTo>
                    <a:pt x="3462" y="366"/>
                  </a:lnTo>
                  <a:lnTo>
                    <a:pt x="3486" y="360"/>
                  </a:lnTo>
                  <a:lnTo>
                    <a:pt x="3558" y="360"/>
                  </a:lnTo>
                  <a:lnTo>
                    <a:pt x="3588" y="336"/>
                  </a:lnTo>
                  <a:lnTo>
                    <a:pt x="3594" y="312"/>
                  </a:lnTo>
                  <a:lnTo>
                    <a:pt x="3594" y="300"/>
                  </a:lnTo>
                  <a:lnTo>
                    <a:pt x="3612" y="270"/>
                  </a:lnTo>
                  <a:lnTo>
                    <a:pt x="3648" y="258"/>
                  </a:lnTo>
                  <a:lnTo>
                    <a:pt x="3666" y="234"/>
                  </a:lnTo>
                  <a:lnTo>
                    <a:pt x="3678" y="210"/>
                  </a:lnTo>
                  <a:lnTo>
                    <a:pt x="3702" y="186"/>
                  </a:lnTo>
                  <a:lnTo>
                    <a:pt x="3732" y="186"/>
                  </a:lnTo>
                  <a:lnTo>
                    <a:pt x="3738" y="198"/>
                  </a:lnTo>
                  <a:lnTo>
                    <a:pt x="3786" y="186"/>
                  </a:lnTo>
                  <a:lnTo>
                    <a:pt x="3816" y="186"/>
                  </a:lnTo>
                  <a:lnTo>
                    <a:pt x="3852" y="210"/>
                  </a:lnTo>
                  <a:lnTo>
                    <a:pt x="3870" y="234"/>
                  </a:lnTo>
                  <a:lnTo>
                    <a:pt x="3894" y="240"/>
                  </a:lnTo>
                  <a:lnTo>
                    <a:pt x="3918" y="228"/>
                  </a:lnTo>
                  <a:lnTo>
                    <a:pt x="3936" y="240"/>
                  </a:lnTo>
                  <a:lnTo>
                    <a:pt x="3966" y="234"/>
                  </a:lnTo>
                  <a:lnTo>
                    <a:pt x="3996" y="216"/>
                  </a:lnTo>
                  <a:lnTo>
                    <a:pt x="4002" y="204"/>
                  </a:lnTo>
                  <a:lnTo>
                    <a:pt x="4050" y="198"/>
                  </a:lnTo>
                  <a:lnTo>
                    <a:pt x="4110" y="210"/>
                  </a:lnTo>
                  <a:lnTo>
                    <a:pt x="4122" y="228"/>
                  </a:lnTo>
                  <a:lnTo>
                    <a:pt x="4092" y="444"/>
                  </a:lnTo>
                  <a:lnTo>
                    <a:pt x="4098" y="492"/>
                  </a:lnTo>
                  <a:lnTo>
                    <a:pt x="4086" y="528"/>
                  </a:lnTo>
                  <a:lnTo>
                    <a:pt x="4092" y="558"/>
                  </a:lnTo>
                  <a:lnTo>
                    <a:pt x="4068" y="618"/>
                  </a:lnTo>
                  <a:lnTo>
                    <a:pt x="4092" y="666"/>
                  </a:lnTo>
                  <a:lnTo>
                    <a:pt x="4164" y="696"/>
                  </a:lnTo>
                  <a:lnTo>
                    <a:pt x="4218" y="660"/>
                  </a:lnTo>
                  <a:lnTo>
                    <a:pt x="4278" y="660"/>
                  </a:lnTo>
                  <a:lnTo>
                    <a:pt x="4344" y="672"/>
                  </a:lnTo>
                  <a:lnTo>
                    <a:pt x="4374" y="702"/>
                  </a:lnTo>
                  <a:lnTo>
                    <a:pt x="4416" y="648"/>
                  </a:lnTo>
                  <a:lnTo>
                    <a:pt x="4410" y="618"/>
                  </a:lnTo>
                  <a:lnTo>
                    <a:pt x="4410" y="588"/>
                  </a:lnTo>
                  <a:lnTo>
                    <a:pt x="4452" y="576"/>
                  </a:lnTo>
                  <a:lnTo>
                    <a:pt x="4470" y="564"/>
                  </a:lnTo>
                  <a:lnTo>
                    <a:pt x="4536" y="582"/>
                  </a:lnTo>
                  <a:lnTo>
                    <a:pt x="4578" y="624"/>
                  </a:lnTo>
                  <a:lnTo>
                    <a:pt x="4632" y="672"/>
                  </a:lnTo>
                  <a:lnTo>
                    <a:pt x="4680" y="726"/>
                  </a:lnTo>
                  <a:lnTo>
                    <a:pt x="4734" y="762"/>
                  </a:lnTo>
                  <a:lnTo>
                    <a:pt x="4734" y="786"/>
                  </a:lnTo>
                  <a:lnTo>
                    <a:pt x="4746" y="804"/>
                  </a:lnTo>
                  <a:lnTo>
                    <a:pt x="4746" y="828"/>
                  </a:lnTo>
                  <a:lnTo>
                    <a:pt x="4734" y="846"/>
                  </a:lnTo>
                  <a:lnTo>
                    <a:pt x="4734" y="864"/>
                  </a:lnTo>
                  <a:lnTo>
                    <a:pt x="4722" y="882"/>
                  </a:lnTo>
                  <a:lnTo>
                    <a:pt x="4698" y="876"/>
                  </a:lnTo>
                  <a:lnTo>
                    <a:pt x="4686" y="864"/>
                  </a:lnTo>
                  <a:lnTo>
                    <a:pt x="4650" y="864"/>
                  </a:lnTo>
                  <a:lnTo>
                    <a:pt x="4632" y="876"/>
                  </a:lnTo>
                  <a:lnTo>
                    <a:pt x="4590" y="858"/>
                  </a:lnTo>
                  <a:lnTo>
                    <a:pt x="4566" y="864"/>
                  </a:lnTo>
                  <a:lnTo>
                    <a:pt x="4536" y="900"/>
                  </a:lnTo>
                  <a:lnTo>
                    <a:pt x="4494" y="930"/>
                  </a:lnTo>
                  <a:lnTo>
                    <a:pt x="4470" y="942"/>
                  </a:lnTo>
                  <a:lnTo>
                    <a:pt x="4440" y="924"/>
                  </a:lnTo>
                  <a:lnTo>
                    <a:pt x="4428" y="930"/>
                  </a:lnTo>
                  <a:lnTo>
                    <a:pt x="4428" y="954"/>
                  </a:lnTo>
                  <a:lnTo>
                    <a:pt x="4416" y="972"/>
                  </a:lnTo>
                  <a:lnTo>
                    <a:pt x="4380" y="972"/>
                  </a:lnTo>
                  <a:lnTo>
                    <a:pt x="4368" y="984"/>
                  </a:lnTo>
                  <a:lnTo>
                    <a:pt x="4338" y="1026"/>
                  </a:lnTo>
                  <a:lnTo>
                    <a:pt x="4332" y="1068"/>
                  </a:lnTo>
                  <a:lnTo>
                    <a:pt x="4338" y="1092"/>
                  </a:lnTo>
                  <a:lnTo>
                    <a:pt x="4320" y="1116"/>
                  </a:lnTo>
                  <a:lnTo>
                    <a:pt x="4290" y="1122"/>
                  </a:lnTo>
                  <a:lnTo>
                    <a:pt x="4218" y="1164"/>
                  </a:lnTo>
                  <a:lnTo>
                    <a:pt x="4182" y="1164"/>
                  </a:lnTo>
                  <a:lnTo>
                    <a:pt x="4146" y="1152"/>
                  </a:lnTo>
                  <a:lnTo>
                    <a:pt x="4128" y="1170"/>
                  </a:lnTo>
                  <a:lnTo>
                    <a:pt x="4098" y="1224"/>
                  </a:lnTo>
                  <a:lnTo>
                    <a:pt x="4068" y="1242"/>
                  </a:lnTo>
                  <a:lnTo>
                    <a:pt x="4038" y="1266"/>
                  </a:lnTo>
                  <a:lnTo>
                    <a:pt x="4014" y="1284"/>
                  </a:lnTo>
                  <a:lnTo>
                    <a:pt x="4008" y="1308"/>
                  </a:lnTo>
                  <a:lnTo>
                    <a:pt x="3990" y="1308"/>
                  </a:lnTo>
                  <a:lnTo>
                    <a:pt x="3960" y="1296"/>
                  </a:lnTo>
                  <a:lnTo>
                    <a:pt x="3918" y="1290"/>
                  </a:lnTo>
                  <a:lnTo>
                    <a:pt x="3876" y="1272"/>
                  </a:lnTo>
                  <a:lnTo>
                    <a:pt x="3834" y="1248"/>
                  </a:lnTo>
                  <a:lnTo>
                    <a:pt x="3798" y="1248"/>
                  </a:lnTo>
                  <a:lnTo>
                    <a:pt x="3738" y="1260"/>
                  </a:lnTo>
                  <a:lnTo>
                    <a:pt x="3702" y="1284"/>
                  </a:lnTo>
                  <a:lnTo>
                    <a:pt x="3678" y="1314"/>
                  </a:lnTo>
                  <a:lnTo>
                    <a:pt x="3678" y="1374"/>
                  </a:lnTo>
                  <a:lnTo>
                    <a:pt x="3684" y="1404"/>
                  </a:lnTo>
                  <a:lnTo>
                    <a:pt x="3678" y="1422"/>
                  </a:lnTo>
                  <a:lnTo>
                    <a:pt x="3750" y="1464"/>
                  </a:lnTo>
                  <a:lnTo>
                    <a:pt x="3810" y="1500"/>
                  </a:lnTo>
                  <a:lnTo>
                    <a:pt x="3810" y="1518"/>
                  </a:lnTo>
                  <a:lnTo>
                    <a:pt x="3798" y="1542"/>
                  </a:lnTo>
                  <a:lnTo>
                    <a:pt x="3774" y="1566"/>
                  </a:lnTo>
                  <a:lnTo>
                    <a:pt x="3708" y="1638"/>
                  </a:lnTo>
                  <a:lnTo>
                    <a:pt x="3666" y="1698"/>
                  </a:lnTo>
                  <a:lnTo>
                    <a:pt x="3648" y="1740"/>
                  </a:lnTo>
                  <a:lnTo>
                    <a:pt x="3618" y="1740"/>
                  </a:lnTo>
                  <a:lnTo>
                    <a:pt x="3570" y="1758"/>
                  </a:lnTo>
                  <a:lnTo>
                    <a:pt x="3534" y="1758"/>
                  </a:lnTo>
                  <a:lnTo>
                    <a:pt x="3492" y="1782"/>
                  </a:lnTo>
                  <a:lnTo>
                    <a:pt x="3450" y="1812"/>
                  </a:lnTo>
                  <a:lnTo>
                    <a:pt x="3408" y="1812"/>
                  </a:lnTo>
                  <a:lnTo>
                    <a:pt x="3348" y="1818"/>
                  </a:lnTo>
                  <a:lnTo>
                    <a:pt x="3300" y="1830"/>
                  </a:lnTo>
                  <a:lnTo>
                    <a:pt x="3252" y="1848"/>
                  </a:lnTo>
                  <a:lnTo>
                    <a:pt x="3144" y="1878"/>
                  </a:lnTo>
                  <a:lnTo>
                    <a:pt x="3054" y="1908"/>
                  </a:lnTo>
                  <a:lnTo>
                    <a:pt x="3012" y="1950"/>
                  </a:lnTo>
                  <a:lnTo>
                    <a:pt x="2946" y="1998"/>
                  </a:lnTo>
                  <a:lnTo>
                    <a:pt x="2922" y="2022"/>
                  </a:lnTo>
                  <a:lnTo>
                    <a:pt x="2880" y="2022"/>
                  </a:lnTo>
                  <a:lnTo>
                    <a:pt x="2838" y="2010"/>
                  </a:lnTo>
                  <a:lnTo>
                    <a:pt x="2838" y="1992"/>
                  </a:lnTo>
                  <a:lnTo>
                    <a:pt x="2832" y="1974"/>
                  </a:lnTo>
                  <a:lnTo>
                    <a:pt x="2766" y="1992"/>
                  </a:lnTo>
                  <a:lnTo>
                    <a:pt x="2712" y="1998"/>
                  </a:lnTo>
                  <a:lnTo>
                    <a:pt x="2658" y="1968"/>
                  </a:lnTo>
                  <a:lnTo>
                    <a:pt x="2616" y="1968"/>
                  </a:lnTo>
                  <a:lnTo>
                    <a:pt x="2514" y="1932"/>
                  </a:lnTo>
                  <a:lnTo>
                    <a:pt x="2418" y="1896"/>
                  </a:lnTo>
                  <a:lnTo>
                    <a:pt x="2370" y="1848"/>
                  </a:lnTo>
                  <a:lnTo>
                    <a:pt x="2328" y="1848"/>
                  </a:lnTo>
                  <a:lnTo>
                    <a:pt x="2214" y="1836"/>
                  </a:lnTo>
                  <a:lnTo>
                    <a:pt x="2100" y="1836"/>
                  </a:lnTo>
                  <a:lnTo>
                    <a:pt x="2082" y="1842"/>
                  </a:lnTo>
                  <a:lnTo>
                    <a:pt x="2076" y="1860"/>
                  </a:lnTo>
                  <a:lnTo>
                    <a:pt x="2022" y="1878"/>
                  </a:lnTo>
                  <a:lnTo>
                    <a:pt x="1950" y="1884"/>
                  </a:lnTo>
                  <a:lnTo>
                    <a:pt x="1824" y="1872"/>
                  </a:lnTo>
                  <a:lnTo>
                    <a:pt x="1728" y="1878"/>
                  </a:lnTo>
                  <a:lnTo>
                    <a:pt x="1656" y="1872"/>
                  </a:lnTo>
                  <a:lnTo>
                    <a:pt x="1596" y="1878"/>
                  </a:lnTo>
                  <a:lnTo>
                    <a:pt x="1566" y="1884"/>
                  </a:lnTo>
                  <a:lnTo>
                    <a:pt x="1542" y="1872"/>
                  </a:lnTo>
                  <a:lnTo>
                    <a:pt x="1506" y="1812"/>
                  </a:lnTo>
                  <a:lnTo>
                    <a:pt x="1494" y="1782"/>
                  </a:lnTo>
                  <a:lnTo>
                    <a:pt x="1458" y="1740"/>
                  </a:lnTo>
                  <a:lnTo>
                    <a:pt x="1434" y="1710"/>
                  </a:lnTo>
                  <a:lnTo>
                    <a:pt x="1416" y="1674"/>
                  </a:lnTo>
                  <a:lnTo>
                    <a:pt x="1416" y="1656"/>
                  </a:lnTo>
                  <a:lnTo>
                    <a:pt x="1392" y="1632"/>
                  </a:lnTo>
                  <a:lnTo>
                    <a:pt x="1368" y="1626"/>
                  </a:lnTo>
                  <a:lnTo>
                    <a:pt x="1350" y="1626"/>
                  </a:lnTo>
                  <a:lnTo>
                    <a:pt x="1344" y="1608"/>
                  </a:lnTo>
                  <a:lnTo>
                    <a:pt x="1344" y="1584"/>
                  </a:lnTo>
                  <a:lnTo>
                    <a:pt x="1332" y="1578"/>
                  </a:lnTo>
                  <a:lnTo>
                    <a:pt x="1320" y="1584"/>
                  </a:lnTo>
                  <a:lnTo>
                    <a:pt x="1272" y="1584"/>
                  </a:lnTo>
                  <a:lnTo>
                    <a:pt x="1182" y="1524"/>
                  </a:lnTo>
                  <a:lnTo>
                    <a:pt x="1146" y="1524"/>
                  </a:lnTo>
                  <a:lnTo>
                    <a:pt x="1122" y="1518"/>
                  </a:lnTo>
                  <a:lnTo>
                    <a:pt x="1110" y="1500"/>
                  </a:lnTo>
                  <a:lnTo>
                    <a:pt x="1062" y="1476"/>
                  </a:lnTo>
                  <a:lnTo>
                    <a:pt x="954" y="1452"/>
                  </a:lnTo>
                  <a:lnTo>
                    <a:pt x="948" y="1458"/>
                  </a:lnTo>
                  <a:lnTo>
                    <a:pt x="930" y="1464"/>
                  </a:lnTo>
                  <a:lnTo>
                    <a:pt x="888" y="1470"/>
                  </a:lnTo>
                  <a:lnTo>
                    <a:pt x="822" y="1470"/>
                  </a:lnTo>
                  <a:lnTo>
                    <a:pt x="672" y="1440"/>
                  </a:lnTo>
                  <a:lnTo>
                    <a:pt x="642" y="1422"/>
                  </a:lnTo>
                  <a:lnTo>
                    <a:pt x="606" y="1374"/>
                  </a:lnTo>
                  <a:lnTo>
                    <a:pt x="600" y="1356"/>
                  </a:lnTo>
                  <a:lnTo>
                    <a:pt x="600" y="1332"/>
                  </a:lnTo>
                  <a:lnTo>
                    <a:pt x="630" y="1302"/>
                  </a:lnTo>
                  <a:lnTo>
                    <a:pt x="642" y="1278"/>
                  </a:lnTo>
                  <a:lnTo>
                    <a:pt x="624" y="1260"/>
                  </a:lnTo>
                  <a:lnTo>
                    <a:pt x="618" y="1230"/>
                  </a:lnTo>
                  <a:lnTo>
                    <a:pt x="624" y="1212"/>
                  </a:lnTo>
                  <a:lnTo>
                    <a:pt x="618" y="1176"/>
                  </a:lnTo>
                  <a:lnTo>
                    <a:pt x="606" y="1164"/>
                  </a:lnTo>
                  <a:lnTo>
                    <a:pt x="588" y="1134"/>
                  </a:lnTo>
                  <a:lnTo>
                    <a:pt x="564" y="1122"/>
                  </a:lnTo>
                  <a:lnTo>
                    <a:pt x="540" y="1104"/>
                  </a:lnTo>
                  <a:lnTo>
                    <a:pt x="534" y="1080"/>
                  </a:lnTo>
                  <a:lnTo>
                    <a:pt x="516" y="1062"/>
                  </a:lnTo>
                  <a:lnTo>
                    <a:pt x="504" y="1032"/>
                  </a:lnTo>
                  <a:lnTo>
                    <a:pt x="504" y="1014"/>
                  </a:lnTo>
                  <a:lnTo>
                    <a:pt x="486" y="990"/>
                  </a:lnTo>
                  <a:lnTo>
                    <a:pt x="462" y="972"/>
                  </a:lnTo>
                  <a:lnTo>
                    <a:pt x="438" y="966"/>
                  </a:lnTo>
                  <a:lnTo>
                    <a:pt x="426" y="948"/>
                  </a:lnTo>
                  <a:lnTo>
                    <a:pt x="402" y="942"/>
                  </a:lnTo>
                  <a:lnTo>
                    <a:pt x="378" y="942"/>
                  </a:lnTo>
                  <a:lnTo>
                    <a:pt x="366" y="954"/>
                  </a:lnTo>
                  <a:lnTo>
                    <a:pt x="348" y="960"/>
                  </a:lnTo>
                  <a:lnTo>
                    <a:pt x="330" y="954"/>
                  </a:lnTo>
                  <a:lnTo>
                    <a:pt x="306" y="930"/>
                  </a:lnTo>
                  <a:lnTo>
                    <a:pt x="300" y="918"/>
                  </a:lnTo>
                  <a:lnTo>
                    <a:pt x="270" y="918"/>
                  </a:lnTo>
                  <a:lnTo>
                    <a:pt x="240" y="936"/>
                  </a:lnTo>
                  <a:lnTo>
                    <a:pt x="228" y="948"/>
                  </a:lnTo>
                  <a:lnTo>
                    <a:pt x="222" y="960"/>
                  </a:lnTo>
                  <a:lnTo>
                    <a:pt x="210" y="960"/>
                  </a:lnTo>
                  <a:lnTo>
                    <a:pt x="174" y="942"/>
                  </a:lnTo>
                  <a:lnTo>
                    <a:pt x="168" y="924"/>
                  </a:lnTo>
                  <a:lnTo>
                    <a:pt x="168" y="912"/>
                  </a:lnTo>
                  <a:lnTo>
                    <a:pt x="144" y="888"/>
                  </a:lnTo>
                  <a:lnTo>
                    <a:pt x="114" y="870"/>
                  </a:lnTo>
                  <a:lnTo>
                    <a:pt x="90" y="846"/>
                  </a:lnTo>
                  <a:lnTo>
                    <a:pt x="78" y="840"/>
                  </a:lnTo>
                  <a:lnTo>
                    <a:pt x="60" y="828"/>
                  </a:lnTo>
                  <a:lnTo>
                    <a:pt x="48" y="792"/>
                  </a:lnTo>
                  <a:lnTo>
                    <a:pt x="42" y="780"/>
                  </a:lnTo>
                  <a:lnTo>
                    <a:pt x="36" y="780"/>
                  </a:lnTo>
                  <a:lnTo>
                    <a:pt x="36" y="786"/>
                  </a:lnTo>
                  <a:lnTo>
                    <a:pt x="24" y="792"/>
                  </a:lnTo>
                  <a:lnTo>
                    <a:pt x="12" y="774"/>
                  </a:lnTo>
                  <a:lnTo>
                    <a:pt x="6" y="762"/>
                  </a:lnTo>
                  <a:lnTo>
                    <a:pt x="6" y="732"/>
                  </a:lnTo>
                  <a:lnTo>
                    <a:pt x="0" y="720"/>
                  </a:lnTo>
                  <a:lnTo>
                    <a:pt x="24" y="666"/>
                  </a:lnTo>
                  <a:lnTo>
                    <a:pt x="54" y="654"/>
                  </a:lnTo>
                  <a:lnTo>
                    <a:pt x="126" y="654"/>
                  </a:lnTo>
                  <a:lnTo>
                    <a:pt x="162" y="618"/>
                  </a:lnTo>
                  <a:lnTo>
                    <a:pt x="210" y="600"/>
                  </a:lnTo>
                  <a:lnTo>
                    <a:pt x="210" y="570"/>
                  </a:lnTo>
                  <a:lnTo>
                    <a:pt x="222" y="546"/>
                  </a:lnTo>
                  <a:lnTo>
                    <a:pt x="264" y="528"/>
                  </a:lnTo>
                  <a:lnTo>
                    <a:pt x="264" y="510"/>
                  </a:lnTo>
                  <a:lnTo>
                    <a:pt x="288" y="486"/>
                  </a:lnTo>
                  <a:lnTo>
                    <a:pt x="318" y="480"/>
                  </a:lnTo>
                  <a:lnTo>
                    <a:pt x="336" y="450"/>
                  </a:lnTo>
                  <a:lnTo>
                    <a:pt x="348" y="444"/>
                  </a:lnTo>
                  <a:lnTo>
                    <a:pt x="336" y="432"/>
                  </a:lnTo>
                  <a:lnTo>
                    <a:pt x="330" y="408"/>
                  </a:lnTo>
                  <a:lnTo>
                    <a:pt x="342" y="396"/>
                  </a:lnTo>
                  <a:lnTo>
                    <a:pt x="396" y="414"/>
                  </a:lnTo>
                  <a:lnTo>
                    <a:pt x="414" y="402"/>
                  </a:lnTo>
                  <a:lnTo>
                    <a:pt x="432" y="366"/>
                  </a:lnTo>
                  <a:lnTo>
                    <a:pt x="456" y="354"/>
                  </a:lnTo>
                  <a:lnTo>
                    <a:pt x="510" y="348"/>
                  </a:lnTo>
                  <a:lnTo>
                    <a:pt x="540" y="342"/>
                  </a:lnTo>
                  <a:lnTo>
                    <a:pt x="600" y="342"/>
                  </a:lnTo>
                  <a:lnTo>
                    <a:pt x="624" y="330"/>
                  </a:lnTo>
                  <a:lnTo>
                    <a:pt x="630" y="330"/>
                  </a:lnTo>
                  <a:lnTo>
                    <a:pt x="648" y="354"/>
                  </a:lnTo>
                  <a:lnTo>
                    <a:pt x="654" y="372"/>
                  </a:lnTo>
                  <a:lnTo>
                    <a:pt x="672" y="390"/>
                  </a:lnTo>
                  <a:lnTo>
                    <a:pt x="702" y="384"/>
                  </a:lnTo>
                  <a:lnTo>
                    <a:pt x="744" y="384"/>
                  </a:lnTo>
                  <a:lnTo>
                    <a:pt x="768" y="372"/>
                  </a:lnTo>
                  <a:lnTo>
                    <a:pt x="816" y="366"/>
                  </a:lnTo>
                  <a:lnTo>
                    <a:pt x="828" y="390"/>
                  </a:lnTo>
                  <a:lnTo>
                    <a:pt x="834" y="414"/>
                  </a:lnTo>
                  <a:lnTo>
                    <a:pt x="846" y="432"/>
                  </a:lnTo>
                  <a:lnTo>
                    <a:pt x="918" y="468"/>
                  </a:lnTo>
                  <a:lnTo>
                    <a:pt x="948" y="492"/>
                  </a:lnTo>
                  <a:lnTo>
                    <a:pt x="1002" y="510"/>
                  </a:lnTo>
                  <a:lnTo>
                    <a:pt x="1056" y="492"/>
                  </a:lnTo>
                  <a:lnTo>
                    <a:pt x="1086" y="468"/>
                  </a:lnTo>
                  <a:lnTo>
                    <a:pt x="1116" y="468"/>
                  </a:lnTo>
                  <a:lnTo>
                    <a:pt x="1140" y="474"/>
                  </a:lnTo>
                  <a:lnTo>
                    <a:pt x="1164" y="492"/>
                  </a:lnTo>
                  <a:lnTo>
                    <a:pt x="1188" y="480"/>
                  </a:lnTo>
                  <a:lnTo>
                    <a:pt x="1254" y="486"/>
                  </a:lnTo>
                  <a:lnTo>
                    <a:pt x="1284" y="498"/>
                  </a:lnTo>
                  <a:lnTo>
                    <a:pt x="1308" y="492"/>
                  </a:lnTo>
                  <a:lnTo>
                    <a:pt x="1320" y="486"/>
                  </a:lnTo>
                  <a:lnTo>
                    <a:pt x="1344" y="492"/>
                  </a:lnTo>
                  <a:lnTo>
                    <a:pt x="1398" y="486"/>
                  </a:lnTo>
                  <a:lnTo>
                    <a:pt x="1428" y="444"/>
                  </a:lnTo>
                  <a:lnTo>
                    <a:pt x="1410" y="426"/>
                  </a:lnTo>
                  <a:lnTo>
                    <a:pt x="1380" y="408"/>
                  </a:lnTo>
                  <a:lnTo>
                    <a:pt x="1380" y="366"/>
                  </a:lnTo>
                  <a:lnTo>
                    <a:pt x="1392" y="318"/>
                  </a:lnTo>
                  <a:lnTo>
                    <a:pt x="1386" y="300"/>
                  </a:lnTo>
                  <a:lnTo>
                    <a:pt x="1356" y="294"/>
                  </a:lnTo>
                  <a:lnTo>
                    <a:pt x="1338" y="276"/>
                  </a:lnTo>
                  <a:lnTo>
                    <a:pt x="1296" y="264"/>
                  </a:lnTo>
                  <a:lnTo>
                    <a:pt x="1284" y="228"/>
                  </a:lnTo>
                  <a:lnTo>
                    <a:pt x="1284" y="162"/>
                  </a:lnTo>
                  <a:lnTo>
                    <a:pt x="1314" y="126"/>
                  </a:lnTo>
                  <a:lnTo>
                    <a:pt x="1314" y="108"/>
                  </a:lnTo>
                  <a:lnTo>
                    <a:pt x="1332" y="84"/>
                  </a:lnTo>
                  <a:lnTo>
                    <a:pt x="1356" y="78"/>
                  </a:lnTo>
                  <a:lnTo>
                    <a:pt x="1374" y="84"/>
                  </a:lnTo>
                  <a:lnTo>
                    <a:pt x="1380" y="60"/>
                  </a:lnTo>
                  <a:lnTo>
                    <a:pt x="1374" y="36"/>
                  </a:lnTo>
                  <a:lnTo>
                    <a:pt x="1380" y="12"/>
                  </a:lnTo>
                  <a:lnTo>
                    <a:pt x="139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Freeform 18">
              <a:extLst>
                <a:ext uri="{FF2B5EF4-FFF2-40B4-BE49-F238E27FC236}">
                  <a16:creationId xmlns:a16="http://schemas.microsoft.com/office/drawing/2014/main" id="{2DF00AA0-755B-4F0B-9029-4A1280E7C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4117" y="3719377"/>
              <a:ext cx="909149" cy="431729"/>
            </a:xfrm>
            <a:custGeom>
              <a:avLst/>
              <a:gdLst/>
              <a:ahLst/>
              <a:cxnLst>
                <a:cxn ang="0">
                  <a:pos x="3180" y="66"/>
                </a:cxn>
                <a:cxn ang="0">
                  <a:pos x="3222" y="240"/>
                </a:cxn>
                <a:cxn ang="0">
                  <a:pos x="3372" y="216"/>
                </a:cxn>
                <a:cxn ang="0">
                  <a:pos x="3468" y="246"/>
                </a:cxn>
                <a:cxn ang="0">
                  <a:pos x="3606" y="360"/>
                </a:cxn>
                <a:cxn ang="0">
                  <a:pos x="3846" y="294"/>
                </a:cxn>
                <a:cxn ang="0">
                  <a:pos x="4068" y="138"/>
                </a:cxn>
                <a:cxn ang="0">
                  <a:pos x="4758" y="816"/>
                </a:cxn>
                <a:cxn ang="0">
                  <a:pos x="4908" y="840"/>
                </a:cxn>
                <a:cxn ang="0">
                  <a:pos x="5088" y="786"/>
                </a:cxn>
                <a:cxn ang="0">
                  <a:pos x="5412" y="918"/>
                </a:cxn>
                <a:cxn ang="0">
                  <a:pos x="5484" y="1020"/>
                </a:cxn>
                <a:cxn ang="0">
                  <a:pos x="5736" y="972"/>
                </a:cxn>
                <a:cxn ang="0">
                  <a:pos x="5754" y="1164"/>
                </a:cxn>
                <a:cxn ang="0">
                  <a:pos x="5724" y="1446"/>
                </a:cxn>
                <a:cxn ang="0">
                  <a:pos x="5490" y="1542"/>
                </a:cxn>
                <a:cxn ang="0">
                  <a:pos x="5286" y="1812"/>
                </a:cxn>
                <a:cxn ang="0">
                  <a:pos x="5220" y="1896"/>
                </a:cxn>
                <a:cxn ang="0">
                  <a:pos x="5004" y="1992"/>
                </a:cxn>
                <a:cxn ang="0">
                  <a:pos x="5124" y="2178"/>
                </a:cxn>
                <a:cxn ang="0">
                  <a:pos x="5124" y="2388"/>
                </a:cxn>
                <a:cxn ang="0">
                  <a:pos x="4650" y="2328"/>
                </a:cxn>
                <a:cxn ang="0">
                  <a:pos x="4224" y="2334"/>
                </a:cxn>
                <a:cxn ang="0">
                  <a:pos x="3990" y="2448"/>
                </a:cxn>
                <a:cxn ang="0">
                  <a:pos x="3702" y="2532"/>
                </a:cxn>
                <a:cxn ang="0">
                  <a:pos x="3348" y="2718"/>
                </a:cxn>
                <a:cxn ang="0">
                  <a:pos x="2856" y="2268"/>
                </a:cxn>
                <a:cxn ang="0">
                  <a:pos x="1536" y="2778"/>
                </a:cxn>
                <a:cxn ang="0">
                  <a:pos x="1068" y="2544"/>
                </a:cxn>
                <a:cxn ang="0">
                  <a:pos x="918" y="2484"/>
                </a:cxn>
                <a:cxn ang="0">
                  <a:pos x="774" y="2334"/>
                </a:cxn>
                <a:cxn ang="0">
                  <a:pos x="738" y="2220"/>
                </a:cxn>
                <a:cxn ang="0">
                  <a:pos x="810" y="2202"/>
                </a:cxn>
                <a:cxn ang="0">
                  <a:pos x="828" y="2064"/>
                </a:cxn>
                <a:cxn ang="0">
                  <a:pos x="1032" y="2082"/>
                </a:cxn>
                <a:cxn ang="0">
                  <a:pos x="1026" y="1944"/>
                </a:cxn>
                <a:cxn ang="0">
                  <a:pos x="990" y="1800"/>
                </a:cxn>
                <a:cxn ang="0">
                  <a:pos x="846" y="1806"/>
                </a:cxn>
                <a:cxn ang="0">
                  <a:pos x="744" y="1764"/>
                </a:cxn>
                <a:cxn ang="0">
                  <a:pos x="594" y="1812"/>
                </a:cxn>
                <a:cxn ang="0">
                  <a:pos x="462" y="1860"/>
                </a:cxn>
                <a:cxn ang="0">
                  <a:pos x="144" y="1614"/>
                </a:cxn>
                <a:cxn ang="0">
                  <a:pos x="6" y="1296"/>
                </a:cxn>
                <a:cxn ang="0">
                  <a:pos x="282" y="1248"/>
                </a:cxn>
                <a:cxn ang="0">
                  <a:pos x="414" y="996"/>
                </a:cxn>
                <a:cxn ang="0">
                  <a:pos x="570" y="942"/>
                </a:cxn>
                <a:cxn ang="0">
                  <a:pos x="678" y="912"/>
                </a:cxn>
                <a:cxn ang="0">
                  <a:pos x="930" y="996"/>
                </a:cxn>
                <a:cxn ang="0">
                  <a:pos x="1104" y="1050"/>
                </a:cxn>
                <a:cxn ang="0">
                  <a:pos x="1332" y="996"/>
                </a:cxn>
                <a:cxn ang="0">
                  <a:pos x="1536" y="990"/>
                </a:cxn>
                <a:cxn ang="0">
                  <a:pos x="1710" y="1074"/>
                </a:cxn>
                <a:cxn ang="0">
                  <a:pos x="2016" y="1038"/>
                </a:cxn>
                <a:cxn ang="0">
                  <a:pos x="1836" y="834"/>
                </a:cxn>
                <a:cxn ang="0">
                  <a:pos x="1854" y="660"/>
                </a:cxn>
                <a:cxn ang="0">
                  <a:pos x="1956" y="522"/>
                </a:cxn>
                <a:cxn ang="0">
                  <a:pos x="1836" y="462"/>
                </a:cxn>
                <a:cxn ang="0">
                  <a:pos x="1992" y="414"/>
                </a:cxn>
                <a:cxn ang="0">
                  <a:pos x="2184" y="342"/>
                </a:cxn>
                <a:cxn ang="0">
                  <a:pos x="2424" y="264"/>
                </a:cxn>
                <a:cxn ang="0">
                  <a:pos x="2604" y="180"/>
                </a:cxn>
                <a:cxn ang="0">
                  <a:pos x="2802" y="54"/>
                </a:cxn>
              </a:cxnLst>
              <a:rect l="0" t="0" r="r" b="b"/>
              <a:pathLst>
                <a:path w="5850" h="2778">
                  <a:moveTo>
                    <a:pt x="2934" y="0"/>
                  </a:moveTo>
                  <a:lnTo>
                    <a:pt x="2976" y="18"/>
                  </a:lnTo>
                  <a:lnTo>
                    <a:pt x="3018" y="12"/>
                  </a:lnTo>
                  <a:lnTo>
                    <a:pt x="3054" y="36"/>
                  </a:lnTo>
                  <a:lnTo>
                    <a:pt x="3090" y="36"/>
                  </a:lnTo>
                  <a:lnTo>
                    <a:pt x="3126" y="18"/>
                  </a:lnTo>
                  <a:lnTo>
                    <a:pt x="3156" y="24"/>
                  </a:lnTo>
                  <a:lnTo>
                    <a:pt x="3168" y="60"/>
                  </a:lnTo>
                  <a:lnTo>
                    <a:pt x="3180" y="66"/>
                  </a:lnTo>
                  <a:lnTo>
                    <a:pt x="3192" y="96"/>
                  </a:lnTo>
                  <a:lnTo>
                    <a:pt x="3210" y="120"/>
                  </a:lnTo>
                  <a:lnTo>
                    <a:pt x="3234" y="126"/>
                  </a:lnTo>
                  <a:lnTo>
                    <a:pt x="3234" y="144"/>
                  </a:lnTo>
                  <a:lnTo>
                    <a:pt x="3228" y="168"/>
                  </a:lnTo>
                  <a:lnTo>
                    <a:pt x="3234" y="192"/>
                  </a:lnTo>
                  <a:lnTo>
                    <a:pt x="3234" y="204"/>
                  </a:lnTo>
                  <a:lnTo>
                    <a:pt x="3210" y="210"/>
                  </a:lnTo>
                  <a:lnTo>
                    <a:pt x="3222" y="240"/>
                  </a:lnTo>
                  <a:lnTo>
                    <a:pt x="3240" y="246"/>
                  </a:lnTo>
                  <a:lnTo>
                    <a:pt x="3276" y="228"/>
                  </a:lnTo>
                  <a:lnTo>
                    <a:pt x="3300" y="246"/>
                  </a:lnTo>
                  <a:lnTo>
                    <a:pt x="3318" y="240"/>
                  </a:lnTo>
                  <a:lnTo>
                    <a:pt x="3324" y="216"/>
                  </a:lnTo>
                  <a:lnTo>
                    <a:pt x="3342" y="210"/>
                  </a:lnTo>
                  <a:lnTo>
                    <a:pt x="3354" y="234"/>
                  </a:lnTo>
                  <a:lnTo>
                    <a:pt x="3372" y="234"/>
                  </a:lnTo>
                  <a:lnTo>
                    <a:pt x="3372" y="216"/>
                  </a:lnTo>
                  <a:lnTo>
                    <a:pt x="3360" y="186"/>
                  </a:lnTo>
                  <a:lnTo>
                    <a:pt x="3372" y="180"/>
                  </a:lnTo>
                  <a:lnTo>
                    <a:pt x="3426" y="216"/>
                  </a:lnTo>
                  <a:lnTo>
                    <a:pt x="3432" y="258"/>
                  </a:lnTo>
                  <a:lnTo>
                    <a:pt x="3450" y="294"/>
                  </a:lnTo>
                  <a:lnTo>
                    <a:pt x="3468" y="294"/>
                  </a:lnTo>
                  <a:lnTo>
                    <a:pt x="3492" y="270"/>
                  </a:lnTo>
                  <a:lnTo>
                    <a:pt x="3474" y="264"/>
                  </a:lnTo>
                  <a:lnTo>
                    <a:pt x="3468" y="246"/>
                  </a:lnTo>
                  <a:lnTo>
                    <a:pt x="3498" y="240"/>
                  </a:lnTo>
                  <a:lnTo>
                    <a:pt x="3558" y="270"/>
                  </a:lnTo>
                  <a:lnTo>
                    <a:pt x="3576" y="270"/>
                  </a:lnTo>
                  <a:lnTo>
                    <a:pt x="3600" y="252"/>
                  </a:lnTo>
                  <a:lnTo>
                    <a:pt x="3618" y="258"/>
                  </a:lnTo>
                  <a:lnTo>
                    <a:pt x="3606" y="288"/>
                  </a:lnTo>
                  <a:lnTo>
                    <a:pt x="3588" y="300"/>
                  </a:lnTo>
                  <a:lnTo>
                    <a:pt x="3588" y="336"/>
                  </a:lnTo>
                  <a:lnTo>
                    <a:pt x="3606" y="360"/>
                  </a:lnTo>
                  <a:lnTo>
                    <a:pt x="3630" y="360"/>
                  </a:lnTo>
                  <a:lnTo>
                    <a:pt x="3642" y="342"/>
                  </a:lnTo>
                  <a:lnTo>
                    <a:pt x="3678" y="330"/>
                  </a:lnTo>
                  <a:lnTo>
                    <a:pt x="3744" y="348"/>
                  </a:lnTo>
                  <a:lnTo>
                    <a:pt x="3756" y="354"/>
                  </a:lnTo>
                  <a:lnTo>
                    <a:pt x="3774" y="342"/>
                  </a:lnTo>
                  <a:lnTo>
                    <a:pt x="3768" y="312"/>
                  </a:lnTo>
                  <a:lnTo>
                    <a:pt x="3798" y="300"/>
                  </a:lnTo>
                  <a:lnTo>
                    <a:pt x="3846" y="294"/>
                  </a:lnTo>
                  <a:lnTo>
                    <a:pt x="3870" y="276"/>
                  </a:lnTo>
                  <a:lnTo>
                    <a:pt x="3882" y="252"/>
                  </a:lnTo>
                  <a:lnTo>
                    <a:pt x="3906" y="240"/>
                  </a:lnTo>
                  <a:lnTo>
                    <a:pt x="3912" y="216"/>
                  </a:lnTo>
                  <a:lnTo>
                    <a:pt x="3942" y="186"/>
                  </a:lnTo>
                  <a:lnTo>
                    <a:pt x="3972" y="180"/>
                  </a:lnTo>
                  <a:lnTo>
                    <a:pt x="3996" y="156"/>
                  </a:lnTo>
                  <a:lnTo>
                    <a:pt x="4026" y="150"/>
                  </a:lnTo>
                  <a:lnTo>
                    <a:pt x="4068" y="138"/>
                  </a:lnTo>
                  <a:lnTo>
                    <a:pt x="4086" y="144"/>
                  </a:lnTo>
                  <a:lnTo>
                    <a:pt x="4080" y="174"/>
                  </a:lnTo>
                  <a:lnTo>
                    <a:pt x="4056" y="198"/>
                  </a:lnTo>
                  <a:lnTo>
                    <a:pt x="4032" y="204"/>
                  </a:lnTo>
                  <a:lnTo>
                    <a:pt x="4044" y="222"/>
                  </a:lnTo>
                  <a:lnTo>
                    <a:pt x="4320" y="408"/>
                  </a:lnTo>
                  <a:lnTo>
                    <a:pt x="4698" y="840"/>
                  </a:lnTo>
                  <a:lnTo>
                    <a:pt x="4734" y="834"/>
                  </a:lnTo>
                  <a:lnTo>
                    <a:pt x="4758" y="816"/>
                  </a:lnTo>
                  <a:lnTo>
                    <a:pt x="4770" y="804"/>
                  </a:lnTo>
                  <a:lnTo>
                    <a:pt x="4758" y="798"/>
                  </a:lnTo>
                  <a:lnTo>
                    <a:pt x="4758" y="762"/>
                  </a:lnTo>
                  <a:lnTo>
                    <a:pt x="4782" y="756"/>
                  </a:lnTo>
                  <a:lnTo>
                    <a:pt x="4824" y="774"/>
                  </a:lnTo>
                  <a:lnTo>
                    <a:pt x="4824" y="810"/>
                  </a:lnTo>
                  <a:lnTo>
                    <a:pt x="4860" y="822"/>
                  </a:lnTo>
                  <a:lnTo>
                    <a:pt x="4884" y="840"/>
                  </a:lnTo>
                  <a:lnTo>
                    <a:pt x="4908" y="840"/>
                  </a:lnTo>
                  <a:lnTo>
                    <a:pt x="4932" y="828"/>
                  </a:lnTo>
                  <a:lnTo>
                    <a:pt x="4956" y="822"/>
                  </a:lnTo>
                  <a:lnTo>
                    <a:pt x="4998" y="846"/>
                  </a:lnTo>
                  <a:lnTo>
                    <a:pt x="5028" y="828"/>
                  </a:lnTo>
                  <a:lnTo>
                    <a:pt x="5052" y="834"/>
                  </a:lnTo>
                  <a:lnTo>
                    <a:pt x="5082" y="828"/>
                  </a:lnTo>
                  <a:lnTo>
                    <a:pt x="5094" y="810"/>
                  </a:lnTo>
                  <a:lnTo>
                    <a:pt x="5082" y="798"/>
                  </a:lnTo>
                  <a:lnTo>
                    <a:pt x="5088" y="786"/>
                  </a:lnTo>
                  <a:lnTo>
                    <a:pt x="5136" y="774"/>
                  </a:lnTo>
                  <a:lnTo>
                    <a:pt x="5196" y="774"/>
                  </a:lnTo>
                  <a:lnTo>
                    <a:pt x="5238" y="786"/>
                  </a:lnTo>
                  <a:lnTo>
                    <a:pt x="5286" y="816"/>
                  </a:lnTo>
                  <a:lnTo>
                    <a:pt x="5310" y="858"/>
                  </a:lnTo>
                  <a:lnTo>
                    <a:pt x="5328" y="888"/>
                  </a:lnTo>
                  <a:lnTo>
                    <a:pt x="5340" y="894"/>
                  </a:lnTo>
                  <a:lnTo>
                    <a:pt x="5376" y="900"/>
                  </a:lnTo>
                  <a:lnTo>
                    <a:pt x="5412" y="918"/>
                  </a:lnTo>
                  <a:lnTo>
                    <a:pt x="5418" y="918"/>
                  </a:lnTo>
                  <a:lnTo>
                    <a:pt x="5442" y="930"/>
                  </a:lnTo>
                  <a:lnTo>
                    <a:pt x="5448" y="948"/>
                  </a:lnTo>
                  <a:lnTo>
                    <a:pt x="5442" y="960"/>
                  </a:lnTo>
                  <a:lnTo>
                    <a:pt x="5442" y="984"/>
                  </a:lnTo>
                  <a:lnTo>
                    <a:pt x="5448" y="1002"/>
                  </a:lnTo>
                  <a:lnTo>
                    <a:pt x="5466" y="1014"/>
                  </a:lnTo>
                  <a:lnTo>
                    <a:pt x="5472" y="1020"/>
                  </a:lnTo>
                  <a:lnTo>
                    <a:pt x="5484" y="1020"/>
                  </a:lnTo>
                  <a:lnTo>
                    <a:pt x="5514" y="1032"/>
                  </a:lnTo>
                  <a:lnTo>
                    <a:pt x="5538" y="1044"/>
                  </a:lnTo>
                  <a:lnTo>
                    <a:pt x="5544" y="1026"/>
                  </a:lnTo>
                  <a:lnTo>
                    <a:pt x="5568" y="1014"/>
                  </a:lnTo>
                  <a:lnTo>
                    <a:pt x="5646" y="1014"/>
                  </a:lnTo>
                  <a:lnTo>
                    <a:pt x="5676" y="1002"/>
                  </a:lnTo>
                  <a:lnTo>
                    <a:pt x="5694" y="978"/>
                  </a:lnTo>
                  <a:lnTo>
                    <a:pt x="5724" y="966"/>
                  </a:lnTo>
                  <a:lnTo>
                    <a:pt x="5736" y="972"/>
                  </a:lnTo>
                  <a:lnTo>
                    <a:pt x="5724" y="1008"/>
                  </a:lnTo>
                  <a:lnTo>
                    <a:pt x="5736" y="1026"/>
                  </a:lnTo>
                  <a:lnTo>
                    <a:pt x="5754" y="1032"/>
                  </a:lnTo>
                  <a:lnTo>
                    <a:pt x="5790" y="1062"/>
                  </a:lnTo>
                  <a:lnTo>
                    <a:pt x="5838" y="1074"/>
                  </a:lnTo>
                  <a:lnTo>
                    <a:pt x="5850" y="1086"/>
                  </a:lnTo>
                  <a:lnTo>
                    <a:pt x="5820" y="1116"/>
                  </a:lnTo>
                  <a:lnTo>
                    <a:pt x="5796" y="1128"/>
                  </a:lnTo>
                  <a:lnTo>
                    <a:pt x="5754" y="1164"/>
                  </a:lnTo>
                  <a:lnTo>
                    <a:pt x="5754" y="1188"/>
                  </a:lnTo>
                  <a:lnTo>
                    <a:pt x="5760" y="1200"/>
                  </a:lnTo>
                  <a:lnTo>
                    <a:pt x="5742" y="1230"/>
                  </a:lnTo>
                  <a:lnTo>
                    <a:pt x="5700" y="1248"/>
                  </a:lnTo>
                  <a:lnTo>
                    <a:pt x="5670" y="1266"/>
                  </a:lnTo>
                  <a:lnTo>
                    <a:pt x="5664" y="1296"/>
                  </a:lnTo>
                  <a:lnTo>
                    <a:pt x="5664" y="1356"/>
                  </a:lnTo>
                  <a:lnTo>
                    <a:pt x="5694" y="1410"/>
                  </a:lnTo>
                  <a:lnTo>
                    <a:pt x="5724" y="1446"/>
                  </a:lnTo>
                  <a:lnTo>
                    <a:pt x="5724" y="1464"/>
                  </a:lnTo>
                  <a:lnTo>
                    <a:pt x="5682" y="1506"/>
                  </a:lnTo>
                  <a:lnTo>
                    <a:pt x="5646" y="1518"/>
                  </a:lnTo>
                  <a:lnTo>
                    <a:pt x="5622" y="1542"/>
                  </a:lnTo>
                  <a:lnTo>
                    <a:pt x="5598" y="1548"/>
                  </a:lnTo>
                  <a:lnTo>
                    <a:pt x="5586" y="1548"/>
                  </a:lnTo>
                  <a:lnTo>
                    <a:pt x="5580" y="1530"/>
                  </a:lnTo>
                  <a:lnTo>
                    <a:pt x="5550" y="1530"/>
                  </a:lnTo>
                  <a:lnTo>
                    <a:pt x="5490" y="1542"/>
                  </a:lnTo>
                  <a:lnTo>
                    <a:pt x="5448" y="1536"/>
                  </a:lnTo>
                  <a:lnTo>
                    <a:pt x="5388" y="1518"/>
                  </a:lnTo>
                  <a:lnTo>
                    <a:pt x="5340" y="1518"/>
                  </a:lnTo>
                  <a:lnTo>
                    <a:pt x="5322" y="1578"/>
                  </a:lnTo>
                  <a:lnTo>
                    <a:pt x="5310" y="1620"/>
                  </a:lnTo>
                  <a:lnTo>
                    <a:pt x="5310" y="1650"/>
                  </a:lnTo>
                  <a:lnTo>
                    <a:pt x="5292" y="1734"/>
                  </a:lnTo>
                  <a:lnTo>
                    <a:pt x="5292" y="1794"/>
                  </a:lnTo>
                  <a:lnTo>
                    <a:pt x="5286" y="1812"/>
                  </a:lnTo>
                  <a:lnTo>
                    <a:pt x="5304" y="1824"/>
                  </a:lnTo>
                  <a:lnTo>
                    <a:pt x="5340" y="1842"/>
                  </a:lnTo>
                  <a:lnTo>
                    <a:pt x="5328" y="1866"/>
                  </a:lnTo>
                  <a:lnTo>
                    <a:pt x="5322" y="1890"/>
                  </a:lnTo>
                  <a:lnTo>
                    <a:pt x="5304" y="1890"/>
                  </a:lnTo>
                  <a:lnTo>
                    <a:pt x="5286" y="1902"/>
                  </a:lnTo>
                  <a:lnTo>
                    <a:pt x="5262" y="1902"/>
                  </a:lnTo>
                  <a:lnTo>
                    <a:pt x="5244" y="1884"/>
                  </a:lnTo>
                  <a:lnTo>
                    <a:pt x="5220" y="1896"/>
                  </a:lnTo>
                  <a:lnTo>
                    <a:pt x="5184" y="1902"/>
                  </a:lnTo>
                  <a:lnTo>
                    <a:pt x="5118" y="1914"/>
                  </a:lnTo>
                  <a:lnTo>
                    <a:pt x="5070" y="1932"/>
                  </a:lnTo>
                  <a:lnTo>
                    <a:pt x="5046" y="1932"/>
                  </a:lnTo>
                  <a:lnTo>
                    <a:pt x="5028" y="1920"/>
                  </a:lnTo>
                  <a:lnTo>
                    <a:pt x="5004" y="1932"/>
                  </a:lnTo>
                  <a:lnTo>
                    <a:pt x="4974" y="1956"/>
                  </a:lnTo>
                  <a:lnTo>
                    <a:pt x="4974" y="1974"/>
                  </a:lnTo>
                  <a:lnTo>
                    <a:pt x="5004" y="1992"/>
                  </a:lnTo>
                  <a:lnTo>
                    <a:pt x="5046" y="1992"/>
                  </a:lnTo>
                  <a:lnTo>
                    <a:pt x="5082" y="1998"/>
                  </a:lnTo>
                  <a:lnTo>
                    <a:pt x="5082" y="2010"/>
                  </a:lnTo>
                  <a:lnTo>
                    <a:pt x="5058" y="2028"/>
                  </a:lnTo>
                  <a:lnTo>
                    <a:pt x="5076" y="2070"/>
                  </a:lnTo>
                  <a:lnTo>
                    <a:pt x="5076" y="2088"/>
                  </a:lnTo>
                  <a:lnTo>
                    <a:pt x="5088" y="2106"/>
                  </a:lnTo>
                  <a:lnTo>
                    <a:pt x="5094" y="2136"/>
                  </a:lnTo>
                  <a:lnTo>
                    <a:pt x="5124" y="2178"/>
                  </a:lnTo>
                  <a:lnTo>
                    <a:pt x="5130" y="2202"/>
                  </a:lnTo>
                  <a:lnTo>
                    <a:pt x="5160" y="2226"/>
                  </a:lnTo>
                  <a:lnTo>
                    <a:pt x="5172" y="2280"/>
                  </a:lnTo>
                  <a:lnTo>
                    <a:pt x="5154" y="2298"/>
                  </a:lnTo>
                  <a:lnTo>
                    <a:pt x="5148" y="2322"/>
                  </a:lnTo>
                  <a:lnTo>
                    <a:pt x="5172" y="2346"/>
                  </a:lnTo>
                  <a:lnTo>
                    <a:pt x="5160" y="2358"/>
                  </a:lnTo>
                  <a:lnTo>
                    <a:pt x="5154" y="2370"/>
                  </a:lnTo>
                  <a:lnTo>
                    <a:pt x="5124" y="2388"/>
                  </a:lnTo>
                  <a:lnTo>
                    <a:pt x="5124" y="2424"/>
                  </a:lnTo>
                  <a:lnTo>
                    <a:pt x="5100" y="2442"/>
                  </a:lnTo>
                  <a:lnTo>
                    <a:pt x="5028" y="2424"/>
                  </a:lnTo>
                  <a:lnTo>
                    <a:pt x="4962" y="2358"/>
                  </a:lnTo>
                  <a:lnTo>
                    <a:pt x="4938" y="2364"/>
                  </a:lnTo>
                  <a:lnTo>
                    <a:pt x="4872" y="2340"/>
                  </a:lnTo>
                  <a:lnTo>
                    <a:pt x="4776" y="2334"/>
                  </a:lnTo>
                  <a:lnTo>
                    <a:pt x="4728" y="2352"/>
                  </a:lnTo>
                  <a:lnTo>
                    <a:pt x="4650" y="2328"/>
                  </a:lnTo>
                  <a:lnTo>
                    <a:pt x="4578" y="2346"/>
                  </a:lnTo>
                  <a:lnTo>
                    <a:pt x="4542" y="2352"/>
                  </a:lnTo>
                  <a:lnTo>
                    <a:pt x="4506" y="2340"/>
                  </a:lnTo>
                  <a:lnTo>
                    <a:pt x="4476" y="2364"/>
                  </a:lnTo>
                  <a:lnTo>
                    <a:pt x="4452" y="2376"/>
                  </a:lnTo>
                  <a:lnTo>
                    <a:pt x="4362" y="2364"/>
                  </a:lnTo>
                  <a:lnTo>
                    <a:pt x="4302" y="2352"/>
                  </a:lnTo>
                  <a:lnTo>
                    <a:pt x="4272" y="2334"/>
                  </a:lnTo>
                  <a:lnTo>
                    <a:pt x="4224" y="2334"/>
                  </a:lnTo>
                  <a:lnTo>
                    <a:pt x="4206" y="2340"/>
                  </a:lnTo>
                  <a:lnTo>
                    <a:pt x="4170" y="2340"/>
                  </a:lnTo>
                  <a:lnTo>
                    <a:pt x="4140" y="2334"/>
                  </a:lnTo>
                  <a:lnTo>
                    <a:pt x="4122" y="2340"/>
                  </a:lnTo>
                  <a:lnTo>
                    <a:pt x="4128" y="2370"/>
                  </a:lnTo>
                  <a:lnTo>
                    <a:pt x="4134" y="2406"/>
                  </a:lnTo>
                  <a:lnTo>
                    <a:pt x="4134" y="2442"/>
                  </a:lnTo>
                  <a:lnTo>
                    <a:pt x="4086" y="2448"/>
                  </a:lnTo>
                  <a:lnTo>
                    <a:pt x="3990" y="2448"/>
                  </a:lnTo>
                  <a:lnTo>
                    <a:pt x="3882" y="2442"/>
                  </a:lnTo>
                  <a:lnTo>
                    <a:pt x="3852" y="2424"/>
                  </a:lnTo>
                  <a:lnTo>
                    <a:pt x="3804" y="2418"/>
                  </a:lnTo>
                  <a:lnTo>
                    <a:pt x="3774" y="2448"/>
                  </a:lnTo>
                  <a:lnTo>
                    <a:pt x="3786" y="2466"/>
                  </a:lnTo>
                  <a:lnTo>
                    <a:pt x="3750" y="2484"/>
                  </a:lnTo>
                  <a:lnTo>
                    <a:pt x="3744" y="2496"/>
                  </a:lnTo>
                  <a:lnTo>
                    <a:pt x="3738" y="2496"/>
                  </a:lnTo>
                  <a:lnTo>
                    <a:pt x="3702" y="2532"/>
                  </a:lnTo>
                  <a:lnTo>
                    <a:pt x="3678" y="2538"/>
                  </a:lnTo>
                  <a:lnTo>
                    <a:pt x="3618" y="2604"/>
                  </a:lnTo>
                  <a:lnTo>
                    <a:pt x="3600" y="2646"/>
                  </a:lnTo>
                  <a:lnTo>
                    <a:pt x="3582" y="2664"/>
                  </a:lnTo>
                  <a:lnTo>
                    <a:pt x="3546" y="2712"/>
                  </a:lnTo>
                  <a:lnTo>
                    <a:pt x="3486" y="2766"/>
                  </a:lnTo>
                  <a:lnTo>
                    <a:pt x="3468" y="2754"/>
                  </a:lnTo>
                  <a:lnTo>
                    <a:pt x="3402" y="2724"/>
                  </a:lnTo>
                  <a:lnTo>
                    <a:pt x="3348" y="2718"/>
                  </a:lnTo>
                  <a:lnTo>
                    <a:pt x="3306" y="2730"/>
                  </a:lnTo>
                  <a:lnTo>
                    <a:pt x="3234" y="2760"/>
                  </a:lnTo>
                  <a:lnTo>
                    <a:pt x="3204" y="2760"/>
                  </a:lnTo>
                  <a:lnTo>
                    <a:pt x="3138" y="2598"/>
                  </a:lnTo>
                  <a:lnTo>
                    <a:pt x="3030" y="2586"/>
                  </a:lnTo>
                  <a:lnTo>
                    <a:pt x="3024" y="2388"/>
                  </a:lnTo>
                  <a:lnTo>
                    <a:pt x="2970" y="2406"/>
                  </a:lnTo>
                  <a:lnTo>
                    <a:pt x="2934" y="2322"/>
                  </a:lnTo>
                  <a:lnTo>
                    <a:pt x="2856" y="2268"/>
                  </a:lnTo>
                  <a:lnTo>
                    <a:pt x="2598" y="2268"/>
                  </a:lnTo>
                  <a:lnTo>
                    <a:pt x="2370" y="2292"/>
                  </a:lnTo>
                  <a:lnTo>
                    <a:pt x="2244" y="2220"/>
                  </a:lnTo>
                  <a:lnTo>
                    <a:pt x="2148" y="2184"/>
                  </a:lnTo>
                  <a:lnTo>
                    <a:pt x="1902" y="2028"/>
                  </a:lnTo>
                  <a:lnTo>
                    <a:pt x="1500" y="2100"/>
                  </a:lnTo>
                  <a:lnTo>
                    <a:pt x="1620" y="2760"/>
                  </a:lnTo>
                  <a:lnTo>
                    <a:pt x="1602" y="2766"/>
                  </a:lnTo>
                  <a:lnTo>
                    <a:pt x="1536" y="2778"/>
                  </a:lnTo>
                  <a:lnTo>
                    <a:pt x="1440" y="2670"/>
                  </a:lnTo>
                  <a:lnTo>
                    <a:pt x="1332" y="2616"/>
                  </a:lnTo>
                  <a:lnTo>
                    <a:pt x="1230" y="2604"/>
                  </a:lnTo>
                  <a:lnTo>
                    <a:pt x="1152" y="2628"/>
                  </a:lnTo>
                  <a:lnTo>
                    <a:pt x="1062" y="2706"/>
                  </a:lnTo>
                  <a:lnTo>
                    <a:pt x="1050" y="2634"/>
                  </a:lnTo>
                  <a:lnTo>
                    <a:pt x="1068" y="2598"/>
                  </a:lnTo>
                  <a:lnTo>
                    <a:pt x="1074" y="2556"/>
                  </a:lnTo>
                  <a:lnTo>
                    <a:pt x="1068" y="2544"/>
                  </a:lnTo>
                  <a:lnTo>
                    <a:pt x="1074" y="2532"/>
                  </a:lnTo>
                  <a:lnTo>
                    <a:pt x="1062" y="2526"/>
                  </a:lnTo>
                  <a:lnTo>
                    <a:pt x="1032" y="2526"/>
                  </a:lnTo>
                  <a:lnTo>
                    <a:pt x="1008" y="2520"/>
                  </a:lnTo>
                  <a:lnTo>
                    <a:pt x="978" y="2514"/>
                  </a:lnTo>
                  <a:lnTo>
                    <a:pt x="954" y="2520"/>
                  </a:lnTo>
                  <a:lnTo>
                    <a:pt x="942" y="2520"/>
                  </a:lnTo>
                  <a:lnTo>
                    <a:pt x="930" y="2496"/>
                  </a:lnTo>
                  <a:lnTo>
                    <a:pt x="918" y="2484"/>
                  </a:lnTo>
                  <a:lnTo>
                    <a:pt x="906" y="2460"/>
                  </a:lnTo>
                  <a:lnTo>
                    <a:pt x="888" y="2454"/>
                  </a:lnTo>
                  <a:lnTo>
                    <a:pt x="876" y="2460"/>
                  </a:lnTo>
                  <a:lnTo>
                    <a:pt x="852" y="2466"/>
                  </a:lnTo>
                  <a:lnTo>
                    <a:pt x="840" y="2466"/>
                  </a:lnTo>
                  <a:lnTo>
                    <a:pt x="840" y="2400"/>
                  </a:lnTo>
                  <a:lnTo>
                    <a:pt x="792" y="2358"/>
                  </a:lnTo>
                  <a:lnTo>
                    <a:pt x="786" y="2340"/>
                  </a:lnTo>
                  <a:lnTo>
                    <a:pt x="774" y="2334"/>
                  </a:lnTo>
                  <a:lnTo>
                    <a:pt x="762" y="2304"/>
                  </a:lnTo>
                  <a:lnTo>
                    <a:pt x="744" y="2298"/>
                  </a:lnTo>
                  <a:lnTo>
                    <a:pt x="732" y="2274"/>
                  </a:lnTo>
                  <a:lnTo>
                    <a:pt x="708" y="2268"/>
                  </a:lnTo>
                  <a:lnTo>
                    <a:pt x="684" y="2268"/>
                  </a:lnTo>
                  <a:lnTo>
                    <a:pt x="666" y="2244"/>
                  </a:lnTo>
                  <a:lnTo>
                    <a:pt x="666" y="2232"/>
                  </a:lnTo>
                  <a:lnTo>
                    <a:pt x="678" y="2220"/>
                  </a:lnTo>
                  <a:lnTo>
                    <a:pt x="738" y="2220"/>
                  </a:lnTo>
                  <a:lnTo>
                    <a:pt x="750" y="2226"/>
                  </a:lnTo>
                  <a:lnTo>
                    <a:pt x="768" y="2226"/>
                  </a:lnTo>
                  <a:lnTo>
                    <a:pt x="786" y="2232"/>
                  </a:lnTo>
                  <a:lnTo>
                    <a:pt x="798" y="2220"/>
                  </a:lnTo>
                  <a:lnTo>
                    <a:pt x="816" y="2214"/>
                  </a:lnTo>
                  <a:lnTo>
                    <a:pt x="840" y="2220"/>
                  </a:lnTo>
                  <a:lnTo>
                    <a:pt x="846" y="2214"/>
                  </a:lnTo>
                  <a:lnTo>
                    <a:pt x="840" y="2202"/>
                  </a:lnTo>
                  <a:lnTo>
                    <a:pt x="810" y="2202"/>
                  </a:lnTo>
                  <a:lnTo>
                    <a:pt x="804" y="2196"/>
                  </a:lnTo>
                  <a:lnTo>
                    <a:pt x="804" y="2178"/>
                  </a:lnTo>
                  <a:lnTo>
                    <a:pt x="774" y="2148"/>
                  </a:lnTo>
                  <a:lnTo>
                    <a:pt x="768" y="2130"/>
                  </a:lnTo>
                  <a:lnTo>
                    <a:pt x="780" y="2124"/>
                  </a:lnTo>
                  <a:lnTo>
                    <a:pt x="786" y="2100"/>
                  </a:lnTo>
                  <a:lnTo>
                    <a:pt x="780" y="2088"/>
                  </a:lnTo>
                  <a:lnTo>
                    <a:pt x="798" y="2070"/>
                  </a:lnTo>
                  <a:lnTo>
                    <a:pt x="828" y="2064"/>
                  </a:lnTo>
                  <a:lnTo>
                    <a:pt x="858" y="2052"/>
                  </a:lnTo>
                  <a:lnTo>
                    <a:pt x="882" y="2064"/>
                  </a:lnTo>
                  <a:lnTo>
                    <a:pt x="912" y="2058"/>
                  </a:lnTo>
                  <a:lnTo>
                    <a:pt x="936" y="2052"/>
                  </a:lnTo>
                  <a:lnTo>
                    <a:pt x="948" y="2064"/>
                  </a:lnTo>
                  <a:lnTo>
                    <a:pt x="966" y="2058"/>
                  </a:lnTo>
                  <a:lnTo>
                    <a:pt x="984" y="2058"/>
                  </a:lnTo>
                  <a:lnTo>
                    <a:pt x="1008" y="2082"/>
                  </a:lnTo>
                  <a:lnTo>
                    <a:pt x="1032" y="2082"/>
                  </a:lnTo>
                  <a:lnTo>
                    <a:pt x="1068" y="2064"/>
                  </a:lnTo>
                  <a:lnTo>
                    <a:pt x="1074" y="2052"/>
                  </a:lnTo>
                  <a:lnTo>
                    <a:pt x="1050" y="2046"/>
                  </a:lnTo>
                  <a:lnTo>
                    <a:pt x="1020" y="2040"/>
                  </a:lnTo>
                  <a:lnTo>
                    <a:pt x="1002" y="2004"/>
                  </a:lnTo>
                  <a:lnTo>
                    <a:pt x="1002" y="1974"/>
                  </a:lnTo>
                  <a:lnTo>
                    <a:pt x="1026" y="1962"/>
                  </a:lnTo>
                  <a:lnTo>
                    <a:pt x="1038" y="1950"/>
                  </a:lnTo>
                  <a:lnTo>
                    <a:pt x="1026" y="1944"/>
                  </a:lnTo>
                  <a:lnTo>
                    <a:pt x="1014" y="1932"/>
                  </a:lnTo>
                  <a:lnTo>
                    <a:pt x="1014" y="1920"/>
                  </a:lnTo>
                  <a:lnTo>
                    <a:pt x="1026" y="1890"/>
                  </a:lnTo>
                  <a:lnTo>
                    <a:pt x="1032" y="1866"/>
                  </a:lnTo>
                  <a:lnTo>
                    <a:pt x="1008" y="1848"/>
                  </a:lnTo>
                  <a:lnTo>
                    <a:pt x="1002" y="1830"/>
                  </a:lnTo>
                  <a:lnTo>
                    <a:pt x="1014" y="1812"/>
                  </a:lnTo>
                  <a:lnTo>
                    <a:pt x="1014" y="1806"/>
                  </a:lnTo>
                  <a:lnTo>
                    <a:pt x="990" y="1800"/>
                  </a:lnTo>
                  <a:lnTo>
                    <a:pt x="978" y="1782"/>
                  </a:lnTo>
                  <a:lnTo>
                    <a:pt x="978" y="1770"/>
                  </a:lnTo>
                  <a:lnTo>
                    <a:pt x="924" y="1770"/>
                  </a:lnTo>
                  <a:lnTo>
                    <a:pt x="906" y="1764"/>
                  </a:lnTo>
                  <a:lnTo>
                    <a:pt x="882" y="1770"/>
                  </a:lnTo>
                  <a:lnTo>
                    <a:pt x="882" y="1782"/>
                  </a:lnTo>
                  <a:lnTo>
                    <a:pt x="864" y="1788"/>
                  </a:lnTo>
                  <a:lnTo>
                    <a:pt x="864" y="1800"/>
                  </a:lnTo>
                  <a:lnTo>
                    <a:pt x="846" y="1806"/>
                  </a:lnTo>
                  <a:lnTo>
                    <a:pt x="828" y="1800"/>
                  </a:lnTo>
                  <a:lnTo>
                    <a:pt x="822" y="1788"/>
                  </a:lnTo>
                  <a:lnTo>
                    <a:pt x="804" y="1788"/>
                  </a:lnTo>
                  <a:lnTo>
                    <a:pt x="792" y="1800"/>
                  </a:lnTo>
                  <a:lnTo>
                    <a:pt x="780" y="1782"/>
                  </a:lnTo>
                  <a:lnTo>
                    <a:pt x="780" y="1764"/>
                  </a:lnTo>
                  <a:lnTo>
                    <a:pt x="774" y="1758"/>
                  </a:lnTo>
                  <a:lnTo>
                    <a:pt x="762" y="1764"/>
                  </a:lnTo>
                  <a:lnTo>
                    <a:pt x="744" y="1764"/>
                  </a:lnTo>
                  <a:lnTo>
                    <a:pt x="732" y="1758"/>
                  </a:lnTo>
                  <a:lnTo>
                    <a:pt x="690" y="1758"/>
                  </a:lnTo>
                  <a:lnTo>
                    <a:pt x="666" y="1776"/>
                  </a:lnTo>
                  <a:lnTo>
                    <a:pt x="660" y="1794"/>
                  </a:lnTo>
                  <a:lnTo>
                    <a:pt x="654" y="1800"/>
                  </a:lnTo>
                  <a:lnTo>
                    <a:pt x="642" y="1794"/>
                  </a:lnTo>
                  <a:lnTo>
                    <a:pt x="630" y="1794"/>
                  </a:lnTo>
                  <a:lnTo>
                    <a:pt x="612" y="1812"/>
                  </a:lnTo>
                  <a:lnTo>
                    <a:pt x="594" y="1812"/>
                  </a:lnTo>
                  <a:lnTo>
                    <a:pt x="582" y="1830"/>
                  </a:lnTo>
                  <a:lnTo>
                    <a:pt x="552" y="1848"/>
                  </a:lnTo>
                  <a:lnTo>
                    <a:pt x="540" y="1848"/>
                  </a:lnTo>
                  <a:lnTo>
                    <a:pt x="534" y="1866"/>
                  </a:lnTo>
                  <a:lnTo>
                    <a:pt x="522" y="1872"/>
                  </a:lnTo>
                  <a:lnTo>
                    <a:pt x="498" y="1860"/>
                  </a:lnTo>
                  <a:lnTo>
                    <a:pt x="486" y="1878"/>
                  </a:lnTo>
                  <a:lnTo>
                    <a:pt x="468" y="1878"/>
                  </a:lnTo>
                  <a:lnTo>
                    <a:pt x="462" y="1860"/>
                  </a:lnTo>
                  <a:lnTo>
                    <a:pt x="450" y="1866"/>
                  </a:lnTo>
                  <a:lnTo>
                    <a:pt x="408" y="1842"/>
                  </a:lnTo>
                  <a:lnTo>
                    <a:pt x="372" y="1854"/>
                  </a:lnTo>
                  <a:lnTo>
                    <a:pt x="312" y="1818"/>
                  </a:lnTo>
                  <a:lnTo>
                    <a:pt x="318" y="1794"/>
                  </a:lnTo>
                  <a:lnTo>
                    <a:pt x="378" y="1794"/>
                  </a:lnTo>
                  <a:lnTo>
                    <a:pt x="312" y="1704"/>
                  </a:lnTo>
                  <a:lnTo>
                    <a:pt x="246" y="1644"/>
                  </a:lnTo>
                  <a:lnTo>
                    <a:pt x="144" y="1614"/>
                  </a:lnTo>
                  <a:lnTo>
                    <a:pt x="132" y="1638"/>
                  </a:lnTo>
                  <a:lnTo>
                    <a:pt x="84" y="1602"/>
                  </a:lnTo>
                  <a:lnTo>
                    <a:pt x="90" y="1578"/>
                  </a:lnTo>
                  <a:lnTo>
                    <a:pt x="66" y="1542"/>
                  </a:lnTo>
                  <a:lnTo>
                    <a:pt x="0" y="1518"/>
                  </a:lnTo>
                  <a:lnTo>
                    <a:pt x="24" y="1470"/>
                  </a:lnTo>
                  <a:lnTo>
                    <a:pt x="36" y="1380"/>
                  </a:lnTo>
                  <a:lnTo>
                    <a:pt x="18" y="1362"/>
                  </a:lnTo>
                  <a:lnTo>
                    <a:pt x="6" y="1296"/>
                  </a:lnTo>
                  <a:lnTo>
                    <a:pt x="36" y="1278"/>
                  </a:lnTo>
                  <a:lnTo>
                    <a:pt x="78" y="1236"/>
                  </a:lnTo>
                  <a:lnTo>
                    <a:pt x="78" y="1200"/>
                  </a:lnTo>
                  <a:lnTo>
                    <a:pt x="102" y="1176"/>
                  </a:lnTo>
                  <a:lnTo>
                    <a:pt x="180" y="1242"/>
                  </a:lnTo>
                  <a:lnTo>
                    <a:pt x="192" y="1266"/>
                  </a:lnTo>
                  <a:lnTo>
                    <a:pt x="240" y="1290"/>
                  </a:lnTo>
                  <a:lnTo>
                    <a:pt x="288" y="1290"/>
                  </a:lnTo>
                  <a:lnTo>
                    <a:pt x="282" y="1248"/>
                  </a:lnTo>
                  <a:lnTo>
                    <a:pt x="300" y="1230"/>
                  </a:lnTo>
                  <a:lnTo>
                    <a:pt x="264" y="1122"/>
                  </a:lnTo>
                  <a:lnTo>
                    <a:pt x="312" y="1116"/>
                  </a:lnTo>
                  <a:lnTo>
                    <a:pt x="360" y="1116"/>
                  </a:lnTo>
                  <a:lnTo>
                    <a:pt x="360" y="1080"/>
                  </a:lnTo>
                  <a:lnTo>
                    <a:pt x="342" y="1056"/>
                  </a:lnTo>
                  <a:lnTo>
                    <a:pt x="348" y="1026"/>
                  </a:lnTo>
                  <a:lnTo>
                    <a:pt x="396" y="1002"/>
                  </a:lnTo>
                  <a:lnTo>
                    <a:pt x="414" y="996"/>
                  </a:lnTo>
                  <a:lnTo>
                    <a:pt x="432" y="960"/>
                  </a:lnTo>
                  <a:lnTo>
                    <a:pt x="456" y="948"/>
                  </a:lnTo>
                  <a:lnTo>
                    <a:pt x="486" y="954"/>
                  </a:lnTo>
                  <a:lnTo>
                    <a:pt x="492" y="930"/>
                  </a:lnTo>
                  <a:lnTo>
                    <a:pt x="480" y="900"/>
                  </a:lnTo>
                  <a:lnTo>
                    <a:pt x="492" y="882"/>
                  </a:lnTo>
                  <a:lnTo>
                    <a:pt x="534" y="906"/>
                  </a:lnTo>
                  <a:lnTo>
                    <a:pt x="570" y="924"/>
                  </a:lnTo>
                  <a:lnTo>
                    <a:pt x="570" y="942"/>
                  </a:lnTo>
                  <a:lnTo>
                    <a:pt x="546" y="966"/>
                  </a:lnTo>
                  <a:lnTo>
                    <a:pt x="564" y="978"/>
                  </a:lnTo>
                  <a:lnTo>
                    <a:pt x="588" y="966"/>
                  </a:lnTo>
                  <a:lnTo>
                    <a:pt x="600" y="942"/>
                  </a:lnTo>
                  <a:lnTo>
                    <a:pt x="618" y="930"/>
                  </a:lnTo>
                  <a:lnTo>
                    <a:pt x="624" y="954"/>
                  </a:lnTo>
                  <a:lnTo>
                    <a:pt x="642" y="936"/>
                  </a:lnTo>
                  <a:lnTo>
                    <a:pt x="648" y="918"/>
                  </a:lnTo>
                  <a:lnTo>
                    <a:pt x="678" y="912"/>
                  </a:lnTo>
                  <a:lnTo>
                    <a:pt x="708" y="894"/>
                  </a:lnTo>
                  <a:lnTo>
                    <a:pt x="738" y="894"/>
                  </a:lnTo>
                  <a:lnTo>
                    <a:pt x="750" y="930"/>
                  </a:lnTo>
                  <a:lnTo>
                    <a:pt x="786" y="954"/>
                  </a:lnTo>
                  <a:lnTo>
                    <a:pt x="840" y="936"/>
                  </a:lnTo>
                  <a:lnTo>
                    <a:pt x="864" y="936"/>
                  </a:lnTo>
                  <a:lnTo>
                    <a:pt x="882" y="960"/>
                  </a:lnTo>
                  <a:lnTo>
                    <a:pt x="900" y="960"/>
                  </a:lnTo>
                  <a:lnTo>
                    <a:pt x="930" y="996"/>
                  </a:lnTo>
                  <a:lnTo>
                    <a:pt x="966" y="996"/>
                  </a:lnTo>
                  <a:lnTo>
                    <a:pt x="990" y="1026"/>
                  </a:lnTo>
                  <a:lnTo>
                    <a:pt x="1032" y="1056"/>
                  </a:lnTo>
                  <a:lnTo>
                    <a:pt x="1056" y="1056"/>
                  </a:lnTo>
                  <a:lnTo>
                    <a:pt x="1068" y="1074"/>
                  </a:lnTo>
                  <a:lnTo>
                    <a:pt x="1068" y="1104"/>
                  </a:lnTo>
                  <a:lnTo>
                    <a:pt x="1086" y="1110"/>
                  </a:lnTo>
                  <a:lnTo>
                    <a:pt x="1110" y="1086"/>
                  </a:lnTo>
                  <a:lnTo>
                    <a:pt x="1104" y="1050"/>
                  </a:lnTo>
                  <a:lnTo>
                    <a:pt x="1134" y="1032"/>
                  </a:lnTo>
                  <a:lnTo>
                    <a:pt x="1158" y="1062"/>
                  </a:lnTo>
                  <a:lnTo>
                    <a:pt x="1212" y="1068"/>
                  </a:lnTo>
                  <a:lnTo>
                    <a:pt x="1230" y="1092"/>
                  </a:lnTo>
                  <a:lnTo>
                    <a:pt x="1254" y="1104"/>
                  </a:lnTo>
                  <a:lnTo>
                    <a:pt x="1296" y="1080"/>
                  </a:lnTo>
                  <a:lnTo>
                    <a:pt x="1296" y="1026"/>
                  </a:lnTo>
                  <a:lnTo>
                    <a:pt x="1332" y="1020"/>
                  </a:lnTo>
                  <a:lnTo>
                    <a:pt x="1332" y="996"/>
                  </a:lnTo>
                  <a:lnTo>
                    <a:pt x="1356" y="990"/>
                  </a:lnTo>
                  <a:lnTo>
                    <a:pt x="1374" y="1008"/>
                  </a:lnTo>
                  <a:lnTo>
                    <a:pt x="1386" y="990"/>
                  </a:lnTo>
                  <a:lnTo>
                    <a:pt x="1422" y="984"/>
                  </a:lnTo>
                  <a:lnTo>
                    <a:pt x="1470" y="1020"/>
                  </a:lnTo>
                  <a:lnTo>
                    <a:pt x="1476" y="1032"/>
                  </a:lnTo>
                  <a:lnTo>
                    <a:pt x="1518" y="1032"/>
                  </a:lnTo>
                  <a:lnTo>
                    <a:pt x="1512" y="996"/>
                  </a:lnTo>
                  <a:lnTo>
                    <a:pt x="1536" y="990"/>
                  </a:lnTo>
                  <a:lnTo>
                    <a:pt x="1572" y="990"/>
                  </a:lnTo>
                  <a:lnTo>
                    <a:pt x="1590" y="972"/>
                  </a:lnTo>
                  <a:lnTo>
                    <a:pt x="1650" y="1002"/>
                  </a:lnTo>
                  <a:lnTo>
                    <a:pt x="1638" y="1020"/>
                  </a:lnTo>
                  <a:lnTo>
                    <a:pt x="1614" y="1032"/>
                  </a:lnTo>
                  <a:lnTo>
                    <a:pt x="1644" y="1062"/>
                  </a:lnTo>
                  <a:lnTo>
                    <a:pt x="1674" y="1074"/>
                  </a:lnTo>
                  <a:lnTo>
                    <a:pt x="1686" y="1062"/>
                  </a:lnTo>
                  <a:lnTo>
                    <a:pt x="1710" y="1074"/>
                  </a:lnTo>
                  <a:lnTo>
                    <a:pt x="1752" y="1074"/>
                  </a:lnTo>
                  <a:lnTo>
                    <a:pt x="1806" y="1098"/>
                  </a:lnTo>
                  <a:lnTo>
                    <a:pt x="1842" y="1092"/>
                  </a:lnTo>
                  <a:lnTo>
                    <a:pt x="1860" y="1062"/>
                  </a:lnTo>
                  <a:lnTo>
                    <a:pt x="1860" y="1038"/>
                  </a:lnTo>
                  <a:lnTo>
                    <a:pt x="1878" y="1026"/>
                  </a:lnTo>
                  <a:lnTo>
                    <a:pt x="1920" y="1050"/>
                  </a:lnTo>
                  <a:lnTo>
                    <a:pt x="1968" y="1056"/>
                  </a:lnTo>
                  <a:lnTo>
                    <a:pt x="2016" y="1038"/>
                  </a:lnTo>
                  <a:lnTo>
                    <a:pt x="2034" y="1014"/>
                  </a:lnTo>
                  <a:lnTo>
                    <a:pt x="2022" y="906"/>
                  </a:lnTo>
                  <a:lnTo>
                    <a:pt x="2010" y="894"/>
                  </a:lnTo>
                  <a:lnTo>
                    <a:pt x="1962" y="894"/>
                  </a:lnTo>
                  <a:lnTo>
                    <a:pt x="1938" y="876"/>
                  </a:lnTo>
                  <a:lnTo>
                    <a:pt x="1932" y="858"/>
                  </a:lnTo>
                  <a:lnTo>
                    <a:pt x="1896" y="852"/>
                  </a:lnTo>
                  <a:lnTo>
                    <a:pt x="1878" y="834"/>
                  </a:lnTo>
                  <a:lnTo>
                    <a:pt x="1836" y="834"/>
                  </a:lnTo>
                  <a:lnTo>
                    <a:pt x="1836" y="816"/>
                  </a:lnTo>
                  <a:lnTo>
                    <a:pt x="1824" y="798"/>
                  </a:lnTo>
                  <a:lnTo>
                    <a:pt x="1830" y="786"/>
                  </a:lnTo>
                  <a:lnTo>
                    <a:pt x="1860" y="780"/>
                  </a:lnTo>
                  <a:lnTo>
                    <a:pt x="1866" y="750"/>
                  </a:lnTo>
                  <a:lnTo>
                    <a:pt x="1890" y="726"/>
                  </a:lnTo>
                  <a:lnTo>
                    <a:pt x="1878" y="696"/>
                  </a:lnTo>
                  <a:lnTo>
                    <a:pt x="1854" y="690"/>
                  </a:lnTo>
                  <a:lnTo>
                    <a:pt x="1854" y="660"/>
                  </a:lnTo>
                  <a:lnTo>
                    <a:pt x="1890" y="618"/>
                  </a:lnTo>
                  <a:lnTo>
                    <a:pt x="1926" y="588"/>
                  </a:lnTo>
                  <a:lnTo>
                    <a:pt x="1986" y="582"/>
                  </a:lnTo>
                  <a:lnTo>
                    <a:pt x="2016" y="588"/>
                  </a:lnTo>
                  <a:lnTo>
                    <a:pt x="2034" y="582"/>
                  </a:lnTo>
                  <a:lnTo>
                    <a:pt x="2034" y="552"/>
                  </a:lnTo>
                  <a:lnTo>
                    <a:pt x="2004" y="546"/>
                  </a:lnTo>
                  <a:lnTo>
                    <a:pt x="1980" y="522"/>
                  </a:lnTo>
                  <a:lnTo>
                    <a:pt x="1956" y="522"/>
                  </a:lnTo>
                  <a:lnTo>
                    <a:pt x="1932" y="534"/>
                  </a:lnTo>
                  <a:lnTo>
                    <a:pt x="1902" y="522"/>
                  </a:lnTo>
                  <a:lnTo>
                    <a:pt x="1866" y="522"/>
                  </a:lnTo>
                  <a:lnTo>
                    <a:pt x="1860" y="504"/>
                  </a:lnTo>
                  <a:lnTo>
                    <a:pt x="1878" y="492"/>
                  </a:lnTo>
                  <a:lnTo>
                    <a:pt x="1914" y="492"/>
                  </a:lnTo>
                  <a:lnTo>
                    <a:pt x="1902" y="462"/>
                  </a:lnTo>
                  <a:lnTo>
                    <a:pt x="1866" y="468"/>
                  </a:lnTo>
                  <a:lnTo>
                    <a:pt x="1836" y="462"/>
                  </a:lnTo>
                  <a:lnTo>
                    <a:pt x="1854" y="444"/>
                  </a:lnTo>
                  <a:lnTo>
                    <a:pt x="1836" y="414"/>
                  </a:lnTo>
                  <a:lnTo>
                    <a:pt x="1848" y="402"/>
                  </a:lnTo>
                  <a:lnTo>
                    <a:pt x="1878" y="402"/>
                  </a:lnTo>
                  <a:lnTo>
                    <a:pt x="1896" y="384"/>
                  </a:lnTo>
                  <a:lnTo>
                    <a:pt x="1920" y="384"/>
                  </a:lnTo>
                  <a:lnTo>
                    <a:pt x="1926" y="402"/>
                  </a:lnTo>
                  <a:lnTo>
                    <a:pt x="1962" y="396"/>
                  </a:lnTo>
                  <a:lnTo>
                    <a:pt x="1992" y="414"/>
                  </a:lnTo>
                  <a:lnTo>
                    <a:pt x="2004" y="402"/>
                  </a:lnTo>
                  <a:lnTo>
                    <a:pt x="2004" y="384"/>
                  </a:lnTo>
                  <a:lnTo>
                    <a:pt x="2028" y="372"/>
                  </a:lnTo>
                  <a:lnTo>
                    <a:pt x="2058" y="372"/>
                  </a:lnTo>
                  <a:lnTo>
                    <a:pt x="2076" y="396"/>
                  </a:lnTo>
                  <a:lnTo>
                    <a:pt x="2088" y="378"/>
                  </a:lnTo>
                  <a:lnTo>
                    <a:pt x="2094" y="360"/>
                  </a:lnTo>
                  <a:lnTo>
                    <a:pt x="2148" y="342"/>
                  </a:lnTo>
                  <a:lnTo>
                    <a:pt x="2184" y="342"/>
                  </a:lnTo>
                  <a:lnTo>
                    <a:pt x="2220" y="324"/>
                  </a:lnTo>
                  <a:lnTo>
                    <a:pt x="2262" y="318"/>
                  </a:lnTo>
                  <a:lnTo>
                    <a:pt x="2268" y="306"/>
                  </a:lnTo>
                  <a:lnTo>
                    <a:pt x="2310" y="282"/>
                  </a:lnTo>
                  <a:lnTo>
                    <a:pt x="2346" y="282"/>
                  </a:lnTo>
                  <a:lnTo>
                    <a:pt x="2370" y="270"/>
                  </a:lnTo>
                  <a:lnTo>
                    <a:pt x="2394" y="264"/>
                  </a:lnTo>
                  <a:lnTo>
                    <a:pt x="2412" y="276"/>
                  </a:lnTo>
                  <a:lnTo>
                    <a:pt x="2424" y="264"/>
                  </a:lnTo>
                  <a:lnTo>
                    <a:pt x="2424" y="234"/>
                  </a:lnTo>
                  <a:lnTo>
                    <a:pt x="2442" y="222"/>
                  </a:lnTo>
                  <a:lnTo>
                    <a:pt x="2478" y="222"/>
                  </a:lnTo>
                  <a:lnTo>
                    <a:pt x="2484" y="204"/>
                  </a:lnTo>
                  <a:lnTo>
                    <a:pt x="2502" y="186"/>
                  </a:lnTo>
                  <a:lnTo>
                    <a:pt x="2520" y="204"/>
                  </a:lnTo>
                  <a:lnTo>
                    <a:pt x="2538" y="204"/>
                  </a:lnTo>
                  <a:lnTo>
                    <a:pt x="2568" y="192"/>
                  </a:lnTo>
                  <a:lnTo>
                    <a:pt x="2604" y="180"/>
                  </a:lnTo>
                  <a:lnTo>
                    <a:pt x="2670" y="138"/>
                  </a:lnTo>
                  <a:lnTo>
                    <a:pt x="2682" y="138"/>
                  </a:lnTo>
                  <a:lnTo>
                    <a:pt x="2700" y="132"/>
                  </a:lnTo>
                  <a:lnTo>
                    <a:pt x="2736" y="126"/>
                  </a:lnTo>
                  <a:lnTo>
                    <a:pt x="2754" y="102"/>
                  </a:lnTo>
                  <a:lnTo>
                    <a:pt x="2772" y="108"/>
                  </a:lnTo>
                  <a:lnTo>
                    <a:pt x="2814" y="96"/>
                  </a:lnTo>
                  <a:lnTo>
                    <a:pt x="2814" y="78"/>
                  </a:lnTo>
                  <a:lnTo>
                    <a:pt x="2802" y="54"/>
                  </a:lnTo>
                  <a:lnTo>
                    <a:pt x="2814" y="48"/>
                  </a:lnTo>
                  <a:lnTo>
                    <a:pt x="2856" y="48"/>
                  </a:lnTo>
                  <a:lnTo>
                    <a:pt x="2868" y="18"/>
                  </a:lnTo>
                  <a:lnTo>
                    <a:pt x="2892" y="6"/>
                  </a:lnTo>
                  <a:lnTo>
                    <a:pt x="2916" y="6"/>
                  </a:lnTo>
                  <a:lnTo>
                    <a:pt x="293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9" name="Freeform 19">
              <a:extLst>
                <a:ext uri="{FF2B5EF4-FFF2-40B4-BE49-F238E27FC236}">
                  <a16:creationId xmlns:a16="http://schemas.microsoft.com/office/drawing/2014/main" id="{442D1B85-F64B-4598-A166-2C500D780F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7232" y="4034549"/>
              <a:ext cx="385106" cy="217263"/>
            </a:xfrm>
            <a:custGeom>
              <a:avLst/>
              <a:gdLst/>
              <a:ahLst/>
              <a:cxnLst>
                <a:cxn ang="0">
                  <a:pos x="648" y="156"/>
                </a:cxn>
                <a:cxn ang="0">
                  <a:pos x="870" y="264"/>
                </a:cxn>
                <a:cxn ang="0">
                  <a:pos x="1356" y="240"/>
                </a:cxn>
                <a:cxn ang="0">
                  <a:pos x="1470" y="378"/>
                </a:cxn>
                <a:cxn ang="0">
                  <a:pos x="1530" y="558"/>
                </a:cxn>
                <a:cxn ang="0">
                  <a:pos x="1704" y="732"/>
                </a:cxn>
                <a:cxn ang="0">
                  <a:pos x="1806" y="702"/>
                </a:cxn>
                <a:cxn ang="0">
                  <a:pos x="1902" y="696"/>
                </a:cxn>
                <a:cxn ang="0">
                  <a:pos x="1986" y="738"/>
                </a:cxn>
                <a:cxn ang="0">
                  <a:pos x="2082" y="636"/>
                </a:cxn>
                <a:cxn ang="0">
                  <a:pos x="2118" y="576"/>
                </a:cxn>
                <a:cxn ang="0">
                  <a:pos x="2202" y="504"/>
                </a:cxn>
                <a:cxn ang="0">
                  <a:pos x="2262" y="468"/>
                </a:cxn>
                <a:cxn ang="0">
                  <a:pos x="2214" y="564"/>
                </a:cxn>
                <a:cxn ang="0">
                  <a:pos x="2220" y="618"/>
                </a:cxn>
                <a:cxn ang="0">
                  <a:pos x="2316" y="660"/>
                </a:cxn>
                <a:cxn ang="0">
                  <a:pos x="2370" y="642"/>
                </a:cxn>
                <a:cxn ang="0">
                  <a:pos x="2394" y="606"/>
                </a:cxn>
                <a:cxn ang="0">
                  <a:pos x="2478" y="690"/>
                </a:cxn>
                <a:cxn ang="0">
                  <a:pos x="2382" y="732"/>
                </a:cxn>
                <a:cxn ang="0">
                  <a:pos x="2292" y="720"/>
                </a:cxn>
                <a:cxn ang="0">
                  <a:pos x="2214" y="738"/>
                </a:cxn>
                <a:cxn ang="0">
                  <a:pos x="2142" y="762"/>
                </a:cxn>
                <a:cxn ang="0">
                  <a:pos x="2100" y="804"/>
                </a:cxn>
                <a:cxn ang="0">
                  <a:pos x="2148" y="858"/>
                </a:cxn>
                <a:cxn ang="0">
                  <a:pos x="2028" y="888"/>
                </a:cxn>
                <a:cxn ang="0">
                  <a:pos x="2052" y="924"/>
                </a:cxn>
                <a:cxn ang="0">
                  <a:pos x="1986" y="972"/>
                </a:cxn>
                <a:cxn ang="0">
                  <a:pos x="1890" y="972"/>
                </a:cxn>
                <a:cxn ang="0">
                  <a:pos x="1860" y="1038"/>
                </a:cxn>
                <a:cxn ang="0">
                  <a:pos x="1926" y="1074"/>
                </a:cxn>
                <a:cxn ang="0">
                  <a:pos x="1980" y="1104"/>
                </a:cxn>
                <a:cxn ang="0">
                  <a:pos x="1980" y="1170"/>
                </a:cxn>
                <a:cxn ang="0">
                  <a:pos x="2016" y="1224"/>
                </a:cxn>
                <a:cxn ang="0">
                  <a:pos x="1968" y="1308"/>
                </a:cxn>
                <a:cxn ang="0">
                  <a:pos x="1944" y="1380"/>
                </a:cxn>
                <a:cxn ang="0">
                  <a:pos x="1890" y="1398"/>
                </a:cxn>
                <a:cxn ang="0">
                  <a:pos x="1854" y="1374"/>
                </a:cxn>
                <a:cxn ang="0">
                  <a:pos x="1776" y="1368"/>
                </a:cxn>
                <a:cxn ang="0">
                  <a:pos x="1770" y="1272"/>
                </a:cxn>
                <a:cxn ang="0">
                  <a:pos x="1686" y="1236"/>
                </a:cxn>
                <a:cxn ang="0">
                  <a:pos x="1584" y="1206"/>
                </a:cxn>
                <a:cxn ang="0">
                  <a:pos x="1368" y="1098"/>
                </a:cxn>
                <a:cxn ang="0">
                  <a:pos x="1164" y="972"/>
                </a:cxn>
                <a:cxn ang="0">
                  <a:pos x="1074" y="894"/>
                </a:cxn>
                <a:cxn ang="0">
                  <a:pos x="1032" y="834"/>
                </a:cxn>
                <a:cxn ang="0">
                  <a:pos x="942" y="708"/>
                </a:cxn>
                <a:cxn ang="0">
                  <a:pos x="888" y="720"/>
                </a:cxn>
                <a:cxn ang="0">
                  <a:pos x="678" y="624"/>
                </a:cxn>
                <a:cxn ang="0">
                  <a:pos x="582" y="540"/>
                </a:cxn>
                <a:cxn ang="0">
                  <a:pos x="402" y="492"/>
                </a:cxn>
                <a:cxn ang="0">
                  <a:pos x="414" y="534"/>
                </a:cxn>
                <a:cxn ang="0">
                  <a:pos x="342" y="534"/>
                </a:cxn>
                <a:cxn ang="0">
                  <a:pos x="270" y="570"/>
                </a:cxn>
                <a:cxn ang="0">
                  <a:pos x="246" y="684"/>
                </a:cxn>
                <a:cxn ang="0">
                  <a:pos x="258" y="738"/>
                </a:cxn>
                <a:cxn ang="0">
                  <a:pos x="120" y="732"/>
                </a:cxn>
                <a:cxn ang="0">
                  <a:pos x="402" y="0"/>
                </a:cxn>
              </a:cxnLst>
              <a:rect l="0" t="0" r="r" b="b"/>
              <a:pathLst>
                <a:path w="2478" h="1398">
                  <a:moveTo>
                    <a:pt x="402" y="0"/>
                  </a:moveTo>
                  <a:lnTo>
                    <a:pt x="648" y="156"/>
                  </a:lnTo>
                  <a:lnTo>
                    <a:pt x="744" y="192"/>
                  </a:lnTo>
                  <a:lnTo>
                    <a:pt x="870" y="264"/>
                  </a:lnTo>
                  <a:lnTo>
                    <a:pt x="1098" y="240"/>
                  </a:lnTo>
                  <a:lnTo>
                    <a:pt x="1356" y="240"/>
                  </a:lnTo>
                  <a:lnTo>
                    <a:pt x="1434" y="294"/>
                  </a:lnTo>
                  <a:lnTo>
                    <a:pt x="1470" y="378"/>
                  </a:lnTo>
                  <a:lnTo>
                    <a:pt x="1524" y="360"/>
                  </a:lnTo>
                  <a:lnTo>
                    <a:pt x="1530" y="558"/>
                  </a:lnTo>
                  <a:lnTo>
                    <a:pt x="1638" y="570"/>
                  </a:lnTo>
                  <a:lnTo>
                    <a:pt x="1704" y="732"/>
                  </a:lnTo>
                  <a:lnTo>
                    <a:pt x="1734" y="732"/>
                  </a:lnTo>
                  <a:lnTo>
                    <a:pt x="1806" y="702"/>
                  </a:lnTo>
                  <a:lnTo>
                    <a:pt x="1848" y="690"/>
                  </a:lnTo>
                  <a:lnTo>
                    <a:pt x="1902" y="696"/>
                  </a:lnTo>
                  <a:lnTo>
                    <a:pt x="1968" y="726"/>
                  </a:lnTo>
                  <a:lnTo>
                    <a:pt x="1986" y="738"/>
                  </a:lnTo>
                  <a:lnTo>
                    <a:pt x="2046" y="684"/>
                  </a:lnTo>
                  <a:lnTo>
                    <a:pt x="2082" y="636"/>
                  </a:lnTo>
                  <a:lnTo>
                    <a:pt x="2100" y="618"/>
                  </a:lnTo>
                  <a:lnTo>
                    <a:pt x="2118" y="576"/>
                  </a:lnTo>
                  <a:lnTo>
                    <a:pt x="2178" y="510"/>
                  </a:lnTo>
                  <a:lnTo>
                    <a:pt x="2202" y="504"/>
                  </a:lnTo>
                  <a:lnTo>
                    <a:pt x="2238" y="468"/>
                  </a:lnTo>
                  <a:lnTo>
                    <a:pt x="2262" y="468"/>
                  </a:lnTo>
                  <a:lnTo>
                    <a:pt x="2262" y="498"/>
                  </a:lnTo>
                  <a:lnTo>
                    <a:pt x="2214" y="564"/>
                  </a:lnTo>
                  <a:lnTo>
                    <a:pt x="2190" y="600"/>
                  </a:lnTo>
                  <a:lnTo>
                    <a:pt x="2220" y="618"/>
                  </a:lnTo>
                  <a:lnTo>
                    <a:pt x="2286" y="636"/>
                  </a:lnTo>
                  <a:lnTo>
                    <a:pt x="2316" y="660"/>
                  </a:lnTo>
                  <a:lnTo>
                    <a:pt x="2346" y="672"/>
                  </a:lnTo>
                  <a:lnTo>
                    <a:pt x="2370" y="642"/>
                  </a:lnTo>
                  <a:lnTo>
                    <a:pt x="2376" y="606"/>
                  </a:lnTo>
                  <a:lnTo>
                    <a:pt x="2394" y="606"/>
                  </a:lnTo>
                  <a:lnTo>
                    <a:pt x="2472" y="660"/>
                  </a:lnTo>
                  <a:lnTo>
                    <a:pt x="2478" y="690"/>
                  </a:lnTo>
                  <a:lnTo>
                    <a:pt x="2436" y="732"/>
                  </a:lnTo>
                  <a:lnTo>
                    <a:pt x="2382" y="732"/>
                  </a:lnTo>
                  <a:lnTo>
                    <a:pt x="2304" y="744"/>
                  </a:lnTo>
                  <a:lnTo>
                    <a:pt x="2292" y="720"/>
                  </a:lnTo>
                  <a:lnTo>
                    <a:pt x="2262" y="690"/>
                  </a:lnTo>
                  <a:lnTo>
                    <a:pt x="2214" y="738"/>
                  </a:lnTo>
                  <a:lnTo>
                    <a:pt x="2184" y="732"/>
                  </a:lnTo>
                  <a:lnTo>
                    <a:pt x="2142" y="762"/>
                  </a:lnTo>
                  <a:lnTo>
                    <a:pt x="2100" y="774"/>
                  </a:lnTo>
                  <a:lnTo>
                    <a:pt x="2100" y="804"/>
                  </a:lnTo>
                  <a:lnTo>
                    <a:pt x="2148" y="828"/>
                  </a:lnTo>
                  <a:lnTo>
                    <a:pt x="2148" y="858"/>
                  </a:lnTo>
                  <a:lnTo>
                    <a:pt x="2094" y="876"/>
                  </a:lnTo>
                  <a:lnTo>
                    <a:pt x="2028" y="888"/>
                  </a:lnTo>
                  <a:lnTo>
                    <a:pt x="2040" y="900"/>
                  </a:lnTo>
                  <a:lnTo>
                    <a:pt x="2052" y="924"/>
                  </a:lnTo>
                  <a:lnTo>
                    <a:pt x="1992" y="942"/>
                  </a:lnTo>
                  <a:lnTo>
                    <a:pt x="1986" y="972"/>
                  </a:lnTo>
                  <a:lnTo>
                    <a:pt x="1956" y="978"/>
                  </a:lnTo>
                  <a:lnTo>
                    <a:pt x="1890" y="972"/>
                  </a:lnTo>
                  <a:lnTo>
                    <a:pt x="1860" y="996"/>
                  </a:lnTo>
                  <a:lnTo>
                    <a:pt x="1860" y="1038"/>
                  </a:lnTo>
                  <a:lnTo>
                    <a:pt x="1902" y="1086"/>
                  </a:lnTo>
                  <a:lnTo>
                    <a:pt x="1926" y="1074"/>
                  </a:lnTo>
                  <a:lnTo>
                    <a:pt x="1968" y="1074"/>
                  </a:lnTo>
                  <a:lnTo>
                    <a:pt x="1980" y="1104"/>
                  </a:lnTo>
                  <a:lnTo>
                    <a:pt x="1962" y="1134"/>
                  </a:lnTo>
                  <a:lnTo>
                    <a:pt x="1980" y="1170"/>
                  </a:lnTo>
                  <a:lnTo>
                    <a:pt x="2010" y="1182"/>
                  </a:lnTo>
                  <a:lnTo>
                    <a:pt x="2016" y="1224"/>
                  </a:lnTo>
                  <a:lnTo>
                    <a:pt x="1998" y="1242"/>
                  </a:lnTo>
                  <a:lnTo>
                    <a:pt x="1968" y="1308"/>
                  </a:lnTo>
                  <a:lnTo>
                    <a:pt x="1956" y="1392"/>
                  </a:lnTo>
                  <a:lnTo>
                    <a:pt x="1944" y="1380"/>
                  </a:lnTo>
                  <a:lnTo>
                    <a:pt x="1920" y="1380"/>
                  </a:lnTo>
                  <a:lnTo>
                    <a:pt x="1890" y="1398"/>
                  </a:lnTo>
                  <a:lnTo>
                    <a:pt x="1872" y="1398"/>
                  </a:lnTo>
                  <a:lnTo>
                    <a:pt x="1854" y="1374"/>
                  </a:lnTo>
                  <a:lnTo>
                    <a:pt x="1818" y="1356"/>
                  </a:lnTo>
                  <a:lnTo>
                    <a:pt x="1776" y="1368"/>
                  </a:lnTo>
                  <a:lnTo>
                    <a:pt x="1764" y="1308"/>
                  </a:lnTo>
                  <a:lnTo>
                    <a:pt x="1770" y="1272"/>
                  </a:lnTo>
                  <a:lnTo>
                    <a:pt x="1710" y="1236"/>
                  </a:lnTo>
                  <a:lnTo>
                    <a:pt x="1686" y="1236"/>
                  </a:lnTo>
                  <a:lnTo>
                    <a:pt x="1668" y="1218"/>
                  </a:lnTo>
                  <a:lnTo>
                    <a:pt x="1584" y="1206"/>
                  </a:lnTo>
                  <a:lnTo>
                    <a:pt x="1482" y="1146"/>
                  </a:lnTo>
                  <a:lnTo>
                    <a:pt x="1368" y="1098"/>
                  </a:lnTo>
                  <a:lnTo>
                    <a:pt x="1266" y="1032"/>
                  </a:lnTo>
                  <a:lnTo>
                    <a:pt x="1164" y="972"/>
                  </a:lnTo>
                  <a:lnTo>
                    <a:pt x="1110" y="948"/>
                  </a:lnTo>
                  <a:lnTo>
                    <a:pt x="1074" y="894"/>
                  </a:lnTo>
                  <a:lnTo>
                    <a:pt x="1062" y="852"/>
                  </a:lnTo>
                  <a:lnTo>
                    <a:pt x="1032" y="834"/>
                  </a:lnTo>
                  <a:lnTo>
                    <a:pt x="1008" y="750"/>
                  </a:lnTo>
                  <a:lnTo>
                    <a:pt x="942" y="708"/>
                  </a:lnTo>
                  <a:lnTo>
                    <a:pt x="912" y="708"/>
                  </a:lnTo>
                  <a:lnTo>
                    <a:pt x="888" y="720"/>
                  </a:lnTo>
                  <a:lnTo>
                    <a:pt x="792" y="678"/>
                  </a:lnTo>
                  <a:lnTo>
                    <a:pt x="678" y="624"/>
                  </a:lnTo>
                  <a:lnTo>
                    <a:pt x="666" y="588"/>
                  </a:lnTo>
                  <a:lnTo>
                    <a:pt x="582" y="540"/>
                  </a:lnTo>
                  <a:lnTo>
                    <a:pt x="474" y="498"/>
                  </a:lnTo>
                  <a:lnTo>
                    <a:pt x="402" y="492"/>
                  </a:lnTo>
                  <a:lnTo>
                    <a:pt x="432" y="522"/>
                  </a:lnTo>
                  <a:lnTo>
                    <a:pt x="414" y="534"/>
                  </a:lnTo>
                  <a:lnTo>
                    <a:pt x="378" y="516"/>
                  </a:lnTo>
                  <a:lnTo>
                    <a:pt x="342" y="534"/>
                  </a:lnTo>
                  <a:lnTo>
                    <a:pt x="318" y="570"/>
                  </a:lnTo>
                  <a:lnTo>
                    <a:pt x="270" y="570"/>
                  </a:lnTo>
                  <a:lnTo>
                    <a:pt x="234" y="630"/>
                  </a:lnTo>
                  <a:lnTo>
                    <a:pt x="246" y="684"/>
                  </a:lnTo>
                  <a:lnTo>
                    <a:pt x="276" y="708"/>
                  </a:lnTo>
                  <a:lnTo>
                    <a:pt x="258" y="738"/>
                  </a:lnTo>
                  <a:lnTo>
                    <a:pt x="192" y="726"/>
                  </a:lnTo>
                  <a:lnTo>
                    <a:pt x="120" y="732"/>
                  </a:lnTo>
                  <a:lnTo>
                    <a:pt x="0" y="72"/>
                  </a:lnTo>
                  <a:lnTo>
                    <a:pt x="40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0" name="Freeform 20">
              <a:extLst>
                <a:ext uri="{FF2B5EF4-FFF2-40B4-BE49-F238E27FC236}">
                  <a16:creationId xmlns:a16="http://schemas.microsoft.com/office/drawing/2014/main" id="{669D7A86-2A25-42D9-BB05-640E3B8D57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9163" y="4111011"/>
              <a:ext cx="344077" cy="194884"/>
            </a:xfrm>
            <a:custGeom>
              <a:avLst/>
              <a:gdLst/>
              <a:ahLst/>
              <a:cxnLst>
                <a:cxn ang="0">
                  <a:pos x="1020" y="48"/>
                </a:cxn>
                <a:cxn ang="0">
                  <a:pos x="1230" y="186"/>
                </a:cxn>
                <a:cxn ang="0">
                  <a:pos x="1380" y="216"/>
                </a:cxn>
                <a:cxn ang="0">
                  <a:pos x="1500" y="360"/>
                </a:cxn>
                <a:cxn ang="0">
                  <a:pos x="1602" y="480"/>
                </a:cxn>
                <a:cxn ang="0">
                  <a:pos x="1920" y="654"/>
                </a:cxn>
                <a:cxn ang="0">
                  <a:pos x="2124" y="744"/>
                </a:cxn>
                <a:cxn ang="0">
                  <a:pos x="2202" y="816"/>
                </a:cxn>
                <a:cxn ang="0">
                  <a:pos x="2196" y="870"/>
                </a:cxn>
                <a:cxn ang="0">
                  <a:pos x="2094" y="870"/>
                </a:cxn>
                <a:cxn ang="0">
                  <a:pos x="1998" y="906"/>
                </a:cxn>
                <a:cxn ang="0">
                  <a:pos x="1962" y="942"/>
                </a:cxn>
                <a:cxn ang="0">
                  <a:pos x="1944" y="1014"/>
                </a:cxn>
                <a:cxn ang="0">
                  <a:pos x="1884" y="1110"/>
                </a:cxn>
                <a:cxn ang="0">
                  <a:pos x="1770" y="1158"/>
                </a:cxn>
                <a:cxn ang="0">
                  <a:pos x="1752" y="1212"/>
                </a:cxn>
                <a:cxn ang="0">
                  <a:pos x="1668" y="1254"/>
                </a:cxn>
                <a:cxn ang="0">
                  <a:pos x="1614" y="1200"/>
                </a:cxn>
                <a:cxn ang="0">
                  <a:pos x="1542" y="1218"/>
                </a:cxn>
                <a:cxn ang="0">
                  <a:pos x="1470" y="1200"/>
                </a:cxn>
                <a:cxn ang="0">
                  <a:pos x="1446" y="1122"/>
                </a:cxn>
                <a:cxn ang="0">
                  <a:pos x="1392" y="1044"/>
                </a:cxn>
                <a:cxn ang="0">
                  <a:pos x="1206" y="948"/>
                </a:cxn>
                <a:cxn ang="0">
                  <a:pos x="1146" y="906"/>
                </a:cxn>
                <a:cxn ang="0">
                  <a:pos x="1032" y="894"/>
                </a:cxn>
                <a:cxn ang="0">
                  <a:pos x="870" y="834"/>
                </a:cxn>
                <a:cxn ang="0">
                  <a:pos x="750" y="780"/>
                </a:cxn>
                <a:cxn ang="0">
                  <a:pos x="648" y="810"/>
                </a:cxn>
                <a:cxn ang="0">
                  <a:pos x="492" y="870"/>
                </a:cxn>
                <a:cxn ang="0">
                  <a:pos x="384" y="936"/>
                </a:cxn>
                <a:cxn ang="0">
                  <a:pos x="312" y="834"/>
                </a:cxn>
                <a:cxn ang="0">
                  <a:pos x="312" y="702"/>
                </a:cxn>
                <a:cxn ang="0">
                  <a:pos x="240" y="630"/>
                </a:cxn>
                <a:cxn ang="0">
                  <a:pos x="192" y="654"/>
                </a:cxn>
                <a:cxn ang="0">
                  <a:pos x="204" y="582"/>
                </a:cxn>
                <a:cxn ang="0">
                  <a:pos x="258" y="600"/>
                </a:cxn>
                <a:cxn ang="0">
                  <a:pos x="228" y="570"/>
                </a:cxn>
                <a:cxn ang="0">
                  <a:pos x="216" y="504"/>
                </a:cxn>
                <a:cxn ang="0">
                  <a:pos x="138" y="516"/>
                </a:cxn>
                <a:cxn ang="0">
                  <a:pos x="108" y="510"/>
                </a:cxn>
                <a:cxn ang="0">
                  <a:pos x="72" y="396"/>
                </a:cxn>
                <a:cxn ang="0">
                  <a:pos x="66" y="276"/>
                </a:cxn>
                <a:cxn ang="0">
                  <a:pos x="24" y="216"/>
                </a:cxn>
                <a:cxn ang="0">
                  <a:pos x="90" y="108"/>
                </a:cxn>
                <a:cxn ang="0">
                  <a:pos x="378" y="150"/>
                </a:cxn>
                <a:cxn ang="0">
                  <a:pos x="630" y="234"/>
                </a:cxn>
                <a:cxn ang="0">
                  <a:pos x="684" y="192"/>
                </a:cxn>
                <a:cxn ang="0">
                  <a:pos x="756" y="78"/>
                </a:cxn>
                <a:cxn ang="0">
                  <a:pos x="852" y="42"/>
                </a:cxn>
              </a:cxnLst>
              <a:rect l="0" t="0" r="r" b="b"/>
              <a:pathLst>
                <a:path w="2214" h="1254">
                  <a:moveTo>
                    <a:pt x="840" y="0"/>
                  </a:moveTo>
                  <a:lnTo>
                    <a:pt x="912" y="6"/>
                  </a:lnTo>
                  <a:lnTo>
                    <a:pt x="1020" y="48"/>
                  </a:lnTo>
                  <a:lnTo>
                    <a:pt x="1104" y="96"/>
                  </a:lnTo>
                  <a:lnTo>
                    <a:pt x="1116" y="132"/>
                  </a:lnTo>
                  <a:lnTo>
                    <a:pt x="1230" y="186"/>
                  </a:lnTo>
                  <a:lnTo>
                    <a:pt x="1326" y="228"/>
                  </a:lnTo>
                  <a:lnTo>
                    <a:pt x="1350" y="216"/>
                  </a:lnTo>
                  <a:lnTo>
                    <a:pt x="1380" y="216"/>
                  </a:lnTo>
                  <a:lnTo>
                    <a:pt x="1446" y="258"/>
                  </a:lnTo>
                  <a:lnTo>
                    <a:pt x="1470" y="342"/>
                  </a:lnTo>
                  <a:lnTo>
                    <a:pt x="1500" y="360"/>
                  </a:lnTo>
                  <a:lnTo>
                    <a:pt x="1512" y="402"/>
                  </a:lnTo>
                  <a:lnTo>
                    <a:pt x="1548" y="456"/>
                  </a:lnTo>
                  <a:lnTo>
                    <a:pt x="1602" y="480"/>
                  </a:lnTo>
                  <a:lnTo>
                    <a:pt x="1704" y="540"/>
                  </a:lnTo>
                  <a:lnTo>
                    <a:pt x="1806" y="606"/>
                  </a:lnTo>
                  <a:lnTo>
                    <a:pt x="1920" y="654"/>
                  </a:lnTo>
                  <a:lnTo>
                    <a:pt x="2022" y="714"/>
                  </a:lnTo>
                  <a:lnTo>
                    <a:pt x="2106" y="726"/>
                  </a:lnTo>
                  <a:lnTo>
                    <a:pt x="2124" y="744"/>
                  </a:lnTo>
                  <a:lnTo>
                    <a:pt x="2148" y="744"/>
                  </a:lnTo>
                  <a:lnTo>
                    <a:pt x="2208" y="780"/>
                  </a:lnTo>
                  <a:lnTo>
                    <a:pt x="2202" y="816"/>
                  </a:lnTo>
                  <a:lnTo>
                    <a:pt x="2214" y="876"/>
                  </a:lnTo>
                  <a:lnTo>
                    <a:pt x="2208" y="876"/>
                  </a:lnTo>
                  <a:lnTo>
                    <a:pt x="2196" y="870"/>
                  </a:lnTo>
                  <a:lnTo>
                    <a:pt x="2160" y="876"/>
                  </a:lnTo>
                  <a:lnTo>
                    <a:pt x="2130" y="858"/>
                  </a:lnTo>
                  <a:lnTo>
                    <a:pt x="2094" y="870"/>
                  </a:lnTo>
                  <a:lnTo>
                    <a:pt x="2052" y="900"/>
                  </a:lnTo>
                  <a:lnTo>
                    <a:pt x="2034" y="900"/>
                  </a:lnTo>
                  <a:lnTo>
                    <a:pt x="1998" y="906"/>
                  </a:lnTo>
                  <a:lnTo>
                    <a:pt x="1980" y="918"/>
                  </a:lnTo>
                  <a:lnTo>
                    <a:pt x="1962" y="924"/>
                  </a:lnTo>
                  <a:lnTo>
                    <a:pt x="1962" y="942"/>
                  </a:lnTo>
                  <a:lnTo>
                    <a:pt x="1974" y="954"/>
                  </a:lnTo>
                  <a:lnTo>
                    <a:pt x="1974" y="984"/>
                  </a:lnTo>
                  <a:lnTo>
                    <a:pt x="1944" y="1014"/>
                  </a:lnTo>
                  <a:lnTo>
                    <a:pt x="1932" y="1086"/>
                  </a:lnTo>
                  <a:lnTo>
                    <a:pt x="1908" y="1092"/>
                  </a:lnTo>
                  <a:lnTo>
                    <a:pt x="1884" y="1110"/>
                  </a:lnTo>
                  <a:lnTo>
                    <a:pt x="1878" y="1122"/>
                  </a:lnTo>
                  <a:lnTo>
                    <a:pt x="1818" y="1134"/>
                  </a:lnTo>
                  <a:lnTo>
                    <a:pt x="1770" y="1158"/>
                  </a:lnTo>
                  <a:lnTo>
                    <a:pt x="1776" y="1176"/>
                  </a:lnTo>
                  <a:lnTo>
                    <a:pt x="1758" y="1194"/>
                  </a:lnTo>
                  <a:lnTo>
                    <a:pt x="1752" y="1212"/>
                  </a:lnTo>
                  <a:lnTo>
                    <a:pt x="1728" y="1236"/>
                  </a:lnTo>
                  <a:lnTo>
                    <a:pt x="1686" y="1242"/>
                  </a:lnTo>
                  <a:lnTo>
                    <a:pt x="1668" y="1254"/>
                  </a:lnTo>
                  <a:lnTo>
                    <a:pt x="1656" y="1242"/>
                  </a:lnTo>
                  <a:lnTo>
                    <a:pt x="1650" y="1224"/>
                  </a:lnTo>
                  <a:lnTo>
                    <a:pt x="1614" y="1200"/>
                  </a:lnTo>
                  <a:lnTo>
                    <a:pt x="1590" y="1200"/>
                  </a:lnTo>
                  <a:lnTo>
                    <a:pt x="1566" y="1218"/>
                  </a:lnTo>
                  <a:lnTo>
                    <a:pt x="1542" y="1218"/>
                  </a:lnTo>
                  <a:lnTo>
                    <a:pt x="1518" y="1200"/>
                  </a:lnTo>
                  <a:lnTo>
                    <a:pt x="1482" y="1194"/>
                  </a:lnTo>
                  <a:lnTo>
                    <a:pt x="1470" y="1200"/>
                  </a:lnTo>
                  <a:lnTo>
                    <a:pt x="1458" y="1176"/>
                  </a:lnTo>
                  <a:lnTo>
                    <a:pt x="1458" y="1152"/>
                  </a:lnTo>
                  <a:lnTo>
                    <a:pt x="1446" y="1122"/>
                  </a:lnTo>
                  <a:lnTo>
                    <a:pt x="1452" y="1098"/>
                  </a:lnTo>
                  <a:lnTo>
                    <a:pt x="1428" y="1062"/>
                  </a:lnTo>
                  <a:lnTo>
                    <a:pt x="1392" y="1044"/>
                  </a:lnTo>
                  <a:lnTo>
                    <a:pt x="1326" y="1038"/>
                  </a:lnTo>
                  <a:lnTo>
                    <a:pt x="1260" y="960"/>
                  </a:lnTo>
                  <a:lnTo>
                    <a:pt x="1206" y="948"/>
                  </a:lnTo>
                  <a:lnTo>
                    <a:pt x="1170" y="960"/>
                  </a:lnTo>
                  <a:lnTo>
                    <a:pt x="1158" y="948"/>
                  </a:lnTo>
                  <a:lnTo>
                    <a:pt x="1146" y="906"/>
                  </a:lnTo>
                  <a:lnTo>
                    <a:pt x="1116" y="900"/>
                  </a:lnTo>
                  <a:lnTo>
                    <a:pt x="1056" y="876"/>
                  </a:lnTo>
                  <a:lnTo>
                    <a:pt x="1032" y="894"/>
                  </a:lnTo>
                  <a:lnTo>
                    <a:pt x="1008" y="894"/>
                  </a:lnTo>
                  <a:lnTo>
                    <a:pt x="918" y="846"/>
                  </a:lnTo>
                  <a:lnTo>
                    <a:pt x="870" y="834"/>
                  </a:lnTo>
                  <a:lnTo>
                    <a:pt x="816" y="792"/>
                  </a:lnTo>
                  <a:lnTo>
                    <a:pt x="780" y="792"/>
                  </a:lnTo>
                  <a:lnTo>
                    <a:pt x="750" y="780"/>
                  </a:lnTo>
                  <a:lnTo>
                    <a:pt x="720" y="786"/>
                  </a:lnTo>
                  <a:lnTo>
                    <a:pt x="708" y="822"/>
                  </a:lnTo>
                  <a:lnTo>
                    <a:pt x="648" y="810"/>
                  </a:lnTo>
                  <a:lnTo>
                    <a:pt x="582" y="822"/>
                  </a:lnTo>
                  <a:lnTo>
                    <a:pt x="522" y="870"/>
                  </a:lnTo>
                  <a:lnTo>
                    <a:pt x="492" y="870"/>
                  </a:lnTo>
                  <a:lnTo>
                    <a:pt x="474" y="894"/>
                  </a:lnTo>
                  <a:lnTo>
                    <a:pt x="462" y="930"/>
                  </a:lnTo>
                  <a:lnTo>
                    <a:pt x="384" y="936"/>
                  </a:lnTo>
                  <a:lnTo>
                    <a:pt x="354" y="954"/>
                  </a:lnTo>
                  <a:lnTo>
                    <a:pt x="324" y="882"/>
                  </a:lnTo>
                  <a:lnTo>
                    <a:pt x="312" y="834"/>
                  </a:lnTo>
                  <a:lnTo>
                    <a:pt x="312" y="762"/>
                  </a:lnTo>
                  <a:lnTo>
                    <a:pt x="306" y="744"/>
                  </a:lnTo>
                  <a:lnTo>
                    <a:pt x="312" y="702"/>
                  </a:lnTo>
                  <a:lnTo>
                    <a:pt x="300" y="672"/>
                  </a:lnTo>
                  <a:lnTo>
                    <a:pt x="258" y="654"/>
                  </a:lnTo>
                  <a:lnTo>
                    <a:pt x="240" y="630"/>
                  </a:lnTo>
                  <a:lnTo>
                    <a:pt x="204" y="618"/>
                  </a:lnTo>
                  <a:lnTo>
                    <a:pt x="186" y="618"/>
                  </a:lnTo>
                  <a:lnTo>
                    <a:pt x="192" y="654"/>
                  </a:lnTo>
                  <a:lnTo>
                    <a:pt x="174" y="630"/>
                  </a:lnTo>
                  <a:lnTo>
                    <a:pt x="174" y="606"/>
                  </a:lnTo>
                  <a:lnTo>
                    <a:pt x="204" y="582"/>
                  </a:lnTo>
                  <a:lnTo>
                    <a:pt x="216" y="594"/>
                  </a:lnTo>
                  <a:lnTo>
                    <a:pt x="234" y="588"/>
                  </a:lnTo>
                  <a:lnTo>
                    <a:pt x="258" y="600"/>
                  </a:lnTo>
                  <a:lnTo>
                    <a:pt x="264" y="588"/>
                  </a:lnTo>
                  <a:lnTo>
                    <a:pt x="246" y="564"/>
                  </a:lnTo>
                  <a:lnTo>
                    <a:pt x="228" y="570"/>
                  </a:lnTo>
                  <a:lnTo>
                    <a:pt x="222" y="540"/>
                  </a:lnTo>
                  <a:lnTo>
                    <a:pt x="228" y="510"/>
                  </a:lnTo>
                  <a:lnTo>
                    <a:pt x="216" y="504"/>
                  </a:lnTo>
                  <a:lnTo>
                    <a:pt x="192" y="516"/>
                  </a:lnTo>
                  <a:lnTo>
                    <a:pt x="150" y="510"/>
                  </a:lnTo>
                  <a:lnTo>
                    <a:pt x="138" y="516"/>
                  </a:lnTo>
                  <a:lnTo>
                    <a:pt x="156" y="534"/>
                  </a:lnTo>
                  <a:lnTo>
                    <a:pt x="162" y="552"/>
                  </a:lnTo>
                  <a:lnTo>
                    <a:pt x="108" y="510"/>
                  </a:lnTo>
                  <a:lnTo>
                    <a:pt x="96" y="486"/>
                  </a:lnTo>
                  <a:lnTo>
                    <a:pt x="78" y="468"/>
                  </a:lnTo>
                  <a:lnTo>
                    <a:pt x="72" y="396"/>
                  </a:lnTo>
                  <a:lnTo>
                    <a:pt x="90" y="366"/>
                  </a:lnTo>
                  <a:lnTo>
                    <a:pt x="102" y="324"/>
                  </a:lnTo>
                  <a:lnTo>
                    <a:pt x="66" y="276"/>
                  </a:lnTo>
                  <a:lnTo>
                    <a:pt x="60" y="252"/>
                  </a:lnTo>
                  <a:lnTo>
                    <a:pt x="30" y="234"/>
                  </a:lnTo>
                  <a:lnTo>
                    <a:pt x="24" y="216"/>
                  </a:lnTo>
                  <a:lnTo>
                    <a:pt x="0" y="192"/>
                  </a:lnTo>
                  <a:lnTo>
                    <a:pt x="0" y="186"/>
                  </a:lnTo>
                  <a:lnTo>
                    <a:pt x="90" y="108"/>
                  </a:lnTo>
                  <a:lnTo>
                    <a:pt x="168" y="84"/>
                  </a:lnTo>
                  <a:lnTo>
                    <a:pt x="270" y="96"/>
                  </a:lnTo>
                  <a:lnTo>
                    <a:pt x="378" y="150"/>
                  </a:lnTo>
                  <a:lnTo>
                    <a:pt x="474" y="258"/>
                  </a:lnTo>
                  <a:lnTo>
                    <a:pt x="540" y="246"/>
                  </a:lnTo>
                  <a:lnTo>
                    <a:pt x="630" y="234"/>
                  </a:lnTo>
                  <a:lnTo>
                    <a:pt x="696" y="246"/>
                  </a:lnTo>
                  <a:lnTo>
                    <a:pt x="714" y="216"/>
                  </a:lnTo>
                  <a:lnTo>
                    <a:pt x="684" y="192"/>
                  </a:lnTo>
                  <a:lnTo>
                    <a:pt x="672" y="138"/>
                  </a:lnTo>
                  <a:lnTo>
                    <a:pt x="708" y="78"/>
                  </a:lnTo>
                  <a:lnTo>
                    <a:pt x="756" y="78"/>
                  </a:lnTo>
                  <a:lnTo>
                    <a:pt x="780" y="42"/>
                  </a:lnTo>
                  <a:lnTo>
                    <a:pt x="816" y="24"/>
                  </a:lnTo>
                  <a:lnTo>
                    <a:pt x="852" y="42"/>
                  </a:lnTo>
                  <a:lnTo>
                    <a:pt x="870" y="30"/>
                  </a:lnTo>
                  <a:lnTo>
                    <a:pt x="8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1" name="Freeform 21">
              <a:extLst>
                <a:ext uri="{FF2B5EF4-FFF2-40B4-BE49-F238E27FC236}">
                  <a16:creationId xmlns:a16="http://schemas.microsoft.com/office/drawing/2014/main" id="{FAA77B92-CA67-4498-AAA3-57BA0B741E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51634" y="5150704"/>
              <a:ext cx="362727" cy="238709"/>
            </a:xfrm>
            <a:custGeom>
              <a:avLst/>
              <a:gdLst/>
              <a:ahLst/>
              <a:cxnLst>
                <a:cxn ang="0">
                  <a:pos x="1908" y="1530"/>
                </a:cxn>
                <a:cxn ang="0">
                  <a:pos x="1500" y="1248"/>
                </a:cxn>
                <a:cxn ang="0">
                  <a:pos x="1590" y="1284"/>
                </a:cxn>
                <a:cxn ang="0">
                  <a:pos x="1506" y="1254"/>
                </a:cxn>
                <a:cxn ang="0">
                  <a:pos x="1530" y="1236"/>
                </a:cxn>
                <a:cxn ang="0">
                  <a:pos x="1440" y="1182"/>
                </a:cxn>
                <a:cxn ang="0">
                  <a:pos x="1794" y="1128"/>
                </a:cxn>
                <a:cxn ang="0">
                  <a:pos x="408" y="1080"/>
                </a:cxn>
                <a:cxn ang="0">
                  <a:pos x="402" y="1092"/>
                </a:cxn>
                <a:cxn ang="0">
                  <a:pos x="444" y="1050"/>
                </a:cxn>
                <a:cxn ang="0">
                  <a:pos x="1578" y="1104"/>
                </a:cxn>
                <a:cxn ang="0">
                  <a:pos x="402" y="1020"/>
                </a:cxn>
                <a:cxn ang="0">
                  <a:pos x="444" y="966"/>
                </a:cxn>
                <a:cxn ang="0">
                  <a:pos x="642" y="972"/>
                </a:cxn>
                <a:cxn ang="0">
                  <a:pos x="546" y="954"/>
                </a:cxn>
                <a:cxn ang="0">
                  <a:pos x="546" y="936"/>
                </a:cxn>
                <a:cxn ang="0">
                  <a:pos x="2334" y="756"/>
                </a:cxn>
                <a:cxn ang="0">
                  <a:pos x="2214" y="774"/>
                </a:cxn>
                <a:cxn ang="0">
                  <a:pos x="1110" y="660"/>
                </a:cxn>
                <a:cxn ang="0">
                  <a:pos x="972" y="624"/>
                </a:cxn>
                <a:cxn ang="0">
                  <a:pos x="2112" y="564"/>
                </a:cxn>
                <a:cxn ang="0">
                  <a:pos x="822" y="492"/>
                </a:cxn>
                <a:cxn ang="0">
                  <a:pos x="2070" y="504"/>
                </a:cxn>
                <a:cxn ang="0">
                  <a:pos x="1746" y="546"/>
                </a:cxn>
                <a:cxn ang="0">
                  <a:pos x="1662" y="648"/>
                </a:cxn>
                <a:cxn ang="0">
                  <a:pos x="1410" y="744"/>
                </a:cxn>
                <a:cxn ang="0">
                  <a:pos x="1170" y="678"/>
                </a:cxn>
                <a:cxn ang="0">
                  <a:pos x="1344" y="618"/>
                </a:cxn>
                <a:cxn ang="0">
                  <a:pos x="1458" y="642"/>
                </a:cxn>
                <a:cxn ang="0">
                  <a:pos x="1644" y="546"/>
                </a:cxn>
                <a:cxn ang="0">
                  <a:pos x="1746" y="444"/>
                </a:cxn>
                <a:cxn ang="0">
                  <a:pos x="222" y="282"/>
                </a:cxn>
                <a:cxn ang="0">
                  <a:pos x="528" y="384"/>
                </a:cxn>
                <a:cxn ang="0">
                  <a:pos x="684" y="474"/>
                </a:cxn>
                <a:cxn ang="0">
                  <a:pos x="864" y="642"/>
                </a:cxn>
                <a:cxn ang="0">
                  <a:pos x="1002" y="822"/>
                </a:cxn>
                <a:cxn ang="0">
                  <a:pos x="1056" y="978"/>
                </a:cxn>
                <a:cxn ang="0">
                  <a:pos x="1212" y="1140"/>
                </a:cxn>
                <a:cxn ang="0">
                  <a:pos x="1278" y="1224"/>
                </a:cxn>
                <a:cxn ang="0">
                  <a:pos x="1386" y="1302"/>
                </a:cxn>
                <a:cxn ang="0">
                  <a:pos x="1482" y="1368"/>
                </a:cxn>
                <a:cxn ang="0">
                  <a:pos x="1338" y="1332"/>
                </a:cxn>
                <a:cxn ang="0">
                  <a:pos x="1086" y="1302"/>
                </a:cxn>
                <a:cxn ang="0">
                  <a:pos x="876" y="1146"/>
                </a:cxn>
                <a:cxn ang="0">
                  <a:pos x="648" y="966"/>
                </a:cxn>
                <a:cxn ang="0">
                  <a:pos x="522" y="888"/>
                </a:cxn>
                <a:cxn ang="0">
                  <a:pos x="498" y="960"/>
                </a:cxn>
                <a:cxn ang="0">
                  <a:pos x="432" y="966"/>
                </a:cxn>
                <a:cxn ang="0">
                  <a:pos x="342" y="990"/>
                </a:cxn>
                <a:cxn ang="0">
                  <a:pos x="252" y="1050"/>
                </a:cxn>
                <a:cxn ang="0">
                  <a:pos x="90" y="912"/>
                </a:cxn>
                <a:cxn ang="0">
                  <a:pos x="228" y="1044"/>
                </a:cxn>
                <a:cxn ang="0">
                  <a:pos x="336" y="1164"/>
                </a:cxn>
                <a:cxn ang="0">
                  <a:pos x="48" y="1158"/>
                </a:cxn>
                <a:cxn ang="0">
                  <a:pos x="1620" y="246"/>
                </a:cxn>
                <a:cxn ang="0">
                  <a:pos x="1890" y="444"/>
                </a:cxn>
                <a:cxn ang="0">
                  <a:pos x="1830" y="378"/>
                </a:cxn>
                <a:cxn ang="0">
                  <a:pos x="1488" y="204"/>
                </a:cxn>
                <a:cxn ang="0">
                  <a:pos x="1002" y="114"/>
                </a:cxn>
                <a:cxn ang="0">
                  <a:pos x="912" y="114"/>
                </a:cxn>
                <a:cxn ang="0">
                  <a:pos x="1344" y="0"/>
                </a:cxn>
              </a:cxnLst>
              <a:rect l="0" t="0" r="r" b="b"/>
              <a:pathLst>
                <a:path w="2334" h="1536">
                  <a:moveTo>
                    <a:pt x="1872" y="1494"/>
                  </a:moveTo>
                  <a:lnTo>
                    <a:pt x="1890" y="1494"/>
                  </a:lnTo>
                  <a:lnTo>
                    <a:pt x="1920" y="1518"/>
                  </a:lnTo>
                  <a:lnTo>
                    <a:pt x="1944" y="1512"/>
                  </a:lnTo>
                  <a:lnTo>
                    <a:pt x="1956" y="1530"/>
                  </a:lnTo>
                  <a:lnTo>
                    <a:pt x="1944" y="1536"/>
                  </a:lnTo>
                  <a:lnTo>
                    <a:pt x="1926" y="1530"/>
                  </a:lnTo>
                  <a:lnTo>
                    <a:pt x="1908" y="1530"/>
                  </a:lnTo>
                  <a:lnTo>
                    <a:pt x="1872" y="1494"/>
                  </a:lnTo>
                  <a:close/>
                  <a:moveTo>
                    <a:pt x="2016" y="1476"/>
                  </a:moveTo>
                  <a:lnTo>
                    <a:pt x="2046" y="1482"/>
                  </a:lnTo>
                  <a:lnTo>
                    <a:pt x="2040" y="1500"/>
                  </a:lnTo>
                  <a:lnTo>
                    <a:pt x="1998" y="1500"/>
                  </a:lnTo>
                  <a:lnTo>
                    <a:pt x="1998" y="1494"/>
                  </a:lnTo>
                  <a:lnTo>
                    <a:pt x="2016" y="1476"/>
                  </a:lnTo>
                  <a:close/>
                  <a:moveTo>
                    <a:pt x="1500" y="1248"/>
                  </a:moveTo>
                  <a:lnTo>
                    <a:pt x="1524" y="1254"/>
                  </a:lnTo>
                  <a:lnTo>
                    <a:pt x="1536" y="1266"/>
                  </a:lnTo>
                  <a:lnTo>
                    <a:pt x="1536" y="1272"/>
                  </a:lnTo>
                  <a:lnTo>
                    <a:pt x="1548" y="1278"/>
                  </a:lnTo>
                  <a:lnTo>
                    <a:pt x="1554" y="1284"/>
                  </a:lnTo>
                  <a:lnTo>
                    <a:pt x="1572" y="1272"/>
                  </a:lnTo>
                  <a:lnTo>
                    <a:pt x="1584" y="1272"/>
                  </a:lnTo>
                  <a:lnTo>
                    <a:pt x="1590" y="1284"/>
                  </a:lnTo>
                  <a:lnTo>
                    <a:pt x="1578" y="1290"/>
                  </a:lnTo>
                  <a:lnTo>
                    <a:pt x="1572" y="1302"/>
                  </a:lnTo>
                  <a:lnTo>
                    <a:pt x="1554" y="1308"/>
                  </a:lnTo>
                  <a:lnTo>
                    <a:pt x="1536" y="1302"/>
                  </a:lnTo>
                  <a:lnTo>
                    <a:pt x="1536" y="1284"/>
                  </a:lnTo>
                  <a:lnTo>
                    <a:pt x="1530" y="1284"/>
                  </a:lnTo>
                  <a:lnTo>
                    <a:pt x="1518" y="1260"/>
                  </a:lnTo>
                  <a:lnTo>
                    <a:pt x="1506" y="1254"/>
                  </a:lnTo>
                  <a:lnTo>
                    <a:pt x="1500" y="1248"/>
                  </a:lnTo>
                  <a:close/>
                  <a:moveTo>
                    <a:pt x="1482" y="1200"/>
                  </a:moveTo>
                  <a:lnTo>
                    <a:pt x="1500" y="1206"/>
                  </a:lnTo>
                  <a:lnTo>
                    <a:pt x="1512" y="1206"/>
                  </a:lnTo>
                  <a:lnTo>
                    <a:pt x="1518" y="1218"/>
                  </a:lnTo>
                  <a:lnTo>
                    <a:pt x="1512" y="1224"/>
                  </a:lnTo>
                  <a:lnTo>
                    <a:pt x="1524" y="1224"/>
                  </a:lnTo>
                  <a:lnTo>
                    <a:pt x="1530" y="1236"/>
                  </a:lnTo>
                  <a:lnTo>
                    <a:pt x="1524" y="1242"/>
                  </a:lnTo>
                  <a:lnTo>
                    <a:pt x="1518" y="1236"/>
                  </a:lnTo>
                  <a:lnTo>
                    <a:pt x="1494" y="1236"/>
                  </a:lnTo>
                  <a:lnTo>
                    <a:pt x="1482" y="1230"/>
                  </a:lnTo>
                  <a:lnTo>
                    <a:pt x="1476" y="1206"/>
                  </a:lnTo>
                  <a:lnTo>
                    <a:pt x="1482" y="1200"/>
                  </a:lnTo>
                  <a:close/>
                  <a:moveTo>
                    <a:pt x="1422" y="1170"/>
                  </a:moveTo>
                  <a:lnTo>
                    <a:pt x="1440" y="1182"/>
                  </a:lnTo>
                  <a:lnTo>
                    <a:pt x="1458" y="1200"/>
                  </a:lnTo>
                  <a:lnTo>
                    <a:pt x="1458" y="1224"/>
                  </a:lnTo>
                  <a:lnTo>
                    <a:pt x="1446" y="1218"/>
                  </a:lnTo>
                  <a:lnTo>
                    <a:pt x="1434" y="1206"/>
                  </a:lnTo>
                  <a:lnTo>
                    <a:pt x="1422" y="1206"/>
                  </a:lnTo>
                  <a:lnTo>
                    <a:pt x="1410" y="1182"/>
                  </a:lnTo>
                  <a:lnTo>
                    <a:pt x="1422" y="1170"/>
                  </a:lnTo>
                  <a:close/>
                  <a:moveTo>
                    <a:pt x="1794" y="1128"/>
                  </a:moveTo>
                  <a:lnTo>
                    <a:pt x="1842" y="1164"/>
                  </a:lnTo>
                  <a:lnTo>
                    <a:pt x="1842" y="1182"/>
                  </a:lnTo>
                  <a:lnTo>
                    <a:pt x="1806" y="1164"/>
                  </a:lnTo>
                  <a:lnTo>
                    <a:pt x="1794" y="1164"/>
                  </a:lnTo>
                  <a:lnTo>
                    <a:pt x="1788" y="1152"/>
                  </a:lnTo>
                  <a:lnTo>
                    <a:pt x="1794" y="1128"/>
                  </a:lnTo>
                  <a:close/>
                  <a:moveTo>
                    <a:pt x="402" y="1080"/>
                  </a:moveTo>
                  <a:lnTo>
                    <a:pt x="408" y="1080"/>
                  </a:lnTo>
                  <a:lnTo>
                    <a:pt x="414" y="1092"/>
                  </a:lnTo>
                  <a:lnTo>
                    <a:pt x="402" y="1080"/>
                  </a:lnTo>
                  <a:close/>
                  <a:moveTo>
                    <a:pt x="354" y="1080"/>
                  </a:moveTo>
                  <a:lnTo>
                    <a:pt x="360" y="1080"/>
                  </a:lnTo>
                  <a:lnTo>
                    <a:pt x="366" y="1086"/>
                  </a:lnTo>
                  <a:lnTo>
                    <a:pt x="390" y="1086"/>
                  </a:lnTo>
                  <a:lnTo>
                    <a:pt x="396" y="1092"/>
                  </a:lnTo>
                  <a:lnTo>
                    <a:pt x="402" y="1092"/>
                  </a:lnTo>
                  <a:lnTo>
                    <a:pt x="420" y="1116"/>
                  </a:lnTo>
                  <a:lnTo>
                    <a:pt x="354" y="1080"/>
                  </a:lnTo>
                  <a:close/>
                  <a:moveTo>
                    <a:pt x="390" y="1062"/>
                  </a:moveTo>
                  <a:lnTo>
                    <a:pt x="384" y="1074"/>
                  </a:lnTo>
                  <a:lnTo>
                    <a:pt x="366" y="1068"/>
                  </a:lnTo>
                  <a:lnTo>
                    <a:pt x="390" y="1062"/>
                  </a:lnTo>
                  <a:close/>
                  <a:moveTo>
                    <a:pt x="420" y="1050"/>
                  </a:moveTo>
                  <a:lnTo>
                    <a:pt x="444" y="1050"/>
                  </a:lnTo>
                  <a:lnTo>
                    <a:pt x="438" y="1062"/>
                  </a:lnTo>
                  <a:lnTo>
                    <a:pt x="402" y="1062"/>
                  </a:lnTo>
                  <a:lnTo>
                    <a:pt x="420" y="1050"/>
                  </a:lnTo>
                  <a:close/>
                  <a:moveTo>
                    <a:pt x="1566" y="1044"/>
                  </a:moveTo>
                  <a:lnTo>
                    <a:pt x="1584" y="1044"/>
                  </a:lnTo>
                  <a:lnTo>
                    <a:pt x="1590" y="1080"/>
                  </a:lnTo>
                  <a:lnTo>
                    <a:pt x="1584" y="1104"/>
                  </a:lnTo>
                  <a:lnTo>
                    <a:pt x="1578" y="1104"/>
                  </a:lnTo>
                  <a:lnTo>
                    <a:pt x="1578" y="1074"/>
                  </a:lnTo>
                  <a:lnTo>
                    <a:pt x="1572" y="1074"/>
                  </a:lnTo>
                  <a:lnTo>
                    <a:pt x="1560" y="1056"/>
                  </a:lnTo>
                  <a:lnTo>
                    <a:pt x="1566" y="1044"/>
                  </a:lnTo>
                  <a:close/>
                  <a:moveTo>
                    <a:pt x="396" y="1008"/>
                  </a:moveTo>
                  <a:lnTo>
                    <a:pt x="426" y="1014"/>
                  </a:lnTo>
                  <a:lnTo>
                    <a:pt x="420" y="1020"/>
                  </a:lnTo>
                  <a:lnTo>
                    <a:pt x="402" y="1020"/>
                  </a:lnTo>
                  <a:lnTo>
                    <a:pt x="396" y="1008"/>
                  </a:lnTo>
                  <a:close/>
                  <a:moveTo>
                    <a:pt x="444" y="966"/>
                  </a:moveTo>
                  <a:lnTo>
                    <a:pt x="450" y="990"/>
                  </a:lnTo>
                  <a:lnTo>
                    <a:pt x="450" y="1002"/>
                  </a:lnTo>
                  <a:lnTo>
                    <a:pt x="438" y="1002"/>
                  </a:lnTo>
                  <a:lnTo>
                    <a:pt x="426" y="990"/>
                  </a:lnTo>
                  <a:lnTo>
                    <a:pt x="426" y="978"/>
                  </a:lnTo>
                  <a:lnTo>
                    <a:pt x="444" y="966"/>
                  </a:lnTo>
                  <a:close/>
                  <a:moveTo>
                    <a:pt x="456" y="954"/>
                  </a:moveTo>
                  <a:lnTo>
                    <a:pt x="480" y="978"/>
                  </a:lnTo>
                  <a:lnTo>
                    <a:pt x="468" y="978"/>
                  </a:lnTo>
                  <a:lnTo>
                    <a:pt x="456" y="954"/>
                  </a:lnTo>
                  <a:close/>
                  <a:moveTo>
                    <a:pt x="636" y="948"/>
                  </a:moveTo>
                  <a:lnTo>
                    <a:pt x="636" y="954"/>
                  </a:lnTo>
                  <a:lnTo>
                    <a:pt x="642" y="960"/>
                  </a:lnTo>
                  <a:lnTo>
                    <a:pt x="642" y="972"/>
                  </a:lnTo>
                  <a:lnTo>
                    <a:pt x="630" y="960"/>
                  </a:lnTo>
                  <a:lnTo>
                    <a:pt x="636" y="948"/>
                  </a:lnTo>
                  <a:close/>
                  <a:moveTo>
                    <a:pt x="588" y="942"/>
                  </a:moveTo>
                  <a:lnTo>
                    <a:pt x="576" y="954"/>
                  </a:lnTo>
                  <a:lnTo>
                    <a:pt x="570" y="948"/>
                  </a:lnTo>
                  <a:lnTo>
                    <a:pt x="588" y="942"/>
                  </a:lnTo>
                  <a:close/>
                  <a:moveTo>
                    <a:pt x="528" y="942"/>
                  </a:moveTo>
                  <a:lnTo>
                    <a:pt x="546" y="954"/>
                  </a:lnTo>
                  <a:lnTo>
                    <a:pt x="546" y="960"/>
                  </a:lnTo>
                  <a:lnTo>
                    <a:pt x="528" y="960"/>
                  </a:lnTo>
                  <a:lnTo>
                    <a:pt x="528" y="942"/>
                  </a:lnTo>
                  <a:close/>
                  <a:moveTo>
                    <a:pt x="552" y="924"/>
                  </a:moveTo>
                  <a:lnTo>
                    <a:pt x="570" y="924"/>
                  </a:lnTo>
                  <a:lnTo>
                    <a:pt x="564" y="948"/>
                  </a:lnTo>
                  <a:lnTo>
                    <a:pt x="564" y="960"/>
                  </a:lnTo>
                  <a:lnTo>
                    <a:pt x="546" y="936"/>
                  </a:lnTo>
                  <a:lnTo>
                    <a:pt x="552" y="924"/>
                  </a:lnTo>
                  <a:close/>
                  <a:moveTo>
                    <a:pt x="2148" y="618"/>
                  </a:moveTo>
                  <a:lnTo>
                    <a:pt x="2184" y="618"/>
                  </a:lnTo>
                  <a:lnTo>
                    <a:pt x="2202" y="636"/>
                  </a:lnTo>
                  <a:lnTo>
                    <a:pt x="2214" y="672"/>
                  </a:lnTo>
                  <a:lnTo>
                    <a:pt x="2250" y="684"/>
                  </a:lnTo>
                  <a:lnTo>
                    <a:pt x="2304" y="726"/>
                  </a:lnTo>
                  <a:lnTo>
                    <a:pt x="2334" y="756"/>
                  </a:lnTo>
                  <a:lnTo>
                    <a:pt x="2328" y="798"/>
                  </a:lnTo>
                  <a:lnTo>
                    <a:pt x="2310" y="804"/>
                  </a:lnTo>
                  <a:lnTo>
                    <a:pt x="2304" y="816"/>
                  </a:lnTo>
                  <a:lnTo>
                    <a:pt x="2262" y="816"/>
                  </a:lnTo>
                  <a:lnTo>
                    <a:pt x="2244" y="810"/>
                  </a:lnTo>
                  <a:lnTo>
                    <a:pt x="2220" y="810"/>
                  </a:lnTo>
                  <a:lnTo>
                    <a:pt x="2202" y="786"/>
                  </a:lnTo>
                  <a:lnTo>
                    <a:pt x="2214" y="774"/>
                  </a:lnTo>
                  <a:lnTo>
                    <a:pt x="2184" y="726"/>
                  </a:lnTo>
                  <a:lnTo>
                    <a:pt x="2154" y="708"/>
                  </a:lnTo>
                  <a:lnTo>
                    <a:pt x="2154" y="666"/>
                  </a:lnTo>
                  <a:lnTo>
                    <a:pt x="2148" y="642"/>
                  </a:lnTo>
                  <a:lnTo>
                    <a:pt x="2148" y="618"/>
                  </a:lnTo>
                  <a:close/>
                  <a:moveTo>
                    <a:pt x="1080" y="618"/>
                  </a:moveTo>
                  <a:lnTo>
                    <a:pt x="1104" y="636"/>
                  </a:lnTo>
                  <a:lnTo>
                    <a:pt x="1110" y="660"/>
                  </a:lnTo>
                  <a:lnTo>
                    <a:pt x="1104" y="672"/>
                  </a:lnTo>
                  <a:lnTo>
                    <a:pt x="1074" y="660"/>
                  </a:lnTo>
                  <a:lnTo>
                    <a:pt x="1056" y="636"/>
                  </a:lnTo>
                  <a:lnTo>
                    <a:pt x="1080" y="618"/>
                  </a:lnTo>
                  <a:close/>
                  <a:moveTo>
                    <a:pt x="972" y="582"/>
                  </a:moveTo>
                  <a:lnTo>
                    <a:pt x="990" y="594"/>
                  </a:lnTo>
                  <a:lnTo>
                    <a:pt x="990" y="618"/>
                  </a:lnTo>
                  <a:lnTo>
                    <a:pt x="972" y="624"/>
                  </a:lnTo>
                  <a:lnTo>
                    <a:pt x="960" y="606"/>
                  </a:lnTo>
                  <a:lnTo>
                    <a:pt x="972" y="582"/>
                  </a:lnTo>
                  <a:close/>
                  <a:moveTo>
                    <a:pt x="2118" y="552"/>
                  </a:moveTo>
                  <a:lnTo>
                    <a:pt x="2142" y="558"/>
                  </a:lnTo>
                  <a:lnTo>
                    <a:pt x="2142" y="588"/>
                  </a:lnTo>
                  <a:lnTo>
                    <a:pt x="2124" y="606"/>
                  </a:lnTo>
                  <a:lnTo>
                    <a:pt x="2124" y="582"/>
                  </a:lnTo>
                  <a:lnTo>
                    <a:pt x="2112" y="564"/>
                  </a:lnTo>
                  <a:lnTo>
                    <a:pt x="2118" y="552"/>
                  </a:lnTo>
                  <a:close/>
                  <a:moveTo>
                    <a:pt x="1422" y="528"/>
                  </a:moveTo>
                  <a:lnTo>
                    <a:pt x="1446" y="528"/>
                  </a:lnTo>
                  <a:lnTo>
                    <a:pt x="1464" y="552"/>
                  </a:lnTo>
                  <a:lnTo>
                    <a:pt x="1446" y="570"/>
                  </a:lnTo>
                  <a:lnTo>
                    <a:pt x="1416" y="540"/>
                  </a:lnTo>
                  <a:lnTo>
                    <a:pt x="1422" y="528"/>
                  </a:lnTo>
                  <a:close/>
                  <a:moveTo>
                    <a:pt x="822" y="492"/>
                  </a:moveTo>
                  <a:lnTo>
                    <a:pt x="816" y="510"/>
                  </a:lnTo>
                  <a:lnTo>
                    <a:pt x="792" y="528"/>
                  </a:lnTo>
                  <a:lnTo>
                    <a:pt x="786" y="504"/>
                  </a:lnTo>
                  <a:lnTo>
                    <a:pt x="822" y="492"/>
                  </a:lnTo>
                  <a:close/>
                  <a:moveTo>
                    <a:pt x="2094" y="468"/>
                  </a:moveTo>
                  <a:lnTo>
                    <a:pt x="2112" y="486"/>
                  </a:lnTo>
                  <a:lnTo>
                    <a:pt x="2094" y="504"/>
                  </a:lnTo>
                  <a:lnTo>
                    <a:pt x="2070" y="504"/>
                  </a:lnTo>
                  <a:lnTo>
                    <a:pt x="2064" y="492"/>
                  </a:lnTo>
                  <a:lnTo>
                    <a:pt x="2088" y="486"/>
                  </a:lnTo>
                  <a:lnTo>
                    <a:pt x="2094" y="468"/>
                  </a:lnTo>
                  <a:close/>
                  <a:moveTo>
                    <a:pt x="1764" y="432"/>
                  </a:moveTo>
                  <a:lnTo>
                    <a:pt x="1800" y="462"/>
                  </a:lnTo>
                  <a:lnTo>
                    <a:pt x="1800" y="522"/>
                  </a:lnTo>
                  <a:lnTo>
                    <a:pt x="1764" y="552"/>
                  </a:lnTo>
                  <a:lnTo>
                    <a:pt x="1746" y="546"/>
                  </a:lnTo>
                  <a:lnTo>
                    <a:pt x="1728" y="558"/>
                  </a:lnTo>
                  <a:lnTo>
                    <a:pt x="1728" y="576"/>
                  </a:lnTo>
                  <a:lnTo>
                    <a:pt x="1764" y="606"/>
                  </a:lnTo>
                  <a:lnTo>
                    <a:pt x="1746" y="630"/>
                  </a:lnTo>
                  <a:lnTo>
                    <a:pt x="1704" y="636"/>
                  </a:lnTo>
                  <a:lnTo>
                    <a:pt x="1686" y="624"/>
                  </a:lnTo>
                  <a:lnTo>
                    <a:pt x="1662" y="630"/>
                  </a:lnTo>
                  <a:lnTo>
                    <a:pt x="1662" y="648"/>
                  </a:lnTo>
                  <a:lnTo>
                    <a:pt x="1608" y="708"/>
                  </a:lnTo>
                  <a:lnTo>
                    <a:pt x="1572" y="714"/>
                  </a:lnTo>
                  <a:lnTo>
                    <a:pt x="1572" y="732"/>
                  </a:lnTo>
                  <a:lnTo>
                    <a:pt x="1560" y="744"/>
                  </a:lnTo>
                  <a:lnTo>
                    <a:pt x="1524" y="732"/>
                  </a:lnTo>
                  <a:lnTo>
                    <a:pt x="1494" y="744"/>
                  </a:lnTo>
                  <a:lnTo>
                    <a:pt x="1464" y="732"/>
                  </a:lnTo>
                  <a:lnTo>
                    <a:pt x="1410" y="744"/>
                  </a:lnTo>
                  <a:lnTo>
                    <a:pt x="1386" y="750"/>
                  </a:lnTo>
                  <a:lnTo>
                    <a:pt x="1350" y="744"/>
                  </a:lnTo>
                  <a:lnTo>
                    <a:pt x="1332" y="720"/>
                  </a:lnTo>
                  <a:lnTo>
                    <a:pt x="1284" y="714"/>
                  </a:lnTo>
                  <a:lnTo>
                    <a:pt x="1260" y="732"/>
                  </a:lnTo>
                  <a:lnTo>
                    <a:pt x="1254" y="714"/>
                  </a:lnTo>
                  <a:lnTo>
                    <a:pt x="1206" y="678"/>
                  </a:lnTo>
                  <a:lnTo>
                    <a:pt x="1170" y="678"/>
                  </a:lnTo>
                  <a:lnTo>
                    <a:pt x="1146" y="648"/>
                  </a:lnTo>
                  <a:lnTo>
                    <a:pt x="1170" y="612"/>
                  </a:lnTo>
                  <a:lnTo>
                    <a:pt x="1200" y="624"/>
                  </a:lnTo>
                  <a:lnTo>
                    <a:pt x="1236" y="618"/>
                  </a:lnTo>
                  <a:lnTo>
                    <a:pt x="1266" y="618"/>
                  </a:lnTo>
                  <a:lnTo>
                    <a:pt x="1284" y="630"/>
                  </a:lnTo>
                  <a:lnTo>
                    <a:pt x="1314" y="630"/>
                  </a:lnTo>
                  <a:lnTo>
                    <a:pt x="1344" y="618"/>
                  </a:lnTo>
                  <a:lnTo>
                    <a:pt x="1380" y="618"/>
                  </a:lnTo>
                  <a:lnTo>
                    <a:pt x="1398" y="606"/>
                  </a:lnTo>
                  <a:lnTo>
                    <a:pt x="1398" y="588"/>
                  </a:lnTo>
                  <a:lnTo>
                    <a:pt x="1410" y="570"/>
                  </a:lnTo>
                  <a:lnTo>
                    <a:pt x="1434" y="582"/>
                  </a:lnTo>
                  <a:lnTo>
                    <a:pt x="1428" y="606"/>
                  </a:lnTo>
                  <a:lnTo>
                    <a:pt x="1440" y="642"/>
                  </a:lnTo>
                  <a:lnTo>
                    <a:pt x="1458" y="642"/>
                  </a:lnTo>
                  <a:lnTo>
                    <a:pt x="1482" y="618"/>
                  </a:lnTo>
                  <a:lnTo>
                    <a:pt x="1500" y="618"/>
                  </a:lnTo>
                  <a:lnTo>
                    <a:pt x="1518" y="636"/>
                  </a:lnTo>
                  <a:lnTo>
                    <a:pt x="1542" y="624"/>
                  </a:lnTo>
                  <a:lnTo>
                    <a:pt x="1554" y="630"/>
                  </a:lnTo>
                  <a:lnTo>
                    <a:pt x="1572" y="618"/>
                  </a:lnTo>
                  <a:lnTo>
                    <a:pt x="1584" y="588"/>
                  </a:lnTo>
                  <a:lnTo>
                    <a:pt x="1644" y="546"/>
                  </a:lnTo>
                  <a:lnTo>
                    <a:pt x="1674" y="546"/>
                  </a:lnTo>
                  <a:lnTo>
                    <a:pt x="1692" y="534"/>
                  </a:lnTo>
                  <a:lnTo>
                    <a:pt x="1680" y="522"/>
                  </a:lnTo>
                  <a:lnTo>
                    <a:pt x="1662" y="462"/>
                  </a:lnTo>
                  <a:lnTo>
                    <a:pt x="1680" y="444"/>
                  </a:lnTo>
                  <a:lnTo>
                    <a:pt x="1716" y="444"/>
                  </a:lnTo>
                  <a:lnTo>
                    <a:pt x="1734" y="456"/>
                  </a:lnTo>
                  <a:lnTo>
                    <a:pt x="1746" y="444"/>
                  </a:lnTo>
                  <a:lnTo>
                    <a:pt x="1764" y="432"/>
                  </a:lnTo>
                  <a:close/>
                  <a:moveTo>
                    <a:pt x="30" y="222"/>
                  </a:moveTo>
                  <a:lnTo>
                    <a:pt x="60" y="222"/>
                  </a:lnTo>
                  <a:lnTo>
                    <a:pt x="108" y="240"/>
                  </a:lnTo>
                  <a:lnTo>
                    <a:pt x="138" y="252"/>
                  </a:lnTo>
                  <a:lnTo>
                    <a:pt x="156" y="264"/>
                  </a:lnTo>
                  <a:lnTo>
                    <a:pt x="216" y="288"/>
                  </a:lnTo>
                  <a:lnTo>
                    <a:pt x="222" y="282"/>
                  </a:lnTo>
                  <a:lnTo>
                    <a:pt x="240" y="282"/>
                  </a:lnTo>
                  <a:lnTo>
                    <a:pt x="258" y="300"/>
                  </a:lnTo>
                  <a:lnTo>
                    <a:pt x="288" y="312"/>
                  </a:lnTo>
                  <a:lnTo>
                    <a:pt x="372" y="318"/>
                  </a:lnTo>
                  <a:lnTo>
                    <a:pt x="426" y="354"/>
                  </a:lnTo>
                  <a:lnTo>
                    <a:pt x="462" y="360"/>
                  </a:lnTo>
                  <a:lnTo>
                    <a:pt x="492" y="384"/>
                  </a:lnTo>
                  <a:lnTo>
                    <a:pt x="528" y="384"/>
                  </a:lnTo>
                  <a:lnTo>
                    <a:pt x="558" y="396"/>
                  </a:lnTo>
                  <a:lnTo>
                    <a:pt x="570" y="396"/>
                  </a:lnTo>
                  <a:lnTo>
                    <a:pt x="588" y="414"/>
                  </a:lnTo>
                  <a:lnTo>
                    <a:pt x="618" y="420"/>
                  </a:lnTo>
                  <a:lnTo>
                    <a:pt x="630" y="438"/>
                  </a:lnTo>
                  <a:lnTo>
                    <a:pt x="654" y="456"/>
                  </a:lnTo>
                  <a:lnTo>
                    <a:pt x="666" y="480"/>
                  </a:lnTo>
                  <a:lnTo>
                    <a:pt x="684" y="474"/>
                  </a:lnTo>
                  <a:lnTo>
                    <a:pt x="696" y="468"/>
                  </a:lnTo>
                  <a:lnTo>
                    <a:pt x="756" y="522"/>
                  </a:lnTo>
                  <a:lnTo>
                    <a:pt x="774" y="546"/>
                  </a:lnTo>
                  <a:lnTo>
                    <a:pt x="768" y="570"/>
                  </a:lnTo>
                  <a:lnTo>
                    <a:pt x="750" y="600"/>
                  </a:lnTo>
                  <a:lnTo>
                    <a:pt x="756" y="624"/>
                  </a:lnTo>
                  <a:lnTo>
                    <a:pt x="834" y="642"/>
                  </a:lnTo>
                  <a:lnTo>
                    <a:pt x="864" y="642"/>
                  </a:lnTo>
                  <a:lnTo>
                    <a:pt x="888" y="666"/>
                  </a:lnTo>
                  <a:lnTo>
                    <a:pt x="978" y="702"/>
                  </a:lnTo>
                  <a:lnTo>
                    <a:pt x="996" y="696"/>
                  </a:lnTo>
                  <a:lnTo>
                    <a:pt x="1026" y="702"/>
                  </a:lnTo>
                  <a:lnTo>
                    <a:pt x="1068" y="744"/>
                  </a:lnTo>
                  <a:lnTo>
                    <a:pt x="1074" y="774"/>
                  </a:lnTo>
                  <a:lnTo>
                    <a:pt x="1056" y="798"/>
                  </a:lnTo>
                  <a:lnTo>
                    <a:pt x="1002" y="822"/>
                  </a:lnTo>
                  <a:lnTo>
                    <a:pt x="936" y="816"/>
                  </a:lnTo>
                  <a:lnTo>
                    <a:pt x="936" y="828"/>
                  </a:lnTo>
                  <a:lnTo>
                    <a:pt x="954" y="858"/>
                  </a:lnTo>
                  <a:lnTo>
                    <a:pt x="978" y="876"/>
                  </a:lnTo>
                  <a:lnTo>
                    <a:pt x="984" y="906"/>
                  </a:lnTo>
                  <a:lnTo>
                    <a:pt x="1014" y="936"/>
                  </a:lnTo>
                  <a:lnTo>
                    <a:pt x="1032" y="966"/>
                  </a:lnTo>
                  <a:lnTo>
                    <a:pt x="1056" y="978"/>
                  </a:lnTo>
                  <a:lnTo>
                    <a:pt x="1086" y="978"/>
                  </a:lnTo>
                  <a:lnTo>
                    <a:pt x="1098" y="1002"/>
                  </a:lnTo>
                  <a:lnTo>
                    <a:pt x="1110" y="1008"/>
                  </a:lnTo>
                  <a:lnTo>
                    <a:pt x="1140" y="1068"/>
                  </a:lnTo>
                  <a:lnTo>
                    <a:pt x="1164" y="1080"/>
                  </a:lnTo>
                  <a:lnTo>
                    <a:pt x="1170" y="1116"/>
                  </a:lnTo>
                  <a:lnTo>
                    <a:pt x="1194" y="1140"/>
                  </a:lnTo>
                  <a:lnTo>
                    <a:pt x="1212" y="1140"/>
                  </a:lnTo>
                  <a:lnTo>
                    <a:pt x="1236" y="1146"/>
                  </a:lnTo>
                  <a:lnTo>
                    <a:pt x="1248" y="1140"/>
                  </a:lnTo>
                  <a:lnTo>
                    <a:pt x="1266" y="1140"/>
                  </a:lnTo>
                  <a:lnTo>
                    <a:pt x="1284" y="1152"/>
                  </a:lnTo>
                  <a:lnTo>
                    <a:pt x="1278" y="1170"/>
                  </a:lnTo>
                  <a:lnTo>
                    <a:pt x="1260" y="1188"/>
                  </a:lnTo>
                  <a:lnTo>
                    <a:pt x="1260" y="1212"/>
                  </a:lnTo>
                  <a:lnTo>
                    <a:pt x="1278" y="1224"/>
                  </a:lnTo>
                  <a:lnTo>
                    <a:pt x="1326" y="1230"/>
                  </a:lnTo>
                  <a:lnTo>
                    <a:pt x="1380" y="1230"/>
                  </a:lnTo>
                  <a:lnTo>
                    <a:pt x="1404" y="1242"/>
                  </a:lnTo>
                  <a:lnTo>
                    <a:pt x="1386" y="1254"/>
                  </a:lnTo>
                  <a:lnTo>
                    <a:pt x="1368" y="1254"/>
                  </a:lnTo>
                  <a:lnTo>
                    <a:pt x="1332" y="1266"/>
                  </a:lnTo>
                  <a:lnTo>
                    <a:pt x="1344" y="1284"/>
                  </a:lnTo>
                  <a:lnTo>
                    <a:pt x="1386" y="1302"/>
                  </a:lnTo>
                  <a:lnTo>
                    <a:pt x="1452" y="1308"/>
                  </a:lnTo>
                  <a:lnTo>
                    <a:pt x="1506" y="1320"/>
                  </a:lnTo>
                  <a:lnTo>
                    <a:pt x="1482" y="1338"/>
                  </a:lnTo>
                  <a:lnTo>
                    <a:pt x="1458" y="1326"/>
                  </a:lnTo>
                  <a:lnTo>
                    <a:pt x="1428" y="1332"/>
                  </a:lnTo>
                  <a:lnTo>
                    <a:pt x="1428" y="1350"/>
                  </a:lnTo>
                  <a:lnTo>
                    <a:pt x="1440" y="1350"/>
                  </a:lnTo>
                  <a:lnTo>
                    <a:pt x="1482" y="1368"/>
                  </a:lnTo>
                  <a:lnTo>
                    <a:pt x="1470" y="1386"/>
                  </a:lnTo>
                  <a:lnTo>
                    <a:pt x="1434" y="1392"/>
                  </a:lnTo>
                  <a:lnTo>
                    <a:pt x="1398" y="1374"/>
                  </a:lnTo>
                  <a:lnTo>
                    <a:pt x="1368" y="1368"/>
                  </a:lnTo>
                  <a:lnTo>
                    <a:pt x="1386" y="1356"/>
                  </a:lnTo>
                  <a:lnTo>
                    <a:pt x="1380" y="1350"/>
                  </a:lnTo>
                  <a:lnTo>
                    <a:pt x="1350" y="1350"/>
                  </a:lnTo>
                  <a:lnTo>
                    <a:pt x="1338" y="1332"/>
                  </a:lnTo>
                  <a:lnTo>
                    <a:pt x="1302" y="1338"/>
                  </a:lnTo>
                  <a:lnTo>
                    <a:pt x="1278" y="1326"/>
                  </a:lnTo>
                  <a:lnTo>
                    <a:pt x="1230" y="1314"/>
                  </a:lnTo>
                  <a:lnTo>
                    <a:pt x="1206" y="1320"/>
                  </a:lnTo>
                  <a:lnTo>
                    <a:pt x="1170" y="1308"/>
                  </a:lnTo>
                  <a:lnTo>
                    <a:pt x="1128" y="1314"/>
                  </a:lnTo>
                  <a:lnTo>
                    <a:pt x="1104" y="1302"/>
                  </a:lnTo>
                  <a:lnTo>
                    <a:pt x="1086" y="1302"/>
                  </a:lnTo>
                  <a:lnTo>
                    <a:pt x="1068" y="1308"/>
                  </a:lnTo>
                  <a:lnTo>
                    <a:pt x="1026" y="1296"/>
                  </a:lnTo>
                  <a:lnTo>
                    <a:pt x="996" y="1278"/>
                  </a:lnTo>
                  <a:lnTo>
                    <a:pt x="996" y="1260"/>
                  </a:lnTo>
                  <a:lnTo>
                    <a:pt x="924" y="1194"/>
                  </a:lnTo>
                  <a:lnTo>
                    <a:pt x="918" y="1176"/>
                  </a:lnTo>
                  <a:lnTo>
                    <a:pt x="900" y="1158"/>
                  </a:lnTo>
                  <a:lnTo>
                    <a:pt x="876" y="1146"/>
                  </a:lnTo>
                  <a:lnTo>
                    <a:pt x="870" y="1128"/>
                  </a:lnTo>
                  <a:lnTo>
                    <a:pt x="828" y="1080"/>
                  </a:lnTo>
                  <a:lnTo>
                    <a:pt x="816" y="1044"/>
                  </a:lnTo>
                  <a:lnTo>
                    <a:pt x="792" y="1020"/>
                  </a:lnTo>
                  <a:lnTo>
                    <a:pt x="768" y="1008"/>
                  </a:lnTo>
                  <a:lnTo>
                    <a:pt x="684" y="990"/>
                  </a:lnTo>
                  <a:lnTo>
                    <a:pt x="660" y="972"/>
                  </a:lnTo>
                  <a:lnTo>
                    <a:pt x="648" y="966"/>
                  </a:lnTo>
                  <a:lnTo>
                    <a:pt x="648" y="930"/>
                  </a:lnTo>
                  <a:lnTo>
                    <a:pt x="636" y="948"/>
                  </a:lnTo>
                  <a:lnTo>
                    <a:pt x="624" y="942"/>
                  </a:lnTo>
                  <a:lnTo>
                    <a:pt x="606" y="942"/>
                  </a:lnTo>
                  <a:lnTo>
                    <a:pt x="582" y="936"/>
                  </a:lnTo>
                  <a:lnTo>
                    <a:pt x="576" y="918"/>
                  </a:lnTo>
                  <a:lnTo>
                    <a:pt x="540" y="906"/>
                  </a:lnTo>
                  <a:lnTo>
                    <a:pt x="522" y="888"/>
                  </a:lnTo>
                  <a:lnTo>
                    <a:pt x="516" y="918"/>
                  </a:lnTo>
                  <a:lnTo>
                    <a:pt x="522" y="936"/>
                  </a:lnTo>
                  <a:lnTo>
                    <a:pt x="522" y="954"/>
                  </a:lnTo>
                  <a:lnTo>
                    <a:pt x="510" y="954"/>
                  </a:lnTo>
                  <a:lnTo>
                    <a:pt x="504" y="930"/>
                  </a:lnTo>
                  <a:lnTo>
                    <a:pt x="498" y="924"/>
                  </a:lnTo>
                  <a:lnTo>
                    <a:pt x="504" y="942"/>
                  </a:lnTo>
                  <a:lnTo>
                    <a:pt x="498" y="960"/>
                  </a:lnTo>
                  <a:lnTo>
                    <a:pt x="474" y="954"/>
                  </a:lnTo>
                  <a:lnTo>
                    <a:pt x="444" y="930"/>
                  </a:lnTo>
                  <a:lnTo>
                    <a:pt x="438" y="912"/>
                  </a:lnTo>
                  <a:lnTo>
                    <a:pt x="408" y="900"/>
                  </a:lnTo>
                  <a:lnTo>
                    <a:pt x="408" y="906"/>
                  </a:lnTo>
                  <a:lnTo>
                    <a:pt x="432" y="930"/>
                  </a:lnTo>
                  <a:lnTo>
                    <a:pt x="438" y="948"/>
                  </a:lnTo>
                  <a:lnTo>
                    <a:pt x="432" y="966"/>
                  </a:lnTo>
                  <a:lnTo>
                    <a:pt x="420" y="972"/>
                  </a:lnTo>
                  <a:lnTo>
                    <a:pt x="420" y="996"/>
                  </a:lnTo>
                  <a:lnTo>
                    <a:pt x="432" y="1008"/>
                  </a:lnTo>
                  <a:lnTo>
                    <a:pt x="402" y="1002"/>
                  </a:lnTo>
                  <a:lnTo>
                    <a:pt x="378" y="978"/>
                  </a:lnTo>
                  <a:lnTo>
                    <a:pt x="348" y="990"/>
                  </a:lnTo>
                  <a:lnTo>
                    <a:pt x="330" y="972"/>
                  </a:lnTo>
                  <a:lnTo>
                    <a:pt x="342" y="990"/>
                  </a:lnTo>
                  <a:lnTo>
                    <a:pt x="366" y="990"/>
                  </a:lnTo>
                  <a:lnTo>
                    <a:pt x="378" y="1008"/>
                  </a:lnTo>
                  <a:lnTo>
                    <a:pt x="396" y="1020"/>
                  </a:lnTo>
                  <a:lnTo>
                    <a:pt x="408" y="1032"/>
                  </a:lnTo>
                  <a:lnTo>
                    <a:pt x="378" y="1044"/>
                  </a:lnTo>
                  <a:lnTo>
                    <a:pt x="348" y="1038"/>
                  </a:lnTo>
                  <a:lnTo>
                    <a:pt x="306" y="1050"/>
                  </a:lnTo>
                  <a:lnTo>
                    <a:pt x="252" y="1050"/>
                  </a:lnTo>
                  <a:lnTo>
                    <a:pt x="234" y="1032"/>
                  </a:lnTo>
                  <a:lnTo>
                    <a:pt x="192" y="1026"/>
                  </a:lnTo>
                  <a:lnTo>
                    <a:pt x="186" y="1020"/>
                  </a:lnTo>
                  <a:lnTo>
                    <a:pt x="174" y="972"/>
                  </a:lnTo>
                  <a:lnTo>
                    <a:pt x="138" y="948"/>
                  </a:lnTo>
                  <a:lnTo>
                    <a:pt x="120" y="948"/>
                  </a:lnTo>
                  <a:lnTo>
                    <a:pt x="114" y="924"/>
                  </a:lnTo>
                  <a:lnTo>
                    <a:pt x="90" y="912"/>
                  </a:lnTo>
                  <a:lnTo>
                    <a:pt x="108" y="930"/>
                  </a:lnTo>
                  <a:lnTo>
                    <a:pt x="114" y="948"/>
                  </a:lnTo>
                  <a:lnTo>
                    <a:pt x="144" y="960"/>
                  </a:lnTo>
                  <a:lnTo>
                    <a:pt x="168" y="990"/>
                  </a:lnTo>
                  <a:lnTo>
                    <a:pt x="180" y="1026"/>
                  </a:lnTo>
                  <a:lnTo>
                    <a:pt x="192" y="1038"/>
                  </a:lnTo>
                  <a:lnTo>
                    <a:pt x="204" y="1038"/>
                  </a:lnTo>
                  <a:lnTo>
                    <a:pt x="228" y="1044"/>
                  </a:lnTo>
                  <a:lnTo>
                    <a:pt x="246" y="1056"/>
                  </a:lnTo>
                  <a:lnTo>
                    <a:pt x="282" y="1062"/>
                  </a:lnTo>
                  <a:lnTo>
                    <a:pt x="324" y="1080"/>
                  </a:lnTo>
                  <a:lnTo>
                    <a:pt x="366" y="1110"/>
                  </a:lnTo>
                  <a:lnTo>
                    <a:pt x="366" y="1146"/>
                  </a:lnTo>
                  <a:lnTo>
                    <a:pt x="354" y="1164"/>
                  </a:lnTo>
                  <a:lnTo>
                    <a:pt x="342" y="1152"/>
                  </a:lnTo>
                  <a:lnTo>
                    <a:pt x="336" y="1164"/>
                  </a:lnTo>
                  <a:lnTo>
                    <a:pt x="282" y="1176"/>
                  </a:lnTo>
                  <a:lnTo>
                    <a:pt x="246" y="1194"/>
                  </a:lnTo>
                  <a:lnTo>
                    <a:pt x="222" y="1188"/>
                  </a:lnTo>
                  <a:lnTo>
                    <a:pt x="204" y="1170"/>
                  </a:lnTo>
                  <a:lnTo>
                    <a:pt x="198" y="1158"/>
                  </a:lnTo>
                  <a:lnTo>
                    <a:pt x="96" y="1158"/>
                  </a:lnTo>
                  <a:lnTo>
                    <a:pt x="66" y="1164"/>
                  </a:lnTo>
                  <a:lnTo>
                    <a:pt x="48" y="1158"/>
                  </a:lnTo>
                  <a:lnTo>
                    <a:pt x="0" y="1152"/>
                  </a:lnTo>
                  <a:lnTo>
                    <a:pt x="12" y="816"/>
                  </a:lnTo>
                  <a:lnTo>
                    <a:pt x="6" y="804"/>
                  </a:lnTo>
                  <a:lnTo>
                    <a:pt x="6" y="786"/>
                  </a:lnTo>
                  <a:lnTo>
                    <a:pt x="12" y="744"/>
                  </a:lnTo>
                  <a:lnTo>
                    <a:pt x="30" y="222"/>
                  </a:lnTo>
                  <a:close/>
                  <a:moveTo>
                    <a:pt x="1554" y="204"/>
                  </a:moveTo>
                  <a:lnTo>
                    <a:pt x="1620" y="246"/>
                  </a:lnTo>
                  <a:lnTo>
                    <a:pt x="1668" y="258"/>
                  </a:lnTo>
                  <a:lnTo>
                    <a:pt x="1728" y="300"/>
                  </a:lnTo>
                  <a:lnTo>
                    <a:pt x="1770" y="306"/>
                  </a:lnTo>
                  <a:lnTo>
                    <a:pt x="1794" y="330"/>
                  </a:lnTo>
                  <a:lnTo>
                    <a:pt x="1830" y="348"/>
                  </a:lnTo>
                  <a:lnTo>
                    <a:pt x="1854" y="384"/>
                  </a:lnTo>
                  <a:lnTo>
                    <a:pt x="1872" y="384"/>
                  </a:lnTo>
                  <a:lnTo>
                    <a:pt x="1890" y="444"/>
                  </a:lnTo>
                  <a:lnTo>
                    <a:pt x="1902" y="450"/>
                  </a:lnTo>
                  <a:lnTo>
                    <a:pt x="1908" y="474"/>
                  </a:lnTo>
                  <a:lnTo>
                    <a:pt x="1890" y="504"/>
                  </a:lnTo>
                  <a:lnTo>
                    <a:pt x="1878" y="534"/>
                  </a:lnTo>
                  <a:lnTo>
                    <a:pt x="1848" y="504"/>
                  </a:lnTo>
                  <a:lnTo>
                    <a:pt x="1842" y="474"/>
                  </a:lnTo>
                  <a:lnTo>
                    <a:pt x="1848" y="450"/>
                  </a:lnTo>
                  <a:lnTo>
                    <a:pt x="1830" y="378"/>
                  </a:lnTo>
                  <a:lnTo>
                    <a:pt x="1776" y="330"/>
                  </a:lnTo>
                  <a:lnTo>
                    <a:pt x="1740" y="324"/>
                  </a:lnTo>
                  <a:lnTo>
                    <a:pt x="1680" y="300"/>
                  </a:lnTo>
                  <a:lnTo>
                    <a:pt x="1578" y="240"/>
                  </a:lnTo>
                  <a:lnTo>
                    <a:pt x="1560" y="228"/>
                  </a:lnTo>
                  <a:lnTo>
                    <a:pt x="1554" y="204"/>
                  </a:lnTo>
                  <a:close/>
                  <a:moveTo>
                    <a:pt x="1470" y="192"/>
                  </a:moveTo>
                  <a:lnTo>
                    <a:pt x="1488" y="204"/>
                  </a:lnTo>
                  <a:lnTo>
                    <a:pt x="1488" y="228"/>
                  </a:lnTo>
                  <a:lnTo>
                    <a:pt x="1458" y="240"/>
                  </a:lnTo>
                  <a:lnTo>
                    <a:pt x="1434" y="222"/>
                  </a:lnTo>
                  <a:lnTo>
                    <a:pt x="1434" y="204"/>
                  </a:lnTo>
                  <a:lnTo>
                    <a:pt x="1470" y="192"/>
                  </a:lnTo>
                  <a:close/>
                  <a:moveTo>
                    <a:pt x="960" y="108"/>
                  </a:moveTo>
                  <a:lnTo>
                    <a:pt x="978" y="120"/>
                  </a:lnTo>
                  <a:lnTo>
                    <a:pt x="1002" y="114"/>
                  </a:lnTo>
                  <a:lnTo>
                    <a:pt x="1020" y="126"/>
                  </a:lnTo>
                  <a:lnTo>
                    <a:pt x="990" y="150"/>
                  </a:lnTo>
                  <a:lnTo>
                    <a:pt x="948" y="156"/>
                  </a:lnTo>
                  <a:lnTo>
                    <a:pt x="936" y="144"/>
                  </a:lnTo>
                  <a:lnTo>
                    <a:pt x="912" y="138"/>
                  </a:lnTo>
                  <a:lnTo>
                    <a:pt x="906" y="132"/>
                  </a:lnTo>
                  <a:lnTo>
                    <a:pt x="900" y="120"/>
                  </a:lnTo>
                  <a:lnTo>
                    <a:pt x="912" y="114"/>
                  </a:lnTo>
                  <a:lnTo>
                    <a:pt x="936" y="114"/>
                  </a:lnTo>
                  <a:lnTo>
                    <a:pt x="960" y="108"/>
                  </a:lnTo>
                  <a:close/>
                  <a:moveTo>
                    <a:pt x="1344" y="0"/>
                  </a:moveTo>
                  <a:lnTo>
                    <a:pt x="1368" y="0"/>
                  </a:lnTo>
                  <a:lnTo>
                    <a:pt x="1386" y="24"/>
                  </a:lnTo>
                  <a:lnTo>
                    <a:pt x="1386" y="42"/>
                  </a:lnTo>
                  <a:lnTo>
                    <a:pt x="1344" y="18"/>
                  </a:lnTo>
                  <a:lnTo>
                    <a:pt x="134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2" name="Freeform 22">
              <a:extLst>
                <a:ext uri="{FF2B5EF4-FFF2-40B4-BE49-F238E27FC236}">
                  <a16:creationId xmlns:a16="http://schemas.microsoft.com/office/drawing/2014/main" id="{CD06F9F1-D4B3-4B4B-82DF-55F0E7F90B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71644" y="4675149"/>
              <a:ext cx="237778" cy="324496"/>
            </a:xfrm>
            <a:custGeom>
              <a:avLst/>
              <a:gdLst/>
              <a:ahLst/>
              <a:cxnLst>
                <a:cxn ang="0">
                  <a:pos x="24" y="1716"/>
                </a:cxn>
                <a:cxn ang="0">
                  <a:pos x="66" y="1686"/>
                </a:cxn>
                <a:cxn ang="0">
                  <a:pos x="1050" y="1536"/>
                </a:cxn>
                <a:cxn ang="0">
                  <a:pos x="1398" y="1476"/>
                </a:cxn>
                <a:cxn ang="0">
                  <a:pos x="1446" y="1632"/>
                </a:cxn>
                <a:cxn ang="0">
                  <a:pos x="1500" y="1884"/>
                </a:cxn>
                <a:cxn ang="0">
                  <a:pos x="1434" y="1884"/>
                </a:cxn>
                <a:cxn ang="0">
                  <a:pos x="1338" y="2088"/>
                </a:cxn>
                <a:cxn ang="0">
                  <a:pos x="1152" y="1998"/>
                </a:cxn>
                <a:cxn ang="0">
                  <a:pos x="1134" y="1818"/>
                </a:cxn>
                <a:cxn ang="0">
                  <a:pos x="984" y="1812"/>
                </a:cxn>
                <a:cxn ang="0">
                  <a:pos x="876" y="1806"/>
                </a:cxn>
                <a:cxn ang="0">
                  <a:pos x="918" y="1722"/>
                </a:cxn>
                <a:cxn ang="0">
                  <a:pos x="1110" y="1716"/>
                </a:cxn>
                <a:cxn ang="0">
                  <a:pos x="1290" y="1590"/>
                </a:cxn>
                <a:cxn ang="0">
                  <a:pos x="1284" y="1416"/>
                </a:cxn>
                <a:cxn ang="0">
                  <a:pos x="1182" y="1452"/>
                </a:cxn>
                <a:cxn ang="0">
                  <a:pos x="1350" y="1410"/>
                </a:cxn>
                <a:cxn ang="0">
                  <a:pos x="462" y="1356"/>
                </a:cxn>
                <a:cxn ang="0">
                  <a:pos x="852" y="1338"/>
                </a:cxn>
                <a:cxn ang="0">
                  <a:pos x="960" y="1296"/>
                </a:cxn>
                <a:cxn ang="0">
                  <a:pos x="942" y="1560"/>
                </a:cxn>
                <a:cxn ang="0">
                  <a:pos x="936" y="1308"/>
                </a:cxn>
                <a:cxn ang="0">
                  <a:pos x="1080" y="1380"/>
                </a:cxn>
                <a:cxn ang="0">
                  <a:pos x="1092" y="1260"/>
                </a:cxn>
                <a:cxn ang="0">
                  <a:pos x="1260" y="1404"/>
                </a:cxn>
                <a:cxn ang="0">
                  <a:pos x="1134" y="1236"/>
                </a:cxn>
                <a:cxn ang="0">
                  <a:pos x="270" y="1494"/>
                </a:cxn>
                <a:cxn ang="0">
                  <a:pos x="54" y="1638"/>
                </a:cxn>
                <a:cxn ang="0">
                  <a:pos x="342" y="1350"/>
                </a:cxn>
                <a:cxn ang="0">
                  <a:pos x="1122" y="1206"/>
                </a:cxn>
                <a:cxn ang="0">
                  <a:pos x="948" y="1188"/>
                </a:cxn>
                <a:cxn ang="0">
                  <a:pos x="792" y="1356"/>
                </a:cxn>
                <a:cxn ang="0">
                  <a:pos x="402" y="1146"/>
                </a:cxn>
                <a:cxn ang="0">
                  <a:pos x="480" y="1116"/>
                </a:cxn>
                <a:cxn ang="0">
                  <a:pos x="840" y="1086"/>
                </a:cxn>
                <a:cxn ang="0">
                  <a:pos x="1098" y="1152"/>
                </a:cxn>
                <a:cxn ang="0">
                  <a:pos x="1002" y="1044"/>
                </a:cxn>
                <a:cxn ang="0">
                  <a:pos x="1314" y="1110"/>
                </a:cxn>
                <a:cxn ang="0">
                  <a:pos x="1266" y="1248"/>
                </a:cxn>
                <a:cxn ang="0">
                  <a:pos x="1122" y="1068"/>
                </a:cxn>
                <a:cxn ang="0">
                  <a:pos x="762" y="1122"/>
                </a:cxn>
                <a:cxn ang="0">
                  <a:pos x="912" y="960"/>
                </a:cxn>
                <a:cxn ang="0">
                  <a:pos x="666" y="1086"/>
                </a:cxn>
                <a:cxn ang="0">
                  <a:pos x="480" y="918"/>
                </a:cxn>
                <a:cxn ang="0">
                  <a:pos x="450" y="852"/>
                </a:cxn>
                <a:cxn ang="0">
                  <a:pos x="1074" y="882"/>
                </a:cxn>
                <a:cxn ang="0">
                  <a:pos x="744" y="684"/>
                </a:cxn>
                <a:cxn ang="0">
                  <a:pos x="666" y="174"/>
                </a:cxn>
                <a:cxn ang="0">
                  <a:pos x="768" y="354"/>
                </a:cxn>
                <a:cxn ang="0">
                  <a:pos x="636" y="624"/>
                </a:cxn>
                <a:cxn ang="0">
                  <a:pos x="774" y="798"/>
                </a:cxn>
                <a:cxn ang="0">
                  <a:pos x="1008" y="852"/>
                </a:cxn>
                <a:cxn ang="0">
                  <a:pos x="1092" y="984"/>
                </a:cxn>
                <a:cxn ang="0">
                  <a:pos x="1008" y="1014"/>
                </a:cxn>
                <a:cxn ang="0">
                  <a:pos x="858" y="954"/>
                </a:cxn>
                <a:cxn ang="0">
                  <a:pos x="582" y="882"/>
                </a:cxn>
                <a:cxn ang="0">
                  <a:pos x="534" y="720"/>
                </a:cxn>
                <a:cxn ang="0">
                  <a:pos x="408" y="654"/>
                </a:cxn>
                <a:cxn ang="0">
                  <a:pos x="432" y="480"/>
                </a:cxn>
                <a:cxn ang="0">
                  <a:pos x="558" y="108"/>
                </a:cxn>
                <a:cxn ang="0">
                  <a:pos x="528" y="36"/>
                </a:cxn>
              </a:cxnLst>
              <a:rect l="0" t="0" r="r" b="b"/>
              <a:pathLst>
                <a:path w="1530" h="2088">
                  <a:moveTo>
                    <a:pt x="816" y="1920"/>
                  </a:moveTo>
                  <a:lnTo>
                    <a:pt x="834" y="1932"/>
                  </a:lnTo>
                  <a:lnTo>
                    <a:pt x="852" y="1938"/>
                  </a:lnTo>
                  <a:lnTo>
                    <a:pt x="852" y="1944"/>
                  </a:lnTo>
                  <a:lnTo>
                    <a:pt x="810" y="1980"/>
                  </a:lnTo>
                  <a:lnTo>
                    <a:pt x="792" y="1974"/>
                  </a:lnTo>
                  <a:lnTo>
                    <a:pt x="774" y="1950"/>
                  </a:lnTo>
                  <a:lnTo>
                    <a:pt x="774" y="1932"/>
                  </a:lnTo>
                  <a:lnTo>
                    <a:pt x="804" y="1932"/>
                  </a:lnTo>
                  <a:lnTo>
                    <a:pt x="816" y="1920"/>
                  </a:lnTo>
                  <a:close/>
                  <a:moveTo>
                    <a:pt x="24" y="1716"/>
                  </a:moveTo>
                  <a:lnTo>
                    <a:pt x="36" y="1722"/>
                  </a:lnTo>
                  <a:lnTo>
                    <a:pt x="30" y="1734"/>
                  </a:lnTo>
                  <a:lnTo>
                    <a:pt x="30" y="1770"/>
                  </a:lnTo>
                  <a:lnTo>
                    <a:pt x="18" y="1770"/>
                  </a:lnTo>
                  <a:lnTo>
                    <a:pt x="0" y="1746"/>
                  </a:lnTo>
                  <a:lnTo>
                    <a:pt x="0" y="1728"/>
                  </a:lnTo>
                  <a:lnTo>
                    <a:pt x="24" y="1716"/>
                  </a:lnTo>
                  <a:close/>
                  <a:moveTo>
                    <a:pt x="66" y="1686"/>
                  </a:moveTo>
                  <a:lnTo>
                    <a:pt x="78" y="1698"/>
                  </a:lnTo>
                  <a:lnTo>
                    <a:pt x="60" y="1692"/>
                  </a:lnTo>
                  <a:lnTo>
                    <a:pt x="66" y="1686"/>
                  </a:lnTo>
                  <a:close/>
                  <a:moveTo>
                    <a:pt x="54" y="1680"/>
                  </a:moveTo>
                  <a:lnTo>
                    <a:pt x="54" y="1692"/>
                  </a:lnTo>
                  <a:lnTo>
                    <a:pt x="36" y="1692"/>
                  </a:lnTo>
                  <a:lnTo>
                    <a:pt x="54" y="1680"/>
                  </a:lnTo>
                  <a:close/>
                  <a:moveTo>
                    <a:pt x="1050" y="1536"/>
                  </a:moveTo>
                  <a:lnTo>
                    <a:pt x="1062" y="1548"/>
                  </a:lnTo>
                  <a:lnTo>
                    <a:pt x="1056" y="1560"/>
                  </a:lnTo>
                  <a:lnTo>
                    <a:pt x="1032" y="1572"/>
                  </a:lnTo>
                  <a:lnTo>
                    <a:pt x="1014" y="1560"/>
                  </a:lnTo>
                  <a:lnTo>
                    <a:pt x="1020" y="1542"/>
                  </a:lnTo>
                  <a:lnTo>
                    <a:pt x="1050" y="1536"/>
                  </a:lnTo>
                  <a:close/>
                  <a:moveTo>
                    <a:pt x="1200" y="1524"/>
                  </a:moveTo>
                  <a:lnTo>
                    <a:pt x="1224" y="1542"/>
                  </a:lnTo>
                  <a:lnTo>
                    <a:pt x="1224" y="1566"/>
                  </a:lnTo>
                  <a:lnTo>
                    <a:pt x="1200" y="1554"/>
                  </a:lnTo>
                  <a:lnTo>
                    <a:pt x="1194" y="1536"/>
                  </a:lnTo>
                  <a:lnTo>
                    <a:pt x="1200" y="1524"/>
                  </a:lnTo>
                  <a:close/>
                  <a:moveTo>
                    <a:pt x="1398" y="1476"/>
                  </a:moveTo>
                  <a:lnTo>
                    <a:pt x="1416" y="1488"/>
                  </a:lnTo>
                  <a:lnTo>
                    <a:pt x="1410" y="1500"/>
                  </a:lnTo>
                  <a:lnTo>
                    <a:pt x="1398" y="1488"/>
                  </a:lnTo>
                  <a:lnTo>
                    <a:pt x="1398" y="1476"/>
                  </a:lnTo>
                  <a:close/>
                  <a:moveTo>
                    <a:pt x="1314" y="1470"/>
                  </a:moveTo>
                  <a:lnTo>
                    <a:pt x="1350" y="1470"/>
                  </a:lnTo>
                  <a:lnTo>
                    <a:pt x="1356" y="1494"/>
                  </a:lnTo>
                  <a:lnTo>
                    <a:pt x="1398" y="1524"/>
                  </a:lnTo>
                  <a:lnTo>
                    <a:pt x="1428" y="1554"/>
                  </a:lnTo>
                  <a:lnTo>
                    <a:pt x="1452" y="1536"/>
                  </a:lnTo>
                  <a:lnTo>
                    <a:pt x="1446" y="1554"/>
                  </a:lnTo>
                  <a:lnTo>
                    <a:pt x="1470" y="1584"/>
                  </a:lnTo>
                  <a:lnTo>
                    <a:pt x="1470" y="1620"/>
                  </a:lnTo>
                  <a:lnTo>
                    <a:pt x="1452" y="1620"/>
                  </a:lnTo>
                  <a:lnTo>
                    <a:pt x="1446" y="1632"/>
                  </a:lnTo>
                  <a:lnTo>
                    <a:pt x="1464" y="1656"/>
                  </a:lnTo>
                  <a:lnTo>
                    <a:pt x="1476" y="1656"/>
                  </a:lnTo>
                  <a:lnTo>
                    <a:pt x="1470" y="1674"/>
                  </a:lnTo>
                  <a:lnTo>
                    <a:pt x="1476" y="1704"/>
                  </a:lnTo>
                  <a:lnTo>
                    <a:pt x="1482" y="1686"/>
                  </a:lnTo>
                  <a:lnTo>
                    <a:pt x="1488" y="1722"/>
                  </a:lnTo>
                  <a:lnTo>
                    <a:pt x="1488" y="1752"/>
                  </a:lnTo>
                  <a:lnTo>
                    <a:pt x="1524" y="1800"/>
                  </a:lnTo>
                  <a:lnTo>
                    <a:pt x="1530" y="1848"/>
                  </a:lnTo>
                  <a:lnTo>
                    <a:pt x="1512" y="1884"/>
                  </a:lnTo>
                  <a:lnTo>
                    <a:pt x="1500" y="1884"/>
                  </a:lnTo>
                  <a:lnTo>
                    <a:pt x="1500" y="1896"/>
                  </a:lnTo>
                  <a:lnTo>
                    <a:pt x="1488" y="1878"/>
                  </a:lnTo>
                  <a:lnTo>
                    <a:pt x="1476" y="1884"/>
                  </a:lnTo>
                  <a:lnTo>
                    <a:pt x="1470" y="1902"/>
                  </a:lnTo>
                  <a:lnTo>
                    <a:pt x="1482" y="1938"/>
                  </a:lnTo>
                  <a:lnTo>
                    <a:pt x="1476" y="1974"/>
                  </a:lnTo>
                  <a:lnTo>
                    <a:pt x="1476" y="1992"/>
                  </a:lnTo>
                  <a:lnTo>
                    <a:pt x="1464" y="1974"/>
                  </a:lnTo>
                  <a:lnTo>
                    <a:pt x="1452" y="1932"/>
                  </a:lnTo>
                  <a:lnTo>
                    <a:pt x="1452" y="1902"/>
                  </a:lnTo>
                  <a:lnTo>
                    <a:pt x="1434" y="1884"/>
                  </a:lnTo>
                  <a:lnTo>
                    <a:pt x="1428" y="1854"/>
                  </a:lnTo>
                  <a:lnTo>
                    <a:pt x="1410" y="1830"/>
                  </a:lnTo>
                  <a:lnTo>
                    <a:pt x="1386" y="1842"/>
                  </a:lnTo>
                  <a:lnTo>
                    <a:pt x="1350" y="1896"/>
                  </a:lnTo>
                  <a:lnTo>
                    <a:pt x="1344" y="1920"/>
                  </a:lnTo>
                  <a:lnTo>
                    <a:pt x="1368" y="1938"/>
                  </a:lnTo>
                  <a:lnTo>
                    <a:pt x="1386" y="1974"/>
                  </a:lnTo>
                  <a:lnTo>
                    <a:pt x="1398" y="1992"/>
                  </a:lnTo>
                  <a:lnTo>
                    <a:pt x="1398" y="2022"/>
                  </a:lnTo>
                  <a:lnTo>
                    <a:pt x="1356" y="2070"/>
                  </a:lnTo>
                  <a:lnTo>
                    <a:pt x="1338" y="2088"/>
                  </a:lnTo>
                  <a:lnTo>
                    <a:pt x="1326" y="2076"/>
                  </a:lnTo>
                  <a:lnTo>
                    <a:pt x="1314" y="2046"/>
                  </a:lnTo>
                  <a:lnTo>
                    <a:pt x="1326" y="2034"/>
                  </a:lnTo>
                  <a:lnTo>
                    <a:pt x="1314" y="2022"/>
                  </a:lnTo>
                  <a:lnTo>
                    <a:pt x="1302" y="2034"/>
                  </a:lnTo>
                  <a:lnTo>
                    <a:pt x="1296" y="2046"/>
                  </a:lnTo>
                  <a:lnTo>
                    <a:pt x="1272" y="2058"/>
                  </a:lnTo>
                  <a:lnTo>
                    <a:pt x="1242" y="2046"/>
                  </a:lnTo>
                  <a:lnTo>
                    <a:pt x="1212" y="2028"/>
                  </a:lnTo>
                  <a:lnTo>
                    <a:pt x="1182" y="2028"/>
                  </a:lnTo>
                  <a:lnTo>
                    <a:pt x="1152" y="1998"/>
                  </a:lnTo>
                  <a:lnTo>
                    <a:pt x="1146" y="1974"/>
                  </a:lnTo>
                  <a:lnTo>
                    <a:pt x="1122" y="1944"/>
                  </a:lnTo>
                  <a:lnTo>
                    <a:pt x="1128" y="1926"/>
                  </a:lnTo>
                  <a:lnTo>
                    <a:pt x="1128" y="1908"/>
                  </a:lnTo>
                  <a:lnTo>
                    <a:pt x="1110" y="1890"/>
                  </a:lnTo>
                  <a:lnTo>
                    <a:pt x="1128" y="1878"/>
                  </a:lnTo>
                  <a:lnTo>
                    <a:pt x="1122" y="1860"/>
                  </a:lnTo>
                  <a:lnTo>
                    <a:pt x="1140" y="1854"/>
                  </a:lnTo>
                  <a:lnTo>
                    <a:pt x="1164" y="1866"/>
                  </a:lnTo>
                  <a:lnTo>
                    <a:pt x="1140" y="1842"/>
                  </a:lnTo>
                  <a:lnTo>
                    <a:pt x="1134" y="1818"/>
                  </a:lnTo>
                  <a:lnTo>
                    <a:pt x="1104" y="1800"/>
                  </a:lnTo>
                  <a:lnTo>
                    <a:pt x="1080" y="1794"/>
                  </a:lnTo>
                  <a:lnTo>
                    <a:pt x="1050" y="1770"/>
                  </a:lnTo>
                  <a:lnTo>
                    <a:pt x="1032" y="1770"/>
                  </a:lnTo>
                  <a:lnTo>
                    <a:pt x="1020" y="1782"/>
                  </a:lnTo>
                  <a:lnTo>
                    <a:pt x="1032" y="1794"/>
                  </a:lnTo>
                  <a:lnTo>
                    <a:pt x="1020" y="1806"/>
                  </a:lnTo>
                  <a:lnTo>
                    <a:pt x="1038" y="1830"/>
                  </a:lnTo>
                  <a:lnTo>
                    <a:pt x="1026" y="1824"/>
                  </a:lnTo>
                  <a:lnTo>
                    <a:pt x="996" y="1812"/>
                  </a:lnTo>
                  <a:lnTo>
                    <a:pt x="984" y="1812"/>
                  </a:lnTo>
                  <a:lnTo>
                    <a:pt x="990" y="1794"/>
                  </a:lnTo>
                  <a:lnTo>
                    <a:pt x="972" y="1788"/>
                  </a:lnTo>
                  <a:lnTo>
                    <a:pt x="966" y="1800"/>
                  </a:lnTo>
                  <a:lnTo>
                    <a:pt x="960" y="1824"/>
                  </a:lnTo>
                  <a:lnTo>
                    <a:pt x="948" y="1812"/>
                  </a:lnTo>
                  <a:lnTo>
                    <a:pt x="930" y="1824"/>
                  </a:lnTo>
                  <a:lnTo>
                    <a:pt x="924" y="1812"/>
                  </a:lnTo>
                  <a:lnTo>
                    <a:pt x="930" y="1782"/>
                  </a:lnTo>
                  <a:lnTo>
                    <a:pt x="906" y="1764"/>
                  </a:lnTo>
                  <a:lnTo>
                    <a:pt x="894" y="1776"/>
                  </a:lnTo>
                  <a:lnTo>
                    <a:pt x="876" y="1806"/>
                  </a:lnTo>
                  <a:lnTo>
                    <a:pt x="858" y="1824"/>
                  </a:lnTo>
                  <a:lnTo>
                    <a:pt x="834" y="1878"/>
                  </a:lnTo>
                  <a:lnTo>
                    <a:pt x="822" y="1896"/>
                  </a:lnTo>
                  <a:lnTo>
                    <a:pt x="792" y="1866"/>
                  </a:lnTo>
                  <a:lnTo>
                    <a:pt x="810" y="1830"/>
                  </a:lnTo>
                  <a:lnTo>
                    <a:pt x="822" y="1788"/>
                  </a:lnTo>
                  <a:lnTo>
                    <a:pt x="810" y="1770"/>
                  </a:lnTo>
                  <a:lnTo>
                    <a:pt x="840" y="1740"/>
                  </a:lnTo>
                  <a:lnTo>
                    <a:pt x="870" y="1734"/>
                  </a:lnTo>
                  <a:lnTo>
                    <a:pt x="888" y="1710"/>
                  </a:lnTo>
                  <a:lnTo>
                    <a:pt x="918" y="1722"/>
                  </a:lnTo>
                  <a:lnTo>
                    <a:pt x="960" y="1710"/>
                  </a:lnTo>
                  <a:lnTo>
                    <a:pt x="948" y="1686"/>
                  </a:lnTo>
                  <a:lnTo>
                    <a:pt x="960" y="1662"/>
                  </a:lnTo>
                  <a:lnTo>
                    <a:pt x="996" y="1650"/>
                  </a:lnTo>
                  <a:lnTo>
                    <a:pt x="1014" y="1626"/>
                  </a:lnTo>
                  <a:lnTo>
                    <a:pt x="1038" y="1626"/>
                  </a:lnTo>
                  <a:lnTo>
                    <a:pt x="1080" y="1656"/>
                  </a:lnTo>
                  <a:lnTo>
                    <a:pt x="1086" y="1698"/>
                  </a:lnTo>
                  <a:lnTo>
                    <a:pt x="1050" y="1746"/>
                  </a:lnTo>
                  <a:lnTo>
                    <a:pt x="1080" y="1722"/>
                  </a:lnTo>
                  <a:lnTo>
                    <a:pt x="1110" y="1716"/>
                  </a:lnTo>
                  <a:lnTo>
                    <a:pt x="1146" y="1698"/>
                  </a:lnTo>
                  <a:lnTo>
                    <a:pt x="1158" y="1650"/>
                  </a:lnTo>
                  <a:lnTo>
                    <a:pt x="1194" y="1638"/>
                  </a:lnTo>
                  <a:lnTo>
                    <a:pt x="1206" y="1668"/>
                  </a:lnTo>
                  <a:lnTo>
                    <a:pt x="1224" y="1662"/>
                  </a:lnTo>
                  <a:lnTo>
                    <a:pt x="1230" y="1638"/>
                  </a:lnTo>
                  <a:lnTo>
                    <a:pt x="1218" y="1632"/>
                  </a:lnTo>
                  <a:lnTo>
                    <a:pt x="1230" y="1578"/>
                  </a:lnTo>
                  <a:lnTo>
                    <a:pt x="1266" y="1590"/>
                  </a:lnTo>
                  <a:lnTo>
                    <a:pt x="1284" y="1602"/>
                  </a:lnTo>
                  <a:lnTo>
                    <a:pt x="1290" y="1590"/>
                  </a:lnTo>
                  <a:lnTo>
                    <a:pt x="1290" y="1554"/>
                  </a:lnTo>
                  <a:lnTo>
                    <a:pt x="1302" y="1548"/>
                  </a:lnTo>
                  <a:lnTo>
                    <a:pt x="1326" y="1572"/>
                  </a:lnTo>
                  <a:lnTo>
                    <a:pt x="1326" y="1554"/>
                  </a:lnTo>
                  <a:lnTo>
                    <a:pt x="1314" y="1500"/>
                  </a:lnTo>
                  <a:lnTo>
                    <a:pt x="1314" y="1470"/>
                  </a:lnTo>
                  <a:close/>
                  <a:moveTo>
                    <a:pt x="1284" y="1416"/>
                  </a:moveTo>
                  <a:lnTo>
                    <a:pt x="1302" y="1440"/>
                  </a:lnTo>
                  <a:lnTo>
                    <a:pt x="1302" y="1458"/>
                  </a:lnTo>
                  <a:lnTo>
                    <a:pt x="1278" y="1440"/>
                  </a:lnTo>
                  <a:lnTo>
                    <a:pt x="1284" y="1416"/>
                  </a:lnTo>
                  <a:close/>
                  <a:moveTo>
                    <a:pt x="1422" y="1410"/>
                  </a:moveTo>
                  <a:lnTo>
                    <a:pt x="1434" y="1440"/>
                  </a:lnTo>
                  <a:lnTo>
                    <a:pt x="1446" y="1464"/>
                  </a:lnTo>
                  <a:lnTo>
                    <a:pt x="1428" y="1470"/>
                  </a:lnTo>
                  <a:lnTo>
                    <a:pt x="1410" y="1452"/>
                  </a:lnTo>
                  <a:lnTo>
                    <a:pt x="1416" y="1440"/>
                  </a:lnTo>
                  <a:lnTo>
                    <a:pt x="1422" y="1410"/>
                  </a:lnTo>
                  <a:close/>
                  <a:moveTo>
                    <a:pt x="1146" y="1410"/>
                  </a:moveTo>
                  <a:lnTo>
                    <a:pt x="1164" y="1410"/>
                  </a:lnTo>
                  <a:lnTo>
                    <a:pt x="1176" y="1422"/>
                  </a:lnTo>
                  <a:lnTo>
                    <a:pt x="1182" y="1452"/>
                  </a:lnTo>
                  <a:lnTo>
                    <a:pt x="1170" y="1470"/>
                  </a:lnTo>
                  <a:lnTo>
                    <a:pt x="1122" y="1488"/>
                  </a:lnTo>
                  <a:lnTo>
                    <a:pt x="1086" y="1494"/>
                  </a:lnTo>
                  <a:lnTo>
                    <a:pt x="1086" y="1482"/>
                  </a:lnTo>
                  <a:lnTo>
                    <a:pt x="1074" y="1458"/>
                  </a:lnTo>
                  <a:lnTo>
                    <a:pt x="1092" y="1440"/>
                  </a:lnTo>
                  <a:lnTo>
                    <a:pt x="1146" y="1410"/>
                  </a:lnTo>
                  <a:close/>
                  <a:moveTo>
                    <a:pt x="1356" y="1362"/>
                  </a:moveTo>
                  <a:lnTo>
                    <a:pt x="1362" y="1380"/>
                  </a:lnTo>
                  <a:lnTo>
                    <a:pt x="1350" y="1386"/>
                  </a:lnTo>
                  <a:lnTo>
                    <a:pt x="1350" y="1410"/>
                  </a:lnTo>
                  <a:lnTo>
                    <a:pt x="1374" y="1434"/>
                  </a:lnTo>
                  <a:lnTo>
                    <a:pt x="1368" y="1464"/>
                  </a:lnTo>
                  <a:lnTo>
                    <a:pt x="1356" y="1464"/>
                  </a:lnTo>
                  <a:lnTo>
                    <a:pt x="1350" y="1452"/>
                  </a:lnTo>
                  <a:lnTo>
                    <a:pt x="1350" y="1434"/>
                  </a:lnTo>
                  <a:lnTo>
                    <a:pt x="1332" y="1398"/>
                  </a:lnTo>
                  <a:lnTo>
                    <a:pt x="1338" y="1368"/>
                  </a:lnTo>
                  <a:lnTo>
                    <a:pt x="1356" y="1362"/>
                  </a:lnTo>
                  <a:close/>
                  <a:moveTo>
                    <a:pt x="438" y="1338"/>
                  </a:moveTo>
                  <a:lnTo>
                    <a:pt x="450" y="1350"/>
                  </a:lnTo>
                  <a:lnTo>
                    <a:pt x="462" y="1356"/>
                  </a:lnTo>
                  <a:lnTo>
                    <a:pt x="462" y="1374"/>
                  </a:lnTo>
                  <a:lnTo>
                    <a:pt x="414" y="1374"/>
                  </a:lnTo>
                  <a:lnTo>
                    <a:pt x="426" y="1356"/>
                  </a:lnTo>
                  <a:lnTo>
                    <a:pt x="438" y="1344"/>
                  </a:lnTo>
                  <a:lnTo>
                    <a:pt x="438" y="1338"/>
                  </a:lnTo>
                  <a:close/>
                  <a:moveTo>
                    <a:pt x="882" y="1326"/>
                  </a:moveTo>
                  <a:lnTo>
                    <a:pt x="888" y="1332"/>
                  </a:lnTo>
                  <a:lnTo>
                    <a:pt x="888" y="1350"/>
                  </a:lnTo>
                  <a:lnTo>
                    <a:pt x="864" y="1374"/>
                  </a:lnTo>
                  <a:lnTo>
                    <a:pt x="846" y="1362"/>
                  </a:lnTo>
                  <a:lnTo>
                    <a:pt x="852" y="1338"/>
                  </a:lnTo>
                  <a:lnTo>
                    <a:pt x="882" y="1326"/>
                  </a:lnTo>
                  <a:close/>
                  <a:moveTo>
                    <a:pt x="1350" y="1320"/>
                  </a:moveTo>
                  <a:lnTo>
                    <a:pt x="1374" y="1332"/>
                  </a:lnTo>
                  <a:lnTo>
                    <a:pt x="1362" y="1344"/>
                  </a:lnTo>
                  <a:lnTo>
                    <a:pt x="1356" y="1338"/>
                  </a:lnTo>
                  <a:lnTo>
                    <a:pt x="1350" y="1320"/>
                  </a:lnTo>
                  <a:close/>
                  <a:moveTo>
                    <a:pt x="1140" y="1320"/>
                  </a:moveTo>
                  <a:lnTo>
                    <a:pt x="1140" y="1350"/>
                  </a:lnTo>
                  <a:lnTo>
                    <a:pt x="1128" y="1332"/>
                  </a:lnTo>
                  <a:lnTo>
                    <a:pt x="1140" y="1320"/>
                  </a:lnTo>
                  <a:close/>
                  <a:moveTo>
                    <a:pt x="960" y="1296"/>
                  </a:moveTo>
                  <a:lnTo>
                    <a:pt x="978" y="1302"/>
                  </a:lnTo>
                  <a:lnTo>
                    <a:pt x="990" y="1296"/>
                  </a:lnTo>
                  <a:lnTo>
                    <a:pt x="1014" y="1308"/>
                  </a:lnTo>
                  <a:lnTo>
                    <a:pt x="1014" y="1332"/>
                  </a:lnTo>
                  <a:lnTo>
                    <a:pt x="990" y="1362"/>
                  </a:lnTo>
                  <a:lnTo>
                    <a:pt x="966" y="1440"/>
                  </a:lnTo>
                  <a:lnTo>
                    <a:pt x="972" y="1494"/>
                  </a:lnTo>
                  <a:lnTo>
                    <a:pt x="990" y="1530"/>
                  </a:lnTo>
                  <a:lnTo>
                    <a:pt x="990" y="1554"/>
                  </a:lnTo>
                  <a:lnTo>
                    <a:pt x="966" y="1566"/>
                  </a:lnTo>
                  <a:lnTo>
                    <a:pt x="942" y="1560"/>
                  </a:lnTo>
                  <a:lnTo>
                    <a:pt x="942" y="1524"/>
                  </a:lnTo>
                  <a:lnTo>
                    <a:pt x="906" y="1524"/>
                  </a:lnTo>
                  <a:lnTo>
                    <a:pt x="876" y="1506"/>
                  </a:lnTo>
                  <a:lnTo>
                    <a:pt x="852" y="1500"/>
                  </a:lnTo>
                  <a:lnTo>
                    <a:pt x="840" y="1458"/>
                  </a:lnTo>
                  <a:lnTo>
                    <a:pt x="858" y="1440"/>
                  </a:lnTo>
                  <a:lnTo>
                    <a:pt x="906" y="1428"/>
                  </a:lnTo>
                  <a:lnTo>
                    <a:pt x="924" y="1398"/>
                  </a:lnTo>
                  <a:lnTo>
                    <a:pt x="918" y="1362"/>
                  </a:lnTo>
                  <a:lnTo>
                    <a:pt x="936" y="1332"/>
                  </a:lnTo>
                  <a:lnTo>
                    <a:pt x="936" y="1308"/>
                  </a:lnTo>
                  <a:lnTo>
                    <a:pt x="960" y="1296"/>
                  </a:lnTo>
                  <a:close/>
                  <a:moveTo>
                    <a:pt x="1362" y="1290"/>
                  </a:moveTo>
                  <a:lnTo>
                    <a:pt x="1374" y="1290"/>
                  </a:lnTo>
                  <a:lnTo>
                    <a:pt x="1380" y="1302"/>
                  </a:lnTo>
                  <a:lnTo>
                    <a:pt x="1368" y="1302"/>
                  </a:lnTo>
                  <a:lnTo>
                    <a:pt x="1362" y="1290"/>
                  </a:lnTo>
                  <a:close/>
                  <a:moveTo>
                    <a:pt x="1092" y="1260"/>
                  </a:moveTo>
                  <a:lnTo>
                    <a:pt x="1098" y="1308"/>
                  </a:lnTo>
                  <a:lnTo>
                    <a:pt x="1086" y="1326"/>
                  </a:lnTo>
                  <a:lnTo>
                    <a:pt x="1092" y="1350"/>
                  </a:lnTo>
                  <a:lnTo>
                    <a:pt x="1080" y="1380"/>
                  </a:lnTo>
                  <a:lnTo>
                    <a:pt x="1038" y="1422"/>
                  </a:lnTo>
                  <a:lnTo>
                    <a:pt x="1026" y="1482"/>
                  </a:lnTo>
                  <a:lnTo>
                    <a:pt x="1002" y="1506"/>
                  </a:lnTo>
                  <a:lnTo>
                    <a:pt x="996" y="1482"/>
                  </a:lnTo>
                  <a:lnTo>
                    <a:pt x="1002" y="1452"/>
                  </a:lnTo>
                  <a:lnTo>
                    <a:pt x="1020" y="1428"/>
                  </a:lnTo>
                  <a:lnTo>
                    <a:pt x="1038" y="1386"/>
                  </a:lnTo>
                  <a:lnTo>
                    <a:pt x="1038" y="1356"/>
                  </a:lnTo>
                  <a:lnTo>
                    <a:pt x="1068" y="1314"/>
                  </a:lnTo>
                  <a:lnTo>
                    <a:pt x="1080" y="1266"/>
                  </a:lnTo>
                  <a:lnTo>
                    <a:pt x="1092" y="1260"/>
                  </a:lnTo>
                  <a:close/>
                  <a:moveTo>
                    <a:pt x="1134" y="1236"/>
                  </a:moveTo>
                  <a:lnTo>
                    <a:pt x="1158" y="1236"/>
                  </a:lnTo>
                  <a:lnTo>
                    <a:pt x="1182" y="1242"/>
                  </a:lnTo>
                  <a:lnTo>
                    <a:pt x="1218" y="1236"/>
                  </a:lnTo>
                  <a:lnTo>
                    <a:pt x="1224" y="1248"/>
                  </a:lnTo>
                  <a:lnTo>
                    <a:pt x="1236" y="1284"/>
                  </a:lnTo>
                  <a:lnTo>
                    <a:pt x="1242" y="1326"/>
                  </a:lnTo>
                  <a:lnTo>
                    <a:pt x="1266" y="1338"/>
                  </a:lnTo>
                  <a:lnTo>
                    <a:pt x="1290" y="1380"/>
                  </a:lnTo>
                  <a:lnTo>
                    <a:pt x="1290" y="1398"/>
                  </a:lnTo>
                  <a:lnTo>
                    <a:pt x="1260" y="1404"/>
                  </a:lnTo>
                  <a:lnTo>
                    <a:pt x="1248" y="1386"/>
                  </a:lnTo>
                  <a:lnTo>
                    <a:pt x="1242" y="1422"/>
                  </a:lnTo>
                  <a:lnTo>
                    <a:pt x="1218" y="1410"/>
                  </a:lnTo>
                  <a:lnTo>
                    <a:pt x="1212" y="1368"/>
                  </a:lnTo>
                  <a:lnTo>
                    <a:pt x="1200" y="1344"/>
                  </a:lnTo>
                  <a:lnTo>
                    <a:pt x="1200" y="1308"/>
                  </a:lnTo>
                  <a:lnTo>
                    <a:pt x="1182" y="1290"/>
                  </a:lnTo>
                  <a:lnTo>
                    <a:pt x="1170" y="1308"/>
                  </a:lnTo>
                  <a:lnTo>
                    <a:pt x="1146" y="1290"/>
                  </a:lnTo>
                  <a:lnTo>
                    <a:pt x="1146" y="1260"/>
                  </a:lnTo>
                  <a:lnTo>
                    <a:pt x="1134" y="1236"/>
                  </a:lnTo>
                  <a:close/>
                  <a:moveTo>
                    <a:pt x="366" y="1230"/>
                  </a:moveTo>
                  <a:lnTo>
                    <a:pt x="366" y="1296"/>
                  </a:lnTo>
                  <a:lnTo>
                    <a:pt x="390" y="1320"/>
                  </a:lnTo>
                  <a:lnTo>
                    <a:pt x="402" y="1356"/>
                  </a:lnTo>
                  <a:lnTo>
                    <a:pt x="390" y="1380"/>
                  </a:lnTo>
                  <a:lnTo>
                    <a:pt x="366" y="1380"/>
                  </a:lnTo>
                  <a:lnTo>
                    <a:pt x="342" y="1404"/>
                  </a:lnTo>
                  <a:lnTo>
                    <a:pt x="336" y="1428"/>
                  </a:lnTo>
                  <a:lnTo>
                    <a:pt x="288" y="1434"/>
                  </a:lnTo>
                  <a:lnTo>
                    <a:pt x="270" y="1452"/>
                  </a:lnTo>
                  <a:lnTo>
                    <a:pt x="270" y="1494"/>
                  </a:lnTo>
                  <a:lnTo>
                    <a:pt x="246" y="1518"/>
                  </a:lnTo>
                  <a:lnTo>
                    <a:pt x="246" y="1530"/>
                  </a:lnTo>
                  <a:lnTo>
                    <a:pt x="222" y="1554"/>
                  </a:lnTo>
                  <a:lnTo>
                    <a:pt x="186" y="1560"/>
                  </a:lnTo>
                  <a:lnTo>
                    <a:pt x="150" y="1608"/>
                  </a:lnTo>
                  <a:lnTo>
                    <a:pt x="120" y="1620"/>
                  </a:lnTo>
                  <a:lnTo>
                    <a:pt x="96" y="1638"/>
                  </a:lnTo>
                  <a:lnTo>
                    <a:pt x="78" y="1644"/>
                  </a:lnTo>
                  <a:lnTo>
                    <a:pt x="48" y="1662"/>
                  </a:lnTo>
                  <a:lnTo>
                    <a:pt x="48" y="1656"/>
                  </a:lnTo>
                  <a:lnTo>
                    <a:pt x="54" y="1638"/>
                  </a:lnTo>
                  <a:lnTo>
                    <a:pt x="96" y="1590"/>
                  </a:lnTo>
                  <a:lnTo>
                    <a:pt x="114" y="1584"/>
                  </a:lnTo>
                  <a:lnTo>
                    <a:pt x="138" y="1548"/>
                  </a:lnTo>
                  <a:lnTo>
                    <a:pt x="162" y="1542"/>
                  </a:lnTo>
                  <a:lnTo>
                    <a:pt x="204" y="1506"/>
                  </a:lnTo>
                  <a:lnTo>
                    <a:pt x="234" y="1446"/>
                  </a:lnTo>
                  <a:lnTo>
                    <a:pt x="270" y="1428"/>
                  </a:lnTo>
                  <a:lnTo>
                    <a:pt x="270" y="1410"/>
                  </a:lnTo>
                  <a:lnTo>
                    <a:pt x="300" y="1380"/>
                  </a:lnTo>
                  <a:lnTo>
                    <a:pt x="318" y="1380"/>
                  </a:lnTo>
                  <a:lnTo>
                    <a:pt x="342" y="1350"/>
                  </a:lnTo>
                  <a:lnTo>
                    <a:pt x="342" y="1332"/>
                  </a:lnTo>
                  <a:lnTo>
                    <a:pt x="324" y="1308"/>
                  </a:lnTo>
                  <a:lnTo>
                    <a:pt x="348" y="1320"/>
                  </a:lnTo>
                  <a:lnTo>
                    <a:pt x="342" y="1278"/>
                  </a:lnTo>
                  <a:lnTo>
                    <a:pt x="354" y="1236"/>
                  </a:lnTo>
                  <a:lnTo>
                    <a:pt x="366" y="1230"/>
                  </a:lnTo>
                  <a:close/>
                  <a:moveTo>
                    <a:pt x="1140" y="1194"/>
                  </a:moveTo>
                  <a:lnTo>
                    <a:pt x="1176" y="1194"/>
                  </a:lnTo>
                  <a:lnTo>
                    <a:pt x="1170" y="1218"/>
                  </a:lnTo>
                  <a:lnTo>
                    <a:pt x="1146" y="1218"/>
                  </a:lnTo>
                  <a:lnTo>
                    <a:pt x="1122" y="1206"/>
                  </a:lnTo>
                  <a:lnTo>
                    <a:pt x="1140" y="1194"/>
                  </a:lnTo>
                  <a:close/>
                  <a:moveTo>
                    <a:pt x="774" y="1146"/>
                  </a:moveTo>
                  <a:lnTo>
                    <a:pt x="804" y="1170"/>
                  </a:lnTo>
                  <a:lnTo>
                    <a:pt x="828" y="1176"/>
                  </a:lnTo>
                  <a:lnTo>
                    <a:pt x="822" y="1188"/>
                  </a:lnTo>
                  <a:lnTo>
                    <a:pt x="840" y="1194"/>
                  </a:lnTo>
                  <a:lnTo>
                    <a:pt x="870" y="1188"/>
                  </a:lnTo>
                  <a:lnTo>
                    <a:pt x="894" y="1194"/>
                  </a:lnTo>
                  <a:lnTo>
                    <a:pt x="912" y="1218"/>
                  </a:lnTo>
                  <a:lnTo>
                    <a:pt x="930" y="1200"/>
                  </a:lnTo>
                  <a:lnTo>
                    <a:pt x="948" y="1188"/>
                  </a:lnTo>
                  <a:lnTo>
                    <a:pt x="960" y="1206"/>
                  </a:lnTo>
                  <a:lnTo>
                    <a:pt x="960" y="1230"/>
                  </a:lnTo>
                  <a:lnTo>
                    <a:pt x="942" y="1242"/>
                  </a:lnTo>
                  <a:lnTo>
                    <a:pt x="924" y="1272"/>
                  </a:lnTo>
                  <a:lnTo>
                    <a:pt x="888" y="1302"/>
                  </a:lnTo>
                  <a:lnTo>
                    <a:pt x="876" y="1320"/>
                  </a:lnTo>
                  <a:lnTo>
                    <a:pt x="858" y="1320"/>
                  </a:lnTo>
                  <a:lnTo>
                    <a:pt x="858" y="1326"/>
                  </a:lnTo>
                  <a:lnTo>
                    <a:pt x="834" y="1326"/>
                  </a:lnTo>
                  <a:lnTo>
                    <a:pt x="804" y="1344"/>
                  </a:lnTo>
                  <a:lnTo>
                    <a:pt x="792" y="1356"/>
                  </a:lnTo>
                  <a:lnTo>
                    <a:pt x="780" y="1362"/>
                  </a:lnTo>
                  <a:lnTo>
                    <a:pt x="768" y="1314"/>
                  </a:lnTo>
                  <a:lnTo>
                    <a:pt x="780" y="1284"/>
                  </a:lnTo>
                  <a:lnTo>
                    <a:pt x="774" y="1236"/>
                  </a:lnTo>
                  <a:lnTo>
                    <a:pt x="786" y="1206"/>
                  </a:lnTo>
                  <a:lnTo>
                    <a:pt x="786" y="1182"/>
                  </a:lnTo>
                  <a:lnTo>
                    <a:pt x="768" y="1176"/>
                  </a:lnTo>
                  <a:lnTo>
                    <a:pt x="738" y="1170"/>
                  </a:lnTo>
                  <a:lnTo>
                    <a:pt x="744" y="1152"/>
                  </a:lnTo>
                  <a:lnTo>
                    <a:pt x="774" y="1146"/>
                  </a:lnTo>
                  <a:close/>
                  <a:moveTo>
                    <a:pt x="402" y="1146"/>
                  </a:moveTo>
                  <a:lnTo>
                    <a:pt x="438" y="1152"/>
                  </a:lnTo>
                  <a:lnTo>
                    <a:pt x="444" y="1176"/>
                  </a:lnTo>
                  <a:lnTo>
                    <a:pt x="432" y="1182"/>
                  </a:lnTo>
                  <a:lnTo>
                    <a:pt x="426" y="1194"/>
                  </a:lnTo>
                  <a:lnTo>
                    <a:pt x="408" y="1194"/>
                  </a:lnTo>
                  <a:lnTo>
                    <a:pt x="402" y="1164"/>
                  </a:lnTo>
                  <a:lnTo>
                    <a:pt x="402" y="1146"/>
                  </a:lnTo>
                  <a:close/>
                  <a:moveTo>
                    <a:pt x="408" y="1086"/>
                  </a:moveTo>
                  <a:lnTo>
                    <a:pt x="432" y="1092"/>
                  </a:lnTo>
                  <a:lnTo>
                    <a:pt x="450" y="1110"/>
                  </a:lnTo>
                  <a:lnTo>
                    <a:pt x="480" y="1116"/>
                  </a:lnTo>
                  <a:lnTo>
                    <a:pt x="492" y="1128"/>
                  </a:lnTo>
                  <a:lnTo>
                    <a:pt x="474" y="1140"/>
                  </a:lnTo>
                  <a:lnTo>
                    <a:pt x="456" y="1134"/>
                  </a:lnTo>
                  <a:lnTo>
                    <a:pt x="426" y="1134"/>
                  </a:lnTo>
                  <a:lnTo>
                    <a:pt x="408" y="1116"/>
                  </a:lnTo>
                  <a:lnTo>
                    <a:pt x="396" y="1098"/>
                  </a:lnTo>
                  <a:lnTo>
                    <a:pt x="408" y="1086"/>
                  </a:lnTo>
                  <a:close/>
                  <a:moveTo>
                    <a:pt x="852" y="1062"/>
                  </a:moveTo>
                  <a:lnTo>
                    <a:pt x="870" y="1068"/>
                  </a:lnTo>
                  <a:lnTo>
                    <a:pt x="870" y="1080"/>
                  </a:lnTo>
                  <a:lnTo>
                    <a:pt x="840" y="1086"/>
                  </a:lnTo>
                  <a:lnTo>
                    <a:pt x="834" y="1068"/>
                  </a:lnTo>
                  <a:lnTo>
                    <a:pt x="852" y="1062"/>
                  </a:lnTo>
                  <a:close/>
                  <a:moveTo>
                    <a:pt x="954" y="1050"/>
                  </a:moveTo>
                  <a:lnTo>
                    <a:pt x="972" y="1056"/>
                  </a:lnTo>
                  <a:lnTo>
                    <a:pt x="972" y="1062"/>
                  </a:lnTo>
                  <a:lnTo>
                    <a:pt x="984" y="1062"/>
                  </a:lnTo>
                  <a:lnTo>
                    <a:pt x="1008" y="1086"/>
                  </a:lnTo>
                  <a:lnTo>
                    <a:pt x="1032" y="1086"/>
                  </a:lnTo>
                  <a:lnTo>
                    <a:pt x="1080" y="1116"/>
                  </a:lnTo>
                  <a:lnTo>
                    <a:pt x="1098" y="1140"/>
                  </a:lnTo>
                  <a:lnTo>
                    <a:pt x="1098" y="1152"/>
                  </a:lnTo>
                  <a:lnTo>
                    <a:pt x="1074" y="1158"/>
                  </a:lnTo>
                  <a:lnTo>
                    <a:pt x="1032" y="1146"/>
                  </a:lnTo>
                  <a:lnTo>
                    <a:pt x="1002" y="1104"/>
                  </a:lnTo>
                  <a:lnTo>
                    <a:pt x="978" y="1110"/>
                  </a:lnTo>
                  <a:lnTo>
                    <a:pt x="954" y="1146"/>
                  </a:lnTo>
                  <a:lnTo>
                    <a:pt x="948" y="1128"/>
                  </a:lnTo>
                  <a:lnTo>
                    <a:pt x="948" y="1110"/>
                  </a:lnTo>
                  <a:lnTo>
                    <a:pt x="960" y="1104"/>
                  </a:lnTo>
                  <a:lnTo>
                    <a:pt x="954" y="1080"/>
                  </a:lnTo>
                  <a:lnTo>
                    <a:pt x="954" y="1050"/>
                  </a:lnTo>
                  <a:close/>
                  <a:moveTo>
                    <a:pt x="1002" y="1044"/>
                  </a:moveTo>
                  <a:lnTo>
                    <a:pt x="1026" y="1050"/>
                  </a:lnTo>
                  <a:lnTo>
                    <a:pt x="1050" y="1080"/>
                  </a:lnTo>
                  <a:lnTo>
                    <a:pt x="1038" y="1080"/>
                  </a:lnTo>
                  <a:lnTo>
                    <a:pt x="1002" y="1044"/>
                  </a:lnTo>
                  <a:close/>
                  <a:moveTo>
                    <a:pt x="1218" y="1038"/>
                  </a:moveTo>
                  <a:lnTo>
                    <a:pt x="1230" y="1050"/>
                  </a:lnTo>
                  <a:lnTo>
                    <a:pt x="1242" y="1044"/>
                  </a:lnTo>
                  <a:lnTo>
                    <a:pt x="1260" y="1044"/>
                  </a:lnTo>
                  <a:lnTo>
                    <a:pt x="1272" y="1068"/>
                  </a:lnTo>
                  <a:lnTo>
                    <a:pt x="1302" y="1104"/>
                  </a:lnTo>
                  <a:lnTo>
                    <a:pt x="1314" y="1110"/>
                  </a:lnTo>
                  <a:lnTo>
                    <a:pt x="1308" y="1128"/>
                  </a:lnTo>
                  <a:lnTo>
                    <a:pt x="1314" y="1176"/>
                  </a:lnTo>
                  <a:lnTo>
                    <a:pt x="1314" y="1212"/>
                  </a:lnTo>
                  <a:lnTo>
                    <a:pt x="1332" y="1230"/>
                  </a:lnTo>
                  <a:lnTo>
                    <a:pt x="1338" y="1254"/>
                  </a:lnTo>
                  <a:lnTo>
                    <a:pt x="1356" y="1272"/>
                  </a:lnTo>
                  <a:lnTo>
                    <a:pt x="1338" y="1266"/>
                  </a:lnTo>
                  <a:lnTo>
                    <a:pt x="1332" y="1272"/>
                  </a:lnTo>
                  <a:lnTo>
                    <a:pt x="1320" y="1266"/>
                  </a:lnTo>
                  <a:lnTo>
                    <a:pt x="1278" y="1266"/>
                  </a:lnTo>
                  <a:lnTo>
                    <a:pt x="1266" y="1248"/>
                  </a:lnTo>
                  <a:lnTo>
                    <a:pt x="1242" y="1230"/>
                  </a:lnTo>
                  <a:lnTo>
                    <a:pt x="1230" y="1224"/>
                  </a:lnTo>
                  <a:lnTo>
                    <a:pt x="1224" y="1218"/>
                  </a:lnTo>
                  <a:lnTo>
                    <a:pt x="1212" y="1218"/>
                  </a:lnTo>
                  <a:lnTo>
                    <a:pt x="1212" y="1212"/>
                  </a:lnTo>
                  <a:lnTo>
                    <a:pt x="1230" y="1200"/>
                  </a:lnTo>
                  <a:lnTo>
                    <a:pt x="1236" y="1182"/>
                  </a:lnTo>
                  <a:lnTo>
                    <a:pt x="1218" y="1176"/>
                  </a:lnTo>
                  <a:lnTo>
                    <a:pt x="1182" y="1140"/>
                  </a:lnTo>
                  <a:lnTo>
                    <a:pt x="1146" y="1110"/>
                  </a:lnTo>
                  <a:lnTo>
                    <a:pt x="1122" y="1068"/>
                  </a:lnTo>
                  <a:lnTo>
                    <a:pt x="1122" y="1050"/>
                  </a:lnTo>
                  <a:lnTo>
                    <a:pt x="1134" y="1056"/>
                  </a:lnTo>
                  <a:lnTo>
                    <a:pt x="1158" y="1050"/>
                  </a:lnTo>
                  <a:lnTo>
                    <a:pt x="1188" y="1056"/>
                  </a:lnTo>
                  <a:lnTo>
                    <a:pt x="1200" y="1044"/>
                  </a:lnTo>
                  <a:lnTo>
                    <a:pt x="1218" y="1038"/>
                  </a:lnTo>
                  <a:close/>
                  <a:moveTo>
                    <a:pt x="792" y="1026"/>
                  </a:moveTo>
                  <a:lnTo>
                    <a:pt x="780" y="1062"/>
                  </a:lnTo>
                  <a:lnTo>
                    <a:pt x="792" y="1086"/>
                  </a:lnTo>
                  <a:lnTo>
                    <a:pt x="780" y="1116"/>
                  </a:lnTo>
                  <a:lnTo>
                    <a:pt x="762" y="1122"/>
                  </a:lnTo>
                  <a:lnTo>
                    <a:pt x="744" y="1086"/>
                  </a:lnTo>
                  <a:lnTo>
                    <a:pt x="768" y="1062"/>
                  </a:lnTo>
                  <a:lnTo>
                    <a:pt x="780" y="1038"/>
                  </a:lnTo>
                  <a:lnTo>
                    <a:pt x="792" y="1026"/>
                  </a:lnTo>
                  <a:close/>
                  <a:moveTo>
                    <a:pt x="912" y="960"/>
                  </a:moveTo>
                  <a:lnTo>
                    <a:pt x="948" y="990"/>
                  </a:lnTo>
                  <a:lnTo>
                    <a:pt x="948" y="1008"/>
                  </a:lnTo>
                  <a:lnTo>
                    <a:pt x="942" y="1020"/>
                  </a:lnTo>
                  <a:lnTo>
                    <a:pt x="900" y="978"/>
                  </a:lnTo>
                  <a:lnTo>
                    <a:pt x="906" y="966"/>
                  </a:lnTo>
                  <a:lnTo>
                    <a:pt x="912" y="960"/>
                  </a:lnTo>
                  <a:close/>
                  <a:moveTo>
                    <a:pt x="510" y="900"/>
                  </a:moveTo>
                  <a:lnTo>
                    <a:pt x="546" y="912"/>
                  </a:lnTo>
                  <a:lnTo>
                    <a:pt x="582" y="906"/>
                  </a:lnTo>
                  <a:lnTo>
                    <a:pt x="642" y="960"/>
                  </a:lnTo>
                  <a:lnTo>
                    <a:pt x="678" y="966"/>
                  </a:lnTo>
                  <a:lnTo>
                    <a:pt x="678" y="996"/>
                  </a:lnTo>
                  <a:lnTo>
                    <a:pt x="666" y="1014"/>
                  </a:lnTo>
                  <a:lnTo>
                    <a:pt x="678" y="1032"/>
                  </a:lnTo>
                  <a:lnTo>
                    <a:pt x="678" y="1056"/>
                  </a:lnTo>
                  <a:lnTo>
                    <a:pt x="666" y="1068"/>
                  </a:lnTo>
                  <a:lnTo>
                    <a:pt x="666" y="1086"/>
                  </a:lnTo>
                  <a:lnTo>
                    <a:pt x="636" y="1110"/>
                  </a:lnTo>
                  <a:lnTo>
                    <a:pt x="612" y="1104"/>
                  </a:lnTo>
                  <a:lnTo>
                    <a:pt x="582" y="1074"/>
                  </a:lnTo>
                  <a:lnTo>
                    <a:pt x="582" y="1050"/>
                  </a:lnTo>
                  <a:lnTo>
                    <a:pt x="558" y="1032"/>
                  </a:lnTo>
                  <a:lnTo>
                    <a:pt x="558" y="990"/>
                  </a:lnTo>
                  <a:lnTo>
                    <a:pt x="540" y="966"/>
                  </a:lnTo>
                  <a:lnTo>
                    <a:pt x="516" y="960"/>
                  </a:lnTo>
                  <a:lnTo>
                    <a:pt x="510" y="930"/>
                  </a:lnTo>
                  <a:lnTo>
                    <a:pt x="486" y="930"/>
                  </a:lnTo>
                  <a:lnTo>
                    <a:pt x="480" y="918"/>
                  </a:lnTo>
                  <a:lnTo>
                    <a:pt x="510" y="900"/>
                  </a:lnTo>
                  <a:close/>
                  <a:moveTo>
                    <a:pt x="732" y="894"/>
                  </a:moveTo>
                  <a:lnTo>
                    <a:pt x="756" y="900"/>
                  </a:lnTo>
                  <a:lnTo>
                    <a:pt x="774" y="924"/>
                  </a:lnTo>
                  <a:lnTo>
                    <a:pt x="762" y="936"/>
                  </a:lnTo>
                  <a:lnTo>
                    <a:pt x="756" y="954"/>
                  </a:lnTo>
                  <a:lnTo>
                    <a:pt x="720" y="930"/>
                  </a:lnTo>
                  <a:lnTo>
                    <a:pt x="714" y="912"/>
                  </a:lnTo>
                  <a:lnTo>
                    <a:pt x="732" y="894"/>
                  </a:lnTo>
                  <a:close/>
                  <a:moveTo>
                    <a:pt x="426" y="852"/>
                  </a:moveTo>
                  <a:lnTo>
                    <a:pt x="450" y="852"/>
                  </a:lnTo>
                  <a:lnTo>
                    <a:pt x="474" y="882"/>
                  </a:lnTo>
                  <a:lnTo>
                    <a:pt x="468" y="888"/>
                  </a:lnTo>
                  <a:lnTo>
                    <a:pt x="432" y="876"/>
                  </a:lnTo>
                  <a:lnTo>
                    <a:pt x="426" y="852"/>
                  </a:lnTo>
                  <a:close/>
                  <a:moveTo>
                    <a:pt x="1092" y="816"/>
                  </a:moveTo>
                  <a:lnTo>
                    <a:pt x="1116" y="840"/>
                  </a:lnTo>
                  <a:lnTo>
                    <a:pt x="1128" y="870"/>
                  </a:lnTo>
                  <a:lnTo>
                    <a:pt x="1116" y="894"/>
                  </a:lnTo>
                  <a:lnTo>
                    <a:pt x="1074" y="906"/>
                  </a:lnTo>
                  <a:lnTo>
                    <a:pt x="1062" y="888"/>
                  </a:lnTo>
                  <a:lnTo>
                    <a:pt x="1074" y="882"/>
                  </a:lnTo>
                  <a:lnTo>
                    <a:pt x="1080" y="858"/>
                  </a:lnTo>
                  <a:lnTo>
                    <a:pt x="1074" y="828"/>
                  </a:lnTo>
                  <a:lnTo>
                    <a:pt x="1092" y="816"/>
                  </a:lnTo>
                  <a:close/>
                  <a:moveTo>
                    <a:pt x="726" y="786"/>
                  </a:moveTo>
                  <a:lnTo>
                    <a:pt x="750" y="798"/>
                  </a:lnTo>
                  <a:lnTo>
                    <a:pt x="756" y="816"/>
                  </a:lnTo>
                  <a:lnTo>
                    <a:pt x="732" y="810"/>
                  </a:lnTo>
                  <a:lnTo>
                    <a:pt x="726" y="786"/>
                  </a:lnTo>
                  <a:close/>
                  <a:moveTo>
                    <a:pt x="738" y="660"/>
                  </a:moveTo>
                  <a:lnTo>
                    <a:pt x="756" y="672"/>
                  </a:lnTo>
                  <a:lnTo>
                    <a:pt x="744" y="684"/>
                  </a:lnTo>
                  <a:lnTo>
                    <a:pt x="738" y="726"/>
                  </a:lnTo>
                  <a:lnTo>
                    <a:pt x="714" y="744"/>
                  </a:lnTo>
                  <a:lnTo>
                    <a:pt x="714" y="714"/>
                  </a:lnTo>
                  <a:lnTo>
                    <a:pt x="702" y="678"/>
                  </a:lnTo>
                  <a:lnTo>
                    <a:pt x="738" y="660"/>
                  </a:lnTo>
                  <a:close/>
                  <a:moveTo>
                    <a:pt x="510" y="138"/>
                  </a:moveTo>
                  <a:lnTo>
                    <a:pt x="570" y="150"/>
                  </a:lnTo>
                  <a:lnTo>
                    <a:pt x="594" y="174"/>
                  </a:lnTo>
                  <a:lnTo>
                    <a:pt x="612" y="186"/>
                  </a:lnTo>
                  <a:lnTo>
                    <a:pt x="624" y="174"/>
                  </a:lnTo>
                  <a:lnTo>
                    <a:pt x="666" y="174"/>
                  </a:lnTo>
                  <a:lnTo>
                    <a:pt x="684" y="156"/>
                  </a:lnTo>
                  <a:lnTo>
                    <a:pt x="690" y="144"/>
                  </a:lnTo>
                  <a:lnTo>
                    <a:pt x="702" y="138"/>
                  </a:lnTo>
                  <a:lnTo>
                    <a:pt x="726" y="162"/>
                  </a:lnTo>
                  <a:lnTo>
                    <a:pt x="720" y="180"/>
                  </a:lnTo>
                  <a:lnTo>
                    <a:pt x="702" y="198"/>
                  </a:lnTo>
                  <a:lnTo>
                    <a:pt x="696" y="258"/>
                  </a:lnTo>
                  <a:lnTo>
                    <a:pt x="726" y="300"/>
                  </a:lnTo>
                  <a:lnTo>
                    <a:pt x="744" y="306"/>
                  </a:lnTo>
                  <a:lnTo>
                    <a:pt x="750" y="342"/>
                  </a:lnTo>
                  <a:lnTo>
                    <a:pt x="768" y="354"/>
                  </a:lnTo>
                  <a:lnTo>
                    <a:pt x="756" y="420"/>
                  </a:lnTo>
                  <a:lnTo>
                    <a:pt x="732" y="462"/>
                  </a:lnTo>
                  <a:lnTo>
                    <a:pt x="744" y="492"/>
                  </a:lnTo>
                  <a:lnTo>
                    <a:pt x="720" y="534"/>
                  </a:lnTo>
                  <a:lnTo>
                    <a:pt x="714" y="516"/>
                  </a:lnTo>
                  <a:lnTo>
                    <a:pt x="726" y="498"/>
                  </a:lnTo>
                  <a:lnTo>
                    <a:pt x="708" y="510"/>
                  </a:lnTo>
                  <a:lnTo>
                    <a:pt x="660" y="546"/>
                  </a:lnTo>
                  <a:lnTo>
                    <a:pt x="648" y="576"/>
                  </a:lnTo>
                  <a:lnTo>
                    <a:pt x="654" y="606"/>
                  </a:lnTo>
                  <a:lnTo>
                    <a:pt x="636" y="624"/>
                  </a:lnTo>
                  <a:lnTo>
                    <a:pt x="630" y="660"/>
                  </a:lnTo>
                  <a:lnTo>
                    <a:pt x="648" y="672"/>
                  </a:lnTo>
                  <a:lnTo>
                    <a:pt x="660" y="708"/>
                  </a:lnTo>
                  <a:lnTo>
                    <a:pt x="684" y="726"/>
                  </a:lnTo>
                  <a:lnTo>
                    <a:pt x="672" y="744"/>
                  </a:lnTo>
                  <a:lnTo>
                    <a:pt x="672" y="774"/>
                  </a:lnTo>
                  <a:lnTo>
                    <a:pt x="696" y="792"/>
                  </a:lnTo>
                  <a:lnTo>
                    <a:pt x="708" y="816"/>
                  </a:lnTo>
                  <a:lnTo>
                    <a:pt x="744" y="828"/>
                  </a:lnTo>
                  <a:lnTo>
                    <a:pt x="768" y="822"/>
                  </a:lnTo>
                  <a:lnTo>
                    <a:pt x="774" y="798"/>
                  </a:lnTo>
                  <a:lnTo>
                    <a:pt x="816" y="768"/>
                  </a:lnTo>
                  <a:lnTo>
                    <a:pt x="846" y="768"/>
                  </a:lnTo>
                  <a:lnTo>
                    <a:pt x="894" y="798"/>
                  </a:lnTo>
                  <a:lnTo>
                    <a:pt x="912" y="828"/>
                  </a:lnTo>
                  <a:lnTo>
                    <a:pt x="906" y="858"/>
                  </a:lnTo>
                  <a:lnTo>
                    <a:pt x="918" y="870"/>
                  </a:lnTo>
                  <a:lnTo>
                    <a:pt x="942" y="858"/>
                  </a:lnTo>
                  <a:lnTo>
                    <a:pt x="936" y="834"/>
                  </a:lnTo>
                  <a:lnTo>
                    <a:pt x="954" y="822"/>
                  </a:lnTo>
                  <a:lnTo>
                    <a:pt x="972" y="846"/>
                  </a:lnTo>
                  <a:lnTo>
                    <a:pt x="1008" y="852"/>
                  </a:lnTo>
                  <a:lnTo>
                    <a:pt x="1038" y="870"/>
                  </a:lnTo>
                  <a:lnTo>
                    <a:pt x="1044" y="876"/>
                  </a:lnTo>
                  <a:lnTo>
                    <a:pt x="1020" y="882"/>
                  </a:lnTo>
                  <a:lnTo>
                    <a:pt x="1008" y="870"/>
                  </a:lnTo>
                  <a:lnTo>
                    <a:pt x="990" y="882"/>
                  </a:lnTo>
                  <a:lnTo>
                    <a:pt x="996" y="906"/>
                  </a:lnTo>
                  <a:lnTo>
                    <a:pt x="1014" y="954"/>
                  </a:lnTo>
                  <a:lnTo>
                    <a:pt x="1014" y="972"/>
                  </a:lnTo>
                  <a:lnTo>
                    <a:pt x="1044" y="972"/>
                  </a:lnTo>
                  <a:lnTo>
                    <a:pt x="1068" y="984"/>
                  </a:lnTo>
                  <a:lnTo>
                    <a:pt x="1092" y="984"/>
                  </a:lnTo>
                  <a:lnTo>
                    <a:pt x="1104" y="996"/>
                  </a:lnTo>
                  <a:lnTo>
                    <a:pt x="1092" y="1008"/>
                  </a:lnTo>
                  <a:lnTo>
                    <a:pt x="1098" y="1026"/>
                  </a:lnTo>
                  <a:lnTo>
                    <a:pt x="1086" y="1068"/>
                  </a:lnTo>
                  <a:lnTo>
                    <a:pt x="1056" y="1056"/>
                  </a:lnTo>
                  <a:lnTo>
                    <a:pt x="1032" y="1032"/>
                  </a:lnTo>
                  <a:lnTo>
                    <a:pt x="1056" y="1020"/>
                  </a:lnTo>
                  <a:lnTo>
                    <a:pt x="1062" y="1002"/>
                  </a:lnTo>
                  <a:lnTo>
                    <a:pt x="1032" y="996"/>
                  </a:lnTo>
                  <a:lnTo>
                    <a:pt x="1038" y="1008"/>
                  </a:lnTo>
                  <a:lnTo>
                    <a:pt x="1008" y="1014"/>
                  </a:lnTo>
                  <a:lnTo>
                    <a:pt x="972" y="978"/>
                  </a:lnTo>
                  <a:lnTo>
                    <a:pt x="954" y="972"/>
                  </a:lnTo>
                  <a:lnTo>
                    <a:pt x="954" y="942"/>
                  </a:lnTo>
                  <a:lnTo>
                    <a:pt x="942" y="918"/>
                  </a:lnTo>
                  <a:lnTo>
                    <a:pt x="894" y="900"/>
                  </a:lnTo>
                  <a:lnTo>
                    <a:pt x="876" y="870"/>
                  </a:lnTo>
                  <a:lnTo>
                    <a:pt x="840" y="846"/>
                  </a:lnTo>
                  <a:lnTo>
                    <a:pt x="822" y="840"/>
                  </a:lnTo>
                  <a:lnTo>
                    <a:pt x="816" y="858"/>
                  </a:lnTo>
                  <a:lnTo>
                    <a:pt x="846" y="906"/>
                  </a:lnTo>
                  <a:lnTo>
                    <a:pt x="858" y="954"/>
                  </a:lnTo>
                  <a:lnTo>
                    <a:pt x="846" y="954"/>
                  </a:lnTo>
                  <a:lnTo>
                    <a:pt x="816" y="906"/>
                  </a:lnTo>
                  <a:lnTo>
                    <a:pt x="780" y="888"/>
                  </a:lnTo>
                  <a:lnTo>
                    <a:pt x="768" y="864"/>
                  </a:lnTo>
                  <a:lnTo>
                    <a:pt x="708" y="840"/>
                  </a:lnTo>
                  <a:lnTo>
                    <a:pt x="672" y="846"/>
                  </a:lnTo>
                  <a:lnTo>
                    <a:pt x="660" y="864"/>
                  </a:lnTo>
                  <a:lnTo>
                    <a:pt x="666" y="882"/>
                  </a:lnTo>
                  <a:lnTo>
                    <a:pt x="636" y="900"/>
                  </a:lnTo>
                  <a:lnTo>
                    <a:pt x="600" y="864"/>
                  </a:lnTo>
                  <a:lnTo>
                    <a:pt x="582" y="882"/>
                  </a:lnTo>
                  <a:lnTo>
                    <a:pt x="552" y="888"/>
                  </a:lnTo>
                  <a:lnTo>
                    <a:pt x="570" y="864"/>
                  </a:lnTo>
                  <a:lnTo>
                    <a:pt x="558" y="840"/>
                  </a:lnTo>
                  <a:lnTo>
                    <a:pt x="540" y="846"/>
                  </a:lnTo>
                  <a:lnTo>
                    <a:pt x="528" y="876"/>
                  </a:lnTo>
                  <a:lnTo>
                    <a:pt x="510" y="846"/>
                  </a:lnTo>
                  <a:lnTo>
                    <a:pt x="516" y="810"/>
                  </a:lnTo>
                  <a:lnTo>
                    <a:pt x="510" y="798"/>
                  </a:lnTo>
                  <a:lnTo>
                    <a:pt x="528" y="774"/>
                  </a:lnTo>
                  <a:lnTo>
                    <a:pt x="558" y="738"/>
                  </a:lnTo>
                  <a:lnTo>
                    <a:pt x="534" y="720"/>
                  </a:lnTo>
                  <a:lnTo>
                    <a:pt x="498" y="714"/>
                  </a:lnTo>
                  <a:lnTo>
                    <a:pt x="498" y="732"/>
                  </a:lnTo>
                  <a:lnTo>
                    <a:pt x="516" y="750"/>
                  </a:lnTo>
                  <a:lnTo>
                    <a:pt x="498" y="768"/>
                  </a:lnTo>
                  <a:lnTo>
                    <a:pt x="480" y="768"/>
                  </a:lnTo>
                  <a:lnTo>
                    <a:pt x="450" y="732"/>
                  </a:lnTo>
                  <a:lnTo>
                    <a:pt x="450" y="708"/>
                  </a:lnTo>
                  <a:lnTo>
                    <a:pt x="438" y="702"/>
                  </a:lnTo>
                  <a:lnTo>
                    <a:pt x="426" y="708"/>
                  </a:lnTo>
                  <a:lnTo>
                    <a:pt x="408" y="702"/>
                  </a:lnTo>
                  <a:lnTo>
                    <a:pt x="408" y="654"/>
                  </a:lnTo>
                  <a:lnTo>
                    <a:pt x="384" y="612"/>
                  </a:lnTo>
                  <a:lnTo>
                    <a:pt x="378" y="576"/>
                  </a:lnTo>
                  <a:lnTo>
                    <a:pt x="384" y="552"/>
                  </a:lnTo>
                  <a:lnTo>
                    <a:pt x="384" y="546"/>
                  </a:lnTo>
                  <a:lnTo>
                    <a:pt x="366" y="546"/>
                  </a:lnTo>
                  <a:lnTo>
                    <a:pt x="354" y="516"/>
                  </a:lnTo>
                  <a:lnTo>
                    <a:pt x="360" y="480"/>
                  </a:lnTo>
                  <a:lnTo>
                    <a:pt x="384" y="504"/>
                  </a:lnTo>
                  <a:lnTo>
                    <a:pt x="408" y="504"/>
                  </a:lnTo>
                  <a:lnTo>
                    <a:pt x="432" y="498"/>
                  </a:lnTo>
                  <a:lnTo>
                    <a:pt x="432" y="480"/>
                  </a:lnTo>
                  <a:lnTo>
                    <a:pt x="408" y="432"/>
                  </a:lnTo>
                  <a:lnTo>
                    <a:pt x="420" y="396"/>
                  </a:lnTo>
                  <a:lnTo>
                    <a:pt x="438" y="330"/>
                  </a:lnTo>
                  <a:lnTo>
                    <a:pt x="438" y="270"/>
                  </a:lnTo>
                  <a:lnTo>
                    <a:pt x="426" y="240"/>
                  </a:lnTo>
                  <a:lnTo>
                    <a:pt x="456" y="180"/>
                  </a:lnTo>
                  <a:lnTo>
                    <a:pt x="462" y="150"/>
                  </a:lnTo>
                  <a:lnTo>
                    <a:pt x="510" y="138"/>
                  </a:lnTo>
                  <a:close/>
                  <a:moveTo>
                    <a:pt x="546" y="96"/>
                  </a:moveTo>
                  <a:lnTo>
                    <a:pt x="582" y="96"/>
                  </a:lnTo>
                  <a:lnTo>
                    <a:pt x="558" y="108"/>
                  </a:lnTo>
                  <a:lnTo>
                    <a:pt x="546" y="96"/>
                  </a:lnTo>
                  <a:close/>
                  <a:moveTo>
                    <a:pt x="660" y="66"/>
                  </a:moveTo>
                  <a:lnTo>
                    <a:pt x="660" y="72"/>
                  </a:lnTo>
                  <a:lnTo>
                    <a:pt x="666" y="78"/>
                  </a:lnTo>
                  <a:lnTo>
                    <a:pt x="654" y="102"/>
                  </a:lnTo>
                  <a:lnTo>
                    <a:pt x="636" y="90"/>
                  </a:lnTo>
                  <a:lnTo>
                    <a:pt x="660" y="66"/>
                  </a:lnTo>
                  <a:close/>
                  <a:moveTo>
                    <a:pt x="528" y="36"/>
                  </a:moveTo>
                  <a:lnTo>
                    <a:pt x="546" y="54"/>
                  </a:lnTo>
                  <a:lnTo>
                    <a:pt x="516" y="60"/>
                  </a:lnTo>
                  <a:lnTo>
                    <a:pt x="528" y="36"/>
                  </a:lnTo>
                  <a:close/>
                  <a:moveTo>
                    <a:pt x="588" y="0"/>
                  </a:moveTo>
                  <a:lnTo>
                    <a:pt x="588" y="30"/>
                  </a:lnTo>
                  <a:lnTo>
                    <a:pt x="570" y="12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3" name="Freeform 23">
              <a:extLst>
                <a:ext uri="{FF2B5EF4-FFF2-40B4-BE49-F238E27FC236}">
                  <a16:creationId xmlns:a16="http://schemas.microsoft.com/office/drawing/2014/main" id="{2924CD4C-9D5E-45EC-B1E4-99B94B81DA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55993" y="4998713"/>
              <a:ext cx="1100303" cy="373916"/>
            </a:xfrm>
            <a:custGeom>
              <a:avLst/>
              <a:gdLst/>
              <a:ahLst/>
              <a:cxnLst>
                <a:cxn ang="0">
                  <a:pos x="3762" y="2262"/>
                </a:cxn>
                <a:cxn ang="0">
                  <a:pos x="4494" y="2172"/>
                </a:cxn>
                <a:cxn ang="0">
                  <a:pos x="4386" y="2016"/>
                </a:cxn>
                <a:cxn ang="0">
                  <a:pos x="4296" y="2010"/>
                </a:cxn>
                <a:cxn ang="0">
                  <a:pos x="3594" y="2046"/>
                </a:cxn>
                <a:cxn ang="0">
                  <a:pos x="3486" y="2076"/>
                </a:cxn>
                <a:cxn ang="0">
                  <a:pos x="4248" y="2040"/>
                </a:cxn>
                <a:cxn ang="0">
                  <a:pos x="4170" y="2034"/>
                </a:cxn>
                <a:cxn ang="0">
                  <a:pos x="4800" y="1968"/>
                </a:cxn>
                <a:cxn ang="0">
                  <a:pos x="6552" y="2022"/>
                </a:cxn>
                <a:cxn ang="0">
                  <a:pos x="5658" y="1842"/>
                </a:cxn>
                <a:cxn ang="0">
                  <a:pos x="3090" y="1812"/>
                </a:cxn>
                <a:cxn ang="0">
                  <a:pos x="6054" y="1770"/>
                </a:cxn>
                <a:cxn ang="0">
                  <a:pos x="6048" y="1680"/>
                </a:cxn>
                <a:cxn ang="0">
                  <a:pos x="2700" y="1902"/>
                </a:cxn>
                <a:cxn ang="0">
                  <a:pos x="2160" y="1926"/>
                </a:cxn>
                <a:cxn ang="0">
                  <a:pos x="3882" y="1656"/>
                </a:cxn>
                <a:cxn ang="0">
                  <a:pos x="6018" y="1632"/>
                </a:cxn>
                <a:cxn ang="0">
                  <a:pos x="4218" y="1554"/>
                </a:cxn>
                <a:cxn ang="0">
                  <a:pos x="5118" y="1344"/>
                </a:cxn>
                <a:cxn ang="0">
                  <a:pos x="5028" y="1290"/>
                </a:cxn>
                <a:cxn ang="0">
                  <a:pos x="792" y="1236"/>
                </a:cxn>
                <a:cxn ang="0">
                  <a:pos x="744" y="1206"/>
                </a:cxn>
                <a:cxn ang="0">
                  <a:pos x="672" y="1134"/>
                </a:cxn>
                <a:cxn ang="0">
                  <a:pos x="4554" y="1068"/>
                </a:cxn>
                <a:cxn ang="0">
                  <a:pos x="4368" y="1062"/>
                </a:cxn>
                <a:cxn ang="0">
                  <a:pos x="6156" y="1044"/>
                </a:cxn>
                <a:cxn ang="0">
                  <a:pos x="552" y="972"/>
                </a:cxn>
                <a:cxn ang="0">
                  <a:pos x="2184" y="942"/>
                </a:cxn>
                <a:cxn ang="0">
                  <a:pos x="5010" y="900"/>
                </a:cxn>
                <a:cxn ang="0">
                  <a:pos x="4920" y="906"/>
                </a:cxn>
                <a:cxn ang="0">
                  <a:pos x="6210" y="1314"/>
                </a:cxn>
                <a:cxn ang="0">
                  <a:pos x="7056" y="1206"/>
                </a:cxn>
                <a:cxn ang="0">
                  <a:pos x="6750" y="1866"/>
                </a:cxn>
                <a:cxn ang="0">
                  <a:pos x="6312" y="1488"/>
                </a:cxn>
                <a:cxn ang="0">
                  <a:pos x="5790" y="1362"/>
                </a:cxn>
                <a:cxn ang="0">
                  <a:pos x="5772" y="1140"/>
                </a:cxn>
                <a:cxn ang="0">
                  <a:pos x="5598" y="852"/>
                </a:cxn>
                <a:cxn ang="0">
                  <a:pos x="1200" y="720"/>
                </a:cxn>
                <a:cxn ang="0">
                  <a:pos x="396" y="744"/>
                </a:cxn>
                <a:cxn ang="0">
                  <a:pos x="3918" y="756"/>
                </a:cxn>
                <a:cxn ang="0">
                  <a:pos x="4110" y="1098"/>
                </a:cxn>
                <a:cxn ang="0">
                  <a:pos x="4332" y="1422"/>
                </a:cxn>
                <a:cxn ang="0">
                  <a:pos x="3888" y="1290"/>
                </a:cxn>
                <a:cxn ang="0">
                  <a:pos x="3636" y="1212"/>
                </a:cxn>
                <a:cxn ang="0">
                  <a:pos x="4086" y="684"/>
                </a:cxn>
                <a:cxn ang="0">
                  <a:pos x="5076" y="576"/>
                </a:cxn>
                <a:cxn ang="0">
                  <a:pos x="5136" y="954"/>
                </a:cxn>
                <a:cxn ang="0">
                  <a:pos x="138" y="438"/>
                </a:cxn>
                <a:cxn ang="0">
                  <a:pos x="4698" y="306"/>
                </a:cxn>
                <a:cxn ang="0">
                  <a:pos x="3234" y="180"/>
                </a:cxn>
                <a:cxn ang="0">
                  <a:pos x="3648" y="678"/>
                </a:cxn>
                <a:cxn ang="0">
                  <a:pos x="3246" y="1146"/>
                </a:cxn>
                <a:cxn ang="0">
                  <a:pos x="2820" y="1278"/>
                </a:cxn>
                <a:cxn ang="0">
                  <a:pos x="2292" y="1074"/>
                </a:cxn>
                <a:cxn ang="0">
                  <a:pos x="2322" y="630"/>
                </a:cxn>
                <a:cxn ang="0">
                  <a:pos x="4854" y="174"/>
                </a:cxn>
                <a:cxn ang="0">
                  <a:pos x="666" y="324"/>
                </a:cxn>
                <a:cxn ang="0">
                  <a:pos x="1350" y="840"/>
                </a:cxn>
                <a:cxn ang="0">
                  <a:pos x="1668" y="1392"/>
                </a:cxn>
                <a:cxn ang="0">
                  <a:pos x="870" y="1176"/>
                </a:cxn>
                <a:cxn ang="0">
                  <a:pos x="66" y="150"/>
                </a:cxn>
              </a:cxnLst>
              <a:rect l="0" t="0" r="r" b="b"/>
              <a:pathLst>
                <a:path w="7080" h="2406">
                  <a:moveTo>
                    <a:pt x="4290" y="2340"/>
                  </a:moveTo>
                  <a:lnTo>
                    <a:pt x="4296" y="2358"/>
                  </a:lnTo>
                  <a:lnTo>
                    <a:pt x="4284" y="2382"/>
                  </a:lnTo>
                  <a:lnTo>
                    <a:pt x="4218" y="2406"/>
                  </a:lnTo>
                  <a:lnTo>
                    <a:pt x="4194" y="2400"/>
                  </a:lnTo>
                  <a:lnTo>
                    <a:pt x="4218" y="2382"/>
                  </a:lnTo>
                  <a:lnTo>
                    <a:pt x="4266" y="2358"/>
                  </a:lnTo>
                  <a:lnTo>
                    <a:pt x="4260" y="2352"/>
                  </a:lnTo>
                  <a:lnTo>
                    <a:pt x="4290" y="2340"/>
                  </a:lnTo>
                  <a:close/>
                  <a:moveTo>
                    <a:pt x="4062" y="2334"/>
                  </a:moveTo>
                  <a:lnTo>
                    <a:pt x="4074" y="2346"/>
                  </a:lnTo>
                  <a:lnTo>
                    <a:pt x="4080" y="2358"/>
                  </a:lnTo>
                  <a:lnTo>
                    <a:pt x="4062" y="2370"/>
                  </a:lnTo>
                  <a:lnTo>
                    <a:pt x="4032" y="2364"/>
                  </a:lnTo>
                  <a:lnTo>
                    <a:pt x="4062" y="2334"/>
                  </a:lnTo>
                  <a:close/>
                  <a:moveTo>
                    <a:pt x="4284" y="2292"/>
                  </a:moveTo>
                  <a:lnTo>
                    <a:pt x="4296" y="2292"/>
                  </a:lnTo>
                  <a:lnTo>
                    <a:pt x="4284" y="2322"/>
                  </a:lnTo>
                  <a:lnTo>
                    <a:pt x="4272" y="2316"/>
                  </a:lnTo>
                  <a:lnTo>
                    <a:pt x="4284" y="2292"/>
                  </a:lnTo>
                  <a:close/>
                  <a:moveTo>
                    <a:pt x="3684" y="2154"/>
                  </a:moveTo>
                  <a:lnTo>
                    <a:pt x="3720" y="2184"/>
                  </a:lnTo>
                  <a:lnTo>
                    <a:pt x="3750" y="2184"/>
                  </a:lnTo>
                  <a:lnTo>
                    <a:pt x="3780" y="2172"/>
                  </a:lnTo>
                  <a:lnTo>
                    <a:pt x="3816" y="2184"/>
                  </a:lnTo>
                  <a:lnTo>
                    <a:pt x="3822" y="2214"/>
                  </a:lnTo>
                  <a:lnTo>
                    <a:pt x="3852" y="2214"/>
                  </a:lnTo>
                  <a:lnTo>
                    <a:pt x="3906" y="2268"/>
                  </a:lnTo>
                  <a:lnTo>
                    <a:pt x="3906" y="2286"/>
                  </a:lnTo>
                  <a:lnTo>
                    <a:pt x="3870" y="2304"/>
                  </a:lnTo>
                  <a:lnTo>
                    <a:pt x="3822" y="2310"/>
                  </a:lnTo>
                  <a:lnTo>
                    <a:pt x="3786" y="2292"/>
                  </a:lnTo>
                  <a:lnTo>
                    <a:pt x="3762" y="2262"/>
                  </a:lnTo>
                  <a:lnTo>
                    <a:pt x="3738" y="2256"/>
                  </a:lnTo>
                  <a:lnTo>
                    <a:pt x="3714" y="2232"/>
                  </a:lnTo>
                  <a:lnTo>
                    <a:pt x="3678" y="2232"/>
                  </a:lnTo>
                  <a:lnTo>
                    <a:pt x="3636" y="2226"/>
                  </a:lnTo>
                  <a:lnTo>
                    <a:pt x="3612" y="2208"/>
                  </a:lnTo>
                  <a:lnTo>
                    <a:pt x="3612" y="2184"/>
                  </a:lnTo>
                  <a:lnTo>
                    <a:pt x="3684" y="2154"/>
                  </a:lnTo>
                  <a:close/>
                  <a:moveTo>
                    <a:pt x="4536" y="2124"/>
                  </a:moveTo>
                  <a:lnTo>
                    <a:pt x="4566" y="2160"/>
                  </a:lnTo>
                  <a:lnTo>
                    <a:pt x="4602" y="2190"/>
                  </a:lnTo>
                  <a:lnTo>
                    <a:pt x="4590" y="2196"/>
                  </a:lnTo>
                  <a:lnTo>
                    <a:pt x="4572" y="2214"/>
                  </a:lnTo>
                  <a:lnTo>
                    <a:pt x="4518" y="2250"/>
                  </a:lnTo>
                  <a:lnTo>
                    <a:pt x="4494" y="2280"/>
                  </a:lnTo>
                  <a:lnTo>
                    <a:pt x="4470" y="2298"/>
                  </a:lnTo>
                  <a:lnTo>
                    <a:pt x="4440" y="2292"/>
                  </a:lnTo>
                  <a:lnTo>
                    <a:pt x="4416" y="2304"/>
                  </a:lnTo>
                  <a:lnTo>
                    <a:pt x="4374" y="2328"/>
                  </a:lnTo>
                  <a:lnTo>
                    <a:pt x="4320" y="2328"/>
                  </a:lnTo>
                  <a:lnTo>
                    <a:pt x="4308" y="2322"/>
                  </a:lnTo>
                  <a:lnTo>
                    <a:pt x="4314" y="2292"/>
                  </a:lnTo>
                  <a:lnTo>
                    <a:pt x="4326" y="2298"/>
                  </a:lnTo>
                  <a:lnTo>
                    <a:pt x="4344" y="2298"/>
                  </a:lnTo>
                  <a:lnTo>
                    <a:pt x="4338" y="2286"/>
                  </a:lnTo>
                  <a:lnTo>
                    <a:pt x="4326" y="2274"/>
                  </a:lnTo>
                  <a:lnTo>
                    <a:pt x="4332" y="2262"/>
                  </a:lnTo>
                  <a:lnTo>
                    <a:pt x="4362" y="2220"/>
                  </a:lnTo>
                  <a:lnTo>
                    <a:pt x="4374" y="2190"/>
                  </a:lnTo>
                  <a:lnTo>
                    <a:pt x="4404" y="2178"/>
                  </a:lnTo>
                  <a:lnTo>
                    <a:pt x="4410" y="2172"/>
                  </a:lnTo>
                  <a:lnTo>
                    <a:pt x="4434" y="2196"/>
                  </a:lnTo>
                  <a:lnTo>
                    <a:pt x="4464" y="2178"/>
                  </a:lnTo>
                  <a:lnTo>
                    <a:pt x="4494" y="2172"/>
                  </a:lnTo>
                  <a:lnTo>
                    <a:pt x="4494" y="2136"/>
                  </a:lnTo>
                  <a:lnTo>
                    <a:pt x="4524" y="2130"/>
                  </a:lnTo>
                  <a:lnTo>
                    <a:pt x="4536" y="2124"/>
                  </a:lnTo>
                  <a:close/>
                  <a:moveTo>
                    <a:pt x="3732" y="2070"/>
                  </a:moveTo>
                  <a:lnTo>
                    <a:pt x="3744" y="2076"/>
                  </a:lnTo>
                  <a:lnTo>
                    <a:pt x="3738" y="2094"/>
                  </a:lnTo>
                  <a:lnTo>
                    <a:pt x="3720" y="2094"/>
                  </a:lnTo>
                  <a:lnTo>
                    <a:pt x="3732" y="2070"/>
                  </a:lnTo>
                  <a:close/>
                  <a:moveTo>
                    <a:pt x="3102" y="2070"/>
                  </a:moveTo>
                  <a:lnTo>
                    <a:pt x="3114" y="2082"/>
                  </a:lnTo>
                  <a:lnTo>
                    <a:pt x="3096" y="2088"/>
                  </a:lnTo>
                  <a:lnTo>
                    <a:pt x="3090" y="2082"/>
                  </a:lnTo>
                  <a:lnTo>
                    <a:pt x="3102" y="2070"/>
                  </a:lnTo>
                  <a:close/>
                  <a:moveTo>
                    <a:pt x="4284" y="2052"/>
                  </a:moveTo>
                  <a:lnTo>
                    <a:pt x="4254" y="2064"/>
                  </a:lnTo>
                  <a:lnTo>
                    <a:pt x="4236" y="2082"/>
                  </a:lnTo>
                  <a:lnTo>
                    <a:pt x="4248" y="2058"/>
                  </a:lnTo>
                  <a:lnTo>
                    <a:pt x="4284" y="2052"/>
                  </a:lnTo>
                  <a:close/>
                  <a:moveTo>
                    <a:pt x="3690" y="2046"/>
                  </a:moveTo>
                  <a:lnTo>
                    <a:pt x="3714" y="2052"/>
                  </a:lnTo>
                  <a:lnTo>
                    <a:pt x="3702" y="2064"/>
                  </a:lnTo>
                  <a:lnTo>
                    <a:pt x="3696" y="2094"/>
                  </a:lnTo>
                  <a:lnTo>
                    <a:pt x="3678" y="2076"/>
                  </a:lnTo>
                  <a:lnTo>
                    <a:pt x="3690" y="2046"/>
                  </a:lnTo>
                  <a:close/>
                  <a:moveTo>
                    <a:pt x="4458" y="2028"/>
                  </a:moveTo>
                  <a:lnTo>
                    <a:pt x="4464" y="2040"/>
                  </a:lnTo>
                  <a:lnTo>
                    <a:pt x="4440" y="2070"/>
                  </a:lnTo>
                  <a:lnTo>
                    <a:pt x="4422" y="2058"/>
                  </a:lnTo>
                  <a:lnTo>
                    <a:pt x="4404" y="2058"/>
                  </a:lnTo>
                  <a:lnTo>
                    <a:pt x="4416" y="2040"/>
                  </a:lnTo>
                  <a:lnTo>
                    <a:pt x="4446" y="2040"/>
                  </a:lnTo>
                  <a:lnTo>
                    <a:pt x="4458" y="2028"/>
                  </a:lnTo>
                  <a:close/>
                  <a:moveTo>
                    <a:pt x="4386" y="2016"/>
                  </a:moveTo>
                  <a:lnTo>
                    <a:pt x="4398" y="2022"/>
                  </a:lnTo>
                  <a:lnTo>
                    <a:pt x="4368" y="2046"/>
                  </a:lnTo>
                  <a:lnTo>
                    <a:pt x="4350" y="2064"/>
                  </a:lnTo>
                  <a:lnTo>
                    <a:pt x="4320" y="2070"/>
                  </a:lnTo>
                  <a:lnTo>
                    <a:pt x="4308" y="2058"/>
                  </a:lnTo>
                  <a:lnTo>
                    <a:pt x="4338" y="2040"/>
                  </a:lnTo>
                  <a:lnTo>
                    <a:pt x="4332" y="2028"/>
                  </a:lnTo>
                  <a:lnTo>
                    <a:pt x="4344" y="2022"/>
                  </a:lnTo>
                  <a:lnTo>
                    <a:pt x="4368" y="2028"/>
                  </a:lnTo>
                  <a:lnTo>
                    <a:pt x="4386" y="2016"/>
                  </a:lnTo>
                  <a:close/>
                  <a:moveTo>
                    <a:pt x="3222" y="2016"/>
                  </a:moveTo>
                  <a:lnTo>
                    <a:pt x="3270" y="2028"/>
                  </a:lnTo>
                  <a:lnTo>
                    <a:pt x="3264" y="2064"/>
                  </a:lnTo>
                  <a:lnTo>
                    <a:pt x="3246" y="2082"/>
                  </a:lnTo>
                  <a:lnTo>
                    <a:pt x="3252" y="2106"/>
                  </a:lnTo>
                  <a:lnTo>
                    <a:pt x="3228" y="2100"/>
                  </a:lnTo>
                  <a:lnTo>
                    <a:pt x="3198" y="2106"/>
                  </a:lnTo>
                  <a:lnTo>
                    <a:pt x="3150" y="2094"/>
                  </a:lnTo>
                  <a:lnTo>
                    <a:pt x="3138" y="2082"/>
                  </a:lnTo>
                  <a:lnTo>
                    <a:pt x="3156" y="2076"/>
                  </a:lnTo>
                  <a:lnTo>
                    <a:pt x="3180" y="2076"/>
                  </a:lnTo>
                  <a:lnTo>
                    <a:pt x="3186" y="2040"/>
                  </a:lnTo>
                  <a:lnTo>
                    <a:pt x="3222" y="2016"/>
                  </a:lnTo>
                  <a:close/>
                  <a:moveTo>
                    <a:pt x="5160" y="2010"/>
                  </a:moveTo>
                  <a:lnTo>
                    <a:pt x="5184" y="2010"/>
                  </a:lnTo>
                  <a:lnTo>
                    <a:pt x="5202" y="2016"/>
                  </a:lnTo>
                  <a:lnTo>
                    <a:pt x="5172" y="2022"/>
                  </a:lnTo>
                  <a:lnTo>
                    <a:pt x="5160" y="2010"/>
                  </a:lnTo>
                  <a:close/>
                  <a:moveTo>
                    <a:pt x="4296" y="2010"/>
                  </a:moveTo>
                  <a:lnTo>
                    <a:pt x="4302" y="2022"/>
                  </a:lnTo>
                  <a:lnTo>
                    <a:pt x="4290" y="2034"/>
                  </a:lnTo>
                  <a:lnTo>
                    <a:pt x="4278" y="2028"/>
                  </a:lnTo>
                  <a:lnTo>
                    <a:pt x="4296" y="2010"/>
                  </a:lnTo>
                  <a:close/>
                  <a:moveTo>
                    <a:pt x="4962" y="2004"/>
                  </a:moveTo>
                  <a:lnTo>
                    <a:pt x="4980" y="2004"/>
                  </a:lnTo>
                  <a:lnTo>
                    <a:pt x="4980" y="2016"/>
                  </a:lnTo>
                  <a:lnTo>
                    <a:pt x="4962" y="2004"/>
                  </a:lnTo>
                  <a:close/>
                  <a:moveTo>
                    <a:pt x="4650" y="2004"/>
                  </a:moveTo>
                  <a:lnTo>
                    <a:pt x="4662" y="2016"/>
                  </a:lnTo>
                  <a:lnTo>
                    <a:pt x="4650" y="2022"/>
                  </a:lnTo>
                  <a:lnTo>
                    <a:pt x="4644" y="2016"/>
                  </a:lnTo>
                  <a:lnTo>
                    <a:pt x="4650" y="2004"/>
                  </a:lnTo>
                  <a:close/>
                  <a:moveTo>
                    <a:pt x="4512" y="2004"/>
                  </a:moveTo>
                  <a:lnTo>
                    <a:pt x="4524" y="2010"/>
                  </a:lnTo>
                  <a:lnTo>
                    <a:pt x="4572" y="2004"/>
                  </a:lnTo>
                  <a:lnTo>
                    <a:pt x="4584" y="2016"/>
                  </a:lnTo>
                  <a:lnTo>
                    <a:pt x="4566" y="2034"/>
                  </a:lnTo>
                  <a:lnTo>
                    <a:pt x="4518" y="2046"/>
                  </a:lnTo>
                  <a:lnTo>
                    <a:pt x="4488" y="2040"/>
                  </a:lnTo>
                  <a:lnTo>
                    <a:pt x="4488" y="2034"/>
                  </a:lnTo>
                  <a:lnTo>
                    <a:pt x="4494" y="2022"/>
                  </a:lnTo>
                  <a:lnTo>
                    <a:pt x="4482" y="2016"/>
                  </a:lnTo>
                  <a:lnTo>
                    <a:pt x="4512" y="2004"/>
                  </a:lnTo>
                  <a:close/>
                  <a:moveTo>
                    <a:pt x="5076" y="1992"/>
                  </a:moveTo>
                  <a:lnTo>
                    <a:pt x="5076" y="2010"/>
                  </a:lnTo>
                  <a:lnTo>
                    <a:pt x="5040" y="2022"/>
                  </a:lnTo>
                  <a:lnTo>
                    <a:pt x="5010" y="2004"/>
                  </a:lnTo>
                  <a:lnTo>
                    <a:pt x="5004" y="1998"/>
                  </a:lnTo>
                  <a:lnTo>
                    <a:pt x="5046" y="1998"/>
                  </a:lnTo>
                  <a:lnTo>
                    <a:pt x="5076" y="1992"/>
                  </a:lnTo>
                  <a:close/>
                  <a:moveTo>
                    <a:pt x="3474" y="1992"/>
                  </a:moveTo>
                  <a:lnTo>
                    <a:pt x="3498" y="1998"/>
                  </a:lnTo>
                  <a:lnTo>
                    <a:pt x="3528" y="2016"/>
                  </a:lnTo>
                  <a:lnTo>
                    <a:pt x="3558" y="2004"/>
                  </a:lnTo>
                  <a:lnTo>
                    <a:pt x="3594" y="2022"/>
                  </a:lnTo>
                  <a:lnTo>
                    <a:pt x="3594" y="2046"/>
                  </a:lnTo>
                  <a:lnTo>
                    <a:pt x="3612" y="2040"/>
                  </a:lnTo>
                  <a:lnTo>
                    <a:pt x="3606" y="2016"/>
                  </a:lnTo>
                  <a:lnTo>
                    <a:pt x="3636" y="2028"/>
                  </a:lnTo>
                  <a:lnTo>
                    <a:pt x="3636" y="2046"/>
                  </a:lnTo>
                  <a:lnTo>
                    <a:pt x="3642" y="2070"/>
                  </a:lnTo>
                  <a:lnTo>
                    <a:pt x="3654" y="2058"/>
                  </a:lnTo>
                  <a:lnTo>
                    <a:pt x="3654" y="2088"/>
                  </a:lnTo>
                  <a:lnTo>
                    <a:pt x="3612" y="2088"/>
                  </a:lnTo>
                  <a:lnTo>
                    <a:pt x="3630" y="2106"/>
                  </a:lnTo>
                  <a:lnTo>
                    <a:pt x="3588" y="2100"/>
                  </a:lnTo>
                  <a:lnTo>
                    <a:pt x="3558" y="2106"/>
                  </a:lnTo>
                  <a:lnTo>
                    <a:pt x="3552" y="2088"/>
                  </a:lnTo>
                  <a:lnTo>
                    <a:pt x="3516" y="2112"/>
                  </a:lnTo>
                  <a:lnTo>
                    <a:pt x="3486" y="2106"/>
                  </a:lnTo>
                  <a:lnTo>
                    <a:pt x="3450" y="2118"/>
                  </a:lnTo>
                  <a:lnTo>
                    <a:pt x="3426" y="2112"/>
                  </a:lnTo>
                  <a:lnTo>
                    <a:pt x="3414" y="2124"/>
                  </a:lnTo>
                  <a:lnTo>
                    <a:pt x="3378" y="2136"/>
                  </a:lnTo>
                  <a:lnTo>
                    <a:pt x="3354" y="2130"/>
                  </a:lnTo>
                  <a:lnTo>
                    <a:pt x="3318" y="2136"/>
                  </a:lnTo>
                  <a:lnTo>
                    <a:pt x="3288" y="2124"/>
                  </a:lnTo>
                  <a:lnTo>
                    <a:pt x="3276" y="2112"/>
                  </a:lnTo>
                  <a:lnTo>
                    <a:pt x="3282" y="2100"/>
                  </a:lnTo>
                  <a:lnTo>
                    <a:pt x="3270" y="2088"/>
                  </a:lnTo>
                  <a:lnTo>
                    <a:pt x="3276" y="2070"/>
                  </a:lnTo>
                  <a:lnTo>
                    <a:pt x="3294" y="2052"/>
                  </a:lnTo>
                  <a:lnTo>
                    <a:pt x="3342" y="2034"/>
                  </a:lnTo>
                  <a:lnTo>
                    <a:pt x="3366" y="2040"/>
                  </a:lnTo>
                  <a:lnTo>
                    <a:pt x="3396" y="2034"/>
                  </a:lnTo>
                  <a:lnTo>
                    <a:pt x="3414" y="2040"/>
                  </a:lnTo>
                  <a:lnTo>
                    <a:pt x="3426" y="2064"/>
                  </a:lnTo>
                  <a:lnTo>
                    <a:pt x="3462" y="2082"/>
                  </a:lnTo>
                  <a:lnTo>
                    <a:pt x="3486" y="2076"/>
                  </a:lnTo>
                  <a:lnTo>
                    <a:pt x="3528" y="2070"/>
                  </a:lnTo>
                  <a:lnTo>
                    <a:pt x="3498" y="2046"/>
                  </a:lnTo>
                  <a:lnTo>
                    <a:pt x="3438" y="2028"/>
                  </a:lnTo>
                  <a:lnTo>
                    <a:pt x="3438" y="2010"/>
                  </a:lnTo>
                  <a:lnTo>
                    <a:pt x="3474" y="1992"/>
                  </a:lnTo>
                  <a:close/>
                  <a:moveTo>
                    <a:pt x="6708" y="1986"/>
                  </a:moveTo>
                  <a:lnTo>
                    <a:pt x="6714" y="1986"/>
                  </a:lnTo>
                  <a:lnTo>
                    <a:pt x="6726" y="2016"/>
                  </a:lnTo>
                  <a:lnTo>
                    <a:pt x="6720" y="2028"/>
                  </a:lnTo>
                  <a:lnTo>
                    <a:pt x="6690" y="2016"/>
                  </a:lnTo>
                  <a:lnTo>
                    <a:pt x="6678" y="2016"/>
                  </a:lnTo>
                  <a:lnTo>
                    <a:pt x="6690" y="1992"/>
                  </a:lnTo>
                  <a:lnTo>
                    <a:pt x="6708" y="1986"/>
                  </a:lnTo>
                  <a:close/>
                  <a:moveTo>
                    <a:pt x="5340" y="1986"/>
                  </a:moveTo>
                  <a:lnTo>
                    <a:pt x="5328" y="1998"/>
                  </a:lnTo>
                  <a:lnTo>
                    <a:pt x="5310" y="1998"/>
                  </a:lnTo>
                  <a:lnTo>
                    <a:pt x="5340" y="1986"/>
                  </a:lnTo>
                  <a:close/>
                  <a:moveTo>
                    <a:pt x="4908" y="1986"/>
                  </a:moveTo>
                  <a:lnTo>
                    <a:pt x="4926" y="1998"/>
                  </a:lnTo>
                  <a:lnTo>
                    <a:pt x="4908" y="2010"/>
                  </a:lnTo>
                  <a:lnTo>
                    <a:pt x="4890" y="1998"/>
                  </a:lnTo>
                  <a:lnTo>
                    <a:pt x="4908" y="1986"/>
                  </a:lnTo>
                  <a:close/>
                  <a:moveTo>
                    <a:pt x="5520" y="1980"/>
                  </a:moveTo>
                  <a:lnTo>
                    <a:pt x="5538" y="1986"/>
                  </a:lnTo>
                  <a:lnTo>
                    <a:pt x="5532" y="1992"/>
                  </a:lnTo>
                  <a:lnTo>
                    <a:pt x="5508" y="2004"/>
                  </a:lnTo>
                  <a:lnTo>
                    <a:pt x="5490" y="2010"/>
                  </a:lnTo>
                  <a:lnTo>
                    <a:pt x="5496" y="1998"/>
                  </a:lnTo>
                  <a:lnTo>
                    <a:pt x="5520" y="1980"/>
                  </a:lnTo>
                  <a:close/>
                  <a:moveTo>
                    <a:pt x="4230" y="1980"/>
                  </a:moveTo>
                  <a:lnTo>
                    <a:pt x="4260" y="1992"/>
                  </a:lnTo>
                  <a:lnTo>
                    <a:pt x="4266" y="2016"/>
                  </a:lnTo>
                  <a:lnTo>
                    <a:pt x="4248" y="2040"/>
                  </a:lnTo>
                  <a:lnTo>
                    <a:pt x="4230" y="2046"/>
                  </a:lnTo>
                  <a:lnTo>
                    <a:pt x="4206" y="2076"/>
                  </a:lnTo>
                  <a:lnTo>
                    <a:pt x="4176" y="2076"/>
                  </a:lnTo>
                  <a:lnTo>
                    <a:pt x="4164" y="2094"/>
                  </a:lnTo>
                  <a:lnTo>
                    <a:pt x="4140" y="2082"/>
                  </a:lnTo>
                  <a:lnTo>
                    <a:pt x="4092" y="2082"/>
                  </a:lnTo>
                  <a:lnTo>
                    <a:pt x="4050" y="2100"/>
                  </a:lnTo>
                  <a:lnTo>
                    <a:pt x="4002" y="2094"/>
                  </a:lnTo>
                  <a:lnTo>
                    <a:pt x="3966" y="2106"/>
                  </a:lnTo>
                  <a:lnTo>
                    <a:pt x="3960" y="2112"/>
                  </a:lnTo>
                  <a:lnTo>
                    <a:pt x="3936" y="2112"/>
                  </a:lnTo>
                  <a:lnTo>
                    <a:pt x="3918" y="2106"/>
                  </a:lnTo>
                  <a:lnTo>
                    <a:pt x="3894" y="2118"/>
                  </a:lnTo>
                  <a:lnTo>
                    <a:pt x="3876" y="2100"/>
                  </a:lnTo>
                  <a:lnTo>
                    <a:pt x="3828" y="2100"/>
                  </a:lnTo>
                  <a:lnTo>
                    <a:pt x="3804" y="2094"/>
                  </a:lnTo>
                  <a:lnTo>
                    <a:pt x="3786" y="2100"/>
                  </a:lnTo>
                  <a:lnTo>
                    <a:pt x="3762" y="2094"/>
                  </a:lnTo>
                  <a:lnTo>
                    <a:pt x="3750" y="2070"/>
                  </a:lnTo>
                  <a:lnTo>
                    <a:pt x="3750" y="2064"/>
                  </a:lnTo>
                  <a:lnTo>
                    <a:pt x="3756" y="2058"/>
                  </a:lnTo>
                  <a:lnTo>
                    <a:pt x="3756" y="2046"/>
                  </a:lnTo>
                  <a:lnTo>
                    <a:pt x="3804" y="2022"/>
                  </a:lnTo>
                  <a:lnTo>
                    <a:pt x="3882" y="2004"/>
                  </a:lnTo>
                  <a:lnTo>
                    <a:pt x="3918" y="2022"/>
                  </a:lnTo>
                  <a:lnTo>
                    <a:pt x="3942" y="2016"/>
                  </a:lnTo>
                  <a:lnTo>
                    <a:pt x="3978" y="2028"/>
                  </a:lnTo>
                  <a:lnTo>
                    <a:pt x="4020" y="2052"/>
                  </a:lnTo>
                  <a:lnTo>
                    <a:pt x="4056" y="2040"/>
                  </a:lnTo>
                  <a:lnTo>
                    <a:pt x="4098" y="2040"/>
                  </a:lnTo>
                  <a:lnTo>
                    <a:pt x="4116" y="2058"/>
                  </a:lnTo>
                  <a:lnTo>
                    <a:pt x="4152" y="2052"/>
                  </a:lnTo>
                  <a:lnTo>
                    <a:pt x="4170" y="2034"/>
                  </a:lnTo>
                  <a:lnTo>
                    <a:pt x="4200" y="2028"/>
                  </a:lnTo>
                  <a:lnTo>
                    <a:pt x="4218" y="2004"/>
                  </a:lnTo>
                  <a:lnTo>
                    <a:pt x="4206" y="1998"/>
                  </a:lnTo>
                  <a:lnTo>
                    <a:pt x="4230" y="1980"/>
                  </a:lnTo>
                  <a:close/>
                  <a:moveTo>
                    <a:pt x="3054" y="1980"/>
                  </a:moveTo>
                  <a:lnTo>
                    <a:pt x="3096" y="1992"/>
                  </a:lnTo>
                  <a:lnTo>
                    <a:pt x="3126" y="2028"/>
                  </a:lnTo>
                  <a:lnTo>
                    <a:pt x="3120" y="2040"/>
                  </a:lnTo>
                  <a:lnTo>
                    <a:pt x="3090" y="2046"/>
                  </a:lnTo>
                  <a:lnTo>
                    <a:pt x="3078" y="2058"/>
                  </a:lnTo>
                  <a:lnTo>
                    <a:pt x="3054" y="2070"/>
                  </a:lnTo>
                  <a:lnTo>
                    <a:pt x="3042" y="2082"/>
                  </a:lnTo>
                  <a:lnTo>
                    <a:pt x="3036" y="2070"/>
                  </a:lnTo>
                  <a:lnTo>
                    <a:pt x="3000" y="2040"/>
                  </a:lnTo>
                  <a:lnTo>
                    <a:pt x="2958" y="2034"/>
                  </a:lnTo>
                  <a:lnTo>
                    <a:pt x="2940" y="2016"/>
                  </a:lnTo>
                  <a:lnTo>
                    <a:pt x="2940" y="1998"/>
                  </a:lnTo>
                  <a:lnTo>
                    <a:pt x="2976" y="1986"/>
                  </a:lnTo>
                  <a:lnTo>
                    <a:pt x="3012" y="1992"/>
                  </a:lnTo>
                  <a:lnTo>
                    <a:pt x="3054" y="1980"/>
                  </a:lnTo>
                  <a:close/>
                  <a:moveTo>
                    <a:pt x="5304" y="1938"/>
                  </a:moveTo>
                  <a:lnTo>
                    <a:pt x="5328" y="1950"/>
                  </a:lnTo>
                  <a:lnTo>
                    <a:pt x="5334" y="1968"/>
                  </a:lnTo>
                  <a:lnTo>
                    <a:pt x="5310" y="1974"/>
                  </a:lnTo>
                  <a:lnTo>
                    <a:pt x="5292" y="1962"/>
                  </a:lnTo>
                  <a:lnTo>
                    <a:pt x="5292" y="1944"/>
                  </a:lnTo>
                  <a:lnTo>
                    <a:pt x="5304" y="1938"/>
                  </a:lnTo>
                  <a:close/>
                  <a:moveTo>
                    <a:pt x="4824" y="1908"/>
                  </a:moveTo>
                  <a:lnTo>
                    <a:pt x="4848" y="1914"/>
                  </a:lnTo>
                  <a:lnTo>
                    <a:pt x="4854" y="1932"/>
                  </a:lnTo>
                  <a:lnTo>
                    <a:pt x="4830" y="1944"/>
                  </a:lnTo>
                  <a:lnTo>
                    <a:pt x="4812" y="1956"/>
                  </a:lnTo>
                  <a:lnTo>
                    <a:pt x="4800" y="1968"/>
                  </a:lnTo>
                  <a:lnTo>
                    <a:pt x="4788" y="1956"/>
                  </a:lnTo>
                  <a:lnTo>
                    <a:pt x="4740" y="1950"/>
                  </a:lnTo>
                  <a:lnTo>
                    <a:pt x="4704" y="1968"/>
                  </a:lnTo>
                  <a:lnTo>
                    <a:pt x="4698" y="1956"/>
                  </a:lnTo>
                  <a:lnTo>
                    <a:pt x="4710" y="1926"/>
                  </a:lnTo>
                  <a:lnTo>
                    <a:pt x="4734" y="1914"/>
                  </a:lnTo>
                  <a:lnTo>
                    <a:pt x="4746" y="1926"/>
                  </a:lnTo>
                  <a:lnTo>
                    <a:pt x="4800" y="1920"/>
                  </a:lnTo>
                  <a:lnTo>
                    <a:pt x="4824" y="1908"/>
                  </a:lnTo>
                  <a:close/>
                  <a:moveTo>
                    <a:pt x="5496" y="1896"/>
                  </a:moveTo>
                  <a:lnTo>
                    <a:pt x="5496" y="1902"/>
                  </a:lnTo>
                  <a:lnTo>
                    <a:pt x="5490" y="1908"/>
                  </a:lnTo>
                  <a:lnTo>
                    <a:pt x="5478" y="1902"/>
                  </a:lnTo>
                  <a:lnTo>
                    <a:pt x="5496" y="1896"/>
                  </a:lnTo>
                  <a:close/>
                  <a:moveTo>
                    <a:pt x="4932" y="1890"/>
                  </a:moveTo>
                  <a:lnTo>
                    <a:pt x="4950" y="1896"/>
                  </a:lnTo>
                  <a:lnTo>
                    <a:pt x="4920" y="1914"/>
                  </a:lnTo>
                  <a:lnTo>
                    <a:pt x="4920" y="1902"/>
                  </a:lnTo>
                  <a:lnTo>
                    <a:pt x="4932" y="1890"/>
                  </a:lnTo>
                  <a:close/>
                  <a:moveTo>
                    <a:pt x="6654" y="1884"/>
                  </a:moveTo>
                  <a:lnTo>
                    <a:pt x="6708" y="1884"/>
                  </a:lnTo>
                  <a:lnTo>
                    <a:pt x="6720" y="1890"/>
                  </a:lnTo>
                  <a:lnTo>
                    <a:pt x="6738" y="1908"/>
                  </a:lnTo>
                  <a:lnTo>
                    <a:pt x="6738" y="1920"/>
                  </a:lnTo>
                  <a:lnTo>
                    <a:pt x="6732" y="1944"/>
                  </a:lnTo>
                  <a:lnTo>
                    <a:pt x="6720" y="1950"/>
                  </a:lnTo>
                  <a:lnTo>
                    <a:pt x="6720" y="1962"/>
                  </a:lnTo>
                  <a:lnTo>
                    <a:pt x="6708" y="1980"/>
                  </a:lnTo>
                  <a:lnTo>
                    <a:pt x="6684" y="1980"/>
                  </a:lnTo>
                  <a:lnTo>
                    <a:pt x="6660" y="2010"/>
                  </a:lnTo>
                  <a:lnTo>
                    <a:pt x="6636" y="2016"/>
                  </a:lnTo>
                  <a:lnTo>
                    <a:pt x="6564" y="2016"/>
                  </a:lnTo>
                  <a:lnTo>
                    <a:pt x="6552" y="2022"/>
                  </a:lnTo>
                  <a:lnTo>
                    <a:pt x="6522" y="2022"/>
                  </a:lnTo>
                  <a:lnTo>
                    <a:pt x="6588" y="1962"/>
                  </a:lnTo>
                  <a:lnTo>
                    <a:pt x="6606" y="1938"/>
                  </a:lnTo>
                  <a:lnTo>
                    <a:pt x="6618" y="1896"/>
                  </a:lnTo>
                  <a:lnTo>
                    <a:pt x="6654" y="1884"/>
                  </a:lnTo>
                  <a:close/>
                  <a:moveTo>
                    <a:pt x="5496" y="1884"/>
                  </a:moveTo>
                  <a:lnTo>
                    <a:pt x="5538" y="1884"/>
                  </a:lnTo>
                  <a:lnTo>
                    <a:pt x="5532" y="1890"/>
                  </a:lnTo>
                  <a:lnTo>
                    <a:pt x="5514" y="1896"/>
                  </a:lnTo>
                  <a:lnTo>
                    <a:pt x="5496" y="1884"/>
                  </a:lnTo>
                  <a:close/>
                  <a:moveTo>
                    <a:pt x="3138" y="1866"/>
                  </a:moveTo>
                  <a:lnTo>
                    <a:pt x="3168" y="1866"/>
                  </a:lnTo>
                  <a:lnTo>
                    <a:pt x="3168" y="1878"/>
                  </a:lnTo>
                  <a:lnTo>
                    <a:pt x="3144" y="1872"/>
                  </a:lnTo>
                  <a:lnTo>
                    <a:pt x="3138" y="1866"/>
                  </a:lnTo>
                  <a:close/>
                  <a:moveTo>
                    <a:pt x="5604" y="1848"/>
                  </a:moveTo>
                  <a:lnTo>
                    <a:pt x="5622" y="1854"/>
                  </a:lnTo>
                  <a:lnTo>
                    <a:pt x="5622" y="1866"/>
                  </a:lnTo>
                  <a:lnTo>
                    <a:pt x="5616" y="1878"/>
                  </a:lnTo>
                  <a:lnTo>
                    <a:pt x="5622" y="1896"/>
                  </a:lnTo>
                  <a:lnTo>
                    <a:pt x="5610" y="1932"/>
                  </a:lnTo>
                  <a:lnTo>
                    <a:pt x="5574" y="1974"/>
                  </a:lnTo>
                  <a:lnTo>
                    <a:pt x="5556" y="1974"/>
                  </a:lnTo>
                  <a:lnTo>
                    <a:pt x="5532" y="1962"/>
                  </a:lnTo>
                  <a:lnTo>
                    <a:pt x="5532" y="1938"/>
                  </a:lnTo>
                  <a:lnTo>
                    <a:pt x="5550" y="1926"/>
                  </a:lnTo>
                  <a:lnTo>
                    <a:pt x="5544" y="1914"/>
                  </a:lnTo>
                  <a:lnTo>
                    <a:pt x="5544" y="1902"/>
                  </a:lnTo>
                  <a:lnTo>
                    <a:pt x="5586" y="1872"/>
                  </a:lnTo>
                  <a:lnTo>
                    <a:pt x="5586" y="1860"/>
                  </a:lnTo>
                  <a:lnTo>
                    <a:pt x="5604" y="1848"/>
                  </a:lnTo>
                  <a:close/>
                  <a:moveTo>
                    <a:pt x="5628" y="1842"/>
                  </a:moveTo>
                  <a:lnTo>
                    <a:pt x="5658" y="1842"/>
                  </a:lnTo>
                  <a:lnTo>
                    <a:pt x="5670" y="1860"/>
                  </a:lnTo>
                  <a:lnTo>
                    <a:pt x="5628" y="1842"/>
                  </a:lnTo>
                  <a:close/>
                  <a:moveTo>
                    <a:pt x="5136" y="1842"/>
                  </a:moveTo>
                  <a:lnTo>
                    <a:pt x="5154" y="1848"/>
                  </a:lnTo>
                  <a:lnTo>
                    <a:pt x="5142" y="1860"/>
                  </a:lnTo>
                  <a:lnTo>
                    <a:pt x="5130" y="1860"/>
                  </a:lnTo>
                  <a:lnTo>
                    <a:pt x="5124" y="1848"/>
                  </a:lnTo>
                  <a:lnTo>
                    <a:pt x="5136" y="1842"/>
                  </a:lnTo>
                  <a:close/>
                  <a:moveTo>
                    <a:pt x="3894" y="1836"/>
                  </a:moveTo>
                  <a:lnTo>
                    <a:pt x="3918" y="1848"/>
                  </a:lnTo>
                  <a:lnTo>
                    <a:pt x="3900" y="1860"/>
                  </a:lnTo>
                  <a:lnTo>
                    <a:pt x="3882" y="1848"/>
                  </a:lnTo>
                  <a:lnTo>
                    <a:pt x="3894" y="1836"/>
                  </a:lnTo>
                  <a:close/>
                  <a:moveTo>
                    <a:pt x="5670" y="1812"/>
                  </a:moveTo>
                  <a:lnTo>
                    <a:pt x="5682" y="1818"/>
                  </a:lnTo>
                  <a:lnTo>
                    <a:pt x="5652" y="1830"/>
                  </a:lnTo>
                  <a:lnTo>
                    <a:pt x="5670" y="1812"/>
                  </a:lnTo>
                  <a:close/>
                  <a:moveTo>
                    <a:pt x="2706" y="1812"/>
                  </a:moveTo>
                  <a:lnTo>
                    <a:pt x="2724" y="1818"/>
                  </a:lnTo>
                  <a:lnTo>
                    <a:pt x="2808" y="1824"/>
                  </a:lnTo>
                  <a:lnTo>
                    <a:pt x="2826" y="1830"/>
                  </a:lnTo>
                  <a:lnTo>
                    <a:pt x="2868" y="1824"/>
                  </a:lnTo>
                  <a:lnTo>
                    <a:pt x="2886" y="1830"/>
                  </a:lnTo>
                  <a:lnTo>
                    <a:pt x="2874" y="1848"/>
                  </a:lnTo>
                  <a:lnTo>
                    <a:pt x="2838" y="1848"/>
                  </a:lnTo>
                  <a:lnTo>
                    <a:pt x="2808" y="1860"/>
                  </a:lnTo>
                  <a:lnTo>
                    <a:pt x="2760" y="1860"/>
                  </a:lnTo>
                  <a:lnTo>
                    <a:pt x="2736" y="1872"/>
                  </a:lnTo>
                  <a:lnTo>
                    <a:pt x="2718" y="1866"/>
                  </a:lnTo>
                  <a:lnTo>
                    <a:pt x="2682" y="1836"/>
                  </a:lnTo>
                  <a:lnTo>
                    <a:pt x="2706" y="1812"/>
                  </a:lnTo>
                  <a:close/>
                  <a:moveTo>
                    <a:pt x="3060" y="1806"/>
                  </a:moveTo>
                  <a:lnTo>
                    <a:pt x="3090" y="1812"/>
                  </a:lnTo>
                  <a:lnTo>
                    <a:pt x="3108" y="1818"/>
                  </a:lnTo>
                  <a:lnTo>
                    <a:pt x="3114" y="1824"/>
                  </a:lnTo>
                  <a:lnTo>
                    <a:pt x="3090" y="1824"/>
                  </a:lnTo>
                  <a:lnTo>
                    <a:pt x="3072" y="1842"/>
                  </a:lnTo>
                  <a:lnTo>
                    <a:pt x="3048" y="1824"/>
                  </a:lnTo>
                  <a:lnTo>
                    <a:pt x="3048" y="1818"/>
                  </a:lnTo>
                  <a:lnTo>
                    <a:pt x="3060" y="1806"/>
                  </a:lnTo>
                  <a:close/>
                  <a:moveTo>
                    <a:pt x="6096" y="1776"/>
                  </a:moveTo>
                  <a:lnTo>
                    <a:pt x="6096" y="1782"/>
                  </a:lnTo>
                  <a:lnTo>
                    <a:pt x="6090" y="1794"/>
                  </a:lnTo>
                  <a:lnTo>
                    <a:pt x="6084" y="1788"/>
                  </a:lnTo>
                  <a:lnTo>
                    <a:pt x="6096" y="1776"/>
                  </a:lnTo>
                  <a:close/>
                  <a:moveTo>
                    <a:pt x="5286" y="1776"/>
                  </a:moveTo>
                  <a:lnTo>
                    <a:pt x="5292" y="1788"/>
                  </a:lnTo>
                  <a:lnTo>
                    <a:pt x="5268" y="1788"/>
                  </a:lnTo>
                  <a:lnTo>
                    <a:pt x="5286" y="1776"/>
                  </a:lnTo>
                  <a:close/>
                  <a:moveTo>
                    <a:pt x="1548" y="1764"/>
                  </a:moveTo>
                  <a:lnTo>
                    <a:pt x="1566" y="1764"/>
                  </a:lnTo>
                  <a:lnTo>
                    <a:pt x="1560" y="1776"/>
                  </a:lnTo>
                  <a:lnTo>
                    <a:pt x="1554" y="1776"/>
                  </a:lnTo>
                  <a:lnTo>
                    <a:pt x="1548" y="1764"/>
                  </a:lnTo>
                  <a:close/>
                  <a:moveTo>
                    <a:pt x="6060" y="1734"/>
                  </a:moveTo>
                  <a:lnTo>
                    <a:pt x="6078" y="1746"/>
                  </a:lnTo>
                  <a:lnTo>
                    <a:pt x="6084" y="1758"/>
                  </a:lnTo>
                  <a:lnTo>
                    <a:pt x="6066" y="1764"/>
                  </a:lnTo>
                  <a:lnTo>
                    <a:pt x="6054" y="1752"/>
                  </a:lnTo>
                  <a:lnTo>
                    <a:pt x="6054" y="1740"/>
                  </a:lnTo>
                  <a:lnTo>
                    <a:pt x="6060" y="1734"/>
                  </a:lnTo>
                  <a:close/>
                  <a:moveTo>
                    <a:pt x="5994" y="1716"/>
                  </a:moveTo>
                  <a:lnTo>
                    <a:pt x="6006" y="1722"/>
                  </a:lnTo>
                  <a:lnTo>
                    <a:pt x="6030" y="1746"/>
                  </a:lnTo>
                  <a:lnTo>
                    <a:pt x="6042" y="1764"/>
                  </a:lnTo>
                  <a:lnTo>
                    <a:pt x="6054" y="1770"/>
                  </a:lnTo>
                  <a:lnTo>
                    <a:pt x="6054" y="1782"/>
                  </a:lnTo>
                  <a:lnTo>
                    <a:pt x="6024" y="1806"/>
                  </a:lnTo>
                  <a:lnTo>
                    <a:pt x="6006" y="1812"/>
                  </a:lnTo>
                  <a:lnTo>
                    <a:pt x="5994" y="1800"/>
                  </a:lnTo>
                  <a:lnTo>
                    <a:pt x="5994" y="1770"/>
                  </a:lnTo>
                  <a:lnTo>
                    <a:pt x="6006" y="1770"/>
                  </a:lnTo>
                  <a:lnTo>
                    <a:pt x="6018" y="1782"/>
                  </a:lnTo>
                  <a:lnTo>
                    <a:pt x="6012" y="1764"/>
                  </a:lnTo>
                  <a:lnTo>
                    <a:pt x="6000" y="1758"/>
                  </a:lnTo>
                  <a:lnTo>
                    <a:pt x="5994" y="1728"/>
                  </a:lnTo>
                  <a:lnTo>
                    <a:pt x="5994" y="1716"/>
                  </a:lnTo>
                  <a:close/>
                  <a:moveTo>
                    <a:pt x="5358" y="1716"/>
                  </a:moveTo>
                  <a:lnTo>
                    <a:pt x="5376" y="1722"/>
                  </a:lnTo>
                  <a:lnTo>
                    <a:pt x="5352" y="1734"/>
                  </a:lnTo>
                  <a:lnTo>
                    <a:pt x="5358" y="1716"/>
                  </a:lnTo>
                  <a:close/>
                  <a:moveTo>
                    <a:pt x="6000" y="1686"/>
                  </a:moveTo>
                  <a:lnTo>
                    <a:pt x="6018" y="1692"/>
                  </a:lnTo>
                  <a:lnTo>
                    <a:pt x="6024" y="1704"/>
                  </a:lnTo>
                  <a:lnTo>
                    <a:pt x="6048" y="1728"/>
                  </a:lnTo>
                  <a:lnTo>
                    <a:pt x="6042" y="1734"/>
                  </a:lnTo>
                  <a:lnTo>
                    <a:pt x="6018" y="1728"/>
                  </a:lnTo>
                  <a:lnTo>
                    <a:pt x="6000" y="1704"/>
                  </a:lnTo>
                  <a:lnTo>
                    <a:pt x="6000" y="1686"/>
                  </a:lnTo>
                  <a:close/>
                  <a:moveTo>
                    <a:pt x="6078" y="1674"/>
                  </a:moveTo>
                  <a:lnTo>
                    <a:pt x="6084" y="1674"/>
                  </a:lnTo>
                  <a:lnTo>
                    <a:pt x="6090" y="1686"/>
                  </a:lnTo>
                  <a:lnTo>
                    <a:pt x="6090" y="1692"/>
                  </a:lnTo>
                  <a:lnTo>
                    <a:pt x="6096" y="1698"/>
                  </a:lnTo>
                  <a:lnTo>
                    <a:pt x="6096" y="1710"/>
                  </a:lnTo>
                  <a:lnTo>
                    <a:pt x="6078" y="1728"/>
                  </a:lnTo>
                  <a:lnTo>
                    <a:pt x="6030" y="1704"/>
                  </a:lnTo>
                  <a:lnTo>
                    <a:pt x="6030" y="1698"/>
                  </a:lnTo>
                  <a:lnTo>
                    <a:pt x="6048" y="1680"/>
                  </a:lnTo>
                  <a:lnTo>
                    <a:pt x="6078" y="1674"/>
                  </a:lnTo>
                  <a:close/>
                  <a:moveTo>
                    <a:pt x="1686" y="1662"/>
                  </a:moveTo>
                  <a:lnTo>
                    <a:pt x="1698" y="1680"/>
                  </a:lnTo>
                  <a:lnTo>
                    <a:pt x="1734" y="1680"/>
                  </a:lnTo>
                  <a:lnTo>
                    <a:pt x="1782" y="1686"/>
                  </a:lnTo>
                  <a:lnTo>
                    <a:pt x="1806" y="1704"/>
                  </a:lnTo>
                  <a:lnTo>
                    <a:pt x="1818" y="1692"/>
                  </a:lnTo>
                  <a:lnTo>
                    <a:pt x="1836" y="1680"/>
                  </a:lnTo>
                  <a:lnTo>
                    <a:pt x="1884" y="1680"/>
                  </a:lnTo>
                  <a:lnTo>
                    <a:pt x="1914" y="1704"/>
                  </a:lnTo>
                  <a:lnTo>
                    <a:pt x="1968" y="1716"/>
                  </a:lnTo>
                  <a:lnTo>
                    <a:pt x="2034" y="1722"/>
                  </a:lnTo>
                  <a:lnTo>
                    <a:pt x="2052" y="1746"/>
                  </a:lnTo>
                  <a:lnTo>
                    <a:pt x="2046" y="1776"/>
                  </a:lnTo>
                  <a:lnTo>
                    <a:pt x="2058" y="1788"/>
                  </a:lnTo>
                  <a:lnTo>
                    <a:pt x="2112" y="1812"/>
                  </a:lnTo>
                  <a:lnTo>
                    <a:pt x="2202" y="1806"/>
                  </a:lnTo>
                  <a:lnTo>
                    <a:pt x="2286" y="1818"/>
                  </a:lnTo>
                  <a:lnTo>
                    <a:pt x="2358" y="1812"/>
                  </a:lnTo>
                  <a:lnTo>
                    <a:pt x="2376" y="1788"/>
                  </a:lnTo>
                  <a:lnTo>
                    <a:pt x="2382" y="1734"/>
                  </a:lnTo>
                  <a:lnTo>
                    <a:pt x="2412" y="1728"/>
                  </a:lnTo>
                  <a:lnTo>
                    <a:pt x="2448" y="1764"/>
                  </a:lnTo>
                  <a:lnTo>
                    <a:pt x="2502" y="1764"/>
                  </a:lnTo>
                  <a:lnTo>
                    <a:pt x="2526" y="1776"/>
                  </a:lnTo>
                  <a:lnTo>
                    <a:pt x="2556" y="1800"/>
                  </a:lnTo>
                  <a:lnTo>
                    <a:pt x="2580" y="1800"/>
                  </a:lnTo>
                  <a:lnTo>
                    <a:pt x="2604" y="1818"/>
                  </a:lnTo>
                  <a:lnTo>
                    <a:pt x="2622" y="1812"/>
                  </a:lnTo>
                  <a:lnTo>
                    <a:pt x="2664" y="1812"/>
                  </a:lnTo>
                  <a:lnTo>
                    <a:pt x="2664" y="1848"/>
                  </a:lnTo>
                  <a:lnTo>
                    <a:pt x="2694" y="1884"/>
                  </a:lnTo>
                  <a:lnTo>
                    <a:pt x="2700" y="1902"/>
                  </a:lnTo>
                  <a:lnTo>
                    <a:pt x="2718" y="1926"/>
                  </a:lnTo>
                  <a:lnTo>
                    <a:pt x="2754" y="1938"/>
                  </a:lnTo>
                  <a:lnTo>
                    <a:pt x="2784" y="1926"/>
                  </a:lnTo>
                  <a:lnTo>
                    <a:pt x="2808" y="1944"/>
                  </a:lnTo>
                  <a:lnTo>
                    <a:pt x="2838" y="1938"/>
                  </a:lnTo>
                  <a:lnTo>
                    <a:pt x="2856" y="1926"/>
                  </a:lnTo>
                  <a:lnTo>
                    <a:pt x="2880" y="1926"/>
                  </a:lnTo>
                  <a:lnTo>
                    <a:pt x="2886" y="1938"/>
                  </a:lnTo>
                  <a:lnTo>
                    <a:pt x="2916" y="1944"/>
                  </a:lnTo>
                  <a:lnTo>
                    <a:pt x="2934" y="1956"/>
                  </a:lnTo>
                  <a:lnTo>
                    <a:pt x="2922" y="2022"/>
                  </a:lnTo>
                  <a:lnTo>
                    <a:pt x="2904" y="2034"/>
                  </a:lnTo>
                  <a:lnTo>
                    <a:pt x="2922" y="2046"/>
                  </a:lnTo>
                  <a:lnTo>
                    <a:pt x="2934" y="2088"/>
                  </a:lnTo>
                  <a:lnTo>
                    <a:pt x="2916" y="2094"/>
                  </a:lnTo>
                  <a:lnTo>
                    <a:pt x="2892" y="2076"/>
                  </a:lnTo>
                  <a:lnTo>
                    <a:pt x="2856" y="2076"/>
                  </a:lnTo>
                  <a:lnTo>
                    <a:pt x="2820" y="2046"/>
                  </a:lnTo>
                  <a:lnTo>
                    <a:pt x="2784" y="2040"/>
                  </a:lnTo>
                  <a:lnTo>
                    <a:pt x="2754" y="2010"/>
                  </a:lnTo>
                  <a:lnTo>
                    <a:pt x="2736" y="2010"/>
                  </a:lnTo>
                  <a:lnTo>
                    <a:pt x="2688" y="2034"/>
                  </a:lnTo>
                  <a:lnTo>
                    <a:pt x="2646" y="2034"/>
                  </a:lnTo>
                  <a:lnTo>
                    <a:pt x="2604" y="2010"/>
                  </a:lnTo>
                  <a:lnTo>
                    <a:pt x="2562" y="2004"/>
                  </a:lnTo>
                  <a:lnTo>
                    <a:pt x="2526" y="2034"/>
                  </a:lnTo>
                  <a:lnTo>
                    <a:pt x="2490" y="2010"/>
                  </a:lnTo>
                  <a:lnTo>
                    <a:pt x="2436" y="2004"/>
                  </a:lnTo>
                  <a:lnTo>
                    <a:pt x="2400" y="2022"/>
                  </a:lnTo>
                  <a:lnTo>
                    <a:pt x="2322" y="1992"/>
                  </a:lnTo>
                  <a:lnTo>
                    <a:pt x="2244" y="1950"/>
                  </a:lnTo>
                  <a:lnTo>
                    <a:pt x="2196" y="1950"/>
                  </a:lnTo>
                  <a:lnTo>
                    <a:pt x="2160" y="1926"/>
                  </a:lnTo>
                  <a:lnTo>
                    <a:pt x="2142" y="1926"/>
                  </a:lnTo>
                  <a:lnTo>
                    <a:pt x="2118" y="1950"/>
                  </a:lnTo>
                  <a:lnTo>
                    <a:pt x="2094" y="1944"/>
                  </a:lnTo>
                  <a:lnTo>
                    <a:pt x="2070" y="1920"/>
                  </a:lnTo>
                  <a:lnTo>
                    <a:pt x="2046" y="1926"/>
                  </a:lnTo>
                  <a:lnTo>
                    <a:pt x="2022" y="1950"/>
                  </a:lnTo>
                  <a:lnTo>
                    <a:pt x="1950" y="1932"/>
                  </a:lnTo>
                  <a:lnTo>
                    <a:pt x="1902" y="1902"/>
                  </a:lnTo>
                  <a:lnTo>
                    <a:pt x="1854" y="1902"/>
                  </a:lnTo>
                  <a:lnTo>
                    <a:pt x="1836" y="1890"/>
                  </a:lnTo>
                  <a:lnTo>
                    <a:pt x="1806" y="1902"/>
                  </a:lnTo>
                  <a:lnTo>
                    <a:pt x="1770" y="1890"/>
                  </a:lnTo>
                  <a:lnTo>
                    <a:pt x="1728" y="1884"/>
                  </a:lnTo>
                  <a:lnTo>
                    <a:pt x="1716" y="1872"/>
                  </a:lnTo>
                  <a:lnTo>
                    <a:pt x="1740" y="1842"/>
                  </a:lnTo>
                  <a:lnTo>
                    <a:pt x="1752" y="1830"/>
                  </a:lnTo>
                  <a:lnTo>
                    <a:pt x="1728" y="1830"/>
                  </a:lnTo>
                  <a:lnTo>
                    <a:pt x="1710" y="1836"/>
                  </a:lnTo>
                  <a:lnTo>
                    <a:pt x="1692" y="1824"/>
                  </a:lnTo>
                  <a:lnTo>
                    <a:pt x="1680" y="1800"/>
                  </a:lnTo>
                  <a:lnTo>
                    <a:pt x="1644" y="1812"/>
                  </a:lnTo>
                  <a:lnTo>
                    <a:pt x="1584" y="1812"/>
                  </a:lnTo>
                  <a:lnTo>
                    <a:pt x="1560" y="1800"/>
                  </a:lnTo>
                  <a:lnTo>
                    <a:pt x="1560" y="1782"/>
                  </a:lnTo>
                  <a:lnTo>
                    <a:pt x="1572" y="1782"/>
                  </a:lnTo>
                  <a:lnTo>
                    <a:pt x="1584" y="1794"/>
                  </a:lnTo>
                  <a:lnTo>
                    <a:pt x="1608" y="1788"/>
                  </a:lnTo>
                  <a:lnTo>
                    <a:pt x="1608" y="1758"/>
                  </a:lnTo>
                  <a:lnTo>
                    <a:pt x="1644" y="1758"/>
                  </a:lnTo>
                  <a:lnTo>
                    <a:pt x="1656" y="1728"/>
                  </a:lnTo>
                  <a:lnTo>
                    <a:pt x="1656" y="1698"/>
                  </a:lnTo>
                  <a:lnTo>
                    <a:pt x="1686" y="1662"/>
                  </a:lnTo>
                  <a:close/>
                  <a:moveTo>
                    <a:pt x="3882" y="1656"/>
                  </a:moveTo>
                  <a:lnTo>
                    <a:pt x="3906" y="1698"/>
                  </a:lnTo>
                  <a:lnTo>
                    <a:pt x="3894" y="1722"/>
                  </a:lnTo>
                  <a:lnTo>
                    <a:pt x="3882" y="1752"/>
                  </a:lnTo>
                  <a:lnTo>
                    <a:pt x="3876" y="1728"/>
                  </a:lnTo>
                  <a:lnTo>
                    <a:pt x="3864" y="1710"/>
                  </a:lnTo>
                  <a:lnTo>
                    <a:pt x="3876" y="1692"/>
                  </a:lnTo>
                  <a:lnTo>
                    <a:pt x="3876" y="1668"/>
                  </a:lnTo>
                  <a:lnTo>
                    <a:pt x="3882" y="1656"/>
                  </a:lnTo>
                  <a:close/>
                  <a:moveTo>
                    <a:pt x="6006" y="1638"/>
                  </a:moveTo>
                  <a:lnTo>
                    <a:pt x="6018" y="1638"/>
                  </a:lnTo>
                  <a:lnTo>
                    <a:pt x="6018" y="1650"/>
                  </a:lnTo>
                  <a:lnTo>
                    <a:pt x="6006" y="1650"/>
                  </a:lnTo>
                  <a:lnTo>
                    <a:pt x="6006" y="1638"/>
                  </a:lnTo>
                  <a:close/>
                  <a:moveTo>
                    <a:pt x="5772" y="1614"/>
                  </a:moveTo>
                  <a:lnTo>
                    <a:pt x="5790" y="1644"/>
                  </a:lnTo>
                  <a:lnTo>
                    <a:pt x="5790" y="1674"/>
                  </a:lnTo>
                  <a:lnTo>
                    <a:pt x="5778" y="1662"/>
                  </a:lnTo>
                  <a:lnTo>
                    <a:pt x="5778" y="1638"/>
                  </a:lnTo>
                  <a:lnTo>
                    <a:pt x="5772" y="1614"/>
                  </a:lnTo>
                  <a:close/>
                  <a:moveTo>
                    <a:pt x="6042" y="1608"/>
                  </a:moveTo>
                  <a:lnTo>
                    <a:pt x="6060" y="1608"/>
                  </a:lnTo>
                  <a:lnTo>
                    <a:pt x="6078" y="1620"/>
                  </a:lnTo>
                  <a:lnTo>
                    <a:pt x="6090" y="1626"/>
                  </a:lnTo>
                  <a:lnTo>
                    <a:pt x="6090" y="1650"/>
                  </a:lnTo>
                  <a:lnTo>
                    <a:pt x="6084" y="1662"/>
                  </a:lnTo>
                  <a:lnTo>
                    <a:pt x="6066" y="1662"/>
                  </a:lnTo>
                  <a:lnTo>
                    <a:pt x="6042" y="1674"/>
                  </a:lnTo>
                  <a:lnTo>
                    <a:pt x="6030" y="1674"/>
                  </a:lnTo>
                  <a:lnTo>
                    <a:pt x="6030" y="1656"/>
                  </a:lnTo>
                  <a:lnTo>
                    <a:pt x="6048" y="1644"/>
                  </a:lnTo>
                  <a:lnTo>
                    <a:pt x="6036" y="1650"/>
                  </a:lnTo>
                  <a:lnTo>
                    <a:pt x="6030" y="1638"/>
                  </a:lnTo>
                  <a:lnTo>
                    <a:pt x="6018" y="1632"/>
                  </a:lnTo>
                  <a:lnTo>
                    <a:pt x="6030" y="1626"/>
                  </a:lnTo>
                  <a:lnTo>
                    <a:pt x="6042" y="1608"/>
                  </a:lnTo>
                  <a:close/>
                  <a:moveTo>
                    <a:pt x="6066" y="1602"/>
                  </a:moveTo>
                  <a:lnTo>
                    <a:pt x="6078" y="1602"/>
                  </a:lnTo>
                  <a:lnTo>
                    <a:pt x="6090" y="1614"/>
                  </a:lnTo>
                  <a:lnTo>
                    <a:pt x="6078" y="1614"/>
                  </a:lnTo>
                  <a:lnTo>
                    <a:pt x="6066" y="1602"/>
                  </a:lnTo>
                  <a:close/>
                  <a:moveTo>
                    <a:pt x="5856" y="1584"/>
                  </a:moveTo>
                  <a:lnTo>
                    <a:pt x="5838" y="1614"/>
                  </a:lnTo>
                  <a:lnTo>
                    <a:pt x="5820" y="1668"/>
                  </a:lnTo>
                  <a:lnTo>
                    <a:pt x="5796" y="1674"/>
                  </a:lnTo>
                  <a:lnTo>
                    <a:pt x="5808" y="1662"/>
                  </a:lnTo>
                  <a:lnTo>
                    <a:pt x="5826" y="1602"/>
                  </a:lnTo>
                  <a:lnTo>
                    <a:pt x="5856" y="1584"/>
                  </a:lnTo>
                  <a:close/>
                  <a:moveTo>
                    <a:pt x="1092" y="1578"/>
                  </a:moveTo>
                  <a:lnTo>
                    <a:pt x="1116" y="1590"/>
                  </a:lnTo>
                  <a:lnTo>
                    <a:pt x="1116" y="1608"/>
                  </a:lnTo>
                  <a:lnTo>
                    <a:pt x="1074" y="1584"/>
                  </a:lnTo>
                  <a:lnTo>
                    <a:pt x="1092" y="1578"/>
                  </a:lnTo>
                  <a:close/>
                  <a:moveTo>
                    <a:pt x="4104" y="1548"/>
                  </a:moveTo>
                  <a:lnTo>
                    <a:pt x="4122" y="1572"/>
                  </a:lnTo>
                  <a:lnTo>
                    <a:pt x="4128" y="1602"/>
                  </a:lnTo>
                  <a:lnTo>
                    <a:pt x="4104" y="1614"/>
                  </a:lnTo>
                  <a:lnTo>
                    <a:pt x="4092" y="1608"/>
                  </a:lnTo>
                  <a:lnTo>
                    <a:pt x="4080" y="1578"/>
                  </a:lnTo>
                  <a:lnTo>
                    <a:pt x="4092" y="1572"/>
                  </a:lnTo>
                  <a:lnTo>
                    <a:pt x="4092" y="1554"/>
                  </a:lnTo>
                  <a:lnTo>
                    <a:pt x="4098" y="1554"/>
                  </a:lnTo>
                  <a:lnTo>
                    <a:pt x="4104" y="1548"/>
                  </a:lnTo>
                  <a:close/>
                  <a:moveTo>
                    <a:pt x="4224" y="1500"/>
                  </a:moveTo>
                  <a:lnTo>
                    <a:pt x="4236" y="1524"/>
                  </a:lnTo>
                  <a:lnTo>
                    <a:pt x="4236" y="1536"/>
                  </a:lnTo>
                  <a:lnTo>
                    <a:pt x="4218" y="1554"/>
                  </a:lnTo>
                  <a:lnTo>
                    <a:pt x="4212" y="1578"/>
                  </a:lnTo>
                  <a:lnTo>
                    <a:pt x="4200" y="1578"/>
                  </a:lnTo>
                  <a:lnTo>
                    <a:pt x="4200" y="1590"/>
                  </a:lnTo>
                  <a:lnTo>
                    <a:pt x="4170" y="1596"/>
                  </a:lnTo>
                  <a:lnTo>
                    <a:pt x="4158" y="1584"/>
                  </a:lnTo>
                  <a:lnTo>
                    <a:pt x="4158" y="1572"/>
                  </a:lnTo>
                  <a:lnTo>
                    <a:pt x="4188" y="1548"/>
                  </a:lnTo>
                  <a:lnTo>
                    <a:pt x="4176" y="1530"/>
                  </a:lnTo>
                  <a:lnTo>
                    <a:pt x="4200" y="1512"/>
                  </a:lnTo>
                  <a:lnTo>
                    <a:pt x="4224" y="1500"/>
                  </a:lnTo>
                  <a:close/>
                  <a:moveTo>
                    <a:pt x="4284" y="1464"/>
                  </a:moveTo>
                  <a:lnTo>
                    <a:pt x="4308" y="1464"/>
                  </a:lnTo>
                  <a:lnTo>
                    <a:pt x="4308" y="1488"/>
                  </a:lnTo>
                  <a:lnTo>
                    <a:pt x="4314" y="1506"/>
                  </a:lnTo>
                  <a:lnTo>
                    <a:pt x="4314" y="1518"/>
                  </a:lnTo>
                  <a:lnTo>
                    <a:pt x="4308" y="1506"/>
                  </a:lnTo>
                  <a:lnTo>
                    <a:pt x="4302" y="1518"/>
                  </a:lnTo>
                  <a:lnTo>
                    <a:pt x="4284" y="1530"/>
                  </a:lnTo>
                  <a:lnTo>
                    <a:pt x="4278" y="1542"/>
                  </a:lnTo>
                  <a:lnTo>
                    <a:pt x="4284" y="1560"/>
                  </a:lnTo>
                  <a:lnTo>
                    <a:pt x="4308" y="1566"/>
                  </a:lnTo>
                  <a:lnTo>
                    <a:pt x="4314" y="1578"/>
                  </a:lnTo>
                  <a:lnTo>
                    <a:pt x="4302" y="1590"/>
                  </a:lnTo>
                  <a:lnTo>
                    <a:pt x="4284" y="1596"/>
                  </a:lnTo>
                  <a:lnTo>
                    <a:pt x="4266" y="1626"/>
                  </a:lnTo>
                  <a:lnTo>
                    <a:pt x="4248" y="1632"/>
                  </a:lnTo>
                  <a:lnTo>
                    <a:pt x="4224" y="1620"/>
                  </a:lnTo>
                  <a:lnTo>
                    <a:pt x="4230" y="1602"/>
                  </a:lnTo>
                  <a:lnTo>
                    <a:pt x="4254" y="1560"/>
                  </a:lnTo>
                  <a:lnTo>
                    <a:pt x="4272" y="1518"/>
                  </a:lnTo>
                  <a:lnTo>
                    <a:pt x="4272" y="1476"/>
                  </a:lnTo>
                  <a:lnTo>
                    <a:pt x="4284" y="1464"/>
                  </a:lnTo>
                  <a:close/>
                  <a:moveTo>
                    <a:pt x="5118" y="1344"/>
                  </a:moveTo>
                  <a:lnTo>
                    <a:pt x="5136" y="1344"/>
                  </a:lnTo>
                  <a:lnTo>
                    <a:pt x="5136" y="1356"/>
                  </a:lnTo>
                  <a:lnTo>
                    <a:pt x="5124" y="1356"/>
                  </a:lnTo>
                  <a:lnTo>
                    <a:pt x="5118" y="1344"/>
                  </a:lnTo>
                  <a:close/>
                  <a:moveTo>
                    <a:pt x="5148" y="1338"/>
                  </a:moveTo>
                  <a:lnTo>
                    <a:pt x="5166" y="1338"/>
                  </a:lnTo>
                  <a:lnTo>
                    <a:pt x="5166" y="1350"/>
                  </a:lnTo>
                  <a:lnTo>
                    <a:pt x="5154" y="1350"/>
                  </a:lnTo>
                  <a:lnTo>
                    <a:pt x="5148" y="1338"/>
                  </a:lnTo>
                  <a:close/>
                  <a:moveTo>
                    <a:pt x="5094" y="1338"/>
                  </a:moveTo>
                  <a:lnTo>
                    <a:pt x="5106" y="1344"/>
                  </a:lnTo>
                  <a:lnTo>
                    <a:pt x="5088" y="1374"/>
                  </a:lnTo>
                  <a:lnTo>
                    <a:pt x="5082" y="1362"/>
                  </a:lnTo>
                  <a:lnTo>
                    <a:pt x="5058" y="1374"/>
                  </a:lnTo>
                  <a:lnTo>
                    <a:pt x="5040" y="1356"/>
                  </a:lnTo>
                  <a:lnTo>
                    <a:pt x="5094" y="1338"/>
                  </a:lnTo>
                  <a:close/>
                  <a:moveTo>
                    <a:pt x="3246" y="1320"/>
                  </a:moveTo>
                  <a:lnTo>
                    <a:pt x="3258" y="1326"/>
                  </a:lnTo>
                  <a:lnTo>
                    <a:pt x="3252" y="1362"/>
                  </a:lnTo>
                  <a:lnTo>
                    <a:pt x="3246" y="1368"/>
                  </a:lnTo>
                  <a:lnTo>
                    <a:pt x="3240" y="1332"/>
                  </a:lnTo>
                  <a:lnTo>
                    <a:pt x="3246" y="1320"/>
                  </a:lnTo>
                  <a:close/>
                  <a:moveTo>
                    <a:pt x="3228" y="1314"/>
                  </a:moveTo>
                  <a:lnTo>
                    <a:pt x="3234" y="1320"/>
                  </a:lnTo>
                  <a:lnTo>
                    <a:pt x="3240" y="1374"/>
                  </a:lnTo>
                  <a:lnTo>
                    <a:pt x="3228" y="1398"/>
                  </a:lnTo>
                  <a:lnTo>
                    <a:pt x="3204" y="1416"/>
                  </a:lnTo>
                  <a:lnTo>
                    <a:pt x="3192" y="1398"/>
                  </a:lnTo>
                  <a:lnTo>
                    <a:pt x="3198" y="1362"/>
                  </a:lnTo>
                  <a:lnTo>
                    <a:pt x="3216" y="1320"/>
                  </a:lnTo>
                  <a:lnTo>
                    <a:pt x="3228" y="1314"/>
                  </a:lnTo>
                  <a:close/>
                  <a:moveTo>
                    <a:pt x="5028" y="1272"/>
                  </a:moveTo>
                  <a:lnTo>
                    <a:pt x="5028" y="1290"/>
                  </a:lnTo>
                  <a:lnTo>
                    <a:pt x="5010" y="1284"/>
                  </a:lnTo>
                  <a:lnTo>
                    <a:pt x="5028" y="1272"/>
                  </a:lnTo>
                  <a:close/>
                  <a:moveTo>
                    <a:pt x="4818" y="1266"/>
                  </a:moveTo>
                  <a:lnTo>
                    <a:pt x="4878" y="1272"/>
                  </a:lnTo>
                  <a:lnTo>
                    <a:pt x="4920" y="1290"/>
                  </a:lnTo>
                  <a:lnTo>
                    <a:pt x="4926" y="1302"/>
                  </a:lnTo>
                  <a:lnTo>
                    <a:pt x="4950" y="1332"/>
                  </a:lnTo>
                  <a:lnTo>
                    <a:pt x="4950" y="1350"/>
                  </a:lnTo>
                  <a:lnTo>
                    <a:pt x="4920" y="1350"/>
                  </a:lnTo>
                  <a:lnTo>
                    <a:pt x="4890" y="1374"/>
                  </a:lnTo>
                  <a:lnTo>
                    <a:pt x="4818" y="1374"/>
                  </a:lnTo>
                  <a:lnTo>
                    <a:pt x="4806" y="1368"/>
                  </a:lnTo>
                  <a:lnTo>
                    <a:pt x="4758" y="1356"/>
                  </a:lnTo>
                  <a:lnTo>
                    <a:pt x="4734" y="1326"/>
                  </a:lnTo>
                  <a:lnTo>
                    <a:pt x="4740" y="1290"/>
                  </a:lnTo>
                  <a:lnTo>
                    <a:pt x="4764" y="1278"/>
                  </a:lnTo>
                  <a:lnTo>
                    <a:pt x="4794" y="1290"/>
                  </a:lnTo>
                  <a:lnTo>
                    <a:pt x="4818" y="1266"/>
                  </a:lnTo>
                  <a:close/>
                  <a:moveTo>
                    <a:pt x="1812" y="1248"/>
                  </a:moveTo>
                  <a:lnTo>
                    <a:pt x="1830" y="1260"/>
                  </a:lnTo>
                  <a:lnTo>
                    <a:pt x="1812" y="1272"/>
                  </a:lnTo>
                  <a:lnTo>
                    <a:pt x="1812" y="1248"/>
                  </a:lnTo>
                  <a:close/>
                  <a:moveTo>
                    <a:pt x="5034" y="1242"/>
                  </a:moveTo>
                  <a:lnTo>
                    <a:pt x="5064" y="1242"/>
                  </a:lnTo>
                  <a:lnTo>
                    <a:pt x="5058" y="1254"/>
                  </a:lnTo>
                  <a:lnTo>
                    <a:pt x="5040" y="1254"/>
                  </a:lnTo>
                  <a:lnTo>
                    <a:pt x="5034" y="1242"/>
                  </a:lnTo>
                  <a:close/>
                  <a:moveTo>
                    <a:pt x="792" y="1236"/>
                  </a:moveTo>
                  <a:lnTo>
                    <a:pt x="822" y="1254"/>
                  </a:lnTo>
                  <a:lnTo>
                    <a:pt x="822" y="1278"/>
                  </a:lnTo>
                  <a:lnTo>
                    <a:pt x="828" y="1308"/>
                  </a:lnTo>
                  <a:lnTo>
                    <a:pt x="774" y="1260"/>
                  </a:lnTo>
                  <a:lnTo>
                    <a:pt x="792" y="1236"/>
                  </a:lnTo>
                  <a:close/>
                  <a:moveTo>
                    <a:pt x="5286" y="1224"/>
                  </a:moveTo>
                  <a:lnTo>
                    <a:pt x="5316" y="1230"/>
                  </a:lnTo>
                  <a:lnTo>
                    <a:pt x="5352" y="1254"/>
                  </a:lnTo>
                  <a:lnTo>
                    <a:pt x="5412" y="1260"/>
                  </a:lnTo>
                  <a:lnTo>
                    <a:pt x="5490" y="1302"/>
                  </a:lnTo>
                  <a:lnTo>
                    <a:pt x="5502" y="1356"/>
                  </a:lnTo>
                  <a:lnTo>
                    <a:pt x="5490" y="1380"/>
                  </a:lnTo>
                  <a:lnTo>
                    <a:pt x="5460" y="1380"/>
                  </a:lnTo>
                  <a:lnTo>
                    <a:pt x="5424" y="1344"/>
                  </a:lnTo>
                  <a:lnTo>
                    <a:pt x="5400" y="1344"/>
                  </a:lnTo>
                  <a:lnTo>
                    <a:pt x="5340" y="1308"/>
                  </a:lnTo>
                  <a:lnTo>
                    <a:pt x="5304" y="1308"/>
                  </a:lnTo>
                  <a:lnTo>
                    <a:pt x="5292" y="1326"/>
                  </a:lnTo>
                  <a:lnTo>
                    <a:pt x="5226" y="1320"/>
                  </a:lnTo>
                  <a:lnTo>
                    <a:pt x="5208" y="1296"/>
                  </a:lnTo>
                  <a:lnTo>
                    <a:pt x="5190" y="1296"/>
                  </a:lnTo>
                  <a:lnTo>
                    <a:pt x="5160" y="1320"/>
                  </a:lnTo>
                  <a:lnTo>
                    <a:pt x="5136" y="1320"/>
                  </a:lnTo>
                  <a:lnTo>
                    <a:pt x="5118" y="1302"/>
                  </a:lnTo>
                  <a:lnTo>
                    <a:pt x="5100" y="1278"/>
                  </a:lnTo>
                  <a:lnTo>
                    <a:pt x="5070" y="1320"/>
                  </a:lnTo>
                  <a:lnTo>
                    <a:pt x="5052" y="1320"/>
                  </a:lnTo>
                  <a:lnTo>
                    <a:pt x="5046" y="1302"/>
                  </a:lnTo>
                  <a:lnTo>
                    <a:pt x="5052" y="1278"/>
                  </a:lnTo>
                  <a:lnTo>
                    <a:pt x="5082" y="1272"/>
                  </a:lnTo>
                  <a:lnTo>
                    <a:pt x="5082" y="1254"/>
                  </a:lnTo>
                  <a:lnTo>
                    <a:pt x="5094" y="1236"/>
                  </a:lnTo>
                  <a:lnTo>
                    <a:pt x="5160" y="1242"/>
                  </a:lnTo>
                  <a:lnTo>
                    <a:pt x="5202" y="1236"/>
                  </a:lnTo>
                  <a:lnTo>
                    <a:pt x="5226" y="1242"/>
                  </a:lnTo>
                  <a:lnTo>
                    <a:pt x="5256" y="1248"/>
                  </a:lnTo>
                  <a:lnTo>
                    <a:pt x="5286" y="1224"/>
                  </a:lnTo>
                  <a:close/>
                  <a:moveTo>
                    <a:pt x="744" y="1206"/>
                  </a:moveTo>
                  <a:lnTo>
                    <a:pt x="774" y="1218"/>
                  </a:lnTo>
                  <a:lnTo>
                    <a:pt x="750" y="1236"/>
                  </a:lnTo>
                  <a:lnTo>
                    <a:pt x="744" y="1206"/>
                  </a:lnTo>
                  <a:close/>
                  <a:moveTo>
                    <a:pt x="1914" y="1194"/>
                  </a:moveTo>
                  <a:lnTo>
                    <a:pt x="1926" y="1194"/>
                  </a:lnTo>
                  <a:lnTo>
                    <a:pt x="1980" y="1200"/>
                  </a:lnTo>
                  <a:lnTo>
                    <a:pt x="2034" y="1230"/>
                  </a:lnTo>
                  <a:lnTo>
                    <a:pt x="2046" y="1260"/>
                  </a:lnTo>
                  <a:lnTo>
                    <a:pt x="2022" y="1266"/>
                  </a:lnTo>
                  <a:lnTo>
                    <a:pt x="2010" y="1290"/>
                  </a:lnTo>
                  <a:lnTo>
                    <a:pt x="1992" y="1284"/>
                  </a:lnTo>
                  <a:lnTo>
                    <a:pt x="1974" y="1260"/>
                  </a:lnTo>
                  <a:lnTo>
                    <a:pt x="1950" y="1296"/>
                  </a:lnTo>
                  <a:lnTo>
                    <a:pt x="1926" y="1278"/>
                  </a:lnTo>
                  <a:lnTo>
                    <a:pt x="1926" y="1236"/>
                  </a:lnTo>
                  <a:lnTo>
                    <a:pt x="1902" y="1248"/>
                  </a:lnTo>
                  <a:lnTo>
                    <a:pt x="1908" y="1254"/>
                  </a:lnTo>
                  <a:lnTo>
                    <a:pt x="1878" y="1254"/>
                  </a:lnTo>
                  <a:lnTo>
                    <a:pt x="1890" y="1242"/>
                  </a:lnTo>
                  <a:lnTo>
                    <a:pt x="1920" y="1236"/>
                  </a:lnTo>
                  <a:lnTo>
                    <a:pt x="1926" y="1218"/>
                  </a:lnTo>
                  <a:lnTo>
                    <a:pt x="1914" y="1194"/>
                  </a:lnTo>
                  <a:close/>
                  <a:moveTo>
                    <a:pt x="4740" y="1122"/>
                  </a:moveTo>
                  <a:lnTo>
                    <a:pt x="4740" y="1140"/>
                  </a:lnTo>
                  <a:lnTo>
                    <a:pt x="4758" y="1170"/>
                  </a:lnTo>
                  <a:lnTo>
                    <a:pt x="4758" y="1188"/>
                  </a:lnTo>
                  <a:lnTo>
                    <a:pt x="4746" y="1182"/>
                  </a:lnTo>
                  <a:lnTo>
                    <a:pt x="4728" y="1128"/>
                  </a:lnTo>
                  <a:lnTo>
                    <a:pt x="4740" y="1122"/>
                  </a:lnTo>
                  <a:close/>
                  <a:moveTo>
                    <a:pt x="690" y="1122"/>
                  </a:moveTo>
                  <a:lnTo>
                    <a:pt x="726" y="1164"/>
                  </a:lnTo>
                  <a:lnTo>
                    <a:pt x="690" y="1158"/>
                  </a:lnTo>
                  <a:lnTo>
                    <a:pt x="672" y="1134"/>
                  </a:lnTo>
                  <a:lnTo>
                    <a:pt x="690" y="1122"/>
                  </a:lnTo>
                  <a:close/>
                  <a:moveTo>
                    <a:pt x="4314" y="1098"/>
                  </a:moveTo>
                  <a:lnTo>
                    <a:pt x="4314" y="1110"/>
                  </a:lnTo>
                  <a:lnTo>
                    <a:pt x="4308" y="1116"/>
                  </a:lnTo>
                  <a:lnTo>
                    <a:pt x="4290" y="1104"/>
                  </a:lnTo>
                  <a:lnTo>
                    <a:pt x="4314" y="1098"/>
                  </a:lnTo>
                  <a:close/>
                  <a:moveTo>
                    <a:pt x="4668" y="1080"/>
                  </a:moveTo>
                  <a:lnTo>
                    <a:pt x="4692" y="1086"/>
                  </a:lnTo>
                  <a:lnTo>
                    <a:pt x="4716" y="1080"/>
                  </a:lnTo>
                  <a:lnTo>
                    <a:pt x="4770" y="1086"/>
                  </a:lnTo>
                  <a:lnTo>
                    <a:pt x="4800" y="1092"/>
                  </a:lnTo>
                  <a:lnTo>
                    <a:pt x="4764" y="1098"/>
                  </a:lnTo>
                  <a:lnTo>
                    <a:pt x="4698" y="1110"/>
                  </a:lnTo>
                  <a:lnTo>
                    <a:pt x="4668" y="1104"/>
                  </a:lnTo>
                  <a:lnTo>
                    <a:pt x="4662" y="1092"/>
                  </a:lnTo>
                  <a:lnTo>
                    <a:pt x="4650" y="1086"/>
                  </a:lnTo>
                  <a:lnTo>
                    <a:pt x="4668" y="1080"/>
                  </a:lnTo>
                  <a:close/>
                  <a:moveTo>
                    <a:pt x="4350" y="1080"/>
                  </a:moveTo>
                  <a:lnTo>
                    <a:pt x="4356" y="1092"/>
                  </a:lnTo>
                  <a:lnTo>
                    <a:pt x="4332" y="1092"/>
                  </a:lnTo>
                  <a:lnTo>
                    <a:pt x="4350" y="1080"/>
                  </a:lnTo>
                  <a:close/>
                  <a:moveTo>
                    <a:pt x="5412" y="1068"/>
                  </a:moveTo>
                  <a:lnTo>
                    <a:pt x="5424" y="1080"/>
                  </a:lnTo>
                  <a:lnTo>
                    <a:pt x="5430" y="1104"/>
                  </a:lnTo>
                  <a:lnTo>
                    <a:pt x="5442" y="1110"/>
                  </a:lnTo>
                  <a:lnTo>
                    <a:pt x="5400" y="1116"/>
                  </a:lnTo>
                  <a:lnTo>
                    <a:pt x="5352" y="1104"/>
                  </a:lnTo>
                  <a:lnTo>
                    <a:pt x="5334" y="1092"/>
                  </a:lnTo>
                  <a:lnTo>
                    <a:pt x="5358" y="1080"/>
                  </a:lnTo>
                  <a:lnTo>
                    <a:pt x="5412" y="1068"/>
                  </a:lnTo>
                  <a:close/>
                  <a:moveTo>
                    <a:pt x="4518" y="1068"/>
                  </a:moveTo>
                  <a:lnTo>
                    <a:pt x="4536" y="1074"/>
                  </a:lnTo>
                  <a:lnTo>
                    <a:pt x="4554" y="1068"/>
                  </a:lnTo>
                  <a:lnTo>
                    <a:pt x="4584" y="1074"/>
                  </a:lnTo>
                  <a:lnTo>
                    <a:pt x="4602" y="1086"/>
                  </a:lnTo>
                  <a:lnTo>
                    <a:pt x="4626" y="1068"/>
                  </a:lnTo>
                  <a:lnTo>
                    <a:pt x="4644" y="1080"/>
                  </a:lnTo>
                  <a:lnTo>
                    <a:pt x="4644" y="1098"/>
                  </a:lnTo>
                  <a:lnTo>
                    <a:pt x="4620" y="1098"/>
                  </a:lnTo>
                  <a:lnTo>
                    <a:pt x="4590" y="1110"/>
                  </a:lnTo>
                  <a:lnTo>
                    <a:pt x="4572" y="1104"/>
                  </a:lnTo>
                  <a:lnTo>
                    <a:pt x="4536" y="1122"/>
                  </a:lnTo>
                  <a:lnTo>
                    <a:pt x="4512" y="1116"/>
                  </a:lnTo>
                  <a:lnTo>
                    <a:pt x="4500" y="1104"/>
                  </a:lnTo>
                  <a:lnTo>
                    <a:pt x="4500" y="1086"/>
                  </a:lnTo>
                  <a:lnTo>
                    <a:pt x="4518" y="1068"/>
                  </a:lnTo>
                  <a:close/>
                  <a:moveTo>
                    <a:pt x="2112" y="1068"/>
                  </a:moveTo>
                  <a:lnTo>
                    <a:pt x="2136" y="1068"/>
                  </a:lnTo>
                  <a:lnTo>
                    <a:pt x="2148" y="1080"/>
                  </a:lnTo>
                  <a:lnTo>
                    <a:pt x="2142" y="1092"/>
                  </a:lnTo>
                  <a:lnTo>
                    <a:pt x="2118" y="1080"/>
                  </a:lnTo>
                  <a:lnTo>
                    <a:pt x="2112" y="1068"/>
                  </a:lnTo>
                  <a:close/>
                  <a:moveTo>
                    <a:pt x="6216" y="1050"/>
                  </a:moveTo>
                  <a:lnTo>
                    <a:pt x="6276" y="1068"/>
                  </a:lnTo>
                  <a:lnTo>
                    <a:pt x="6306" y="1056"/>
                  </a:lnTo>
                  <a:lnTo>
                    <a:pt x="6354" y="1068"/>
                  </a:lnTo>
                  <a:lnTo>
                    <a:pt x="6378" y="1062"/>
                  </a:lnTo>
                  <a:lnTo>
                    <a:pt x="6432" y="1074"/>
                  </a:lnTo>
                  <a:lnTo>
                    <a:pt x="6414" y="1080"/>
                  </a:lnTo>
                  <a:lnTo>
                    <a:pt x="6348" y="1092"/>
                  </a:lnTo>
                  <a:lnTo>
                    <a:pt x="6276" y="1080"/>
                  </a:lnTo>
                  <a:lnTo>
                    <a:pt x="6228" y="1062"/>
                  </a:lnTo>
                  <a:lnTo>
                    <a:pt x="6216" y="1050"/>
                  </a:lnTo>
                  <a:close/>
                  <a:moveTo>
                    <a:pt x="4386" y="1050"/>
                  </a:moveTo>
                  <a:lnTo>
                    <a:pt x="4392" y="1074"/>
                  </a:lnTo>
                  <a:lnTo>
                    <a:pt x="4368" y="1062"/>
                  </a:lnTo>
                  <a:lnTo>
                    <a:pt x="4386" y="1050"/>
                  </a:lnTo>
                  <a:close/>
                  <a:moveTo>
                    <a:pt x="1638" y="1050"/>
                  </a:moveTo>
                  <a:lnTo>
                    <a:pt x="1656" y="1050"/>
                  </a:lnTo>
                  <a:lnTo>
                    <a:pt x="1680" y="1062"/>
                  </a:lnTo>
                  <a:lnTo>
                    <a:pt x="1686" y="1086"/>
                  </a:lnTo>
                  <a:lnTo>
                    <a:pt x="1698" y="1092"/>
                  </a:lnTo>
                  <a:lnTo>
                    <a:pt x="1710" y="1158"/>
                  </a:lnTo>
                  <a:lnTo>
                    <a:pt x="1740" y="1188"/>
                  </a:lnTo>
                  <a:lnTo>
                    <a:pt x="1794" y="1200"/>
                  </a:lnTo>
                  <a:lnTo>
                    <a:pt x="1776" y="1236"/>
                  </a:lnTo>
                  <a:lnTo>
                    <a:pt x="1788" y="1260"/>
                  </a:lnTo>
                  <a:lnTo>
                    <a:pt x="1770" y="1284"/>
                  </a:lnTo>
                  <a:lnTo>
                    <a:pt x="1758" y="1272"/>
                  </a:lnTo>
                  <a:lnTo>
                    <a:pt x="1746" y="1242"/>
                  </a:lnTo>
                  <a:lnTo>
                    <a:pt x="1716" y="1248"/>
                  </a:lnTo>
                  <a:lnTo>
                    <a:pt x="1680" y="1230"/>
                  </a:lnTo>
                  <a:lnTo>
                    <a:pt x="1674" y="1194"/>
                  </a:lnTo>
                  <a:lnTo>
                    <a:pt x="1656" y="1182"/>
                  </a:lnTo>
                  <a:lnTo>
                    <a:pt x="1656" y="1152"/>
                  </a:lnTo>
                  <a:lnTo>
                    <a:pt x="1638" y="1140"/>
                  </a:lnTo>
                  <a:lnTo>
                    <a:pt x="1584" y="1134"/>
                  </a:lnTo>
                  <a:lnTo>
                    <a:pt x="1566" y="1116"/>
                  </a:lnTo>
                  <a:lnTo>
                    <a:pt x="1590" y="1092"/>
                  </a:lnTo>
                  <a:lnTo>
                    <a:pt x="1590" y="1068"/>
                  </a:lnTo>
                  <a:lnTo>
                    <a:pt x="1602" y="1068"/>
                  </a:lnTo>
                  <a:lnTo>
                    <a:pt x="1620" y="1086"/>
                  </a:lnTo>
                  <a:lnTo>
                    <a:pt x="1650" y="1092"/>
                  </a:lnTo>
                  <a:lnTo>
                    <a:pt x="1638" y="1074"/>
                  </a:lnTo>
                  <a:lnTo>
                    <a:pt x="1638" y="1050"/>
                  </a:lnTo>
                  <a:close/>
                  <a:moveTo>
                    <a:pt x="6156" y="1044"/>
                  </a:moveTo>
                  <a:lnTo>
                    <a:pt x="6192" y="1044"/>
                  </a:lnTo>
                  <a:lnTo>
                    <a:pt x="6174" y="1050"/>
                  </a:lnTo>
                  <a:lnTo>
                    <a:pt x="6156" y="1044"/>
                  </a:lnTo>
                  <a:close/>
                  <a:moveTo>
                    <a:pt x="5010" y="1026"/>
                  </a:moveTo>
                  <a:lnTo>
                    <a:pt x="5046" y="1026"/>
                  </a:lnTo>
                  <a:lnTo>
                    <a:pt x="5088" y="1062"/>
                  </a:lnTo>
                  <a:lnTo>
                    <a:pt x="5076" y="1080"/>
                  </a:lnTo>
                  <a:lnTo>
                    <a:pt x="5010" y="1080"/>
                  </a:lnTo>
                  <a:lnTo>
                    <a:pt x="4986" y="1074"/>
                  </a:lnTo>
                  <a:lnTo>
                    <a:pt x="4968" y="1056"/>
                  </a:lnTo>
                  <a:lnTo>
                    <a:pt x="5010" y="1026"/>
                  </a:lnTo>
                  <a:close/>
                  <a:moveTo>
                    <a:pt x="4296" y="1002"/>
                  </a:moveTo>
                  <a:lnTo>
                    <a:pt x="4338" y="1002"/>
                  </a:lnTo>
                  <a:lnTo>
                    <a:pt x="4338" y="1014"/>
                  </a:lnTo>
                  <a:lnTo>
                    <a:pt x="4332" y="1032"/>
                  </a:lnTo>
                  <a:lnTo>
                    <a:pt x="4350" y="1026"/>
                  </a:lnTo>
                  <a:lnTo>
                    <a:pt x="4362" y="1008"/>
                  </a:lnTo>
                  <a:lnTo>
                    <a:pt x="4386" y="1026"/>
                  </a:lnTo>
                  <a:lnTo>
                    <a:pt x="4380" y="1044"/>
                  </a:lnTo>
                  <a:lnTo>
                    <a:pt x="4350" y="1050"/>
                  </a:lnTo>
                  <a:lnTo>
                    <a:pt x="4344" y="1044"/>
                  </a:lnTo>
                  <a:lnTo>
                    <a:pt x="4332" y="1062"/>
                  </a:lnTo>
                  <a:lnTo>
                    <a:pt x="4302" y="1044"/>
                  </a:lnTo>
                  <a:lnTo>
                    <a:pt x="4284" y="1062"/>
                  </a:lnTo>
                  <a:lnTo>
                    <a:pt x="4260" y="1044"/>
                  </a:lnTo>
                  <a:lnTo>
                    <a:pt x="4260" y="1020"/>
                  </a:lnTo>
                  <a:lnTo>
                    <a:pt x="4296" y="1002"/>
                  </a:lnTo>
                  <a:close/>
                  <a:moveTo>
                    <a:pt x="2220" y="990"/>
                  </a:moveTo>
                  <a:lnTo>
                    <a:pt x="2256" y="990"/>
                  </a:lnTo>
                  <a:lnTo>
                    <a:pt x="2280" y="1002"/>
                  </a:lnTo>
                  <a:lnTo>
                    <a:pt x="2250" y="1032"/>
                  </a:lnTo>
                  <a:lnTo>
                    <a:pt x="2226" y="1038"/>
                  </a:lnTo>
                  <a:lnTo>
                    <a:pt x="2214" y="1020"/>
                  </a:lnTo>
                  <a:lnTo>
                    <a:pt x="2220" y="1002"/>
                  </a:lnTo>
                  <a:lnTo>
                    <a:pt x="2220" y="990"/>
                  </a:lnTo>
                  <a:close/>
                  <a:moveTo>
                    <a:pt x="552" y="972"/>
                  </a:moveTo>
                  <a:lnTo>
                    <a:pt x="588" y="978"/>
                  </a:lnTo>
                  <a:lnTo>
                    <a:pt x="636" y="1038"/>
                  </a:lnTo>
                  <a:lnTo>
                    <a:pt x="636" y="1092"/>
                  </a:lnTo>
                  <a:lnTo>
                    <a:pt x="594" y="1080"/>
                  </a:lnTo>
                  <a:lnTo>
                    <a:pt x="558" y="1026"/>
                  </a:lnTo>
                  <a:lnTo>
                    <a:pt x="522" y="1014"/>
                  </a:lnTo>
                  <a:lnTo>
                    <a:pt x="522" y="996"/>
                  </a:lnTo>
                  <a:lnTo>
                    <a:pt x="552" y="972"/>
                  </a:lnTo>
                  <a:close/>
                  <a:moveTo>
                    <a:pt x="6126" y="954"/>
                  </a:moveTo>
                  <a:lnTo>
                    <a:pt x="6144" y="972"/>
                  </a:lnTo>
                  <a:lnTo>
                    <a:pt x="6126" y="978"/>
                  </a:lnTo>
                  <a:lnTo>
                    <a:pt x="6108" y="960"/>
                  </a:lnTo>
                  <a:lnTo>
                    <a:pt x="6126" y="954"/>
                  </a:lnTo>
                  <a:close/>
                  <a:moveTo>
                    <a:pt x="5526" y="954"/>
                  </a:moveTo>
                  <a:lnTo>
                    <a:pt x="5550" y="960"/>
                  </a:lnTo>
                  <a:lnTo>
                    <a:pt x="5544" y="1008"/>
                  </a:lnTo>
                  <a:lnTo>
                    <a:pt x="5526" y="1020"/>
                  </a:lnTo>
                  <a:lnTo>
                    <a:pt x="5496" y="1014"/>
                  </a:lnTo>
                  <a:lnTo>
                    <a:pt x="5496" y="972"/>
                  </a:lnTo>
                  <a:lnTo>
                    <a:pt x="5526" y="954"/>
                  </a:lnTo>
                  <a:close/>
                  <a:moveTo>
                    <a:pt x="5478" y="942"/>
                  </a:moveTo>
                  <a:lnTo>
                    <a:pt x="5508" y="954"/>
                  </a:lnTo>
                  <a:lnTo>
                    <a:pt x="5472" y="960"/>
                  </a:lnTo>
                  <a:lnTo>
                    <a:pt x="5448" y="948"/>
                  </a:lnTo>
                  <a:lnTo>
                    <a:pt x="5478" y="942"/>
                  </a:lnTo>
                  <a:close/>
                  <a:moveTo>
                    <a:pt x="2184" y="942"/>
                  </a:moveTo>
                  <a:lnTo>
                    <a:pt x="2226" y="948"/>
                  </a:lnTo>
                  <a:lnTo>
                    <a:pt x="2244" y="966"/>
                  </a:lnTo>
                  <a:lnTo>
                    <a:pt x="2256" y="966"/>
                  </a:lnTo>
                  <a:lnTo>
                    <a:pt x="2256" y="978"/>
                  </a:lnTo>
                  <a:lnTo>
                    <a:pt x="2202" y="978"/>
                  </a:lnTo>
                  <a:lnTo>
                    <a:pt x="2184" y="954"/>
                  </a:lnTo>
                  <a:lnTo>
                    <a:pt x="2184" y="942"/>
                  </a:lnTo>
                  <a:close/>
                  <a:moveTo>
                    <a:pt x="5532" y="930"/>
                  </a:moveTo>
                  <a:lnTo>
                    <a:pt x="5520" y="948"/>
                  </a:lnTo>
                  <a:lnTo>
                    <a:pt x="5508" y="936"/>
                  </a:lnTo>
                  <a:lnTo>
                    <a:pt x="5532" y="930"/>
                  </a:lnTo>
                  <a:close/>
                  <a:moveTo>
                    <a:pt x="4938" y="930"/>
                  </a:moveTo>
                  <a:lnTo>
                    <a:pt x="4950" y="936"/>
                  </a:lnTo>
                  <a:lnTo>
                    <a:pt x="4962" y="954"/>
                  </a:lnTo>
                  <a:lnTo>
                    <a:pt x="4926" y="948"/>
                  </a:lnTo>
                  <a:lnTo>
                    <a:pt x="4938" y="930"/>
                  </a:lnTo>
                  <a:close/>
                  <a:moveTo>
                    <a:pt x="6210" y="906"/>
                  </a:moveTo>
                  <a:lnTo>
                    <a:pt x="6258" y="912"/>
                  </a:lnTo>
                  <a:lnTo>
                    <a:pt x="6282" y="912"/>
                  </a:lnTo>
                  <a:lnTo>
                    <a:pt x="6306" y="930"/>
                  </a:lnTo>
                  <a:lnTo>
                    <a:pt x="6324" y="960"/>
                  </a:lnTo>
                  <a:lnTo>
                    <a:pt x="6348" y="966"/>
                  </a:lnTo>
                  <a:lnTo>
                    <a:pt x="6360" y="978"/>
                  </a:lnTo>
                  <a:lnTo>
                    <a:pt x="6324" y="984"/>
                  </a:lnTo>
                  <a:lnTo>
                    <a:pt x="6312" y="978"/>
                  </a:lnTo>
                  <a:lnTo>
                    <a:pt x="6282" y="978"/>
                  </a:lnTo>
                  <a:lnTo>
                    <a:pt x="6282" y="960"/>
                  </a:lnTo>
                  <a:lnTo>
                    <a:pt x="6258" y="924"/>
                  </a:lnTo>
                  <a:lnTo>
                    <a:pt x="6240" y="924"/>
                  </a:lnTo>
                  <a:lnTo>
                    <a:pt x="6240" y="942"/>
                  </a:lnTo>
                  <a:lnTo>
                    <a:pt x="6216" y="918"/>
                  </a:lnTo>
                  <a:lnTo>
                    <a:pt x="6210" y="906"/>
                  </a:lnTo>
                  <a:close/>
                  <a:moveTo>
                    <a:pt x="1446" y="900"/>
                  </a:moveTo>
                  <a:lnTo>
                    <a:pt x="1470" y="900"/>
                  </a:lnTo>
                  <a:lnTo>
                    <a:pt x="1482" y="924"/>
                  </a:lnTo>
                  <a:lnTo>
                    <a:pt x="1452" y="942"/>
                  </a:lnTo>
                  <a:lnTo>
                    <a:pt x="1428" y="918"/>
                  </a:lnTo>
                  <a:lnTo>
                    <a:pt x="1446" y="900"/>
                  </a:lnTo>
                  <a:close/>
                  <a:moveTo>
                    <a:pt x="4998" y="888"/>
                  </a:moveTo>
                  <a:lnTo>
                    <a:pt x="5010" y="900"/>
                  </a:lnTo>
                  <a:lnTo>
                    <a:pt x="5010" y="924"/>
                  </a:lnTo>
                  <a:lnTo>
                    <a:pt x="5034" y="930"/>
                  </a:lnTo>
                  <a:lnTo>
                    <a:pt x="5040" y="942"/>
                  </a:lnTo>
                  <a:lnTo>
                    <a:pt x="5028" y="954"/>
                  </a:lnTo>
                  <a:lnTo>
                    <a:pt x="5010" y="942"/>
                  </a:lnTo>
                  <a:lnTo>
                    <a:pt x="4986" y="942"/>
                  </a:lnTo>
                  <a:lnTo>
                    <a:pt x="4968" y="918"/>
                  </a:lnTo>
                  <a:lnTo>
                    <a:pt x="4962" y="900"/>
                  </a:lnTo>
                  <a:lnTo>
                    <a:pt x="4974" y="894"/>
                  </a:lnTo>
                  <a:lnTo>
                    <a:pt x="4998" y="888"/>
                  </a:lnTo>
                  <a:close/>
                  <a:moveTo>
                    <a:pt x="4074" y="888"/>
                  </a:moveTo>
                  <a:lnTo>
                    <a:pt x="4092" y="888"/>
                  </a:lnTo>
                  <a:lnTo>
                    <a:pt x="4110" y="900"/>
                  </a:lnTo>
                  <a:lnTo>
                    <a:pt x="4092" y="906"/>
                  </a:lnTo>
                  <a:lnTo>
                    <a:pt x="4074" y="888"/>
                  </a:lnTo>
                  <a:close/>
                  <a:moveTo>
                    <a:pt x="504" y="888"/>
                  </a:moveTo>
                  <a:lnTo>
                    <a:pt x="528" y="900"/>
                  </a:lnTo>
                  <a:lnTo>
                    <a:pt x="528" y="918"/>
                  </a:lnTo>
                  <a:lnTo>
                    <a:pt x="504" y="942"/>
                  </a:lnTo>
                  <a:lnTo>
                    <a:pt x="486" y="918"/>
                  </a:lnTo>
                  <a:lnTo>
                    <a:pt x="504" y="888"/>
                  </a:lnTo>
                  <a:close/>
                  <a:moveTo>
                    <a:pt x="2172" y="882"/>
                  </a:moveTo>
                  <a:lnTo>
                    <a:pt x="2208" y="894"/>
                  </a:lnTo>
                  <a:lnTo>
                    <a:pt x="2214" y="900"/>
                  </a:lnTo>
                  <a:lnTo>
                    <a:pt x="2196" y="906"/>
                  </a:lnTo>
                  <a:lnTo>
                    <a:pt x="2172" y="900"/>
                  </a:lnTo>
                  <a:lnTo>
                    <a:pt x="2166" y="888"/>
                  </a:lnTo>
                  <a:lnTo>
                    <a:pt x="2172" y="882"/>
                  </a:lnTo>
                  <a:close/>
                  <a:moveTo>
                    <a:pt x="4932" y="876"/>
                  </a:moveTo>
                  <a:lnTo>
                    <a:pt x="4950" y="876"/>
                  </a:lnTo>
                  <a:lnTo>
                    <a:pt x="4950" y="894"/>
                  </a:lnTo>
                  <a:lnTo>
                    <a:pt x="4938" y="912"/>
                  </a:lnTo>
                  <a:lnTo>
                    <a:pt x="4920" y="906"/>
                  </a:lnTo>
                  <a:lnTo>
                    <a:pt x="4932" y="876"/>
                  </a:lnTo>
                  <a:close/>
                  <a:moveTo>
                    <a:pt x="4116" y="876"/>
                  </a:moveTo>
                  <a:lnTo>
                    <a:pt x="4122" y="876"/>
                  </a:lnTo>
                  <a:lnTo>
                    <a:pt x="4122" y="894"/>
                  </a:lnTo>
                  <a:lnTo>
                    <a:pt x="4098" y="882"/>
                  </a:lnTo>
                  <a:lnTo>
                    <a:pt x="4110" y="882"/>
                  </a:lnTo>
                  <a:lnTo>
                    <a:pt x="4116" y="876"/>
                  </a:lnTo>
                  <a:close/>
                  <a:moveTo>
                    <a:pt x="5784" y="864"/>
                  </a:moveTo>
                  <a:lnTo>
                    <a:pt x="5862" y="894"/>
                  </a:lnTo>
                  <a:lnTo>
                    <a:pt x="5910" y="924"/>
                  </a:lnTo>
                  <a:lnTo>
                    <a:pt x="5958" y="918"/>
                  </a:lnTo>
                  <a:lnTo>
                    <a:pt x="6012" y="924"/>
                  </a:lnTo>
                  <a:lnTo>
                    <a:pt x="6024" y="936"/>
                  </a:lnTo>
                  <a:lnTo>
                    <a:pt x="6012" y="954"/>
                  </a:lnTo>
                  <a:lnTo>
                    <a:pt x="6012" y="984"/>
                  </a:lnTo>
                  <a:lnTo>
                    <a:pt x="6042" y="1008"/>
                  </a:lnTo>
                  <a:lnTo>
                    <a:pt x="6048" y="1032"/>
                  </a:lnTo>
                  <a:lnTo>
                    <a:pt x="6012" y="1080"/>
                  </a:lnTo>
                  <a:lnTo>
                    <a:pt x="6024" y="1116"/>
                  </a:lnTo>
                  <a:lnTo>
                    <a:pt x="6030" y="1182"/>
                  </a:lnTo>
                  <a:lnTo>
                    <a:pt x="6048" y="1212"/>
                  </a:lnTo>
                  <a:lnTo>
                    <a:pt x="6066" y="1236"/>
                  </a:lnTo>
                  <a:lnTo>
                    <a:pt x="6078" y="1236"/>
                  </a:lnTo>
                  <a:lnTo>
                    <a:pt x="6072" y="1200"/>
                  </a:lnTo>
                  <a:lnTo>
                    <a:pt x="6090" y="1188"/>
                  </a:lnTo>
                  <a:lnTo>
                    <a:pt x="6108" y="1194"/>
                  </a:lnTo>
                  <a:lnTo>
                    <a:pt x="6108" y="1224"/>
                  </a:lnTo>
                  <a:lnTo>
                    <a:pt x="6114" y="1254"/>
                  </a:lnTo>
                  <a:lnTo>
                    <a:pt x="6126" y="1248"/>
                  </a:lnTo>
                  <a:lnTo>
                    <a:pt x="6138" y="1272"/>
                  </a:lnTo>
                  <a:lnTo>
                    <a:pt x="6168" y="1296"/>
                  </a:lnTo>
                  <a:lnTo>
                    <a:pt x="6186" y="1314"/>
                  </a:lnTo>
                  <a:lnTo>
                    <a:pt x="6210" y="1314"/>
                  </a:lnTo>
                  <a:lnTo>
                    <a:pt x="6240" y="1302"/>
                  </a:lnTo>
                  <a:lnTo>
                    <a:pt x="6252" y="1278"/>
                  </a:lnTo>
                  <a:lnTo>
                    <a:pt x="6270" y="1266"/>
                  </a:lnTo>
                  <a:lnTo>
                    <a:pt x="6282" y="1260"/>
                  </a:lnTo>
                  <a:lnTo>
                    <a:pt x="6282" y="1224"/>
                  </a:lnTo>
                  <a:lnTo>
                    <a:pt x="6306" y="1194"/>
                  </a:lnTo>
                  <a:lnTo>
                    <a:pt x="6336" y="1194"/>
                  </a:lnTo>
                  <a:lnTo>
                    <a:pt x="6366" y="1176"/>
                  </a:lnTo>
                  <a:lnTo>
                    <a:pt x="6366" y="1152"/>
                  </a:lnTo>
                  <a:lnTo>
                    <a:pt x="6378" y="1134"/>
                  </a:lnTo>
                  <a:lnTo>
                    <a:pt x="6390" y="1140"/>
                  </a:lnTo>
                  <a:lnTo>
                    <a:pt x="6408" y="1140"/>
                  </a:lnTo>
                  <a:lnTo>
                    <a:pt x="6438" y="1128"/>
                  </a:lnTo>
                  <a:lnTo>
                    <a:pt x="6486" y="1128"/>
                  </a:lnTo>
                  <a:lnTo>
                    <a:pt x="6492" y="1104"/>
                  </a:lnTo>
                  <a:lnTo>
                    <a:pt x="6474" y="1080"/>
                  </a:lnTo>
                  <a:lnTo>
                    <a:pt x="6480" y="1068"/>
                  </a:lnTo>
                  <a:lnTo>
                    <a:pt x="6558" y="1026"/>
                  </a:lnTo>
                  <a:lnTo>
                    <a:pt x="6594" y="1032"/>
                  </a:lnTo>
                  <a:lnTo>
                    <a:pt x="6618" y="1050"/>
                  </a:lnTo>
                  <a:lnTo>
                    <a:pt x="6666" y="1068"/>
                  </a:lnTo>
                  <a:lnTo>
                    <a:pt x="6720" y="1080"/>
                  </a:lnTo>
                  <a:lnTo>
                    <a:pt x="6750" y="1104"/>
                  </a:lnTo>
                  <a:lnTo>
                    <a:pt x="6780" y="1104"/>
                  </a:lnTo>
                  <a:lnTo>
                    <a:pt x="6816" y="1116"/>
                  </a:lnTo>
                  <a:lnTo>
                    <a:pt x="6906" y="1152"/>
                  </a:lnTo>
                  <a:lnTo>
                    <a:pt x="6930" y="1146"/>
                  </a:lnTo>
                  <a:lnTo>
                    <a:pt x="6954" y="1152"/>
                  </a:lnTo>
                  <a:lnTo>
                    <a:pt x="6990" y="1158"/>
                  </a:lnTo>
                  <a:lnTo>
                    <a:pt x="7020" y="1158"/>
                  </a:lnTo>
                  <a:lnTo>
                    <a:pt x="7038" y="1176"/>
                  </a:lnTo>
                  <a:lnTo>
                    <a:pt x="7038" y="1200"/>
                  </a:lnTo>
                  <a:lnTo>
                    <a:pt x="7056" y="1206"/>
                  </a:lnTo>
                  <a:lnTo>
                    <a:pt x="7080" y="1200"/>
                  </a:lnTo>
                  <a:lnTo>
                    <a:pt x="7062" y="1722"/>
                  </a:lnTo>
                  <a:lnTo>
                    <a:pt x="7056" y="1764"/>
                  </a:lnTo>
                  <a:lnTo>
                    <a:pt x="7056" y="1782"/>
                  </a:lnTo>
                  <a:lnTo>
                    <a:pt x="7062" y="1794"/>
                  </a:lnTo>
                  <a:lnTo>
                    <a:pt x="7050" y="2130"/>
                  </a:lnTo>
                  <a:lnTo>
                    <a:pt x="7038" y="2130"/>
                  </a:lnTo>
                  <a:lnTo>
                    <a:pt x="7002" y="2118"/>
                  </a:lnTo>
                  <a:lnTo>
                    <a:pt x="6960" y="2076"/>
                  </a:lnTo>
                  <a:lnTo>
                    <a:pt x="6948" y="2058"/>
                  </a:lnTo>
                  <a:lnTo>
                    <a:pt x="6948" y="2052"/>
                  </a:lnTo>
                  <a:lnTo>
                    <a:pt x="6918" y="2022"/>
                  </a:lnTo>
                  <a:lnTo>
                    <a:pt x="6906" y="2016"/>
                  </a:lnTo>
                  <a:lnTo>
                    <a:pt x="6900" y="1992"/>
                  </a:lnTo>
                  <a:lnTo>
                    <a:pt x="6912" y="1974"/>
                  </a:lnTo>
                  <a:lnTo>
                    <a:pt x="6912" y="1944"/>
                  </a:lnTo>
                  <a:lnTo>
                    <a:pt x="6906" y="1974"/>
                  </a:lnTo>
                  <a:lnTo>
                    <a:pt x="6882" y="1986"/>
                  </a:lnTo>
                  <a:lnTo>
                    <a:pt x="6840" y="1980"/>
                  </a:lnTo>
                  <a:lnTo>
                    <a:pt x="6810" y="1998"/>
                  </a:lnTo>
                  <a:lnTo>
                    <a:pt x="6792" y="1992"/>
                  </a:lnTo>
                  <a:lnTo>
                    <a:pt x="6774" y="1980"/>
                  </a:lnTo>
                  <a:lnTo>
                    <a:pt x="6738" y="1998"/>
                  </a:lnTo>
                  <a:lnTo>
                    <a:pt x="6720" y="1980"/>
                  </a:lnTo>
                  <a:lnTo>
                    <a:pt x="6738" y="1974"/>
                  </a:lnTo>
                  <a:lnTo>
                    <a:pt x="6744" y="1950"/>
                  </a:lnTo>
                  <a:lnTo>
                    <a:pt x="6744" y="1932"/>
                  </a:lnTo>
                  <a:lnTo>
                    <a:pt x="6750" y="1926"/>
                  </a:lnTo>
                  <a:lnTo>
                    <a:pt x="6756" y="1890"/>
                  </a:lnTo>
                  <a:lnTo>
                    <a:pt x="6738" y="1884"/>
                  </a:lnTo>
                  <a:lnTo>
                    <a:pt x="6720" y="1866"/>
                  </a:lnTo>
                  <a:lnTo>
                    <a:pt x="6738" y="1860"/>
                  </a:lnTo>
                  <a:lnTo>
                    <a:pt x="6750" y="1866"/>
                  </a:lnTo>
                  <a:lnTo>
                    <a:pt x="6780" y="1854"/>
                  </a:lnTo>
                  <a:lnTo>
                    <a:pt x="6804" y="1848"/>
                  </a:lnTo>
                  <a:lnTo>
                    <a:pt x="6744" y="1848"/>
                  </a:lnTo>
                  <a:lnTo>
                    <a:pt x="6720" y="1836"/>
                  </a:lnTo>
                  <a:lnTo>
                    <a:pt x="6690" y="1818"/>
                  </a:lnTo>
                  <a:lnTo>
                    <a:pt x="6702" y="1800"/>
                  </a:lnTo>
                  <a:lnTo>
                    <a:pt x="6714" y="1800"/>
                  </a:lnTo>
                  <a:lnTo>
                    <a:pt x="6738" y="1806"/>
                  </a:lnTo>
                  <a:lnTo>
                    <a:pt x="6726" y="1788"/>
                  </a:lnTo>
                  <a:lnTo>
                    <a:pt x="6684" y="1764"/>
                  </a:lnTo>
                  <a:lnTo>
                    <a:pt x="6660" y="1746"/>
                  </a:lnTo>
                  <a:lnTo>
                    <a:pt x="6648" y="1728"/>
                  </a:lnTo>
                  <a:lnTo>
                    <a:pt x="6660" y="1698"/>
                  </a:lnTo>
                  <a:lnTo>
                    <a:pt x="6624" y="1668"/>
                  </a:lnTo>
                  <a:lnTo>
                    <a:pt x="6624" y="1656"/>
                  </a:lnTo>
                  <a:lnTo>
                    <a:pt x="6654" y="1632"/>
                  </a:lnTo>
                  <a:lnTo>
                    <a:pt x="6624" y="1632"/>
                  </a:lnTo>
                  <a:lnTo>
                    <a:pt x="6606" y="1626"/>
                  </a:lnTo>
                  <a:lnTo>
                    <a:pt x="6618" y="1614"/>
                  </a:lnTo>
                  <a:lnTo>
                    <a:pt x="6600" y="1602"/>
                  </a:lnTo>
                  <a:lnTo>
                    <a:pt x="6624" y="1584"/>
                  </a:lnTo>
                  <a:lnTo>
                    <a:pt x="6588" y="1590"/>
                  </a:lnTo>
                  <a:lnTo>
                    <a:pt x="6582" y="1578"/>
                  </a:lnTo>
                  <a:lnTo>
                    <a:pt x="6564" y="1584"/>
                  </a:lnTo>
                  <a:lnTo>
                    <a:pt x="6552" y="1578"/>
                  </a:lnTo>
                  <a:lnTo>
                    <a:pt x="6576" y="1548"/>
                  </a:lnTo>
                  <a:lnTo>
                    <a:pt x="6552" y="1560"/>
                  </a:lnTo>
                  <a:lnTo>
                    <a:pt x="6528" y="1566"/>
                  </a:lnTo>
                  <a:lnTo>
                    <a:pt x="6486" y="1548"/>
                  </a:lnTo>
                  <a:lnTo>
                    <a:pt x="6474" y="1524"/>
                  </a:lnTo>
                  <a:lnTo>
                    <a:pt x="6432" y="1512"/>
                  </a:lnTo>
                  <a:lnTo>
                    <a:pt x="6408" y="1512"/>
                  </a:lnTo>
                  <a:lnTo>
                    <a:pt x="6312" y="1488"/>
                  </a:lnTo>
                  <a:lnTo>
                    <a:pt x="6222" y="1464"/>
                  </a:lnTo>
                  <a:lnTo>
                    <a:pt x="6174" y="1458"/>
                  </a:lnTo>
                  <a:lnTo>
                    <a:pt x="6138" y="1446"/>
                  </a:lnTo>
                  <a:lnTo>
                    <a:pt x="6126" y="1422"/>
                  </a:lnTo>
                  <a:lnTo>
                    <a:pt x="6096" y="1416"/>
                  </a:lnTo>
                  <a:lnTo>
                    <a:pt x="6096" y="1392"/>
                  </a:lnTo>
                  <a:lnTo>
                    <a:pt x="6132" y="1392"/>
                  </a:lnTo>
                  <a:lnTo>
                    <a:pt x="6126" y="1386"/>
                  </a:lnTo>
                  <a:lnTo>
                    <a:pt x="6108" y="1386"/>
                  </a:lnTo>
                  <a:lnTo>
                    <a:pt x="6078" y="1392"/>
                  </a:lnTo>
                  <a:lnTo>
                    <a:pt x="6060" y="1386"/>
                  </a:lnTo>
                  <a:lnTo>
                    <a:pt x="6048" y="1374"/>
                  </a:lnTo>
                  <a:lnTo>
                    <a:pt x="6042" y="1374"/>
                  </a:lnTo>
                  <a:lnTo>
                    <a:pt x="6024" y="1386"/>
                  </a:lnTo>
                  <a:lnTo>
                    <a:pt x="6024" y="1356"/>
                  </a:lnTo>
                  <a:lnTo>
                    <a:pt x="6012" y="1350"/>
                  </a:lnTo>
                  <a:lnTo>
                    <a:pt x="6000" y="1356"/>
                  </a:lnTo>
                  <a:lnTo>
                    <a:pt x="5988" y="1368"/>
                  </a:lnTo>
                  <a:lnTo>
                    <a:pt x="5970" y="1350"/>
                  </a:lnTo>
                  <a:lnTo>
                    <a:pt x="5964" y="1314"/>
                  </a:lnTo>
                  <a:lnTo>
                    <a:pt x="5952" y="1290"/>
                  </a:lnTo>
                  <a:lnTo>
                    <a:pt x="5970" y="1266"/>
                  </a:lnTo>
                  <a:lnTo>
                    <a:pt x="5970" y="1230"/>
                  </a:lnTo>
                  <a:lnTo>
                    <a:pt x="5952" y="1260"/>
                  </a:lnTo>
                  <a:lnTo>
                    <a:pt x="5940" y="1290"/>
                  </a:lnTo>
                  <a:lnTo>
                    <a:pt x="5934" y="1308"/>
                  </a:lnTo>
                  <a:lnTo>
                    <a:pt x="5922" y="1314"/>
                  </a:lnTo>
                  <a:lnTo>
                    <a:pt x="5898" y="1356"/>
                  </a:lnTo>
                  <a:lnTo>
                    <a:pt x="5904" y="1380"/>
                  </a:lnTo>
                  <a:lnTo>
                    <a:pt x="5874" y="1410"/>
                  </a:lnTo>
                  <a:lnTo>
                    <a:pt x="5838" y="1416"/>
                  </a:lnTo>
                  <a:lnTo>
                    <a:pt x="5814" y="1410"/>
                  </a:lnTo>
                  <a:lnTo>
                    <a:pt x="5790" y="1362"/>
                  </a:lnTo>
                  <a:lnTo>
                    <a:pt x="5790" y="1344"/>
                  </a:lnTo>
                  <a:lnTo>
                    <a:pt x="5802" y="1344"/>
                  </a:lnTo>
                  <a:lnTo>
                    <a:pt x="5808" y="1320"/>
                  </a:lnTo>
                  <a:lnTo>
                    <a:pt x="5802" y="1302"/>
                  </a:lnTo>
                  <a:lnTo>
                    <a:pt x="5784" y="1308"/>
                  </a:lnTo>
                  <a:lnTo>
                    <a:pt x="5772" y="1302"/>
                  </a:lnTo>
                  <a:lnTo>
                    <a:pt x="5760" y="1266"/>
                  </a:lnTo>
                  <a:lnTo>
                    <a:pt x="5730" y="1254"/>
                  </a:lnTo>
                  <a:lnTo>
                    <a:pt x="5694" y="1248"/>
                  </a:lnTo>
                  <a:lnTo>
                    <a:pt x="5682" y="1236"/>
                  </a:lnTo>
                  <a:lnTo>
                    <a:pt x="5700" y="1212"/>
                  </a:lnTo>
                  <a:lnTo>
                    <a:pt x="5736" y="1212"/>
                  </a:lnTo>
                  <a:lnTo>
                    <a:pt x="5748" y="1218"/>
                  </a:lnTo>
                  <a:lnTo>
                    <a:pt x="5784" y="1224"/>
                  </a:lnTo>
                  <a:lnTo>
                    <a:pt x="5808" y="1236"/>
                  </a:lnTo>
                  <a:lnTo>
                    <a:pt x="5838" y="1218"/>
                  </a:lnTo>
                  <a:lnTo>
                    <a:pt x="5844" y="1188"/>
                  </a:lnTo>
                  <a:lnTo>
                    <a:pt x="5868" y="1176"/>
                  </a:lnTo>
                  <a:lnTo>
                    <a:pt x="5916" y="1200"/>
                  </a:lnTo>
                  <a:lnTo>
                    <a:pt x="5934" y="1224"/>
                  </a:lnTo>
                  <a:lnTo>
                    <a:pt x="5952" y="1194"/>
                  </a:lnTo>
                  <a:lnTo>
                    <a:pt x="5964" y="1176"/>
                  </a:lnTo>
                  <a:lnTo>
                    <a:pt x="5982" y="1182"/>
                  </a:lnTo>
                  <a:lnTo>
                    <a:pt x="5988" y="1152"/>
                  </a:lnTo>
                  <a:lnTo>
                    <a:pt x="5976" y="1134"/>
                  </a:lnTo>
                  <a:lnTo>
                    <a:pt x="5898" y="1122"/>
                  </a:lnTo>
                  <a:lnTo>
                    <a:pt x="5910" y="1140"/>
                  </a:lnTo>
                  <a:lnTo>
                    <a:pt x="5892" y="1146"/>
                  </a:lnTo>
                  <a:lnTo>
                    <a:pt x="5874" y="1140"/>
                  </a:lnTo>
                  <a:lnTo>
                    <a:pt x="5826" y="1146"/>
                  </a:lnTo>
                  <a:lnTo>
                    <a:pt x="5808" y="1140"/>
                  </a:lnTo>
                  <a:lnTo>
                    <a:pt x="5790" y="1152"/>
                  </a:lnTo>
                  <a:lnTo>
                    <a:pt x="5772" y="1140"/>
                  </a:lnTo>
                  <a:lnTo>
                    <a:pt x="5748" y="1146"/>
                  </a:lnTo>
                  <a:lnTo>
                    <a:pt x="5718" y="1140"/>
                  </a:lnTo>
                  <a:lnTo>
                    <a:pt x="5682" y="1116"/>
                  </a:lnTo>
                  <a:lnTo>
                    <a:pt x="5676" y="1086"/>
                  </a:lnTo>
                  <a:lnTo>
                    <a:pt x="5682" y="1080"/>
                  </a:lnTo>
                  <a:lnTo>
                    <a:pt x="5664" y="1050"/>
                  </a:lnTo>
                  <a:lnTo>
                    <a:pt x="5622" y="1032"/>
                  </a:lnTo>
                  <a:lnTo>
                    <a:pt x="5604" y="1014"/>
                  </a:lnTo>
                  <a:lnTo>
                    <a:pt x="5598" y="1026"/>
                  </a:lnTo>
                  <a:lnTo>
                    <a:pt x="5574" y="1038"/>
                  </a:lnTo>
                  <a:lnTo>
                    <a:pt x="5538" y="1032"/>
                  </a:lnTo>
                  <a:lnTo>
                    <a:pt x="5544" y="1014"/>
                  </a:lnTo>
                  <a:lnTo>
                    <a:pt x="5580" y="996"/>
                  </a:lnTo>
                  <a:lnTo>
                    <a:pt x="5580" y="972"/>
                  </a:lnTo>
                  <a:lnTo>
                    <a:pt x="5574" y="954"/>
                  </a:lnTo>
                  <a:lnTo>
                    <a:pt x="5592" y="936"/>
                  </a:lnTo>
                  <a:lnTo>
                    <a:pt x="5634" y="936"/>
                  </a:lnTo>
                  <a:lnTo>
                    <a:pt x="5658" y="918"/>
                  </a:lnTo>
                  <a:lnTo>
                    <a:pt x="5682" y="912"/>
                  </a:lnTo>
                  <a:lnTo>
                    <a:pt x="5724" y="882"/>
                  </a:lnTo>
                  <a:lnTo>
                    <a:pt x="5736" y="876"/>
                  </a:lnTo>
                  <a:lnTo>
                    <a:pt x="5784" y="864"/>
                  </a:lnTo>
                  <a:close/>
                  <a:moveTo>
                    <a:pt x="1470" y="840"/>
                  </a:moveTo>
                  <a:lnTo>
                    <a:pt x="1494" y="846"/>
                  </a:lnTo>
                  <a:lnTo>
                    <a:pt x="1542" y="882"/>
                  </a:lnTo>
                  <a:lnTo>
                    <a:pt x="1530" y="894"/>
                  </a:lnTo>
                  <a:lnTo>
                    <a:pt x="1494" y="876"/>
                  </a:lnTo>
                  <a:lnTo>
                    <a:pt x="1470" y="882"/>
                  </a:lnTo>
                  <a:lnTo>
                    <a:pt x="1452" y="864"/>
                  </a:lnTo>
                  <a:lnTo>
                    <a:pt x="1470" y="840"/>
                  </a:lnTo>
                  <a:close/>
                  <a:moveTo>
                    <a:pt x="5508" y="828"/>
                  </a:moveTo>
                  <a:lnTo>
                    <a:pt x="5562" y="828"/>
                  </a:lnTo>
                  <a:lnTo>
                    <a:pt x="5598" y="852"/>
                  </a:lnTo>
                  <a:lnTo>
                    <a:pt x="5604" y="870"/>
                  </a:lnTo>
                  <a:lnTo>
                    <a:pt x="5580" y="876"/>
                  </a:lnTo>
                  <a:lnTo>
                    <a:pt x="5556" y="870"/>
                  </a:lnTo>
                  <a:lnTo>
                    <a:pt x="5514" y="846"/>
                  </a:lnTo>
                  <a:lnTo>
                    <a:pt x="5502" y="852"/>
                  </a:lnTo>
                  <a:lnTo>
                    <a:pt x="5508" y="858"/>
                  </a:lnTo>
                  <a:lnTo>
                    <a:pt x="5532" y="870"/>
                  </a:lnTo>
                  <a:lnTo>
                    <a:pt x="5532" y="882"/>
                  </a:lnTo>
                  <a:lnTo>
                    <a:pt x="5508" y="882"/>
                  </a:lnTo>
                  <a:lnTo>
                    <a:pt x="5478" y="870"/>
                  </a:lnTo>
                  <a:lnTo>
                    <a:pt x="5436" y="864"/>
                  </a:lnTo>
                  <a:lnTo>
                    <a:pt x="5454" y="858"/>
                  </a:lnTo>
                  <a:lnTo>
                    <a:pt x="5448" y="852"/>
                  </a:lnTo>
                  <a:lnTo>
                    <a:pt x="5454" y="846"/>
                  </a:lnTo>
                  <a:lnTo>
                    <a:pt x="5484" y="846"/>
                  </a:lnTo>
                  <a:lnTo>
                    <a:pt x="5508" y="828"/>
                  </a:lnTo>
                  <a:close/>
                  <a:moveTo>
                    <a:pt x="5250" y="816"/>
                  </a:moveTo>
                  <a:lnTo>
                    <a:pt x="5310" y="840"/>
                  </a:lnTo>
                  <a:lnTo>
                    <a:pt x="5316" y="852"/>
                  </a:lnTo>
                  <a:lnTo>
                    <a:pt x="5274" y="834"/>
                  </a:lnTo>
                  <a:lnTo>
                    <a:pt x="5250" y="816"/>
                  </a:lnTo>
                  <a:close/>
                  <a:moveTo>
                    <a:pt x="540" y="792"/>
                  </a:moveTo>
                  <a:lnTo>
                    <a:pt x="576" y="804"/>
                  </a:lnTo>
                  <a:lnTo>
                    <a:pt x="570" y="822"/>
                  </a:lnTo>
                  <a:lnTo>
                    <a:pt x="558" y="816"/>
                  </a:lnTo>
                  <a:lnTo>
                    <a:pt x="522" y="816"/>
                  </a:lnTo>
                  <a:lnTo>
                    <a:pt x="540" y="792"/>
                  </a:lnTo>
                  <a:close/>
                  <a:moveTo>
                    <a:pt x="1164" y="654"/>
                  </a:moveTo>
                  <a:lnTo>
                    <a:pt x="1200" y="660"/>
                  </a:lnTo>
                  <a:lnTo>
                    <a:pt x="1236" y="684"/>
                  </a:lnTo>
                  <a:lnTo>
                    <a:pt x="1248" y="726"/>
                  </a:lnTo>
                  <a:lnTo>
                    <a:pt x="1236" y="738"/>
                  </a:lnTo>
                  <a:lnTo>
                    <a:pt x="1200" y="720"/>
                  </a:lnTo>
                  <a:lnTo>
                    <a:pt x="1146" y="714"/>
                  </a:lnTo>
                  <a:lnTo>
                    <a:pt x="1140" y="690"/>
                  </a:lnTo>
                  <a:lnTo>
                    <a:pt x="1164" y="654"/>
                  </a:lnTo>
                  <a:close/>
                  <a:moveTo>
                    <a:pt x="1398" y="642"/>
                  </a:moveTo>
                  <a:lnTo>
                    <a:pt x="1404" y="660"/>
                  </a:lnTo>
                  <a:lnTo>
                    <a:pt x="1392" y="684"/>
                  </a:lnTo>
                  <a:lnTo>
                    <a:pt x="1356" y="678"/>
                  </a:lnTo>
                  <a:lnTo>
                    <a:pt x="1398" y="642"/>
                  </a:lnTo>
                  <a:close/>
                  <a:moveTo>
                    <a:pt x="1488" y="636"/>
                  </a:moveTo>
                  <a:lnTo>
                    <a:pt x="1476" y="660"/>
                  </a:lnTo>
                  <a:lnTo>
                    <a:pt x="1488" y="672"/>
                  </a:lnTo>
                  <a:lnTo>
                    <a:pt x="1482" y="714"/>
                  </a:lnTo>
                  <a:lnTo>
                    <a:pt x="1464" y="720"/>
                  </a:lnTo>
                  <a:lnTo>
                    <a:pt x="1452" y="684"/>
                  </a:lnTo>
                  <a:lnTo>
                    <a:pt x="1422" y="678"/>
                  </a:lnTo>
                  <a:lnTo>
                    <a:pt x="1434" y="648"/>
                  </a:lnTo>
                  <a:lnTo>
                    <a:pt x="1458" y="654"/>
                  </a:lnTo>
                  <a:lnTo>
                    <a:pt x="1470" y="642"/>
                  </a:lnTo>
                  <a:lnTo>
                    <a:pt x="1488" y="636"/>
                  </a:lnTo>
                  <a:close/>
                  <a:moveTo>
                    <a:pt x="1074" y="612"/>
                  </a:moveTo>
                  <a:lnTo>
                    <a:pt x="1092" y="612"/>
                  </a:lnTo>
                  <a:lnTo>
                    <a:pt x="1128" y="624"/>
                  </a:lnTo>
                  <a:lnTo>
                    <a:pt x="1146" y="642"/>
                  </a:lnTo>
                  <a:lnTo>
                    <a:pt x="1128" y="672"/>
                  </a:lnTo>
                  <a:lnTo>
                    <a:pt x="1116" y="660"/>
                  </a:lnTo>
                  <a:lnTo>
                    <a:pt x="1074" y="612"/>
                  </a:lnTo>
                  <a:close/>
                  <a:moveTo>
                    <a:pt x="348" y="612"/>
                  </a:moveTo>
                  <a:lnTo>
                    <a:pt x="366" y="618"/>
                  </a:lnTo>
                  <a:lnTo>
                    <a:pt x="390" y="660"/>
                  </a:lnTo>
                  <a:lnTo>
                    <a:pt x="426" y="684"/>
                  </a:lnTo>
                  <a:lnTo>
                    <a:pt x="414" y="702"/>
                  </a:lnTo>
                  <a:lnTo>
                    <a:pt x="408" y="738"/>
                  </a:lnTo>
                  <a:lnTo>
                    <a:pt x="396" y="744"/>
                  </a:lnTo>
                  <a:lnTo>
                    <a:pt x="366" y="696"/>
                  </a:lnTo>
                  <a:lnTo>
                    <a:pt x="348" y="690"/>
                  </a:lnTo>
                  <a:lnTo>
                    <a:pt x="336" y="660"/>
                  </a:lnTo>
                  <a:lnTo>
                    <a:pt x="300" y="630"/>
                  </a:lnTo>
                  <a:lnTo>
                    <a:pt x="330" y="624"/>
                  </a:lnTo>
                  <a:lnTo>
                    <a:pt x="348" y="612"/>
                  </a:lnTo>
                  <a:close/>
                  <a:moveTo>
                    <a:pt x="4584" y="594"/>
                  </a:moveTo>
                  <a:lnTo>
                    <a:pt x="4626" y="600"/>
                  </a:lnTo>
                  <a:lnTo>
                    <a:pt x="4632" y="618"/>
                  </a:lnTo>
                  <a:lnTo>
                    <a:pt x="4644" y="630"/>
                  </a:lnTo>
                  <a:lnTo>
                    <a:pt x="4632" y="642"/>
                  </a:lnTo>
                  <a:lnTo>
                    <a:pt x="4620" y="660"/>
                  </a:lnTo>
                  <a:lnTo>
                    <a:pt x="4608" y="684"/>
                  </a:lnTo>
                  <a:lnTo>
                    <a:pt x="4590" y="696"/>
                  </a:lnTo>
                  <a:lnTo>
                    <a:pt x="4572" y="714"/>
                  </a:lnTo>
                  <a:lnTo>
                    <a:pt x="4548" y="720"/>
                  </a:lnTo>
                  <a:lnTo>
                    <a:pt x="4536" y="744"/>
                  </a:lnTo>
                  <a:lnTo>
                    <a:pt x="4488" y="774"/>
                  </a:lnTo>
                  <a:lnTo>
                    <a:pt x="4374" y="798"/>
                  </a:lnTo>
                  <a:lnTo>
                    <a:pt x="4344" y="786"/>
                  </a:lnTo>
                  <a:lnTo>
                    <a:pt x="4332" y="774"/>
                  </a:lnTo>
                  <a:lnTo>
                    <a:pt x="4308" y="762"/>
                  </a:lnTo>
                  <a:lnTo>
                    <a:pt x="4272" y="762"/>
                  </a:lnTo>
                  <a:lnTo>
                    <a:pt x="4266" y="768"/>
                  </a:lnTo>
                  <a:lnTo>
                    <a:pt x="4230" y="768"/>
                  </a:lnTo>
                  <a:lnTo>
                    <a:pt x="4164" y="762"/>
                  </a:lnTo>
                  <a:lnTo>
                    <a:pt x="4146" y="774"/>
                  </a:lnTo>
                  <a:lnTo>
                    <a:pt x="4116" y="774"/>
                  </a:lnTo>
                  <a:lnTo>
                    <a:pt x="4104" y="756"/>
                  </a:lnTo>
                  <a:lnTo>
                    <a:pt x="4068" y="750"/>
                  </a:lnTo>
                  <a:lnTo>
                    <a:pt x="4008" y="774"/>
                  </a:lnTo>
                  <a:lnTo>
                    <a:pt x="3960" y="774"/>
                  </a:lnTo>
                  <a:lnTo>
                    <a:pt x="3918" y="756"/>
                  </a:lnTo>
                  <a:lnTo>
                    <a:pt x="3882" y="768"/>
                  </a:lnTo>
                  <a:lnTo>
                    <a:pt x="3858" y="792"/>
                  </a:lnTo>
                  <a:lnTo>
                    <a:pt x="3828" y="846"/>
                  </a:lnTo>
                  <a:lnTo>
                    <a:pt x="3828" y="900"/>
                  </a:lnTo>
                  <a:lnTo>
                    <a:pt x="3846" y="948"/>
                  </a:lnTo>
                  <a:lnTo>
                    <a:pt x="3888" y="978"/>
                  </a:lnTo>
                  <a:lnTo>
                    <a:pt x="3930" y="1020"/>
                  </a:lnTo>
                  <a:lnTo>
                    <a:pt x="3936" y="1032"/>
                  </a:lnTo>
                  <a:lnTo>
                    <a:pt x="3966" y="1038"/>
                  </a:lnTo>
                  <a:lnTo>
                    <a:pt x="3996" y="1020"/>
                  </a:lnTo>
                  <a:lnTo>
                    <a:pt x="4020" y="978"/>
                  </a:lnTo>
                  <a:lnTo>
                    <a:pt x="4050" y="942"/>
                  </a:lnTo>
                  <a:lnTo>
                    <a:pt x="4074" y="948"/>
                  </a:lnTo>
                  <a:lnTo>
                    <a:pt x="4104" y="966"/>
                  </a:lnTo>
                  <a:lnTo>
                    <a:pt x="4128" y="960"/>
                  </a:lnTo>
                  <a:lnTo>
                    <a:pt x="4158" y="960"/>
                  </a:lnTo>
                  <a:lnTo>
                    <a:pt x="4182" y="936"/>
                  </a:lnTo>
                  <a:lnTo>
                    <a:pt x="4206" y="930"/>
                  </a:lnTo>
                  <a:lnTo>
                    <a:pt x="4248" y="930"/>
                  </a:lnTo>
                  <a:lnTo>
                    <a:pt x="4278" y="912"/>
                  </a:lnTo>
                  <a:lnTo>
                    <a:pt x="4350" y="906"/>
                  </a:lnTo>
                  <a:lnTo>
                    <a:pt x="4380" y="918"/>
                  </a:lnTo>
                  <a:lnTo>
                    <a:pt x="4380" y="936"/>
                  </a:lnTo>
                  <a:lnTo>
                    <a:pt x="4356" y="972"/>
                  </a:lnTo>
                  <a:lnTo>
                    <a:pt x="4332" y="972"/>
                  </a:lnTo>
                  <a:lnTo>
                    <a:pt x="4308" y="954"/>
                  </a:lnTo>
                  <a:lnTo>
                    <a:pt x="4272" y="966"/>
                  </a:lnTo>
                  <a:lnTo>
                    <a:pt x="4272" y="984"/>
                  </a:lnTo>
                  <a:lnTo>
                    <a:pt x="4242" y="996"/>
                  </a:lnTo>
                  <a:lnTo>
                    <a:pt x="4224" y="1026"/>
                  </a:lnTo>
                  <a:lnTo>
                    <a:pt x="4176" y="1056"/>
                  </a:lnTo>
                  <a:lnTo>
                    <a:pt x="4116" y="1080"/>
                  </a:lnTo>
                  <a:lnTo>
                    <a:pt x="4110" y="1098"/>
                  </a:lnTo>
                  <a:lnTo>
                    <a:pt x="4086" y="1110"/>
                  </a:lnTo>
                  <a:lnTo>
                    <a:pt x="4056" y="1110"/>
                  </a:lnTo>
                  <a:lnTo>
                    <a:pt x="4050" y="1098"/>
                  </a:lnTo>
                  <a:lnTo>
                    <a:pt x="4038" y="1098"/>
                  </a:lnTo>
                  <a:lnTo>
                    <a:pt x="4032" y="1110"/>
                  </a:lnTo>
                  <a:lnTo>
                    <a:pt x="4050" y="1134"/>
                  </a:lnTo>
                  <a:lnTo>
                    <a:pt x="4074" y="1146"/>
                  </a:lnTo>
                  <a:lnTo>
                    <a:pt x="4116" y="1194"/>
                  </a:lnTo>
                  <a:lnTo>
                    <a:pt x="4128" y="1218"/>
                  </a:lnTo>
                  <a:lnTo>
                    <a:pt x="4146" y="1218"/>
                  </a:lnTo>
                  <a:lnTo>
                    <a:pt x="4170" y="1236"/>
                  </a:lnTo>
                  <a:lnTo>
                    <a:pt x="4176" y="1248"/>
                  </a:lnTo>
                  <a:lnTo>
                    <a:pt x="4164" y="1266"/>
                  </a:lnTo>
                  <a:lnTo>
                    <a:pt x="4188" y="1272"/>
                  </a:lnTo>
                  <a:lnTo>
                    <a:pt x="4200" y="1284"/>
                  </a:lnTo>
                  <a:lnTo>
                    <a:pt x="4194" y="1296"/>
                  </a:lnTo>
                  <a:lnTo>
                    <a:pt x="4182" y="1296"/>
                  </a:lnTo>
                  <a:lnTo>
                    <a:pt x="4188" y="1314"/>
                  </a:lnTo>
                  <a:lnTo>
                    <a:pt x="4176" y="1314"/>
                  </a:lnTo>
                  <a:lnTo>
                    <a:pt x="4170" y="1326"/>
                  </a:lnTo>
                  <a:lnTo>
                    <a:pt x="4152" y="1338"/>
                  </a:lnTo>
                  <a:lnTo>
                    <a:pt x="4164" y="1356"/>
                  </a:lnTo>
                  <a:lnTo>
                    <a:pt x="4188" y="1362"/>
                  </a:lnTo>
                  <a:lnTo>
                    <a:pt x="4188" y="1380"/>
                  </a:lnTo>
                  <a:lnTo>
                    <a:pt x="4206" y="1374"/>
                  </a:lnTo>
                  <a:lnTo>
                    <a:pt x="4218" y="1374"/>
                  </a:lnTo>
                  <a:lnTo>
                    <a:pt x="4218" y="1386"/>
                  </a:lnTo>
                  <a:lnTo>
                    <a:pt x="4230" y="1392"/>
                  </a:lnTo>
                  <a:lnTo>
                    <a:pt x="4230" y="1410"/>
                  </a:lnTo>
                  <a:lnTo>
                    <a:pt x="4272" y="1410"/>
                  </a:lnTo>
                  <a:lnTo>
                    <a:pt x="4284" y="1404"/>
                  </a:lnTo>
                  <a:lnTo>
                    <a:pt x="4326" y="1410"/>
                  </a:lnTo>
                  <a:lnTo>
                    <a:pt x="4332" y="1422"/>
                  </a:lnTo>
                  <a:lnTo>
                    <a:pt x="4320" y="1440"/>
                  </a:lnTo>
                  <a:lnTo>
                    <a:pt x="4296" y="1440"/>
                  </a:lnTo>
                  <a:lnTo>
                    <a:pt x="4284" y="1434"/>
                  </a:lnTo>
                  <a:lnTo>
                    <a:pt x="4266" y="1452"/>
                  </a:lnTo>
                  <a:lnTo>
                    <a:pt x="4218" y="1446"/>
                  </a:lnTo>
                  <a:lnTo>
                    <a:pt x="4182" y="1470"/>
                  </a:lnTo>
                  <a:lnTo>
                    <a:pt x="4158" y="1476"/>
                  </a:lnTo>
                  <a:lnTo>
                    <a:pt x="4134" y="1494"/>
                  </a:lnTo>
                  <a:lnTo>
                    <a:pt x="4140" y="1518"/>
                  </a:lnTo>
                  <a:lnTo>
                    <a:pt x="4140" y="1524"/>
                  </a:lnTo>
                  <a:lnTo>
                    <a:pt x="4116" y="1530"/>
                  </a:lnTo>
                  <a:lnTo>
                    <a:pt x="4080" y="1518"/>
                  </a:lnTo>
                  <a:lnTo>
                    <a:pt x="4068" y="1524"/>
                  </a:lnTo>
                  <a:lnTo>
                    <a:pt x="4044" y="1512"/>
                  </a:lnTo>
                  <a:lnTo>
                    <a:pt x="4032" y="1488"/>
                  </a:lnTo>
                  <a:lnTo>
                    <a:pt x="4038" y="1434"/>
                  </a:lnTo>
                  <a:lnTo>
                    <a:pt x="4050" y="1440"/>
                  </a:lnTo>
                  <a:lnTo>
                    <a:pt x="4044" y="1410"/>
                  </a:lnTo>
                  <a:lnTo>
                    <a:pt x="4014" y="1392"/>
                  </a:lnTo>
                  <a:lnTo>
                    <a:pt x="3990" y="1374"/>
                  </a:lnTo>
                  <a:lnTo>
                    <a:pt x="3972" y="1368"/>
                  </a:lnTo>
                  <a:lnTo>
                    <a:pt x="3954" y="1338"/>
                  </a:lnTo>
                  <a:lnTo>
                    <a:pt x="3960" y="1314"/>
                  </a:lnTo>
                  <a:lnTo>
                    <a:pt x="3984" y="1290"/>
                  </a:lnTo>
                  <a:lnTo>
                    <a:pt x="3984" y="1260"/>
                  </a:lnTo>
                  <a:lnTo>
                    <a:pt x="3972" y="1242"/>
                  </a:lnTo>
                  <a:lnTo>
                    <a:pt x="3978" y="1224"/>
                  </a:lnTo>
                  <a:lnTo>
                    <a:pt x="3942" y="1218"/>
                  </a:lnTo>
                  <a:lnTo>
                    <a:pt x="3912" y="1224"/>
                  </a:lnTo>
                  <a:lnTo>
                    <a:pt x="3900" y="1242"/>
                  </a:lnTo>
                  <a:lnTo>
                    <a:pt x="3864" y="1260"/>
                  </a:lnTo>
                  <a:lnTo>
                    <a:pt x="3864" y="1272"/>
                  </a:lnTo>
                  <a:lnTo>
                    <a:pt x="3888" y="1290"/>
                  </a:lnTo>
                  <a:lnTo>
                    <a:pt x="3894" y="1332"/>
                  </a:lnTo>
                  <a:lnTo>
                    <a:pt x="3888" y="1368"/>
                  </a:lnTo>
                  <a:lnTo>
                    <a:pt x="3858" y="1410"/>
                  </a:lnTo>
                  <a:lnTo>
                    <a:pt x="3870" y="1422"/>
                  </a:lnTo>
                  <a:lnTo>
                    <a:pt x="3870" y="1464"/>
                  </a:lnTo>
                  <a:lnTo>
                    <a:pt x="3864" y="1506"/>
                  </a:lnTo>
                  <a:lnTo>
                    <a:pt x="3852" y="1536"/>
                  </a:lnTo>
                  <a:lnTo>
                    <a:pt x="3852" y="1572"/>
                  </a:lnTo>
                  <a:lnTo>
                    <a:pt x="3876" y="1584"/>
                  </a:lnTo>
                  <a:lnTo>
                    <a:pt x="3876" y="1608"/>
                  </a:lnTo>
                  <a:lnTo>
                    <a:pt x="3870" y="1632"/>
                  </a:lnTo>
                  <a:lnTo>
                    <a:pt x="3852" y="1620"/>
                  </a:lnTo>
                  <a:lnTo>
                    <a:pt x="3828" y="1626"/>
                  </a:lnTo>
                  <a:lnTo>
                    <a:pt x="3798" y="1620"/>
                  </a:lnTo>
                  <a:lnTo>
                    <a:pt x="3786" y="1632"/>
                  </a:lnTo>
                  <a:lnTo>
                    <a:pt x="3756" y="1632"/>
                  </a:lnTo>
                  <a:lnTo>
                    <a:pt x="3732" y="1620"/>
                  </a:lnTo>
                  <a:lnTo>
                    <a:pt x="3714" y="1620"/>
                  </a:lnTo>
                  <a:lnTo>
                    <a:pt x="3714" y="1512"/>
                  </a:lnTo>
                  <a:lnTo>
                    <a:pt x="3738" y="1488"/>
                  </a:lnTo>
                  <a:lnTo>
                    <a:pt x="3744" y="1452"/>
                  </a:lnTo>
                  <a:lnTo>
                    <a:pt x="3756" y="1434"/>
                  </a:lnTo>
                  <a:lnTo>
                    <a:pt x="3732" y="1368"/>
                  </a:lnTo>
                  <a:lnTo>
                    <a:pt x="3720" y="1332"/>
                  </a:lnTo>
                  <a:lnTo>
                    <a:pt x="3702" y="1326"/>
                  </a:lnTo>
                  <a:lnTo>
                    <a:pt x="3690" y="1338"/>
                  </a:lnTo>
                  <a:lnTo>
                    <a:pt x="3666" y="1338"/>
                  </a:lnTo>
                  <a:lnTo>
                    <a:pt x="3654" y="1344"/>
                  </a:lnTo>
                  <a:lnTo>
                    <a:pt x="3636" y="1320"/>
                  </a:lnTo>
                  <a:lnTo>
                    <a:pt x="3618" y="1272"/>
                  </a:lnTo>
                  <a:lnTo>
                    <a:pt x="3630" y="1260"/>
                  </a:lnTo>
                  <a:lnTo>
                    <a:pt x="3630" y="1248"/>
                  </a:lnTo>
                  <a:lnTo>
                    <a:pt x="3636" y="1212"/>
                  </a:lnTo>
                  <a:lnTo>
                    <a:pt x="3672" y="1188"/>
                  </a:lnTo>
                  <a:lnTo>
                    <a:pt x="3672" y="1152"/>
                  </a:lnTo>
                  <a:lnTo>
                    <a:pt x="3690" y="1146"/>
                  </a:lnTo>
                  <a:lnTo>
                    <a:pt x="3696" y="1122"/>
                  </a:lnTo>
                  <a:lnTo>
                    <a:pt x="3702" y="1104"/>
                  </a:lnTo>
                  <a:lnTo>
                    <a:pt x="3696" y="1050"/>
                  </a:lnTo>
                  <a:lnTo>
                    <a:pt x="3708" y="1026"/>
                  </a:lnTo>
                  <a:lnTo>
                    <a:pt x="3702" y="996"/>
                  </a:lnTo>
                  <a:lnTo>
                    <a:pt x="3708" y="966"/>
                  </a:lnTo>
                  <a:lnTo>
                    <a:pt x="3732" y="954"/>
                  </a:lnTo>
                  <a:lnTo>
                    <a:pt x="3756" y="936"/>
                  </a:lnTo>
                  <a:lnTo>
                    <a:pt x="3774" y="930"/>
                  </a:lnTo>
                  <a:lnTo>
                    <a:pt x="3780" y="948"/>
                  </a:lnTo>
                  <a:lnTo>
                    <a:pt x="3792" y="966"/>
                  </a:lnTo>
                  <a:lnTo>
                    <a:pt x="3792" y="936"/>
                  </a:lnTo>
                  <a:lnTo>
                    <a:pt x="3774" y="906"/>
                  </a:lnTo>
                  <a:lnTo>
                    <a:pt x="3780" y="888"/>
                  </a:lnTo>
                  <a:lnTo>
                    <a:pt x="3786" y="846"/>
                  </a:lnTo>
                  <a:lnTo>
                    <a:pt x="3774" y="822"/>
                  </a:lnTo>
                  <a:lnTo>
                    <a:pt x="3774" y="780"/>
                  </a:lnTo>
                  <a:lnTo>
                    <a:pt x="3816" y="750"/>
                  </a:lnTo>
                  <a:lnTo>
                    <a:pt x="3810" y="738"/>
                  </a:lnTo>
                  <a:lnTo>
                    <a:pt x="3828" y="720"/>
                  </a:lnTo>
                  <a:lnTo>
                    <a:pt x="3864" y="714"/>
                  </a:lnTo>
                  <a:lnTo>
                    <a:pt x="3900" y="726"/>
                  </a:lnTo>
                  <a:lnTo>
                    <a:pt x="3924" y="708"/>
                  </a:lnTo>
                  <a:lnTo>
                    <a:pt x="3936" y="684"/>
                  </a:lnTo>
                  <a:lnTo>
                    <a:pt x="3960" y="672"/>
                  </a:lnTo>
                  <a:lnTo>
                    <a:pt x="3960" y="642"/>
                  </a:lnTo>
                  <a:lnTo>
                    <a:pt x="3990" y="642"/>
                  </a:lnTo>
                  <a:lnTo>
                    <a:pt x="4032" y="648"/>
                  </a:lnTo>
                  <a:lnTo>
                    <a:pt x="4062" y="672"/>
                  </a:lnTo>
                  <a:lnTo>
                    <a:pt x="4086" y="684"/>
                  </a:lnTo>
                  <a:lnTo>
                    <a:pt x="4104" y="672"/>
                  </a:lnTo>
                  <a:lnTo>
                    <a:pt x="4146" y="678"/>
                  </a:lnTo>
                  <a:lnTo>
                    <a:pt x="4176" y="684"/>
                  </a:lnTo>
                  <a:lnTo>
                    <a:pt x="4224" y="684"/>
                  </a:lnTo>
                  <a:lnTo>
                    <a:pt x="4254" y="708"/>
                  </a:lnTo>
                  <a:lnTo>
                    <a:pt x="4272" y="708"/>
                  </a:lnTo>
                  <a:lnTo>
                    <a:pt x="4278" y="696"/>
                  </a:lnTo>
                  <a:lnTo>
                    <a:pt x="4344" y="696"/>
                  </a:lnTo>
                  <a:lnTo>
                    <a:pt x="4416" y="714"/>
                  </a:lnTo>
                  <a:lnTo>
                    <a:pt x="4452" y="702"/>
                  </a:lnTo>
                  <a:lnTo>
                    <a:pt x="4470" y="684"/>
                  </a:lnTo>
                  <a:lnTo>
                    <a:pt x="4494" y="678"/>
                  </a:lnTo>
                  <a:lnTo>
                    <a:pt x="4524" y="660"/>
                  </a:lnTo>
                  <a:lnTo>
                    <a:pt x="4524" y="642"/>
                  </a:lnTo>
                  <a:lnTo>
                    <a:pt x="4548" y="630"/>
                  </a:lnTo>
                  <a:lnTo>
                    <a:pt x="4554" y="600"/>
                  </a:lnTo>
                  <a:lnTo>
                    <a:pt x="4584" y="594"/>
                  </a:lnTo>
                  <a:close/>
                  <a:moveTo>
                    <a:pt x="1014" y="522"/>
                  </a:moveTo>
                  <a:lnTo>
                    <a:pt x="1044" y="552"/>
                  </a:lnTo>
                  <a:lnTo>
                    <a:pt x="1014" y="582"/>
                  </a:lnTo>
                  <a:lnTo>
                    <a:pt x="984" y="582"/>
                  </a:lnTo>
                  <a:lnTo>
                    <a:pt x="966" y="546"/>
                  </a:lnTo>
                  <a:lnTo>
                    <a:pt x="996" y="540"/>
                  </a:lnTo>
                  <a:lnTo>
                    <a:pt x="1014" y="522"/>
                  </a:lnTo>
                  <a:close/>
                  <a:moveTo>
                    <a:pt x="324" y="516"/>
                  </a:moveTo>
                  <a:lnTo>
                    <a:pt x="336" y="534"/>
                  </a:lnTo>
                  <a:lnTo>
                    <a:pt x="300" y="522"/>
                  </a:lnTo>
                  <a:lnTo>
                    <a:pt x="324" y="516"/>
                  </a:lnTo>
                  <a:close/>
                  <a:moveTo>
                    <a:pt x="5070" y="504"/>
                  </a:moveTo>
                  <a:lnTo>
                    <a:pt x="5070" y="528"/>
                  </a:lnTo>
                  <a:lnTo>
                    <a:pt x="5046" y="552"/>
                  </a:lnTo>
                  <a:lnTo>
                    <a:pt x="5052" y="564"/>
                  </a:lnTo>
                  <a:lnTo>
                    <a:pt x="5076" y="576"/>
                  </a:lnTo>
                  <a:lnTo>
                    <a:pt x="5076" y="618"/>
                  </a:lnTo>
                  <a:lnTo>
                    <a:pt x="5064" y="654"/>
                  </a:lnTo>
                  <a:lnTo>
                    <a:pt x="5040" y="654"/>
                  </a:lnTo>
                  <a:lnTo>
                    <a:pt x="5022" y="672"/>
                  </a:lnTo>
                  <a:lnTo>
                    <a:pt x="5034" y="696"/>
                  </a:lnTo>
                  <a:lnTo>
                    <a:pt x="5052" y="696"/>
                  </a:lnTo>
                  <a:lnTo>
                    <a:pt x="5058" y="672"/>
                  </a:lnTo>
                  <a:lnTo>
                    <a:pt x="5088" y="660"/>
                  </a:lnTo>
                  <a:lnTo>
                    <a:pt x="5100" y="648"/>
                  </a:lnTo>
                  <a:lnTo>
                    <a:pt x="5088" y="648"/>
                  </a:lnTo>
                  <a:lnTo>
                    <a:pt x="5088" y="630"/>
                  </a:lnTo>
                  <a:lnTo>
                    <a:pt x="5136" y="606"/>
                  </a:lnTo>
                  <a:lnTo>
                    <a:pt x="5184" y="588"/>
                  </a:lnTo>
                  <a:lnTo>
                    <a:pt x="5202" y="606"/>
                  </a:lnTo>
                  <a:lnTo>
                    <a:pt x="5202" y="630"/>
                  </a:lnTo>
                  <a:lnTo>
                    <a:pt x="5178" y="678"/>
                  </a:lnTo>
                  <a:lnTo>
                    <a:pt x="5124" y="696"/>
                  </a:lnTo>
                  <a:lnTo>
                    <a:pt x="5106" y="714"/>
                  </a:lnTo>
                  <a:lnTo>
                    <a:pt x="5118" y="732"/>
                  </a:lnTo>
                  <a:lnTo>
                    <a:pt x="5136" y="738"/>
                  </a:lnTo>
                  <a:lnTo>
                    <a:pt x="5178" y="762"/>
                  </a:lnTo>
                  <a:lnTo>
                    <a:pt x="5184" y="780"/>
                  </a:lnTo>
                  <a:lnTo>
                    <a:pt x="5196" y="792"/>
                  </a:lnTo>
                  <a:lnTo>
                    <a:pt x="5166" y="792"/>
                  </a:lnTo>
                  <a:lnTo>
                    <a:pt x="5142" y="780"/>
                  </a:lnTo>
                  <a:lnTo>
                    <a:pt x="5106" y="780"/>
                  </a:lnTo>
                  <a:lnTo>
                    <a:pt x="5070" y="768"/>
                  </a:lnTo>
                  <a:lnTo>
                    <a:pt x="5046" y="774"/>
                  </a:lnTo>
                  <a:lnTo>
                    <a:pt x="5046" y="828"/>
                  </a:lnTo>
                  <a:lnTo>
                    <a:pt x="5070" y="870"/>
                  </a:lnTo>
                  <a:lnTo>
                    <a:pt x="5088" y="912"/>
                  </a:lnTo>
                  <a:lnTo>
                    <a:pt x="5124" y="942"/>
                  </a:lnTo>
                  <a:lnTo>
                    <a:pt x="5136" y="954"/>
                  </a:lnTo>
                  <a:lnTo>
                    <a:pt x="5124" y="960"/>
                  </a:lnTo>
                  <a:lnTo>
                    <a:pt x="5118" y="978"/>
                  </a:lnTo>
                  <a:lnTo>
                    <a:pt x="5112" y="954"/>
                  </a:lnTo>
                  <a:lnTo>
                    <a:pt x="5088" y="942"/>
                  </a:lnTo>
                  <a:lnTo>
                    <a:pt x="5064" y="900"/>
                  </a:lnTo>
                  <a:lnTo>
                    <a:pt x="5028" y="882"/>
                  </a:lnTo>
                  <a:lnTo>
                    <a:pt x="5010" y="852"/>
                  </a:lnTo>
                  <a:lnTo>
                    <a:pt x="5022" y="822"/>
                  </a:lnTo>
                  <a:lnTo>
                    <a:pt x="5016" y="804"/>
                  </a:lnTo>
                  <a:lnTo>
                    <a:pt x="5022" y="786"/>
                  </a:lnTo>
                  <a:lnTo>
                    <a:pt x="4992" y="768"/>
                  </a:lnTo>
                  <a:lnTo>
                    <a:pt x="4998" y="738"/>
                  </a:lnTo>
                  <a:lnTo>
                    <a:pt x="5010" y="720"/>
                  </a:lnTo>
                  <a:lnTo>
                    <a:pt x="4992" y="690"/>
                  </a:lnTo>
                  <a:lnTo>
                    <a:pt x="4974" y="672"/>
                  </a:lnTo>
                  <a:lnTo>
                    <a:pt x="4986" y="636"/>
                  </a:lnTo>
                  <a:lnTo>
                    <a:pt x="5004" y="624"/>
                  </a:lnTo>
                  <a:lnTo>
                    <a:pt x="4998" y="588"/>
                  </a:lnTo>
                  <a:lnTo>
                    <a:pt x="5010" y="552"/>
                  </a:lnTo>
                  <a:lnTo>
                    <a:pt x="5058" y="510"/>
                  </a:lnTo>
                  <a:lnTo>
                    <a:pt x="5070" y="504"/>
                  </a:lnTo>
                  <a:close/>
                  <a:moveTo>
                    <a:pt x="5142" y="480"/>
                  </a:moveTo>
                  <a:lnTo>
                    <a:pt x="5166" y="492"/>
                  </a:lnTo>
                  <a:lnTo>
                    <a:pt x="5172" y="510"/>
                  </a:lnTo>
                  <a:lnTo>
                    <a:pt x="5154" y="534"/>
                  </a:lnTo>
                  <a:lnTo>
                    <a:pt x="5130" y="528"/>
                  </a:lnTo>
                  <a:lnTo>
                    <a:pt x="5112" y="546"/>
                  </a:lnTo>
                  <a:lnTo>
                    <a:pt x="5100" y="498"/>
                  </a:lnTo>
                  <a:lnTo>
                    <a:pt x="5124" y="492"/>
                  </a:lnTo>
                  <a:lnTo>
                    <a:pt x="5142" y="480"/>
                  </a:lnTo>
                  <a:close/>
                  <a:moveTo>
                    <a:pt x="90" y="402"/>
                  </a:moveTo>
                  <a:lnTo>
                    <a:pt x="114" y="414"/>
                  </a:lnTo>
                  <a:lnTo>
                    <a:pt x="138" y="438"/>
                  </a:lnTo>
                  <a:lnTo>
                    <a:pt x="102" y="444"/>
                  </a:lnTo>
                  <a:lnTo>
                    <a:pt x="72" y="426"/>
                  </a:lnTo>
                  <a:lnTo>
                    <a:pt x="78" y="408"/>
                  </a:lnTo>
                  <a:lnTo>
                    <a:pt x="90" y="402"/>
                  </a:lnTo>
                  <a:close/>
                  <a:moveTo>
                    <a:pt x="1716" y="390"/>
                  </a:moveTo>
                  <a:lnTo>
                    <a:pt x="1728" y="408"/>
                  </a:lnTo>
                  <a:lnTo>
                    <a:pt x="1716" y="414"/>
                  </a:lnTo>
                  <a:lnTo>
                    <a:pt x="1716" y="390"/>
                  </a:lnTo>
                  <a:close/>
                  <a:moveTo>
                    <a:pt x="1638" y="366"/>
                  </a:moveTo>
                  <a:lnTo>
                    <a:pt x="1662" y="378"/>
                  </a:lnTo>
                  <a:lnTo>
                    <a:pt x="1632" y="402"/>
                  </a:lnTo>
                  <a:lnTo>
                    <a:pt x="1620" y="396"/>
                  </a:lnTo>
                  <a:lnTo>
                    <a:pt x="1620" y="372"/>
                  </a:lnTo>
                  <a:lnTo>
                    <a:pt x="1638" y="366"/>
                  </a:lnTo>
                  <a:close/>
                  <a:moveTo>
                    <a:pt x="1716" y="342"/>
                  </a:moveTo>
                  <a:lnTo>
                    <a:pt x="1728" y="366"/>
                  </a:lnTo>
                  <a:lnTo>
                    <a:pt x="1710" y="360"/>
                  </a:lnTo>
                  <a:lnTo>
                    <a:pt x="1716" y="342"/>
                  </a:lnTo>
                  <a:close/>
                  <a:moveTo>
                    <a:pt x="3438" y="318"/>
                  </a:moveTo>
                  <a:lnTo>
                    <a:pt x="3456" y="324"/>
                  </a:lnTo>
                  <a:lnTo>
                    <a:pt x="3456" y="348"/>
                  </a:lnTo>
                  <a:lnTo>
                    <a:pt x="3444" y="348"/>
                  </a:lnTo>
                  <a:lnTo>
                    <a:pt x="3438" y="318"/>
                  </a:lnTo>
                  <a:close/>
                  <a:moveTo>
                    <a:pt x="1710" y="306"/>
                  </a:moveTo>
                  <a:lnTo>
                    <a:pt x="1728" y="318"/>
                  </a:lnTo>
                  <a:lnTo>
                    <a:pt x="1716" y="330"/>
                  </a:lnTo>
                  <a:lnTo>
                    <a:pt x="1710" y="306"/>
                  </a:lnTo>
                  <a:close/>
                  <a:moveTo>
                    <a:pt x="3474" y="288"/>
                  </a:moveTo>
                  <a:lnTo>
                    <a:pt x="3468" y="300"/>
                  </a:lnTo>
                  <a:lnTo>
                    <a:pt x="3444" y="294"/>
                  </a:lnTo>
                  <a:lnTo>
                    <a:pt x="3474" y="288"/>
                  </a:lnTo>
                  <a:close/>
                  <a:moveTo>
                    <a:pt x="4668" y="276"/>
                  </a:moveTo>
                  <a:lnTo>
                    <a:pt x="4698" y="306"/>
                  </a:lnTo>
                  <a:lnTo>
                    <a:pt x="4710" y="336"/>
                  </a:lnTo>
                  <a:lnTo>
                    <a:pt x="4698" y="348"/>
                  </a:lnTo>
                  <a:lnTo>
                    <a:pt x="4668" y="330"/>
                  </a:lnTo>
                  <a:lnTo>
                    <a:pt x="4662" y="294"/>
                  </a:lnTo>
                  <a:lnTo>
                    <a:pt x="4668" y="276"/>
                  </a:lnTo>
                  <a:close/>
                  <a:moveTo>
                    <a:pt x="4854" y="240"/>
                  </a:moveTo>
                  <a:lnTo>
                    <a:pt x="4872" y="246"/>
                  </a:lnTo>
                  <a:lnTo>
                    <a:pt x="4878" y="270"/>
                  </a:lnTo>
                  <a:lnTo>
                    <a:pt x="4872" y="270"/>
                  </a:lnTo>
                  <a:lnTo>
                    <a:pt x="4872" y="264"/>
                  </a:lnTo>
                  <a:lnTo>
                    <a:pt x="4854" y="246"/>
                  </a:lnTo>
                  <a:lnTo>
                    <a:pt x="4854" y="240"/>
                  </a:lnTo>
                  <a:close/>
                  <a:moveTo>
                    <a:pt x="3456" y="228"/>
                  </a:moveTo>
                  <a:lnTo>
                    <a:pt x="3462" y="240"/>
                  </a:lnTo>
                  <a:lnTo>
                    <a:pt x="3450" y="234"/>
                  </a:lnTo>
                  <a:lnTo>
                    <a:pt x="3456" y="228"/>
                  </a:lnTo>
                  <a:close/>
                  <a:moveTo>
                    <a:pt x="3456" y="210"/>
                  </a:moveTo>
                  <a:lnTo>
                    <a:pt x="3486" y="222"/>
                  </a:lnTo>
                  <a:lnTo>
                    <a:pt x="3492" y="234"/>
                  </a:lnTo>
                  <a:lnTo>
                    <a:pt x="3462" y="234"/>
                  </a:lnTo>
                  <a:lnTo>
                    <a:pt x="3456" y="216"/>
                  </a:lnTo>
                  <a:lnTo>
                    <a:pt x="3456" y="210"/>
                  </a:lnTo>
                  <a:close/>
                  <a:moveTo>
                    <a:pt x="2010" y="186"/>
                  </a:moveTo>
                  <a:lnTo>
                    <a:pt x="2046" y="228"/>
                  </a:lnTo>
                  <a:lnTo>
                    <a:pt x="2034" y="270"/>
                  </a:lnTo>
                  <a:lnTo>
                    <a:pt x="2010" y="270"/>
                  </a:lnTo>
                  <a:lnTo>
                    <a:pt x="2016" y="246"/>
                  </a:lnTo>
                  <a:lnTo>
                    <a:pt x="1998" y="246"/>
                  </a:lnTo>
                  <a:lnTo>
                    <a:pt x="1968" y="222"/>
                  </a:lnTo>
                  <a:lnTo>
                    <a:pt x="1986" y="198"/>
                  </a:lnTo>
                  <a:lnTo>
                    <a:pt x="2010" y="186"/>
                  </a:lnTo>
                  <a:close/>
                  <a:moveTo>
                    <a:pt x="3204" y="174"/>
                  </a:moveTo>
                  <a:lnTo>
                    <a:pt x="3234" y="180"/>
                  </a:lnTo>
                  <a:lnTo>
                    <a:pt x="3348" y="180"/>
                  </a:lnTo>
                  <a:lnTo>
                    <a:pt x="3366" y="192"/>
                  </a:lnTo>
                  <a:lnTo>
                    <a:pt x="3408" y="192"/>
                  </a:lnTo>
                  <a:lnTo>
                    <a:pt x="3444" y="198"/>
                  </a:lnTo>
                  <a:lnTo>
                    <a:pt x="3438" y="204"/>
                  </a:lnTo>
                  <a:lnTo>
                    <a:pt x="3426" y="210"/>
                  </a:lnTo>
                  <a:lnTo>
                    <a:pt x="3426" y="222"/>
                  </a:lnTo>
                  <a:lnTo>
                    <a:pt x="3414" y="234"/>
                  </a:lnTo>
                  <a:lnTo>
                    <a:pt x="3450" y="246"/>
                  </a:lnTo>
                  <a:lnTo>
                    <a:pt x="3480" y="282"/>
                  </a:lnTo>
                  <a:lnTo>
                    <a:pt x="3444" y="288"/>
                  </a:lnTo>
                  <a:lnTo>
                    <a:pt x="3408" y="282"/>
                  </a:lnTo>
                  <a:lnTo>
                    <a:pt x="3396" y="288"/>
                  </a:lnTo>
                  <a:lnTo>
                    <a:pt x="3420" y="318"/>
                  </a:lnTo>
                  <a:lnTo>
                    <a:pt x="3432" y="324"/>
                  </a:lnTo>
                  <a:lnTo>
                    <a:pt x="3438" y="336"/>
                  </a:lnTo>
                  <a:lnTo>
                    <a:pt x="3426" y="342"/>
                  </a:lnTo>
                  <a:lnTo>
                    <a:pt x="3414" y="360"/>
                  </a:lnTo>
                  <a:lnTo>
                    <a:pt x="3438" y="384"/>
                  </a:lnTo>
                  <a:lnTo>
                    <a:pt x="3450" y="414"/>
                  </a:lnTo>
                  <a:lnTo>
                    <a:pt x="3498" y="462"/>
                  </a:lnTo>
                  <a:lnTo>
                    <a:pt x="3522" y="480"/>
                  </a:lnTo>
                  <a:lnTo>
                    <a:pt x="3504" y="504"/>
                  </a:lnTo>
                  <a:lnTo>
                    <a:pt x="3468" y="510"/>
                  </a:lnTo>
                  <a:lnTo>
                    <a:pt x="3462" y="528"/>
                  </a:lnTo>
                  <a:lnTo>
                    <a:pt x="3474" y="540"/>
                  </a:lnTo>
                  <a:lnTo>
                    <a:pt x="3480" y="564"/>
                  </a:lnTo>
                  <a:lnTo>
                    <a:pt x="3504" y="576"/>
                  </a:lnTo>
                  <a:lnTo>
                    <a:pt x="3570" y="630"/>
                  </a:lnTo>
                  <a:lnTo>
                    <a:pt x="3594" y="630"/>
                  </a:lnTo>
                  <a:lnTo>
                    <a:pt x="3618" y="660"/>
                  </a:lnTo>
                  <a:lnTo>
                    <a:pt x="3624" y="672"/>
                  </a:lnTo>
                  <a:lnTo>
                    <a:pt x="3648" y="678"/>
                  </a:lnTo>
                  <a:lnTo>
                    <a:pt x="3642" y="702"/>
                  </a:lnTo>
                  <a:lnTo>
                    <a:pt x="3624" y="714"/>
                  </a:lnTo>
                  <a:lnTo>
                    <a:pt x="3606" y="702"/>
                  </a:lnTo>
                  <a:lnTo>
                    <a:pt x="3582" y="720"/>
                  </a:lnTo>
                  <a:lnTo>
                    <a:pt x="3546" y="714"/>
                  </a:lnTo>
                  <a:lnTo>
                    <a:pt x="3498" y="672"/>
                  </a:lnTo>
                  <a:lnTo>
                    <a:pt x="3504" y="708"/>
                  </a:lnTo>
                  <a:lnTo>
                    <a:pt x="3498" y="720"/>
                  </a:lnTo>
                  <a:lnTo>
                    <a:pt x="3480" y="708"/>
                  </a:lnTo>
                  <a:lnTo>
                    <a:pt x="3450" y="732"/>
                  </a:lnTo>
                  <a:lnTo>
                    <a:pt x="3450" y="756"/>
                  </a:lnTo>
                  <a:lnTo>
                    <a:pt x="3438" y="768"/>
                  </a:lnTo>
                  <a:lnTo>
                    <a:pt x="3432" y="822"/>
                  </a:lnTo>
                  <a:lnTo>
                    <a:pt x="3414" y="840"/>
                  </a:lnTo>
                  <a:lnTo>
                    <a:pt x="3408" y="888"/>
                  </a:lnTo>
                  <a:lnTo>
                    <a:pt x="3366" y="918"/>
                  </a:lnTo>
                  <a:lnTo>
                    <a:pt x="3378" y="954"/>
                  </a:lnTo>
                  <a:lnTo>
                    <a:pt x="3360" y="978"/>
                  </a:lnTo>
                  <a:lnTo>
                    <a:pt x="3336" y="1002"/>
                  </a:lnTo>
                  <a:lnTo>
                    <a:pt x="3324" y="978"/>
                  </a:lnTo>
                  <a:lnTo>
                    <a:pt x="3306" y="972"/>
                  </a:lnTo>
                  <a:lnTo>
                    <a:pt x="3312" y="990"/>
                  </a:lnTo>
                  <a:lnTo>
                    <a:pt x="3312" y="1020"/>
                  </a:lnTo>
                  <a:lnTo>
                    <a:pt x="3288" y="1044"/>
                  </a:lnTo>
                  <a:lnTo>
                    <a:pt x="3282" y="1074"/>
                  </a:lnTo>
                  <a:lnTo>
                    <a:pt x="3258" y="1080"/>
                  </a:lnTo>
                  <a:lnTo>
                    <a:pt x="3234" y="1080"/>
                  </a:lnTo>
                  <a:lnTo>
                    <a:pt x="3240" y="1092"/>
                  </a:lnTo>
                  <a:lnTo>
                    <a:pt x="3228" y="1104"/>
                  </a:lnTo>
                  <a:lnTo>
                    <a:pt x="3264" y="1104"/>
                  </a:lnTo>
                  <a:lnTo>
                    <a:pt x="3270" y="1110"/>
                  </a:lnTo>
                  <a:lnTo>
                    <a:pt x="3264" y="1134"/>
                  </a:lnTo>
                  <a:lnTo>
                    <a:pt x="3246" y="1146"/>
                  </a:lnTo>
                  <a:lnTo>
                    <a:pt x="3258" y="1152"/>
                  </a:lnTo>
                  <a:lnTo>
                    <a:pt x="3276" y="1152"/>
                  </a:lnTo>
                  <a:lnTo>
                    <a:pt x="3276" y="1170"/>
                  </a:lnTo>
                  <a:lnTo>
                    <a:pt x="3270" y="1194"/>
                  </a:lnTo>
                  <a:lnTo>
                    <a:pt x="3246" y="1182"/>
                  </a:lnTo>
                  <a:lnTo>
                    <a:pt x="3240" y="1182"/>
                  </a:lnTo>
                  <a:lnTo>
                    <a:pt x="3240" y="1188"/>
                  </a:lnTo>
                  <a:lnTo>
                    <a:pt x="3264" y="1212"/>
                  </a:lnTo>
                  <a:lnTo>
                    <a:pt x="3240" y="1254"/>
                  </a:lnTo>
                  <a:lnTo>
                    <a:pt x="3222" y="1254"/>
                  </a:lnTo>
                  <a:lnTo>
                    <a:pt x="3216" y="1242"/>
                  </a:lnTo>
                  <a:lnTo>
                    <a:pt x="3210" y="1278"/>
                  </a:lnTo>
                  <a:lnTo>
                    <a:pt x="3210" y="1296"/>
                  </a:lnTo>
                  <a:lnTo>
                    <a:pt x="3174" y="1350"/>
                  </a:lnTo>
                  <a:lnTo>
                    <a:pt x="3120" y="1386"/>
                  </a:lnTo>
                  <a:lnTo>
                    <a:pt x="3078" y="1392"/>
                  </a:lnTo>
                  <a:lnTo>
                    <a:pt x="3018" y="1416"/>
                  </a:lnTo>
                  <a:lnTo>
                    <a:pt x="2988" y="1422"/>
                  </a:lnTo>
                  <a:lnTo>
                    <a:pt x="2976" y="1386"/>
                  </a:lnTo>
                  <a:lnTo>
                    <a:pt x="2982" y="1362"/>
                  </a:lnTo>
                  <a:lnTo>
                    <a:pt x="2964" y="1344"/>
                  </a:lnTo>
                  <a:lnTo>
                    <a:pt x="2964" y="1332"/>
                  </a:lnTo>
                  <a:lnTo>
                    <a:pt x="2946" y="1338"/>
                  </a:lnTo>
                  <a:lnTo>
                    <a:pt x="2928" y="1320"/>
                  </a:lnTo>
                  <a:lnTo>
                    <a:pt x="2916" y="1326"/>
                  </a:lnTo>
                  <a:lnTo>
                    <a:pt x="2892" y="1320"/>
                  </a:lnTo>
                  <a:lnTo>
                    <a:pt x="2880" y="1296"/>
                  </a:lnTo>
                  <a:lnTo>
                    <a:pt x="2868" y="1320"/>
                  </a:lnTo>
                  <a:lnTo>
                    <a:pt x="2880" y="1338"/>
                  </a:lnTo>
                  <a:lnTo>
                    <a:pt x="2850" y="1332"/>
                  </a:lnTo>
                  <a:lnTo>
                    <a:pt x="2838" y="1314"/>
                  </a:lnTo>
                  <a:lnTo>
                    <a:pt x="2838" y="1296"/>
                  </a:lnTo>
                  <a:lnTo>
                    <a:pt x="2820" y="1278"/>
                  </a:lnTo>
                  <a:lnTo>
                    <a:pt x="2802" y="1290"/>
                  </a:lnTo>
                  <a:lnTo>
                    <a:pt x="2778" y="1278"/>
                  </a:lnTo>
                  <a:lnTo>
                    <a:pt x="2760" y="1278"/>
                  </a:lnTo>
                  <a:lnTo>
                    <a:pt x="2736" y="1302"/>
                  </a:lnTo>
                  <a:lnTo>
                    <a:pt x="2700" y="1308"/>
                  </a:lnTo>
                  <a:lnTo>
                    <a:pt x="2694" y="1320"/>
                  </a:lnTo>
                  <a:lnTo>
                    <a:pt x="2670" y="1320"/>
                  </a:lnTo>
                  <a:lnTo>
                    <a:pt x="2652" y="1308"/>
                  </a:lnTo>
                  <a:lnTo>
                    <a:pt x="2634" y="1314"/>
                  </a:lnTo>
                  <a:lnTo>
                    <a:pt x="2598" y="1350"/>
                  </a:lnTo>
                  <a:lnTo>
                    <a:pt x="2574" y="1350"/>
                  </a:lnTo>
                  <a:lnTo>
                    <a:pt x="2580" y="1332"/>
                  </a:lnTo>
                  <a:lnTo>
                    <a:pt x="2574" y="1284"/>
                  </a:lnTo>
                  <a:lnTo>
                    <a:pt x="2562" y="1248"/>
                  </a:lnTo>
                  <a:lnTo>
                    <a:pt x="2568" y="1224"/>
                  </a:lnTo>
                  <a:lnTo>
                    <a:pt x="2562" y="1206"/>
                  </a:lnTo>
                  <a:lnTo>
                    <a:pt x="2562" y="1224"/>
                  </a:lnTo>
                  <a:lnTo>
                    <a:pt x="2550" y="1248"/>
                  </a:lnTo>
                  <a:lnTo>
                    <a:pt x="2526" y="1260"/>
                  </a:lnTo>
                  <a:lnTo>
                    <a:pt x="2508" y="1248"/>
                  </a:lnTo>
                  <a:lnTo>
                    <a:pt x="2484" y="1266"/>
                  </a:lnTo>
                  <a:lnTo>
                    <a:pt x="2442" y="1266"/>
                  </a:lnTo>
                  <a:lnTo>
                    <a:pt x="2424" y="1260"/>
                  </a:lnTo>
                  <a:lnTo>
                    <a:pt x="2388" y="1260"/>
                  </a:lnTo>
                  <a:lnTo>
                    <a:pt x="2382" y="1242"/>
                  </a:lnTo>
                  <a:lnTo>
                    <a:pt x="2358" y="1260"/>
                  </a:lnTo>
                  <a:lnTo>
                    <a:pt x="2340" y="1260"/>
                  </a:lnTo>
                  <a:lnTo>
                    <a:pt x="2322" y="1218"/>
                  </a:lnTo>
                  <a:lnTo>
                    <a:pt x="2322" y="1188"/>
                  </a:lnTo>
                  <a:lnTo>
                    <a:pt x="2310" y="1128"/>
                  </a:lnTo>
                  <a:lnTo>
                    <a:pt x="2286" y="1110"/>
                  </a:lnTo>
                  <a:lnTo>
                    <a:pt x="2280" y="1092"/>
                  </a:lnTo>
                  <a:lnTo>
                    <a:pt x="2292" y="1074"/>
                  </a:lnTo>
                  <a:lnTo>
                    <a:pt x="2316" y="1044"/>
                  </a:lnTo>
                  <a:lnTo>
                    <a:pt x="2310" y="1020"/>
                  </a:lnTo>
                  <a:lnTo>
                    <a:pt x="2298" y="996"/>
                  </a:lnTo>
                  <a:lnTo>
                    <a:pt x="2256" y="960"/>
                  </a:lnTo>
                  <a:lnTo>
                    <a:pt x="2214" y="936"/>
                  </a:lnTo>
                  <a:lnTo>
                    <a:pt x="2178" y="930"/>
                  </a:lnTo>
                  <a:lnTo>
                    <a:pt x="2178" y="918"/>
                  </a:lnTo>
                  <a:lnTo>
                    <a:pt x="2208" y="918"/>
                  </a:lnTo>
                  <a:lnTo>
                    <a:pt x="2232" y="894"/>
                  </a:lnTo>
                  <a:lnTo>
                    <a:pt x="2286" y="888"/>
                  </a:lnTo>
                  <a:lnTo>
                    <a:pt x="2322" y="858"/>
                  </a:lnTo>
                  <a:lnTo>
                    <a:pt x="2352" y="864"/>
                  </a:lnTo>
                  <a:lnTo>
                    <a:pt x="2322" y="852"/>
                  </a:lnTo>
                  <a:lnTo>
                    <a:pt x="2280" y="876"/>
                  </a:lnTo>
                  <a:lnTo>
                    <a:pt x="2232" y="882"/>
                  </a:lnTo>
                  <a:lnTo>
                    <a:pt x="2214" y="888"/>
                  </a:lnTo>
                  <a:lnTo>
                    <a:pt x="2184" y="882"/>
                  </a:lnTo>
                  <a:lnTo>
                    <a:pt x="2160" y="846"/>
                  </a:lnTo>
                  <a:lnTo>
                    <a:pt x="2172" y="840"/>
                  </a:lnTo>
                  <a:lnTo>
                    <a:pt x="2190" y="846"/>
                  </a:lnTo>
                  <a:lnTo>
                    <a:pt x="2178" y="828"/>
                  </a:lnTo>
                  <a:lnTo>
                    <a:pt x="2130" y="774"/>
                  </a:lnTo>
                  <a:lnTo>
                    <a:pt x="2124" y="720"/>
                  </a:lnTo>
                  <a:lnTo>
                    <a:pt x="2148" y="708"/>
                  </a:lnTo>
                  <a:lnTo>
                    <a:pt x="2148" y="696"/>
                  </a:lnTo>
                  <a:lnTo>
                    <a:pt x="2142" y="672"/>
                  </a:lnTo>
                  <a:lnTo>
                    <a:pt x="2142" y="654"/>
                  </a:lnTo>
                  <a:lnTo>
                    <a:pt x="2166" y="618"/>
                  </a:lnTo>
                  <a:lnTo>
                    <a:pt x="2202" y="570"/>
                  </a:lnTo>
                  <a:lnTo>
                    <a:pt x="2220" y="552"/>
                  </a:lnTo>
                  <a:lnTo>
                    <a:pt x="2244" y="546"/>
                  </a:lnTo>
                  <a:lnTo>
                    <a:pt x="2274" y="594"/>
                  </a:lnTo>
                  <a:lnTo>
                    <a:pt x="2322" y="630"/>
                  </a:lnTo>
                  <a:lnTo>
                    <a:pt x="2328" y="642"/>
                  </a:lnTo>
                  <a:lnTo>
                    <a:pt x="2364" y="672"/>
                  </a:lnTo>
                  <a:lnTo>
                    <a:pt x="2376" y="690"/>
                  </a:lnTo>
                  <a:lnTo>
                    <a:pt x="2400" y="696"/>
                  </a:lnTo>
                  <a:lnTo>
                    <a:pt x="2442" y="684"/>
                  </a:lnTo>
                  <a:lnTo>
                    <a:pt x="2448" y="666"/>
                  </a:lnTo>
                  <a:lnTo>
                    <a:pt x="2490" y="672"/>
                  </a:lnTo>
                  <a:lnTo>
                    <a:pt x="2508" y="660"/>
                  </a:lnTo>
                  <a:lnTo>
                    <a:pt x="2592" y="666"/>
                  </a:lnTo>
                  <a:lnTo>
                    <a:pt x="2682" y="630"/>
                  </a:lnTo>
                  <a:lnTo>
                    <a:pt x="2700" y="612"/>
                  </a:lnTo>
                  <a:lnTo>
                    <a:pt x="2778" y="612"/>
                  </a:lnTo>
                  <a:lnTo>
                    <a:pt x="2814" y="630"/>
                  </a:lnTo>
                  <a:lnTo>
                    <a:pt x="2826" y="648"/>
                  </a:lnTo>
                  <a:lnTo>
                    <a:pt x="2862" y="648"/>
                  </a:lnTo>
                  <a:lnTo>
                    <a:pt x="2928" y="612"/>
                  </a:lnTo>
                  <a:lnTo>
                    <a:pt x="3000" y="606"/>
                  </a:lnTo>
                  <a:lnTo>
                    <a:pt x="2994" y="582"/>
                  </a:lnTo>
                  <a:lnTo>
                    <a:pt x="3054" y="498"/>
                  </a:lnTo>
                  <a:lnTo>
                    <a:pt x="3084" y="444"/>
                  </a:lnTo>
                  <a:lnTo>
                    <a:pt x="3126" y="378"/>
                  </a:lnTo>
                  <a:lnTo>
                    <a:pt x="3162" y="270"/>
                  </a:lnTo>
                  <a:lnTo>
                    <a:pt x="3162" y="252"/>
                  </a:lnTo>
                  <a:lnTo>
                    <a:pt x="3174" y="228"/>
                  </a:lnTo>
                  <a:lnTo>
                    <a:pt x="3174" y="210"/>
                  </a:lnTo>
                  <a:lnTo>
                    <a:pt x="3204" y="174"/>
                  </a:lnTo>
                  <a:close/>
                  <a:moveTo>
                    <a:pt x="4872" y="168"/>
                  </a:moveTo>
                  <a:lnTo>
                    <a:pt x="4890" y="180"/>
                  </a:lnTo>
                  <a:lnTo>
                    <a:pt x="4896" y="204"/>
                  </a:lnTo>
                  <a:lnTo>
                    <a:pt x="4884" y="228"/>
                  </a:lnTo>
                  <a:lnTo>
                    <a:pt x="4872" y="234"/>
                  </a:lnTo>
                  <a:lnTo>
                    <a:pt x="4866" y="210"/>
                  </a:lnTo>
                  <a:lnTo>
                    <a:pt x="4854" y="174"/>
                  </a:lnTo>
                  <a:lnTo>
                    <a:pt x="4872" y="168"/>
                  </a:lnTo>
                  <a:close/>
                  <a:moveTo>
                    <a:pt x="3720" y="108"/>
                  </a:moveTo>
                  <a:lnTo>
                    <a:pt x="3726" y="126"/>
                  </a:lnTo>
                  <a:lnTo>
                    <a:pt x="3726" y="150"/>
                  </a:lnTo>
                  <a:lnTo>
                    <a:pt x="3714" y="120"/>
                  </a:lnTo>
                  <a:lnTo>
                    <a:pt x="3720" y="108"/>
                  </a:lnTo>
                  <a:close/>
                  <a:moveTo>
                    <a:pt x="3822" y="36"/>
                  </a:moveTo>
                  <a:lnTo>
                    <a:pt x="3846" y="36"/>
                  </a:lnTo>
                  <a:lnTo>
                    <a:pt x="3852" y="54"/>
                  </a:lnTo>
                  <a:lnTo>
                    <a:pt x="3816" y="78"/>
                  </a:lnTo>
                  <a:lnTo>
                    <a:pt x="3780" y="84"/>
                  </a:lnTo>
                  <a:lnTo>
                    <a:pt x="3774" y="78"/>
                  </a:lnTo>
                  <a:lnTo>
                    <a:pt x="3822" y="36"/>
                  </a:lnTo>
                  <a:close/>
                  <a:moveTo>
                    <a:pt x="24" y="0"/>
                  </a:moveTo>
                  <a:lnTo>
                    <a:pt x="90" y="6"/>
                  </a:lnTo>
                  <a:lnTo>
                    <a:pt x="162" y="48"/>
                  </a:lnTo>
                  <a:lnTo>
                    <a:pt x="180" y="66"/>
                  </a:lnTo>
                  <a:lnTo>
                    <a:pt x="228" y="54"/>
                  </a:lnTo>
                  <a:lnTo>
                    <a:pt x="264" y="54"/>
                  </a:lnTo>
                  <a:lnTo>
                    <a:pt x="282" y="66"/>
                  </a:lnTo>
                  <a:lnTo>
                    <a:pt x="306" y="54"/>
                  </a:lnTo>
                  <a:lnTo>
                    <a:pt x="336" y="54"/>
                  </a:lnTo>
                  <a:lnTo>
                    <a:pt x="372" y="66"/>
                  </a:lnTo>
                  <a:lnTo>
                    <a:pt x="396" y="102"/>
                  </a:lnTo>
                  <a:lnTo>
                    <a:pt x="408" y="108"/>
                  </a:lnTo>
                  <a:lnTo>
                    <a:pt x="426" y="144"/>
                  </a:lnTo>
                  <a:lnTo>
                    <a:pt x="456" y="156"/>
                  </a:lnTo>
                  <a:lnTo>
                    <a:pt x="462" y="204"/>
                  </a:lnTo>
                  <a:lnTo>
                    <a:pt x="474" y="222"/>
                  </a:lnTo>
                  <a:lnTo>
                    <a:pt x="510" y="228"/>
                  </a:lnTo>
                  <a:lnTo>
                    <a:pt x="546" y="264"/>
                  </a:lnTo>
                  <a:lnTo>
                    <a:pt x="576" y="270"/>
                  </a:lnTo>
                  <a:lnTo>
                    <a:pt x="666" y="324"/>
                  </a:lnTo>
                  <a:lnTo>
                    <a:pt x="678" y="342"/>
                  </a:lnTo>
                  <a:lnTo>
                    <a:pt x="708" y="348"/>
                  </a:lnTo>
                  <a:lnTo>
                    <a:pt x="738" y="378"/>
                  </a:lnTo>
                  <a:lnTo>
                    <a:pt x="738" y="420"/>
                  </a:lnTo>
                  <a:lnTo>
                    <a:pt x="756" y="438"/>
                  </a:lnTo>
                  <a:lnTo>
                    <a:pt x="774" y="420"/>
                  </a:lnTo>
                  <a:lnTo>
                    <a:pt x="786" y="456"/>
                  </a:lnTo>
                  <a:lnTo>
                    <a:pt x="804" y="468"/>
                  </a:lnTo>
                  <a:lnTo>
                    <a:pt x="810" y="456"/>
                  </a:lnTo>
                  <a:lnTo>
                    <a:pt x="846" y="456"/>
                  </a:lnTo>
                  <a:lnTo>
                    <a:pt x="906" y="486"/>
                  </a:lnTo>
                  <a:lnTo>
                    <a:pt x="948" y="528"/>
                  </a:lnTo>
                  <a:lnTo>
                    <a:pt x="954" y="576"/>
                  </a:lnTo>
                  <a:lnTo>
                    <a:pt x="984" y="594"/>
                  </a:lnTo>
                  <a:lnTo>
                    <a:pt x="1002" y="588"/>
                  </a:lnTo>
                  <a:lnTo>
                    <a:pt x="1020" y="594"/>
                  </a:lnTo>
                  <a:lnTo>
                    <a:pt x="1086" y="654"/>
                  </a:lnTo>
                  <a:lnTo>
                    <a:pt x="1092" y="690"/>
                  </a:lnTo>
                  <a:lnTo>
                    <a:pt x="1092" y="708"/>
                  </a:lnTo>
                  <a:lnTo>
                    <a:pt x="1128" y="732"/>
                  </a:lnTo>
                  <a:lnTo>
                    <a:pt x="1182" y="732"/>
                  </a:lnTo>
                  <a:lnTo>
                    <a:pt x="1218" y="750"/>
                  </a:lnTo>
                  <a:lnTo>
                    <a:pt x="1224" y="768"/>
                  </a:lnTo>
                  <a:lnTo>
                    <a:pt x="1212" y="786"/>
                  </a:lnTo>
                  <a:lnTo>
                    <a:pt x="1194" y="786"/>
                  </a:lnTo>
                  <a:lnTo>
                    <a:pt x="1182" y="798"/>
                  </a:lnTo>
                  <a:lnTo>
                    <a:pt x="1158" y="804"/>
                  </a:lnTo>
                  <a:lnTo>
                    <a:pt x="1200" y="804"/>
                  </a:lnTo>
                  <a:lnTo>
                    <a:pt x="1230" y="786"/>
                  </a:lnTo>
                  <a:lnTo>
                    <a:pt x="1266" y="762"/>
                  </a:lnTo>
                  <a:lnTo>
                    <a:pt x="1296" y="768"/>
                  </a:lnTo>
                  <a:lnTo>
                    <a:pt x="1338" y="816"/>
                  </a:lnTo>
                  <a:lnTo>
                    <a:pt x="1350" y="840"/>
                  </a:lnTo>
                  <a:lnTo>
                    <a:pt x="1302" y="846"/>
                  </a:lnTo>
                  <a:lnTo>
                    <a:pt x="1266" y="876"/>
                  </a:lnTo>
                  <a:lnTo>
                    <a:pt x="1242" y="894"/>
                  </a:lnTo>
                  <a:lnTo>
                    <a:pt x="1278" y="882"/>
                  </a:lnTo>
                  <a:lnTo>
                    <a:pt x="1296" y="888"/>
                  </a:lnTo>
                  <a:lnTo>
                    <a:pt x="1326" y="882"/>
                  </a:lnTo>
                  <a:lnTo>
                    <a:pt x="1350" y="894"/>
                  </a:lnTo>
                  <a:lnTo>
                    <a:pt x="1314" y="912"/>
                  </a:lnTo>
                  <a:lnTo>
                    <a:pt x="1284" y="924"/>
                  </a:lnTo>
                  <a:lnTo>
                    <a:pt x="1284" y="948"/>
                  </a:lnTo>
                  <a:lnTo>
                    <a:pt x="1338" y="984"/>
                  </a:lnTo>
                  <a:lnTo>
                    <a:pt x="1398" y="984"/>
                  </a:lnTo>
                  <a:lnTo>
                    <a:pt x="1410" y="996"/>
                  </a:lnTo>
                  <a:lnTo>
                    <a:pt x="1446" y="984"/>
                  </a:lnTo>
                  <a:lnTo>
                    <a:pt x="1452" y="1050"/>
                  </a:lnTo>
                  <a:lnTo>
                    <a:pt x="1464" y="1080"/>
                  </a:lnTo>
                  <a:lnTo>
                    <a:pt x="1452" y="1110"/>
                  </a:lnTo>
                  <a:lnTo>
                    <a:pt x="1470" y="1098"/>
                  </a:lnTo>
                  <a:lnTo>
                    <a:pt x="1494" y="1122"/>
                  </a:lnTo>
                  <a:lnTo>
                    <a:pt x="1494" y="1164"/>
                  </a:lnTo>
                  <a:lnTo>
                    <a:pt x="1524" y="1170"/>
                  </a:lnTo>
                  <a:lnTo>
                    <a:pt x="1572" y="1164"/>
                  </a:lnTo>
                  <a:lnTo>
                    <a:pt x="1602" y="1176"/>
                  </a:lnTo>
                  <a:lnTo>
                    <a:pt x="1608" y="1194"/>
                  </a:lnTo>
                  <a:lnTo>
                    <a:pt x="1632" y="1206"/>
                  </a:lnTo>
                  <a:lnTo>
                    <a:pt x="1644" y="1236"/>
                  </a:lnTo>
                  <a:lnTo>
                    <a:pt x="1668" y="1260"/>
                  </a:lnTo>
                  <a:lnTo>
                    <a:pt x="1692" y="1266"/>
                  </a:lnTo>
                  <a:lnTo>
                    <a:pt x="1698" y="1296"/>
                  </a:lnTo>
                  <a:lnTo>
                    <a:pt x="1686" y="1314"/>
                  </a:lnTo>
                  <a:lnTo>
                    <a:pt x="1656" y="1326"/>
                  </a:lnTo>
                  <a:lnTo>
                    <a:pt x="1656" y="1368"/>
                  </a:lnTo>
                  <a:lnTo>
                    <a:pt x="1668" y="1392"/>
                  </a:lnTo>
                  <a:lnTo>
                    <a:pt x="1644" y="1446"/>
                  </a:lnTo>
                  <a:lnTo>
                    <a:pt x="1662" y="1494"/>
                  </a:lnTo>
                  <a:lnTo>
                    <a:pt x="1644" y="1572"/>
                  </a:lnTo>
                  <a:lnTo>
                    <a:pt x="1650" y="1632"/>
                  </a:lnTo>
                  <a:lnTo>
                    <a:pt x="1626" y="1656"/>
                  </a:lnTo>
                  <a:lnTo>
                    <a:pt x="1608" y="1644"/>
                  </a:lnTo>
                  <a:lnTo>
                    <a:pt x="1578" y="1608"/>
                  </a:lnTo>
                  <a:lnTo>
                    <a:pt x="1554" y="1602"/>
                  </a:lnTo>
                  <a:lnTo>
                    <a:pt x="1542" y="1620"/>
                  </a:lnTo>
                  <a:lnTo>
                    <a:pt x="1542" y="1656"/>
                  </a:lnTo>
                  <a:lnTo>
                    <a:pt x="1530" y="1668"/>
                  </a:lnTo>
                  <a:lnTo>
                    <a:pt x="1470" y="1614"/>
                  </a:lnTo>
                  <a:lnTo>
                    <a:pt x="1440" y="1614"/>
                  </a:lnTo>
                  <a:lnTo>
                    <a:pt x="1440" y="1626"/>
                  </a:lnTo>
                  <a:lnTo>
                    <a:pt x="1452" y="1638"/>
                  </a:lnTo>
                  <a:lnTo>
                    <a:pt x="1452" y="1668"/>
                  </a:lnTo>
                  <a:lnTo>
                    <a:pt x="1440" y="1680"/>
                  </a:lnTo>
                  <a:lnTo>
                    <a:pt x="1422" y="1650"/>
                  </a:lnTo>
                  <a:lnTo>
                    <a:pt x="1398" y="1638"/>
                  </a:lnTo>
                  <a:lnTo>
                    <a:pt x="1392" y="1608"/>
                  </a:lnTo>
                  <a:lnTo>
                    <a:pt x="1302" y="1536"/>
                  </a:lnTo>
                  <a:lnTo>
                    <a:pt x="1254" y="1530"/>
                  </a:lnTo>
                  <a:lnTo>
                    <a:pt x="1242" y="1500"/>
                  </a:lnTo>
                  <a:lnTo>
                    <a:pt x="1170" y="1458"/>
                  </a:lnTo>
                  <a:lnTo>
                    <a:pt x="1134" y="1416"/>
                  </a:lnTo>
                  <a:lnTo>
                    <a:pt x="1098" y="1398"/>
                  </a:lnTo>
                  <a:lnTo>
                    <a:pt x="1092" y="1362"/>
                  </a:lnTo>
                  <a:lnTo>
                    <a:pt x="1056" y="1338"/>
                  </a:lnTo>
                  <a:lnTo>
                    <a:pt x="1038" y="1320"/>
                  </a:lnTo>
                  <a:lnTo>
                    <a:pt x="996" y="1314"/>
                  </a:lnTo>
                  <a:lnTo>
                    <a:pt x="984" y="1278"/>
                  </a:lnTo>
                  <a:lnTo>
                    <a:pt x="924" y="1218"/>
                  </a:lnTo>
                  <a:lnTo>
                    <a:pt x="870" y="1176"/>
                  </a:lnTo>
                  <a:lnTo>
                    <a:pt x="858" y="1140"/>
                  </a:lnTo>
                  <a:lnTo>
                    <a:pt x="858" y="1104"/>
                  </a:lnTo>
                  <a:lnTo>
                    <a:pt x="804" y="1008"/>
                  </a:lnTo>
                  <a:lnTo>
                    <a:pt x="792" y="942"/>
                  </a:lnTo>
                  <a:lnTo>
                    <a:pt x="756" y="912"/>
                  </a:lnTo>
                  <a:lnTo>
                    <a:pt x="720" y="852"/>
                  </a:lnTo>
                  <a:lnTo>
                    <a:pt x="720" y="828"/>
                  </a:lnTo>
                  <a:lnTo>
                    <a:pt x="678" y="804"/>
                  </a:lnTo>
                  <a:lnTo>
                    <a:pt x="636" y="792"/>
                  </a:lnTo>
                  <a:lnTo>
                    <a:pt x="624" y="750"/>
                  </a:lnTo>
                  <a:lnTo>
                    <a:pt x="588" y="678"/>
                  </a:lnTo>
                  <a:lnTo>
                    <a:pt x="594" y="666"/>
                  </a:lnTo>
                  <a:lnTo>
                    <a:pt x="576" y="636"/>
                  </a:lnTo>
                  <a:lnTo>
                    <a:pt x="558" y="612"/>
                  </a:lnTo>
                  <a:lnTo>
                    <a:pt x="570" y="594"/>
                  </a:lnTo>
                  <a:lnTo>
                    <a:pt x="564" y="582"/>
                  </a:lnTo>
                  <a:lnTo>
                    <a:pt x="546" y="582"/>
                  </a:lnTo>
                  <a:lnTo>
                    <a:pt x="522" y="570"/>
                  </a:lnTo>
                  <a:lnTo>
                    <a:pt x="486" y="522"/>
                  </a:lnTo>
                  <a:lnTo>
                    <a:pt x="450" y="528"/>
                  </a:lnTo>
                  <a:lnTo>
                    <a:pt x="432" y="510"/>
                  </a:lnTo>
                  <a:lnTo>
                    <a:pt x="426" y="474"/>
                  </a:lnTo>
                  <a:lnTo>
                    <a:pt x="414" y="462"/>
                  </a:lnTo>
                  <a:lnTo>
                    <a:pt x="414" y="426"/>
                  </a:lnTo>
                  <a:lnTo>
                    <a:pt x="396" y="426"/>
                  </a:lnTo>
                  <a:lnTo>
                    <a:pt x="342" y="378"/>
                  </a:lnTo>
                  <a:lnTo>
                    <a:pt x="288" y="300"/>
                  </a:lnTo>
                  <a:lnTo>
                    <a:pt x="240" y="264"/>
                  </a:lnTo>
                  <a:lnTo>
                    <a:pt x="216" y="270"/>
                  </a:lnTo>
                  <a:lnTo>
                    <a:pt x="192" y="264"/>
                  </a:lnTo>
                  <a:lnTo>
                    <a:pt x="156" y="216"/>
                  </a:lnTo>
                  <a:lnTo>
                    <a:pt x="132" y="216"/>
                  </a:lnTo>
                  <a:lnTo>
                    <a:pt x="66" y="150"/>
                  </a:lnTo>
                  <a:lnTo>
                    <a:pt x="42" y="138"/>
                  </a:lnTo>
                  <a:lnTo>
                    <a:pt x="6" y="66"/>
                  </a:lnTo>
                  <a:lnTo>
                    <a:pt x="0" y="24"/>
                  </a:lnTo>
                  <a:lnTo>
                    <a:pt x="6" y="6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4" name="Freeform 24">
              <a:extLst>
                <a:ext uri="{FF2B5EF4-FFF2-40B4-BE49-F238E27FC236}">
                  <a16:creationId xmlns:a16="http://schemas.microsoft.com/office/drawing/2014/main" id="{F97C820E-D6D0-4C1D-A2B4-954C160F09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61160" y="4978199"/>
              <a:ext cx="20514" cy="14919"/>
            </a:xfrm>
            <a:custGeom>
              <a:avLst/>
              <a:gdLst/>
              <a:ahLst/>
              <a:cxnLst>
                <a:cxn ang="0">
                  <a:pos x="96" y="66"/>
                </a:cxn>
                <a:cxn ang="0">
                  <a:pos x="132" y="72"/>
                </a:cxn>
                <a:cxn ang="0">
                  <a:pos x="132" y="84"/>
                </a:cxn>
                <a:cxn ang="0">
                  <a:pos x="108" y="96"/>
                </a:cxn>
                <a:cxn ang="0">
                  <a:pos x="96" y="84"/>
                </a:cxn>
                <a:cxn ang="0">
                  <a:pos x="84" y="96"/>
                </a:cxn>
                <a:cxn ang="0">
                  <a:pos x="60" y="96"/>
                </a:cxn>
                <a:cxn ang="0">
                  <a:pos x="48" y="84"/>
                </a:cxn>
                <a:cxn ang="0">
                  <a:pos x="60" y="72"/>
                </a:cxn>
                <a:cxn ang="0">
                  <a:pos x="96" y="66"/>
                </a:cxn>
                <a:cxn ang="0">
                  <a:pos x="18" y="0"/>
                </a:cxn>
                <a:cxn ang="0">
                  <a:pos x="24" y="12"/>
                </a:cxn>
                <a:cxn ang="0">
                  <a:pos x="18" y="30"/>
                </a:cxn>
                <a:cxn ang="0">
                  <a:pos x="0" y="24"/>
                </a:cxn>
                <a:cxn ang="0">
                  <a:pos x="18" y="0"/>
                </a:cxn>
              </a:cxnLst>
              <a:rect l="0" t="0" r="r" b="b"/>
              <a:pathLst>
                <a:path w="132" h="96">
                  <a:moveTo>
                    <a:pt x="96" y="66"/>
                  </a:moveTo>
                  <a:lnTo>
                    <a:pt x="132" y="72"/>
                  </a:lnTo>
                  <a:lnTo>
                    <a:pt x="132" y="84"/>
                  </a:lnTo>
                  <a:lnTo>
                    <a:pt x="108" y="96"/>
                  </a:lnTo>
                  <a:lnTo>
                    <a:pt x="96" y="84"/>
                  </a:lnTo>
                  <a:lnTo>
                    <a:pt x="84" y="96"/>
                  </a:lnTo>
                  <a:lnTo>
                    <a:pt x="60" y="96"/>
                  </a:lnTo>
                  <a:lnTo>
                    <a:pt x="48" y="84"/>
                  </a:lnTo>
                  <a:lnTo>
                    <a:pt x="60" y="72"/>
                  </a:lnTo>
                  <a:lnTo>
                    <a:pt x="96" y="66"/>
                  </a:lnTo>
                  <a:close/>
                  <a:moveTo>
                    <a:pt x="18" y="0"/>
                  </a:moveTo>
                  <a:lnTo>
                    <a:pt x="24" y="12"/>
                  </a:lnTo>
                  <a:lnTo>
                    <a:pt x="18" y="30"/>
                  </a:lnTo>
                  <a:lnTo>
                    <a:pt x="0" y="2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Freeform 25">
              <a:extLst>
                <a:ext uri="{FF2B5EF4-FFF2-40B4-BE49-F238E27FC236}">
                  <a16:creationId xmlns:a16="http://schemas.microsoft.com/office/drawing/2014/main" id="{822E8745-8995-44AF-982F-52C28A7387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41352" y="5317614"/>
              <a:ext cx="76462" cy="22379"/>
            </a:xfrm>
            <a:custGeom>
              <a:avLst/>
              <a:gdLst/>
              <a:ahLst/>
              <a:cxnLst>
                <a:cxn ang="0">
                  <a:pos x="84" y="84"/>
                </a:cxn>
                <a:cxn ang="0">
                  <a:pos x="84" y="120"/>
                </a:cxn>
                <a:cxn ang="0">
                  <a:pos x="54" y="126"/>
                </a:cxn>
                <a:cxn ang="0">
                  <a:pos x="24" y="144"/>
                </a:cxn>
                <a:cxn ang="0">
                  <a:pos x="0" y="120"/>
                </a:cxn>
                <a:cxn ang="0">
                  <a:pos x="24" y="96"/>
                </a:cxn>
                <a:cxn ang="0">
                  <a:pos x="66" y="90"/>
                </a:cxn>
                <a:cxn ang="0">
                  <a:pos x="84" y="84"/>
                </a:cxn>
                <a:cxn ang="0">
                  <a:pos x="474" y="0"/>
                </a:cxn>
                <a:cxn ang="0">
                  <a:pos x="492" y="12"/>
                </a:cxn>
                <a:cxn ang="0">
                  <a:pos x="492" y="24"/>
                </a:cxn>
                <a:cxn ang="0">
                  <a:pos x="462" y="42"/>
                </a:cxn>
                <a:cxn ang="0">
                  <a:pos x="444" y="42"/>
                </a:cxn>
                <a:cxn ang="0">
                  <a:pos x="432" y="60"/>
                </a:cxn>
                <a:cxn ang="0">
                  <a:pos x="384" y="72"/>
                </a:cxn>
                <a:cxn ang="0">
                  <a:pos x="342" y="96"/>
                </a:cxn>
                <a:cxn ang="0">
                  <a:pos x="282" y="108"/>
                </a:cxn>
                <a:cxn ang="0">
                  <a:pos x="252" y="102"/>
                </a:cxn>
                <a:cxn ang="0">
                  <a:pos x="228" y="108"/>
                </a:cxn>
                <a:cxn ang="0">
                  <a:pos x="198" y="138"/>
                </a:cxn>
                <a:cxn ang="0">
                  <a:pos x="192" y="138"/>
                </a:cxn>
                <a:cxn ang="0">
                  <a:pos x="156" y="108"/>
                </a:cxn>
                <a:cxn ang="0">
                  <a:pos x="126" y="72"/>
                </a:cxn>
                <a:cxn ang="0">
                  <a:pos x="162" y="60"/>
                </a:cxn>
                <a:cxn ang="0">
                  <a:pos x="210" y="18"/>
                </a:cxn>
                <a:cxn ang="0">
                  <a:pos x="276" y="24"/>
                </a:cxn>
                <a:cxn ang="0">
                  <a:pos x="318" y="18"/>
                </a:cxn>
                <a:cxn ang="0">
                  <a:pos x="348" y="18"/>
                </a:cxn>
                <a:cxn ang="0">
                  <a:pos x="384" y="6"/>
                </a:cxn>
                <a:cxn ang="0">
                  <a:pos x="420" y="12"/>
                </a:cxn>
                <a:cxn ang="0">
                  <a:pos x="474" y="0"/>
                </a:cxn>
              </a:cxnLst>
              <a:rect l="0" t="0" r="r" b="b"/>
              <a:pathLst>
                <a:path w="492" h="144">
                  <a:moveTo>
                    <a:pt x="84" y="84"/>
                  </a:moveTo>
                  <a:lnTo>
                    <a:pt x="84" y="120"/>
                  </a:lnTo>
                  <a:lnTo>
                    <a:pt x="54" y="126"/>
                  </a:lnTo>
                  <a:lnTo>
                    <a:pt x="24" y="144"/>
                  </a:lnTo>
                  <a:lnTo>
                    <a:pt x="0" y="120"/>
                  </a:lnTo>
                  <a:lnTo>
                    <a:pt x="24" y="96"/>
                  </a:lnTo>
                  <a:lnTo>
                    <a:pt x="66" y="90"/>
                  </a:lnTo>
                  <a:lnTo>
                    <a:pt x="84" y="84"/>
                  </a:lnTo>
                  <a:close/>
                  <a:moveTo>
                    <a:pt x="474" y="0"/>
                  </a:moveTo>
                  <a:lnTo>
                    <a:pt x="492" y="12"/>
                  </a:lnTo>
                  <a:lnTo>
                    <a:pt x="492" y="24"/>
                  </a:lnTo>
                  <a:lnTo>
                    <a:pt x="462" y="42"/>
                  </a:lnTo>
                  <a:lnTo>
                    <a:pt x="444" y="42"/>
                  </a:lnTo>
                  <a:lnTo>
                    <a:pt x="432" y="60"/>
                  </a:lnTo>
                  <a:lnTo>
                    <a:pt x="384" y="72"/>
                  </a:lnTo>
                  <a:lnTo>
                    <a:pt x="342" y="96"/>
                  </a:lnTo>
                  <a:lnTo>
                    <a:pt x="282" y="108"/>
                  </a:lnTo>
                  <a:lnTo>
                    <a:pt x="252" y="102"/>
                  </a:lnTo>
                  <a:lnTo>
                    <a:pt x="228" y="108"/>
                  </a:lnTo>
                  <a:lnTo>
                    <a:pt x="198" y="138"/>
                  </a:lnTo>
                  <a:lnTo>
                    <a:pt x="192" y="138"/>
                  </a:lnTo>
                  <a:lnTo>
                    <a:pt x="156" y="108"/>
                  </a:lnTo>
                  <a:lnTo>
                    <a:pt x="126" y="72"/>
                  </a:lnTo>
                  <a:lnTo>
                    <a:pt x="162" y="60"/>
                  </a:lnTo>
                  <a:lnTo>
                    <a:pt x="210" y="18"/>
                  </a:lnTo>
                  <a:lnTo>
                    <a:pt x="276" y="24"/>
                  </a:lnTo>
                  <a:lnTo>
                    <a:pt x="318" y="18"/>
                  </a:lnTo>
                  <a:lnTo>
                    <a:pt x="348" y="18"/>
                  </a:lnTo>
                  <a:lnTo>
                    <a:pt x="384" y="6"/>
                  </a:lnTo>
                  <a:lnTo>
                    <a:pt x="420" y="12"/>
                  </a:lnTo>
                  <a:lnTo>
                    <a:pt x="47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6" name="Freeform 26">
              <a:extLst>
                <a:ext uri="{FF2B5EF4-FFF2-40B4-BE49-F238E27FC236}">
                  <a16:creationId xmlns:a16="http://schemas.microsoft.com/office/drawing/2014/main" id="{313B180D-8056-41D8-B127-27C02FFEC1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71618" y="4959549"/>
              <a:ext cx="459703" cy="147329"/>
            </a:xfrm>
            <a:custGeom>
              <a:avLst/>
              <a:gdLst/>
              <a:ahLst/>
              <a:cxnLst>
                <a:cxn ang="0">
                  <a:pos x="1776" y="720"/>
                </a:cxn>
                <a:cxn ang="0">
                  <a:pos x="1782" y="720"/>
                </a:cxn>
                <a:cxn ang="0">
                  <a:pos x="1830" y="714"/>
                </a:cxn>
                <a:cxn ang="0">
                  <a:pos x="1800" y="684"/>
                </a:cxn>
                <a:cxn ang="0">
                  <a:pos x="1776" y="702"/>
                </a:cxn>
                <a:cxn ang="0">
                  <a:pos x="30" y="282"/>
                </a:cxn>
                <a:cxn ang="0">
                  <a:pos x="0" y="258"/>
                </a:cxn>
                <a:cxn ang="0">
                  <a:pos x="114" y="132"/>
                </a:cxn>
                <a:cxn ang="0">
                  <a:pos x="144" y="210"/>
                </a:cxn>
                <a:cxn ang="0">
                  <a:pos x="246" y="210"/>
                </a:cxn>
                <a:cxn ang="0">
                  <a:pos x="300" y="180"/>
                </a:cxn>
                <a:cxn ang="0">
                  <a:pos x="372" y="198"/>
                </a:cxn>
                <a:cxn ang="0">
                  <a:pos x="516" y="420"/>
                </a:cxn>
                <a:cxn ang="0">
                  <a:pos x="528" y="546"/>
                </a:cxn>
                <a:cxn ang="0">
                  <a:pos x="606" y="678"/>
                </a:cxn>
                <a:cxn ang="0">
                  <a:pos x="624" y="750"/>
                </a:cxn>
                <a:cxn ang="0">
                  <a:pos x="672" y="834"/>
                </a:cxn>
                <a:cxn ang="0">
                  <a:pos x="642" y="840"/>
                </a:cxn>
                <a:cxn ang="0">
                  <a:pos x="624" y="858"/>
                </a:cxn>
                <a:cxn ang="0">
                  <a:pos x="594" y="864"/>
                </a:cxn>
                <a:cxn ang="0">
                  <a:pos x="486" y="834"/>
                </a:cxn>
                <a:cxn ang="0">
                  <a:pos x="378" y="780"/>
                </a:cxn>
                <a:cxn ang="0">
                  <a:pos x="276" y="684"/>
                </a:cxn>
                <a:cxn ang="0">
                  <a:pos x="228" y="612"/>
                </a:cxn>
                <a:cxn ang="0">
                  <a:pos x="114" y="510"/>
                </a:cxn>
                <a:cxn ang="0">
                  <a:pos x="78" y="426"/>
                </a:cxn>
                <a:cxn ang="0">
                  <a:pos x="36" y="186"/>
                </a:cxn>
                <a:cxn ang="0">
                  <a:pos x="2610" y="54"/>
                </a:cxn>
                <a:cxn ang="0">
                  <a:pos x="2688" y="126"/>
                </a:cxn>
                <a:cxn ang="0">
                  <a:pos x="2694" y="216"/>
                </a:cxn>
                <a:cxn ang="0">
                  <a:pos x="2754" y="204"/>
                </a:cxn>
                <a:cxn ang="0">
                  <a:pos x="2778" y="240"/>
                </a:cxn>
                <a:cxn ang="0">
                  <a:pos x="2892" y="294"/>
                </a:cxn>
                <a:cxn ang="0">
                  <a:pos x="2928" y="342"/>
                </a:cxn>
                <a:cxn ang="0">
                  <a:pos x="2796" y="396"/>
                </a:cxn>
                <a:cxn ang="0">
                  <a:pos x="2760" y="468"/>
                </a:cxn>
                <a:cxn ang="0">
                  <a:pos x="2664" y="444"/>
                </a:cxn>
                <a:cxn ang="0">
                  <a:pos x="2460" y="426"/>
                </a:cxn>
                <a:cxn ang="0">
                  <a:pos x="2418" y="522"/>
                </a:cxn>
                <a:cxn ang="0">
                  <a:pos x="2250" y="834"/>
                </a:cxn>
                <a:cxn ang="0">
                  <a:pos x="2082" y="900"/>
                </a:cxn>
                <a:cxn ang="0">
                  <a:pos x="1938" y="882"/>
                </a:cxn>
                <a:cxn ang="0">
                  <a:pos x="1704" y="918"/>
                </a:cxn>
                <a:cxn ang="0">
                  <a:pos x="1620" y="924"/>
                </a:cxn>
                <a:cxn ang="0">
                  <a:pos x="1500" y="798"/>
                </a:cxn>
                <a:cxn ang="0">
                  <a:pos x="1596" y="840"/>
                </a:cxn>
                <a:cxn ang="0">
                  <a:pos x="1746" y="828"/>
                </a:cxn>
                <a:cxn ang="0">
                  <a:pos x="1812" y="732"/>
                </a:cxn>
                <a:cxn ang="0">
                  <a:pos x="1830" y="678"/>
                </a:cxn>
                <a:cxn ang="0">
                  <a:pos x="2046" y="570"/>
                </a:cxn>
                <a:cxn ang="0">
                  <a:pos x="2154" y="450"/>
                </a:cxn>
                <a:cxn ang="0">
                  <a:pos x="2214" y="408"/>
                </a:cxn>
                <a:cxn ang="0">
                  <a:pos x="2280" y="396"/>
                </a:cxn>
                <a:cxn ang="0">
                  <a:pos x="2316" y="378"/>
                </a:cxn>
                <a:cxn ang="0">
                  <a:pos x="2358" y="426"/>
                </a:cxn>
                <a:cxn ang="0">
                  <a:pos x="2364" y="348"/>
                </a:cxn>
                <a:cxn ang="0">
                  <a:pos x="2340" y="318"/>
                </a:cxn>
                <a:cxn ang="0">
                  <a:pos x="2406" y="288"/>
                </a:cxn>
                <a:cxn ang="0">
                  <a:pos x="2526" y="126"/>
                </a:cxn>
                <a:cxn ang="0">
                  <a:pos x="2562" y="114"/>
                </a:cxn>
                <a:cxn ang="0">
                  <a:pos x="2610" y="54"/>
                </a:cxn>
                <a:cxn ang="0">
                  <a:pos x="2616" y="36"/>
                </a:cxn>
                <a:cxn ang="0">
                  <a:pos x="2592" y="12"/>
                </a:cxn>
              </a:cxnLst>
              <a:rect l="0" t="0" r="r" b="b"/>
              <a:pathLst>
                <a:path w="2958" h="948">
                  <a:moveTo>
                    <a:pt x="1776" y="720"/>
                  </a:moveTo>
                  <a:lnTo>
                    <a:pt x="1782" y="732"/>
                  </a:lnTo>
                  <a:lnTo>
                    <a:pt x="1758" y="744"/>
                  </a:lnTo>
                  <a:lnTo>
                    <a:pt x="1776" y="720"/>
                  </a:lnTo>
                  <a:close/>
                  <a:moveTo>
                    <a:pt x="1788" y="714"/>
                  </a:moveTo>
                  <a:lnTo>
                    <a:pt x="1806" y="726"/>
                  </a:lnTo>
                  <a:lnTo>
                    <a:pt x="1788" y="732"/>
                  </a:lnTo>
                  <a:lnTo>
                    <a:pt x="1782" y="720"/>
                  </a:lnTo>
                  <a:lnTo>
                    <a:pt x="1788" y="714"/>
                  </a:lnTo>
                  <a:close/>
                  <a:moveTo>
                    <a:pt x="1800" y="684"/>
                  </a:moveTo>
                  <a:lnTo>
                    <a:pt x="1824" y="684"/>
                  </a:lnTo>
                  <a:lnTo>
                    <a:pt x="1830" y="714"/>
                  </a:lnTo>
                  <a:lnTo>
                    <a:pt x="1812" y="720"/>
                  </a:lnTo>
                  <a:lnTo>
                    <a:pt x="1794" y="702"/>
                  </a:lnTo>
                  <a:lnTo>
                    <a:pt x="1794" y="690"/>
                  </a:lnTo>
                  <a:lnTo>
                    <a:pt x="1800" y="684"/>
                  </a:lnTo>
                  <a:close/>
                  <a:moveTo>
                    <a:pt x="1788" y="684"/>
                  </a:moveTo>
                  <a:lnTo>
                    <a:pt x="1782" y="708"/>
                  </a:lnTo>
                  <a:lnTo>
                    <a:pt x="1776" y="714"/>
                  </a:lnTo>
                  <a:lnTo>
                    <a:pt x="1776" y="702"/>
                  </a:lnTo>
                  <a:lnTo>
                    <a:pt x="1788" y="684"/>
                  </a:lnTo>
                  <a:close/>
                  <a:moveTo>
                    <a:pt x="0" y="258"/>
                  </a:moveTo>
                  <a:lnTo>
                    <a:pt x="12" y="258"/>
                  </a:lnTo>
                  <a:lnTo>
                    <a:pt x="30" y="282"/>
                  </a:lnTo>
                  <a:lnTo>
                    <a:pt x="36" y="300"/>
                  </a:lnTo>
                  <a:lnTo>
                    <a:pt x="24" y="306"/>
                  </a:lnTo>
                  <a:lnTo>
                    <a:pt x="6" y="288"/>
                  </a:lnTo>
                  <a:lnTo>
                    <a:pt x="0" y="258"/>
                  </a:lnTo>
                  <a:close/>
                  <a:moveTo>
                    <a:pt x="36" y="84"/>
                  </a:moveTo>
                  <a:lnTo>
                    <a:pt x="66" y="108"/>
                  </a:lnTo>
                  <a:lnTo>
                    <a:pt x="108" y="114"/>
                  </a:lnTo>
                  <a:lnTo>
                    <a:pt x="114" y="132"/>
                  </a:lnTo>
                  <a:lnTo>
                    <a:pt x="150" y="132"/>
                  </a:lnTo>
                  <a:lnTo>
                    <a:pt x="168" y="150"/>
                  </a:lnTo>
                  <a:lnTo>
                    <a:pt x="162" y="192"/>
                  </a:lnTo>
                  <a:lnTo>
                    <a:pt x="144" y="210"/>
                  </a:lnTo>
                  <a:lnTo>
                    <a:pt x="144" y="228"/>
                  </a:lnTo>
                  <a:lnTo>
                    <a:pt x="186" y="240"/>
                  </a:lnTo>
                  <a:lnTo>
                    <a:pt x="222" y="210"/>
                  </a:lnTo>
                  <a:lnTo>
                    <a:pt x="246" y="210"/>
                  </a:lnTo>
                  <a:lnTo>
                    <a:pt x="270" y="228"/>
                  </a:lnTo>
                  <a:lnTo>
                    <a:pt x="288" y="210"/>
                  </a:lnTo>
                  <a:lnTo>
                    <a:pt x="288" y="186"/>
                  </a:lnTo>
                  <a:lnTo>
                    <a:pt x="300" y="180"/>
                  </a:lnTo>
                  <a:lnTo>
                    <a:pt x="318" y="180"/>
                  </a:lnTo>
                  <a:lnTo>
                    <a:pt x="336" y="162"/>
                  </a:lnTo>
                  <a:lnTo>
                    <a:pt x="348" y="162"/>
                  </a:lnTo>
                  <a:lnTo>
                    <a:pt x="372" y="198"/>
                  </a:lnTo>
                  <a:lnTo>
                    <a:pt x="480" y="300"/>
                  </a:lnTo>
                  <a:lnTo>
                    <a:pt x="516" y="354"/>
                  </a:lnTo>
                  <a:lnTo>
                    <a:pt x="528" y="408"/>
                  </a:lnTo>
                  <a:lnTo>
                    <a:pt x="516" y="420"/>
                  </a:lnTo>
                  <a:lnTo>
                    <a:pt x="522" y="492"/>
                  </a:lnTo>
                  <a:lnTo>
                    <a:pt x="516" y="504"/>
                  </a:lnTo>
                  <a:lnTo>
                    <a:pt x="516" y="528"/>
                  </a:lnTo>
                  <a:lnTo>
                    <a:pt x="528" y="546"/>
                  </a:lnTo>
                  <a:lnTo>
                    <a:pt x="528" y="612"/>
                  </a:lnTo>
                  <a:lnTo>
                    <a:pt x="546" y="648"/>
                  </a:lnTo>
                  <a:lnTo>
                    <a:pt x="582" y="678"/>
                  </a:lnTo>
                  <a:lnTo>
                    <a:pt x="606" y="678"/>
                  </a:lnTo>
                  <a:lnTo>
                    <a:pt x="612" y="690"/>
                  </a:lnTo>
                  <a:lnTo>
                    <a:pt x="606" y="702"/>
                  </a:lnTo>
                  <a:lnTo>
                    <a:pt x="612" y="744"/>
                  </a:lnTo>
                  <a:lnTo>
                    <a:pt x="624" y="750"/>
                  </a:lnTo>
                  <a:lnTo>
                    <a:pt x="630" y="762"/>
                  </a:lnTo>
                  <a:lnTo>
                    <a:pt x="630" y="774"/>
                  </a:lnTo>
                  <a:lnTo>
                    <a:pt x="636" y="774"/>
                  </a:lnTo>
                  <a:lnTo>
                    <a:pt x="672" y="834"/>
                  </a:lnTo>
                  <a:lnTo>
                    <a:pt x="672" y="870"/>
                  </a:lnTo>
                  <a:lnTo>
                    <a:pt x="648" y="864"/>
                  </a:lnTo>
                  <a:lnTo>
                    <a:pt x="642" y="852"/>
                  </a:lnTo>
                  <a:lnTo>
                    <a:pt x="642" y="840"/>
                  </a:lnTo>
                  <a:lnTo>
                    <a:pt x="624" y="828"/>
                  </a:lnTo>
                  <a:lnTo>
                    <a:pt x="636" y="840"/>
                  </a:lnTo>
                  <a:lnTo>
                    <a:pt x="636" y="852"/>
                  </a:lnTo>
                  <a:lnTo>
                    <a:pt x="624" y="858"/>
                  </a:lnTo>
                  <a:lnTo>
                    <a:pt x="636" y="858"/>
                  </a:lnTo>
                  <a:lnTo>
                    <a:pt x="636" y="864"/>
                  </a:lnTo>
                  <a:lnTo>
                    <a:pt x="606" y="882"/>
                  </a:lnTo>
                  <a:lnTo>
                    <a:pt x="594" y="864"/>
                  </a:lnTo>
                  <a:lnTo>
                    <a:pt x="588" y="876"/>
                  </a:lnTo>
                  <a:lnTo>
                    <a:pt x="558" y="864"/>
                  </a:lnTo>
                  <a:lnTo>
                    <a:pt x="540" y="840"/>
                  </a:lnTo>
                  <a:lnTo>
                    <a:pt x="486" y="834"/>
                  </a:lnTo>
                  <a:lnTo>
                    <a:pt x="438" y="810"/>
                  </a:lnTo>
                  <a:lnTo>
                    <a:pt x="420" y="786"/>
                  </a:lnTo>
                  <a:lnTo>
                    <a:pt x="402" y="774"/>
                  </a:lnTo>
                  <a:lnTo>
                    <a:pt x="378" y="780"/>
                  </a:lnTo>
                  <a:lnTo>
                    <a:pt x="360" y="780"/>
                  </a:lnTo>
                  <a:lnTo>
                    <a:pt x="318" y="744"/>
                  </a:lnTo>
                  <a:lnTo>
                    <a:pt x="324" y="720"/>
                  </a:lnTo>
                  <a:lnTo>
                    <a:pt x="276" y="684"/>
                  </a:lnTo>
                  <a:lnTo>
                    <a:pt x="222" y="666"/>
                  </a:lnTo>
                  <a:lnTo>
                    <a:pt x="204" y="648"/>
                  </a:lnTo>
                  <a:lnTo>
                    <a:pt x="204" y="630"/>
                  </a:lnTo>
                  <a:lnTo>
                    <a:pt x="228" y="612"/>
                  </a:lnTo>
                  <a:lnTo>
                    <a:pt x="210" y="588"/>
                  </a:lnTo>
                  <a:lnTo>
                    <a:pt x="180" y="570"/>
                  </a:lnTo>
                  <a:lnTo>
                    <a:pt x="156" y="534"/>
                  </a:lnTo>
                  <a:lnTo>
                    <a:pt x="114" y="510"/>
                  </a:lnTo>
                  <a:lnTo>
                    <a:pt x="96" y="486"/>
                  </a:lnTo>
                  <a:lnTo>
                    <a:pt x="102" y="474"/>
                  </a:lnTo>
                  <a:lnTo>
                    <a:pt x="78" y="456"/>
                  </a:lnTo>
                  <a:lnTo>
                    <a:pt x="78" y="426"/>
                  </a:lnTo>
                  <a:lnTo>
                    <a:pt x="84" y="414"/>
                  </a:lnTo>
                  <a:lnTo>
                    <a:pt x="90" y="372"/>
                  </a:lnTo>
                  <a:lnTo>
                    <a:pt x="54" y="300"/>
                  </a:lnTo>
                  <a:lnTo>
                    <a:pt x="36" y="186"/>
                  </a:lnTo>
                  <a:lnTo>
                    <a:pt x="6" y="138"/>
                  </a:lnTo>
                  <a:lnTo>
                    <a:pt x="18" y="108"/>
                  </a:lnTo>
                  <a:lnTo>
                    <a:pt x="36" y="84"/>
                  </a:lnTo>
                  <a:close/>
                  <a:moveTo>
                    <a:pt x="2610" y="54"/>
                  </a:moveTo>
                  <a:lnTo>
                    <a:pt x="2646" y="72"/>
                  </a:lnTo>
                  <a:lnTo>
                    <a:pt x="2646" y="108"/>
                  </a:lnTo>
                  <a:lnTo>
                    <a:pt x="2676" y="132"/>
                  </a:lnTo>
                  <a:lnTo>
                    <a:pt x="2688" y="126"/>
                  </a:lnTo>
                  <a:lnTo>
                    <a:pt x="2724" y="144"/>
                  </a:lnTo>
                  <a:lnTo>
                    <a:pt x="2724" y="162"/>
                  </a:lnTo>
                  <a:lnTo>
                    <a:pt x="2700" y="174"/>
                  </a:lnTo>
                  <a:lnTo>
                    <a:pt x="2694" y="216"/>
                  </a:lnTo>
                  <a:lnTo>
                    <a:pt x="2712" y="222"/>
                  </a:lnTo>
                  <a:lnTo>
                    <a:pt x="2724" y="234"/>
                  </a:lnTo>
                  <a:lnTo>
                    <a:pt x="2742" y="210"/>
                  </a:lnTo>
                  <a:lnTo>
                    <a:pt x="2754" y="204"/>
                  </a:lnTo>
                  <a:lnTo>
                    <a:pt x="2772" y="222"/>
                  </a:lnTo>
                  <a:lnTo>
                    <a:pt x="2742" y="252"/>
                  </a:lnTo>
                  <a:lnTo>
                    <a:pt x="2754" y="264"/>
                  </a:lnTo>
                  <a:lnTo>
                    <a:pt x="2778" y="240"/>
                  </a:lnTo>
                  <a:lnTo>
                    <a:pt x="2802" y="240"/>
                  </a:lnTo>
                  <a:lnTo>
                    <a:pt x="2838" y="276"/>
                  </a:lnTo>
                  <a:lnTo>
                    <a:pt x="2862" y="270"/>
                  </a:lnTo>
                  <a:lnTo>
                    <a:pt x="2892" y="294"/>
                  </a:lnTo>
                  <a:lnTo>
                    <a:pt x="2928" y="300"/>
                  </a:lnTo>
                  <a:lnTo>
                    <a:pt x="2952" y="300"/>
                  </a:lnTo>
                  <a:lnTo>
                    <a:pt x="2958" y="324"/>
                  </a:lnTo>
                  <a:lnTo>
                    <a:pt x="2928" y="342"/>
                  </a:lnTo>
                  <a:lnTo>
                    <a:pt x="2874" y="354"/>
                  </a:lnTo>
                  <a:lnTo>
                    <a:pt x="2814" y="348"/>
                  </a:lnTo>
                  <a:lnTo>
                    <a:pt x="2796" y="360"/>
                  </a:lnTo>
                  <a:lnTo>
                    <a:pt x="2796" y="396"/>
                  </a:lnTo>
                  <a:lnTo>
                    <a:pt x="2832" y="426"/>
                  </a:lnTo>
                  <a:lnTo>
                    <a:pt x="2832" y="444"/>
                  </a:lnTo>
                  <a:lnTo>
                    <a:pt x="2796" y="450"/>
                  </a:lnTo>
                  <a:lnTo>
                    <a:pt x="2760" y="468"/>
                  </a:lnTo>
                  <a:lnTo>
                    <a:pt x="2736" y="462"/>
                  </a:lnTo>
                  <a:lnTo>
                    <a:pt x="2700" y="438"/>
                  </a:lnTo>
                  <a:lnTo>
                    <a:pt x="2700" y="450"/>
                  </a:lnTo>
                  <a:lnTo>
                    <a:pt x="2664" y="444"/>
                  </a:lnTo>
                  <a:lnTo>
                    <a:pt x="2622" y="444"/>
                  </a:lnTo>
                  <a:lnTo>
                    <a:pt x="2604" y="432"/>
                  </a:lnTo>
                  <a:lnTo>
                    <a:pt x="2490" y="432"/>
                  </a:lnTo>
                  <a:lnTo>
                    <a:pt x="2460" y="426"/>
                  </a:lnTo>
                  <a:lnTo>
                    <a:pt x="2430" y="462"/>
                  </a:lnTo>
                  <a:lnTo>
                    <a:pt x="2430" y="480"/>
                  </a:lnTo>
                  <a:lnTo>
                    <a:pt x="2418" y="504"/>
                  </a:lnTo>
                  <a:lnTo>
                    <a:pt x="2418" y="522"/>
                  </a:lnTo>
                  <a:lnTo>
                    <a:pt x="2382" y="630"/>
                  </a:lnTo>
                  <a:lnTo>
                    <a:pt x="2340" y="696"/>
                  </a:lnTo>
                  <a:lnTo>
                    <a:pt x="2310" y="750"/>
                  </a:lnTo>
                  <a:lnTo>
                    <a:pt x="2250" y="834"/>
                  </a:lnTo>
                  <a:lnTo>
                    <a:pt x="2256" y="858"/>
                  </a:lnTo>
                  <a:lnTo>
                    <a:pt x="2184" y="864"/>
                  </a:lnTo>
                  <a:lnTo>
                    <a:pt x="2118" y="900"/>
                  </a:lnTo>
                  <a:lnTo>
                    <a:pt x="2082" y="900"/>
                  </a:lnTo>
                  <a:lnTo>
                    <a:pt x="2070" y="882"/>
                  </a:lnTo>
                  <a:lnTo>
                    <a:pt x="2034" y="864"/>
                  </a:lnTo>
                  <a:lnTo>
                    <a:pt x="1956" y="864"/>
                  </a:lnTo>
                  <a:lnTo>
                    <a:pt x="1938" y="882"/>
                  </a:lnTo>
                  <a:lnTo>
                    <a:pt x="1848" y="918"/>
                  </a:lnTo>
                  <a:lnTo>
                    <a:pt x="1764" y="912"/>
                  </a:lnTo>
                  <a:lnTo>
                    <a:pt x="1746" y="924"/>
                  </a:lnTo>
                  <a:lnTo>
                    <a:pt x="1704" y="918"/>
                  </a:lnTo>
                  <a:lnTo>
                    <a:pt x="1698" y="936"/>
                  </a:lnTo>
                  <a:lnTo>
                    <a:pt x="1656" y="948"/>
                  </a:lnTo>
                  <a:lnTo>
                    <a:pt x="1632" y="942"/>
                  </a:lnTo>
                  <a:lnTo>
                    <a:pt x="1620" y="924"/>
                  </a:lnTo>
                  <a:lnTo>
                    <a:pt x="1584" y="894"/>
                  </a:lnTo>
                  <a:lnTo>
                    <a:pt x="1578" y="882"/>
                  </a:lnTo>
                  <a:lnTo>
                    <a:pt x="1530" y="846"/>
                  </a:lnTo>
                  <a:lnTo>
                    <a:pt x="1500" y="798"/>
                  </a:lnTo>
                  <a:lnTo>
                    <a:pt x="1512" y="792"/>
                  </a:lnTo>
                  <a:lnTo>
                    <a:pt x="1536" y="822"/>
                  </a:lnTo>
                  <a:lnTo>
                    <a:pt x="1554" y="846"/>
                  </a:lnTo>
                  <a:lnTo>
                    <a:pt x="1596" y="840"/>
                  </a:lnTo>
                  <a:lnTo>
                    <a:pt x="1662" y="864"/>
                  </a:lnTo>
                  <a:lnTo>
                    <a:pt x="1722" y="870"/>
                  </a:lnTo>
                  <a:lnTo>
                    <a:pt x="1722" y="858"/>
                  </a:lnTo>
                  <a:lnTo>
                    <a:pt x="1746" y="828"/>
                  </a:lnTo>
                  <a:lnTo>
                    <a:pt x="1752" y="786"/>
                  </a:lnTo>
                  <a:lnTo>
                    <a:pt x="1758" y="756"/>
                  </a:lnTo>
                  <a:lnTo>
                    <a:pt x="1776" y="738"/>
                  </a:lnTo>
                  <a:lnTo>
                    <a:pt x="1812" y="732"/>
                  </a:lnTo>
                  <a:lnTo>
                    <a:pt x="1836" y="726"/>
                  </a:lnTo>
                  <a:lnTo>
                    <a:pt x="1854" y="732"/>
                  </a:lnTo>
                  <a:lnTo>
                    <a:pt x="1836" y="714"/>
                  </a:lnTo>
                  <a:lnTo>
                    <a:pt x="1830" y="678"/>
                  </a:lnTo>
                  <a:lnTo>
                    <a:pt x="1842" y="672"/>
                  </a:lnTo>
                  <a:lnTo>
                    <a:pt x="1968" y="648"/>
                  </a:lnTo>
                  <a:lnTo>
                    <a:pt x="2010" y="612"/>
                  </a:lnTo>
                  <a:lnTo>
                    <a:pt x="2046" y="570"/>
                  </a:lnTo>
                  <a:lnTo>
                    <a:pt x="2058" y="546"/>
                  </a:lnTo>
                  <a:lnTo>
                    <a:pt x="2100" y="510"/>
                  </a:lnTo>
                  <a:lnTo>
                    <a:pt x="2118" y="480"/>
                  </a:lnTo>
                  <a:lnTo>
                    <a:pt x="2154" y="450"/>
                  </a:lnTo>
                  <a:lnTo>
                    <a:pt x="2154" y="420"/>
                  </a:lnTo>
                  <a:lnTo>
                    <a:pt x="2178" y="396"/>
                  </a:lnTo>
                  <a:lnTo>
                    <a:pt x="2202" y="402"/>
                  </a:lnTo>
                  <a:lnTo>
                    <a:pt x="2214" y="408"/>
                  </a:lnTo>
                  <a:lnTo>
                    <a:pt x="2244" y="444"/>
                  </a:lnTo>
                  <a:lnTo>
                    <a:pt x="2274" y="468"/>
                  </a:lnTo>
                  <a:lnTo>
                    <a:pt x="2286" y="462"/>
                  </a:lnTo>
                  <a:lnTo>
                    <a:pt x="2280" y="396"/>
                  </a:lnTo>
                  <a:lnTo>
                    <a:pt x="2292" y="378"/>
                  </a:lnTo>
                  <a:lnTo>
                    <a:pt x="2310" y="372"/>
                  </a:lnTo>
                  <a:lnTo>
                    <a:pt x="2310" y="378"/>
                  </a:lnTo>
                  <a:lnTo>
                    <a:pt x="2316" y="378"/>
                  </a:lnTo>
                  <a:lnTo>
                    <a:pt x="2322" y="402"/>
                  </a:lnTo>
                  <a:lnTo>
                    <a:pt x="2322" y="438"/>
                  </a:lnTo>
                  <a:lnTo>
                    <a:pt x="2346" y="450"/>
                  </a:lnTo>
                  <a:lnTo>
                    <a:pt x="2358" y="426"/>
                  </a:lnTo>
                  <a:lnTo>
                    <a:pt x="2340" y="378"/>
                  </a:lnTo>
                  <a:lnTo>
                    <a:pt x="2334" y="366"/>
                  </a:lnTo>
                  <a:lnTo>
                    <a:pt x="2340" y="360"/>
                  </a:lnTo>
                  <a:lnTo>
                    <a:pt x="2364" y="348"/>
                  </a:lnTo>
                  <a:lnTo>
                    <a:pt x="2376" y="330"/>
                  </a:lnTo>
                  <a:lnTo>
                    <a:pt x="2340" y="342"/>
                  </a:lnTo>
                  <a:lnTo>
                    <a:pt x="2328" y="336"/>
                  </a:lnTo>
                  <a:lnTo>
                    <a:pt x="2340" y="318"/>
                  </a:lnTo>
                  <a:lnTo>
                    <a:pt x="2322" y="318"/>
                  </a:lnTo>
                  <a:lnTo>
                    <a:pt x="2340" y="300"/>
                  </a:lnTo>
                  <a:lnTo>
                    <a:pt x="2382" y="288"/>
                  </a:lnTo>
                  <a:lnTo>
                    <a:pt x="2406" y="288"/>
                  </a:lnTo>
                  <a:lnTo>
                    <a:pt x="2466" y="234"/>
                  </a:lnTo>
                  <a:lnTo>
                    <a:pt x="2472" y="198"/>
                  </a:lnTo>
                  <a:lnTo>
                    <a:pt x="2502" y="132"/>
                  </a:lnTo>
                  <a:lnTo>
                    <a:pt x="2526" y="126"/>
                  </a:lnTo>
                  <a:lnTo>
                    <a:pt x="2544" y="66"/>
                  </a:lnTo>
                  <a:lnTo>
                    <a:pt x="2568" y="66"/>
                  </a:lnTo>
                  <a:lnTo>
                    <a:pt x="2568" y="90"/>
                  </a:lnTo>
                  <a:lnTo>
                    <a:pt x="2562" y="114"/>
                  </a:lnTo>
                  <a:lnTo>
                    <a:pt x="2574" y="114"/>
                  </a:lnTo>
                  <a:lnTo>
                    <a:pt x="2610" y="84"/>
                  </a:lnTo>
                  <a:lnTo>
                    <a:pt x="2598" y="60"/>
                  </a:lnTo>
                  <a:lnTo>
                    <a:pt x="2610" y="54"/>
                  </a:lnTo>
                  <a:close/>
                  <a:moveTo>
                    <a:pt x="2634" y="0"/>
                  </a:moveTo>
                  <a:lnTo>
                    <a:pt x="2652" y="6"/>
                  </a:lnTo>
                  <a:lnTo>
                    <a:pt x="2646" y="30"/>
                  </a:lnTo>
                  <a:lnTo>
                    <a:pt x="2616" y="36"/>
                  </a:lnTo>
                  <a:lnTo>
                    <a:pt x="2610" y="24"/>
                  </a:lnTo>
                  <a:lnTo>
                    <a:pt x="2634" y="0"/>
                  </a:lnTo>
                  <a:close/>
                  <a:moveTo>
                    <a:pt x="2598" y="0"/>
                  </a:moveTo>
                  <a:lnTo>
                    <a:pt x="2592" y="12"/>
                  </a:lnTo>
                  <a:lnTo>
                    <a:pt x="2574" y="24"/>
                  </a:lnTo>
                  <a:lnTo>
                    <a:pt x="2556" y="24"/>
                  </a:lnTo>
                  <a:lnTo>
                    <a:pt x="259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Freeform 27">
              <a:extLst>
                <a:ext uri="{FF2B5EF4-FFF2-40B4-BE49-F238E27FC236}">
                  <a16:creationId xmlns:a16="http://schemas.microsoft.com/office/drawing/2014/main" id="{E3F56D63-D198-46CF-9217-D9075E2B54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10102" y="5011767"/>
              <a:ext cx="27973" cy="20514"/>
            </a:xfrm>
            <a:custGeom>
              <a:avLst/>
              <a:gdLst/>
              <a:ahLst/>
              <a:cxnLst>
                <a:cxn ang="0">
                  <a:pos x="156" y="30"/>
                </a:cxn>
                <a:cxn ang="0">
                  <a:pos x="162" y="42"/>
                </a:cxn>
                <a:cxn ang="0">
                  <a:pos x="180" y="90"/>
                </a:cxn>
                <a:cxn ang="0">
                  <a:pos x="168" y="114"/>
                </a:cxn>
                <a:cxn ang="0">
                  <a:pos x="144" y="102"/>
                </a:cxn>
                <a:cxn ang="0">
                  <a:pos x="144" y="66"/>
                </a:cxn>
                <a:cxn ang="0">
                  <a:pos x="138" y="42"/>
                </a:cxn>
                <a:cxn ang="0">
                  <a:pos x="150" y="42"/>
                </a:cxn>
                <a:cxn ang="0">
                  <a:pos x="156" y="30"/>
                </a:cxn>
                <a:cxn ang="0">
                  <a:pos x="132" y="0"/>
                </a:cxn>
                <a:cxn ang="0">
                  <a:pos x="132" y="36"/>
                </a:cxn>
                <a:cxn ang="0">
                  <a:pos x="114" y="42"/>
                </a:cxn>
                <a:cxn ang="0">
                  <a:pos x="102" y="60"/>
                </a:cxn>
                <a:cxn ang="0">
                  <a:pos x="108" y="126"/>
                </a:cxn>
                <a:cxn ang="0">
                  <a:pos x="96" y="132"/>
                </a:cxn>
                <a:cxn ang="0">
                  <a:pos x="66" y="108"/>
                </a:cxn>
                <a:cxn ang="0">
                  <a:pos x="36" y="72"/>
                </a:cxn>
                <a:cxn ang="0">
                  <a:pos x="24" y="66"/>
                </a:cxn>
                <a:cxn ang="0">
                  <a:pos x="0" y="60"/>
                </a:cxn>
                <a:cxn ang="0">
                  <a:pos x="6" y="48"/>
                </a:cxn>
                <a:cxn ang="0">
                  <a:pos x="60" y="36"/>
                </a:cxn>
                <a:cxn ang="0">
                  <a:pos x="102" y="12"/>
                </a:cxn>
                <a:cxn ang="0">
                  <a:pos x="132" y="0"/>
                </a:cxn>
              </a:cxnLst>
              <a:rect l="0" t="0" r="r" b="b"/>
              <a:pathLst>
                <a:path w="180" h="132">
                  <a:moveTo>
                    <a:pt x="156" y="30"/>
                  </a:moveTo>
                  <a:lnTo>
                    <a:pt x="162" y="42"/>
                  </a:lnTo>
                  <a:lnTo>
                    <a:pt x="180" y="90"/>
                  </a:lnTo>
                  <a:lnTo>
                    <a:pt x="168" y="114"/>
                  </a:lnTo>
                  <a:lnTo>
                    <a:pt x="144" y="102"/>
                  </a:lnTo>
                  <a:lnTo>
                    <a:pt x="144" y="66"/>
                  </a:lnTo>
                  <a:lnTo>
                    <a:pt x="138" y="42"/>
                  </a:lnTo>
                  <a:lnTo>
                    <a:pt x="150" y="42"/>
                  </a:lnTo>
                  <a:lnTo>
                    <a:pt x="156" y="30"/>
                  </a:lnTo>
                  <a:close/>
                  <a:moveTo>
                    <a:pt x="132" y="0"/>
                  </a:moveTo>
                  <a:lnTo>
                    <a:pt x="132" y="36"/>
                  </a:lnTo>
                  <a:lnTo>
                    <a:pt x="114" y="42"/>
                  </a:lnTo>
                  <a:lnTo>
                    <a:pt x="102" y="60"/>
                  </a:lnTo>
                  <a:lnTo>
                    <a:pt x="108" y="126"/>
                  </a:lnTo>
                  <a:lnTo>
                    <a:pt x="96" y="132"/>
                  </a:lnTo>
                  <a:lnTo>
                    <a:pt x="66" y="108"/>
                  </a:lnTo>
                  <a:lnTo>
                    <a:pt x="36" y="72"/>
                  </a:lnTo>
                  <a:lnTo>
                    <a:pt x="24" y="66"/>
                  </a:lnTo>
                  <a:lnTo>
                    <a:pt x="0" y="60"/>
                  </a:lnTo>
                  <a:lnTo>
                    <a:pt x="6" y="48"/>
                  </a:lnTo>
                  <a:lnTo>
                    <a:pt x="60" y="36"/>
                  </a:lnTo>
                  <a:lnTo>
                    <a:pt x="102" y="12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Freeform 28">
              <a:extLst>
                <a:ext uri="{FF2B5EF4-FFF2-40B4-BE49-F238E27FC236}">
                  <a16:creationId xmlns:a16="http://schemas.microsoft.com/office/drawing/2014/main" id="{B92124C9-34E2-4EA9-83E0-31E1646BE6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92132" y="4584700"/>
              <a:ext cx="196749" cy="346876"/>
            </a:xfrm>
            <a:custGeom>
              <a:avLst/>
              <a:gdLst/>
              <a:ahLst/>
              <a:cxnLst>
                <a:cxn ang="0">
                  <a:pos x="450" y="2028"/>
                </a:cxn>
                <a:cxn ang="0">
                  <a:pos x="480" y="0"/>
                </a:cxn>
                <a:cxn ang="0">
                  <a:pos x="636" y="66"/>
                </a:cxn>
                <a:cxn ang="0">
                  <a:pos x="684" y="114"/>
                </a:cxn>
                <a:cxn ang="0">
                  <a:pos x="768" y="240"/>
                </a:cxn>
                <a:cxn ang="0">
                  <a:pos x="894" y="264"/>
                </a:cxn>
                <a:cxn ang="0">
                  <a:pos x="882" y="312"/>
                </a:cxn>
                <a:cxn ang="0">
                  <a:pos x="798" y="360"/>
                </a:cxn>
                <a:cxn ang="0">
                  <a:pos x="714" y="390"/>
                </a:cxn>
                <a:cxn ang="0">
                  <a:pos x="690" y="420"/>
                </a:cxn>
                <a:cxn ang="0">
                  <a:pos x="684" y="498"/>
                </a:cxn>
                <a:cxn ang="0">
                  <a:pos x="624" y="534"/>
                </a:cxn>
                <a:cxn ang="0">
                  <a:pos x="606" y="618"/>
                </a:cxn>
                <a:cxn ang="0">
                  <a:pos x="582" y="732"/>
                </a:cxn>
                <a:cxn ang="0">
                  <a:pos x="726" y="846"/>
                </a:cxn>
                <a:cxn ang="0">
                  <a:pos x="834" y="966"/>
                </a:cxn>
                <a:cxn ang="0">
                  <a:pos x="1080" y="1140"/>
                </a:cxn>
                <a:cxn ang="0">
                  <a:pos x="1152" y="1248"/>
                </a:cxn>
                <a:cxn ang="0">
                  <a:pos x="1182" y="1368"/>
                </a:cxn>
                <a:cxn ang="0">
                  <a:pos x="1212" y="1470"/>
                </a:cxn>
                <a:cxn ang="0">
                  <a:pos x="1242" y="1554"/>
                </a:cxn>
                <a:cxn ang="0">
                  <a:pos x="1248" y="1608"/>
                </a:cxn>
                <a:cxn ang="0">
                  <a:pos x="1230" y="1674"/>
                </a:cxn>
                <a:cxn ang="0">
                  <a:pos x="1224" y="1770"/>
                </a:cxn>
                <a:cxn ang="0">
                  <a:pos x="1134" y="1866"/>
                </a:cxn>
                <a:cxn ang="0">
                  <a:pos x="1032" y="1938"/>
                </a:cxn>
                <a:cxn ang="0">
                  <a:pos x="870" y="1968"/>
                </a:cxn>
                <a:cxn ang="0">
                  <a:pos x="834" y="1956"/>
                </a:cxn>
                <a:cxn ang="0">
                  <a:pos x="864" y="1998"/>
                </a:cxn>
                <a:cxn ang="0">
                  <a:pos x="834" y="2046"/>
                </a:cxn>
                <a:cxn ang="0">
                  <a:pos x="780" y="2058"/>
                </a:cxn>
                <a:cxn ang="0">
                  <a:pos x="774" y="2112"/>
                </a:cxn>
                <a:cxn ang="0">
                  <a:pos x="684" y="2154"/>
                </a:cxn>
                <a:cxn ang="0">
                  <a:pos x="588" y="2232"/>
                </a:cxn>
                <a:cxn ang="0">
                  <a:pos x="600" y="2196"/>
                </a:cxn>
                <a:cxn ang="0">
                  <a:pos x="588" y="2118"/>
                </a:cxn>
                <a:cxn ang="0">
                  <a:pos x="642" y="2004"/>
                </a:cxn>
                <a:cxn ang="0">
                  <a:pos x="528" y="1998"/>
                </a:cxn>
                <a:cxn ang="0">
                  <a:pos x="600" y="1884"/>
                </a:cxn>
                <a:cxn ang="0">
                  <a:pos x="756" y="1914"/>
                </a:cxn>
                <a:cxn ang="0">
                  <a:pos x="738" y="1830"/>
                </a:cxn>
                <a:cxn ang="0">
                  <a:pos x="876" y="1704"/>
                </a:cxn>
                <a:cxn ang="0">
                  <a:pos x="966" y="1596"/>
                </a:cxn>
                <a:cxn ang="0">
                  <a:pos x="918" y="1422"/>
                </a:cxn>
                <a:cxn ang="0">
                  <a:pos x="918" y="1302"/>
                </a:cxn>
                <a:cxn ang="0">
                  <a:pos x="918" y="1182"/>
                </a:cxn>
                <a:cxn ang="0">
                  <a:pos x="888" y="1110"/>
                </a:cxn>
                <a:cxn ang="0">
                  <a:pos x="810" y="1038"/>
                </a:cxn>
                <a:cxn ang="0">
                  <a:pos x="714" y="972"/>
                </a:cxn>
                <a:cxn ang="0">
                  <a:pos x="606" y="822"/>
                </a:cxn>
                <a:cxn ang="0">
                  <a:pos x="396" y="732"/>
                </a:cxn>
                <a:cxn ang="0">
                  <a:pos x="336" y="618"/>
                </a:cxn>
                <a:cxn ang="0">
                  <a:pos x="444" y="564"/>
                </a:cxn>
                <a:cxn ang="0">
                  <a:pos x="444" y="450"/>
                </a:cxn>
                <a:cxn ang="0">
                  <a:pos x="294" y="408"/>
                </a:cxn>
                <a:cxn ang="0">
                  <a:pos x="120" y="282"/>
                </a:cxn>
                <a:cxn ang="0">
                  <a:pos x="0" y="156"/>
                </a:cxn>
                <a:cxn ang="0">
                  <a:pos x="102" y="108"/>
                </a:cxn>
                <a:cxn ang="0">
                  <a:pos x="162" y="96"/>
                </a:cxn>
                <a:cxn ang="0">
                  <a:pos x="270" y="114"/>
                </a:cxn>
                <a:cxn ang="0">
                  <a:pos x="390" y="42"/>
                </a:cxn>
              </a:cxnLst>
              <a:rect l="0" t="0" r="r" b="b"/>
              <a:pathLst>
                <a:path w="1266" h="2232">
                  <a:moveTo>
                    <a:pt x="450" y="1956"/>
                  </a:moveTo>
                  <a:lnTo>
                    <a:pt x="462" y="1974"/>
                  </a:lnTo>
                  <a:lnTo>
                    <a:pt x="474" y="1980"/>
                  </a:lnTo>
                  <a:lnTo>
                    <a:pt x="462" y="2022"/>
                  </a:lnTo>
                  <a:lnTo>
                    <a:pt x="450" y="2028"/>
                  </a:lnTo>
                  <a:lnTo>
                    <a:pt x="432" y="2004"/>
                  </a:lnTo>
                  <a:lnTo>
                    <a:pt x="444" y="1992"/>
                  </a:lnTo>
                  <a:lnTo>
                    <a:pt x="426" y="1974"/>
                  </a:lnTo>
                  <a:lnTo>
                    <a:pt x="450" y="1956"/>
                  </a:lnTo>
                  <a:close/>
                  <a:moveTo>
                    <a:pt x="480" y="0"/>
                  </a:moveTo>
                  <a:lnTo>
                    <a:pt x="516" y="24"/>
                  </a:lnTo>
                  <a:lnTo>
                    <a:pt x="516" y="48"/>
                  </a:lnTo>
                  <a:lnTo>
                    <a:pt x="552" y="54"/>
                  </a:lnTo>
                  <a:lnTo>
                    <a:pt x="564" y="66"/>
                  </a:lnTo>
                  <a:lnTo>
                    <a:pt x="636" y="66"/>
                  </a:lnTo>
                  <a:lnTo>
                    <a:pt x="648" y="84"/>
                  </a:lnTo>
                  <a:lnTo>
                    <a:pt x="684" y="66"/>
                  </a:lnTo>
                  <a:lnTo>
                    <a:pt x="714" y="84"/>
                  </a:lnTo>
                  <a:lnTo>
                    <a:pt x="708" y="114"/>
                  </a:lnTo>
                  <a:lnTo>
                    <a:pt x="684" y="114"/>
                  </a:lnTo>
                  <a:lnTo>
                    <a:pt x="672" y="168"/>
                  </a:lnTo>
                  <a:lnTo>
                    <a:pt x="690" y="174"/>
                  </a:lnTo>
                  <a:lnTo>
                    <a:pt x="696" y="204"/>
                  </a:lnTo>
                  <a:lnTo>
                    <a:pt x="756" y="222"/>
                  </a:lnTo>
                  <a:lnTo>
                    <a:pt x="768" y="240"/>
                  </a:lnTo>
                  <a:lnTo>
                    <a:pt x="798" y="252"/>
                  </a:lnTo>
                  <a:lnTo>
                    <a:pt x="828" y="270"/>
                  </a:lnTo>
                  <a:lnTo>
                    <a:pt x="858" y="258"/>
                  </a:lnTo>
                  <a:lnTo>
                    <a:pt x="870" y="270"/>
                  </a:lnTo>
                  <a:lnTo>
                    <a:pt x="894" y="264"/>
                  </a:lnTo>
                  <a:lnTo>
                    <a:pt x="918" y="276"/>
                  </a:lnTo>
                  <a:lnTo>
                    <a:pt x="924" y="288"/>
                  </a:lnTo>
                  <a:lnTo>
                    <a:pt x="912" y="306"/>
                  </a:lnTo>
                  <a:lnTo>
                    <a:pt x="894" y="312"/>
                  </a:lnTo>
                  <a:lnTo>
                    <a:pt x="882" y="312"/>
                  </a:lnTo>
                  <a:lnTo>
                    <a:pt x="858" y="324"/>
                  </a:lnTo>
                  <a:lnTo>
                    <a:pt x="828" y="324"/>
                  </a:lnTo>
                  <a:lnTo>
                    <a:pt x="804" y="330"/>
                  </a:lnTo>
                  <a:lnTo>
                    <a:pt x="792" y="342"/>
                  </a:lnTo>
                  <a:lnTo>
                    <a:pt x="798" y="360"/>
                  </a:lnTo>
                  <a:lnTo>
                    <a:pt x="780" y="378"/>
                  </a:lnTo>
                  <a:lnTo>
                    <a:pt x="762" y="372"/>
                  </a:lnTo>
                  <a:lnTo>
                    <a:pt x="744" y="378"/>
                  </a:lnTo>
                  <a:lnTo>
                    <a:pt x="726" y="390"/>
                  </a:lnTo>
                  <a:lnTo>
                    <a:pt x="714" y="390"/>
                  </a:lnTo>
                  <a:lnTo>
                    <a:pt x="708" y="378"/>
                  </a:lnTo>
                  <a:lnTo>
                    <a:pt x="696" y="378"/>
                  </a:lnTo>
                  <a:lnTo>
                    <a:pt x="696" y="396"/>
                  </a:lnTo>
                  <a:lnTo>
                    <a:pt x="684" y="408"/>
                  </a:lnTo>
                  <a:lnTo>
                    <a:pt x="690" y="420"/>
                  </a:lnTo>
                  <a:lnTo>
                    <a:pt x="684" y="438"/>
                  </a:lnTo>
                  <a:lnTo>
                    <a:pt x="690" y="462"/>
                  </a:lnTo>
                  <a:lnTo>
                    <a:pt x="684" y="468"/>
                  </a:lnTo>
                  <a:lnTo>
                    <a:pt x="690" y="486"/>
                  </a:lnTo>
                  <a:lnTo>
                    <a:pt x="684" y="498"/>
                  </a:lnTo>
                  <a:lnTo>
                    <a:pt x="672" y="498"/>
                  </a:lnTo>
                  <a:lnTo>
                    <a:pt x="648" y="534"/>
                  </a:lnTo>
                  <a:lnTo>
                    <a:pt x="630" y="534"/>
                  </a:lnTo>
                  <a:lnTo>
                    <a:pt x="624" y="522"/>
                  </a:lnTo>
                  <a:lnTo>
                    <a:pt x="624" y="534"/>
                  </a:lnTo>
                  <a:lnTo>
                    <a:pt x="606" y="546"/>
                  </a:lnTo>
                  <a:lnTo>
                    <a:pt x="600" y="570"/>
                  </a:lnTo>
                  <a:lnTo>
                    <a:pt x="588" y="576"/>
                  </a:lnTo>
                  <a:lnTo>
                    <a:pt x="588" y="600"/>
                  </a:lnTo>
                  <a:lnTo>
                    <a:pt x="606" y="618"/>
                  </a:lnTo>
                  <a:lnTo>
                    <a:pt x="594" y="666"/>
                  </a:lnTo>
                  <a:lnTo>
                    <a:pt x="576" y="690"/>
                  </a:lnTo>
                  <a:lnTo>
                    <a:pt x="606" y="714"/>
                  </a:lnTo>
                  <a:lnTo>
                    <a:pt x="606" y="726"/>
                  </a:lnTo>
                  <a:lnTo>
                    <a:pt x="582" y="732"/>
                  </a:lnTo>
                  <a:lnTo>
                    <a:pt x="654" y="768"/>
                  </a:lnTo>
                  <a:lnTo>
                    <a:pt x="690" y="804"/>
                  </a:lnTo>
                  <a:lnTo>
                    <a:pt x="708" y="798"/>
                  </a:lnTo>
                  <a:lnTo>
                    <a:pt x="726" y="834"/>
                  </a:lnTo>
                  <a:lnTo>
                    <a:pt x="726" y="846"/>
                  </a:lnTo>
                  <a:lnTo>
                    <a:pt x="720" y="858"/>
                  </a:lnTo>
                  <a:lnTo>
                    <a:pt x="732" y="888"/>
                  </a:lnTo>
                  <a:lnTo>
                    <a:pt x="738" y="906"/>
                  </a:lnTo>
                  <a:lnTo>
                    <a:pt x="798" y="948"/>
                  </a:lnTo>
                  <a:lnTo>
                    <a:pt x="834" y="966"/>
                  </a:lnTo>
                  <a:lnTo>
                    <a:pt x="840" y="978"/>
                  </a:lnTo>
                  <a:lnTo>
                    <a:pt x="918" y="1020"/>
                  </a:lnTo>
                  <a:lnTo>
                    <a:pt x="996" y="1068"/>
                  </a:lnTo>
                  <a:lnTo>
                    <a:pt x="1008" y="1092"/>
                  </a:lnTo>
                  <a:lnTo>
                    <a:pt x="1080" y="1140"/>
                  </a:lnTo>
                  <a:lnTo>
                    <a:pt x="1104" y="1176"/>
                  </a:lnTo>
                  <a:lnTo>
                    <a:pt x="1104" y="1200"/>
                  </a:lnTo>
                  <a:lnTo>
                    <a:pt x="1116" y="1200"/>
                  </a:lnTo>
                  <a:lnTo>
                    <a:pt x="1116" y="1218"/>
                  </a:lnTo>
                  <a:lnTo>
                    <a:pt x="1152" y="1248"/>
                  </a:lnTo>
                  <a:lnTo>
                    <a:pt x="1152" y="1266"/>
                  </a:lnTo>
                  <a:lnTo>
                    <a:pt x="1158" y="1278"/>
                  </a:lnTo>
                  <a:lnTo>
                    <a:pt x="1152" y="1284"/>
                  </a:lnTo>
                  <a:lnTo>
                    <a:pt x="1176" y="1314"/>
                  </a:lnTo>
                  <a:lnTo>
                    <a:pt x="1182" y="1368"/>
                  </a:lnTo>
                  <a:lnTo>
                    <a:pt x="1194" y="1374"/>
                  </a:lnTo>
                  <a:lnTo>
                    <a:pt x="1206" y="1422"/>
                  </a:lnTo>
                  <a:lnTo>
                    <a:pt x="1218" y="1428"/>
                  </a:lnTo>
                  <a:lnTo>
                    <a:pt x="1218" y="1452"/>
                  </a:lnTo>
                  <a:lnTo>
                    <a:pt x="1212" y="1470"/>
                  </a:lnTo>
                  <a:lnTo>
                    <a:pt x="1224" y="1494"/>
                  </a:lnTo>
                  <a:lnTo>
                    <a:pt x="1218" y="1500"/>
                  </a:lnTo>
                  <a:lnTo>
                    <a:pt x="1230" y="1536"/>
                  </a:lnTo>
                  <a:lnTo>
                    <a:pt x="1230" y="1554"/>
                  </a:lnTo>
                  <a:lnTo>
                    <a:pt x="1242" y="1554"/>
                  </a:lnTo>
                  <a:lnTo>
                    <a:pt x="1248" y="1578"/>
                  </a:lnTo>
                  <a:lnTo>
                    <a:pt x="1266" y="1608"/>
                  </a:lnTo>
                  <a:lnTo>
                    <a:pt x="1266" y="1632"/>
                  </a:lnTo>
                  <a:lnTo>
                    <a:pt x="1254" y="1620"/>
                  </a:lnTo>
                  <a:lnTo>
                    <a:pt x="1248" y="1608"/>
                  </a:lnTo>
                  <a:lnTo>
                    <a:pt x="1236" y="1614"/>
                  </a:lnTo>
                  <a:lnTo>
                    <a:pt x="1236" y="1638"/>
                  </a:lnTo>
                  <a:lnTo>
                    <a:pt x="1248" y="1650"/>
                  </a:lnTo>
                  <a:lnTo>
                    <a:pt x="1248" y="1662"/>
                  </a:lnTo>
                  <a:lnTo>
                    <a:pt x="1230" y="1674"/>
                  </a:lnTo>
                  <a:lnTo>
                    <a:pt x="1230" y="1692"/>
                  </a:lnTo>
                  <a:lnTo>
                    <a:pt x="1206" y="1704"/>
                  </a:lnTo>
                  <a:lnTo>
                    <a:pt x="1230" y="1734"/>
                  </a:lnTo>
                  <a:lnTo>
                    <a:pt x="1218" y="1758"/>
                  </a:lnTo>
                  <a:lnTo>
                    <a:pt x="1224" y="1770"/>
                  </a:lnTo>
                  <a:lnTo>
                    <a:pt x="1206" y="1788"/>
                  </a:lnTo>
                  <a:lnTo>
                    <a:pt x="1188" y="1794"/>
                  </a:lnTo>
                  <a:lnTo>
                    <a:pt x="1182" y="1830"/>
                  </a:lnTo>
                  <a:lnTo>
                    <a:pt x="1170" y="1836"/>
                  </a:lnTo>
                  <a:lnTo>
                    <a:pt x="1134" y="1866"/>
                  </a:lnTo>
                  <a:lnTo>
                    <a:pt x="1110" y="1878"/>
                  </a:lnTo>
                  <a:lnTo>
                    <a:pt x="1080" y="1896"/>
                  </a:lnTo>
                  <a:lnTo>
                    <a:pt x="1074" y="1920"/>
                  </a:lnTo>
                  <a:lnTo>
                    <a:pt x="1050" y="1920"/>
                  </a:lnTo>
                  <a:lnTo>
                    <a:pt x="1032" y="1938"/>
                  </a:lnTo>
                  <a:lnTo>
                    <a:pt x="966" y="1974"/>
                  </a:lnTo>
                  <a:lnTo>
                    <a:pt x="924" y="1980"/>
                  </a:lnTo>
                  <a:lnTo>
                    <a:pt x="906" y="1968"/>
                  </a:lnTo>
                  <a:lnTo>
                    <a:pt x="876" y="1974"/>
                  </a:lnTo>
                  <a:lnTo>
                    <a:pt x="870" y="1968"/>
                  </a:lnTo>
                  <a:lnTo>
                    <a:pt x="876" y="1956"/>
                  </a:lnTo>
                  <a:lnTo>
                    <a:pt x="876" y="1938"/>
                  </a:lnTo>
                  <a:lnTo>
                    <a:pt x="870" y="1956"/>
                  </a:lnTo>
                  <a:lnTo>
                    <a:pt x="864" y="1962"/>
                  </a:lnTo>
                  <a:lnTo>
                    <a:pt x="834" y="1956"/>
                  </a:lnTo>
                  <a:lnTo>
                    <a:pt x="852" y="1968"/>
                  </a:lnTo>
                  <a:lnTo>
                    <a:pt x="852" y="1974"/>
                  </a:lnTo>
                  <a:lnTo>
                    <a:pt x="846" y="1980"/>
                  </a:lnTo>
                  <a:lnTo>
                    <a:pt x="822" y="1980"/>
                  </a:lnTo>
                  <a:lnTo>
                    <a:pt x="864" y="1998"/>
                  </a:lnTo>
                  <a:lnTo>
                    <a:pt x="852" y="2010"/>
                  </a:lnTo>
                  <a:lnTo>
                    <a:pt x="864" y="2028"/>
                  </a:lnTo>
                  <a:lnTo>
                    <a:pt x="840" y="2040"/>
                  </a:lnTo>
                  <a:lnTo>
                    <a:pt x="810" y="2016"/>
                  </a:lnTo>
                  <a:lnTo>
                    <a:pt x="834" y="2046"/>
                  </a:lnTo>
                  <a:lnTo>
                    <a:pt x="834" y="2058"/>
                  </a:lnTo>
                  <a:lnTo>
                    <a:pt x="822" y="2076"/>
                  </a:lnTo>
                  <a:lnTo>
                    <a:pt x="810" y="2070"/>
                  </a:lnTo>
                  <a:lnTo>
                    <a:pt x="798" y="2052"/>
                  </a:lnTo>
                  <a:lnTo>
                    <a:pt x="780" y="2058"/>
                  </a:lnTo>
                  <a:lnTo>
                    <a:pt x="786" y="2076"/>
                  </a:lnTo>
                  <a:lnTo>
                    <a:pt x="786" y="2082"/>
                  </a:lnTo>
                  <a:lnTo>
                    <a:pt x="792" y="2094"/>
                  </a:lnTo>
                  <a:lnTo>
                    <a:pt x="780" y="2100"/>
                  </a:lnTo>
                  <a:lnTo>
                    <a:pt x="774" y="2112"/>
                  </a:lnTo>
                  <a:lnTo>
                    <a:pt x="756" y="2112"/>
                  </a:lnTo>
                  <a:lnTo>
                    <a:pt x="726" y="2136"/>
                  </a:lnTo>
                  <a:lnTo>
                    <a:pt x="714" y="2142"/>
                  </a:lnTo>
                  <a:lnTo>
                    <a:pt x="690" y="2142"/>
                  </a:lnTo>
                  <a:lnTo>
                    <a:pt x="684" y="2154"/>
                  </a:lnTo>
                  <a:lnTo>
                    <a:pt x="684" y="2184"/>
                  </a:lnTo>
                  <a:lnTo>
                    <a:pt x="660" y="2202"/>
                  </a:lnTo>
                  <a:lnTo>
                    <a:pt x="654" y="2202"/>
                  </a:lnTo>
                  <a:lnTo>
                    <a:pt x="654" y="2208"/>
                  </a:lnTo>
                  <a:lnTo>
                    <a:pt x="588" y="2232"/>
                  </a:lnTo>
                  <a:lnTo>
                    <a:pt x="552" y="2232"/>
                  </a:lnTo>
                  <a:lnTo>
                    <a:pt x="576" y="2214"/>
                  </a:lnTo>
                  <a:lnTo>
                    <a:pt x="606" y="2208"/>
                  </a:lnTo>
                  <a:lnTo>
                    <a:pt x="618" y="2190"/>
                  </a:lnTo>
                  <a:lnTo>
                    <a:pt x="600" y="2196"/>
                  </a:lnTo>
                  <a:lnTo>
                    <a:pt x="582" y="2184"/>
                  </a:lnTo>
                  <a:lnTo>
                    <a:pt x="588" y="2142"/>
                  </a:lnTo>
                  <a:lnTo>
                    <a:pt x="588" y="2136"/>
                  </a:lnTo>
                  <a:lnTo>
                    <a:pt x="582" y="2136"/>
                  </a:lnTo>
                  <a:lnTo>
                    <a:pt x="588" y="2118"/>
                  </a:lnTo>
                  <a:lnTo>
                    <a:pt x="582" y="2076"/>
                  </a:lnTo>
                  <a:lnTo>
                    <a:pt x="606" y="2040"/>
                  </a:lnTo>
                  <a:lnTo>
                    <a:pt x="648" y="2010"/>
                  </a:lnTo>
                  <a:lnTo>
                    <a:pt x="660" y="1998"/>
                  </a:lnTo>
                  <a:lnTo>
                    <a:pt x="642" y="2004"/>
                  </a:lnTo>
                  <a:lnTo>
                    <a:pt x="606" y="1998"/>
                  </a:lnTo>
                  <a:lnTo>
                    <a:pt x="582" y="2010"/>
                  </a:lnTo>
                  <a:lnTo>
                    <a:pt x="570" y="1998"/>
                  </a:lnTo>
                  <a:lnTo>
                    <a:pt x="552" y="2004"/>
                  </a:lnTo>
                  <a:lnTo>
                    <a:pt x="528" y="1998"/>
                  </a:lnTo>
                  <a:lnTo>
                    <a:pt x="528" y="1968"/>
                  </a:lnTo>
                  <a:lnTo>
                    <a:pt x="522" y="1962"/>
                  </a:lnTo>
                  <a:lnTo>
                    <a:pt x="552" y="1932"/>
                  </a:lnTo>
                  <a:lnTo>
                    <a:pt x="582" y="1926"/>
                  </a:lnTo>
                  <a:lnTo>
                    <a:pt x="600" y="1884"/>
                  </a:lnTo>
                  <a:lnTo>
                    <a:pt x="630" y="1884"/>
                  </a:lnTo>
                  <a:lnTo>
                    <a:pt x="648" y="1896"/>
                  </a:lnTo>
                  <a:lnTo>
                    <a:pt x="720" y="1878"/>
                  </a:lnTo>
                  <a:lnTo>
                    <a:pt x="750" y="1896"/>
                  </a:lnTo>
                  <a:lnTo>
                    <a:pt x="756" y="1914"/>
                  </a:lnTo>
                  <a:lnTo>
                    <a:pt x="810" y="1908"/>
                  </a:lnTo>
                  <a:lnTo>
                    <a:pt x="792" y="1884"/>
                  </a:lnTo>
                  <a:lnTo>
                    <a:pt x="798" y="1860"/>
                  </a:lnTo>
                  <a:lnTo>
                    <a:pt x="768" y="1836"/>
                  </a:lnTo>
                  <a:lnTo>
                    <a:pt x="738" y="1830"/>
                  </a:lnTo>
                  <a:lnTo>
                    <a:pt x="732" y="1776"/>
                  </a:lnTo>
                  <a:lnTo>
                    <a:pt x="762" y="1758"/>
                  </a:lnTo>
                  <a:lnTo>
                    <a:pt x="816" y="1758"/>
                  </a:lnTo>
                  <a:lnTo>
                    <a:pt x="834" y="1734"/>
                  </a:lnTo>
                  <a:lnTo>
                    <a:pt x="876" y="1704"/>
                  </a:lnTo>
                  <a:lnTo>
                    <a:pt x="918" y="1698"/>
                  </a:lnTo>
                  <a:lnTo>
                    <a:pt x="924" y="1680"/>
                  </a:lnTo>
                  <a:lnTo>
                    <a:pt x="948" y="1668"/>
                  </a:lnTo>
                  <a:lnTo>
                    <a:pt x="972" y="1626"/>
                  </a:lnTo>
                  <a:lnTo>
                    <a:pt x="966" y="1596"/>
                  </a:lnTo>
                  <a:lnTo>
                    <a:pt x="978" y="1560"/>
                  </a:lnTo>
                  <a:lnTo>
                    <a:pt x="966" y="1530"/>
                  </a:lnTo>
                  <a:lnTo>
                    <a:pt x="972" y="1488"/>
                  </a:lnTo>
                  <a:lnTo>
                    <a:pt x="948" y="1434"/>
                  </a:lnTo>
                  <a:lnTo>
                    <a:pt x="918" y="1422"/>
                  </a:lnTo>
                  <a:lnTo>
                    <a:pt x="900" y="1374"/>
                  </a:lnTo>
                  <a:lnTo>
                    <a:pt x="906" y="1374"/>
                  </a:lnTo>
                  <a:lnTo>
                    <a:pt x="936" y="1362"/>
                  </a:lnTo>
                  <a:lnTo>
                    <a:pt x="930" y="1320"/>
                  </a:lnTo>
                  <a:lnTo>
                    <a:pt x="918" y="1302"/>
                  </a:lnTo>
                  <a:lnTo>
                    <a:pt x="912" y="1266"/>
                  </a:lnTo>
                  <a:lnTo>
                    <a:pt x="954" y="1230"/>
                  </a:lnTo>
                  <a:lnTo>
                    <a:pt x="954" y="1200"/>
                  </a:lnTo>
                  <a:lnTo>
                    <a:pt x="930" y="1194"/>
                  </a:lnTo>
                  <a:lnTo>
                    <a:pt x="918" y="1182"/>
                  </a:lnTo>
                  <a:lnTo>
                    <a:pt x="924" y="1146"/>
                  </a:lnTo>
                  <a:lnTo>
                    <a:pt x="948" y="1122"/>
                  </a:lnTo>
                  <a:lnTo>
                    <a:pt x="936" y="1104"/>
                  </a:lnTo>
                  <a:lnTo>
                    <a:pt x="906" y="1116"/>
                  </a:lnTo>
                  <a:lnTo>
                    <a:pt x="888" y="1110"/>
                  </a:lnTo>
                  <a:lnTo>
                    <a:pt x="870" y="1086"/>
                  </a:lnTo>
                  <a:lnTo>
                    <a:pt x="834" y="1086"/>
                  </a:lnTo>
                  <a:lnTo>
                    <a:pt x="822" y="1068"/>
                  </a:lnTo>
                  <a:lnTo>
                    <a:pt x="828" y="1050"/>
                  </a:lnTo>
                  <a:lnTo>
                    <a:pt x="810" y="1038"/>
                  </a:lnTo>
                  <a:lnTo>
                    <a:pt x="792" y="1044"/>
                  </a:lnTo>
                  <a:lnTo>
                    <a:pt x="774" y="1026"/>
                  </a:lnTo>
                  <a:lnTo>
                    <a:pt x="768" y="1002"/>
                  </a:lnTo>
                  <a:lnTo>
                    <a:pt x="750" y="972"/>
                  </a:lnTo>
                  <a:lnTo>
                    <a:pt x="714" y="972"/>
                  </a:lnTo>
                  <a:lnTo>
                    <a:pt x="696" y="966"/>
                  </a:lnTo>
                  <a:lnTo>
                    <a:pt x="684" y="930"/>
                  </a:lnTo>
                  <a:lnTo>
                    <a:pt x="636" y="882"/>
                  </a:lnTo>
                  <a:lnTo>
                    <a:pt x="636" y="864"/>
                  </a:lnTo>
                  <a:lnTo>
                    <a:pt x="606" y="822"/>
                  </a:lnTo>
                  <a:lnTo>
                    <a:pt x="564" y="804"/>
                  </a:lnTo>
                  <a:lnTo>
                    <a:pt x="522" y="756"/>
                  </a:lnTo>
                  <a:lnTo>
                    <a:pt x="492" y="756"/>
                  </a:lnTo>
                  <a:lnTo>
                    <a:pt x="444" y="732"/>
                  </a:lnTo>
                  <a:lnTo>
                    <a:pt x="396" y="732"/>
                  </a:lnTo>
                  <a:lnTo>
                    <a:pt x="378" y="696"/>
                  </a:lnTo>
                  <a:lnTo>
                    <a:pt x="354" y="696"/>
                  </a:lnTo>
                  <a:lnTo>
                    <a:pt x="348" y="678"/>
                  </a:lnTo>
                  <a:lnTo>
                    <a:pt x="366" y="654"/>
                  </a:lnTo>
                  <a:lnTo>
                    <a:pt x="336" y="618"/>
                  </a:lnTo>
                  <a:lnTo>
                    <a:pt x="330" y="600"/>
                  </a:lnTo>
                  <a:lnTo>
                    <a:pt x="354" y="594"/>
                  </a:lnTo>
                  <a:lnTo>
                    <a:pt x="396" y="582"/>
                  </a:lnTo>
                  <a:lnTo>
                    <a:pt x="426" y="576"/>
                  </a:lnTo>
                  <a:lnTo>
                    <a:pt x="444" y="564"/>
                  </a:lnTo>
                  <a:lnTo>
                    <a:pt x="462" y="510"/>
                  </a:lnTo>
                  <a:lnTo>
                    <a:pt x="486" y="504"/>
                  </a:lnTo>
                  <a:lnTo>
                    <a:pt x="486" y="480"/>
                  </a:lnTo>
                  <a:lnTo>
                    <a:pt x="438" y="474"/>
                  </a:lnTo>
                  <a:lnTo>
                    <a:pt x="444" y="450"/>
                  </a:lnTo>
                  <a:lnTo>
                    <a:pt x="438" y="420"/>
                  </a:lnTo>
                  <a:lnTo>
                    <a:pt x="396" y="414"/>
                  </a:lnTo>
                  <a:lnTo>
                    <a:pt x="372" y="390"/>
                  </a:lnTo>
                  <a:lnTo>
                    <a:pt x="330" y="390"/>
                  </a:lnTo>
                  <a:lnTo>
                    <a:pt x="294" y="408"/>
                  </a:lnTo>
                  <a:lnTo>
                    <a:pt x="258" y="396"/>
                  </a:lnTo>
                  <a:lnTo>
                    <a:pt x="192" y="396"/>
                  </a:lnTo>
                  <a:lnTo>
                    <a:pt x="162" y="348"/>
                  </a:lnTo>
                  <a:lnTo>
                    <a:pt x="108" y="306"/>
                  </a:lnTo>
                  <a:lnTo>
                    <a:pt x="120" y="282"/>
                  </a:lnTo>
                  <a:lnTo>
                    <a:pt x="114" y="252"/>
                  </a:lnTo>
                  <a:lnTo>
                    <a:pt x="90" y="228"/>
                  </a:lnTo>
                  <a:lnTo>
                    <a:pt x="60" y="192"/>
                  </a:lnTo>
                  <a:lnTo>
                    <a:pt x="12" y="174"/>
                  </a:lnTo>
                  <a:lnTo>
                    <a:pt x="0" y="156"/>
                  </a:lnTo>
                  <a:lnTo>
                    <a:pt x="24" y="144"/>
                  </a:lnTo>
                  <a:lnTo>
                    <a:pt x="30" y="132"/>
                  </a:lnTo>
                  <a:lnTo>
                    <a:pt x="48" y="120"/>
                  </a:lnTo>
                  <a:lnTo>
                    <a:pt x="78" y="108"/>
                  </a:lnTo>
                  <a:lnTo>
                    <a:pt x="102" y="108"/>
                  </a:lnTo>
                  <a:lnTo>
                    <a:pt x="96" y="132"/>
                  </a:lnTo>
                  <a:lnTo>
                    <a:pt x="114" y="138"/>
                  </a:lnTo>
                  <a:lnTo>
                    <a:pt x="132" y="138"/>
                  </a:lnTo>
                  <a:lnTo>
                    <a:pt x="138" y="114"/>
                  </a:lnTo>
                  <a:lnTo>
                    <a:pt x="162" y="96"/>
                  </a:lnTo>
                  <a:lnTo>
                    <a:pt x="192" y="126"/>
                  </a:lnTo>
                  <a:lnTo>
                    <a:pt x="210" y="108"/>
                  </a:lnTo>
                  <a:lnTo>
                    <a:pt x="228" y="108"/>
                  </a:lnTo>
                  <a:lnTo>
                    <a:pt x="234" y="126"/>
                  </a:lnTo>
                  <a:lnTo>
                    <a:pt x="270" y="114"/>
                  </a:lnTo>
                  <a:lnTo>
                    <a:pt x="276" y="90"/>
                  </a:lnTo>
                  <a:lnTo>
                    <a:pt x="312" y="84"/>
                  </a:lnTo>
                  <a:lnTo>
                    <a:pt x="342" y="96"/>
                  </a:lnTo>
                  <a:lnTo>
                    <a:pt x="390" y="84"/>
                  </a:lnTo>
                  <a:lnTo>
                    <a:pt x="390" y="42"/>
                  </a:lnTo>
                  <a:lnTo>
                    <a:pt x="426" y="24"/>
                  </a:lnTo>
                  <a:lnTo>
                    <a:pt x="462" y="24"/>
                  </a:lnTo>
                  <a:lnTo>
                    <a:pt x="48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9" name="Freeform 29">
              <a:extLst>
                <a:ext uri="{FF2B5EF4-FFF2-40B4-BE49-F238E27FC236}">
                  <a16:creationId xmlns:a16="http://schemas.microsoft.com/office/drawing/2014/main" id="{2D059154-C873-4C3E-B3D3-D0F17A90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8241" y="4791706"/>
              <a:ext cx="125882" cy="97909"/>
            </a:xfrm>
            <a:custGeom>
              <a:avLst/>
              <a:gdLst/>
              <a:ahLst/>
              <a:cxnLst>
                <a:cxn ang="0">
                  <a:pos x="654" y="24"/>
                </a:cxn>
                <a:cxn ang="0">
                  <a:pos x="708" y="48"/>
                </a:cxn>
                <a:cxn ang="0">
                  <a:pos x="750" y="90"/>
                </a:cxn>
                <a:cxn ang="0">
                  <a:pos x="804" y="156"/>
                </a:cxn>
                <a:cxn ang="0">
                  <a:pos x="810" y="228"/>
                </a:cxn>
                <a:cxn ang="0">
                  <a:pos x="804" y="294"/>
                </a:cxn>
                <a:cxn ang="0">
                  <a:pos x="756" y="348"/>
                </a:cxn>
                <a:cxn ang="0">
                  <a:pos x="708" y="372"/>
                </a:cxn>
                <a:cxn ang="0">
                  <a:pos x="648" y="426"/>
                </a:cxn>
                <a:cxn ang="0">
                  <a:pos x="564" y="444"/>
                </a:cxn>
                <a:cxn ang="0">
                  <a:pos x="600" y="504"/>
                </a:cxn>
                <a:cxn ang="0">
                  <a:pos x="624" y="552"/>
                </a:cxn>
                <a:cxn ang="0">
                  <a:pos x="588" y="582"/>
                </a:cxn>
                <a:cxn ang="0">
                  <a:pos x="552" y="546"/>
                </a:cxn>
                <a:cxn ang="0">
                  <a:pos x="462" y="552"/>
                </a:cxn>
                <a:cxn ang="0">
                  <a:pos x="414" y="594"/>
                </a:cxn>
                <a:cxn ang="0">
                  <a:pos x="354" y="630"/>
                </a:cxn>
                <a:cxn ang="0">
                  <a:pos x="318" y="618"/>
                </a:cxn>
                <a:cxn ang="0">
                  <a:pos x="270" y="594"/>
                </a:cxn>
                <a:cxn ang="0">
                  <a:pos x="240" y="624"/>
                </a:cxn>
                <a:cxn ang="0">
                  <a:pos x="222" y="612"/>
                </a:cxn>
                <a:cxn ang="0">
                  <a:pos x="228" y="582"/>
                </a:cxn>
                <a:cxn ang="0">
                  <a:pos x="222" y="540"/>
                </a:cxn>
                <a:cxn ang="0">
                  <a:pos x="210" y="534"/>
                </a:cxn>
                <a:cxn ang="0">
                  <a:pos x="192" y="570"/>
                </a:cxn>
                <a:cxn ang="0">
                  <a:pos x="144" y="552"/>
                </a:cxn>
                <a:cxn ang="0">
                  <a:pos x="132" y="510"/>
                </a:cxn>
                <a:cxn ang="0">
                  <a:pos x="108" y="498"/>
                </a:cxn>
                <a:cxn ang="0">
                  <a:pos x="90" y="438"/>
                </a:cxn>
                <a:cxn ang="0">
                  <a:pos x="66" y="396"/>
                </a:cxn>
                <a:cxn ang="0">
                  <a:pos x="48" y="354"/>
                </a:cxn>
                <a:cxn ang="0">
                  <a:pos x="36" y="276"/>
                </a:cxn>
                <a:cxn ang="0">
                  <a:pos x="0" y="210"/>
                </a:cxn>
                <a:cxn ang="0">
                  <a:pos x="30" y="126"/>
                </a:cxn>
                <a:cxn ang="0">
                  <a:pos x="72" y="42"/>
                </a:cxn>
                <a:cxn ang="0">
                  <a:pos x="174" y="18"/>
                </a:cxn>
                <a:cxn ang="0">
                  <a:pos x="228" y="36"/>
                </a:cxn>
                <a:cxn ang="0">
                  <a:pos x="306" y="18"/>
                </a:cxn>
                <a:cxn ang="0">
                  <a:pos x="384" y="24"/>
                </a:cxn>
                <a:cxn ang="0">
                  <a:pos x="426" y="30"/>
                </a:cxn>
                <a:cxn ang="0">
                  <a:pos x="480" y="78"/>
                </a:cxn>
                <a:cxn ang="0">
                  <a:pos x="552" y="120"/>
                </a:cxn>
                <a:cxn ang="0">
                  <a:pos x="600" y="114"/>
                </a:cxn>
                <a:cxn ang="0">
                  <a:pos x="594" y="60"/>
                </a:cxn>
                <a:cxn ang="0">
                  <a:pos x="588" y="12"/>
                </a:cxn>
              </a:cxnLst>
              <a:rect l="0" t="0" r="r" b="b"/>
              <a:pathLst>
                <a:path w="810" h="630">
                  <a:moveTo>
                    <a:pt x="642" y="0"/>
                  </a:moveTo>
                  <a:lnTo>
                    <a:pt x="654" y="24"/>
                  </a:lnTo>
                  <a:lnTo>
                    <a:pt x="678" y="30"/>
                  </a:lnTo>
                  <a:lnTo>
                    <a:pt x="708" y="48"/>
                  </a:lnTo>
                  <a:lnTo>
                    <a:pt x="732" y="42"/>
                  </a:lnTo>
                  <a:lnTo>
                    <a:pt x="750" y="90"/>
                  </a:lnTo>
                  <a:lnTo>
                    <a:pt x="780" y="102"/>
                  </a:lnTo>
                  <a:lnTo>
                    <a:pt x="804" y="156"/>
                  </a:lnTo>
                  <a:lnTo>
                    <a:pt x="798" y="198"/>
                  </a:lnTo>
                  <a:lnTo>
                    <a:pt x="810" y="228"/>
                  </a:lnTo>
                  <a:lnTo>
                    <a:pt x="798" y="264"/>
                  </a:lnTo>
                  <a:lnTo>
                    <a:pt x="804" y="294"/>
                  </a:lnTo>
                  <a:lnTo>
                    <a:pt x="780" y="336"/>
                  </a:lnTo>
                  <a:lnTo>
                    <a:pt x="756" y="348"/>
                  </a:lnTo>
                  <a:lnTo>
                    <a:pt x="750" y="366"/>
                  </a:lnTo>
                  <a:lnTo>
                    <a:pt x="708" y="372"/>
                  </a:lnTo>
                  <a:lnTo>
                    <a:pt x="666" y="402"/>
                  </a:lnTo>
                  <a:lnTo>
                    <a:pt x="648" y="426"/>
                  </a:lnTo>
                  <a:lnTo>
                    <a:pt x="594" y="426"/>
                  </a:lnTo>
                  <a:lnTo>
                    <a:pt x="564" y="444"/>
                  </a:lnTo>
                  <a:lnTo>
                    <a:pt x="570" y="498"/>
                  </a:lnTo>
                  <a:lnTo>
                    <a:pt x="600" y="504"/>
                  </a:lnTo>
                  <a:lnTo>
                    <a:pt x="630" y="528"/>
                  </a:lnTo>
                  <a:lnTo>
                    <a:pt x="624" y="552"/>
                  </a:lnTo>
                  <a:lnTo>
                    <a:pt x="642" y="576"/>
                  </a:lnTo>
                  <a:lnTo>
                    <a:pt x="588" y="582"/>
                  </a:lnTo>
                  <a:lnTo>
                    <a:pt x="582" y="564"/>
                  </a:lnTo>
                  <a:lnTo>
                    <a:pt x="552" y="546"/>
                  </a:lnTo>
                  <a:lnTo>
                    <a:pt x="480" y="564"/>
                  </a:lnTo>
                  <a:lnTo>
                    <a:pt x="462" y="552"/>
                  </a:lnTo>
                  <a:lnTo>
                    <a:pt x="432" y="552"/>
                  </a:lnTo>
                  <a:lnTo>
                    <a:pt x="414" y="594"/>
                  </a:lnTo>
                  <a:lnTo>
                    <a:pt x="384" y="600"/>
                  </a:lnTo>
                  <a:lnTo>
                    <a:pt x="354" y="630"/>
                  </a:lnTo>
                  <a:lnTo>
                    <a:pt x="324" y="612"/>
                  </a:lnTo>
                  <a:lnTo>
                    <a:pt x="318" y="618"/>
                  </a:lnTo>
                  <a:lnTo>
                    <a:pt x="288" y="606"/>
                  </a:lnTo>
                  <a:lnTo>
                    <a:pt x="270" y="594"/>
                  </a:lnTo>
                  <a:lnTo>
                    <a:pt x="264" y="606"/>
                  </a:lnTo>
                  <a:lnTo>
                    <a:pt x="240" y="624"/>
                  </a:lnTo>
                  <a:lnTo>
                    <a:pt x="222" y="624"/>
                  </a:lnTo>
                  <a:lnTo>
                    <a:pt x="222" y="612"/>
                  </a:lnTo>
                  <a:lnTo>
                    <a:pt x="210" y="600"/>
                  </a:lnTo>
                  <a:lnTo>
                    <a:pt x="228" y="582"/>
                  </a:lnTo>
                  <a:lnTo>
                    <a:pt x="234" y="564"/>
                  </a:lnTo>
                  <a:lnTo>
                    <a:pt x="222" y="540"/>
                  </a:lnTo>
                  <a:lnTo>
                    <a:pt x="222" y="522"/>
                  </a:lnTo>
                  <a:lnTo>
                    <a:pt x="210" y="534"/>
                  </a:lnTo>
                  <a:lnTo>
                    <a:pt x="192" y="546"/>
                  </a:lnTo>
                  <a:lnTo>
                    <a:pt x="192" y="570"/>
                  </a:lnTo>
                  <a:lnTo>
                    <a:pt x="144" y="570"/>
                  </a:lnTo>
                  <a:lnTo>
                    <a:pt x="144" y="552"/>
                  </a:lnTo>
                  <a:lnTo>
                    <a:pt x="132" y="534"/>
                  </a:lnTo>
                  <a:lnTo>
                    <a:pt x="132" y="510"/>
                  </a:lnTo>
                  <a:lnTo>
                    <a:pt x="120" y="492"/>
                  </a:lnTo>
                  <a:lnTo>
                    <a:pt x="108" y="498"/>
                  </a:lnTo>
                  <a:lnTo>
                    <a:pt x="90" y="468"/>
                  </a:lnTo>
                  <a:lnTo>
                    <a:pt x="90" y="438"/>
                  </a:lnTo>
                  <a:lnTo>
                    <a:pt x="66" y="426"/>
                  </a:lnTo>
                  <a:lnTo>
                    <a:pt x="66" y="396"/>
                  </a:lnTo>
                  <a:lnTo>
                    <a:pt x="48" y="378"/>
                  </a:lnTo>
                  <a:lnTo>
                    <a:pt x="48" y="354"/>
                  </a:lnTo>
                  <a:lnTo>
                    <a:pt x="54" y="306"/>
                  </a:lnTo>
                  <a:lnTo>
                    <a:pt x="36" y="276"/>
                  </a:lnTo>
                  <a:lnTo>
                    <a:pt x="12" y="264"/>
                  </a:lnTo>
                  <a:lnTo>
                    <a:pt x="0" y="210"/>
                  </a:lnTo>
                  <a:lnTo>
                    <a:pt x="0" y="156"/>
                  </a:lnTo>
                  <a:lnTo>
                    <a:pt x="30" y="126"/>
                  </a:lnTo>
                  <a:lnTo>
                    <a:pt x="36" y="84"/>
                  </a:lnTo>
                  <a:lnTo>
                    <a:pt x="72" y="42"/>
                  </a:lnTo>
                  <a:lnTo>
                    <a:pt x="102" y="42"/>
                  </a:lnTo>
                  <a:lnTo>
                    <a:pt x="174" y="18"/>
                  </a:lnTo>
                  <a:lnTo>
                    <a:pt x="216" y="24"/>
                  </a:lnTo>
                  <a:lnTo>
                    <a:pt x="228" y="36"/>
                  </a:lnTo>
                  <a:lnTo>
                    <a:pt x="270" y="18"/>
                  </a:lnTo>
                  <a:lnTo>
                    <a:pt x="306" y="18"/>
                  </a:lnTo>
                  <a:lnTo>
                    <a:pt x="336" y="30"/>
                  </a:lnTo>
                  <a:lnTo>
                    <a:pt x="384" y="24"/>
                  </a:lnTo>
                  <a:lnTo>
                    <a:pt x="408" y="42"/>
                  </a:lnTo>
                  <a:lnTo>
                    <a:pt x="426" y="30"/>
                  </a:lnTo>
                  <a:lnTo>
                    <a:pt x="462" y="54"/>
                  </a:lnTo>
                  <a:lnTo>
                    <a:pt x="480" y="78"/>
                  </a:lnTo>
                  <a:lnTo>
                    <a:pt x="522" y="78"/>
                  </a:lnTo>
                  <a:lnTo>
                    <a:pt x="552" y="120"/>
                  </a:lnTo>
                  <a:lnTo>
                    <a:pt x="594" y="132"/>
                  </a:lnTo>
                  <a:lnTo>
                    <a:pt x="600" y="114"/>
                  </a:lnTo>
                  <a:lnTo>
                    <a:pt x="588" y="90"/>
                  </a:lnTo>
                  <a:lnTo>
                    <a:pt x="594" y="60"/>
                  </a:lnTo>
                  <a:lnTo>
                    <a:pt x="564" y="30"/>
                  </a:lnTo>
                  <a:lnTo>
                    <a:pt x="588" y="12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0" name="Freeform 30">
              <a:extLst>
                <a:ext uri="{FF2B5EF4-FFF2-40B4-BE49-F238E27FC236}">
                  <a16:creationId xmlns:a16="http://schemas.microsoft.com/office/drawing/2014/main" id="{32324714-8735-4915-B56B-49228BF8F62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509" y="4608944"/>
              <a:ext cx="194884" cy="203277"/>
            </a:xfrm>
            <a:custGeom>
              <a:avLst/>
              <a:gdLst/>
              <a:ahLst/>
              <a:cxnLst>
                <a:cxn ang="0">
                  <a:pos x="312" y="18"/>
                </a:cxn>
                <a:cxn ang="0">
                  <a:pos x="414" y="96"/>
                </a:cxn>
                <a:cxn ang="0">
                  <a:pos x="462" y="192"/>
                </a:cxn>
                <a:cxn ang="0">
                  <a:pos x="594" y="252"/>
                </a:cxn>
                <a:cxn ang="0">
                  <a:pos x="696" y="258"/>
                </a:cxn>
                <a:cxn ang="0">
                  <a:pos x="738" y="318"/>
                </a:cxn>
                <a:cxn ang="0">
                  <a:pos x="762" y="354"/>
                </a:cxn>
                <a:cxn ang="0">
                  <a:pos x="696" y="426"/>
                </a:cxn>
                <a:cxn ang="0">
                  <a:pos x="636" y="462"/>
                </a:cxn>
                <a:cxn ang="0">
                  <a:pos x="654" y="540"/>
                </a:cxn>
                <a:cxn ang="0">
                  <a:pos x="744" y="576"/>
                </a:cxn>
                <a:cxn ang="0">
                  <a:pos x="864" y="648"/>
                </a:cxn>
                <a:cxn ang="0">
                  <a:pos x="936" y="726"/>
                </a:cxn>
                <a:cxn ang="0">
                  <a:pos x="1014" y="816"/>
                </a:cxn>
                <a:cxn ang="0">
                  <a:pos x="1074" y="870"/>
                </a:cxn>
                <a:cxn ang="0">
                  <a:pos x="1128" y="894"/>
                </a:cxn>
                <a:cxn ang="0">
                  <a:pos x="1170" y="930"/>
                </a:cxn>
                <a:cxn ang="0">
                  <a:pos x="1236" y="948"/>
                </a:cxn>
                <a:cxn ang="0">
                  <a:pos x="1218" y="1026"/>
                </a:cxn>
                <a:cxn ang="0">
                  <a:pos x="1254" y="1074"/>
                </a:cxn>
                <a:cxn ang="0">
                  <a:pos x="1230" y="1164"/>
                </a:cxn>
                <a:cxn ang="0">
                  <a:pos x="1176" y="1224"/>
                </a:cxn>
                <a:cxn ang="0">
                  <a:pos x="1110" y="1176"/>
                </a:cxn>
                <a:cxn ang="0">
                  <a:pos x="1062" y="1236"/>
                </a:cxn>
                <a:cxn ang="0">
                  <a:pos x="1062" y="1308"/>
                </a:cxn>
                <a:cxn ang="0">
                  <a:pos x="948" y="1254"/>
                </a:cxn>
                <a:cxn ang="0">
                  <a:pos x="912" y="1200"/>
                </a:cxn>
                <a:cxn ang="0">
                  <a:pos x="924" y="1110"/>
                </a:cxn>
                <a:cxn ang="0">
                  <a:pos x="942" y="1032"/>
                </a:cxn>
                <a:cxn ang="0">
                  <a:pos x="906" y="978"/>
                </a:cxn>
                <a:cxn ang="0">
                  <a:pos x="822" y="930"/>
                </a:cxn>
                <a:cxn ang="0">
                  <a:pos x="804" y="852"/>
                </a:cxn>
                <a:cxn ang="0">
                  <a:pos x="804" y="780"/>
                </a:cxn>
                <a:cxn ang="0">
                  <a:pos x="684" y="684"/>
                </a:cxn>
                <a:cxn ang="0">
                  <a:pos x="540" y="636"/>
                </a:cxn>
                <a:cxn ang="0">
                  <a:pos x="414" y="672"/>
                </a:cxn>
                <a:cxn ang="0">
                  <a:pos x="288" y="672"/>
                </a:cxn>
                <a:cxn ang="0">
                  <a:pos x="204" y="726"/>
                </a:cxn>
                <a:cxn ang="0">
                  <a:pos x="186" y="576"/>
                </a:cxn>
                <a:cxn ang="0">
                  <a:pos x="186" y="504"/>
                </a:cxn>
                <a:cxn ang="0">
                  <a:pos x="144" y="444"/>
                </a:cxn>
                <a:cxn ang="0">
                  <a:pos x="72" y="420"/>
                </a:cxn>
                <a:cxn ang="0">
                  <a:pos x="60" y="324"/>
                </a:cxn>
                <a:cxn ang="0">
                  <a:pos x="18" y="270"/>
                </a:cxn>
                <a:cxn ang="0">
                  <a:pos x="54" y="228"/>
                </a:cxn>
                <a:cxn ang="0">
                  <a:pos x="114" y="168"/>
                </a:cxn>
                <a:cxn ang="0">
                  <a:pos x="216" y="174"/>
                </a:cxn>
                <a:cxn ang="0">
                  <a:pos x="234" y="108"/>
                </a:cxn>
                <a:cxn ang="0">
                  <a:pos x="240" y="18"/>
                </a:cxn>
              </a:cxnLst>
              <a:rect l="0" t="0" r="r" b="b"/>
              <a:pathLst>
                <a:path w="1254" h="1308">
                  <a:moveTo>
                    <a:pt x="240" y="0"/>
                  </a:moveTo>
                  <a:lnTo>
                    <a:pt x="300" y="0"/>
                  </a:lnTo>
                  <a:lnTo>
                    <a:pt x="312" y="18"/>
                  </a:lnTo>
                  <a:lnTo>
                    <a:pt x="360" y="36"/>
                  </a:lnTo>
                  <a:lnTo>
                    <a:pt x="390" y="72"/>
                  </a:lnTo>
                  <a:lnTo>
                    <a:pt x="414" y="96"/>
                  </a:lnTo>
                  <a:lnTo>
                    <a:pt x="420" y="126"/>
                  </a:lnTo>
                  <a:lnTo>
                    <a:pt x="408" y="150"/>
                  </a:lnTo>
                  <a:lnTo>
                    <a:pt x="462" y="192"/>
                  </a:lnTo>
                  <a:lnTo>
                    <a:pt x="492" y="240"/>
                  </a:lnTo>
                  <a:lnTo>
                    <a:pt x="558" y="240"/>
                  </a:lnTo>
                  <a:lnTo>
                    <a:pt x="594" y="252"/>
                  </a:lnTo>
                  <a:lnTo>
                    <a:pt x="630" y="234"/>
                  </a:lnTo>
                  <a:lnTo>
                    <a:pt x="672" y="234"/>
                  </a:lnTo>
                  <a:lnTo>
                    <a:pt x="696" y="258"/>
                  </a:lnTo>
                  <a:lnTo>
                    <a:pt x="738" y="264"/>
                  </a:lnTo>
                  <a:lnTo>
                    <a:pt x="744" y="294"/>
                  </a:lnTo>
                  <a:lnTo>
                    <a:pt x="738" y="318"/>
                  </a:lnTo>
                  <a:lnTo>
                    <a:pt x="786" y="324"/>
                  </a:lnTo>
                  <a:lnTo>
                    <a:pt x="786" y="348"/>
                  </a:lnTo>
                  <a:lnTo>
                    <a:pt x="762" y="354"/>
                  </a:lnTo>
                  <a:lnTo>
                    <a:pt x="744" y="408"/>
                  </a:lnTo>
                  <a:lnTo>
                    <a:pt x="726" y="420"/>
                  </a:lnTo>
                  <a:lnTo>
                    <a:pt x="696" y="426"/>
                  </a:lnTo>
                  <a:lnTo>
                    <a:pt x="654" y="438"/>
                  </a:lnTo>
                  <a:lnTo>
                    <a:pt x="630" y="444"/>
                  </a:lnTo>
                  <a:lnTo>
                    <a:pt x="636" y="462"/>
                  </a:lnTo>
                  <a:lnTo>
                    <a:pt x="666" y="498"/>
                  </a:lnTo>
                  <a:lnTo>
                    <a:pt x="648" y="522"/>
                  </a:lnTo>
                  <a:lnTo>
                    <a:pt x="654" y="540"/>
                  </a:lnTo>
                  <a:lnTo>
                    <a:pt x="678" y="540"/>
                  </a:lnTo>
                  <a:lnTo>
                    <a:pt x="696" y="576"/>
                  </a:lnTo>
                  <a:lnTo>
                    <a:pt x="744" y="576"/>
                  </a:lnTo>
                  <a:lnTo>
                    <a:pt x="792" y="600"/>
                  </a:lnTo>
                  <a:lnTo>
                    <a:pt x="822" y="600"/>
                  </a:lnTo>
                  <a:lnTo>
                    <a:pt x="864" y="648"/>
                  </a:lnTo>
                  <a:lnTo>
                    <a:pt x="906" y="666"/>
                  </a:lnTo>
                  <a:lnTo>
                    <a:pt x="936" y="708"/>
                  </a:lnTo>
                  <a:lnTo>
                    <a:pt x="936" y="726"/>
                  </a:lnTo>
                  <a:lnTo>
                    <a:pt x="984" y="774"/>
                  </a:lnTo>
                  <a:lnTo>
                    <a:pt x="996" y="810"/>
                  </a:lnTo>
                  <a:lnTo>
                    <a:pt x="1014" y="816"/>
                  </a:lnTo>
                  <a:lnTo>
                    <a:pt x="1050" y="816"/>
                  </a:lnTo>
                  <a:lnTo>
                    <a:pt x="1068" y="846"/>
                  </a:lnTo>
                  <a:lnTo>
                    <a:pt x="1074" y="870"/>
                  </a:lnTo>
                  <a:lnTo>
                    <a:pt x="1092" y="888"/>
                  </a:lnTo>
                  <a:lnTo>
                    <a:pt x="1110" y="882"/>
                  </a:lnTo>
                  <a:lnTo>
                    <a:pt x="1128" y="894"/>
                  </a:lnTo>
                  <a:lnTo>
                    <a:pt x="1122" y="912"/>
                  </a:lnTo>
                  <a:lnTo>
                    <a:pt x="1134" y="930"/>
                  </a:lnTo>
                  <a:lnTo>
                    <a:pt x="1170" y="930"/>
                  </a:lnTo>
                  <a:lnTo>
                    <a:pt x="1188" y="954"/>
                  </a:lnTo>
                  <a:lnTo>
                    <a:pt x="1206" y="960"/>
                  </a:lnTo>
                  <a:lnTo>
                    <a:pt x="1236" y="948"/>
                  </a:lnTo>
                  <a:lnTo>
                    <a:pt x="1248" y="966"/>
                  </a:lnTo>
                  <a:lnTo>
                    <a:pt x="1224" y="990"/>
                  </a:lnTo>
                  <a:lnTo>
                    <a:pt x="1218" y="1026"/>
                  </a:lnTo>
                  <a:lnTo>
                    <a:pt x="1230" y="1038"/>
                  </a:lnTo>
                  <a:lnTo>
                    <a:pt x="1254" y="1044"/>
                  </a:lnTo>
                  <a:lnTo>
                    <a:pt x="1254" y="1074"/>
                  </a:lnTo>
                  <a:lnTo>
                    <a:pt x="1212" y="1110"/>
                  </a:lnTo>
                  <a:lnTo>
                    <a:pt x="1218" y="1146"/>
                  </a:lnTo>
                  <a:lnTo>
                    <a:pt x="1230" y="1164"/>
                  </a:lnTo>
                  <a:lnTo>
                    <a:pt x="1236" y="1206"/>
                  </a:lnTo>
                  <a:lnTo>
                    <a:pt x="1206" y="1218"/>
                  </a:lnTo>
                  <a:lnTo>
                    <a:pt x="1176" y="1224"/>
                  </a:lnTo>
                  <a:lnTo>
                    <a:pt x="1146" y="1206"/>
                  </a:lnTo>
                  <a:lnTo>
                    <a:pt x="1122" y="1200"/>
                  </a:lnTo>
                  <a:lnTo>
                    <a:pt x="1110" y="1176"/>
                  </a:lnTo>
                  <a:lnTo>
                    <a:pt x="1056" y="1188"/>
                  </a:lnTo>
                  <a:lnTo>
                    <a:pt x="1032" y="1206"/>
                  </a:lnTo>
                  <a:lnTo>
                    <a:pt x="1062" y="1236"/>
                  </a:lnTo>
                  <a:lnTo>
                    <a:pt x="1056" y="1266"/>
                  </a:lnTo>
                  <a:lnTo>
                    <a:pt x="1068" y="1290"/>
                  </a:lnTo>
                  <a:lnTo>
                    <a:pt x="1062" y="1308"/>
                  </a:lnTo>
                  <a:lnTo>
                    <a:pt x="1020" y="1296"/>
                  </a:lnTo>
                  <a:lnTo>
                    <a:pt x="990" y="1254"/>
                  </a:lnTo>
                  <a:lnTo>
                    <a:pt x="948" y="1254"/>
                  </a:lnTo>
                  <a:lnTo>
                    <a:pt x="930" y="1230"/>
                  </a:lnTo>
                  <a:lnTo>
                    <a:pt x="894" y="1206"/>
                  </a:lnTo>
                  <a:lnTo>
                    <a:pt x="912" y="1200"/>
                  </a:lnTo>
                  <a:lnTo>
                    <a:pt x="936" y="1182"/>
                  </a:lnTo>
                  <a:lnTo>
                    <a:pt x="936" y="1134"/>
                  </a:lnTo>
                  <a:lnTo>
                    <a:pt x="924" y="1110"/>
                  </a:lnTo>
                  <a:lnTo>
                    <a:pt x="936" y="1086"/>
                  </a:lnTo>
                  <a:lnTo>
                    <a:pt x="936" y="1068"/>
                  </a:lnTo>
                  <a:lnTo>
                    <a:pt x="942" y="1032"/>
                  </a:lnTo>
                  <a:lnTo>
                    <a:pt x="936" y="1014"/>
                  </a:lnTo>
                  <a:lnTo>
                    <a:pt x="900" y="990"/>
                  </a:lnTo>
                  <a:lnTo>
                    <a:pt x="906" y="978"/>
                  </a:lnTo>
                  <a:lnTo>
                    <a:pt x="882" y="966"/>
                  </a:lnTo>
                  <a:lnTo>
                    <a:pt x="852" y="966"/>
                  </a:lnTo>
                  <a:lnTo>
                    <a:pt x="822" y="930"/>
                  </a:lnTo>
                  <a:lnTo>
                    <a:pt x="792" y="912"/>
                  </a:lnTo>
                  <a:lnTo>
                    <a:pt x="798" y="894"/>
                  </a:lnTo>
                  <a:lnTo>
                    <a:pt x="804" y="852"/>
                  </a:lnTo>
                  <a:lnTo>
                    <a:pt x="786" y="822"/>
                  </a:lnTo>
                  <a:lnTo>
                    <a:pt x="798" y="804"/>
                  </a:lnTo>
                  <a:lnTo>
                    <a:pt x="804" y="780"/>
                  </a:lnTo>
                  <a:lnTo>
                    <a:pt x="786" y="750"/>
                  </a:lnTo>
                  <a:lnTo>
                    <a:pt x="750" y="726"/>
                  </a:lnTo>
                  <a:lnTo>
                    <a:pt x="684" y="684"/>
                  </a:lnTo>
                  <a:lnTo>
                    <a:pt x="660" y="642"/>
                  </a:lnTo>
                  <a:lnTo>
                    <a:pt x="594" y="624"/>
                  </a:lnTo>
                  <a:lnTo>
                    <a:pt x="540" y="636"/>
                  </a:lnTo>
                  <a:lnTo>
                    <a:pt x="510" y="696"/>
                  </a:lnTo>
                  <a:lnTo>
                    <a:pt x="444" y="702"/>
                  </a:lnTo>
                  <a:lnTo>
                    <a:pt x="414" y="672"/>
                  </a:lnTo>
                  <a:lnTo>
                    <a:pt x="384" y="678"/>
                  </a:lnTo>
                  <a:lnTo>
                    <a:pt x="336" y="654"/>
                  </a:lnTo>
                  <a:lnTo>
                    <a:pt x="288" y="672"/>
                  </a:lnTo>
                  <a:lnTo>
                    <a:pt x="282" y="702"/>
                  </a:lnTo>
                  <a:lnTo>
                    <a:pt x="246" y="708"/>
                  </a:lnTo>
                  <a:lnTo>
                    <a:pt x="204" y="726"/>
                  </a:lnTo>
                  <a:lnTo>
                    <a:pt x="198" y="654"/>
                  </a:lnTo>
                  <a:lnTo>
                    <a:pt x="198" y="606"/>
                  </a:lnTo>
                  <a:lnTo>
                    <a:pt x="186" y="576"/>
                  </a:lnTo>
                  <a:lnTo>
                    <a:pt x="204" y="552"/>
                  </a:lnTo>
                  <a:lnTo>
                    <a:pt x="204" y="528"/>
                  </a:lnTo>
                  <a:lnTo>
                    <a:pt x="186" y="504"/>
                  </a:lnTo>
                  <a:lnTo>
                    <a:pt x="204" y="474"/>
                  </a:lnTo>
                  <a:lnTo>
                    <a:pt x="204" y="450"/>
                  </a:lnTo>
                  <a:lnTo>
                    <a:pt x="144" y="444"/>
                  </a:lnTo>
                  <a:lnTo>
                    <a:pt x="120" y="468"/>
                  </a:lnTo>
                  <a:lnTo>
                    <a:pt x="96" y="456"/>
                  </a:lnTo>
                  <a:lnTo>
                    <a:pt x="72" y="420"/>
                  </a:lnTo>
                  <a:lnTo>
                    <a:pt x="96" y="408"/>
                  </a:lnTo>
                  <a:lnTo>
                    <a:pt x="90" y="360"/>
                  </a:lnTo>
                  <a:lnTo>
                    <a:pt x="60" y="324"/>
                  </a:lnTo>
                  <a:lnTo>
                    <a:pt x="18" y="336"/>
                  </a:lnTo>
                  <a:lnTo>
                    <a:pt x="0" y="306"/>
                  </a:lnTo>
                  <a:lnTo>
                    <a:pt x="18" y="270"/>
                  </a:lnTo>
                  <a:lnTo>
                    <a:pt x="36" y="270"/>
                  </a:lnTo>
                  <a:lnTo>
                    <a:pt x="66" y="246"/>
                  </a:lnTo>
                  <a:lnTo>
                    <a:pt x="54" y="228"/>
                  </a:lnTo>
                  <a:lnTo>
                    <a:pt x="72" y="204"/>
                  </a:lnTo>
                  <a:lnTo>
                    <a:pt x="72" y="180"/>
                  </a:lnTo>
                  <a:lnTo>
                    <a:pt x="114" y="168"/>
                  </a:lnTo>
                  <a:lnTo>
                    <a:pt x="144" y="144"/>
                  </a:lnTo>
                  <a:lnTo>
                    <a:pt x="180" y="180"/>
                  </a:lnTo>
                  <a:lnTo>
                    <a:pt x="216" y="174"/>
                  </a:lnTo>
                  <a:lnTo>
                    <a:pt x="246" y="180"/>
                  </a:lnTo>
                  <a:lnTo>
                    <a:pt x="234" y="144"/>
                  </a:lnTo>
                  <a:lnTo>
                    <a:pt x="234" y="108"/>
                  </a:lnTo>
                  <a:lnTo>
                    <a:pt x="222" y="78"/>
                  </a:lnTo>
                  <a:lnTo>
                    <a:pt x="222" y="36"/>
                  </a:lnTo>
                  <a:lnTo>
                    <a:pt x="240" y="18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1" name="Freeform 31">
              <a:extLst>
                <a:ext uri="{FF2B5EF4-FFF2-40B4-BE49-F238E27FC236}">
                  <a16:creationId xmlns:a16="http://schemas.microsoft.com/office/drawing/2014/main" id="{233BC464-D322-4897-A38E-B7F27FDA6B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88630" y="4656499"/>
              <a:ext cx="203277" cy="340348"/>
            </a:xfrm>
            <a:custGeom>
              <a:avLst/>
              <a:gdLst/>
              <a:ahLst/>
              <a:cxnLst>
                <a:cxn ang="0">
                  <a:pos x="450" y="2046"/>
                </a:cxn>
                <a:cxn ang="0">
                  <a:pos x="354" y="1908"/>
                </a:cxn>
                <a:cxn ang="0">
                  <a:pos x="246" y="1872"/>
                </a:cxn>
                <a:cxn ang="0">
                  <a:pos x="510" y="1662"/>
                </a:cxn>
                <a:cxn ang="0">
                  <a:pos x="492" y="1602"/>
                </a:cxn>
                <a:cxn ang="0">
                  <a:pos x="828" y="1284"/>
                </a:cxn>
                <a:cxn ang="0">
                  <a:pos x="384" y="30"/>
                </a:cxn>
                <a:cxn ang="0">
                  <a:pos x="462" y="150"/>
                </a:cxn>
                <a:cxn ang="0">
                  <a:pos x="552" y="198"/>
                </a:cxn>
                <a:cxn ang="0">
                  <a:pos x="564" y="348"/>
                </a:cxn>
                <a:cxn ang="0">
                  <a:pos x="702" y="348"/>
                </a:cxn>
                <a:cxn ang="0">
                  <a:pos x="906" y="330"/>
                </a:cxn>
                <a:cxn ang="0">
                  <a:pos x="1152" y="444"/>
                </a:cxn>
                <a:cxn ang="0">
                  <a:pos x="1164" y="588"/>
                </a:cxn>
                <a:cxn ang="0">
                  <a:pos x="1272" y="672"/>
                </a:cxn>
                <a:cxn ang="0">
                  <a:pos x="1302" y="780"/>
                </a:cxn>
                <a:cxn ang="0">
                  <a:pos x="1242" y="912"/>
                </a:cxn>
                <a:cxn ang="0">
                  <a:pos x="1062" y="906"/>
                </a:cxn>
                <a:cxn ang="0">
                  <a:pos x="870" y="954"/>
                </a:cxn>
                <a:cxn ang="0">
                  <a:pos x="870" y="1146"/>
                </a:cxn>
                <a:cxn ang="0">
                  <a:pos x="864" y="1266"/>
                </a:cxn>
                <a:cxn ang="0">
                  <a:pos x="810" y="1224"/>
                </a:cxn>
                <a:cxn ang="0">
                  <a:pos x="714" y="1194"/>
                </a:cxn>
                <a:cxn ang="0">
                  <a:pos x="588" y="1182"/>
                </a:cxn>
                <a:cxn ang="0">
                  <a:pos x="606" y="1080"/>
                </a:cxn>
                <a:cxn ang="0">
                  <a:pos x="546" y="1050"/>
                </a:cxn>
                <a:cxn ang="0">
                  <a:pos x="462" y="1068"/>
                </a:cxn>
                <a:cxn ang="0">
                  <a:pos x="480" y="1122"/>
                </a:cxn>
                <a:cxn ang="0">
                  <a:pos x="462" y="1242"/>
                </a:cxn>
                <a:cxn ang="0">
                  <a:pos x="372" y="1476"/>
                </a:cxn>
                <a:cxn ang="0">
                  <a:pos x="360" y="1554"/>
                </a:cxn>
                <a:cxn ang="0">
                  <a:pos x="384" y="1680"/>
                </a:cxn>
                <a:cxn ang="0">
                  <a:pos x="438" y="1668"/>
                </a:cxn>
                <a:cxn ang="0">
                  <a:pos x="492" y="1758"/>
                </a:cxn>
                <a:cxn ang="0">
                  <a:pos x="546" y="1788"/>
                </a:cxn>
                <a:cxn ang="0">
                  <a:pos x="588" y="1908"/>
                </a:cxn>
                <a:cxn ang="0">
                  <a:pos x="588" y="1956"/>
                </a:cxn>
                <a:cxn ang="0">
                  <a:pos x="672" y="2022"/>
                </a:cxn>
                <a:cxn ang="0">
                  <a:pos x="780" y="2082"/>
                </a:cxn>
                <a:cxn ang="0">
                  <a:pos x="822" y="2160"/>
                </a:cxn>
                <a:cxn ang="0">
                  <a:pos x="678" y="2178"/>
                </a:cxn>
                <a:cxn ang="0">
                  <a:pos x="648" y="2082"/>
                </a:cxn>
                <a:cxn ang="0">
                  <a:pos x="540" y="2088"/>
                </a:cxn>
                <a:cxn ang="0">
                  <a:pos x="474" y="1986"/>
                </a:cxn>
                <a:cxn ang="0">
                  <a:pos x="384" y="1896"/>
                </a:cxn>
                <a:cxn ang="0">
                  <a:pos x="300" y="1806"/>
                </a:cxn>
                <a:cxn ang="0">
                  <a:pos x="234" y="1812"/>
                </a:cxn>
                <a:cxn ang="0">
                  <a:pos x="252" y="1650"/>
                </a:cxn>
                <a:cxn ang="0">
                  <a:pos x="276" y="1590"/>
                </a:cxn>
                <a:cxn ang="0">
                  <a:pos x="312" y="1440"/>
                </a:cxn>
                <a:cxn ang="0">
                  <a:pos x="378" y="1242"/>
                </a:cxn>
                <a:cxn ang="0">
                  <a:pos x="348" y="1086"/>
                </a:cxn>
                <a:cxn ang="0">
                  <a:pos x="204" y="864"/>
                </a:cxn>
                <a:cxn ang="0">
                  <a:pos x="198" y="678"/>
                </a:cxn>
                <a:cxn ang="0">
                  <a:pos x="198" y="576"/>
                </a:cxn>
                <a:cxn ang="0">
                  <a:pos x="72" y="414"/>
                </a:cxn>
                <a:cxn ang="0">
                  <a:pos x="36" y="312"/>
                </a:cxn>
                <a:cxn ang="0">
                  <a:pos x="72" y="156"/>
                </a:cxn>
                <a:cxn ang="0">
                  <a:pos x="234" y="108"/>
                </a:cxn>
                <a:cxn ang="0">
                  <a:pos x="288" y="30"/>
                </a:cxn>
              </a:cxnLst>
              <a:rect l="0" t="0" r="r" b="b"/>
              <a:pathLst>
                <a:path w="1308" h="2190">
                  <a:moveTo>
                    <a:pt x="450" y="2046"/>
                  </a:moveTo>
                  <a:lnTo>
                    <a:pt x="468" y="2046"/>
                  </a:lnTo>
                  <a:lnTo>
                    <a:pt x="474" y="2064"/>
                  </a:lnTo>
                  <a:lnTo>
                    <a:pt x="462" y="2070"/>
                  </a:lnTo>
                  <a:lnTo>
                    <a:pt x="450" y="2046"/>
                  </a:lnTo>
                  <a:close/>
                  <a:moveTo>
                    <a:pt x="354" y="1908"/>
                  </a:moveTo>
                  <a:lnTo>
                    <a:pt x="366" y="1914"/>
                  </a:lnTo>
                  <a:lnTo>
                    <a:pt x="366" y="1926"/>
                  </a:lnTo>
                  <a:lnTo>
                    <a:pt x="360" y="1938"/>
                  </a:lnTo>
                  <a:lnTo>
                    <a:pt x="354" y="1908"/>
                  </a:lnTo>
                  <a:close/>
                  <a:moveTo>
                    <a:pt x="246" y="1842"/>
                  </a:moveTo>
                  <a:lnTo>
                    <a:pt x="264" y="1842"/>
                  </a:lnTo>
                  <a:lnTo>
                    <a:pt x="264" y="1878"/>
                  </a:lnTo>
                  <a:lnTo>
                    <a:pt x="246" y="1896"/>
                  </a:lnTo>
                  <a:lnTo>
                    <a:pt x="246" y="1872"/>
                  </a:lnTo>
                  <a:lnTo>
                    <a:pt x="240" y="1860"/>
                  </a:lnTo>
                  <a:lnTo>
                    <a:pt x="246" y="1842"/>
                  </a:lnTo>
                  <a:close/>
                  <a:moveTo>
                    <a:pt x="510" y="1614"/>
                  </a:moveTo>
                  <a:lnTo>
                    <a:pt x="516" y="1638"/>
                  </a:lnTo>
                  <a:lnTo>
                    <a:pt x="510" y="1662"/>
                  </a:lnTo>
                  <a:lnTo>
                    <a:pt x="492" y="1644"/>
                  </a:lnTo>
                  <a:lnTo>
                    <a:pt x="486" y="1626"/>
                  </a:lnTo>
                  <a:lnTo>
                    <a:pt x="510" y="1614"/>
                  </a:lnTo>
                  <a:close/>
                  <a:moveTo>
                    <a:pt x="504" y="1584"/>
                  </a:moveTo>
                  <a:lnTo>
                    <a:pt x="492" y="1602"/>
                  </a:lnTo>
                  <a:lnTo>
                    <a:pt x="474" y="1596"/>
                  </a:lnTo>
                  <a:lnTo>
                    <a:pt x="504" y="1584"/>
                  </a:lnTo>
                  <a:close/>
                  <a:moveTo>
                    <a:pt x="804" y="1242"/>
                  </a:moveTo>
                  <a:lnTo>
                    <a:pt x="846" y="1278"/>
                  </a:lnTo>
                  <a:lnTo>
                    <a:pt x="828" y="1284"/>
                  </a:lnTo>
                  <a:lnTo>
                    <a:pt x="810" y="1266"/>
                  </a:lnTo>
                  <a:lnTo>
                    <a:pt x="804" y="1242"/>
                  </a:lnTo>
                  <a:close/>
                  <a:moveTo>
                    <a:pt x="324" y="0"/>
                  </a:moveTo>
                  <a:lnTo>
                    <a:pt x="366" y="0"/>
                  </a:lnTo>
                  <a:lnTo>
                    <a:pt x="384" y="30"/>
                  </a:lnTo>
                  <a:lnTo>
                    <a:pt x="426" y="18"/>
                  </a:lnTo>
                  <a:lnTo>
                    <a:pt x="456" y="54"/>
                  </a:lnTo>
                  <a:lnTo>
                    <a:pt x="462" y="102"/>
                  </a:lnTo>
                  <a:lnTo>
                    <a:pt x="438" y="114"/>
                  </a:lnTo>
                  <a:lnTo>
                    <a:pt x="462" y="150"/>
                  </a:lnTo>
                  <a:lnTo>
                    <a:pt x="486" y="162"/>
                  </a:lnTo>
                  <a:lnTo>
                    <a:pt x="510" y="138"/>
                  </a:lnTo>
                  <a:lnTo>
                    <a:pt x="570" y="144"/>
                  </a:lnTo>
                  <a:lnTo>
                    <a:pt x="570" y="168"/>
                  </a:lnTo>
                  <a:lnTo>
                    <a:pt x="552" y="198"/>
                  </a:lnTo>
                  <a:lnTo>
                    <a:pt x="570" y="222"/>
                  </a:lnTo>
                  <a:lnTo>
                    <a:pt x="570" y="246"/>
                  </a:lnTo>
                  <a:lnTo>
                    <a:pt x="552" y="270"/>
                  </a:lnTo>
                  <a:lnTo>
                    <a:pt x="564" y="300"/>
                  </a:lnTo>
                  <a:lnTo>
                    <a:pt x="564" y="348"/>
                  </a:lnTo>
                  <a:lnTo>
                    <a:pt x="570" y="420"/>
                  </a:lnTo>
                  <a:lnTo>
                    <a:pt x="612" y="402"/>
                  </a:lnTo>
                  <a:lnTo>
                    <a:pt x="648" y="396"/>
                  </a:lnTo>
                  <a:lnTo>
                    <a:pt x="654" y="366"/>
                  </a:lnTo>
                  <a:lnTo>
                    <a:pt x="702" y="348"/>
                  </a:lnTo>
                  <a:lnTo>
                    <a:pt x="750" y="372"/>
                  </a:lnTo>
                  <a:lnTo>
                    <a:pt x="780" y="366"/>
                  </a:lnTo>
                  <a:lnTo>
                    <a:pt x="810" y="396"/>
                  </a:lnTo>
                  <a:lnTo>
                    <a:pt x="876" y="390"/>
                  </a:lnTo>
                  <a:lnTo>
                    <a:pt x="906" y="330"/>
                  </a:lnTo>
                  <a:lnTo>
                    <a:pt x="960" y="318"/>
                  </a:lnTo>
                  <a:lnTo>
                    <a:pt x="1026" y="336"/>
                  </a:lnTo>
                  <a:lnTo>
                    <a:pt x="1050" y="378"/>
                  </a:lnTo>
                  <a:lnTo>
                    <a:pt x="1116" y="420"/>
                  </a:lnTo>
                  <a:lnTo>
                    <a:pt x="1152" y="444"/>
                  </a:lnTo>
                  <a:lnTo>
                    <a:pt x="1170" y="474"/>
                  </a:lnTo>
                  <a:lnTo>
                    <a:pt x="1164" y="498"/>
                  </a:lnTo>
                  <a:lnTo>
                    <a:pt x="1152" y="516"/>
                  </a:lnTo>
                  <a:lnTo>
                    <a:pt x="1170" y="546"/>
                  </a:lnTo>
                  <a:lnTo>
                    <a:pt x="1164" y="588"/>
                  </a:lnTo>
                  <a:lnTo>
                    <a:pt x="1158" y="606"/>
                  </a:lnTo>
                  <a:lnTo>
                    <a:pt x="1188" y="624"/>
                  </a:lnTo>
                  <a:lnTo>
                    <a:pt x="1218" y="660"/>
                  </a:lnTo>
                  <a:lnTo>
                    <a:pt x="1248" y="660"/>
                  </a:lnTo>
                  <a:lnTo>
                    <a:pt x="1272" y="672"/>
                  </a:lnTo>
                  <a:lnTo>
                    <a:pt x="1266" y="684"/>
                  </a:lnTo>
                  <a:lnTo>
                    <a:pt x="1302" y="708"/>
                  </a:lnTo>
                  <a:lnTo>
                    <a:pt x="1308" y="726"/>
                  </a:lnTo>
                  <a:lnTo>
                    <a:pt x="1302" y="762"/>
                  </a:lnTo>
                  <a:lnTo>
                    <a:pt x="1302" y="780"/>
                  </a:lnTo>
                  <a:lnTo>
                    <a:pt x="1290" y="804"/>
                  </a:lnTo>
                  <a:lnTo>
                    <a:pt x="1302" y="828"/>
                  </a:lnTo>
                  <a:lnTo>
                    <a:pt x="1302" y="876"/>
                  </a:lnTo>
                  <a:lnTo>
                    <a:pt x="1278" y="894"/>
                  </a:lnTo>
                  <a:lnTo>
                    <a:pt x="1242" y="912"/>
                  </a:lnTo>
                  <a:lnTo>
                    <a:pt x="1218" y="894"/>
                  </a:lnTo>
                  <a:lnTo>
                    <a:pt x="1170" y="900"/>
                  </a:lnTo>
                  <a:lnTo>
                    <a:pt x="1140" y="888"/>
                  </a:lnTo>
                  <a:lnTo>
                    <a:pt x="1104" y="888"/>
                  </a:lnTo>
                  <a:lnTo>
                    <a:pt x="1062" y="906"/>
                  </a:lnTo>
                  <a:lnTo>
                    <a:pt x="1050" y="894"/>
                  </a:lnTo>
                  <a:lnTo>
                    <a:pt x="1008" y="888"/>
                  </a:lnTo>
                  <a:lnTo>
                    <a:pt x="936" y="912"/>
                  </a:lnTo>
                  <a:lnTo>
                    <a:pt x="906" y="912"/>
                  </a:lnTo>
                  <a:lnTo>
                    <a:pt x="870" y="954"/>
                  </a:lnTo>
                  <a:lnTo>
                    <a:pt x="864" y="996"/>
                  </a:lnTo>
                  <a:lnTo>
                    <a:pt x="834" y="1026"/>
                  </a:lnTo>
                  <a:lnTo>
                    <a:pt x="834" y="1080"/>
                  </a:lnTo>
                  <a:lnTo>
                    <a:pt x="846" y="1134"/>
                  </a:lnTo>
                  <a:lnTo>
                    <a:pt x="870" y="1146"/>
                  </a:lnTo>
                  <a:lnTo>
                    <a:pt x="888" y="1176"/>
                  </a:lnTo>
                  <a:lnTo>
                    <a:pt x="882" y="1224"/>
                  </a:lnTo>
                  <a:lnTo>
                    <a:pt x="882" y="1248"/>
                  </a:lnTo>
                  <a:lnTo>
                    <a:pt x="864" y="1242"/>
                  </a:lnTo>
                  <a:lnTo>
                    <a:pt x="864" y="1266"/>
                  </a:lnTo>
                  <a:lnTo>
                    <a:pt x="858" y="1266"/>
                  </a:lnTo>
                  <a:lnTo>
                    <a:pt x="852" y="1260"/>
                  </a:lnTo>
                  <a:lnTo>
                    <a:pt x="822" y="1236"/>
                  </a:lnTo>
                  <a:lnTo>
                    <a:pt x="810" y="1236"/>
                  </a:lnTo>
                  <a:lnTo>
                    <a:pt x="810" y="1224"/>
                  </a:lnTo>
                  <a:lnTo>
                    <a:pt x="792" y="1212"/>
                  </a:lnTo>
                  <a:lnTo>
                    <a:pt x="750" y="1176"/>
                  </a:lnTo>
                  <a:lnTo>
                    <a:pt x="726" y="1170"/>
                  </a:lnTo>
                  <a:lnTo>
                    <a:pt x="714" y="1182"/>
                  </a:lnTo>
                  <a:lnTo>
                    <a:pt x="714" y="1194"/>
                  </a:lnTo>
                  <a:lnTo>
                    <a:pt x="696" y="1188"/>
                  </a:lnTo>
                  <a:lnTo>
                    <a:pt x="666" y="1182"/>
                  </a:lnTo>
                  <a:lnTo>
                    <a:pt x="636" y="1188"/>
                  </a:lnTo>
                  <a:lnTo>
                    <a:pt x="612" y="1182"/>
                  </a:lnTo>
                  <a:lnTo>
                    <a:pt x="588" y="1182"/>
                  </a:lnTo>
                  <a:lnTo>
                    <a:pt x="600" y="1158"/>
                  </a:lnTo>
                  <a:lnTo>
                    <a:pt x="606" y="1152"/>
                  </a:lnTo>
                  <a:lnTo>
                    <a:pt x="594" y="1128"/>
                  </a:lnTo>
                  <a:lnTo>
                    <a:pt x="594" y="1092"/>
                  </a:lnTo>
                  <a:lnTo>
                    <a:pt x="606" y="1080"/>
                  </a:lnTo>
                  <a:lnTo>
                    <a:pt x="594" y="1062"/>
                  </a:lnTo>
                  <a:lnTo>
                    <a:pt x="570" y="1062"/>
                  </a:lnTo>
                  <a:lnTo>
                    <a:pt x="564" y="1056"/>
                  </a:lnTo>
                  <a:lnTo>
                    <a:pt x="558" y="1056"/>
                  </a:lnTo>
                  <a:lnTo>
                    <a:pt x="546" y="1050"/>
                  </a:lnTo>
                  <a:lnTo>
                    <a:pt x="522" y="1062"/>
                  </a:lnTo>
                  <a:lnTo>
                    <a:pt x="504" y="1062"/>
                  </a:lnTo>
                  <a:lnTo>
                    <a:pt x="492" y="1056"/>
                  </a:lnTo>
                  <a:lnTo>
                    <a:pt x="480" y="1068"/>
                  </a:lnTo>
                  <a:lnTo>
                    <a:pt x="462" y="1068"/>
                  </a:lnTo>
                  <a:lnTo>
                    <a:pt x="456" y="1062"/>
                  </a:lnTo>
                  <a:lnTo>
                    <a:pt x="456" y="1068"/>
                  </a:lnTo>
                  <a:lnTo>
                    <a:pt x="450" y="1086"/>
                  </a:lnTo>
                  <a:lnTo>
                    <a:pt x="474" y="1098"/>
                  </a:lnTo>
                  <a:lnTo>
                    <a:pt x="480" y="1122"/>
                  </a:lnTo>
                  <a:lnTo>
                    <a:pt x="462" y="1146"/>
                  </a:lnTo>
                  <a:lnTo>
                    <a:pt x="462" y="1176"/>
                  </a:lnTo>
                  <a:lnTo>
                    <a:pt x="456" y="1194"/>
                  </a:lnTo>
                  <a:lnTo>
                    <a:pt x="468" y="1206"/>
                  </a:lnTo>
                  <a:lnTo>
                    <a:pt x="462" y="1242"/>
                  </a:lnTo>
                  <a:lnTo>
                    <a:pt x="444" y="1266"/>
                  </a:lnTo>
                  <a:lnTo>
                    <a:pt x="438" y="1296"/>
                  </a:lnTo>
                  <a:lnTo>
                    <a:pt x="414" y="1326"/>
                  </a:lnTo>
                  <a:lnTo>
                    <a:pt x="408" y="1428"/>
                  </a:lnTo>
                  <a:lnTo>
                    <a:pt x="372" y="1476"/>
                  </a:lnTo>
                  <a:lnTo>
                    <a:pt x="372" y="1500"/>
                  </a:lnTo>
                  <a:lnTo>
                    <a:pt x="354" y="1530"/>
                  </a:lnTo>
                  <a:lnTo>
                    <a:pt x="372" y="1536"/>
                  </a:lnTo>
                  <a:lnTo>
                    <a:pt x="378" y="1542"/>
                  </a:lnTo>
                  <a:lnTo>
                    <a:pt x="360" y="1554"/>
                  </a:lnTo>
                  <a:lnTo>
                    <a:pt x="366" y="1572"/>
                  </a:lnTo>
                  <a:lnTo>
                    <a:pt x="372" y="1596"/>
                  </a:lnTo>
                  <a:lnTo>
                    <a:pt x="372" y="1614"/>
                  </a:lnTo>
                  <a:lnTo>
                    <a:pt x="402" y="1656"/>
                  </a:lnTo>
                  <a:lnTo>
                    <a:pt x="384" y="1680"/>
                  </a:lnTo>
                  <a:lnTo>
                    <a:pt x="396" y="1692"/>
                  </a:lnTo>
                  <a:lnTo>
                    <a:pt x="414" y="1692"/>
                  </a:lnTo>
                  <a:lnTo>
                    <a:pt x="414" y="1680"/>
                  </a:lnTo>
                  <a:lnTo>
                    <a:pt x="432" y="1662"/>
                  </a:lnTo>
                  <a:lnTo>
                    <a:pt x="438" y="1668"/>
                  </a:lnTo>
                  <a:lnTo>
                    <a:pt x="462" y="1674"/>
                  </a:lnTo>
                  <a:lnTo>
                    <a:pt x="474" y="1680"/>
                  </a:lnTo>
                  <a:lnTo>
                    <a:pt x="480" y="1710"/>
                  </a:lnTo>
                  <a:lnTo>
                    <a:pt x="492" y="1728"/>
                  </a:lnTo>
                  <a:lnTo>
                    <a:pt x="492" y="1758"/>
                  </a:lnTo>
                  <a:lnTo>
                    <a:pt x="504" y="1764"/>
                  </a:lnTo>
                  <a:lnTo>
                    <a:pt x="522" y="1794"/>
                  </a:lnTo>
                  <a:lnTo>
                    <a:pt x="540" y="1794"/>
                  </a:lnTo>
                  <a:lnTo>
                    <a:pt x="540" y="1770"/>
                  </a:lnTo>
                  <a:lnTo>
                    <a:pt x="546" y="1788"/>
                  </a:lnTo>
                  <a:lnTo>
                    <a:pt x="564" y="1812"/>
                  </a:lnTo>
                  <a:lnTo>
                    <a:pt x="564" y="1836"/>
                  </a:lnTo>
                  <a:lnTo>
                    <a:pt x="582" y="1842"/>
                  </a:lnTo>
                  <a:lnTo>
                    <a:pt x="594" y="1902"/>
                  </a:lnTo>
                  <a:lnTo>
                    <a:pt x="588" y="1908"/>
                  </a:lnTo>
                  <a:lnTo>
                    <a:pt x="582" y="1920"/>
                  </a:lnTo>
                  <a:lnTo>
                    <a:pt x="576" y="1908"/>
                  </a:lnTo>
                  <a:lnTo>
                    <a:pt x="552" y="1920"/>
                  </a:lnTo>
                  <a:lnTo>
                    <a:pt x="546" y="1944"/>
                  </a:lnTo>
                  <a:lnTo>
                    <a:pt x="588" y="1956"/>
                  </a:lnTo>
                  <a:lnTo>
                    <a:pt x="594" y="1938"/>
                  </a:lnTo>
                  <a:lnTo>
                    <a:pt x="606" y="1944"/>
                  </a:lnTo>
                  <a:lnTo>
                    <a:pt x="606" y="1968"/>
                  </a:lnTo>
                  <a:lnTo>
                    <a:pt x="630" y="1980"/>
                  </a:lnTo>
                  <a:lnTo>
                    <a:pt x="672" y="2022"/>
                  </a:lnTo>
                  <a:lnTo>
                    <a:pt x="690" y="2034"/>
                  </a:lnTo>
                  <a:lnTo>
                    <a:pt x="702" y="2028"/>
                  </a:lnTo>
                  <a:lnTo>
                    <a:pt x="732" y="2028"/>
                  </a:lnTo>
                  <a:lnTo>
                    <a:pt x="762" y="2040"/>
                  </a:lnTo>
                  <a:lnTo>
                    <a:pt x="780" y="2082"/>
                  </a:lnTo>
                  <a:lnTo>
                    <a:pt x="798" y="2100"/>
                  </a:lnTo>
                  <a:lnTo>
                    <a:pt x="828" y="2118"/>
                  </a:lnTo>
                  <a:lnTo>
                    <a:pt x="834" y="2130"/>
                  </a:lnTo>
                  <a:lnTo>
                    <a:pt x="822" y="2136"/>
                  </a:lnTo>
                  <a:lnTo>
                    <a:pt x="822" y="2160"/>
                  </a:lnTo>
                  <a:lnTo>
                    <a:pt x="804" y="2178"/>
                  </a:lnTo>
                  <a:lnTo>
                    <a:pt x="780" y="2160"/>
                  </a:lnTo>
                  <a:lnTo>
                    <a:pt x="756" y="2160"/>
                  </a:lnTo>
                  <a:lnTo>
                    <a:pt x="720" y="2190"/>
                  </a:lnTo>
                  <a:lnTo>
                    <a:pt x="678" y="2178"/>
                  </a:lnTo>
                  <a:lnTo>
                    <a:pt x="678" y="2160"/>
                  </a:lnTo>
                  <a:lnTo>
                    <a:pt x="696" y="2142"/>
                  </a:lnTo>
                  <a:lnTo>
                    <a:pt x="702" y="2100"/>
                  </a:lnTo>
                  <a:lnTo>
                    <a:pt x="684" y="2082"/>
                  </a:lnTo>
                  <a:lnTo>
                    <a:pt x="648" y="2082"/>
                  </a:lnTo>
                  <a:lnTo>
                    <a:pt x="642" y="2064"/>
                  </a:lnTo>
                  <a:lnTo>
                    <a:pt x="600" y="2058"/>
                  </a:lnTo>
                  <a:lnTo>
                    <a:pt x="570" y="2034"/>
                  </a:lnTo>
                  <a:lnTo>
                    <a:pt x="552" y="2058"/>
                  </a:lnTo>
                  <a:lnTo>
                    <a:pt x="540" y="2088"/>
                  </a:lnTo>
                  <a:lnTo>
                    <a:pt x="528" y="2070"/>
                  </a:lnTo>
                  <a:lnTo>
                    <a:pt x="462" y="2028"/>
                  </a:lnTo>
                  <a:lnTo>
                    <a:pt x="462" y="2016"/>
                  </a:lnTo>
                  <a:lnTo>
                    <a:pt x="474" y="1998"/>
                  </a:lnTo>
                  <a:lnTo>
                    <a:pt x="474" y="1986"/>
                  </a:lnTo>
                  <a:lnTo>
                    <a:pt x="456" y="1986"/>
                  </a:lnTo>
                  <a:lnTo>
                    <a:pt x="450" y="1962"/>
                  </a:lnTo>
                  <a:lnTo>
                    <a:pt x="420" y="1956"/>
                  </a:lnTo>
                  <a:lnTo>
                    <a:pt x="420" y="1938"/>
                  </a:lnTo>
                  <a:lnTo>
                    <a:pt x="384" y="1896"/>
                  </a:lnTo>
                  <a:lnTo>
                    <a:pt x="360" y="1896"/>
                  </a:lnTo>
                  <a:lnTo>
                    <a:pt x="342" y="1842"/>
                  </a:lnTo>
                  <a:lnTo>
                    <a:pt x="312" y="1842"/>
                  </a:lnTo>
                  <a:lnTo>
                    <a:pt x="312" y="1818"/>
                  </a:lnTo>
                  <a:lnTo>
                    <a:pt x="300" y="1806"/>
                  </a:lnTo>
                  <a:lnTo>
                    <a:pt x="300" y="1794"/>
                  </a:lnTo>
                  <a:lnTo>
                    <a:pt x="270" y="1806"/>
                  </a:lnTo>
                  <a:lnTo>
                    <a:pt x="270" y="1836"/>
                  </a:lnTo>
                  <a:lnTo>
                    <a:pt x="252" y="1830"/>
                  </a:lnTo>
                  <a:lnTo>
                    <a:pt x="234" y="1812"/>
                  </a:lnTo>
                  <a:lnTo>
                    <a:pt x="228" y="1764"/>
                  </a:lnTo>
                  <a:lnTo>
                    <a:pt x="234" y="1752"/>
                  </a:lnTo>
                  <a:lnTo>
                    <a:pt x="234" y="1710"/>
                  </a:lnTo>
                  <a:lnTo>
                    <a:pt x="252" y="1704"/>
                  </a:lnTo>
                  <a:lnTo>
                    <a:pt x="252" y="1650"/>
                  </a:lnTo>
                  <a:lnTo>
                    <a:pt x="264" y="1656"/>
                  </a:lnTo>
                  <a:lnTo>
                    <a:pt x="276" y="1632"/>
                  </a:lnTo>
                  <a:lnTo>
                    <a:pt x="258" y="1632"/>
                  </a:lnTo>
                  <a:lnTo>
                    <a:pt x="282" y="1602"/>
                  </a:lnTo>
                  <a:lnTo>
                    <a:pt x="276" y="1590"/>
                  </a:lnTo>
                  <a:lnTo>
                    <a:pt x="294" y="1566"/>
                  </a:lnTo>
                  <a:lnTo>
                    <a:pt x="276" y="1560"/>
                  </a:lnTo>
                  <a:lnTo>
                    <a:pt x="282" y="1518"/>
                  </a:lnTo>
                  <a:lnTo>
                    <a:pt x="306" y="1470"/>
                  </a:lnTo>
                  <a:lnTo>
                    <a:pt x="312" y="1440"/>
                  </a:lnTo>
                  <a:lnTo>
                    <a:pt x="342" y="1416"/>
                  </a:lnTo>
                  <a:lnTo>
                    <a:pt x="378" y="1326"/>
                  </a:lnTo>
                  <a:lnTo>
                    <a:pt x="396" y="1320"/>
                  </a:lnTo>
                  <a:lnTo>
                    <a:pt x="402" y="1272"/>
                  </a:lnTo>
                  <a:lnTo>
                    <a:pt x="378" y="1242"/>
                  </a:lnTo>
                  <a:lnTo>
                    <a:pt x="384" y="1200"/>
                  </a:lnTo>
                  <a:lnTo>
                    <a:pt x="372" y="1176"/>
                  </a:lnTo>
                  <a:lnTo>
                    <a:pt x="360" y="1134"/>
                  </a:lnTo>
                  <a:lnTo>
                    <a:pt x="348" y="1116"/>
                  </a:lnTo>
                  <a:lnTo>
                    <a:pt x="348" y="1086"/>
                  </a:lnTo>
                  <a:lnTo>
                    <a:pt x="342" y="1062"/>
                  </a:lnTo>
                  <a:lnTo>
                    <a:pt x="354" y="1038"/>
                  </a:lnTo>
                  <a:lnTo>
                    <a:pt x="330" y="978"/>
                  </a:lnTo>
                  <a:lnTo>
                    <a:pt x="246" y="906"/>
                  </a:lnTo>
                  <a:lnTo>
                    <a:pt x="204" y="864"/>
                  </a:lnTo>
                  <a:lnTo>
                    <a:pt x="204" y="840"/>
                  </a:lnTo>
                  <a:lnTo>
                    <a:pt x="180" y="792"/>
                  </a:lnTo>
                  <a:lnTo>
                    <a:pt x="216" y="774"/>
                  </a:lnTo>
                  <a:lnTo>
                    <a:pt x="216" y="750"/>
                  </a:lnTo>
                  <a:lnTo>
                    <a:pt x="198" y="678"/>
                  </a:lnTo>
                  <a:lnTo>
                    <a:pt x="210" y="660"/>
                  </a:lnTo>
                  <a:lnTo>
                    <a:pt x="240" y="648"/>
                  </a:lnTo>
                  <a:lnTo>
                    <a:pt x="240" y="618"/>
                  </a:lnTo>
                  <a:lnTo>
                    <a:pt x="204" y="606"/>
                  </a:lnTo>
                  <a:lnTo>
                    <a:pt x="198" y="576"/>
                  </a:lnTo>
                  <a:lnTo>
                    <a:pt x="180" y="540"/>
                  </a:lnTo>
                  <a:lnTo>
                    <a:pt x="156" y="528"/>
                  </a:lnTo>
                  <a:lnTo>
                    <a:pt x="120" y="456"/>
                  </a:lnTo>
                  <a:lnTo>
                    <a:pt x="84" y="432"/>
                  </a:lnTo>
                  <a:lnTo>
                    <a:pt x="72" y="414"/>
                  </a:lnTo>
                  <a:lnTo>
                    <a:pt x="48" y="390"/>
                  </a:lnTo>
                  <a:lnTo>
                    <a:pt x="24" y="354"/>
                  </a:lnTo>
                  <a:lnTo>
                    <a:pt x="0" y="348"/>
                  </a:lnTo>
                  <a:lnTo>
                    <a:pt x="0" y="324"/>
                  </a:lnTo>
                  <a:lnTo>
                    <a:pt x="36" y="312"/>
                  </a:lnTo>
                  <a:lnTo>
                    <a:pt x="66" y="288"/>
                  </a:lnTo>
                  <a:lnTo>
                    <a:pt x="54" y="270"/>
                  </a:lnTo>
                  <a:lnTo>
                    <a:pt x="54" y="228"/>
                  </a:lnTo>
                  <a:lnTo>
                    <a:pt x="78" y="210"/>
                  </a:lnTo>
                  <a:lnTo>
                    <a:pt x="72" y="156"/>
                  </a:lnTo>
                  <a:lnTo>
                    <a:pt x="96" y="126"/>
                  </a:lnTo>
                  <a:lnTo>
                    <a:pt x="150" y="150"/>
                  </a:lnTo>
                  <a:lnTo>
                    <a:pt x="186" y="126"/>
                  </a:lnTo>
                  <a:lnTo>
                    <a:pt x="222" y="126"/>
                  </a:lnTo>
                  <a:lnTo>
                    <a:pt x="234" y="108"/>
                  </a:lnTo>
                  <a:lnTo>
                    <a:pt x="234" y="78"/>
                  </a:lnTo>
                  <a:lnTo>
                    <a:pt x="252" y="60"/>
                  </a:lnTo>
                  <a:lnTo>
                    <a:pt x="294" y="66"/>
                  </a:lnTo>
                  <a:lnTo>
                    <a:pt x="300" y="48"/>
                  </a:lnTo>
                  <a:lnTo>
                    <a:pt x="288" y="30"/>
                  </a:lnTo>
                  <a:lnTo>
                    <a:pt x="288" y="1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2" name="Freeform 32">
              <a:extLst>
                <a:ext uri="{FF2B5EF4-FFF2-40B4-BE49-F238E27FC236}">
                  <a16:creationId xmlns:a16="http://schemas.microsoft.com/office/drawing/2014/main" id="{F2F9F65D-AFC4-4B47-AD1F-2705EDC5E70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58084" y="4470007"/>
              <a:ext cx="212601" cy="431729"/>
            </a:xfrm>
            <a:custGeom>
              <a:avLst/>
              <a:gdLst/>
              <a:ahLst/>
              <a:cxnLst>
                <a:cxn ang="0">
                  <a:pos x="198" y="1476"/>
                </a:cxn>
                <a:cxn ang="0">
                  <a:pos x="732" y="0"/>
                </a:cxn>
                <a:cxn ang="0">
                  <a:pos x="846" y="126"/>
                </a:cxn>
                <a:cxn ang="0">
                  <a:pos x="864" y="348"/>
                </a:cxn>
                <a:cxn ang="0">
                  <a:pos x="804" y="426"/>
                </a:cxn>
                <a:cxn ang="0">
                  <a:pos x="756" y="504"/>
                </a:cxn>
                <a:cxn ang="0">
                  <a:pos x="792" y="594"/>
                </a:cxn>
                <a:cxn ang="0">
                  <a:pos x="930" y="642"/>
                </a:cxn>
                <a:cxn ang="0">
                  <a:pos x="990" y="708"/>
                </a:cxn>
                <a:cxn ang="0">
                  <a:pos x="1044" y="798"/>
                </a:cxn>
                <a:cxn ang="0">
                  <a:pos x="1110" y="840"/>
                </a:cxn>
                <a:cxn ang="0">
                  <a:pos x="1074" y="942"/>
                </a:cxn>
                <a:cxn ang="0">
                  <a:pos x="1164" y="996"/>
                </a:cxn>
                <a:cxn ang="0">
                  <a:pos x="1338" y="996"/>
                </a:cxn>
                <a:cxn ang="0">
                  <a:pos x="1278" y="1098"/>
                </a:cxn>
                <a:cxn ang="0">
                  <a:pos x="1206" y="1200"/>
                </a:cxn>
                <a:cxn ang="0">
                  <a:pos x="1134" y="1266"/>
                </a:cxn>
                <a:cxn ang="0">
                  <a:pos x="1026" y="1326"/>
                </a:cxn>
                <a:cxn ang="0">
                  <a:pos x="894" y="1428"/>
                </a:cxn>
                <a:cxn ang="0">
                  <a:pos x="840" y="1548"/>
                </a:cxn>
                <a:cxn ang="0">
                  <a:pos x="960" y="1656"/>
                </a:cxn>
                <a:cxn ang="0">
                  <a:pos x="1080" y="1818"/>
                </a:cxn>
                <a:cxn ang="0">
                  <a:pos x="1056" y="1974"/>
                </a:cxn>
                <a:cxn ang="0">
                  <a:pos x="1170" y="2178"/>
                </a:cxn>
                <a:cxn ang="0">
                  <a:pos x="1200" y="2334"/>
                </a:cxn>
                <a:cxn ang="0">
                  <a:pos x="1236" y="2520"/>
                </a:cxn>
                <a:cxn ang="0">
                  <a:pos x="1122" y="2718"/>
                </a:cxn>
                <a:cxn ang="0">
                  <a:pos x="1092" y="2694"/>
                </a:cxn>
                <a:cxn ang="0">
                  <a:pos x="1122" y="2634"/>
                </a:cxn>
                <a:cxn ang="0">
                  <a:pos x="1134" y="2544"/>
                </a:cxn>
                <a:cxn ang="0">
                  <a:pos x="1104" y="2412"/>
                </a:cxn>
                <a:cxn ang="0">
                  <a:pos x="1056" y="2262"/>
                </a:cxn>
                <a:cxn ang="0">
                  <a:pos x="1014" y="2226"/>
                </a:cxn>
                <a:cxn ang="0">
                  <a:pos x="990" y="2076"/>
                </a:cxn>
                <a:cxn ang="0">
                  <a:pos x="906" y="1896"/>
                </a:cxn>
                <a:cxn ang="0">
                  <a:pos x="906" y="1800"/>
                </a:cxn>
                <a:cxn ang="0">
                  <a:pos x="840" y="1776"/>
                </a:cxn>
                <a:cxn ang="0">
                  <a:pos x="774" y="1674"/>
                </a:cxn>
                <a:cxn ang="0">
                  <a:pos x="774" y="1716"/>
                </a:cxn>
                <a:cxn ang="0">
                  <a:pos x="696" y="1800"/>
                </a:cxn>
                <a:cxn ang="0">
                  <a:pos x="702" y="1818"/>
                </a:cxn>
                <a:cxn ang="0">
                  <a:pos x="564" y="1890"/>
                </a:cxn>
                <a:cxn ang="0">
                  <a:pos x="504" y="1896"/>
                </a:cxn>
                <a:cxn ang="0">
                  <a:pos x="408" y="1920"/>
                </a:cxn>
                <a:cxn ang="0">
                  <a:pos x="402" y="1872"/>
                </a:cxn>
                <a:cxn ang="0">
                  <a:pos x="396" y="1710"/>
                </a:cxn>
                <a:cxn ang="0">
                  <a:pos x="372" y="1560"/>
                </a:cxn>
                <a:cxn ang="0">
                  <a:pos x="318" y="1464"/>
                </a:cxn>
                <a:cxn ang="0">
                  <a:pos x="288" y="1464"/>
                </a:cxn>
                <a:cxn ang="0">
                  <a:pos x="168" y="1368"/>
                </a:cxn>
                <a:cxn ang="0">
                  <a:pos x="234" y="1386"/>
                </a:cxn>
                <a:cxn ang="0">
                  <a:pos x="270" y="1344"/>
                </a:cxn>
                <a:cxn ang="0">
                  <a:pos x="144" y="1254"/>
                </a:cxn>
                <a:cxn ang="0">
                  <a:pos x="102" y="1242"/>
                </a:cxn>
                <a:cxn ang="0">
                  <a:pos x="18" y="1170"/>
                </a:cxn>
                <a:cxn ang="0">
                  <a:pos x="60" y="1044"/>
                </a:cxn>
                <a:cxn ang="0">
                  <a:pos x="114" y="924"/>
                </a:cxn>
                <a:cxn ang="0">
                  <a:pos x="144" y="780"/>
                </a:cxn>
                <a:cxn ang="0">
                  <a:pos x="228" y="684"/>
                </a:cxn>
                <a:cxn ang="0">
                  <a:pos x="258" y="462"/>
                </a:cxn>
                <a:cxn ang="0">
                  <a:pos x="366" y="222"/>
                </a:cxn>
                <a:cxn ang="0">
                  <a:pos x="546" y="90"/>
                </a:cxn>
                <a:cxn ang="0">
                  <a:pos x="624" y="36"/>
                </a:cxn>
              </a:cxnLst>
              <a:rect l="0" t="0" r="r" b="b"/>
              <a:pathLst>
                <a:path w="1368" h="2778">
                  <a:moveTo>
                    <a:pt x="222" y="1470"/>
                  </a:moveTo>
                  <a:lnTo>
                    <a:pt x="246" y="1488"/>
                  </a:lnTo>
                  <a:lnTo>
                    <a:pt x="240" y="1512"/>
                  </a:lnTo>
                  <a:lnTo>
                    <a:pt x="204" y="1500"/>
                  </a:lnTo>
                  <a:lnTo>
                    <a:pt x="198" y="1476"/>
                  </a:lnTo>
                  <a:lnTo>
                    <a:pt x="222" y="1470"/>
                  </a:lnTo>
                  <a:close/>
                  <a:moveTo>
                    <a:pt x="636" y="0"/>
                  </a:moveTo>
                  <a:lnTo>
                    <a:pt x="672" y="12"/>
                  </a:lnTo>
                  <a:lnTo>
                    <a:pt x="696" y="0"/>
                  </a:lnTo>
                  <a:lnTo>
                    <a:pt x="732" y="0"/>
                  </a:lnTo>
                  <a:lnTo>
                    <a:pt x="756" y="36"/>
                  </a:lnTo>
                  <a:lnTo>
                    <a:pt x="786" y="60"/>
                  </a:lnTo>
                  <a:lnTo>
                    <a:pt x="792" y="102"/>
                  </a:lnTo>
                  <a:lnTo>
                    <a:pt x="816" y="102"/>
                  </a:lnTo>
                  <a:lnTo>
                    <a:pt x="846" y="126"/>
                  </a:lnTo>
                  <a:lnTo>
                    <a:pt x="846" y="174"/>
                  </a:lnTo>
                  <a:lnTo>
                    <a:pt x="870" y="216"/>
                  </a:lnTo>
                  <a:lnTo>
                    <a:pt x="876" y="258"/>
                  </a:lnTo>
                  <a:lnTo>
                    <a:pt x="864" y="318"/>
                  </a:lnTo>
                  <a:lnTo>
                    <a:pt x="864" y="348"/>
                  </a:lnTo>
                  <a:lnTo>
                    <a:pt x="858" y="366"/>
                  </a:lnTo>
                  <a:lnTo>
                    <a:pt x="828" y="378"/>
                  </a:lnTo>
                  <a:lnTo>
                    <a:pt x="828" y="402"/>
                  </a:lnTo>
                  <a:lnTo>
                    <a:pt x="816" y="408"/>
                  </a:lnTo>
                  <a:lnTo>
                    <a:pt x="804" y="426"/>
                  </a:lnTo>
                  <a:lnTo>
                    <a:pt x="816" y="450"/>
                  </a:lnTo>
                  <a:lnTo>
                    <a:pt x="804" y="468"/>
                  </a:lnTo>
                  <a:lnTo>
                    <a:pt x="786" y="462"/>
                  </a:lnTo>
                  <a:lnTo>
                    <a:pt x="768" y="480"/>
                  </a:lnTo>
                  <a:lnTo>
                    <a:pt x="756" y="504"/>
                  </a:lnTo>
                  <a:lnTo>
                    <a:pt x="768" y="522"/>
                  </a:lnTo>
                  <a:lnTo>
                    <a:pt x="750" y="546"/>
                  </a:lnTo>
                  <a:lnTo>
                    <a:pt x="750" y="570"/>
                  </a:lnTo>
                  <a:lnTo>
                    <a:pt x="780" y="576"/>
                  </a:lnTo>
                  <a:lnTo>
                    <a:pt x="792" y="594"/>
                  </a:lnTo>
                  <a:lnTo>
                    <a:pt x="810" y="612"/>
                  </a:lnTo>
                  <a:lnTo>
                    <a:pt x="804" y="648"/>
                  </a:lnTo>
                  <a:lnTo>
                    <a:pt x="822" y="678"/>
                  </a:lnTo>
                  <a:lnTo>
                    <a:pt x="858" y="654"/>
                  </a:lnTo>
                  <a:lnTo>
                    <a:pt x="930" y="642"/>
                  </a:lnTo>
                  <a:lnTo>
                    <a:pt x="936" y="666"/>
                  </a:lnTo>
                  <a:lnTo>
                    <a:pt x="924" y="678"/>
                  </a:lnTo>
                  <a:lnTo>
                    <a:pt x="942" y="696"/>
                  </a:lnTo>
                  <a:lnTo>
                    <a:pt x="984" y="684"/>
                  </a:lnTo>
                  <a:lnTo>
                    <a:pt x="990" y="708"/>
                  </a:lnTo>
                  <a:lnTo>
                    <a:pt x="978" y="732"/>
                  </a:lnTo>
                  <a:lnTo>
                    <a:pt x="996" y="756"/>
                  </a:lnTo>
                  <a:lnTo>
                    <a:pt x="1038" y="762"/>
                  </a:lnTo>
                  <a:lnTo>
                    <a:pt x="1032" y="780"/>
                  </a:lnTo>
                  <a:lnTo>
                    <a:pt x="1044" y="798"/>
                  </a:lnTo>
                  <a:lnTo>
                    <a:pt x="1050" y="786"/>
                  </a:lnTo>
                  <a:lnTo>
                    <a:pt x="1092" y="780"/>
                  </a:lnTo>
                  <a:lnTo>
                    <a:pt x="1122" y="798"/>
                  </a:lnTo>
                  <a:lnTo>
                    <a:pt x="1122" y="816"/>
                  </a:lnTo>
                  <a:lnTo>
                    <a:pt x="1110" y="840"/>
                  </a:lnTo>
                  <a:lnTo>
                    <a:pt x="1110" y="864"/>
                  </a:lnTo>
                  <a:lnTo>
                    <a:pt x="1074" y="906"/>
                  </a:lnTo>
                  <a:lnTo>
                    <a:pt x="1044" y="936"/>
                  </a:lnTo>
                  <a:lnTo>
                    <a:pt x="1050" y="954"/>
                  </a:lnTo>
                  <a:lnTo>
                    <a:pt x="1074" y="942"/>
                  </a:lnTo>
                  <a:lnTo>
                    <a:pt x="1122" y="948"/>
                  </a:lnTo>
                  <a:lnTo>
                    <a:pt x="1128" y="954"/>
                  </a:lnTo>
                  <a:lnTo>
                    <a:pt x="1152" y="936"/>
                  </a:lnTo>
                  <a:lnTo>
                    <a:pt x="1176" y="960"/>
                  </a:lnTo>
                  <a:lnTo>
                    <a:pt x="1164" y="996"/>
                  </a:lnTo>
                  <a:lnTo>
                    <a:pt x="1176" y="1026"/>
                  </a:lnTo>
                  <a:lnTo>
                    <a:pt x="1212" y="1038"/>
                  </a:lnTo>
                  <a:lnTo>
                    <a:pt x="1230" y="1020"/>
                  </a:lnTo>
                  <a:lnTo>
                    <a:pt x="1266" y="1020"/>
                  </a:lnTo>
                  <a:lnTo>
                    <a:pt x="1338" y="996"/>
                  </a:lnTo>
                  <a:lnTo>
                    <a:pt x="1368" y="1002"/>
                  </a:lnTo>
                  <a:lnTo>
                    <a:pt x="1362" y="1032"/>
                  </a:lnTo>
                  <a:lnTo>
                    <a:pt x="1320" y="1062"/>
                  </a:lnTo>
                  <a:lnTo>
                    <a:pt x="1278" y="1074"/>
                  </a:lnTo>
                  <a:lnTo>
                    <a:pt x="1278" y="1098"/>
                  </a:lnTo>
                  <a:lnTo>
                    <a:pt x="1260" y="1122"/>
                  </a:lnTo>
                  <a:lnTo>
                    <a:pt x="1272" y="1140"/>
                  </a:lnTo>
                  <a:lnTo>
                    <a:pt x="1242" y="1164"/>
                  </a:lnTo>
                  <a:lnTo>
                    <a:pt x="1224" y="1164"/>
                  </a:lnTo>
                  <a:lnTo>
                    <a:pt x="1206" y="1200"/>
                  </a:lnTo>
                  <a:lnTo>
                    <a:pt x="1164" y="1200"/>
                  </a:lnTo>
                  <a:lnTo>
                    <a:pt x="1128" y="1212"/>
                  </a:lnTo>
                  <a:lnTo>
                    <a:pt x="1128" y="1230"/>
                  </a:lnTo>
                  <a:lnTo>
                    <a:pt x="1140" y="1248"/>
                  </a:lnTo>
                  <a:lnTo>
                    <a:pt x="1134" y="1266"/>
                  </a:lnTo>
                  <a:lnTo>
                    <a:pt x="1092" y="1260"/>
                  </a:lnTo>
                  <a:lnTo>
                    <a:pt x="1074" y="1278"/>
                  </a:lnTo>
                  <a:lnTo>
                    <a:pt x="1074" y="1308"/>
                  </a:lnTo>
                  <a:lnTo>
                    <a:pt x="1062" y="1326"/>
                  </a:lnTo>
                  <a:lnTo>
                    <a:pt x="1026" y="1326"/>
                  </a:lnTo>
                  <a:lnTo>
                    <a:pt x="990" y="1350"/>
                  </a:lnTo>
                  <a:lnTo>
                    <a:pt x="936" y="1326"/>
                  </a:lnTo>
                  <a:lnTo>
                    <a:pt x="912" y="1356"/>
                  </a:lnTo>
                  <a:lnTo>
                    <a:pt x="918" y="1410"/>
                  </a:lnTo>
                  <a:lnTo>
                    <a:pt x="894" y="1428"/>
                  </a:lnTo>
                  <a:lnTo>
                    <a:pt x="894" y="1470"/>
                  </a:lnTo>
                  <a:lnTo>
                    <a:pt x="906" y="1488"/>
                  </a:lnTo>
                  <a:lnTo>
                    <a:pt x="876" y="1512"/>
                  </a:lnTo>
                  <a:lnTo>
                    <a:pt x="840" y="1524"/>
                  </a:lnTo>
                  <a:lnTo>
                    <a:pt x="840" y="1548"/>
                  </a:lnTo>
                  <a:lnTo>
                    <a:pt x="864" y="1554"/>
                  </a:lnTo>
                  <a:lnTo>
                    <a:pt x="888" y="1590"/>
                  </a:lnTo>
                  <a:lnTo>
                    <a:pt x="912" y="1614"/>
                  </a:lnTo>
                  <a:lnTo>
                    <a:pt x="924" y="1632"/>
                  </a:lnTo>
                  <a:lnTo>
                    <a:pt x="960" y="1656"/>
                  </a:lnTo>
                  <a:lnTo>
                    <a:pt x="996" y="1728"/>
                  </a:lnTo>
                  <a:lnTo>
                    <a:pt x="1020" y="1740"/>
                  </a:lnTo>
                  <a:lnTo>
                    <a:pt x="1038" y="1776"/>
                  </a:lnTo>
                  <a:lnTo>
                    <a:pt x="1044" y="1806"/>
                  </a:lnTo>
                  <a:lnTo>
                    <a:pt x="1080" y="1818"/>
                  </a:lnTo>
                  <a:lnTo>
                    <a:pt x="1080" y="1848"/>
                  </a:lnTo>
                  <a:lnTo>
                    <a:pt x="1050" y="1860"/>
                  </a:lnTo>
                  <a:lnTo>
                    <a:pt x="1038" y="1878"/>
                  </a:lnTo>
                  <a:lnTo>
                    <a:pt x="1056" y="1950"/>
                  </a:lnTo>
                  <a:lnTo>
                    <a:pt x="1056" y="1974"/>
                  </a:lnTo>
                  <a:lnTo>
                    <a:pt x="1020" y="1992"/>
                  </a:lnTo>
                  <a:lnTo>
                    <a:pt x="1044" y="2040"/>
                  </a:lnTo>
                  <a:lnTo>
                    <a:pt x="1044" y="2064"/>
                  </a:lnTo>
                  <a:lnTo>
                    <a:pt x="1086" y="2106"/>
                  </a:lnTo>
                  <a:lnTo>
                    <a:pt x="1170" y="2178"/>
                  </a:lnTo>
                  <a:lnTo>
                    <a:pt x="1194" y="2238"/>
                  </a:lnTo>
                  <a:lnTo>
                    <a:pt x="1182" y="2262"/>
                  </a:lnTo>
                  <a:lnTo>
                    <a:pt x="1188" y="2286"/>
                  </a:lnTo>
                  <a:lnTo>
                    <a:pt x="1188" y="2316"/>
                  </a:lnTo>
                  <a:lnTo>
                    <a:pt x="1200" y="2334"/>
                  </a:lnTo>
                  <a:lnTo>
                    <a:pt x="1212" y="2376"/>
                  </a:lnTo>
                  <a:lnTo>
                    <a:pt x="1224" y="2400"/>
                  </a:lnTo>
                  <a:lnTo>
                    <a:pt x="1218" y="2442"/>
                  </a:lnTo>
                  <a:lnTo>
                    <a:pt x="1242" y="2472"/>
                  </a:lnTo>
                  <a:lnTo>
                    <a:pt x="1236" y="2520"/>
                  </a:lnTo>
                  <a:lnTo>
                    <a:pt x="1218" y="2526"/>
                  </a:lnTo>
                  <a:lnTo>
                    <a:pt x="1182" y="2616"/>
                  </a:lnTo>
                  <a:lnTo>
                    <a:pt x="1152" y="2640"/>
                  </a:lnTo>
                  <a:lnTo>
                    <a:pt x="1146" y="2670"/>
                  </a:lnTo>
                  <a:lnTo>
                    <a:pt x="1122" y="2718"/>
                  </a:lnTo>
                  <a:lnTo>
                    <a:pt x="1122" y="2712"/>
                  </a:lnTo>
                  <a:lnTo>
                    <a:pt x="1110" y="2736"/>
                  </a:lnTo>
                  <a:lnTo>
                    <a:pt x="1110" y="2778"/>
                  </a:lnTo>
                  <a:lnTo>
                    <a:pt x="1092" y="2736"/>
                  </a:lnTo>
                  <a:lnTo>
                    <a:pt x="1092" y="2694"/>
                  </a:lnTo>
                  <a:lnTo>
                    <a:pt x="1080" y="2682"/>
                  </a:lnTo>
                  <a:lnTo>
                    <a:pt x="1080" y="2664"/>
                  </a:lnTo>
                  <a:lnTo>
                    <a:pt x="1092" y="2670"/>
                  </a:lnTo>
                  <a:lnTo>
                    <a:pt x="1104" y="2664"/>
                  </a:lnTo>
                  <a:lnTo>
                    <a:pt x="1122" y="2634"/>
                  </a:lnTo>
                  <a:lnTo>
                    <a:pt x="1122" y="2610"/>
                  </a:lnTo>
                  <a:lnTo>
                    <a:pt x="1110" y="2604"/>
                  </a:lnTo>
                  <a:lnTo>
                    <a:pt x="1116" y="2568"/>
                  </a:lnTo>
                  <a:lnTo>
                    <a:pt x="1128" y="2562"/>
                  </a:lnTo>
                  <a:lnTo>
                    <a:pt x="1134" y="2544"/>
                  </a:lnTo>
                  <a:lnTo>
                    <a:pt x="1122" y="2508"/>
                  </a:lnTo>
                  <a:lnTo>
                    <a:pt x="1140" y="2496"/>
                  </a:lnTo>
                  <a:lnTo>
                    <a:pt x="1116" y="2472"/>
                  </a:lnTo>
                  <a:lnTo>
                    <a:pt x="1104" y="2448"/>
                  </a:lnTo>
                  <a:lnTo>
                    <a:pt x="1104" y="2412"/>
                  </a:lnTo>
                  <a:lnTo>
                    <a:pt x="1110" y="2400"/>
                  </a:lnTo>
                  <a:lnTo>
                    <a:pt x="1104" y="2376"/>
                  </a:lnTo>
                  <a:lnTo>
                    <a:pt x="1086" y="2364"/>
                  </a:lnTo>
                  <a:lnTo>
                    <a:pt x="1080" y="2280"/>
                  </a:lnTo>
                  <a:lnTo>
                    <a:pt x="1056" y="2262"/>
                  </a:lnTo>
                  <a:lnTo>
                    <a:pt x="1050" y="2232"/>
                  </a:lnTo>
                  <a:lnTo>
                    <a:pt x="1026" y="2202"/>
                  </a:lnTo>
                  <a:lnTo>
                    <a:pt x="1020" y="2244"/>
                  </a:lnTo>
                  <a:lnTo>
                    <a:pt x="1014" y="2250"/>
                  </a:lnTo>
                  <a:lnTo>
                    <a:pt x="1014" y="2226"/>
                  </a:lnTo>
                  <a:lnTo>
                    <a:pt x="1002" y="2202"/>
                  </a:lnTo>
                  <a:lnTo>
                    <a:pt x="1002" y="2142"/>
                  </a:lnTo>
                  <a:lnTo>
                    <a:pt x="978" y="2118"/>
                  </a:lnTo>
                  <a:lnTo>
                    <a:pt x="978" y="2088"/>
                  </a:lnTo>
                  <a:lnTo>
                    <a:pt x="990" y="2076"/>
                  </a:lnTo>
                  <a:lnTo>
                    <a:pt x="954" y="2058"/>
                  </a:lnTo>
                  <a:lnTo>
                    <a:pt x="948" y="2010"/>
                  </a:lnTo>
                  <a:lnTo>
                    <a:pt x="942" y="2010"/>
                  </a:lnTo>
                  <a:lnTo>
                    <a:pt x="924" y="1908"/>
                  </a:lnTo>
                  <a:lnTo>
                    <a:pt x="906" y="1896"/>
                  </a:lnTo>
                  <a:lnTo>
                    <a:pt x="900" y="1866"/>
                  </a:lnTo>
                  <a:lnTo>
                    <a:pt x="912" y="1860"/>
                  </a:lnTo>
                  <a:lnTo>
                    <a:pt x="912" y="1848"/>
                  </a:lnTo>
                  <a:lnTo>
                    <a:pt x="894" y="1812"/>
                  </a:lnTo>
                  <a:lnTo>
                    <a:pt x="906" y="1800"/>
                  </a:lnTo>
                  <a:lnTo>
                    <a:pt x="906" y="1788"/>
                  </a:lnTo>
                  <a:lnTo>
                    <a:pt x="894" y="1800"/>
                  </a:lnTo>
                  <a:lnTo>
                    <a:pt x="876" y="1812"/>
                  </a:lnTo>
                  <a:lnTo>
                    <a:pt x="846" y="1812"/>
                  </a:lnTo>
                  <a:lnTo>
                    <a:pt x="840" y="1776"/>
                  </a:lnTo>
                  <a:lnTo>
                    <a:pt x="828" y="1758"/>
                  </a:lnTo>
                  <a:lnTo>
                    <a:pt x="798" y="1710"/>
                  </a:lnTo>
                  <a:lnTo>
                    <a:pt x="792" y="1692"/>
                  </a:lnTo>
                  <a:lnTo>
                    <a:pt x="774" y="1692"/>
                  </a:lnTo>
                  <a:lnTo>
                    <a:pt x="774" y="1674"/>
                  </a:lnTo>
                  <a:lnTo>
                    <a:pt x="744" y="1662"/>
                  </a:lnTo>
                  <a:lnTo>
                    <a:pt x="762" y="1680"/>
                  </a:lnTo>
                  <a:lnTo>
                    <a:pt x="756" y="1686"/>
                  </a:lnTo>
                  <a:lnTo>
                    <a:pt x="756" y="1704"/>
                  </a:lnTo>
                  <a:lnTo>
                    <a:pt x="774" y="1716"/>
                  </a:lnTo>
                  <a:lnTo>
                    <a:pt x="768" y="1746"/>
                  </a:lnTo>
                  <a:lnTo>
                    <a:pt x="756" y="1758"/>
                  </a:lnTo>
                  <a:lnTo>
                    <a:pt x="762" y="1776"/>
                  </a:lnTo>
                  <a:lnTo>
                    <a:pt x="720" y="1806"/>
                  </a:lnTo>
                  <a:lnTo>
                    <a:pt x="696" y="1800"/>
                  </a:lnTo>
                  <a:lnTo>
                    <a:pt x="678" y="1782"/>
                  </a:lnTo>
                  <a:lnTo>
                    <a:pt x="666" y="1782"/>
                  </a:lnTo>
                  <a:lnTo>
                    <a:pt x="678" y="1800"/>
                  </a:lnTo>
                  <a:lnTo>
                    <a:pt x="678" y="1812"/>
                  </a:lnTo>
                  <a:lnTo>
                    <a:pt x="702" y="1818"/>
                  </a:lnTo>
                  <a:lnTo>
                    <a:pt x="666" y="1836"/>
                  </a:lnTo>
                  <a:lnTo>
                    <a:pt x="648" y="1836"/>
                  </a:lnTo>
                  <a:lnTo>
                    <a:pt x="630" y="1824"/>
                  </a:lnTo>
                  <a:lnTo>
                    <a:pt x="624" y="1848"/>
                  </a:lnTo>
                  <a:lnTo>
                    <a:pt x="564" y="1890"/>
                  </a:lnTo>
                  <a:lnTo>
                    <a:pt x="534" y="1884"/>
                  </a:lnTo>
                  <a:lnTo>
                    <a:pt x="528" y="1890"/>
                  </a:lnTo>
                  <a:lnTo>
                    <a:pt x="510" y="1890"/>
                  </a:lnTo>
                  <a:lnTo>
                    <a:pt x="510" y="1884"/>
                  </a:lnTo>
                  <a:lnTo>
                    <a:pt x="504" y="1896"/>
                  </a:lnTo>
                  <a:lnTo>
                    <a:pt x="492" y="1902"/>
                  </a:lnTo>
                  <a:lnTo>
                    <a:pt x="474" y="1878"/>
                  </a:lnTo>
                  <a:lnTo>
                    <a:pt x="432" y="1902"/>
                  </a:lnTo>
                  <a:lnTo>
                    <a:pt x="426" y="1920"/>
                  </a:lnTo>
                  <a:lnTo>
                    <a:pt x="408" y="1920"/>
                  </a:lnTo>
                  <a:lnTo>
                    <a:pt x="408" y="1884"/>
                  </a:lnTo>
                  <a:lnTo>
                    <a:pt x="450" y="1848"/>
                  </a:lnTo>
                  <a:lnTo>
                    <a:pt x="450" y="1806"/>
                  </a:lnTo>
                  <a:lnTo>
                    <a:pt x="432" y="1842"/>
                  </a:lnTo>
                  <a:lnTo>
                    <a:pt x="402" y="1872"/>
                  </a:lnTo>
                  <a:lnTo>
                    <a:pt x="378" y="1902"/>
                  </a:lnTo>
                  <a:lnTo>
                    <a:pt x="372" y="1890"/>
                  </a:lnTo>
                  <a:lnTo>
                    <a:pt x="378" y="1878"/>
                  </a:lnTo>
                  <a:lnTo>
                    <a:pt x="372" y="1848"/>
                  </a:lnTo>
                  <a:lnTo>
                    <a:pt x="396" y="1710"/>
                  </a:lnTo>
                  <a:lnTo>
                    <a:pt x="432" y="1692"/>
                  </a:lnTo>
                  <a:lnTo>
                    <a:pt x="414" y="1680"/>
                  </a:lnTo>
                  <a:lnTo>
                    <a:pt x="390" y="1620"/>
                  </a:lnTo>
                  <a:lnTo>
                    <a:pt x="384" y="1566"/>
                  </a:lnTo>
                  <a:lnTo>
                    <a:pt x="372" y="1560"/>
                  </a:lnTo>
                  <a:lnTo>
                    <a:pt x="360" y="1542"/>
                  </a:lnTo>
                  <a:lnTo>
                    <a:pt x="372" y="1536"/>
                  </a:lnTo>
                  <a:lnTo>
                    <a:pt x="348" y="1524"/>
                  </a:lnTo>
                  <a:lnTo>
                    <a:pt x="336" y="1482"/>
                  </a:lnTo>
                  <a:lnTo>
                    <a:pt x="318" y="1464"/>
                  </a:lnTo>
                  <a:lnTo>
                    <a:pt x="306" y="1440"/>
                  </a:lnTo>
                  <a:lnTo>
                    <a:pt x="306" y="1416"/>
                  </a:lnTo>
                  <a:lnTo>
                    <a:pt x="270" y="1392"/>
                  </a:lnTo>
                  <a:lnTo>
                    <a:pt x="282" y="1416"/>
                  </a:lnTo>
                  <a:lnTo>
                    <a:pt x="288" y="1464"/>
                  </a:lnTo>
                  <a:lnTo>
                    <a:pt x="234" y="1452"/>
                  </a:lnTo>
                  <a:lnTo>
                    <a:pt x="204" y="1422"/>
                  </a:lnTo>
                  <a:lnTo>
                    <a:pt x="204" y="1404"/>
                  </a:lnTo>
                  <a:lnTo>
                    <a:pt x="174" y="1380"/>
                  </a:lnTo>
                  <a:lnTo>
                    <a:pt x="168" y="1368"/>
                  </a:lnTo>
                  <a:lnTo>
                    <a:pt x="198" y="1368"/>
                  </a:lnTo>
                  <a:lnTo>
                    <a:pt x="210" y="1392"/>
                  </a:lnTo>
                  <a:lnTo>
                    <a:pt x="234" y="1404"/>
                  </a:lnTo>
                  <a:lnTo>
                    <a:pt x="240" y="1392"/>
                  </a:lnTo>
                  <a:lnTo>
                    <a:pt x="234" y="1386"/>
                  </a:lnTo>
                  <a:lnTo>
                    <a:pt x="210" y="1368"/>
                  </a:lnTo>
                  <a:lnTo>
                    <a:pt x="234" y="1356"/>
                  </a:lnTo>
                  <a:lnTo>
                    <a:pt x="252" y="1374"/>
                  </a:lnTo>
                  <a:lnTo>
                    <a:pt x="270" y="1368"/>
                  </a:lnTo>
                  <a:lnTo>
                    <a:pt x="270" y="1344"/>
                  </a:lnTo>
                  <a:lnTo>
                    <a:pt x="240" y="1302"/>
                  </a:lnTo>
                  <a:lnTo>
                    <a:pt x="192" y="1296"/>
                  </a:lnTo>
                  <a:lnTo>
                    <a:pt x="180" y="1278"/>
                  </a:lnTo>
                  <a:lnTo>
                    <a:pt x="150" y="1272"/>
                  </a:lnTo>
                  <a:lnTo>
                    <a:pt x="144" y="1254"/>
                  </a:lnTo>
                  <a:lnTo>
                    <a:pt x="138" y="1272"/>
                  </a:lnTo>
                  <a:lnTo>
                    <a:pt x="114" y="1278"/>
                  </a:lnTo>
                  <a:lnTo>
                    <a:pt x="108" y="1266"/>
                  </a:lnTo>
                  <a:lnTo>
                    <a:pt x="132" y="1242"/>
                  </a:lnTo>
                  <a:lnTo>
                    <a:pt x="102" y="1242"/>
                  </a:lnTo>
                  <a:lnTo>
                    <a:pt x="78" y="1224"/>
                  </a:lnTo>
                  <a:lnTo>
                    <a:pt x="78" y="1236"/>
                  </a:lnTo>
                  <a:lnTo>
                    <a:pt x="96" y="1260"/>
                  </a:lnTo>
                  <a:lnTo>
                    <a:pt x="30" y="1206"/>
                  </a:lnTo>
                  <a:lnTo>
                    <a:pt x="18" y="1170"/>
                  </a:lnTo>
                  <a:lnTo>
                    <a:pt x="0" y="1140"/>
                  </a:lnTo>
                  <a:lnTo>
                    <a:pt x="0" y="1104"/>
                  </a:lnTo>
                  <a:lnTo>
                    <a:pt x="30" y="1074"/>
                  </a:lnTo>
                  <a:lnTo>
                    <a:pt x="42" y="1080"/>
                  </a:lnTo>
                  <a:lnTo>
                    <a:pt x="60" y="1044"/>
                  </a:lnTo>
                  <a:lnTo>
                    <a:pt x="60" y="996"/>
                  </a:lnTo>
                  <a:lnTo>
                    <a:pt x="66" y="972"/>
                  </a:lnTo>
                  <a:lnTo>
                    <a:pt x="84" y="978"/>
                  </a:lnTo>
                  <a:lnTo>
                    <a:pt x="96" y="966"/>
                  </a:lnTo>
                  <a:lnTo>
                    <a:pt x="114" y="924"/>
                  </a:lnTo>
                  <a:lnTo>
                    <a:pt x="108" y="894"/>
                  </a:lnTo>
                  <a:lnTo>
                    <a:pt x="114" y="858"/>
                  </a:lnTo>
                  <a:lnTo>
                    <a:pt x="108" y="822"/>
                  </a:lnTo>
                  <a:lnTo>
                    <a:pt x="138" y="828"/>
                  </a:lnTo>
                  <a:lnTo>
                    <a:pt x="144" y="780"/>
                  </a:lnTo>
                  <a:lnTo>
                    <a:pt x="144" y="738"/>
                  </a:lnTo>
                  <a:lnTo>
                    <a:pt x="126" y="672"/>
                  </a:lnTo>
                  <a:lnTo>
                    <a:pt x="156" y="672"/>
                  </a:lnTo>
                  <a:lnTo>
                    <a:pt x="186" y="684"/>
                  </a:lnTo>
                  <a:lnTo>
                    <a:pt x="228" y="684"/>
                  </a:lnTo>
                  <a:lnTo>
                    <a:pt x="252" y="630"/>
                  </a:lnTo>
                  <a:lnTo>
                    <a:pt x="264" y="570"/>
                  </a:lnTo>
                  <a:lnTo>
                    <a:pt x="300" y="498"/>
                  </a:lnTo>
                  <a:lnTo>
                    <a:pt x="264" y="480"/>
                  </a:lnTo>
                  <a:lnTo>
                    <a:pt x="258" y="462"/>
                  </a:lnTo>
                  <a:lnTo>
                    <a:pt x="300" y="396"/>
                  </a:lnTo>
                  <a:lnTo>
                    <a:pt x="324" y="342"/>
                  </a:lnTo>
                  <a:lnTo>
                    <a:pt x="306" y="324"/>
                  </a:lnTo>
                  <a:lnTo>
                    <a:pt x="318" y="294"/>
                  </a:lnTo>
                  <a:lnTo>
                    <a:pt x="366" y="222"/>
                  </a:lnTo>
                  <a:lnTo>
                    <a:pt x="402" y="210"/>
                  </a:lnTo>
                  <a:lnTo>
                    <a:pt x="438" y="168"/>
                  </a:lnTo>
                  <a:lnTo>
                    <a:pt x="450" y="132"/>
                  </a:lnTo>
                  <a:lnTo>
                    <a:pt x="504" y="120"/>
                  </a:lnTo>
                  <a:lnTo>
                    <a:pt x="546" y="90"/>
                  </a:lnTo>
                  <a:lnTo>
                    <a:pt x="570" y="108"/>
                  </a:lnTo>
                  <a:lnTo>
                    <a:pt x="600" y="120"/>
                  </a:lnTo>
                  <a:lnTo>
                    <a:pt x="594" y="102"/>
                  </a:lnTo>
                  <a:lnTo>
                    <a:pt x="594" y="60"/>
                  </a:lnTo>
                  <a:lnTo>
                    <a:pt x="624" y="36"/>
                  </a:lnTo>
                  <a:lnTo>
                    <a:pt x="618" y="18"/>
                  </a:lnTo>
                  <a:lnTo>
                    <a:pt x="612" y="12"/>
                  </a:lnTo>
                  <a:lnTo>
                    <a:pt x="63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3" name="Freeform 33">
              <a:extLst>
                <a:ext uri="{FF2B5EF4-FFF2-40B4-BE49-F238E27FC236}">
                  <a16:creationId xmlns:a16="http://schemas.microsoft.com/office/drawing/2014/main" id="{92D2030F-F1C4-41B1-B86E-BB56F04A8B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80211" y="4904534"/>
              <a:ext cx="52218" cy="88584"/>
            </a:xfrm>
            <a:custGeom>
              <a:avLst/>
              <a:gdLst/>
              <a:ahLst/>
              <a:cxnLst>
                <a:cxn ang="0">
                  <a:pos x="18" y="222"/>
                </a:cxn>
                <a:cxn ang="0">
                  <a:pos x="12" y="246"/>
                </a:cxn>
                <a:cxn ang="0">
                  <a:pos x="0" y="222"/>
                </a:cxn>
                <a:cxn ang="0">
                  <a:pos x="66" y="54"/>
                </a:cxn>
                <a:cxn ang="0">
                  <a:pos x="96" y="72"/>
                </a:cxn>
                <a:cxn ang="0">
                  <a:pos x="126" y="66"/>
                </a:cxn>
                <a:cxn ang="0">
                  <a:pos x="168" y="102"/>
                </a:cxn>
                <a:cxn ang="0">
                  <a:pos x="186" y="138"/>
                </a:cxn>
                <a:cxn ang="0">
                  <a:pos x="222" y="168"/>
                </a:cxn>
                <a:cxn ang="0">
                  <a:pos x="240" y="186"/>
                </a:cxn>
                <a:cxn ang="0">
                  <a:pos x="234" y="204"/>
                </a:cxn>
                <a:cxn ang="0">
                  <a:pos x="264" y="204"/>
                </a:cxn>
                <a:cxn ang="0">
                  <a:pos x="306" y="312"/>
                </a:cxn>
                <a:cxn ang="0">
                  <a:pos x="324" y="348"/>
                </a:cxn>
                <a:cxn ang="0">
                  <a:pos x="336" y="402"/>
                </a:cxn>
                <a:cxn ang="0">
                  <a:pos x="330" y="432"/>
                </a:cxn>
                <a:cxn ang="0">
                  <a:pos x="300" y="498"/>
                </a:cxn>
                <a:cxn ang="0">
                  <a:pos x="204" y="558"/>
                </a:cxn>
                <a:cxn ang="0">
                  <a:pos x="120" y="570"/>
                </a:cxn>
                <a:cxn ang="0">
                  <a:pos x="60" y="522"/>
                </a:cxn>
                <a:cxn ang="0">
                  <a:pos x="18" y="384"/>
                </a:cxn>
                <a:cxn ang="0">
                  <a:pos x="6" y="312"/>
                </a:cxn>
                <a:cxn ang="0">
                  <a:pos x="12" y="282"/>
                </a:cxn>
                <a:cxn ang="0">
                  <a:pos x="30" y="210"/>
                </a:cxn>
                <a:cxn ang="0">
                  <a:pos x="18" y="144"/>
                </a:cxn>
                <a:cxn ang="0">
                  <a:pos x="18" y="126"/>
                </a:cxn>
                <a:cxn ang="0">
                  <a:pos x="0" y="114"/>
                </a:cxn>
                <a:cxn ang="0">
                  <a:pos x="36" y="126"/>
                </a:cxn>
                <a:cxn ang="0">
                  <a:pos x="60" y="108"/>
                </a:cxn>
                <a:cxn ang="0">
                  <a:pos x="66" y="78"/>
                </a:cxn>
                <a:cxn ang="0">
                  <a:pos x="66" y="60"/>
                </a:cxn>
                <a:cxn ang="0">
                  <a:pos x="90" y="12"/>
                </a:cxn>
                <a:cxn ang="0">
                  <a:pos x="120" y="36"/>
                </a:cxn>
                <a:cxn ang="0">
                  <a:pos x="162" y="72"/>
                </a:cxn>
                <a:cxn ang="0">
                  <a:pos x="120" y="60"/>
                </a:cxn>
                <a:cxn ang="0">
                  <a:pos x="78" y="36"/>
                </a:cxn>
                <a:cxn ang="0">
                  <a:pos x="96" y="24"/>
                </a:cxn>
                <a:cxn ang="0">
                  <a:pos x="90" y="12"/>
                </a:cxn>
                <a:cxn ang="0">
                  <a:pos x="72" y="6"/>
                </a:cxn>
                <a:cxn ang="0">
                  <a:pos x="54" y="30"/>
                </a:cxn>
                <a:cxn ang="0">
                  <a:pos x="18" y="18"/>
                </a:cxn>
                <a:cxn ang="0">
                  <a:pos x="66" y="0"/>
                </a:cxn>
              </a:cxnLst>
              <a:rect l="0" t="0" r="r" b="b"/>
              <a:pathLst>
                <a:path w="336" h="570">
                  <a:moveTo>
                    <a:pt x="18" y="216"/>
                  </a:moveTo>
                  <a:lnTo>
                    <a:pt x="18" y="222"/>
                  </a:lnTo>
                  <a:lnTo>
                    <a:pt x="6" y="228"/>
                  </a:lnTo>
                  <a:lnTo>
                    <a:pt x="12" y="246"/>
                  </a:lnTo>
                  <a:lnTo>
                    <a:pt x="0" y="276"/>
                  </a:lnTo>
                  <a:lnTo>
                    <a:pt x="0" y="222"/>
                  </a:lnTo>
                  <a:lnTo>
                    <a:pt x="18" y="216"/>
                  </a:lnTo>
                  <a:close/>
                  <a:moveTo>
                    <a:pt x="66" y="54"/>
                  </a:moveTo>
                  <a:lnTo>
                    <a:pt x="102" y="60"/>
                  </a:lnTo>
                  <a:lnTo>
                    <a:pt x="96" y="72"/>
                  </a:lnTo>
                  <a:lnTo>
                    <a:pt x="120" y="78"/>
                  </a:lnTo>
                  <a:lnTo>
                    <a:pt x="126" y="66"/>
                  </a:lnTo>
                  <a:lnTo>
                    <a:pt x="168" y="84"/>
                  </a:lnTo>
                  <a:lnTo>
                    <a:pt x="168" y="102"/>
                  </a:lnTo>
                  <a:lnTo>
                    <a:pt x="180" y="108"/>
                  </a:lnTo>
                  <a:lnTo>
                    <a:pt x="186" y="138"/>
                  </a:lnTo>
                  <a:lnTo>
                    <a:pt x="204" y="138"/>
                  </a:lnTo>
                  <a:lnTo>
                    <a:pt x="222" y="168"/>
                  </a:lnTo>
                  <a:lnTo>
                    <a:pt x="234" y="174"/>
                  </a:lnTo>
                  <a:lnTo>
                    <a:pt x="240" y="186"/>
                  </a:lnTo>
                  <a:lnTo>
                    <a:pt x="210" y="198"/>
                  </a:lnTo>
                  <a:lnTo>
                    <a:pt x="234" y="204"/>
                  </a:lnTo>
                  <a:lnTo>
                    <a:pt x="234" y="210"/>
                  </a:lnTo>
                  <a:lnTo>
                    <a:pt x="264" y="204"/>
                  </a:lnTo>
                  <a:lnTo>
                    <a:pt x="282" y="246"/>
                  </a:lnTo>
                  <a:lnTo>
                    <a:pt x="306" y="312"/>
                  </a:lnTo>
                  <a:lnTo>
                    <a:pt x="330" y="330"/>
                  </a:lnTo>
                  <a:lnTo>
                    <a:pt x="324" y="348"/>
                  </a:lnTo>
                  <a:lnTo>
                    <a:pt x="336" y="366"/>
                  </a:lnTo>
                  <a:lnTo>
                    <a:pt x="336" y="402"/>
                  </a:lnTo>
                  <a:lnTo>
                    <a:pt x="330" y="414"/>
                  </a:lnTo>
                  <a:lnTo>
                    <a:pt x="330" y="432"/>
                  </a:lnTo>
                  <a:lnTo>
                    <a:pt x="324" y="462"/>
                  </a:lnTo>
                  <a:lnTo>
                    <a:pt x="300" y="498"/>
                  </a:lnTo>
                  <a:lnTo>
                    <a:pt x="252" y="546"/>
                  </a:lnTo>
                  <a:lnTo>
                    <a:pt x="204" y="558"/>
                  </a:lnTo>
                  <a:lnTo>
                    <a:pt x="150" y="564"/>
                  </a:lnTo>
                  <a:lnTo>
                    <a:pt x="120" y="570"/>
                  </a:lnTo>
                  <a:lnTo>
                    <a:pt x="84" y="552"/>
                  </a:lnTo>
                  <a:lnTo>
                    <a:pt x="60" y="522"/>
                  </a:lnTo>
                  <a:lnTo>
                    <a:pt x="36" y="450"/>
                  </a:lnTo>
                  <a:lnTo>
                    <a:pt x="18" y="384"/>
                  </a:lnTo>
                  <a:lnTo>
                    <a:pt x="24" y="360"/>
                  </a:lnTo>
                  <a:lnTo>
                    <a:pt x="6" y="312"/>
                  </a:lnTo>
                  <a:lnTo>
                    <a:pt x="18" y="300"/>
                  </a:lnTo>
                  <a:lnTo>
                    <a:pt x="12" y="282"/>
                  </a:lnTo>
                  <a:lnTo>
                    <a:pt x="24" y="222"/>
                  </a:lnTo>
                  <a:lnTo>
                    <a:pt x="30" y="210"/>
                  </a:lnTo>
                  <a:lnTo>
                    <a:pt x="30" y="168"/>
                  </a:lnTo>
                  <a:lnTo>
                    <a:pt x="18" y="144"/>
                  </a:lnTo>
                  <a:lnTo>
                    <a:pt x="24" y="138"/>
                  </a:lnTo>
                  <a:lnTo>
                    <a:pt x="18" y="126"/>
                  </a:lnTo>
                  <a:lnTo>
                    <a:pt x="0" y="120"/>
                  </a:lnTo>
                  <a:lnTo>
                    <a:pt x="0" y="114"/>
                  </a:lnTo>
                  <a:lnTo>
                    <a:pt x="18" y="114"/>
                  </a:lnTo>
                  <a:lnTo>
                    <a:pt x="36" y="126"/>
                  </a:lnTo>
                  <a:lnTo>
                    <a:pt x="42" y="132"/>
                  </a:lnTo>
                  <a:lnTo>
                    <a:pt x="60" y="108"/>
                  </a:lnTo>
                  <a:lnTo>
                    <a:pt x="60" y="78"/>
                  </a:lnTo>
                  <a:lnTo>
                    <a:pt x="66" y="78"/>
                  </a:lnTo>
                  <a:lnTo>
                    <a:pt x="72" y="72"/>
                  </a:lnTo>
                  <a:lnTo>
                    <a:pt x="66" y="60"/>
                  </a:lnTo>
                  <a:lnTo>
                    <a:pt x="66" y="54"/>
                  </a:lnTo>
                  <a:close/>
                  <a:moveTo>
                    <a:pt x="90" y="12"/>
                  </a:moveTo>
                  <a:lnTo>
                    <a:pt x="114" y="18"/>
                  </a:lnTo>
                  <a:lnTo>
                    <a:pt x="120" y="36"/>
                  </a:lnTo>
                  <a:lnTo>
                    <a:pt x="156" y="60"/>
                  </a:lnTo>
                  <a:lnTo>
                    <a:pt x="162" y="72"/>
                  </a:lnTo>
                  <a:lnTo>
                    <a:pt x="144" y="60"/>
                  </a:lnTo>
                  <a:lnTo>
                    <a:pt x="120" y="60"/>
                  </a:lnTo>
                  <a:lnTo>
                    <a:pt x="108" y="48"/>
                  </a:lnTo>
                  <a:lnTo>
                    <a:pt x="78" y="36"/>
                  </a:lnTo>
                  <a:lnTo>
                    <a:pt x="78" y="30"/>
                  </a:lnTo>
                  <a:lnTo>
                    <a:pt x="96" y="24"/>
                  </a:lnTo>
                  <a:lnTo>
                    <a:pt x="84" y="24"/>
                  </a:lnTo>
                  <a:lnTo>
                    <a:pt x="90" y="12"/>
                  </a:lnTo>
                  <a:close/>
                  <a:moveTo>
                    <a:pt x="66" y="0"/>
                  </a:moveTo>
                  <a:lnTo>
                    <a:pt x="72" y="6"/>
                  </a:lnTo>
                  <a:lnTo>
                    <a:pt x="60" y="30"/>
                  </a:lnTo>
                  <a:lnTo>
                    <a:pt x="54" y="30"/>
                  </a:lnTo>
                  <a:lnTo>
                    <a:pt x="60" y="42"/>
                  </a:lnTo>
                  <a:lnTo>
                    <a:pt x="18" y="18"/>
                  </a:lnTo>
                  <a:lnTo>
                    <a:pt x="18" y="6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4" name="Freeform 34">
              <a:extLst>
                <a:ext uri="{FF2B5EF4-FFF2-40B4-BE49-F238E27FC236}">
                  <a16:creationId xmlns:a16="http://schemas.microsoft.com/office/drawing/2014/main" id="{ED8B9AB6-DB86-4CF4-BDB5-CDF0042136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82757" y="4350653"/>
              <a:ext cx="672304" cy="593977"/>
            </a:xfrm>
            <a:custGeom>
              <a:avLst/>
              <a:gdLst/>
              <a:ahLst/>
              <a:cxnLst>
                <a:cxn ang="0">
                  <a:pos x="3078" y="1800"/>
                </a:cxn>
                <a:cxn ang="0">
                  <a:pos x="3036" y="1824"/>
                </a:cxn>
                <a:cxn ang="0">
                  <a:pos x="1326" y="84"/>
                </a:cxn>
                <a:cxn ang="0">
                  <a:pos x="1458" y="282"/>
                </a:cxn>
                <a:cxn ang="0">
                  <a:pos x="1638" y="372"/>
                </a:cxn>
                <a:cxn ang="0">
                  <a:pos x="1728" y="636"/>
                </a:cxn>
                <a:cxn ang="0">
                  <a:pos x="1986" y="864"/>
                </a:cxn>
                <a:cxn ang="0">
                  <a:pos x="2436" y="978"/>
                </a:cxn>
                <a:cxn ang="0">
                  <a:pos x="2970" y="984"/>
                </a:cxn>
                <a:cxn ang="0">
                  <a:pos x="3066" y="894"/>
                </a:cxn>
                <a:cxn ang="0">
                  <a:pos x="3336" y="990"/>
                </a:cxn>
                <a:cxn ang="0">
                  <a:pos x="3504" y="828"/>
                </a:cxn>
                <a:cxn ang="0">
                  <a:pos x="3714" y="690"/>
                </a:cxn>
                <a:cxn ang="0">
                  <a:pos x="4020" y="624"/>
                </a:cxn>
                <a:cxn ang="0">
                  <a:pos x="4158" y="642"/>
                </a:cxn>
                <a:cxn ang="0">
                  <a:pos x="4260" y="744"/>
                </a:cxn>
                <a:cxn ang="0">
                  <a:pos x="4206" y="888"/>
                </a:cxn>
                <a:cxn ang="0">
                  <a:pos x="3960" y="1230"/>
                </a:cxn>
                <a:cxn ang="0">
                  <a:pos x="3846" y="1506"/>
                </a:cxn>
                <a:cxn ang="0">
                  <a:pos x="3768" y="1740"/>
                </a:cxn>
                <a:cxn ang="0">
                  <a:pos x="3708" y="1626"/>
                </a:cxn>
                <a:cxn ang="0">
                  <a:pos x="3618" y="1518"/>
                </a:cxn>
                <a:cxn ang="0">
                  <a:pos x="3528" y="1530"/>
                </a:cxn>
                <a:cxn ang="0">
                  <a:pos x="3582" y="1416"/>
                </a:cxn>
                <a:cxn ang="0">
                  <a:pos x="3576" y="1248"/>
                </a:cxn>
                <a:cxn ang="0">
                  <a:pos x="3246" y="1176"/>
                </a:cxn>
                <a:cxn ang="0">
                  <a:pos x="3114" y="1068"/>
                </a:cxn>
                <a:cxn ang="0">
                  <a:pos x="3006" y="1038"/>
                </a:cxn>
                <a:cxn ang="0">
                  <a:pos x="3108" y="1206"/>
                </a:cxn>
                <a:cxn ang="0">
                  <a:pos x="3090" y="1410"/>
                </a:cxn>
                <a:cxn ang="0">
                  <a:pos x="3204" y="1764"/>
                </a:cxn>
                <a:cxn ang="0">
                  <a:pos x="3132" y="1770"/>
                </a:cxn>
                <a:cxn ang="0">
                  <a:pos x="3042" y="1710"/>
                </a:cxn>
                <a:cxn ang="0">
                  <a:pos x="2910" y="1836"/>
                </a:cxn>
                <a:cxn ang="0">
                  <a:pos x="2856" y="2010"/>
                </a:cxn>
                <a:cxn ang="0">
                  <a:pos x="2676" y="2088"/>
                </a:cxn>
                <a:cxn ang="0">
                  <a:pos x="2388" y="2418"/>
                </a:cxn>
                <a:cxn ang="0">
                  <a:pos x="2094" y="2628"/>
                </a:cxn>
                <a:cxn ang="0">
                  <a:pos x="1962" y="2874"/>
                </a:cxn>
                <a:cxn ang="0">
                  <a:pos x="1926" y="3354"/>
                </a:cxn>
                <a:cxn ang="0">
                  <a:pos x="1788" y="3612"/>
                </a:cxn>
                <a:cxn ang="0">
                  <a:pos x="1692" y="3690"/>
                </a:cxn>
                <a:cxn ang="0">
                  <a:pos x="1452" y="3738"/>
                </a:cxn>
                <a:cxn ang="0">
                  <a:pos x="1260" y="3306"/>
                </a:cxn>
                <a:cxn ang="0">
                  <a:pos x="1086" y="2988"/>
                </a:cxn>
                <a:cxn ang="0">
                  <a:pos x="954" y="2748"/>
                </a:cxn>
                <a:cxn ang="0">
                  <a:pos x="810" y="2352"/>
                </a:cxn>
                <a:cxn ang="0">
                  <a:pos x="720" y="2070"/>
                </a:cxn>
                <a:cxn ang="0">
                  <a:pos x="756" y="1824"/>
                </a:cxn>
                <a:cxn ang="0">
                  <a:pos x="720" y="1722"/>
                </a:cxn>
                <a:cxn ang="0">
                  <a:pos x="636" y="1818"/>
                </a:cxn>
                <a:cxn ang="0">
                  <a:pos x="216" y="1830"/>
                </a:cxn>
                <a:cxn ang="0">
                  <a:pos x="156" y="1716"/>
                </a:cxn>
                <a:cxn ang="0">
                  <a:pos x="336" y="1650"/>
                </a:cxn>
                <a:cxn ang="0">
                  <a:pos x="192" y="1674"/>
                </a:cxn>
                <a:cxn ang="0">
                  <a:pos x="6" y="1500"/>
                </a:cxn>
                <a:cxn ang="0">
                  <a:pos x="336" y="1398"/>
                </a:cxn>
                <a:cxn ang="0">
                  <a:pos x="312" y="1212"/>
                </a:cxn>
                <a:cxn ang="0">
                  <a:pos x="102" y="1056"/>
                </a:cxn>
                <a:cxn ang="0">
                  <a:pos x="282" y="894"/>
                </a:cxn>
                <a:cxn ang="0">
                  <a:pos x="654" y="570"/>
                </a:cxn>
                <a:cxn ang="0">
                  <a:pos x="762" y="258"/>
                </a:cxn>
                <a:cxn ang="0">
                  <a:pos x="1050" y="36"/>
                </a:cxn>
              </a:cxnLst>
              <a:rect l="0" t="0" r="r" b="b"/>
              <a:pathLst>
                <a:path w="4326" h="3822">
                  <a:moveTo>
                    <a:pt x="3132" y="1806"/>
                  </a:moveTo>
                  <a:lnTo>
                    <a:pt x="3144" y="1824"/>
                  </a:lnTo>
                  <a:lnTo>
                    <a:pt x="3132" y="1830"/>
                  </a:lnTo>
                  <a:lnTo>
                    <a:pt x="3132" y="1806"/>
                  </a:lnTo>
                  <a:close/>
                  <a:moveTo>
                    <a:pt x="3078" y="1800"/>
                  </a:moveTo>
                  <a:lnTo>
                    <a:pt x="3090" y="1818"/>
                  </a:lnTo>
                  <a:lnTo>
                    <a:pt x="3096" y="1842"/>
                  </a:lnTo>
                  <a:lnTo>
                    <a:pt x="3078" y="1830"/>
                  </a:lnTo>
                  <a:lnTo>
                    <a:pt x="3078" y="1800"/>
                  </a:lnTo>
                  <a:close/>
                  <a:moveTo>
                    <a:pt x="3120" y="1794"/>
                  </a:moveTo>
                  <a:lnTo>
                    <a:pt x="3120" y="1830"/>
                  </a:lnTo>
                  <a:lnTo>
                    <a:pt x="3108" y="1824"/>
                  </a:lnTo>
                  <a:lnTo>
                    <a:pt x="3102" y="1806"/>
                  </a:lnTo>
                  <a:lnTo>
                    <a:pt x="3120" y="1794"/>
                  </a:lnTo>
                  <a:close/>
                  <a:moveTo>
                    <a:pt x="3048" y="1776"/>
                  </a:moveTo>
                  <a:lnTo>
                    <a:pt x="3060" y="1788"/>
                  </a:lnTo>
                  <a:lnTo>
                    <a:pt x="3048" y="1818"/>
                  </a:lnTo>
                  <a:lnTo>
                    <a:pt x="3036" y="1824"/>
                  </a:lnTo>
                  <a:lnTo>
                    <a:pt x="3036" y="1812"/>
                  </a:lnTo>
                  <a:lnTo>
                    <a:pt x="3048" y="1776"/>
                  </a:lnTo>
                  <a:close/>
                  <a:moveTo>
                    <a:pt x="1068" y="0"/>
                  </a:moveTo>
                  <a:lnTo>
                    <a:pt x="1104" y="0"/>
                  </a:lnTo>
                  <a:lnTo>
                    <a:pt x="1188" y="54"/>
                  </a:lnTo>
                  <a:lnTo>
                    <a:pt x="1230" y="30"/>
                  </a:lnTo>
                  <a:lnTo>
                    <a:pt x="1272" y="48"/>
                  </a:lnTo>
                  <a:lnTo>
                    <a:pt x="1290" y="84"/>
                  </a:lnTo>
                  <a:lnTo>
                    <a:pt x="1326" y="84"/>
                  </a:lnTo>
                  <a:lnTo>
                    <a:pt x="1386" y="120"/>
                  </a:lnTo>
                  <a:lnTo>
                    <a:pt x="1392" y="114"/>
                  </a:lnTo>
                  <a:lnTo>
                    <a:pt x="1398" y="132"/>
                  </a:lnTo>
                  <a:lnTo>
                    <a:pt x="1404" y="156"/>
                  </a:lnTo>
                  <a:lnTo>
                    <a:pt x="1440" y="174"/>
                  </a:lnTo>
                  <a:lnTo>
                    <a:pt x="1434" y="228"/>
                  </a:lnTo>
                  <a:lnTo>
                    <a:pt x="1452" y="258"/>
                  </a:lnTo>
                  <a:lnTo>
                    <a:pt x="1440" y="276"/>
                  </a:lnTo>
                  <a:lnTo>
                    <a:pt x="1458" y="282"/>
                  </a:lnTo>
                  <a:lnTo>
                    <a:pt x="1476" y="306"/>
                  </a:lnTo>
                  <a:lnTo>
                    <a:pt x="1476" y="330"/>
                  </a:lnTo>
                  <a:lnTo>
                    <a:pt x="1494" y="330"/>
                  </a:lnTo>
                  <a:lnTo>
                    <a:pt x="1500" y="360"/>
                  </a:lnTo>
                  <a:lnTo>
                    <a:pt x="1536" y="378"/>
                  </a:lnTo>
                  <a:lnTo>
                    <a:pt x="1554" y="354"/>
                  </a:lnTo>
                  <a:lnTo>
                    <a:pt x="1590" y="354"/>
                  </a:lnTo>
                  <a:lnTo>
                    <a:pt x="1602" y="366"/>
                  </a:lnTo>
                  <a:lnTo>
                    <a:pt x="1638" y="372"/>
                  </a:lnTo>
                  <a:lnTo>
                    <a:pt x="1668" y="402"/>
                  </a:lnTo>
                  <a:lnTo>
                    <a:pt x="1692" y="408"/>
                  </a:lnTo>
                  <a:lnTo>
                    <a:pt x="1710" y="444"/>
                  </a:lnTo>
                  <a:lnTo>
                    <a:pt x="1734" y="444"/>
                  </a:lnTo>
                  <a:lnTo>
                    <a:pt x="1746" y="468"/>
                  </a:lnTo>
                  <a:lnTo>
                    <a:pt x="1752" y="468"/>
                  </a:lnTo>
                  <a:lnTo>
                    <a:pt x="1752" y="516"/>
                  </a:lnTo>
                  <a:lnTo>
                    <a:pt x="1728" y="588"/>
                  </a:lnTo>
                  <a:lnTo>
                    <a:pt x="1728" y="636"/>
                  </a:lnTo>
                  <a:lnTo>
                    <a:pt x="1692" y="684"/>
                  </a:lnTo>
                  <a:lnTo>
                    <a:pt x="1704" y="720"/>
                  </a:lnTo>
                  <a:lnTo>
                    <a:pt x="1734" y="720"/>
                  </a:lnTo>
                  <a:lnTo>
                    <a:pt x="1764" y="738"/>
                  </a:lnTo>
                  <a:lnTo>
                    <a:pt x="1788" y="744"/>
                  </a:lnTo>
                  <a:lnTo>
                    <a:pt x="1818" y="756"/>
                  </a:lnTo>
                  <a:lnTo>
                    <a:pt x="1872" y="774"/>
                  </a:lnTo>
                  <a:lnTo>
                    <a:pt x="1944" y="816"/>
                  </a:lnTo>
                  <a:lnTo>
                    <a:pt x="1986" y="864"/>
                  </a:lnTo>
                  <a:lnTo>
                    <a:pt x="2046" y="876"/>
                  </a:lnTo>
                  <a:lnTo>
                    <a:pt x="2076" y="900"/>
                  </a:lnTo>
                  <a:lnTo>
                    <a:pt x="2118" y="900"/>
                  </a:lnTo>
                  <a:lnTo>
                    <a:pt x="2172" y="930"/>
                  </a:lnTo>
                  <a:lnTo>
                    <a:pt x="2250" y="924"/>
                  </a:lnTo>
                  <a:lnTo>
                    <a:pt x="2274" y="942"/>
                  </a:lnTo>
                  <a:lnTo>
                    <a:pt x="2358" y="924"/>
                  </a:lnTo>
                  <a:lnTo>
                    <a:pt x="2430" y="942"/>
                  </a:lnTo>
                  <a:lnTo>
                    <a:pt x="2436" y="978"/>
                  </a:lnTo>
                  <a:lnTo>
                    <a:pt x="2478" y="1008"/>
                  </a:lnTo>
                  <a:lnTo>
                    <a:pt x="2562" y="1026"/>
                  </a:lnTo>
                  <a:lnTo>
                    <a:pt x="2586" y="1014"/>
                  </a:lnTo>
                  <a:lnTo>
                    <a:pt x="2640" y="1014"/>
                  </a:lnTo>
                  <a:lnTo>
                    <a:pt x="2772" y="1056"/>
                  </a:lnTo>
                  <a:lnTo>
                    <a:pt x="2808" y="1038"/>
                  </a:lnTo>
                  <a:lnTo>
                    <a:pt x="2868" y="1068"/>
                  </a:lnTo>
                  <a:lnTo>
                    <a:pt x="2964" y="1050"/>
                  </a:lnTo>
                  <a:lnTo>
                    <a:pt x="2970" y="984"/>
                  </a:lnTo>
                  <a:lnTo>
                    <a:pt x="2946" y="930"/>
                  </a:lnTo>
                  <a:lnTo>
                    <a:pt x="2958" y="864"/>
                  </a:lnTo>
                  <a:lnTo>
                    <a:pt x="2946" y="834"/>
                  </a:lnTo>
                  <a:lnTo>
                    <a:pt x="2952" y="834"/>
                  </a:lnTo>
                  <a:lnTo>
                    <a:pt x="2976" y="816"/>
                  </a:lnTo>
                  <a:lnTo>
                    <a:pt x="3012" y="810"/>
                  </a:lnTo>
                  <a:lnTo>
                    <a:pt x="3030" y="840"/>
                  </a:lnTo>
                  <a:lnTo>
                    <a:pt x="3036" y="876"/>
                  </a:lnTo>
                  <a:lnTo>
                    <a:pt x="3066" y="894"/>
                  </a:lnTo>
                  <a:lnTo>
                    <a:pt x="3060" y="924"/>
                  </a:lnTo>
                  <a:lnTo>
                    <a:pt x="3048" y="948"/>
                  </a:lnTo>
                  <a:lnTo>
                    <a:pt x="3078" y="990"/>
                  </a:lnTo>
                  <a:lnTo>
                    <a:pt x="3132" y="1002"/>
                  </a:lnTo>
                  <a:lnTo>
                    <a:pt x="3156" y="990"/>
                  </a:lnTo>
                  <a:lnTo>
                    <a:pt x="3228" y="1026"/>
                  </a:lnTo>
                  <a:lnTo>
                    <a:pt x="3270" y="1026"/>
                  </a:lnTo>
                  <a:lnTo>
                    <a:pt x="3300" y="996"/>
                  </a:lnTo>
                  <a:lnTo>
                    <a:pt x="3336" y="990"/>
                  </a:lnTo>
                  <a:lnTo>
                    <a:pt x="3366" y="1002"/>
                  </a:lnTo>
                  <a:lnTo>
                    <a:pt x="3420" y="990"/>
                  </a:lnTo>
                  <a:lnTo>
                    <a:pt x="3462" y="990"/>
                  </a:lnTo>
                  <a:lnTo>
                    <a:pt x="3528" y="972"/>
                  </a:lnTo>
                  <a:lnTo>
                    <a:pt x="3528" y="912"/>
                  </a:lnTo>
                  <a:lnTo>
                    <a:pt x="3480" y="894"/>
                  </a:lnTo>
                  <a:lnTo>
                    <a:pt x="3474" y="864"/>
                  </a:lnTo>
                  <a:lnTo>
                    <a:pt x="3486" y="834"/>
                  </a:lnTo>
                  <a:lnTo>
                    <a:pt x="3504" y="828"/>
                  </a:lnTo>
                  <a:lnTo>
                    <a:pt x="3558" y="816"/>
                  </a:lnTo>
                  <a:lnTo>
                    <a:pt x="3588" y="816"/>
                  </a:lnTo>
                  <a:lnTo>
                    <a:pt x="3600" y="780"/>
                  </a:lnTo>
                  <a:lnTo>
                    <a:pt x="3624" y="768"/>
                  </a:lnTo>
                  <a:lnTo>
                    <a:pt x="3648" y="774"/>
                  </a:lnTo>
                  <a:lnTo>
                    <a:pt x="3648" y="756"/>
                  </a:lnTo>
                  <a:lnTo>
                    <a:pt x="3678" y="750"/>
                  </a:lnTo>
                  <a:lnTo>
                    <a:pt x="3690" y="720"/>
                  </a:lnTo>
                  <a:lnTo>
                    <a:pt x="3714" y="690"/>
                  </a:lnTo>
                  <a:lnTo>
                    <a:pt x="3750" y="684"/>
                  </a:lnTo>
                  <a:lnTo>
                    <a:pt x="3804" y="672"/>
                  </a:lnTo>
                  <a:lnTo>
                    <a:pt x="3840" y="636"/>
                  </a:lnTo>
                  <a:lnTo>
                    <a:pt x="3840" y="606"/>
                  </a:lnTo>
                  <a:lnTo>
                    <a:pt x="3864" y="600"/>
                  </a:lnTo>
                  <a:lnTo>
                    <a:pt x="3894" y="576"/>
                  </a:lnTo>
                  <a:lnTo>
                    <a:pt x="3924" y="612"/>
                  </a:lnTo>
                  <a:lnTo>
                    <a:pt x="3966" y="606"/>
                  </a:lnTo>
                  <a:lnTo>
                    <a:pt x="4020" y="624"/>
                  </a:lnTo>
                  <a:lnTo>
                    <a:pt x="4038" y="606"/>
                  </a:lnTo>
                  <a:lnTo>
                    <a:pt x="4032" y="582"/>
                  </a:lnTo>
                  <a:lnTo>
                    <a:pt x="4098" y="546"/>
                  </a:lnTo>
                  <a:lnTo>
                    <a:pt x="4122" y="552"/>
                  </a:lnTo>
                  <a:lnTo>
                    <a:pt x="4140" y="576"/>
                  </a:lnTo>
                  <a:lnTo>
                    <a:pt x="4164" y="570"/>
                  </a:lnTo>
                  <a:lnTo>
                    <a:pt x="4170" y="582"/>
                  </a:lnTo>
                  <a:lnTo>
                    <a:pt x="4146" y="618"/>
                  </a:lnTo>
                  <a:lnTo>
                    <a:pt x="4158" y="642"/>
                  </a:lnTo>
                  <a:lnTo>
                    <a:pt x="4176" y="636"/>
                  </a:lnTo>
                  <a:lnTo>
                    <a:pt x="4200" y="630"/>
                  </a:lnTo>
                  <a:lnTo>
                    <a:pt x="4206" y="654"/>
                  </a:lnTo>
                  <a:lnTo>
                    <a:pt x="4224" y="678"/>
                  </a:lnTo>
                  <a:lnTo>
                    <a:pt x="4224" y="702"/>
                  </a:lnTo>
                  <a:lnTo>
                    <a:pt x="4200" y="726"/>
                  </a:lnTo>
                  <a:lnTo>
                    <a:pt x="4212" y="744"/>
                  </a:lnTo>
                  <a:lnTo>
                    <a:pt x="4242" y="750"/>
                  </a:lnTo>
                  <a:lnTo>
                    <a:pt x="4260" y="744"/>
                  </a:lnTo>
                  <a:lnTo>
                    <a:pt x="4290" y="756"/>
                  </a:lnTo>
                  <a:lnTo>
                    <a:pt x="4320" y="786"/>
                  </a:lnTo>
                  <a:lnTo>
                    <a:pt x="4326" y="804"/>
                  </a:lnTo>
                  <a:lnTo>
                    <a:pt x="4296" y="828"/>
                  </a:lnTo>
                  <a:lnTo>
                    <a:pt x="4296" y="870"/>
                  </a:lnTo>
                  <a:lnTo>
                    <a:pt x="4302" y="888"/>
                  </a:lnTo>
                  <a:lnTo>
                    <a:pt x="4272" y="876"/>
                  </a:lnTo>
                  <a:lnTo>
                    <a:pt x="4248" y="858"/>
                  </a:lnTo>
                  <a:lnTo>
                    <a:pt x="4206" y="888"/>
                  </a:lnTo>
                  <a:lnTo>
                    <a:pt x="4152" y="900"/>
                  </a:lnTo>
                  <a:lnTo>
                    <a:pt x="4140" y="936"/>
                  </a:lnTo>
                  <a:lnTo>
                    <a:pt x="4104" y="978"/>
                  </a:lnTo>
                  <a:lnTo>
                    <a:pt x="4068" y="990"/>
                  </a:lnTo>
                  <a:lnTo>
                    <a:pt x="4020" y="1062"/>
                  </a:lnTo>
                  <a:lnTo>
                    <a:pt x="4008" y="1092"/>
                  </a:lnTo>
                  <a:lnTo>
                    <a:pt x="4026" y="1110"/>
                  </a:lnTo>
                  <a:lnTo>
                    <a:pt x="4002" y="1164"/>
                  </a:lnTo>
                  <a:lnTo>
                    <a:pt x="3960" y="1230"/>
                  </a:lnTo>
                  <a:lnTo>
                    <a:pt x="3966" y="1248"/>
                  </a:lnTo>
                  <a:lnTo>
                    <a:pt x="4002" y="1266"/>
                  </a:lnTo>
                  <a:lnTo>
                    <a:pt x="3966" y="1338"/>
                  </a:lnTo>
                  <a:lnTo>
                    <a:pt x="3954" y="1398"/>
                  </a:lnTo>
                  <a:lnTo>
                    <a:pt x="3930" y="1452"/>
                  </a:lnTo>
                  <a:lnTo>
                    <a:pt x="3888" y="1452"/>
                  </a:lnTo>
                  <a:lnTo>
                    <a:pt x="3858" y="1440"/>
                  </a:lnTo>
                  <a:lnTo>
                    <a:pt x="3828" y="1440"/>
                  </a:lnTo>
                  <a:lnTo>
                    <a:pt x="3846" y="1506"/>
                  </a:lnTo>
                  <a:lnTo>
                    <a:pt x="3846" y="1548"/>
                  </a:lnTo>
                  <a:lnTo>
                    <a:pt x="3840" y="1596"/>
                  </a:lnTo>
                  <a:lnTo>
                    <a:pt x="3810" y="1590"/>
                  </a:lnTo>
                  <a:lnTo>
                    <a:pt x="3816" y="1626"/>
                  </a:lnTo>
                  <a:lnTo>
                    <a:pt x="3810" y="1662"/>
                  </a:lnTo>
                  <a:lnTo>
                    <a:pt x="3816" y="1692"/>
                  </a:lnTo>
                  <a:lnTo>
                    <a:pt x="3798" y="1734"/>
                  </a:lnTo>
                  <a:lnTo>
                    <a:pt x="3786" y="1746"/>
                  </a:lnTo>
                  <a:lnTo>
                    <a:pt x="3768" y="1740"/>
                  </a:lnTo>
                  <a:lnTo>
                    <a:pt x="3762" y="1764"/>
                  </a:lnTo>
                  <a:lnTo>
                    <a:pt x="3762" y="1782"/>
                  </a:lnTo>
                  <a:lnTo>
                    <a:pt x="3756" y="1776"/>
                  </a:lnTo>
                  <a:lnTo>
                    <a:pt x="3750" y="1764"/>
                  </a:lnTo>
                  <a:lnTo>
                    <a:pt x="3750" y="1746"/>
                  </a:lnTo>
                  <a:lnTo>
                    <a:pt x="3744" y="1740"/>
                  </a:lnTo>
                  <a:lnTo>
                    <a:pt x="3732" y="1716"/>
                  </a:lnTo>
                  <a:lnTo>
                    <a:pt x="3720" y="1680"/>
                  </a:lnTo>
                  <a:lnTo>
                    <a:pt x="3708" y="1626"/>
                  </a:lnTo>
                  <a:lnTo>
                    <a:pt x="3696" y="1602"/>
                  </a:lnTo>
                  <a:lnTo>
                    <a:pt x="3696" y="1572"/>
                  </a:lnTo>
                  <a:lnTo>
                    <a:pt x="3690" y="1536"/>
                  </a:lnTo>
                  <a:lnTo>
                    <a:pt x="3672" y="1518"/>
                  </a:lnTo>
                  <a:lnTo>
                    <a:pt x="3666" y="1500"/>
                  </a:lnTo>
                  <a:lnTo>
                    <a:pt x="3642" y="1506"/>
                  </a:lnTo>
                  <a:lnTo>
                    <a:pt x="3618" y="1494"/>
                  </a:lnTo>
                  <a:lnTo>
                    <a:pt x="3606" y="1500"/>
                  </a:lnTo>
                  <a:lnTo>
                    <a:pt x="3618" y="1518"/>
                  </a:lnTo>
                  <a:lnTo>
                    <a:pt x="3606" y="1530"/>
                  </a:lnTo>
                  <a:lnTo>
                    <a:pt x="3606" y="1542"/>
                  </a:lnTo>
                  <a:lnTo>
                    <a:pt x="3588" y="1566"/>
                  </a:lnTo>
                  <a:lnTo>
                    <a:pt x="3600" y="1572"/>
                  </a:lnTo>
                  <a:lnTo>
                    <a:pt x="3600" y="1596"/>
                  </a:lnTo>
                  <a:lnTo>
                    <a:pt x="3582" y="1596"/>
                  </a:lnTo>
                  <a:lnTo>
                    <a:pt x="3558" y="1566"/>
                  </a:lnTo>
                  <a:lnTo>
                    <a:pt x="3534" y="1542"/>
                  </a:lnTo>
                  <a:lnTo>
                    <a:pt x="3528" y="1530"/>
                  </a:lnTo>
                  <a:lnTo>
                    <a:pt x="3510" y="1518"/>
                  </a:lnTo>
                  <a:lnTo>
                    <a:pt x="3498" y="1482"/>
                  </a:lnTo>
                  <a:lnTo>
                    <a:pt x="3498" y="1464"/>
                  </a:lnTo>
                  <a:lnTo>
                    <a:pt x="3510" y="1452"/>
                  </a:lnTo>
                  <a:lnTo>
                    <a:pt x="3516" y="1434"/>
                  </a:lnTo>
                  <a:lnTo>
                    <a:pt x="3546" y="1416"/>
                  </a:lnTo>
                  <a:lnTo>
                    <a:pt x="3552" y="1428"/>
                  </a:lnTo>
                  <a:lnTo>
                    <a:pt x="3570" y="1428"/>
                  </a:lnTo>
                  <a:lnTo>
                    <a:pt x="3582" y="1416"/>
                  </a:lnTo>
                  <a:lnTo>
                    <a:pt x="3582" y="1398"/>
                  </a:lnTo>
                  <a:lnTo>
                    <a:pt x="3606" y="1386"/>
                  </a:lnTo>
                  <a:lnTo>
                    <a:pt x="3624" y="1344"/>
                  </a:lnTo>
                  <a:lnTo>
                    <a:pt x="3630" y="1308"/>
                  </a:lnTo>
                  <a:lnTo>
                    <a:pt x="3648" y="1278"/>
                  </a:lnTo>
                  <a:lnTo>
                    <a:pt x="3630" y="1272"/>
                  </a:lnTo>
                  <a:lnTo>
                    <a:pt x="3606" y="1248"/>
                  </a:lnTo>
                  <a:lnTo>
                    <a:pt x="3588" y="1254"/>
                  </a:lnTo>
                  <a:lnTo>
                    <a:pt x="3576" y="1248"/>
                  </a:lnTo>
                  <a:lnTo>
                    <a:pt x="3498" y="1248"/>
                  </a:lnTo>
                  <a:lnTo>
                    <a:pt x="3450" y="1242"/>
                  </a:lnTo>
                  <a:lnTo>
                    <a:pt x="3390" y="1248"/>
                  </a:lnTo>
                  <a:lnTo>
                    <a:pt x="3348" y="1248"/>
                  </a:lnTo>
                  <a:lnTo>
                    <a:pt x="3318" y="1236"/>
                  </a:lnTo>
                  <a:lnTo>
                    <a:pt x="3288" y="1236"/>
                  </a:lnTo>
                  <a:lnTo>
                    <a:pt x="3258" y="1230"/>
                  </a:lnTo>
                  <a:lnTo>
                    <a:pt x="3258" y="1206"/>
                  </a:lnTo>
                  <a:lnTo>
                    <a:pt x="3246" y="1176"/>
                  </a:lnTo>
                  <a:lnTo>
                    <a:pt x="3246" y="1158"/>
                  </a:lnTo>
                  <a:lnTo>
                    <a:pt x="3234" y="1128"/>
                  </a:lnTo>
                  <a:lnTo>
                    <a:pt x="3216" y="1092"/>
                  </a:lnTo>
                  <a:lnTo>
                    <a:pt x="3198" y="1098"/>
                  </a:lnTo>
                  <a:lnTo>
                    <a:pt x="3198" y="1104"/>
                  </a:lnTo>
                  <a:lnTo>
                    <a:pt x="3168" y="1098"/>
                  </a:lnTo>
                  <a:lnTo>
                    <a:pt x="3150" y="1086"/>
                  </a:lnTo>
                  <a:lnTo>
                    <a:pt x="3132" y="1068"/>
                  </a:lnTo>
                  <a:lnTo>
                    <a:pt x="3114" y="1068"/>
                  </a:lnTo>
                  <a:lnTo>
                    <a:pt x="3108" y="1080"/>
                  </a:lnTo>
                  <a:lnTo>
                    <a:pt x="3132" y="1092"/>
                  </a:lnTo>
                  <a:lnTo>
                    <a:pt x="3114" y="1098"/>
                  </a:lnTo>
                  <a:lnTo>
                    <a:pt x="3084" y="1098"/>
                  </a:lnTo>
                  <a:lnTo>
                    <a:pt x="3060" y="1074"/>
                  </a:lnTo>
                  <a:lnTo>
                    <a:pt x="3066" y="1056"/>
                  </a:lnTo>
                  <a:lnTo>
                    <a:pt x="3030" y="1020"/>
                  </a:lnTo>
                  <a:lnTo>
                    <a:pt x="3024" y="1038"/>
                  </a:lnTo>
                  <a:lnTo>
                    <a:pt x="3006" y="1038"/>
                  </a:lnTo>
                  <a:lnTo>
                    <a:pt x="3012" y="1056"/>
                  </a:lnTo>
                  <a:lnTo>
                    <a:pt x="3024" y="1068"/>
                  </a:lnTo>
                  <a:lnTo>
                    <a:pt x="3012" y="1104"/>
                  </a:lnTo>
                  <a:lnTo>
                    <a:pt x="2982" y="1140"/>
                  </a:lnTo>
                  <a:lnTo>
                    <a:pt x="2976" y="1170"/>
                  </a:lnTo>
                  <a:lnTo>
                    <a:pt x="3048" y="1194"/>
                  </a:lnTo>
                  <a:lnTo>
                    <a:pt x="3078" y="1176"/>
                  </a:lnTo>
                  <a:lnTo>
                    <a:pt x="3114" y="1188"/>
                  </a:lnTo>
                  <a:lnTo>
                    <a:pt x="3108" y="1206"/>
                  </a:lnTo>
                  <a:lnTo>
                    <a:pt x="3120" y="1242"/>
                  </a:lnTo>
                  <a:lnTo>
                    <a:pt x="3096" y="1254"/>
                  </a:lnTo>
                  <a:lnTo>
                    <a:pt x="3078" y="1248"/>
                  </a:lnTo>
                  <a:lnTo>
                    <a:pt x="3054" y="1260"/>
                  </a:lnTo>
                  <a:lnTo>
                    <a:pt x="3042" y="1296"/>
                  </a:lnTo>
                  <a:lnTo>
                    <a:pt x="3012" y="1302"/>
                  </a:lnTo>
                  <a:lnTo>
                    <a:pt x="3012" y="1356"/>
                  </a:lnTo>
                  <a:lnTo>
                    <a:pt x="3048" y="1392"/>
                  </a:lnTo>
                  <a:lnTo>
                    <a:pt x="3090" y="1410"/>
                  </a:lnTo>
                  <a:lnTo>
                    <a:pt x="3126" y="1452"/>
                  </a:lnTo>
                  <a:lnTo>
                    <a:pt x="3126" y="1500"/>
                  </a:lnTo>
                  <a:lnTo>
                    <a:pt x="3138" y="1530"/>
                  </a:lnTo>
                  <a:lnTo>
                    <a:pt x="3132" y="1560"/>
                  </a:lnTo>
                  <a:lnTo>
                    <a:pt x="3144" y="1602"/>
                  </a:lnTo>
                  <a:lnTo>
                    <a:pt x="3186" y="1656"/>
                  </a:lnTo>
                  <a:lnTo>
                    <a:pt x="3186" y="1698"/>
                  </a:lnTo>
                  <a:lnTo>
                    <a:pt x="3198" y="1716"/>
                  </a:lnTo>
                  <a:lnTo>
                    <a:pt x="3204" y="1764"/>
                  </a:lnTo>
                  <a:lnTo>
                    <a:pt x="3192" y="1764"/>
                  </a:lnTo>
                  <a:lnTo>
                    <a:pt x="3210" y="1794"/>
                  </a:lnTo>
                  <a:lnTo>
                    <a:pt x="3198" y="1818"/>
                  </a:lnTo>
                  <a:lnTo>
                    <a:pt x="3174" y="1800"/>
                  </a:lnTo>
                  <a:lnTo>
                    <a:pt x="3174" y="1812"/>
                  </a:lnTo>
                  <a:lnTo>
                    <a:pt x="3156" y="1806"/>
                  </a:lnTo>
                  <a:lnTo>
                    <a:pt x="3144" y="1770"/>
                  </a:lnTo>
                  <a:lnTo>
                    <a:pt x="3138" y="1758"/>
                  </a:lnTo>
                  <a:lnTo>
                    <a:pt x="3132" y="1770"/>
                  </a:lnTo>
                  <a:lnTo>
                    <a:pt x="3132" y="1788"/>
                  </a:lnTo>
                  <a:lnTo>
                    <a:pt x="3126" y="1776"/>
                  </a:lnTo>
                  <a:lnTo>
                    <a:pt x="3120" y="1788"/>
                  </a:lnTo>
                  <a:lnTo>
                    <a:pt x="3096" y="1788"/>
                  </a:lnTo>
                  <a:lnTo>
                    <a:pt x="3096" y="1794"/>
                  </a:lnTo>
                  <a:lnTo>
                    <a:pt x="3066" y="1782"/>
                  </a:lnTo>
                  <a:lnTo>
                    <a:pt x="3060" y="1752"/>
                  </a:lnTo>
                  <a:lnTo>
                    <a:pt x="3066" y="1728"/>
                  </a:lnTo>
                  <a:lnTo>
                    <a:pt x="3042" y="1710"/>
                  </a:lnTo>
                  <a:lnTo>
                    <a:pt x="3018" y="1710"/>
                  </a:lnTo>
                  <a:lnTo>
                    <a:pt x="3018" y="1716"/>
                  </a:lnTo>
                  <a:lnTo>
                    <a:pt x="3036" y="1722"/>
                  </a:lnTo>
                  <a:lnTo>
                    <a:pt x="3048" y="1734"/>
                  </a:lnTo>
                  <a:lnTo>
                    <a:pt x="3042" y="1740"/>
                  </a:lnTo>
                  <a:lnTo>
                    <a:pt x="3030" y="1764"/>
                  </a:lnTo>
                  <a:lnTo>
                    <a:pt x="3030" y="1782"/>
                  </a:lnTo>
                  <a:lnTo>
                    <a:pt x="3006" y="1806"/>
                  </a:lnTo>
                  <a:lnTo>
                    <a:pt x="2910" y="1836"/>
                  </a:lnTo>
                  <a:lnTo>
                    <a:pt x="2892" y="1848"/>
                  </a:lnTo>
                  <a:lnTo>
                    <a:pt x="2886" y="1872"/>
                  </a:lnTo>
                  <a:lnTo>
                    <a:pt x="2874" y="1896"/>
                  </a:lnTo>
                  <a:lnTo>
                    <a:pt x="2880" y="1914"/>
                  </a:lnTo>
                  <a:lnTo>
                    <a:pt x="2892" y="1944"/>
                  </a:lnTo>
                  <a:lnTo>
                    <a:pt x="2892" y="1950"/>
                  </a:lnTo>
                  <a:lnTo>
                    <a:pt x="2904" y="1956"/>
                  </a:lnTo>
                  <a:lnTo>
                    <a:pt x="2868" y="1986"/>
                  </a:lnTo>
                  <a:lnTo>
                    <a:pt x="2856" y="2010"/>
                  </a:lnTo>
                  <a:lnTo>
                    <a:pt x="2844" y="2010"/>
                  </a:lnTo>
                  <a:lnTo>
                    <a:pt x="2850" y="2028"/>
                  </a:lnTo>
                  <a:lnTo>
                    <a:pt x="2790" y="2064"/>
                  </a:lnTo>
                  <a:lnTo>
                    <a:pt x="2790" y="2082"/>
                  </a:lnTo>
                  <a:lnTo>
                    <a:pt x="2706" y="2118"/>
                  </a:lnTo>
                  <a:lnTo>
                    <a:pt x="2700" y="2112"/>
                  </a:lnTo>
                  <a:lnTo>
                    <a:pt x="2694" y="2094"/>
                  </a:lnTo>
                  <a:lnTo>
                    <a:pt x="2688" y="2088"/>
                  </a:lnTo>
                  <a:lnTo>
                    <a:pt x="2676" y="2088"/>
                  </a:lnTo>
                  <a:lnTo>
                    <a:pt x="2652" y="2106"/>
                  </a:lnTo>
                  <a:lnTo>
                    <a:pt x="2634" y="2112"/>
                  </a:lnTo>
                  <a:lnTo>
                    <a:pt x="2628" y="2148"/>
                  </a:lnTo>
                  <a:lnTo>
                    <a:pt x="2664" y="2130"/>
                  </a:lnTo>
                  <a:lnTo>
                    <a:pt x="2676" y="2136"/>
                  </a:lnTo>
                  <a:lnTo>
                    <a:pt x="2574" y="2220"/>
                  </a:lnTo>
                  <a:lnTo>
                    <a:pt x="2544" y="2286"/>
                  </a:lnTo>
                  <a:lnTo>
                    <a:pt x="2406" y="2382"/>
                  </a:lnTo>
                  <a:lnTo>
                    <a:pt x="2388" y="2418"/>
                  </a:lnTo>
                  <a:lnTo>
                    <a:pt x="2358" y="2448"/>
                  </a:lnTo>
                  <a:lnTo>
                    <a:pt x="2298" y="2466"/>
                  </a:lnTo>
                  <a:lnTo>
                    <a:pt x="2256" y="2502"/>
                  </a:lnTo>
                  <a:lnTo>
                    <a:pt x="2250" y="2526"/>
                  </a:lnTo>
                  <a:lnTo>
                    <a:pt x="2256" y="2562"/>
                  </a:lnTo>
                  <a:lnTo>
                    <a:pt x="2232" y="2598"/>
                  </a:lnTo>
                  <a:lnTo>
                    <a:pt x="2196" y="2616"/>
                  </a:lnTo>
                  <a:lnTo>
                    <a:pt x="2124" y="2604"/>
                  </a:lnTo>
                  <a:lnTo>
                    <a:pt x="2094" y="2628"/>
                  </a:lnTo>
                  <a:lnTo>
                    <a:pt x="2094" y="2658"/>
                  </a:lnTo>
                  <a:lnTo>
                    <a:pt x="2052" y="2706"/>
                  </a:lnTo>
                  <a:lnTo>
                    <a:pt x="2028" y="2706"/>
                  </a:lnTo>
                  <a:lnTo>
                    <a:pt x="2016" y="2682"/>
                  </a:lnTo>
                  <a:lnTo>
                    <a:pt x="1998" y="2682"/>
                  </a:lnTo>
                  <a:lnTo>
                    <a:pt x="1950" y="2730"/>
                  </a:lnTo>
                  <a:lnTo>
                    <a:pt x="1932" y="2754"/>
                  </a:lnTo>
                  <a:lnTo>
                    <a:pt x="1938" y="2808"/>
                  </a:lnTo>
                  <a:lnTo>
                    <a:pt x="1962" y="2874"/>
                  </a:lnTo>
                  <a:lnTo>
                    <a:pt x="1938" y="2898"/>
                  </a:lnTo>
                  <a:lnTo>
                    <a:pt x="1944" y="2934"/>
                  </a:lnTo>
                  <a:lnTo>
                    <a:pt x="1944" y="3042"/>
                  </a:lnTo>
                  <a:lnTo>
                    <a:pt x="1980" y="3054"/>
                  </a:lnTo>
                  <a:lnTo>
                    <a:pt x="1986" y="3126"/>
                  </a:lnTo>
                  <a:lnTo>
                    <a:pt x="1950" y="3216"/>
                  </a:lnTo>
                  <a:lnTo>
                    <a:pt x="1908" y="3282"/>
                  </a:lnTo>
                  <a:lnTo>
                    <a:pt x="1908" y="3336"/>
                  </a:lnTo>
                  <a:lnTo>
                    <a:pt x="1926" y="3354"/>
                  </a:lnTo>
                  <a:lnTo>
                    <a:pt x="1938" y="3468"/>
                  </a:lnTo>
                  <a:lnTo>
                    <a:pt x="1938" y="3504"/>
                  </a:lnTo>
                  <a:lnTo>
                    <a:pt x="1908" y="3510"/>
                  </a:lnTo>
                  <a:lnTo>
                    <a:pt x="1890" y="3504"/>
                  </a:lnTo>
                  <a:lnTo>
                    <a:pt x="1854" y="3510"/>
                  </a:lnTo>
                  <a:lnTo>
                    <a:pt x="1836" y="3540"/>
                  </a:lnTo>
                  <a:lnTo>
                    <a:pt x="1842" y="3552"/>
                  </a:lnTo>
                  <a:lnTo>
                    <a:pt x="1800" y="3600"/>
                  </a:lnTo>
                  <a:lnTo>
                    <a:pt x="1788" y="3612"/>
                  </a:lnTo>
                  <a:lnTo>
                    <a:pt x="1794" y="3630"/>
                  </a:lnTo>
                  <a:lnTo>
                    <a:pt x="1842" y="3654"/>
                  </a:lnTo>
                  <a:lnTo>
                    <a:pt x="1848" y="3660"/>
                  </a:lnTo>
                  <a:lnTo>
                    <a:pt x="1848" y="3672"/>
                  </a:lnTo>
                  <a:lnTo>
                    <a:pt x="1842" y="3660"/>
                  </a:lnTo>
                  <a:lnTo>
                    <a:pt x="1818" y="3654"/>
                  </a:lnTo>
                  <a:lnTo>
                    <a:pt x="1752" y="3672"/>
                  </a:lnTo>
                  <a:lnTo>
                    <a:pt x="1746" y="3672"/>
                  </a:lnTo>
                  <a:lnTo>
                    <a:pt x="1692" y="3690"/>
                  </a:lnTo>
                  <a:lnTo>
                    <a:pt x="1674" y="3720"/>
                  </a:lnTo>
                  <a:lnTo>
                    <a:pt x="1668" y="3732"/>
                  </a:lnTo>
                  <a:lnTo>
                    <a:pt x="1662" y="3738"/>
                  </a:lnTo>
                  <a:lnTo>
                    <a:pt x="1668" y="3750"/>
                  </a:lnTo>
                  <a:lnTo>
                    <a:pt x="1656" y="3786"/>
                  </a:lnTo>
                  <a:lnTo>
                    <a:pt x="1596" y="3822"/>
                  </a:lnTo>
                  <a:lnTo>
                    <a:pt x="1548" y="3816"/>
                  </a:lnTo>
                  <a:lnTo>
                    <a:pt x="1500" y="3786"/>
                  </a:lnTo>
                  <a:lnTo>
                    <a:pt x="1452" y="3738"/>
                  </a:lnTo>
                  <a:lnTo>
                    <a:pt x="1398" y="3636"/>
                  </a:lnTo>
                  <a:lnTo>
                    <a:pt x="1398" y="3576"/>
                  </a:lnTo>
                  <a:lnTo>
                    <a:pt x="1380" y="3522"/>
                  </a:lnTo>
                  <a:lnTo>
                    <a:pt x="1344" y="3468"/>
                  </a:lnTo>
                  <a:lnTo>
                    <a:pt x="1344" y="3438"/>
                  </a:lnTo>
                  <a:lnTo>
                    <a:pt x="1332" y="3438"/>
                  </a:lnTo>
                  <a:lnTo>
                    <a:pt x="1314" y="3402"/>
                  </a:lnTo>
                  <a:lnTo>
                    <a:pt x="1302" y="3354"/>
                  </a:lnTo>
                  <a:lnTo>
                    <a:pt x="1260" y="3306"/>
                  </a:lnTo>
                  <a:lnTo>
                    <a:pt x="1230" y="3264"/>
                  </a:lnTo>
                  <a:lnTo>
                    <a:pt x="1218" y="3264"/>
                  </a:lnTo>
                  <a:lnTo>
                    <a:pt x="1176" y="3222"/>
                  </a:lnTo>
                  <a:lnTo>
                    <a:pt x="1158" y="3192"/>
                  </a:lnTo>
                  <a:lnTo>
                    <a:pt x="1146" y="3180"/>
                  </a:lnTo>
                  <a:lnTo>
                    <a:pt x="1140" y="3120"/>
                  </a:lnTo>
                  <a:lnTo>
                    <a:pt x="1122" y="3096"/>
                  </a:lnTo>
                  <a:lnTo>
                    <a:pt x="1098" y="3030"/>
                  </a:lnTo>
                  <a:lnTo>
                    <a:pt x="1086" y="2988"/>
                  </a:lnTo>
                  <a:lnTo>
                    <a:pt x="1074" y="2958"/>
                  </a:lnTo>
                  <a:lnTo>
                    <a:pt x="1056" y="2934"/>
                  </a:lnTo>
                  <a:lnTo>
                    <a:pt x="1050" y="2886"/>
                  </a:lnTo>
                  <a:lnTo>
                    <a:pt x="1044" y="2886"/>
                  </a:lnTo>
                  <a:lnTo>
                    <a:pt x="1002" y="2844"/>
                  </a:lnTo>
                  <a:lnTo>
                    <a:pt x="1002" y="2826"/>
                  </a:lnTo>
                  <a:lnTo>
                    <a:pt x="990" y="2826"/>
                  </a:lnTo>
                  <a:lnTo>
                    <a:pt x="954" y="2766"/>
                  </a:lnTo>
                  <a:lnTo>
                    <a:pt x="954" y="2748"/>
                  </a:lnTo>
                  <a:lnTo>
                    <a:pt x="936" y="2736"/>
                  </a:lnTo>
                  <a:lnTo>
                    <a:pt x="924" y="2700"/>
                  </a:lnTo>
                  <a:lnTo>
                    <a:pt x="900" y="2682"/>
                  </a:lnTo>
                  <a:lnTo>
                    <a:pt x="876" y="2622"/>
                  </a:lnTo>
                  <a:lnTo>
                    <a:pt x="870" y="2544"/>
                  </a:lnTo>
                  <a:lnTo>
                    <a:pt x="810" y="2430"/>
                  </a:lnTo>
                  <a:lnTo>
                    <a:pt x="810" y="2394"/>
                  </a:lnTo>
                  <a:lnTo>
                    <a:pt x="780" y="2352"/>
                  </a:lnTo>
                  <a:lnTo>
                    <a:pt x="810" y="2352"/>
                  </a:lnTo>
                  <a:lnTo>
                    <a:pt x="768" y="2298"/>
                  </a:lnTo>
                  <a:lnTo>
                    <a:pt x="768" y="2268"/>
                  </a:lnTo>
                  <a:lnTo>
                    <a:pt x="786" y="2262"/>
                  </a:lnTo>
                  <a:lnTo>
                    <a:pt x="774" y="2244"/>
                  </a:lnTo>
                  <a:lnTo>
                    <a:pt x="768" y="2220"/>
                  </a:lnTo>
                  <a:lnTo>
                    <a:pt x="726" y="2142"/>
                  </a:lnTo>
                  <a:lnTo>
                    <a:pt x="714" y="2094"/>
                  </a:lnTo>
                  <a:lnTo>
                    <a:pt x="744" y="2082"/>
                  </a:lnTo>
                  <a:lnTo>
                    <a:pt x="720" y="2070"/>
                  </a:lnTo>
                  <a:lnTo>
                    <a:pt x="720" y="2046"/>
                  </a:lnTo>
                  <a:lnTo>
                    <a:pt x="738" y="2016"/>
                  </a:lnTo>
                  <a:lnTo>
                    <a:pt x="732" y="1974"/>
                  </a:lnTo>
                  <a:lnTo>
                    <a:pt x="720" y="1932"/>
                  </a:lnTo>
                  <a:lnTo>
                    <a:pt x="702" y="1926"/>
                  </a:lnTo>
                  <a:lnTo>
                    <a:pt x="684" y="1860"/>
                  </a:lnTo>
                  <a:lnTo>
                    <a:pt x="720" y="1842"/>
                  </a:lnTo>
                  <a:lnTo>
                    <a:pt x="732" y="1824"/>
                  </a:lnTo>
                  <a:lnTo>
                    <a:pt x="756" y="1824"/>
                  </a:lnTo>
                  <a:lnTo>
                    <a:pt x="732" y="1818"/>
                  </a:lnTo>
                  <a:lnTo>
                    <a:pt x="696" y="1824"/>
                  </a:lnTo>
                  <a:lnTo>
                    <a:pt x="672" y="1824"/>
                  </a:lnTo>
                  <a:lnTo>
                    <a:pt x="678" y="1794"/>
                  </a:lnTo>
                  <a:lnTo>
                    <a:pt x="666" y="1776"/>
                  </a:lnTo>
                  <a:lnTo>
                    <a:pt x="666" y="1746"/>
                  </a:lnTo>
                  <a:lnTo>
                    <a:pt x="678" y="1740"/>
                  </a:lnTo>
                  <a:lnTo>
                    <a:pt x="696" y="1746"/>
                  </a:lnTo>
                  <a:lnTo>
                    <a:pt x="720" y="1722"/>
                  </a:lnTo>
                  <a:lnTo>
                    <a:pt x="732" y="1704"/>
                  </a:lnTo>
                  <a:lnTo>
                    <a:pt x="708" y="1722"/>
                  </a:lnTo>
                  <a:lnTo>
                    <a:pt x="690" y="1710"/>
                  </a:lnTo>
                  <a:lnTo>
                    <a:pt x="654" y="1716"/>
                  </a:lnTo>
                  <a:lnTo>
                    <a:pt x="642" y="1692"/>
                  </a:lnTo>
                  <a:lnTo>
                    <a:pt x="636" y="1710"/>
                  </a:lnTo>
                  <a:lnTo>
                    <a:pt x="636" y="1740"/>
                  </a:lnTo>
                  <a:lnTo>
                    <a:pt x="612" y="1794"/>
                  </a:lnTo>
                  <a:lnTo>
                    <a:pt x="636" y="1818"/>
                  </a:lnTo>
                  <a:lnTo>
                    <a:pt x="630" y="1866"/>
                  </a:lnTo>
                  <a:lnTo>
                    <a:pt x="606" y="1890"/>
                  </a:lnTo>
                  <a:lnTo>
                    <a:pt x="606" y="1902"/>
                  </a:lnTo>
                  <a:lnTo>
                    <a:pt x="552" y="1926"/>
                  </a:lnTo>
                  <a:lnTo>
                    <a:pt x="474" y="1974"/>
                  </a:lnTo>
                  <a:lnTo>
                    <a:pt x="438" y="1986"/>
                  </a:lnTo>
                  <a:lnTo>
                    <a:pt x="378" y="1974"/>
                  </a:lnTo>
                  <a:lnTo>
                    <a:pt x="264" y="1884"/>
                  </a:lnTo>
                  <a:lnTo>
                    <a:pt x="216" y="1830"/>
                  </a:lnTo>
                  <a:lnTo>
                    <a:pt x="216" y="1818"/>
                  </a:lnTo>
                  <a:lnTo>
                    <a:pt x="198" y="1818"/>
                  </a:lnTo>
                  <a:lnTo>
                    <a:pt x="180" y="1812"/>
                  </a:lnTo>
                  <a:lnTo>
                    <a:pt x="108" y="1752"/>
                  </a:lnTo>
                  <a:lnTo>
                    <a:pt x="102" y="1728"/>
                  </a:lnTo>
                  <a:lnTo>
                    <a:pt x="108" y="1716"/>
                  </a:lnTo>
                  <a:lnTo>
                    <a:pt x="126" y="1716"/>
                  </a:lnTo>
                  <a:lnTo>
                    <a:pt x="132" y="1722"/>
                  </a:lnTo>
                  <a:lnTo>
                    <a:pt x="156" y="1716"/>
                  </a:lnTo>
                  <a:lnTo>
                    <a:pt x="150" y="1746"/>
                  </a:lnTo>
                  <a:lnTo>
                    <a:pt x="180" y="1752"/>
                  </a:lnTo>
                  <a:lnTo>
                    <a:pt x="192" y="1734"/>
                  </a:lnTo>
                  <a:lnTo>
                    <a:pt x="204" y="1734"/>
                  </a:lnTo>
                  <a:lnTo>
                    <a:pt x="222" y="1746"/>
                  </a:lnTo>
                  <a:lnTo>
                    <a:pt x="228" y="1734"/>
                  </a:lnTo>
                  <a:lnTo>
                    <a:pt x="288" y="1692"/>
                  </a:lnTo>
                  <a:lnTo>
                    <a:pt x="306" y="1692"/>
                  </a:lnTo>
                  <a:lnTo>
                    <a:pt x="336" y="1650"/>
                  </a:lnTo>
                  <a:lnTo>
                    <a:pt x="348" y="1650"/>
                  </a:lnTo>
                  <a:lnTo>
                    <a:pt x="360" y="1626"/>
                  </a:lnTo>
                  <a:lnTo>
                    <a:pt x="330" y="1620"/>
                  </a:lnTo>
                  <a:lnTo>
                    <a:pt x="318" y="1614"/>
                  </a:lnTo>
                  <a:lnTo>
                    <a:pt x="324" y="1626"/>
                  </a:lnTo>
                  <a:lnTo>
                    <a:pt x="318" y="1638"/>
                  </a:lnTo>
                  <a:lnTo>
                    <a:pt x="258" y="1662"/>
                  </a:lnTo>
                  <a:lnTo>
                    <a:pt x="216" y="1662"/>
                  </a:lnTo>
                  <a:lnTo>
                    <a:pt x="192" y="1674"/>
                  </a:lnTo>
                  <a:lnTo>
                    <a:pt x="90" y="1638"/>
                  </a:lnTo>
                  <a:lnTo>
                    <a:pt x="42" y="1596"/>
                  </a:lnTo>
                  <a:lnTo>
                    <a:pt x="24" y="1584"/>
                  </a:lnTo>
                  <a:lnTo>
                    <a:pt x="24" y="1560"/>
                  </a:lnTo>
                  <a:lnTo>
                    <a:pt x="54" y="1524"/>
                  </a:lnTo>
                  <a:lnTo>
                    <a:pt x="90" y="1506"/>
                  </a:lnTo>
                  <a:lnTo>
                    <a:pt x="48" y="1512"/>
                  </a:lnTo>
                  <a:lnTo>
                    <a:pt x="0" y="1536"/>
                  </a:lnTo>
                  <a:lnTo>
                    <a:pt x="6" y="1500"/>
                  </a:lnTo>
                  <a:lnTo>
                    <a:pt x="36" y="1482"/>
                  </a:lnTo>
                  <a:lnTo>
                    <a:pt x="60" y="1476"/>
                  </a:lnTo>
                  <a:lnTo>
                    <a:pt x="72" y="1440"/>
                  </a:lnTo>
                  <a:lnTo>
                    <a:pt x="96" y="1446"/>
                  </a:lnTo>
                  <a:lnTo>
                    <a:pt x="120" y="1434"/>
                  </a:lnTo>
                  <a:lnTo>
                    <a:pt x="222" y="1440"/>
                  </a:lnTo>
                  <a:lnTo>
                    <a:pt x="288" y="1416"/>
                  </a:lnTo>
                  <a:lnTo>
                    <a:pt x="300" y="1404"/>
                  </a:lnTo>
                  <a:lnTo>
                    <a:pt x="336" y="1398"/>
                  </a:lnTo>
                  <a:lnTo>
                    <a:pt x="324" y="1416"/>
                  </a:lnTo>
                  <a:lnTo>
                    <a:pt x="336" y="1434"/>
                  </a:lnTo>
                  <a:lnTo>
                    <a:pt x="396" y="1404"/>
                  </a:lnTo>
                  <a:lnTo>
                    <a:pt x="384" y="1392"/>
                  </a:lnTo>
                  <a:lnTo>
                    <a:pt x="390" y="1374"/>
                  </a:lnTo>
                  <a:lnTo>
                    <a:pt x="354" y="1284"/>
                  </a:lnTo>
                  <a:lnTo>
                    <a:pt x="324" y="1248"/>
                  </a:lnTo>
                  <a:lnTo>
                    <a:pt x="336" y="1230"/>
                  </a:lnTo>
                  <a:lnTo>
                    <a:pt x="312" y="1212"/>
                  </a:lnTo>
                  <a:lnTo>
                    <a:pt x="282" y="1212"/>
                  </a:lnTo>
                  <a:lnTo>
                    <a:pt x="234" y="1188"/>
                  </a:lnTo>
                  <a:lnTo>
                    <a:pt x="228" y="1134"/>
                  </a:lnTo>
                  <a:lnTo>
                    <a:pt x="228" y="1098"/>
                  </a:lnTo>
                  <a:lnTo>
                    <a:pt x="210" y="1056"/>
                  </a:lnTo>
                  <a:lnTo>
                    <a:pt x="180" y="1056"/>
                  </a:lnTo>
                  <a:lnTo>
                    <a:pt x="162" y="1062"/>
                  </a:lnTo>
                  <a:lnTo>
                    <a:pt x="126" y="1056"/>
                  </a:lnTo>
                  <a:lnTo>
                    <a:pt x="102" y="1056"/>
                  </a:lnTo>
                  <a:lnTo>
                    <a:pt x="102" y="1020"/>
                  </a:lnTo>
                  <a:lnTo>
                    <a:pt x="126" y="960"/>
                  </a:lnTo>
                  <a:lnTo>
                    <a:pt x="150" y="954"/>
                  </a:lnTo>
                  <a:lnTo>
                    <a:pt x="186" y="900"/>
                  </a:lnTo>
                  <a:lnTo>
                    <a:pt x="192" y="876"/>
                  </a:lnTo>
                  <a:lnTo>
                    <a:pt x="222" y="864"/>
                  </a:lnTo>
                  <a:lnTo>
                    <a:pt x="246" y="852"/>
                  </a:lnTo>
                  <a:lnTo>
                    <a:pt x="276" y="864"/>
                  </a:lnTo>
                  <a:lnTo>
                    <a:pt x="282" y="894"/>
                  </a:lnTo>
                  <a:lnTo>
                    <a:pt x="306" y="894"/>
                  </a:lnTo>
                  <a:lnTo>
                    <a:pt x="366" y="870"/>
                  </a:lnTo>
                  <a:lnTo>
                    <a:pt x="444" y="864"/>
                  </a:lnTo>
                  <a:lnTo>
                    <a:pt x="492" y="816"/>
                  </a:lnTo>
                  <a:lnTo>
                    <a:pt x="522" y="732"/>
                  </a:lnTo>
                  <a:lnTo>
                    <a:pt x="594" y="690"/>
                  </a:lnTo>
                  <a:lnTo>
                    <a:pt x="612" y="660"/>
                  </a:lnTo>
                  <a:lnTo>
                    <a:pt x="618" y="612"/>
                  </a:lnTo>
                  <a:lnTo>
                    <a:pt x="654" y="570"/>
                  </a:lnTo>
                  <a:lnTo>
                    <a:pt x="702" y="546"/>
                  </a:lnTo>
                  <a:lnTo>
                    <a:pt x="720" y="516"/>
                  </a:lnTo>
                  <a:lnTo>
                    <a:pt x="720" y="486"/>
                  </a:lnTo>
                  <a:lnTo>
                    <a:pt x="696" y="474"/>
                  </a:lnTo>
                  <a:lnTo>
                    <a:pt x="744" y="432"/>
                  </a:lnTo>
                  <a:lnTo>
                    <a:pt x="768" y="414"/>
                  </a:lnTo>
                  <a:lnTo>
                    <a:pt x="774" y="378"/>
                  </a:lnTo>
                  <a:lnTo>
                    <a:pt x="780" y="312"/>
                  </a:lnTo>
                  <a:lnTo>
                    <a:pt x="762" y="258"/>
                  </a:lnTo>
                  <a:lnTo>
                    <a:pt x="756" y="246"/>
                  </a:lnTo>
                  <a:lnTo>
                    <a:pt x="804" y="204"/>
                  </a:lnTo>
                  <a:lnTo>
                    <a:pt x="834" y="198"/>
                  </a:lnTo>
                  <a:lnTo>
                    <a:pt x="858" y="180"/>
                  </a:lnTo>
                  <a:lnTo>
                    <a:pt x="882" y="180"/>
                  </a:lnTo>
                  <a:lnTo>
                    <a:pt x="918" y="144"/>
                  </a:lnTo>
                  <a:lnTo>
                    <a:pt x="966" y="72"/>
                  </a:lnTo>
                  <a:lnTo>
                    <a:pt x="1008" y="36"/>
                  </a:lnTo>
                  <a:lnTo>
                    <a:pt x="1050" y="36"/>
                  </a:lnTo>
                  <a:lnTo>
                    <a:pt x="106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5" name="Freeform 35">
              <a:extLst>
                <a:ext uri="{FF2B5EF4-FFF2-40B4-BE49-F238E27FC236}">
                  <a16:creationId xmlns:a16="http://schemas.microsoft.com/office/drawing/2014/main" id="{6D46F510-7977-421D-9914-A172DD11E2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45257" y="4509171"/>
              <a:ext cx="122152" cy="144532"/>
            </a:xfrm>
            <a:custGeom>
              <a:avLst/>
              <a:gdLst/>
              <a:ahLst/>
              <a:cxnLst>
                <a:cxn ang="0">
                  <a:pos x="576" y="666"/>
                </a:cxn>
                <a:cxn ang="0">
                  <a:pos x="570" y="636"/>
                </a:cxn>
                <a:cxn ang="0">
                  <a:pos x="546" y="672"/>
                </a:cxn>
                <a:cxn ang="0">
                  <a:pos x="516" y="672"/>
                </a:cxn>
                <a:cxn ang="0">
                  <a:pos x="468" y="624"/>
                </a:cxn>
                <a:cxn ang="0">
                  <a:pos x="462" y="684"/>
                </a:cxn>
                <a:cxn ang="0">
                  <a:pos x="468" y="624"/>
                </a:cxn>
                <a:cxn ang="0">
                  <a:pos x="84" y="54"/>
                </a:cxn>
                <a:cxn ang="0">
                  <a:pos x="156" y="72"/>
                </a:cxn>
                <a:cxn ang="0">
                  <a:pos x="156" y="48"/>
                </a:cxn>
                <a:cxn ang="0">
                  <a:pos x="222" y="84"/>
                </a:cxn>
                <a:cxn ang="0">
                  <a:pos x="258" y="108"/>
                </a:cxn>
                <a:cxn ang="0">
                  <a:pos x="282" y="186"/>
                </a:cxn>
                <a:cxn ang="0">
                  <a:pos x="342" y="216"/>
                </a:cxn>
                <a:cxn ang="0">
                  <a:pos x="474" y="222"/>
                </a:cxn>
                <a:cxn ang="0">
                  <a:pos x="612" y="234"/>
                </a:cxn>
                <a:cxn ang="0">
                  <a:pos x="672" y="258"/>
                </a:cxn>
                <a:cxn ang="0">
                  <a:pos x="630" y="366"/>
                </a:cxn>
                <a:cxn ang="0">
                  <a:pos x="594" y="408"/>
                </a:cxn>
                <a:cxn ang="0">
                  <a:pos x="540" y="414"/>
                </a:cxn>
                <a:cxn ang="0">
                  <a:pos x="522" y="462"/>
                </a:cxn>
                <a:cxn ang="0">
                  <a:pos x="558" y="522"/>
                </a:cxn>
                <a:cxn ang="0">
                  <a:pos x="624" y="576"/>
                </a:cxn>
                <a:cxn ang="0">
                  <a:pos x="630" y="522"/>
                </a:cxn>
                <a:cxn ang="0">
                  <a:pos x="630" y="480"/>
                </a:cxn>
                <a:cxn ang="0">
                  <a:pos x="690" y="480"/>
                </a:cxn>
                <a:cxn ang="0">
                  <a:pos x="720" y="552"/>
                </a:cxn>
                <a:cxn ang="0">
                  <a:pos x="744" y="660"/>
                </a:cxn>
                <a:cxn ang="0">
                  <a:pos x="774" y="726"/>
                </a:cxn>
                <a:cxn ang="0">
                  <a:pos x="786" y="762"/>
                </a:cxn>
                <a:cxn ang="0">
                  <a:pos x="756" y="822"/>
                </a:cxn>
                <a:cxn ang="0">
                  <a:pos x="720" y="894"/>
                </a:cxn>
                <a:cxn ang="0">
                  <a:pos x="702" y="876"/>
                </a:cxn>
                <a:cxn ang="0">
                  <a:pos x="672" y="810"/>
                </a:cxn>
                <a:cxn ang="0">
                  <a:pos x="648" y="816"/>
                </a:cxn>
                <a:cxn ang="0">
                  <a:pos x="642" y="762"/>
                </a:cxn>
                <a:cxn ang="0">
                  <a:pos x="630" y="696"/>
                </a:cxn>
                <a:cxn ang="0">
                  <a:pos x="570" y="612"/>
                </a:cxn>
                <a:cxn ang="0">
                  <a:pos x="474" y="600"/>
                </a:cxn>
                <a:cxn ang="0">
                  <a:pos x="426" y="564"/>
                </a:cxn>
                <a:cxn ang="0">
                  <a:pos x="438" y="600"/>
                </a:cxn>
                <a:cxn ang="0">
                  <a:pos x="420" y="636"/>
                </a:cxn>
                <a:cxn ang="0">
                  <a:pos x="408" y="714"/>
                </a:cxn>
                <a:cxn ang="0">
                  <a:pos x="378" y="714"/>
                </a:cxn>
                <a:cxn ang="0">
                  <a:pos x="372" y="708"/>
                </a:cxn>
                <a:cxn ang="0">
                  <a:pos x="348" y="666"/>
                </a:cxn>
                <a:cxn ang="0">
                  <a:pos x="342" y="654"/>
                </a:cxn>
                <a:cxn ang="0">
                  <a:pos x="324" y="702"/>
                </a:cxn>
                <a:cxn ang="0">
                  <a:pos x="318" y="768"/>
                </a:cxn>
                <a:cxn ang="0">
                  <a:pos x="282" y="756"/>
                </a:cxn>
                <a:cxn ang="0">
                  <a:pos x="252" y="762"/>
                </a:cxn>
                <a:cxn ang="0">
                  <a:pos x="222" y="696"/>
                </a:cxn>
                <a:cxn ang="0">
                  <a:pos x="168" y="582"/>
                </a:cxn>
                <a:cxn ang="0">
                  <a:pos x="150" y="480"/>
                </a:cxn>
                <a:cxn ang="0">
                  <a:pos x="72" y="372"/>
                </a:cxn>
                <a:cxn ang="0">
                  <a:pos x="66" y="276"/>
                </a:cxn>
                <a:cxn ang="0">
                  <a:pos x="120" y="234"/>
                </a:cxn>
                <a:cxn ang="0">
                  <a:pos x="138" y="168"/>
                </a:cxn>
                <a:cxn ang="0">
                  <a:pos x="0" y="150"/>
                </a:cxn>
                <a:cxn ang="0">
                  <a:pos x="48" y="48"/>
                </a:cxn>
                <a:cxn ang="0">
                  <a:pos x="48" y="18"/>
                </a:cxn>
              </a:cxnLst>
              <a:rect l="0" t="0" r="r" b="b"/>
              <a:pathLst>
                <a:path w="786" h="930">
                  <a:moveTo>
                    <a:pt x="570" y="636"/>
                  </a:moveTo>
                  <a:lnTo>
                    <a:pt x="576" y="648"/>
                  </a:lnTo>
                  <a:lnTo>
                    <a:pt x="576" y="666"/>
                  </a:lnTo>
                  <a:lnTo>
                    <a:pt x="558" y="672"/>
                  </a:lnTo>
                  <a:lnTo>
                    <a:pt x="558" y="642"/>
                  </a:lnTo>
                  <a:lnTo>
                    <a:pt x="570" y="636"/>
                  </a:lnTo>
                  <a:close/>
                  <a:moveTo>
                    <a:pt x="498" y="630"/>
                  </a:moveTo>
                  <a:lnTo>
                    <a:pt x="540" y="654"/>
                  </a:lnTo>
                  <a:lnTo>
                    <a:pt x="546" y="672"/>
                  </a:lnTo>
                  <a:lnTo>
                    <a:pt x="522" y="708"/>
                  </a:lnTo>
                  <a:lnTo>
                    <a:pt x="510" y="696"/>
                  </a:lnTo>
                  <a:lnTo>
                    <a:pt x="516" y="672"/>
                  </a:lnTo>
                  <a:lnTo>
                    <a:pt x="498" y="642"/>
                  </a:lnTo>
                  <a:lnTo>
                    <a:pt x="498" y="630"/>
                  </a:lnTo>
                  <a:close/>
                  <a:moveTo>
                    <a:pt x="468" y="624"/>
                  </a:moveTo>
                  <a:lnTo>
                    <a:pt x="486" y="642"/>
                  </a:lnTo>
                  <a:lnTo>
                    <a:pt x="492" y="684"/>
                  </a:lnTo>
                  <a:lnTo>
                    <a:pt x="462" y="684"/>
                  </a:lnTo>
                  <a:lnTo>
                    <a:pt x="438" y="642"/>
                  </a:lnTo>
                  <a:lnTo>
                    <a:pt x="438" y="630"/>
                  </a:lnTo>
                  <a:lnTo>
                    <a:pt x="468" y="624"/>
                  </a:lnTo>
                  <a:close/>
                  <a:moveTo>
                    <a:pt x="54" y="0"/>
                  </a:moveTo>
                  <a:lnTo>
                    <a:pt x="90" y="36"/>
                  </a:lnTo>
                  <a:lnTo>
                    <a:pt x="84" y="54"/>
                  </a:lnTo>
                  <a:lnTo>
                    <a:pt x="108" y="78"/>
                  </a:lnTo>
                  <a:lnTo>
                    <a:pt x="138" y="78"/>
                  </a:lnTo>
                  <a:lnTo>
                    <a:pt x="156" y="72"/>
                  </a:lnTo>
                  <a:lnTo>
                    <a:pt x="132" y="60"/>
                  </a:lnTo>
                  <a:lnTo>
                    <a:pt x="138" y="48"/>
                  </a:lnTo>
                  <a:lnTo>
                    <a:pt x="156" y="48"/>
                  </a:lnTo>
                  <a:lnTo>
                    <a:pt x="174" y="66"/>
                  </a:lnTo>
                  <a:lnTo>
                    <a:pt x="192" y="78"/>
                  </a:lnTo>
                  <a:lnTo>
                    <a:pt x="222" y="84"/>
                  </a:lnTo>
                  <a:lnTo>
                    <a:pt x="222" y="78"/>
                  </a:lnTo>
                  <a:lnTo>
                    <a:pt x="240" y="72"/>
                  </a:lnTo>
                  <a:lnTo>
                    <a:pt x="258" y="108"/>
                  </a:lnTo>
                  <a:lnTo>
                    <a:pt x="270" y="138"/>
                  </a:lnTo>
                  <a:lnTo>
                    <a:pt x="270" y="156"/>
                  </a:lnTo>
                  <a:lnTo>
                    <a:pt x="282" y="186"/>
                  </a:lnTo>
                  <a:lnTo>
                    <a:pt x="282" y="210"/>
                  </a:lnTo>
                  <a:lnTo>
                    <a:pt x="312" y="216"/>
                  </a:lnTo>
                  <a:lnTo>
                    <a:pt x="342" y="216"/>
                  </a:lnTo>
                  <a:lnTo>
                    <a:pt x="372" y="228"/>
                  </a:lnTo>
                  <a:lnTo>
                    <a:pt x="414" y="228"/>
                  </a:lnTo>
                  <a:lnTo>
                    <a:pt x="474" y="222"/>
                  </a:lnTo>
                  <a:lnTo>
                    <a:pt x="522" y="228"/>
                  </a:lnTo>
                  <a:lnTo>
                    <a:pt x="600" y="228"/>
                  </a:lnTo>
                  <a:lnTo>
                    <a:pt x="612" y="234"/>
                  </a:lnTo>
                  <a:lnTo>
                    <a:pt x="630" y="228"/>
                  </a:lnTo>
                  <a:lnTo>
                    <a:pt x="654" y="252"/>
                  </a:lnTo>
                  <a:lnTo>
                    <a:pt x="672" y="258"/>
                  </a:lnTo>
                  <a:lnTo>
                    <a:pt x="654" y="288"/>
                  </a:lnTo>
                  <a:lnTo>
                    <a:pt x="648" y="324"/>
                  </a:lnTo>
                  <a:lnTo>
                    <a:pt x="630" y="366"/>
                  </a:lnTo>
                  <a:lnTo>
                    <a:pt x="606" y="378"/>
                  </a:lnTo>
                  <a:lnTo>
                    <a:pt x="606" y="396"/>
                  </a:lnTo>
                  <a:lnTo>
                    <a:pt x="594" y="408"/>
                  </a:lnTo>
                  <a:lnTo>
                    <a:pt x="576" y="408"/>
                  </a:lnTo>
                  <a:lnTo>
                    <a:pt x="570" y="396"/>
                  </a:lnTo>
                  <a:lnTo>
                    <a:pt x="540" y="414"/>
                  </a:lnTo>
                  <a:lnTo>
                    <a:pt x="534" y="432"/>
                  </a:lnTo>
                  <a:lnTo>
                    <a:pt x="522" y="444"/>
                  </a:lnTo>
                  <a:lnTo>
                    <a:pt x="522" y="462"/>
                  </a:lnTo>
                  <a:lnTo>
                    <a:pt x="534" y="498"/>
                  </a:lnTo>
                  <a:lnTo>
                    <a:pt x="552" y="510"/>
                  </a:lnTo>
                  <a:lnTo>
                    <a:pt x="558" y="522"/>
                  </a:lnTo>
                  <a:lnTo>
                    <a:pt x="582" y="546"/>
                  </a:lnTo>
                  <a:lnTo>
                    <a:pt x="606" y="576"/>
                  </a:lnTo>
                  <a:lnTo>
                    <a:pt x="624" y="576"/>
                  </a:lnTo>
                  <a:lnTo>
                    <a:pt x="624" y="552"/>
                  </a:lnTo>
                  <a:lnTo>
                    <a:pt x="612" y="546"/>
                  </a:lnTo>
                  <a:lnTo>
                    <a:pt x="630" y="522"/>
                  </a:lnTo>
                  <a:lnTo>
                    <a:pt x="630" y="510"/>
                  </a:lnTo>
                  <a:lnTo>
                    <a:pt x="642" y="498"/>
                  </a:lnTo>
                  <a:lnTo>
                    <a:pt x="630" y="480"/>
                  </a:lnTo>
                  <a:lnTo>
                    <a:pt x="642" y="474"/>
                  </a:lnTo>
                  <a:lnTo>
                    <a:pt x="666" y="486"/>
                  </a:lnTo>
                  <a:lnTo>
                    <a:pt x="690" y="480"/>
                  </a:lnTo>
                  <a:lnTo>
                    <a:pt x="696" y="498"/>
                  </a:lnTo>
                  <a:lnTo>
                    <a:pt x="714" y="516"/>
                  </a:lnTo>
                  <a:lnTo>
                    <a:pt x="720" y="552"/>
                  </a:lnTo>
                  <a:lnTo>
                    <a:pt x="720" y="582"/>
                  </a:lnTo>
                  <a:lnTo>
                    <a:pt x="732" y="606"/>
                  </a:lnTo>
                  <a:lnTo>
                    <a:pt x="744" y="660"/>
                  </a:lnTo>
                  <a:lnTo>
                    <a:pt x="756" y="696"/>
                  </a:lnTo>
                  <a:lnTo>
                    <a:pt x="768" y="720"/>
                  </a:lnTo>
                  <a:lnTo>
                    <a:pt x="774" y="726"/>
                  </a:lnTo>
                  <a:lnTo>
                    <a:pt x="774" y="744"/>
                  </a:lnTo>
                  <a:lnTo>
                    <a:pt x="780" y="756"/>
                  </a:lnTo>
                  <a:lnTo>
                    <a:pt x="786" y="762"/>
                  </a:lnTo>
                  <a:lnTo>
                    <a:pt x="786" y="792"/>
                  </a:lnTo>
                  <a:lnTo>
                    <a:pt x="768" y="828"/>
                  </a:lnTo>
                  <a:lnTo>
                    <a:pt x="756" y="822"/>
                  </a:lnTo>
                  <a:lnTo>
                    <a:pt x="726" y="852"/>
                  </a:lnTo>
                  <a:lnTo>
                    <a:pt x="726" y="888"/>
                  </a:lnTo>
                  <a:lnTo>
                    <a:pt x="720" y="894"/>
                  </a:lnTo>
                  <a:lnTo>
                    <a:pt x="732" y="924"/>
                  </a:lnTo>
                  <a:lnTo>
                    <a:pt x="726" y="930"/>
                  </a:lnTo>
                  <a:lnTo>
                    <a:pt x="702" y="876"/>
                  </a:lnTo>
                  <a:lnTo>
                    <a:pt x="672" y="840"/>
                  </a:lnTo>
                  <a:lnTo>
                    <a:pt x="660" y="828"/>
                  </a:lnTo>
                  <a:lnTo>
                    <a:pt x="672" y="810"/>
                  </a:lnTo>
                  <a:lnTo>
                    <a:pt x="672" y="786"/>
                  </a:lnTo>
                  <a:lnTo>
                    <a:pt x="666" y="798"/>
                  </a:lnTo>
                  <a:lnTo>
                    <a:pt x="648" y="816"/>
                  </a:lnTo>
                  <a:lnTo>
                    <a:pt x="642" y="810"/>
                  </a:lnTo>
                  <a:lnTo>
                    <a:pt x="648" y="768"/>
                  </a:lnTo>
                  <a:lnTo>
                    <a:pt x="642" y="762"/>
                  </a:lnTo>
                  <a:lnTo>
                    <a:pt x="648" y="726"/>
                  </a:lnTo>
                  <a:lnTo>
                    <a:pt x="648" y="708"/>
                  </a:lnTo>
                  <a:lnTo>
                    <a:pt x="630" y="696"/>
                  </a:lnTo>
                  <a:lnTo>
                    <a:pt x="582" y="600"/>
                  </a:lnTo>
                  <a:lnTo>
                    <a:pt x="570" y="600"/>
                  </a:lnTo>
                  <a:lnTo>
                    <a:pt x="570" y="612"/>
                  </a:lnTo>
                  <a:lnTo>
                    <a:pt x="558" y="606"/>
                  </a:lnTo>
                  <a:lnTo>
                    <a:pt x="528" y="624"/>
                  </a:lnTo>
                  <a:lnTo>
                    <a:pt x="474" y="600"/>
                  </a:lnTo>
                  <a:lnTo>
                    <a:pt x="468" y="588"/>
                  </a:lnTo>
                  <a:lnTo>
                    <a:pt x="450" y="588"/>
                  </a:lnTo>
                  <a:lnTo>
                    <a:pt x="426" y="564"/>
                  </a:lnTo>
                  <a:lnTo>
                    <a:pt x="408" y="528"/>
                  </a:lnTo>
                  <a:lnTo>
                    <a:pt x="414" y="576"/>
                  </a:lnTo>
                  <a:lnTo>
                    <a:pt x="438" y="600"/>
                  </a:lnTo>
                  <a:lnTo>
                    <a:pt x="432" y="618"/>
                  </a:lnTo>
                  <a:lnTo>
                    <a:pt x="402" y="630"/>
                  </a:lnTo>
                  <a:lnTo>
                    <a:pt x="420" y="636"/>
                  </a:lnTo>
                  <a:lnTo>
                    <a:pt x="444" y="666"/>
                  </a:lnTo>
                  <a:lnTo>
                    <a:pt x="438" y="702"/>
                  </a:lnTo>
                  <a:lnTo>
                    <a:pt x="408" y="714"/>
                  </a:lnTo>
                  <a:lnTo>
                    <a:pt x="384" y="756"/>
                  </a:lnTo>
                  <a:lnTo>
                    <a:pt x="360" y="738"/>
                  </a:lnTo>
                  <a:lnTo>
                    <a:pt x="378" y="714"/>
                  </a:lnTo>
                  <a:lnTo>
                    <a:pt x="390" y="714"/>
                  </a:lnTo>
                  <a:lnTo>
                    <a:pt x="396" y="702"/>
                  </a:lnTo>
                  <a:lnTo>
                    <a:pt x="372" y="708"/>
                  </a:lnTo>
                  <a:lnTo>
                    <a:pt x="354" y="738"/>
                  </a:lnTo>
                  <a:lnTo>
                    <a:pt x="336" y="708"/>
                  </a:lnTo>
                  <a:lnTo>
                    <a:pt x="348" y="666"/>
                  </a:lnTo>
                  <a:lnTo>
                    <a:pt x="348" y="654"/>
                  </a:lnTo>
                  <a:lnTo>
                    <a:pt x="336" y="642"/>
                  </a:lnTo>
                  <a:lnTo>
                    <a:pt x="342" y="654"/>
                  </a:lnTo>
                  <a:lnTo>
                    <a:pt x="330" y="672"/>
                  </a:lnTo>
                  <a:lnTo>
                    <a:pt x="330" y="702"/>
                  </a:lnTo>
                  <a:lnTo>
                    <a:pt x="324" y="702"/>
                  </a:lnTo>
                  <a:lnTo>
                    <a:pt x="336" y="738"/>
                  </a:lnTo>
                  <a:lnTo>
                    <a:pt x="336" y="762"/>
                  </a:lnTo>
                  <a:lnTo>
                    <a:pt x="318" y="768"/>
                  </a:lnTo>
                  <a:lnTo>
                    <a:pt x="318" y="762"/>
                  </a:lnTo>
                  <a:lnTo>
                    <a:pt x="300" y="750"/>
                  </a:lnTo>
                  <a:lnTo>
                    <a:pt x="282" y="756"/>
                  </a:lnTo>
                  <a:lnTo>
                    <a:pt x="276" y="780"/>
                  </a:lnTo>
                  <a:lnTo>
                    <a:pt x="258" y="780"/>
                  </a:lnTo>
                  <a:lnTo>
                    <a:pt x="252" y="762"/>
                  </a:lnTo>
                  <a:lnTo>
                    <a:pt x="240" y="738"/>
                  </a:lnTo>
                  <a:lnTo>
                    <a:pt x="228" y="744"/>
                  </a:lnTo>
                  <a:lnTo>
                    <a:pt x="222" y="696"/>
                  </a:lnTo>
                  <a:lnTo>
                    <a:pt x="210" y="678"/>
                  </a:lnTo>
                  <a:lnTo>
                    <a:pt x="210" y="636"/>
                  </a:lnTo>
                  <a:lnTo>
                    <a:pt x="168" y="582"/>
                  </a:lnTo>
                  <a:lnTo>
                    <a:pt x="156" y="540"/>
                  </a:lnTo>
                  <a:lnTo>
                    <a:pt x="162" y="510"/>
                  </a:lnTo>
                  <a:lnTo>
                    <a:pt x="150" y="480"/>
                  </a:lnTo>
                  <a:lnTo>
                    <a:pt x="150" y="432"/>
                  </a:lnTo>
                  <a:lnTo>
                    <a:pt x="114" y="390"/>
                  </a:lnTo>
                  <a:lnTo>
                    <a:pt x="72" y="372"/>
                  </a:lnTo>
                  <a:lnTo>
                    <a:pt x="36" y="336"/>
                  </a:lnTo>
                  <a:lnTo>
                    <a:pt x="36" y="282"/>
                  </a:lnTo>
                  <a:lnTo>
                    <a:pt x="66" y="276"/>
                  </a:lnTo>
                  <a:lnTo>
                    <a:pt x="78" y="240"/>
                  </a:lnTo>
                  <a:lnTo>
                    <a:pt x="102" y="228"/>
                  </a:lnTo>
                  <a:lnTo>
                    <a:pt x="120" y="234"/>
                  </a:lnTo>
                  <a:lnTo>
                    <a:pt x="144" y="222"/>
                  </a:lnTo>
                  <a:lnTo>
                    <a:pt x="132" y="186"/>
                  </a:lnTo>
                  <a:lnTo>
                    <a:pt x="138" y="168"/>
                  </a:lnTo>
                  <a:lnTo>
                    <a:pt x="102" y="156"/>
                  </a:lnTo>
                  <a:lnTo>
                    <a:pt x="72" y="174"/>
                  </a:lnTo>
                  <a:lnTo>
                    <a:pt x="0" y="150"/>
                  </a:lnTo>
                  <a:lnTo>
                    <a:pt x="6" y="120"/>
                  </a:lnTo>
                  <a:lnTo>
                    <a:pt x="36" y="84"/>
                  </a:lnTo>
                  <a:lnTo>
                    <a:pt x="48" y="48"/>
                  </a:lnTo>
                  <a:lnTo>
                    <a:pt x="36" y="36"/>
                  </a:lnTo>
                  <a:lnTo>
                    <a:pt x="30" y="18"/>
                  </a:lnTo>
                  <a:lnTo>
                    <a:pt x="48" y="18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6" name="Freeform 36">
              <a:extLst>
                <a:ext uri="{FF2B5EF4-FFF2-40B4-BE49-F238E27FC236}">
                  <a16:creationId xmlns:a16="http://schemas.microsoft.com/office/drawing/2014/main" id="{E855504E-3324-4051-87C4-A9DD35609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56447" y="4470940"/>
              <a:ext cx="74597" cy="39164"/>
            </a:xfrm>
            <a:custGeom>
              <a:avLst/>
              <a:gdLst/>
              <a:ahLst/>
              <a:cxnLst>
                <a:cxn ang="0">
                  <a:pos x="204" y="0"/>
                </a:cxn>
                <a:cxn ang="0">
                  <a:pos x="222" y="24"/>
                </a:cxn>
                <a:cxn ang="0">
                  <a:pos x="294" y="30"/>
                </a:cxn>
                <a:cxn ang="0">
                  <a:pos x="324" y="42"/>
                </a:cxn>
                <a:cxn ang="0">
                  <a:pos x="366" y="24"/>
                </a:cxn>
                <a:cxn ang="0">
                  <a:pos x="402" y="30"/>
                </a:cxn>
                <a:cxn ang="0">
                  <a:pos x="426" y="60"/>
                </a:cxn>
                <a:cxn ang="0">
                  <a:pos x="438" y="60"/>
                </a:cxn>
                <a:cxn ang="0">
                  <a:pos x="426" y="90"/>
                </a:cxn>
                <a:cxn ang="0">
                  <a:pos x="432" y="120"/>
                </a:cxn>
                <a:cxn ang="0">
                  <a:pos x="480" y="138"/>
                </a:cxn>
                <a:cxn ang="0">
                  <a:pos x="480" y="198"/>
                </a:cxn>
                <a:cxn ang="0">
                  <a:pos x="414" y="216"/>
                </a:cxn>
                <a:cxn ang="0">
                  <a:pos x="372" y="216"/>
                </a:cxn>
                <a:cxn ang="0">
                  <a:pos x="318" y="228"/>
                </a:cxn>
                <a:cxn ang="0">
                  <a:pos x="288" y="216"/>
                </a:cxn>
                <a:cxn ang="0">
                  <a:pos x="252" y="222"/>
                </a:cxn>
                <a:cxn ang="0">
                  <a:pos x="222" y="252"/>
                </a:cxn>
                <a:cxn ang="0">
                  <a:pos x="180" y="252"/>
                </a:cxn>
                <a:cxn ang="0">
                  <a:pos x="108" y="216"/>
                </a:cxn>
                <a:cxn ang="0">
                  <a:pos x="84" y="228"/>
                </a:cxn>
                <a:cxn ang="0">
                  <a:pos x="30" y="216"/>
                </a:cxn>
                <a:cxn ang="0">
                  <a:pos x="0" y="174"/>
                </a:cxn>
                <a:cxn ang="0">
                  <a:pos x="12" y="150"/>
                </a:cxn>
                <a:cxn ang="0">
                  <a:pos x="18" y="120"/>
                </a:cxn>
                <a:cxn ang="0">
                  <a:pos x="48" y="108"/>
                </a:cxn>
                <a:cxn ang="0">
                  <a:pos x="84" y="42"/>
                </a:cxn>
                <a:cxn ang="0">
                  <a:pos x="156" y="6"/>
                </a:cxn>
                <a:cxn ang="0">
                  <a:pos x="204" y="0"/>
                </a:cxn>
              </a:cxnLst>
              <a:rect l="0" t="0" r="r" b="b"/>
              <a:pathLst>
                <a:path w="480" h="252">
                  <a:moveTo>
                    <a:pt x="204" y="0"/>
                  </a:moveTo>
                  <a:lnTo>
                    <a:pt x="222" y="24"/>
                  </a:lnTo>
                  <a:lnTo>
                    <a:pt x="294" y="30"/>
                  </a:lnTo>
                  <a:lnTo>
                    <a:pt x="324" y="42"/>
                  </a:lnTo>
                  <a:lnTo>
                    <a:pt x="366" y="24"/>
                  </a:lnTo>
                  <a:lnTo>
                    <a:pt x="402" y="30"/>
                  </a:lnTo>
                  <a:lnTo>
                    <a:pt x="426" y="60"/>
                  </a:lnTo>
                  <a:lnTo>
                    <a:pt x="438" y="60"/>
                  </a:lnTo>
                  <a:lnTo>
                    <a:pt x="426" y="90"/>
                  </a:lnTo>
                  <a:lnTo>
                    <a:pt x="432" y="120"/>
                  </a:lnTo>
                  <a:lnTo>
                    <a:pt x="480" y="138"/>
                  </a:lnTo>
                  <a:lnTo>
                    <a:pt x="480" y="198"/>
                  </a:lnTo>
                  <a:lnTo>
                    <a:pt x="414" y="216"/>
                  </a:lnTo>
                  <a:lnTo>
                    <a:pt x="372" y="216"/>
                  </a:lnTo>
                  <a:lnTo>
                    <a:pt x="318" y="228"/>
                  </a:lnTo>
                  <a:lnTo>
                    <a:pt x="288" y="216"/>
                  </a:lnTo>
                  <a:lnTo>
                    <a:pt x="252" y="222"/>
                  </a:lnTo>
                  <a:lnTo>
                    <a:pt x="222" y="252"/>
                  </a:lnTo>
                  <a:lnTo>
                    <a:pt x="180" y="252"/>
                  </a:lnTo>
                  <a:lnTo>
                    <a:pt x="108" y="216"/>
                  </a:lnTo>
                  <a:lnTo>
                    <a:pt x="84" y="228"/>
                  </a:lnTo>
                  <a:lnTo>
                    <a:pt x="30" y="216"/>
                  </a:lnTo>
                  <a:lnTo>
                    <a:pt x="0" y="174"/>
                  </a:lnTo>
                  <a:lnTo>
                    <a:pt x="12" y="150"/>
                  </a:lnTo>
                  <a:lnTo>
                    <a:pt x="18" y="120"/>
                  </a:lnTo>
                  <a:lnTo>
                    <a:pt x="48" y="108"/>
                  </a:lnTo>
                  <a:lnTo>
                    <a:pt x="84" y="42"/>
                  </a:lnTo>
                  <a:lnTo>
                    <a:pt x="156" y="6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7" name="Freeform 37">
              <a:extLst>
                <a:ext uri="{FF2B5EF4-FFF2-40B4-BE49-F238E27FC236}">
                  <a16:creationId xmlns:a16="http://schemas.microsoft.com/office/drawing/2014/main" id="{1B7E66E8-7DA6-42C3-AF45-756ECD3E8A3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5711" y="4421520"/>
              <a:ext cx="198614" cy="95111"/>
            </a:xfrm>
            <a:custGeom>
              <a:avLst/>
              <a:gdLst/>
              <a:ahLst/>
              <a:cxnLst>
                <a:cxn ang="0">
                  <a:pos x="108" y="24"/>
                </a:cxn>
                <a:cxn ang="0">
                  <a:pos x="150" y="36"/>
                </a:cxn>
                <a:cxn ang="0">
                  <a:pos x="186" y="18"/>
                </a:cxn>
                <a:cxn ang="0">
                  <a:pos x="282" y="36"/>
                </a:cxn>
                <a:cxn ang="0">
                  <a:pos x="336" y="54"/>
                </a:cxn>
                <a:cxn ang="0">
                  <a:pos x="402" y="108"/>
                </a:cxn>
                <a:cxn ang="0">
                  <a:pos x="468" y="126"/>
                </a:cxn>
                <a:cxn ang="0">
                  <a:pos x="510" y="174"/>
                </a:cxn>
                <a:cxn ang="0">
                  <a:pos x="540" y="198"/>
                </a:cxn>
                <a:cxn ang="0">
                  <a:pos x="558" y="138"/>
                </a:cxn>
                <a:cxn ang="0">
                  <a:pos x="606" y="150"/>
                </a:cxn>
                <a:cxn ang="0">
                  <a:pos x="642" y="210"/>
                </a:cxn>
                <a:cxn ang="0">
                  <a:pos x="726" y="228"/>
                </a:cxn>
                <a:cxn ang="0">
                  <a:pos x="756" y="288"/>
                </a:cxn>
                <a:cxn ang="0">
                  <a:pos x="798" y="318"/>
                </a:cxn>
                <a:cxn ang="0">
                  <a:pos x="864" y="318"/>
                </a:cxn>
                <a:cxn ang="0">
                  <a:pos x="924" y="282"/>
                </a:cxn>
                <a:cxn ang="0">
                  <a:pos x="1020" y="306"/>
                </a:cxn>
                <a:cxn ang="0">
                  <a:pos x="1074" y="354"/>
                </a:cxn>
                <a:cxn ang="0">
                  <a:pos x="1128" y="396"/>
                </a:cxn>
                <a:cxn ang="0">
                  <a:pos x="1182" y="390"/>
                </a:cxn>
                <a:cxn ang="0">
                  <a:pos x="1254" y="378"/>
                </a:cxn>
                <a:cxn ang="0">
                  <a:pos x="1254" y="474"/>
                </a:cxn>
                <a:cxn ang="0">
                  <a:pos x="1272" y="594"/>
                </a:cxn>
                <a:cxn ang="0">
                  <a:pos x="1116" y="582"/>
                </a:cxn>
                <a:cxn ang="0">
                  <a:pos x="948" y="558"/>
                </a:cxn>
                <a:cxn ang="0">
                  <a:pos x="870" y="570"/>
                </a:cxn>
                <a:cxn ang="0">
                  <a:pos x="744" y="522"/>
                </a:cxn>
                <a:cxn ang="0">
                  <a:pos x="666" y="468"/>
                </a:cxn>
                <a:cxn ang="0">
                  <a:pos x="558" y="468"/>
                </a:cxn>
                <a:cxn ang="0">
                  <a:pos x="426" y="444"/>
                </a:cxn>
                <a:cxn ang="0">
                  <a:pos x="354" y="420"/>
                </a:cxn>
                <a:cxn ang="0">
                  <a:pos x="252" y="360"/>
                </a:cxn>
                <a:cxn ang="0">
                  <a:pos x="126" y="300"/>
                </a:cxn>
                <a:cxn ang="0">
                  <a:pos x="72" y="282"/>
                </a:cxn>
                <a:cxn ang="0">
                  <a:pos x="12" y="264"/>
                </a:cxn>
                <a:cxn ang="0">
                  <a:pos x="36" y="180"/>
                </a:cxn>
                <a:cxn ang="0">
                  <a:pos x="60" y="60"/>
                </a:cxn>
                <a:cxn ang="0">
                  <a:pos x="66" y="0"/>
                </a:cxn>
              </a:cxnLst>
              <a:rect l="0" t="0" r="r" b="b"/>
              <a:pathLst>
                <a:path w="1278" h="612">
                  <a:moveTo>
                    <a:pt x="66" y="0"/>
                  </a:moveTo>
                  <a:lnTo>
                    <a:pt x="108" y="24"/>
                  </a:lnTo>
                  <a:lnTo>
                    <a:pt x="120" y="36"/>
                  </a:lnTo>
                  <a:lnTo>
                    <a:pt x="150" y="36"/>
                  </a:lnTo>
                  <a:lnTo>
                    <a:pt x="168" y="42"/>
                  </a:lnTo>
                  <a:lnTo>
                    <a:pt x="186" y="18"/>
                  </a:lnTo>
                  <a:lnTo>
                    <a:pt x="222" y="18"/>
                  </a:lnTo>
                  <a:lnTo>
                    <a:pt x="282" y="36"/>
                  </a:lnTo>
                  <a:lnTo>
                    <a:pt x="294" y="48"/>
                  </a:lnTo>
                  <a:lnTo>
                    <a:pt x="336" y="54"/>
                  </a:lnTo>
                  <a:lnTo>
                    <a:pt x="354" y="66"/>
                  </a:lnTo>
                  <a:lnTo>
                    <a:pt x="402" y="108"/>
                  </a:lnTo>
                  <a:lnTo>
                    <a:pt x="438" y="108"/>
                  </a:lnTo>
                  <a:lnTo>
                    <a:pt x="468" y="126"/>
                  </a:lnTo>
                  <a:lnTo>
                    <a:pt x="480" y="144"/>
                  </a:lnTo>
                  <a:lnTo>
                    <a:pt x="510" y="174"/>
                  </a:lnTo>
                  <a:lnTo>
                    <a:pt x="522" y="204"/>
                  </a:lnTo>
                  <a:lnTo>
                    <a:pt x="540" y="198"/>
                  </a:lnTo>
                  <a:lnTo>
                    <a:pt x="540" y="156"/>
                  </a:lnTo>
                  <a:lnTo>
                    <a:pt x="558" y="138"/>
                  </a:lnTo>
                  <a:lnTo>
                    <a:pt x="570" y="150"/>
                  </a:lnTo>
                  <a:lnTo>
                    <a:pt x="606" y="150"/>
                  </a:lnTo>
                  <a:lnTo>
                    <a:pt x="636" y="168"/>
                  </a:lnTo>
                  <a:lnTo>
                    <a:pt x="642" y="210"/>
                  </a:lnTo>
                  <a:lnTo>
                    <a:pt x="678" y="240"/>
                  </a:lnTo>
                  <a:lnTo>
                    <a:pt x="726" y="228"/>
                  </a:lnTo>
                  <a:lnTo>
                    <a:pt x="768" y="234"/>
                  </a:lnTo>
                  <a:lnTo>
                    <a:pt x="756" y="288"/>
                  </a:lnTo>
                  <a:lnTo>
                    <a:pt x="774" y="318"/>
                  </a:lnTo>
                  <a:lnTo>
                    <a:pt x="798" y="318"/>
                  </a:lnTo>
                  <a:lnTo>
                    <a:pt x="840" y="336"/>
                  </a:lnTo>
                  <a:lnTo>
                    <a:pt x="864" y="318"/>
                  </a:lnTo>
                  <a:lnTo>
                    <a:pt x="894" y="312"/>
                  </a:lnTo>
                  <a:lnTo>
                    <a:pt x="924" y="282"/>
                  </a:lnTo>
                  <a:lnTo>
                    <a:pt x="978" y="288"/>
                  </a:lnTo>
                  <a:lnTo>
                    <a:pt x="1020" y="306"/>
                  </a:lnTo>
                  <a:lnTo>
                    <a:pt x="1026" y="336"/>
                  </a:lnTo>
                  <a:lnTo>
                    <a:pt x="1074" y="354"/>
                  </a:lnTo>
                  <a:lnTo>
                    <a:pt x="1104" y="390"/>
                  </a:lnTo>
                  <a:lnTo>
                    <a:pt x="1128" y="396"/>
                  </a:lnTo>
                  <a:lnTo>
                    <a:pt x="1170" y="384"/>
                  </a:lnTo>
                  <a:lnTo>
                    <a:pt x="1182" y="390"/>
                  </a:lnTo>
                  <a:lnTo>
                    <a:pt x="1224" y="378"/>
                  </a:lnTo>
                  <a:lnTo>
                    <a:pt x="1254" y="378"/>
                  </a:lnTo>
                  <a:lnTo>
                    <a:pt x="1266" y="408"/>
                  </a:lnTo>
                  <a:lnTo>
                    <a:pt x="1254" y="474"/>
                  </a:lnTo>
                  <a:lnTo>
                    <a:pt x="1278" y="528"/>
                  </a:lnTo>
                  <a:lnTo>
                    <a:pt x="1272" y="594"/>
                  </a:lnTo>
                  <a:lnTo>
                    <a:pt x="1176" y="612"/>
                  </a:lnTo>
                  <a:lnTo>
                    <a:pt x="1116" y="582"/>
                  </a:lnTo>
                  <a:lnTo>
                    <a:pt x="1080" y="600"/>
                  </a:lnTo>
                  <a:lnTo>
                    <a:pt x="948" y="558"/>
                  </a:lnTo>
                  <a:lnTo>
                    <a:pt x="894" y="558"/>
                  </a:lnTo>
                  <a:lnTo>
                    <a:pt x="870" y="570"/>
                  </a:lnTo>
                  <a:lnTo>
                    <a:pt x="786" y="552"/>
                  </a:lnTo>
                  <a:lnTo>
                    <a:pt x="744" y="522"/>
                  </a:lnTo>
                  <a:lnTo>
                    <a:pt x="738" y="486"/>
                  </a:lnTo>
                  <a:lnTo>
                    <a:pt x="666" y="468"/>
                  </a:lnTo>
                  <a:lnTo>
                    <a:pt x="582" y="486"/>
                  </a:lnTo>
                  <a:lnTo>
                    <a:pt x="558" y="468"/>
                  </a:lnTo>
                  <a:lnTo>
                    <a:pt x="480" y="474"/>
                  </a:lnTo>
                  <a:lnTo>
                    <a:pt x="426" y="444"/>
                  </a:lnTo>
                  <a:lnTo>
                    <a:pt x="384" y="444"/>
                  </a:lnTo>
                  <a:lnTo>
                    <a:pt x="354" y="420"/>
                  </a:lnTo>
                  <a:lnTo>
                    <a:pt x="294" y="408"/>
                  </a:lnTo>
                  <a:lnTo>
                    <a:pt x="252" y="360"/>
                  </a:lnTo>
                  <a:lnTo>
                    <a:pt x="180" y="318"/>
                  </a:lnTo>
                  <a:lnTo>
                    <a:pt x="126" y="300"/>
                  </a:lnTo>
                  <a:lnTo>
                    <a:pt x="96" y="288"/>
                  </a:lnTo>
                  <a:lnTo>
                    <a:pt x="72" y="282"/>
                  </a:lnTo>
                  <a:lnTo>
                    <a:pt x="42" y="264"/>
                  </a:lnTo>
                  <a:lnTo>
                    <a:pt x="12" y="264"/>
                  </a:lnTo>
                  <a:lnTo>
                    <a:pt x="0" y="228"/>
                  </a:lnTo>
                  <a:lnTo>
                    <a:pt x="36" y="180"/>
                  </a:lnTo>
                  <a:lnTo>
                    <a:pt x="36" y="132"/>
                  </a:lnTo>
                  <a:lnTo>
                    <a:pt x="60" y="60"/>
                  </a:lnTo>
                  <a:lnTo>
                    <a:pt x="60" y="12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8" name="Freeform 38">
              <a:extLst>
                <a:ext uri="{FF2B5EF4-FFF2-40B4-BE49-F238E27FC236}">
                  <a16:creationId xmlns:a16="http://schemas.microsoft.com/office/drawing/2014/main" id="{B0700349-3BBF-44E9-B1A1-3217D2C417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0669" y="4261136"/>
              <a:ext cx="333821" cy="330091"/>
            </a:xfrm>
            <a:custGeom>
              <a:avLst/>
              <a:gdLst/>
              <a:ahLst/>
              <a:cxnLst>
                <a:cxn ang="0">
                  <a:pos x="1668" y="30"/>
                </a:cxn>
                <a:cxn ang="0">
                  <a:pos x="1650" y="144"/>
                </a:cxn>
                <a:cxn ang="0">
                  <a:pos x="1794" y="222"/>
                </a:cxn>
                <a:cxn ang="0">
                  <a:pos x="1806" y="318"/>
                </a:cxn>
                <a:cxn ang="0">
                  <a:pos x="1800" y="444"/>
                </a:cxn>
                <a:cxn ang="0">
                  <a:pos x="1950" y="636"/>
                </a:cxn>
                <a:cxn ang="0">
                  <a:pos x="2106" y="690"/>
                </a:cxn>
                <a:cxn ang="0">
                  <a:pos x="2094" y="756"/>
                </a:cxn>
                <a:cxn ang="0">
                  <a:pos x="1998" y="834"/>
                </a:cxn>
                <a:cxn ang="0">
                  <a:pos x="1980" y="1008"/>
                </a:cxn>
                <a:cxn ang="0">
                  <a:pos x="1938" y="1122"/>
                </a:cxn>
                <a:cxn ang="0">
                  <a:pos x="1830" y="1266"/>
                </a:cxn>
                <a:cxn ang="0">
                  <a:pos x="1602" y="1446"/>
                </a:cxn>
                <a:cxn ang="0">
                  <a:pos x="1482" y="1428"/>
                </a:cxn>
                <a:cxn ang="0">
                  <a:pos x="1386" y="1530"/>
                </a:cxn>
                <a:cxn ang="0">
                  <a:pos x="1362" y="1632"/>
                </a:cxn>
                <a:cxn ang="0">
                  <a:pos x="1464" y="1674"/>
                </a:cxn>
                <a:cxn ang="0">
                  <a:pos x="1548" y="1788"/>
                </a:cxn>
                <a:cxn ang="0">
                  <a:pos x="1626" y="1950"/>
                </a:cxn>
                <a:cxn ang="0">
                  <a:pos x="1560" y="1992"/>
                </a:cxn>
                <a:cxn ang="0">
                  <a:pos x="1458" y="2016"/>
                </a:cxn>
                <a:cxn ang="0">
                  <a:pos x="1296" y="2052"/>
                </a:cxn>
                <a:cxn ang="0">
                  <a:pos x="1212" y="2124"/>
                </a:cxn>
                <a:cxn ang="0">
                  <a:pos x="1080" y="2058"/>
                </a:cxn>
                <a:cxn ang="0">
                  <a:pos x="1068" y="2022"/>
                </a:cxn>
                <a:cxn ang="0">
                  <a:pos x="978" y="1932"/>
                </a:cxn>
                <a:cxn ang="0">
                  <a:pos x="954" y="1914"/>
                </a:cxn>
                <a:cxn ang="0">
                  <a:pos x="870" y="1836"/>
                </a:cxn>
                <a:cxn ang="0">
                  <a:pos x="774" y="1848"/>
                </a:cxn>
                <a:cxn ang="0">
                  <a:pos x="660" y="1854"/>
                </a:cxn>
                <a:cxn ang="0">
                  <a:pos x="552" y="1872"/>
                </a:cxn>
                <a:cxn ang="0">
                  <a:pos x="504" y="1860"/>
                </a:cxn>
                <a:cxn ang="0">
                  <a:pos x="420" y="1872"/>
                </a:cxn>
                <a:cxn ang="0">
                  <a:pos x="324" y="1890"/>
                </a:cxn>
                <a:cxn ang="0">
                  <a:pos x="228" y="1908"/>
                </a:cxn>
                <a:cxn ang="0">
                  <a:pos x="198" y="1860"/>
                </a:cxn>
                <a:cxn ang="0">
                  <a:pos x="204" y="1722"/>
                </a:cxn>
                <a:cxn ang="0">
                  <a:pos x="360" y="1644"/>
                </a:cxn>
                <a:cxn ang="0">
                  <a:pos x="378" y="1560"/>
                </a:cxn>
                <a:cxn ang="0">
                  <a:pos x="318" y="1464"/>
                </a:cxn>
                <a:cxn ang="0">
                  <a:pos x="240" y="1392"/>
                </a:cxn>
                <a:cxn ang="0">
                  <a:pos x="96" y="1314"/>
                </a:cxn>
                <a:cxn ang="0">
                  <a:pos x="390" y="1236"/>
                </a:cxn>
                <a:cxn ang="0">
                  <a:pos x="564" y="1200"/>
                </a:cxn>
                <a:cxn ang="0">
                  <a:pos x="810" y="1170"/>
                </a:cxn>
                <a:cxn ang="0">
                  <a:pos x="792" y="1038"/>
                </a:cxn>
                <a:cxn ang="0">
                  <a:pos x="846" y="948"/>
                </a:cxn>
                <a:cxn ang="0">
                  <a:pos x="966" y="906"/>
                </a:cxn>
                <a:cxn ang="0">
                  <a:pos x="1026" y="822"/>
                </a:cxn>
                <a:cxn ang="0">
                  <a:pos x="1122" y="816"/>
                </a:cxn>
                <a:cxn ang="0">
                  <a:pos x="1194" y="744"/>
                </a:cxn>
                <a:cxn ang="0">
                  <a:pos x="1218" y="630"/>
                </a:cxn>
                <a:cxn ang="0">
                  <a:pos x="1308" y="564"/>
                </a:cxn>
                <a:cxn ang="0">
                  <a:pos x="1278" y="450"/>
                </a:cxn>
                <a:cxn ang="0">
                  <a:pos x="1434" y="378"/>
                </a:cxn>
                <a:cxn ang="0">
                  <a:pos x="1398" y="114"/>
                </a:cxn>
                <a:cxn ang="0">
                  <a:pos x="1530" y="24"/>
                </a:cxn>
              </a:cxnLst>
              <a:rect l="0" t="0" r="r" b="b"/>
              <a:pathLst>
                <a:path w="2148" h="2124">
                  <a:moveTo>
                    <a:pt x="1578" y="0"/>
                  </a:moveTo>
                  <a:lnTo>
                    <a:pt x="1614" y="18"/>
                  </a:lnTo>
                  <a:lnTo>
                    <a:pt x="1662" y="6"/>
                  </a:lnTo>
                  <a:lnTo>
                    <a:pt x="1668" y="30"/>
                  </a:lnTo>
                  <a:lnTo>
                    <a:pt x="1596" y="78"/>
                  </a:lnTo>
                  <a:lnTo>
                    <a:pt x="1602" y="132"/>
                  </a:lnTo>
                  <a:lnTo>
                    <a:pt x="1626" y="150"/>
                  </a:lnTo>
                  <a:lnTo>
                    <a:pt x="1650" y="144"/>
                  </a:lnTo>
                  <a:lnTo>
                    <a:pt x="1680" y="132"/>
                  </a:lnTo>
                  <a:lnTo>
                    <a:pt x="1710" y="168"/>
                  </a:lnTo>
                  <a:lnTo>
                    <a:pt x="1752" y="198"/>
                  </a:lnTo>
                  <a:lnTo>
                    <a:pt x="1794" y="222"/>
                  </a:lnTo>
                  <a:lnTo>
                    <a:pt x="1800" y="252"/>
                  </a:lnTo>
                  <a:lnTo>
                    <a:pt x="1848" y="264"/>
                  </a:lnTo>
                  <a:lnTo>
                    <a:pt x="1848" y="294"/>
                  </a:lnTo>
                  <a:lnTo>
                    <a:pt x="1806" y="318"/>
                  </a:lnTo>
                  <a:lnTo>
                    <a:pt x="1800" y="348"/>
                  </a:lnTo>
                  <a:lnTo>
                    <a:pt x="1776" y="360"/>
                  </a:lnTo>
                  <a:lnTo>
                    <a:pt x="1776" y="402"/>
                  </a:lnTo>
                  <a:lnTo>
                    <a:pt x="1800" y="444"/>
                  </a:lnTo>
                  <a:lnTo>
                    <a:pt x="1824" y="540"/>
                  </a:lnTo>
                  <a:lnTo>
                    <a:pt x="1836" y="582"/>
                  </a:lnTo>
                  <a:lnTo>
                    <a:pt x="1890" y="624"/>
                  </a:lnTo>
                  <a:lnTo>
                    <a:pt x="1950" y="636"/>
                  </a:lnTo>
                  <a:lnTo>
                    <a:pt x="2004" y="660"/>
                  </a:lnTo>
                  <a:lnTo>
                    <a:pt x="2022" y="696"/>
                  </a:lnTo>
                  <a:lnTo>
                    <a:pt x="2064" y="702"/>
                  </a:lnTo>
                  <a:lnTo>
                    <a:pt x="2106" y="690"/>
                  </a:lnTo>
                  <a:lnTo>
                    <a:pt x="2142" y="696"/>
                  </a:lnTo>
                  <a:lnTo>
                    <a:pt x="2148" y="726"/>
                  </a:lnTo>
                  <a:lnTo>
                    <a:pt x="2118" y="756"/>
                  </a:lnTo>
                  <a:lnTo>
                    <a:pt x="2094" y="756"/>
                  </a:lnTo>
                  <a:lnTo>
                    <a:pt x="2070" y="774"/>
                  </a:lnTo>
                  <a:lnTo>
                    <a:pt x="2040" y="780"/>
                  </a:lnTo>
                  <a:lnTo>
                    <a:pt x="1992" y="822"/>
                  </a:lnTo>
                  <a:lnTo>
                    <a:pt x="1998" y="834"/>
                  </a:lnTo>
                  <a:lnTo>
                    <a:pt x="2016" y="888"/>
                  </a:lnTo>
                  <a:lnTo>
                    <a:pt x="2010" y="954"/>
                  </a:lnTo>
                  <a:lnTo>
                    <a:pt x="2004" y="990"/>
                  </a:lnTo>
                  <a:lnTo>
                    <a:pt x="1980" y="1008"/>
                  </a:lnTo>
                  <a:lnTo>
                    <a:pt x="1932" y="1050"/>
                  </a:lnTo>
                  <a:lnTo>
                    <a:pt x="1956" y="1062"/>
                  </a:lnTo>
                  <a:lnTo>
                    <a:pt x="1956" y="1092"/>
                  </a:lnTo>
                  <a:lnTo>
                    <a:pt x="1938" y="1122"/>
                  </a:lnTo>
                  <a:lnTo>
                    <a:pt x="1890" y="1146"/>
                  </a:lnTo>
                  <a:lnTo>
                    <a:pt x="1854" y="1188"/>
                  </a:lnTo>
                  <a:lnTo>
                    <a:pt x="1848" y="1236"/>
                  </a:lnTo>
                  <a:lnTo>
                    <a:pt x="1830" y="1266"/>
                  </a:lnTo>
                  <a:lnTo>
                    <a:pt x="1758" y="1308"/>
                  </a:lnTo>
                  <a:lnTo>
                    <a:pt x="1728" y="1392"/>
                  </a:lnTo>
                  <a:lnTo>
                    <a:pt x="1680" y="1440"/>
                  </a:lnTo>
                  <a:lnTo>
                    <a:pt x="1602" y="1446"/>
                  </a:lnTo>
                  <a:lnTo>
                    <a:pt x="1542" y="1470"/>
                  </a:lnTo>
                  <a:lnTo>
                    <a:pt x="1518" y="1470"/>
                  </a:lnTo>
                  <a:lnTo>
                    <a:pt x="1512" y="1440"/>
                  </a:lnTo>
                  <a:lnTo>
                    <a:pt x="1482" y="1428"/>
                  </a:lnTo>
                  <a:lnTo>
                    <a:pt x="1458" y="1440"/>
                  </a:lnTo>
                  <a:lnTo>
                    <a:pt x="1428" y="1452"/>
                  </a:lnTo>
                  <a:lnTo>
                    <a:pt x="1422" y="1476"/>
                  </a:lnTo>
                  <a:lnTo>
                    <a:pt x="1386" y="1530"/>
                  </a:lnTo>
                  <a:lnTo>
                    <a:pt x="1362" y="1536"/>
                  </a:lnTo>
                  <a:lnTo>
                    <a:pt x="1338" y="1596"/>
                  </a:lnTo>
                  <a:lnTo>
                    <a:pt x="1338" y="1632"/>
                  </a:lnTo>
                  <a:lnTo>
                    <a:pt x="1362" y="1632"/>
                  </a:lnTo>
                  <a:lnTo>
                    <a:pt x="1398" y="1638"/>
                  </a:lnTo>
                  <a:lnTo>
                    <a:pt x="1416" y="1632"/>
                  </a:lnTo>
                  <a:lnTo>
                    <a:pt x="1446" y="1632"/>
                  </a:lnTo>
                  <a:lnTo>
                    <a:pt x="1464" y="1674"/>
                  </a:lnTo>
                  <a:lnTo>
                    <a:pt x="1464" y="1710"/>
                  </a:lnTo>
                  <a:lnTo>
                    <a:pt x="1470" y="1764"/>
                  </a:lnTo>
                  <a:lnTo>
                    <a:pt x="1518" y="1788"/>
                  </a:lnTo>
                  <a:lnTo>
                    <a:pt x="1548" y="1788"/>
                  </a:lnTo>
                  <a:lnTo>
                    <a:pt x="1572" y="1806"/>
                  </a:lnTo>
                  <a:lnTo>
                    <a:pt x="1560" y="1824"/>
                  </a:lnTo>
                  <a:lnTo>
                    <a:pt x="1590" y="1860"/>
                  </a:lnTo>
                  <a:lnTo>
                    <a:pt x="1626" y="1950"/>
                  </a:lnTo>
                  <a:lnTo>
                    <a:pt x="1620" y="1968"/>
                  </a:lnTo>
                  <a:lnTo>
                    <a:pt x="1632" y="1980"/>
                  </a:lnTo>
                  <a:lnTo>
                    <a:pt x="1572" y="2010"/>
                  </a:lnTo>
                  <a:lnTo>
                    <a:pt x="1560" y="1992"/>
                  </a:lnTo>
                  <a:lnTo>
                    <a:pt x="1572" y="1974"/>
                  </a:lnTo>
                  <a:lnTo>
                    <a:pt x="1536" y="1980"/>
                  </a:lnTo>
                  <a:lnTo>
                    <a:pt x="1524" y="1992"/>
                  </a:lnTo>
                  <a:lnTo>
                    <a:pt x="1458" y="2016"/>
                  </a:lnTo>
                  <a:lnTo>
                    <a:pt x="1356" y="2010"/>
                  </a:lnTo>
                  <a:lnTo>
                    <a:pt x="1332" y="2022"/>
                  </a:lnTo>
                  <a:lnTo>
                    <a:pt x="1308" y="2016"/>
                  </a:lnTo>
                  <a:lnTo>
                    <a:pt x="1296" y="2052"/>
                  </a:lnTo>
                  <a:lnTo>
                    <a:pt x="1272" y="2058"/>
                  </a:lnTo>
                  <a:lnTo>
                    <a:pt x="1242" y="2076"/>
                  </a:lnTo>
                  <a:lnTo>
                    <a:pt x="1236" y="2112"/>
                  </a:lnTo>
                  <a:lnTo>
                    <a:pt x="1212" y="2124"/>
                  </a:lnTo>
                  <a:lnTo>
                    <a:pt x="1218" y="2112"/>
                  </a:lnTo>
                  <a:lnTo>
                    <a:pt x="1164" y="2088"/>
                  </a:lnTo>
                  <a:lnTo>
                    <a:pt x="1092" y="2088"/>
                  </a:lnTo>
                  <a:lnTo>
                    <a:pt x="1080" y="2058"/>
                  </a:lnTo>
                  <a:lnTo>
                    <a:pt x="1056" y="2058"/>
                  </a:lnTo>
                  <a:lnTo>
                    <a:pt x="1068" y="2046"/>
                  </a:lnTo>
                  <a:lnTo>
                    <a:pt x="1074" y="2028"/>
                  </a:lnTo>
                  <a:lnTo>
                    <a:pt x="1068" y="2022"/>
                  </a:lnTo>
                  <a:lnTo>
                    <a:pt x="1056" y="1974"/>
                  </a:lnTo>
                  <a:lnTo>
                    <a:pt x="1020" y="1938"/>
                  </a:lnTo>
                  <a:lnTo>
                    <a:pt x="1026" y="1914"/>
                  </a:lnTo>
                  <a:lnTo>
                    <a:pt x="978" y="1932"/>
                  </a:lnTo>
                  <a:lnTo>
                    <a:pt x="954" y="1932"/>
                  </a:lnTo>
                  <a:lnTo>
                    <a:pt x="954" y="1920"/>
                  </a:lnTo>
                  <a:lnTo>
                    <a:pt x="960" y="1914"/>
                  </a:lnTo>
                  <a:lnTo>
                    <a:pt x="954" y="1914"/>
                  </a:lnTo>
                  <a:lnTo>
                    <a:pt x="960" y="1890"/>
                  </a:lnTo>
                  <a:lnTo>
                    <a:pt x="948" y="1860"/>
                  </a:lnTo>
                  <a:lnTo>
                    <a:pt x="912" y="1836"/>
                  </a:lnTo>
                  <a:lnTo>
                    <a:pt x="870" y="1836"/>
                  </a:lnTo>
                  <a:lnTo>
                    <a:pt x="834" y="1848"/>
                  </a:lnTo>
                  <a:lnTo>
                    <a:pt x="786" y="1842"/>
                  </a:lnTo>
                  <a:lnTo>
                    <a:pt x="774" y="1836"/>
                  </a:lnTo>
                  <a:lnTo>
                    <a:pt x="774" y="1848"/>
                  </a:lnTo>
                  <a:lnTo>
                    <a:pt x="744" y="1848"/>
                  </a:lnTo>
                  <a:lnTo>
                    <a:pt x="726" y="1860"/>
                  </a:lnTo>
                  <a:lnTo>
                    <a:pt x="696" y="1854"/>
                  </a:lnTo>
                  <a:lnTo>
                    <a:pt x="660" y="1854"/>
                  </a:lnTo>
                  <a:lnTo>
                    <a:pt x="624" y="1884"/>
                  </a:lnTo>
                  <a:lnTo>
                    <a:pt x="600" y="1884"/>
                  </a:lnTo>
                  <a:lnTo>
                    <a:pt x="576" y="1872"/>
                  </a:lnTo>
                  <a:lnTo>
                    <a:pt x="552" y="1872"/>
                  </a:lnTo>
                  <a:lnTo>
                    <a:pt x="546" y="1854"/>
                  </a:lnTo>
                  <a:lnTo>
                    <a:pt x="528" y="1848"/>
                  </a:lnTo>
                  <a:lnTo>
                    <a:pt x="522" y="1860"/>
                  </a:lnTo>
                  <a:lnTo>
                    <a:pt x="504" y="1860"/>
                  </a:lnTo>
                  <a:lnTo>
                    <a:pt x="474" y="1842"/>
                  </a:lnTo>
                  <a:lnTo>
                    <a:pt x="462" y="1860"/>
                  </a:lnTo>
                  <a:lnTo>
                    <a:pt x="456" y="1872"/>
                  </a:lnTo>
                  <a:lnTo>
                    <a:pt x="420" y="1872"/>
                  </a:lnTo>
                  <a:lnTo>
                    <a:pt x="396" y="1878"/>
                  </a:lnTo>
                  <a:lnTo>
                    <a:pt x="378" y="1872"/>
                  </a:lnTo>
                  <a:lnTo>
                    <a:pt x="348" y="1872"/>
                  </a:lnTo>
                  <a:lnTo>
                    <a:pt x="324" y="1890"/>
                  </a:lnTo>
                  <a:lnTo>
                    <a:pt x="312" y="1890"/>
                  </a:lnTo>
                  <a:lnTo>
                    <a:pt x="312" y="1878"/>
                  </a:lnTo>
                  <a:lnTo>
                    <a:pt x="276" y="1884"/>
                  </a:lnTo>
                  <a:lnTo>
                    <a:pt x="228" y="1908"/>
                  </a:lnTo>
                  <a:lnTo>
                    <a:pt x="216" y="1902"/>
                  </a:lnTo>
                  <a:lnTo>
                    <a:pt x="216" y="1884"/>
                  </a:lnTo>
                  <a:lnTo>
                    <a:pt x="198" y="1884"/>
                  </a:lnTo>
                  <a:lnTo>
                    <a:pt x="198" y="1860"/>
                  </a:lnTo>
                  <a:lnTo>
                    <a:pt x="204" y="1812"/>
                  </a:lnTo>
                  <a:lnTo>
                    <a:pt x="192" y="1776"/>
                  </a:lnTo>
                  <a:lnTo>
                    <a:pt x="216" y="1746"/>
                  </a:lnTo>
                  <a:lnTo>
                    <a:pt x="204" y="1722"/>
                  </a:lnTo>
                  <a:lnTo>
                    <a:pt x="222" y="1698"/>
                  </a:lnTo>
                  <a:lnTo>
                    <a:pt x="270" y="1680"/>
                  </a:lnTo>
                  <a:lnTo>
                    <a:pt x="282" y="1662"/>
                  </a:lnTo>
                  <a:lnTo>
                    <a:pt x="360" y="1644"/>
                  </a:lnTo>
                  <a:lnTo>
                    <a:pt x="396" y="1656"/>
                  </a:lnTo>
                  <a:lnTo>
                    <a:pt x="420" y="1638"/>
                  </a:lnTo>
                  <a:lnTo>
                    <a:pt x="414" y="1584"/>
                  </a:lnTo>
                  <a:lnTo>
                    <a:pt x="378" y="1560"/>
                  </a:lnTo>
                  <a:lnTo>
                    <a:pt x="336" y="1560"/>
                  </a:lnTo>
                  <a:lnTo>
                    <a:pt x="330" y="1536"/>
                  </a:lnTo>
                  <a:lnTo>
                    <a:pt x="330" y="1500"/>
                  </a:lnTo>
                  <a:lnTo>
                    <a:pt x="318" y="1464"/>
                  </a:lnTo>
                  <a:lnTo>
                    <a:pt x="318" y="1422"/>
                  </a:lnTo>
                  <a:lnTo>
                    <a:pt x="276" y="1416"/>
                  </a:lnTo>
                  <a:lnTo>
                    <a:pt x="270" y="1398"/>
                  </a:lnTo>
                  <a:lnTo>
                    <a:pt x="240" y="1392"/>
                  </a:lnTo>
                  <a:lnTo>
                    <a:pt x="192" y="1386"/>
                  </a:lnTo>
                  <a:lnTo>
                    <a:pt x="174" y="1374"/>
                  </a:lnTo>
                  <a:lnTo>
                    <a:pt x="138" y="1356"/>
                  </a:lnTo>
                  <a:lnTo>
                    <a:pt x="96" y="1314"/>
                  </a:lnTo>
                  <a:lnTo>
                    <a:pt x="78" y="1284"/>
                  </a:lnTo>
                  <a:lnTo>
                    <a:pt x="0" y="1188"/>
                  </a:lnTo>
                  <a:lnTo>
                    <a:pt x="210" y="1242"/>
                  </a:lnTo>
                  <a:lnTo>
                    <a:pt x="390" y="1236"/>
                  </a:lnTo>
                  <a:lnTo>
                    <a:pt x="438" y="1224"/>
                  </a:lnTo>
                  <a:lnTo>
                    <a:pt x="492" y="1224"/>
                  </a:lnTo>
                  <a:lnTo>
                    <a:pt x="510" y="1212"/>
                  </a:lnTo>
                  <a:lnTo>
                    <a:pt x="564" y="1200"/>
                  </a:lnTo>
                  <a:lnTo>
                    <a:pt x="642" y="1194"/>
                  </a:lnTo>
                  <a:lnTo>
                    <a:pt x="690" y="1188"/>
                  </a:lnTo>
                  <a:lnTo>
                    <a:pt x="744" y="1188"/>
                  </a:lnTo>
                  <a:lnTo>
                    <a:pt x="810" y="1170"/>
                  </a:lnTo>
                  <a:lnTo>
                    <a:pt x="816" y="1140"/>
                  </a:lnTo>
                  <a:lnTo>
                    <a:pt x="804" y="1116"/>
                  </a:lnTo>
                  <a:lnTo>
                    <a:pt x="804" y="1086"/>
                  </a:lnTo>
                  <a:lnTo>
                    <a:pt x="792" y="1038"/>
                  </a:lnTo>
                  <a:lnTo>
                    <a:pt x="792" y="1002"/>
                  </a:lnTo>
                  <a:lnTo>
                    <a:pt x="810" y="978"/>
                  </a:lnTo>
                  <a:lnTo>
                    <a:pt x="840" y="972"/>
                  </a:lnTo>
                  <a:lnTo>
                    <a:pt x="846" y="948"/>
                  </a:lnTo>
                  <a:lnTo>
                    <a:pt x="858" y="924"/>
                  </a:lnTo>
                  <a:lnTo>
                    <a:pt x="894" y="918"/>
                  </a:lnTo>
                  <a:lnTo>
                    <a:pt x="912" y="930"/>
                  </a:lnTo>
                  <a:lnTo>
                    <a:pt x="966" y="906"/>
                  </a:lnTo>
                  <a:lnTo>
                    <a:pt x="984" y="888"/>
                  </a:lnTo>
                  <a:lnTo>
                    <a:pt x="960" y="882"/>
                  </a:lnTo>
                  <a:lnTo>
                    <a:pt x="1020" y="840"/>
                  </a:lnTo>
                  <a:lnTo>
                    <a:pt x="1026" y="822"/>
                  </a:lnTo>
                  <a:lnTo>
                    <a:pt x="1068" y="822"/>
                  </a:lnTo>
                  <a:lnTo>
                    <a:pt x="1080" y="828"/>
                  </a:lnTo>
                  <a:lnTo>
                    <a:pt x="1122" y="834"/>
                  </a:lnTo>
                  <a:lnTo>
                    <a:pt x="1122" y="816"/>
                  </a:lnTo>
                  <a:lnTo>
                    <a:pt x="1140" y="816"/>
                  </a:lnTo>
                  <a:lnTo>
                    <a:pt x="1170" y="846"/>
                  </a:lnTo>
                  <a:lnTo>
                    <a:pt x="1206" y="804"/>
                  </a:lnTo>
                  <a:lnTo>
                    <a:pt x="1194" y="744"/>
                  </a:lnTo>
                  <a:lnTo>
                    <a:pt x="1200" y="732"/>
                  </a:lnTo>
                  <a:lnTo>
                    <a:pt x="1206" y="708"/>
                  </a:lnTo>
                  <a:lnTo>
                    <a:pt x="1212" y="678"/>
                  </a:lnTo>
                  <a:lnTo>
                    <a:pt x="1218" y="630"/>
                  </a:lnTo>
                  <a:lnTo>
                    <a:pt x="1230" y="612"/>
                  </a:lnTo>
                  <a:lnTo>
                    <a:pt x="1266" y="606"/>
                  </a:lnTo>
                  <a:lnTo>
                    <a:pt x="1302" y="588"/>
                  </a:lnTo>
                  <a:lnTo>
                    <a:pt x="1308" y="564"/>
                  </a:lnTo>
                  <a:lnTo>
                    <a:pt x="1290" y="528"/>
                  </a:lnTo>
                  <a:lnTo>
                    <a:pt x="1260" y="510"/>
                  </a:lnTo>
                  <a:lnTo>
                    <a:pt x="1242" y="474"/>
                  </a:lnTo>
                  <a:lnTo>
                    <a:pt x="1278" y="450"/>
                  </a:lnTo>
                  <a:lnTo>
                    <a:pt x="1332" y="474"/>
                  </a:lnTo>
                  <a:lnTo>
                    <a:pt x="1392" y="474"/>
                  </a:lnTo>
                  <a:lnTo>
                    <a:pt x="1434" y="420"/>
                  </a:lnTo>
                  <a:lnTo>
                    <a:pt x="1434" y="378"/>
                  </a:lnTo>
                  <a:lnTo>
                    <a:pt x="1392" y="348"/>
                  </a:lnTo>
                  <a:lnTo>
                    <a:pt x="1470" y="264"/>
                  </a:lnTo>
                  <a:lnTo>
                    <a:pt x="1464" y="204"/>
                  </a:lnTo>
                  <a:lnTo>
                    <a:pt x="1398" y="114"/>
                  </a:lnTo>
                  <a:lnTo>
                    <a:pt x="1428" y="90"/>
                  </a:lnTo>
                  <a:lnTo>
                    <a:pt x="1452" y="54"/>
                  </a:lnTo>
                  <a:lnTo>
                    <a:pt x="1494" y="54"/>
                  </a:lnTo>
                  <a:lnTo>
                    <a:pt x="1530" y="24"/>
                  </a:lnTo>
                  <a:lnTo>
                    <a:pt x="157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9" name="Freeform 39">
              <a:extLst>
                <a:ext uri="{FF2B5EF4-FFF2-40B4-BE49-F238E27FC236}">
                  <a16:creationId xmlns:a16="http://schemas.microsoft.com/office/drawing/2014/main" id="{0330614C-6FE3-455B-9393-85D2B8D7FA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8705" y="4244352"/>
              <a:ext cx="174370" cy="129612"/>
            </a:xfrm>
            <a:custGeom>
              <a:avLst/>
              <a:gdLst/>
              <a:ahLst/>
              <a:cxnLst>
                <a:cxn ang="0">
                  <a:pos x="426" y="0"/>
                </a:cxn>
                <a:cxn ang="0">
                  <a:pos x="468" y="66"/>
                </a:cxn>
                <a:cxn ang="0">
                  <a:pos x="576" y="180"/>
                </a:cxn>
                <a:cxn ang="0">
                  <a:pos x="606" y="234"/>
                </a:cxn>
                <a:cxn ang="0">
                  <a:pos x="684" y="258"/>
                </a:cxn>
                <a:cxn ang="0">
                  <a:pos x="774" y="264"/>
                </a:cxn>
                <a:cxn ang="0">
                  <a:pos x="840" y="318"/>
                </a:cxn>
                <a:cxn ang="0">
                  <a:pos x="918" y="408"/>
                </a:cxn>
                <a:cxn ang="0">
                  <a:pos x="1008" y="474"/>
                </a:cxn>
                <a:cxn ang="0">
                  <a:pos x="1026" y="576"/>
                </a:cxn>
                <a:cxn ang="0">
                  <a:pos x="1098" y="648"/>
                </a:cxn>
                <a:cxn ang="0">
                  <a:pos x="1122" y="756"/>
                </a:cxn>
                <a:cxn ang="0">
                  <a:pos x="1098" y="768"/>
                </a:cxn>
                <a:cxn ang="0">
                  <a:pos x="1026" y="804"/>
                </a:cxn>
                <a:cxn ang="0">
                  <a:pos x="930" y="768"/>
                </a:cxn>
                <a:cxn ang="0">
                  <a:pos x="870" y="714"/>
                </a:cxn>
                <a:cxn ang="0">
                  <a:pos x="744" y="684"/>
                </a:cxn>
                <a:cxn ang="0">
                  <a:pos x="690" y="720"/>
                </a:cxn>
                <a:cxn ang="0">
                  <a:pos x="606" y="756"/>
                </a:cxn>
                <a:cxn ang="0">
                  <a:pos x="552" y="834"/>
                </a:cxn>
                <a:cxn ang="0">
                  <a:pos x="510" y="798"/>
                </a:cxn>
                <a:cxn ang="0">
                  <a:pos x="426" y="804"/>
                </a:cxn>
                <a:cxn ang="0">
                  <a:pos x="354" y="744"/>
                </a:cxn>
                <a:cxn ang="0">
                  <a:pos x="240" y="690"/>
                </a:cxn>
                <a:cxn ang="0">
                  <a:pos x="204" y="552"/>
                </a:cxn>
                <a:cxn ang="0">
                  <a:pos x="180" y="468"/>
                </a:cxn>
                <a:cxn ang="0">
                  <a:pos x="210" y="426"/>
                </a:cxn>
                <a:cxn ang="0">
                  <a:pos x="252" y="372"/>
                </a:cxn>
                <a:cxn ang="0">
                  <a:pos x="198" y="330"/>
                </a:cxn>
                <a:cxn ang="0">
                  <a:pos x="114" y="276"/>
                </a:cxn>
                <a:cxn ang="0">
                  <a:pos x="54" y="252"/>
                </a:cxn>
                <a:cxn ang="0">
                  <a:pos x="6" y="240"/>
                </a:cxn>
                <a:cxn ang="0">
                  <a:pos x="72" y="138"/>
                </a:cxn>
                <a:cxn ang="0">
                  <a:pos x="174" y="96"/>
                </a:cxn>
                <a:cxn ang="0">
                  <a:pos x="270" y="24"/>
                </a:cxn>
                <a:cxn ang="0">
                  <a:pos x="306" y="12"/>
                </a:cxn>
                <a:cxn ang="0">
                  <a:pos x="354" y="24"/>
                </a:cxn>
                <a:cxn ang="0">
                  <a:pos x="396" y="12"/>
                </a:cxn>
              </a:cxnLst>
              <a:rect l="0" t="0" r="r" b="b"/>
              <a:pathLst>
                <a:path w="1122" h="834">
                  <a:moveTo>
                    <a:pt x="408" y="0"/>
                  </a:moveTo>
                  <a:lnTo>
                    <a:pt x="426" y="0"/>
                  </a:lnTo>
                  <a:lnTo>
                    <a:pt x="450" y="18"/>
                  </a:lnTo>
                  <a:lnTo>
                    <a:pt x="468" y="66"/>
                  </a:lnTo>
                  <a:lnTo>
                    <a:pt x="540" y="156"/>
                  </a:lnTo>
                  <a:lnTo>
                    <a:pt x="576" y="180"/>
                  </a:lnTo>
                  <a:lnTo>
                    <a:pt x="582" y="216"/>
                  </a:lnTo>
                  <a:lnTo>
                    <a:pt x="606" y="234"/>
                  </a:lnTo>
                  <a:lnTo>
                    <a:pt x="624" y="252"/>
                  </a:lnTo>
                  <a:lnTo>
                    <a:pt x="684" y="258"/>
                  </a:lnTo>
                  <a:lnTo>
                    <a:pt x="744" y="258"/>
                  </a:lnTo>
                  <a:lnTo>
                    <a:pt x="774" y="264"/>
                  </a:lnTo>
                  <a:lnTo>
                    <a:pt x="780" y="300"/>
                  </a:lnTo>
                  <a:lnTo>
                    <a:pt x="840" y="318"/>
                  </a:lnTo>
                  <a:lnTo>
                    <a:pt x="888" y="342"/>
                  </a:lnTo>
                  <a:lnTo>
                    <a:pt x="918" y="408"/>
                  </a:lnTo>
                  <a:lnTo>
                    <a:pt x="954" y="450"/>
                  </a:lnTo>
                  <a:lnTo>
                    <a:pt x="1008" y="474"/>
                  </a:lnTo>
                  <a:lnTo>
                    <a:pt x="1032" y="510"/>
                  </a:lnTo>
                  <a:lnTo>
                    <a:pt x="1026" y="576"/>
                  </a:lnTo>
                  <a:lnTo>
                    <a:pt x="1056" y="636"/>
                  </a:lnTo>
                  <a:lnTo>
                    <a:pt x="1098" y="648"/>
                  </a:lnTo>
                  <a:lnTo>
                    <a:pt x="1116" y="708"/>
                  </a:lnTo>
                  <a:lnTo>
                    <a:pt x="1122" y="756"/>
                  </a:lnTo>
                  <a:lnTo>
                    <a:pt x="1104" y="786"/>
                  </a:lnTo>
                  <a:lnTo>
                    <a:pt x="1098" y="768"/>
                  </a:lnTo>
                  <a:lnTo>
                    <a:pt x="1074" y="756"/>
                  </a:lnTo>
                  <a:lnTo>
                    <a:pt x="1026" y="804"/>
                  </a:lnTo>
                  <a:lnTo>
                    <a:pt x="966" y="768"/>
                  </a:lnTo>
                  <a:lnTo>
                    <a:pt x="930" y="768"/>
                  </a:lnTo>
                  <a:lnTo>
                    <a:pt x="912" y="732"/>
                  </a:lnTo>
                  <a:lnTo>
                    <a:pt x="870" y="714"/>
                  </a:lnTo>
                  <a:lnTo>
                    <a:pt x="828" y="738"/>
                  </a:lnTo>
                  <a:lnTo>
                    <a:pt x="744" y="684"/>
                  </a:lnTo>
                  <a:lnTo>
                    <a:pt x="708" y="684"/>
                  </a:lnTo>
                  <a:lnTo>
                    <a:pt x="690" y="720"/>
                  </a:lnTo>
                  <a:lnTo>
                    <a:pt x="648" y="720"/>
                  </a:lnTo>
                  <a:lnTo>
                    <a:pt x="606" y="756"/>
                  </a:lnTo>
                  <a:lnTo>
                    <a:pt x="558" y="828"/>
                  </a:lnTo>
                  <a:lnTo>
                    <a:pt x="552" y="834"/>
                  </a:lnTo>
                  <a:lnTo>
                    <a:pt x="546" y="804"/>
                  </a:lnTo>
                  <a:lnTo>
                    <a:pt x="510" y="798"/>
                  </a:lnTo>
                  <a:lnTo>
                    <a:pt x="468" y="810"/>
                  </a:lnTo>
                  <a:lnTo>
                    <a:pt x="426" y="804"/>
                  </a:lnTo>
                  <a:lnTo>
                    <a:pt x="408" y="768"/>
                  </a:lnTo>
                  <a:lnTo>
                    <a:pt x="354" y="744"/>
                  </a:lnTo>
                  <a:lnTo>
                    <a:pt x="294" y="732"/>
                  </a:lnTo>
                  <a:lnTo>
                    <a:pt x="240" y="690"/>
                  </a:lnTo>
                  <a:lnTo>
                    <a:pt x="228" y="648"/>
                  </a:lnTo>
                  <a:lnTo>
                    <a:pt x="204" y="552"/>
                  </a:lnTo>
                  <a:lnTo>
                    <a:pt x="180" y="510"/>
                  </a:lnTo>
                  <a:lnTo>
                    <a:pt x="180" y="468"/>
                  </a:lnTo>
                  <a:lnTo>
                    <a:pt x="204" y="456"/>
                  </a:lnTo>
                  <a:lnTo>
                    <a:pt x="210" y="426"/>
                  </a:lnTo>
                  <a:lnTo>
                    <a:pt x="252" y="402"/>
                  </a:lnTo>
                  <a:lnTo>
                    <a:pt x="252" y="372"/>
                  </a:lnTo>
                  <a:lnTo>
                    <a:pt x="204" y="360"/>
                  </a:lnTo>
                  <a:lnTo>
                    <a:pt x="198" y="330"/>
                  </a:lnTo>
                  <a:lnTo>
                    <a:pt x="156" y="306"/>
                  </a:lnTo>
                  <a:lnTo>
                    <a:pt x="114" y="276"/>
                  </a:lnTo>
                  <a:lnTo>
                    <a:pt x="84" y="240"/>
                  </a:lnTo>
                  <a:lnTo>
                    <a:pt x="54" y="252"/>
                  </a:lnTo>
                  <a:lnTo>
                    <a:pt x="30" y="258"/>
                  </a:lnTo>
                  <a:lnTo>
                    <a:pt x="6" y="240"/>
                  </a:lnTo>
                  <a:lnTo>
                    <a:pt x="0" y="186"/>
                  </a:lnTo>
                  <a:lnTo>
                    <a:pt x="72" y="138"/>
                  </a:lnTo>
                  <a:lnTo>
                    <a:pt x="66" y="114"/>
                  </a:lnTo>
                  <a:lnTo>
                    <a:pt x="174" y="96"/>
                  </a:lnTo>
                  <a:lnTo>
                    <a:pt x="240" y="72"/>
                  </a:lnTo>
                  <a:lnTo>
                    <a:pt x="270" y="24"/>
                  </a:lnTo>
                  <a:lnTo>
                    <a:pt x="288" y="12"/>
                  </a:lnTo>
                  <a:lnTo>
                    <a:pt x="306" y="12"/>
                  </a:lnTo>
                  <a:lnTo>
                    <a:pt x="336" y="30"/>
                  </a:lnTo>
                  <a:lnTo>
                    <a:pt x="354" y="24"/>
                  </a:lnTo>
                  <a:lnTo>
                    <a:pt x="378" y="24"/>
                  </a:lnTo>
                  <a:lnTo>
                    <a:pt x="396" y="12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0" name="Freeform 40">
              <a:extLst>
                <a:ext uri="{FF2B5EF4-FFF2-40B4-BE49-F238E27FC236}">
                  <a16:creationId xmlns:a16="http://schemas.microsoft.com/office/drawing/2014/main" id="{4952FEC3-A6B8-4564-9B29-E79719410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667358" y="4215446"/>
              <a:ext cx="317037" cy="238709"/>
            </a:xfrm>
            <a:custGeom>
              <a:avLst/>
              <a:gdLst/>
              <a:ahLst/>
              <a:cxnLst>
                <a:cxn ang="0">
                  <a:pos x="1470" y="12"/>
                </a:cxn>
                <a:cxn ang="0">
                  <a:pos x="1494" y="84"/>
                </a:cxn>
                <a:cxn ang="0">
                  <a:pos x="1536" y="132"/>
                </a:cxn>
                <a:cxn ang="0">
                  <a:pos x="1542" y="252"/>
                </a:cxn>
                <a:cxn ang="0">
                  <a:pos x="1596" y="306"/>
                </a:cxn>
                <a:cxn ang="0">
                  <a:pos x="1662" y="276"/>
                </a:cxn>
                <a:cxn ang="0">
                  <a:pos x="1746" y="210"/>
                </a:cxn>
                <a:cxn ang="0">
                  <a:pos x="1884" y="144"/>
                </a:cxn>
                <a:cxn ang="0">
                  <a:pos x="1968" y="144"/>
                </a:cxn>
                <a:cxn ang="0">
                  <a:pos x="1992" y="204"/>
                </a:cxn>
                <a:cxn ang="0">
                  <a:pos x="1920" y="282"/>
                </a:cxn>
                <a:cxn ang="0">
                  <a:pos x="1680" y="318"/>
                </a:cxn>
                <a:cxn ang="0">
                  <a:pos x="1578" y="384"/>
                </a:cxn>
                <a:cxn ang="0">
                  <a:pos x="1620" y="558"/>
                </a:cxn>
                <a:cxn ang="0">
                  <a:pos x="1584" y="714"/>
                </a:cxn>
                <a:cxn ang="0">
                  <a:pos x="1428" y="744"/>
                </a:cxn>
                <a:cxn ang="0">
                  <a:pos x="1440" y="822"/>
                </a:cxn>
                <a:cxn ang="0">
                  <a:pos x="1416" y="900"/>
                </a:cxn>
                <a:cxn ang="0">
                  <a:pos x="1362" y="972"/>
                </a:cxn>
                <a:cxn ang="0">
                  <a:pos x="1344" y="1038"/>
                </a:cxn>
                <a:cxn ang="0">
                  <a:pos x="1290" y="1110"/>
                </a:cxn>
                <a:cxn ang="0">
                  <a:pos x="1230" y="1122"/>
                </a:cxn>
                <a:cxn ang="0">
                  <a:pos x="1170" y="1134"/>
                </a:cxn>
                <a:cxn ang="0">
                  <a:pos x="1116" y="1200"/>
                </a:cxn>
                <a:cxn ang="0">
                  <a:pos x="1008" y="1218"/>
                </a:cxn>
                <a:cxn ang="0">
                  <a:pos x="960" y="1272"/>
                </a:cxn>
                <a:cxn ang="0">
                  <a:pos x="954" y="1380"/>
                </a:cxn>
                <a:cxn ang="0">
                  <a:pos x="960" y="1464"/>
                </a:cxn>
                <a:cxn ang="0">
                  <a:pos x="792" y="1488"/>
                </a:cxn>
                <a:cxn ang="0">
                  <a:pos x="642" y="1518"/>
                </a:cxn>
                <a:cxn ang="0">
                  <a:pos x="360" y="1536"/>
                </a:cxn>
                <a:cxn ang="0">
                  <a:pos x="276" y="1320"/>
                </a:cxn>
                <a:cxn ang="0">
                  <a:pos x="240" y="1182"/>
                </a:cxn>
                <a:cxn ang="0">
                  <a:pos x="90" y="1104"/>
                </a:cxn>
                <a:cxn ang="0">
                  <a:pos x="36" y="948"/>
                </a:cxn>
                <a:cxn ang="0">
                  <a:pos x="78" y="858"/>
                </a:cxn>
                <a:cxn ang="0">
                  <a:pos x="18" y="768"/>
                </a:cxn>
                <a:cxn ang="0">
                  <a:pos x="12" y="708"/>
                </a:cxn>
                <a:cxn ang="0">
                  <a:pos x="72" y="660"/>
                </a:cxn>
                <a:cxn ang="0">
                  <a:pos x="54" y="606"/>
                </a:cxn>
                <a:cxn ang="0">
                  <a:pos x="78" y="522"/>
                </a:cxn>
                <a:cxn ang="0">
                  <a:pos x="162" y="546"/>
                </a:cxn>
                <a:cxn ang="0">
                  <a:pos x="246" y="552"/>
                </a:cxn>
                <a:cxn ang="0">
                  <a:pos x="282" y="570"/>
                </a:cxn>
                <a:cxn ang="0">
                  <a:pos x="354" y="522"/>
                </a:cxn>
                <a:cxn ang="0">
                  <a:pos x="414" y="462"/>
                </a:cxn>
                <a:cxn ang="0">
                  <a:pos x="504" y="420"/>
                </a:cxn>
                <a:cxn ang="0">
                  <a:pos x="570" y="312"/>
                </a:cxn>
                <a:cxn ang="0">
                  <a:pos x="558" y="252"/>
                </a:cxn>
                <a:cxn ang="0">
                  <a:pos x="630" y="228"/>
                </a:cxn>
                <a:cxn ang="0">
                  <a:pos x="726" y="186"/>
                </a:cxn>
                <a:cxn ang="0">
                  <a:pos x="804" y="204"/>
                </a:cxn>
                <a:cxn ang="0">
                  <a:pos x="906" y="234"/>
                </a:cxn>
                <a:cxn ang="0">
                  <a:pos x="978" y="216"/>
                </a:cxn>
                <a:cxn ang="0">
                  <a:pos x="1086" y="252"/>
                </a:cxn>
                <a:cxn ang="0">
                  <a:pos x="1152" y="210"/>
                </a:cxn>
                <a:cxn ang="0">
                  <a:pos x="1206" y="228"/>
                </a:cxn>
                <a:cxn ang="0">
                  <a:pos x="1242" y="198"/>
                </a:cxn>
                <a:cxn ang="0">
                  <a:pos x="1290" y="150"/>
                </a:cxn>
                <a:cxn ang="0">
                  <a:pos x="1344" y="168"/>
                </a:cxn>
                <a:cxn ang="0">
                  <a:pos x="1368" y="78"/>
                </a:cxn>
                <a:cxn ang="0">
                  <a:pos x="1410" y="0"/>
                </a:cxn>
              </a:cxnLst>
              <a:rect l="0" t="0" r="r" b="b"/>
              <a:pathLst>
                <a:path w="2040" h="1536">
                  <a:moveTo>
                    <a:pt x="1410" y="0"/>
                  </a:moveTo>
                  <a:lnTo>
                    <a:pt x="1446" y="0"/>
                  </a:lnTo>
                  <a:lnTo>
                    <a:pt x="1470" y="12"/>
                  </a:lnTo>
                  <a:lnTo>
                    <a:pt x="1500" y="30"/>
                  </a:lnTo>
                  <a:lnTo>
                    <a:pt x="1500" y="48"/>
                  </a:lnTo>
                  <a:lnTo>
                    <a:pt x="1494" y="84"/>
                  </a:lnTo>
                  <a:lnTo>
                    <a:pt x="1500" y="108"/>
                  </a:lnTo>
                  <a:lnTo>
                    <a:pt x="1524" y="108"/>
                  </a:lnTo>
                  <a:lnTo>
                    <a:pt x="1536" y="132"/>
                  </a:lnTo>
                  <a:lnTo>
                    <a:pt x="1536" y="168"/>
                  </a:lnTo>
                  <a:lnTo>
                    <a:pt x="1542" y="198"/>
                  </a:lnTo>
                  <a:lnTo>
                    <a:pt x="1542" y="252"/>
                  </a:lnTo>
                  <a:lnTo>
                    <a:pt x="1566" y="276"/>
                  </a:lnTo>
                  <a:lnTo>
                    <a:pt x="1566" y="300"/>
                  </a:lnTo>
                  <a:lnTo>
                    <a:pt x="1596" y="306"/>
                  </a:lnTo>
                  <a:lnTo>
                    <a:pt x="1632" y="306"/>
                  </a:lnTo>
                  <a:lnTo>
                    <a:pt x="1656" y="288"/>
                  </a:lnTo>
                  <a:lnTo>
                    <a:pt x="1662" y="276"/>
                  </a:lnTo>
                  <a:lnTo>
                    <a:pt x="1716" y="252"/>
                  </a:lnTo>
                  <a:lnTo>
                    <a:pt x="1740" y="234"/>
                  </a:lnTo>
                  <a:lnTo>
                    <a:pt x="1746" y="210"/>
                  </a:lnTo>
                  <a:lnTo>
                    <a:pt x="1770" y="192"/>
                  </a:lnTo>
                  <a:lnTo>
                    <a:pt x="1842" y="150"/>
                  </a:lnTo>
                  <a:lnTo>
                    <a:pt x="1884" y="144"/>
                  </a:lnTo>
                  <a:lnTo>
                    <a:pt x="1890" y="174"/>
                  </a:lnTo>
                  <a:lnTo>
                    <a:pt x="1950" y="168"/>
                  </a:lnTo>
                  <a:lnTo>
                    <a:pt x="1968" y="144"/>
                  </a:lnTo>
                  <a:lnTo>
                    <a:pt x="2034" y="144"/>
                  </a:lnTo>
                  <a:lnTo>
                    <a:pt x="2040" y="168"/>
                  </a:lnTo>
                  <a:lnTo>
                    <a:pt x="1992" y="204"/>
                  </a:lnTo>
                  <a:lnTo>
                    <a:pt x="2016" y="210"/>
                  </a:lnTo>
                  <a:lnTo>
                    <a:pt x="1986" y="258"/>
                  </a:lnTo>
                  <a:lnTo>
                    <a:pt x="1920" y="282"/>
                  </a:lnTo>
                  <a:lnTo>
                    <a:pt x="1764" y="312"/>
                  </a:lnTo>
                  <a:lnTo>
                    <a:pt x="1728" y="294"/>
                  </a:lnTo>
                  <a:lnTo>
                    <a:pt x="1680" y="318"/>
                  </a:lnTo>
                  <a:lnTo>
                    <a:pt x="1644" y="348"/>
                  </a:lnTo>
                  <a:lnTo>
                    <a:pt x="1602" y="348"/>
                  </a:lnTo>
                  <a:lnTo>
                    <a:pt x="1578" y="384"/>
                  </a:lnTo>
                  <a:lnTo>
                    <a:pt x="1548" y="408"/>
                  </a:lnTo>
                  <a:lnTo>
                    <a:pt x="1614" y="498"/>
                  </a:lnTo>
                  <a:lnTo>
                    <a:pt x="1620" y="558"/>
                  </a:lnTo>
                  <a:lnTo>
                    <a:pt x="1542" y="642"/>
                  </a:lnTo>
                  <a:lnTo>
                    <a:pt x="1584" y="672"/>
                  </a:lnTo>
                  <a:lnTo>
                    <a:pt x="1584" y="714"/>
                  </a:lnTo>
                  <a:lnTo>
                    <a:pt x="1542" y="768"/>
                  </a:lnTo>
                  <a:lnTo>
                    <a:pt x="1482" y="768"/>
                  </a:lnTo>
                  <a:lnTo>
                    <a:pt x="1428" y="744"/>
                  </a:lnTo>
                  <a:lnTo>
                    <a:pt x="1392" y="768"/>
                  </a:lnTo>
                  <a:lnTo>
                    <a:pt x="1410" y="804"/>
                  </a:lnTo>
                  <a:lnTo>
                    <a:pt x="1440" y="822"/>
                  </a:lnTo>
                  <a:lnTo>
                    <a:pt x="1458" y="858"/>
                  </a:lnTo>
                  <a:lnTo>
                    <a:pt x="1452" y="882"/>
                  </a:lnTo>
                  <a:lnTo>
                    <a:pt x="1416" y="900"/>
                  </a:lnTo>
                  <a:lnTo>
                    <a:pt x="1380" y="906"/>
                  </a:lnTo>
                  <a:lnTo>
                    <a:pt x="1368" y="924"/>
                  </a:lnTo>
                  <a:lnTo>
                    <a:pt x="1362" y="972"/>
                  </a:lnTo>
                  <a:lnTo>
                    <a:pt x="1356" y="1002"/>
                  </a:lnTo>
                  <a:lnTo>
                    <a:pt x="1350" y="1026"/>
                  </a:lnTo>
                  <a:lnTo>
                    <a:pt x="1344" y="1038"/>
                  </a:lnTo>
                  <a:lnTo>
                    <a:pt x="1356" y="1098"/>
                  </a:lnTo>
                  <a:lnTo>
                    <a:pt x="1320" y="1140"/>
                  </a:lnTo>
                  <a:lnTo>
                    <a:pt x="1290" y="1110"/>
                  </a:lnTo>
                  <a:lnTo>
                    <a:pt x="1272" y="1110"/>
                  </a:lnTo>
                  <a:lnTo>
                    <a:pt x="1272" y="1128"/>
                  </a:lnTo>
                  <a:lnTo>
                    <a:pt x="1230" y="1122"/>
                  </a:lnTo>
                  <a:lnTo>
                    <a:pt x="1218" y="1116"/>
                  </a:lnTo>
                  <a:lnTo>
                    <a:pt x="1176" y="1116"/>
                  </a:lnTo>
                  <a:lnTo>
                    <a:pt x="1170" y="1134"/>
                  </a:lnTo>
                  <a:lnTo>
                    <a:pt x="1110" y="1176"/>
                  </a:lnTo>
                  <a:lnTo>
                    <a:pt x="1134" y="1182"/>
                  </a:lnTo>
                  <a:lnTo>
                    <a:pt x="1116" y="1200"/>
                  </a:lnTo>
                  <a:lnTo>
                    <a:pt x="1062" y="1224"/>
                  </a:lnTo>
                  <a:lnTo>
                    <a:pt x="1044" y="1212"/>
                  </a:lnTo>
                  <a:lnTo>
                    <a:pt x="1008" y="1218"/>
                  </a:lnTo>
                  <a:lnTo>
                    <a:pt x="996" y="1242"/>
                  </a:lnTo>
                  <a:lnTo>
                    <a:pt x="990" y="1266"/>
                  </a:lnTo>
                  <a:lnTo>
                    <a:pt x="960" y="1272"/>
                  </a:lnTo>
                  <a:lnTo>
                    <a:pt x="942" y="1296"/>
                  </a:lnTo>
                  <a:lnTo>
                    <a:pt x="942" y="1332"/>
                  </a:lnTo>
                  <a:lnTo>
                    <a:pt x="954" y="1380"/>
                  </a:lnTo>
                  <a:lnTo>
                    <a:pt x="954" y="1410"/>
                  </a:lnTo>
                  <a:lnTo>
                    <a:pt x="966" y="1434"/>
                  </a:lnTo>
                  <a:lnTo>
                    <a:pt x="960" y="1464"/>
                  </a:lnTo>
                  <a:lnTo>
                    <a:pt x="894" y="1482"/>
                  </a:lnTo>
                  <a:lnTo>
                    <a:pt x="840" y="1482"/>
                  </a:lnTo>
                  <a:lnTo>
                    <a:pt x="792" y="1488"/>
                  </a:lnTo>
                  <a:lnTo>
                    <a:pt x="714" y="1494"/>
                  </a:lnTo>
                  <a:lnTo>
                    <a:pt x="660" y="1506"/>
                  </a:lnTo>
                  <a:lnTo>
                    <a:pt x="642" y="1518"/>
                  </a:lnTo>
                  <a:lnTo>
                    <a:pt x="588" y="1518"/>
                  </a:lnTo>
                  <a:lnTo>
                    <a:pt x="540" y="1530"/>
                  </a:lnTo>
                  <a:lnTo>
                    <a:pt x="360" y="1536"/>
                  </a:lnTo>
                  <a:lnTo>
                    <a:pt x="150" y="1482"/>
                  </a:lnTo>
                  <a:lnTo>
                    <a:pt x="264" y="1338"/>
                  </a:lnTo>
                  <a:lnTo>
                    <a:pt x="276" y="1320"/>
                  </a:lnTo>
                  <a:lnTo>
                    <a:pt x="264" y="1266"/>
                  </a:lnTo>
                  <a:lnTo>
                    <a:pt x="264" y="1230"/>
                  </a:lnTo>
                  <a:lnTo>
                    <a:pt x="240" y="1182"/>
                  </a:lnTo>
                  <a:lnTo>
                    <a:pt x="108" y="1176"/>
                  </a:lnTo>
                  <a:lnTo>
                    <a:pt x="102" y="1128"/>
                  </a:lnTo>
                  <a:lnTo>
                    <a:pt x="90" y="1104"/>
                  </a:lnTo>
                  <a:lnTo>
                    <a:pt x="96" y="1086"/>
                  </a:lnTo>
                  <a:lnTo>
                    <a:pt x="78" y="1020"/>
                  </a:lnTo>
                  <a:lnTo>
                    <a:pt x="36" y="948"/>
                  </a:lnTo>
                  <a:lnTo>
                    <a:pt x="42" y="912"/>
                  </a:lnTo>
                  <a:lnTo>
                    <a:pt x="90" y="858"/>
                  </a:lnTo>
                  <a:lnTo>
                    <a:pt x="78" y="858"/>
                  </a:lnTo>
                  <a:lnTo>
                    <a:pt x="24" y="846"/>
                  </a:lnTo>
                  <a:lnTo>
                    <a:pt x="24" y="822"/>
                  </a:lnTo>
                  <a:lnTo>
                    <a:pt x="18" y="768"/>
                  </a:lnTo>
                  <a:lnTo>
                    <a:pt x="6" y="762"/>
                  </a:lnTo>
                  <a:lnTo>
                    <a:pt x="36" y="726"/>
                  </a:lnTo>
                  <a:lnTo>
                    <a:pt x="12" y="708"/>
                  </a:lnTo>
                  <a:lnTo>
                    <a:pt x="0" y="690"/>
                  </a:lnTo>
                  <a:lnTo>
                    <a:pt x="30" y="684"/>
                  </a:lnTo>
                  <a:lnTo>
                    <a:pt x="72" y="660"/>
                  </a:lnTo>
                  <a:lnTo>
                    <a:pt x="66" y="642"/>
                  </a:lnTo>
                  <a:lnTo>
                    <a:pt x="78" y="630"/>
                  </a:lnTo>
                  <a:lnTo>
                    <a:pt x="54" y="606"/>
                  </a:lnTo>
                  <a:lnTo>
                    <a:pt x="66" y="588"/>
                  </a:lnTo>
                  <a:lnTo>
                    <a:pt x="66" y="528"/>
                  </a:lnTo>
                  <a:lnTo>
                    <a:pt x="78" y="522"/>
                  </a:lnTo>
                  <a:lnTo>
                    <a:pt x="114" y="528"/>
                  </a:lnTo>
                  <a:lnTo>
                    <a:pt x="138" y="546"/>
                  </a:lnTo>
                  <a:lnTo>
                    <a:pt x="162" y="546"/>
                  </a:lnTo>
                  <a:lnTo>
                    <a:pt x="186" y="528"/>
                  </a:lnTo>
                  <a:lnTo>
                    <a:pt x="210" y="528"/>
                  </a:lnTo>
                  <a:lnTo>
                    <a:pt x="246" y="552"/>
                  </a:lnTo>
                  <a:lnTo>
                    <a:pt x="252" y="570"/>
                  </a:lnTo>
                  <a:lnTo>
                    <a:pt x="264" y="582"/>
                  </a:lnTo>
                  <a:lnTo>
                    <a:pt x="282" y="570"/>
                  </a:lnTo>
                  <a:lnTo>
                    <a:pt x="324" y="564"/>
                  </a:lnTo>
                  <a:lnTo>
                    <a:pt x="348" y="540"/>
                  </a:lnTo>
                  <a:lnTo>
                    <a:pt x="354" y="522"/>
                  </a:lnTo>
                  <a:lnTo>
                    <a:pt x="372" y="504"/>
                  </a:lnTo>
                  <a:lnTo>
                    <a:pt x="366" y="486"/>
                  </a:lnTo>
                  <a:lnTo>
                    <a:pt x="414" y="462"/>
                  </a:lnTo>
                  <a:lnTo>
                    <a:pt x="474" y="450"/>
                  </a:lnTo>
                  <a:lnTo>
                    <a:pt x="480" y="438"/>
                  </a:lnTo>
                  <a:lnTo>
                    <a:pt x="504" y="420"/>
                  </a:lnTo>
                  <a:lnTo>
                    <a:pt x="528" y="414"/>
                  </a:lnTo>
                  <a:lnTo>
                    <a:pt x="540" y="342"/>
                  </a:lnTo>
                  <a:lnTo>
                    <a:pt x="570" y="312"/>
                  </a:lnTo>
                  <a:lnTo>
                    <a:pt x="570" y="282"/>
                  </a:lnTo>
                  <a:lnTo>
                    <a:pt x="558" y="270"/>
                  </a:lnTo>
                  <a:lnTo>
                    <a:pt x="558" y="252"/>
                  </a:lnTo>
                  <a:lnTo>
                    <a:pt x="576" y="246"/>
                  </a:lnTo>
                  <a:lnTo>
                    <a:pt x="594" y="234"/>
                  </a:lnTo>
                  <a:lnTo>
                    <a:pt x="630" y="228"/>
                  </a:lnTo>
                  <a:lnTo>
                    <a:pt x="648" y="228"/>
                  </a:lnTo>
                  <a:lnTo>
                    <a:pt x="690" y="198"/>
                  </a:lnTo>
                  <a:lnTo>
                    <a:pt x="726" y="186"/>
                  </a:lnTo>
                  <a:lnTo>
                    <a:pt x="756" y="204"/>
                  </a:lnTo>
                  <a:lnTo>
                    <a:pt x="792" y="198"/>
                  </a:lnTo>
                  <a:lnTo>
                    <a:pt x="804" y="204"/>
                  </a:lnTo>
                  <a:lnTo>
                    <a:pt x="852" y="192"/>
                  </a:lnTo>
                  <a:lnTo>
                    <a:pt x="888" y="210"/>
                  </a:lnTo>
                  <a:lnTo>
                    <a:pt x="906" y="234"/>
                  </a:lnTo>
                  <a:lnTo>
                    <a:pt x="924" y="234"/>
                  </a:lnTo>
                  <a:lnTo>
                    <a:pt x="954" y="216"/>
                  </a:lnTo>
                  <a:lnTo>
                    <a:pt x="978" y="216"/>
                  </a:lnTo>
                  <a:lnTo>
                    <a:pt x="1014" y="252"/>
                  </a:lnTo>
                  <a:lnTo>
                    <a:pt x="1032" y="264"/>
                  </a:lnTo>
                  <a:lnTo>
                    <a:pt x="1086" y="252"/>
                  </a:lnTo>
                  <a:lnTo>
                    <a:pt x="1116" y="234"/>
                  </a:lnTo>
                  <a:lnTo>
                    <a:pt x="1134" y="216"/>
                  </a:lnTo>
                  <a:lnTo>
                    <a:pt x="1152" y="210"/>
                  </a:lnTo>
                  <a:lnTo>
                    <a:pt x="1170" y="198"/>
                  </a:lnTo>
                  <a:lnTo>
                    <a:pt x="1188" y="204"/>
                  </a:lnTo>
                  <a:lnTo>
                    <a:pt x="1206" y="228"/>
                  </a:lnTo>
                  <a:lnTo>
                    <a:pt x="1254" y="228"/>
                  </a:lnTo>
                  <a:lnTo>
                    <a:pt x="1254" y="210"/>
                  </a:lnTo>
                  <a:lnTo>
                    <a:pt x="1242" y="198"/>
                  </a:lnTo>
                  <a:lnTo>
                    <a:pt x="1242" y="174"/>
                  </a:lnTo>
                  <a:lnTo>
                    <a:pt x="1278" y="168"/>
                  </a:lnTo>
                  <a:lnTo>
                    <a:pt x="1290" y="150"/>
                  </a:lnTo>
                  <a:lnTo>
                    <a:pt x="1302" y="150"/>
                  </a:lnTo>
                  <a:lnTo>
                    <a:pt x="1308" y="168"/>
                  </a:lnTo>
                  <a:lnTo>
                    <a:pt x="1344" y="168"/>
                  </a:lnTo>
                  <a:lnTo>
                    <a:pt x="1362" y="138"/>
                  </a:lnTo>
                  <a:lnTo>
                    <a:pt x="1356" y="96"/>
                  </a:lnTo>
                  <a:lnTo>
                    <a:pt x="1368" y="78"/>
                  </a:lnTo>
                  <a:lnTo>
                    <a:pt x="1386" y="60"/>
                  </a:lnTo>
                  <a:lnTo>
                    <a:pt x="1392" y="24"/>
                  </a:lnTo>
                  <a:lnTo>
                    <a:pt x="141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1" name="Freeform 41">
              <a:extLst>
                <a:ext uri="{FF2B5EF4-FFF2-40B4-BE49-F238E27FC236}">
                  <a16:creationId xmlns:a16="http://schemas.microsoft.com/office/drawing/2014/main" id="{972B1D7C-1B7A-43E6-A05A-FB38EB1538E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7186" y="3701661"/>
              <a:ext cx="151058" cy="107233"/>
            </a:xfrm>
            <a:custGeom>
              <a:avLst/>
              <a:gdLst/>
              <a:ahLst/>
              <a:cxnLst>
                <a:cxn ang="0">
                  <a:pos x="768" y="612"/>
                </a:cxn>
                <a:cxn ang="0">
                  <a:pos x="756" y="666"/>
                </a:cxn>
                <a:cxn ang="0">
                  <a:pos x="702" y="648"/>
                </a:cxn>
                <a:cxn ang="0">
                  <a:pos x="702" y="612"/>
                </a:cxn>
                <a:cxn ang="0">
                  <a:pos x="342" y="588"/>
                </a:cxn>
                <a:cxn ang="0">
                  <a:pos x="474" y="594"/>
                </a:cxn>
                <a:cxn ang="0">
                  <a:pos x="546" y="564"/>
                </a:cxn>
                <a:cxn ang="0">
                  <a:pos x="534" y="624"/>
                </a:cxn>
                <a:cxn ang="0">
                  <a:pos x="420" y="612"/>
                </a:cxn>
                <a:cxn ang="0">
                  <a:pos x="426" y="558"/>
                </a:cxn>
                <a:cxn ang="0">
                  <a:pos x="564" y="570"/>
                </a:cxn>
                <a:cxn ang="0">
                  <a:pos x="390" y="522"/>
                </a:cxn>
                <a:cxn ang="0">
                  <a:pos x="366" y="582"/>
                </a:cxn>
                <a:cxn ang="0">
                  <a:pos x="948" y="492"/>
                </a:cxn>
                <a:cxn ang="0">
                  <a:pos x="912" y="516"/>
                </a:cxn>
                <a:cxn ang="0">
                  <a:pos x="348" y="456"/>
                </a:cxn>
                <a:cxn ang="0">
                  <a:pos x="312" y="546"/>
                </a:cxn>
                <a:cxn ang="0">
                  <a:pos x="246" y="450"/>
                </a:cxn>
                <a:cxn ang="0">
                  <a:pos x="606" y="444"/>
                </a:cxn>
                <a:cxn ang="0">
                  <a:pos x="360" y="414"/>
                </a:cxn>
                <a:cxn ang="0">
                  <a:pos x="558" y="348"/>
                </a:cxn>
                <a:cxn ang="0">
                  <a:pos x="600" y="432"/>
                </a:cxn>
                <a:cxn ang="0">
                  <a:pos x="600" y="492"/>
                </a:cxn>
                <a:cxn ang="0">
                  <a:pos x="540" y="552"/>
                </a:cxn>
                <a:cxn ang="0">
                  <a:pos x="516" y="510"/>
                </a:cxn>
                <a:cxn ang="0">
                  <a:pos x="444" y="456"/>
                </a:cxn>
                <a:cxn ang="0">
                  <a:pos x="456" y="390"/>
                </a:cxn>
                <a:cxn ang="0">
                  <a:pos x="516" y="426"/>
                </a:cxn>
                <a:cxn ang="0">
                  <a:pos x="516" y="396"/>
                </a:cxn>
                <a:cxn ang="0">
                  <a:pos x="144" y="180"/>
                </a:cxn>
                <a:cxn ang="0">
                  <a:pos x="96" y="204"/>
                </a:cxn>
                <a:cxn ang="0">
                  <a:pos x="264" y="174"/>
                </a:cxn>
                <a:cxn ang="0">
                  <a:pos x="294" y="234"/>
                </a:cxn>
                <a:cxn ang="0">
                  <a:pos x="378" y="264"/>
                </a:cxn>
                <a:cxn ang="0">
                  <a:pos x="372" y="324"/>
                </a:cxn>
                <a:cxn ang="0">
                  <a:pos x="300" y="336"/>
                </a:cxn>
                <a:cxn ang="0">
                  <a:pos x="270" y="402"/>
                </a:cxn>
                <a:cxn ang="0">
                  <a:pos x="198" y="480"/>
                </a:cxn>
                <a:cxn ang="0">
                  <a:pos x="192" y="540"/>
                </a:cxn>
                <a:cxn ang="0">
                  <a:pos x="222" y="576"/>
                </a:cxn>
                <a:cxn ang="0">
                  <a:pos x="78" y="558"/>
                </a:cxn>
                <a:cxn ang="0">
                  <a:pos x="42" y="462"/>
                </a:cxn>
                <a:cxn ang="0">
                  <a:pos x="60" y="402"/>
                </a:cxn>
                <a:cxn ang="0">
                  <a:pos x="18" y="312"/>
                </a:cxn>
                <a:cxn ang="0">
                  <a:pos x="18" y="270"/>
                </a:cxn>
                <a:cxn ang="0">
                  <a:pos x="96" y="276"/>
                </a:cxn>
                <a:cxn ang="0">
                  <a:pos x="144" y="210"/>
                </a:cxn>
                <a:cxn ang="0">
                  <a:pos x="174" y="264"/>
                </a:cxn>
                <a:cxn ang="0">
                  <a:pos x="186" y="222"/>
                </a:cxn>
                <a:cxn ang="0">
                  <a:pos x="216" y="174"/>
                </a:cxn>
                <a:cxn ang="0">
                  <a:pos x="372" y="102"/>
                </a:cxn>
                <a:cxn ang="0">
                  <a:pos x="318" y="48"/>
                </a:cxn>
                <a:cxn ang="0">
                  <a:pos x="300" y="168"/>
                </a:cxn>
                <a:cxn ang="0">
                  <a:pos x="204" y="168"/>
                </a:cxn>
                <a:cxn ang="0">
                  <a:pos x="90" y="192"/>
                </a:cxn>
                <a:cxn ang="0">
                  <a:pos x="42" y="222"/>
                </a:cxn>
                <a:cxn ang="0">
                  <a:pos x="84" y="156"/>
                </a:cxn>
                <a:cxn ang="0">
                  <a:pos x="198" y="120"/>
                </a:cxn>
                <a:cxn ang="0">
                  <a:pos x="294" y="42"/>
                </a:cxn>
              </a:cxnLst>
              <a:rect l="0" t="0" r="r" b="b"/>
              <a:pathLst>
                <a:path w="972" h="690">
                  <a:moveTo>
                    <a:pt x="726" y="606"/>
                  </a:moveTo>
                  <a:lnTo>
                    <a:pt x="738" y="612"/>
                  </a:lnTo>
                  <a:lnTo>
                    <a:pt x="750" y="606"/>
                  </a:lnTo>
                  <a:lnTo>
                    <a:pt x="768" y="612"/>
                  </a:lnTo>
                  <a:lnTo>
                    <a:pt x="762" y="636"/>
                  </a:lnTo>
                  <a:lnTo>
                    <a:pt x="780" y="660"/>
                  </a:lnTo>
                  <a:lnTo>
                    <a:pt x="774" y="672"/>
                  </a:lnTo>
                  <a:lnTo>
                    <a:pt x="756" y="666"/>
                  </a:lnTo>
                  <a:lnTo>
                    <a:pt x="738" y="690"/>
                  </a:lnTo>
                  <a:lnTo>
                    <a:pt x="708" y="678"/>
                  </a:lnTo>
                  <a:lnTo>
                    <a:pt x="696" y="672"/>
                  </a:lnTo>
                  <a:lnTo>
                    <a:pt x="702" y="648"/>
                  </a:lnTo>
                  <a:lnTo>
                    <a:pt x="726" y="642"/>
                  </a:lnTo>
                  <a:lnTo>
                    <a:pt x="732" y="630"/>
                  </a:lnTo>
                  <a:lnTo>
                    <a:pt x="708" y="630"/>
                  </a:lnTo>
                  <a:lnTo>
                    <a:pt x="702" y="612"/>
                  </a:lnTo>
                  <a:lnTo>
                    <a:pt x="726" y="606"/>
                  </a:lnTo>
                  <a:close/>
                  <a:moveTo>
                    <a:pt x="318" y="564"/>
                  </a:moveTo>
                  <a:lnTo>
                    <a:pt x="354" y="576"/>
                  </a:lnTo>
                  <a:lnTo>
                    <a:pt x="342" y="588"/>
                  </a:lnTo>
                  <a:lnTo>
                    <a:pt x="318" y="564"/>
                  </a:lnTo>
                  <a:close/>
                  <a:moveTo>
                    <a:pt x="426" y="558"/>
                  </a:moveTo>
                  <a:lnTo>
                    <a:pt x="444" y="558"/>
                  </a:lnTo>
                  <a:lnTo>
                    <a:pt x="474" y="594"/>
                  </a:lnTo>
                  <a:lnTo>
                    <a:pt x="492" y="588"/>
                  </a:lnTo>
                  <a:lnTo>
                    <a:pt x="510" y="588"/>
                  </a:lnTo>
                  <a:lnTo>
                    <a:pt x="516" y="564"/>
                  </a:lnTo>
                  <a:lnTo>
                    <a:pt x="546" y="564"/>
                  </a:lnTo>
                  <a:lnTo>
                    <a:pt x="552" y="582"/>
                  </a:lnTo>
                  <a:lnTo>
                    <a:pt x="540" y="606"/>
                  </a:lnTo>
                  <a:lnTo>
                    <a:pt x="540" y="630"/>
                  </a:lnTo>
                  <a:lnTo>
                    <a:pt x="534" y="624"/>
                  </a:lnTo>
                  <a:lnTo>
                    <a:pt x="522" y="606"/>
                  </a:lnTo>
                  <a:lnTo>
                    <a:pt x="510" y="618"/>
                  </a:lnTo>
                  <a:lnTo>
                    <a:pt x="468" y="624"/>
                  </a:lnTo>
                  <a:lnTo>
                    <a:pt x="420" y="612"/>
                  </a:lnTo>
                  <a:lnTo>
                    <a:pt x="408" y="594"/>
                  </a:lnTo>
                  <a:lnTo>
                    <a:pt x="426" y="588"/>
                  </a:lnTo>
                  <a:lnTo>
                    <a:pt x="414" y="576"/>
                  </a:lnTo>
                  <a:lnTo>
                    <a:pt x="426" y="558"/>
                  </a:lnTo>
                  <a:close/>
                  <a:moveTo>
                    <a:pt x="594" y="534"/>
                  </a:moveTo>
                  <a:lnTo>
                    <a:pt x="600" y="546"/>
                  </a:lnTo>
                  <a:lnTo>
                    <a:pt x="576" y="552"/>
                  </a:lnTo>
                  <a:lnTo>
                    <a:pt x="564" y="570"/>
                  </a:lnTo>
                  <a:lnTo>
                    <a:pt x="558" y="558"/>
                  </a:lnTo>
                  <a:lnTo>
                    <a:pt x="570" y="540"/>
                  </a:lnTo>
                  <a:lnTo>
                    <a:pt x="594" y="534"/>
                  </a:lnTo>
                  <a:close/>
                  <a:moveTo>
                    <a:pt x="390" y="522"/>
                  </a:moveTo>
                  <a:lnTo>
                    <a:pt x="408" y="540"/>
                  </a:lnTo>
                  <a:lnTo>
                    <a:pt x="390" y="570"/>
                  </a:lnTo>
                  <a:lnTo>
                    <a:pt x="372" y="594"/>
                  </a:lnTo>
                  <a:lnTo>
                    <a:pt x="366" y="582"/>
                  </a:lnTo>
                  <a:lnTo>
                    <a:pt x="378" y="558"/>
                  </a:lnTo>
                  <a:lnTo>
                    <a:pt x="390" y="522"/>
                  </a:lnTo>
                  <a:close/>
                  <a:moveTo>
                    <a:pt x="918" y="480"/>
                  </a:moveTo>
                  <a:lnTo>
                    <a:pt x="948" y="492"/>
                  </a:lnTo>
                  <a:lnTo>
                    <a:pt x="972" y="528"/>
                  </a:lnTo>
                  <a:lnTo>
                    <a:pt x="966" y="552"/>
                  </a:lnTo>
                  <a:lnTo>
                    <a:pt x="918" y="540"/>
                  </a:lnTo>
                  <a:lnTo>
                    <a:pt x="912" y="516"/>
                  </a:lnTo>
                  <a:lnTo>
                    <a:pt x="918" y="480"/>
                  </a:lnTo>
                  <a:close/>
                  <a:moveTo>
                    <a:pt x="294" y="444"/>
                  </a:moveTo>
                  <a:lnTo>
                    <a:pt x="330" y="456"/>
                  </a:lnTo>
                  <a:lnTo>
                    <a:pt x="348" y="456"/>
                  </a:lnTo>
                  <a:lnTo>
                    <a:pt x="378" y="516"/>
                  </a:lnTo>
                  <a:lnTo>
                    <a:pt x="360" y="546"/>
                  </a:lnTo>
                  <a:lnTo>
                    <a:pt x="330" y="552"/>
                  </a:lnTo>
                  <a:lnTo>
                    <a:pt x="312" y="546"/>
                  </a:lnTo>
                  <a:lnTo>
                    <a:pt x="288" y="540"/>
                  </a:lnTo>
                  <a:lnTo>
                    <a:pt x="258" y="516"/>
                  </a:lnTo>
                  <a:lnTo>
                    <a:pt x="240" y="486"/>
                  </a:lnTo>
                  <a:lnTo>
                    <a:pt x="246" y="450"/>
                  </a:lnTo>
                  <a:lnTo>
                    <a:pt x="294" y="444"/>
                  </a:lnTo>
                  <a:close/>
                  <a:moveTo>
                    <a:pt x="618" y="414"/>
                  </a:moveTo>
                  <a:lnTo>
                    <a:pt x="630" y="450"/>
                  </a:lnTo>
                  <a:lnTo>
                    <a:pt x="606" y="444"/>
                  </a:lnTo>
                  <a:lnTo>
                    <a:pt x="618" y="414"/>
                  </a:lnTo>
                  <a:close/>
                  <a:moveTo>
                    <a:pt x="348" y="360"/>
                  </a:moveTo>
                  <a:lnTo>
                    <a:pt x="360" y="396"/>
                  </a:lnTo>
                  <a:lnTo>
                    <a:pt x="360" y="414"/>
                  </a:lnTo>
                  <a:lnTo>
                    <a:pt x="336" y="414"/>
                  </a:lnTo>
                  <a:lnTo>
                    <a:pt x="348" y="396"/>
                  </a:lnTo>
                  <a:lnTo>
                    <a:pt x="348" y="360"/>
                  </a:lnTo>
                  <a:close/>
                  <a:moveTo>
                    <a:pt x="558" y="348"/>
                  </a:moveTo>
                  <a:lnTo>
                    <a:pt x="594" y="348"/>
                  </a:lnTo>
                  <a:lnTo>
                    <a:pt x="606" y="372"/>
                  </a:lnTo>
                  <a:lnTo>
                    <a:pt x="606" y="402"/>
                  </a:lnTo>
                  <a:lnTo>
                    <a:pt x="600" y="432"/>
                  </a:lnTo>
                  <a:lnTo>
                    <a:pt x="564" y="450"/>
                  </a:lnTo>
                  <a:lnTo>
                    <a:pt x="564" y="456"/>
                  </a:lnTo>
                  <a:lnTo>
                    <a:pt x="594" y="474"/>
                  </a:lnTo>
                  <a:lnTo>
                    <a:pt x="600" y="492"/>
                  </a:lnTo>
                  <a:lnTo>
                    <a:pt x="582" y="504"/>
                  </a:lnTo>
                  <a:lnTo>
                    <a:pt x="552" y="516"/>
                  </a:lnTo>
                  <a:lnTo>
                    <a:pt x="552" y="534"/>
                  </a:lnTo>
                  <a:lnTo>
                    <a:pt x="540" y="552"/>
                  </a:lnTo>
                  <a:lnTo>
                    <a:pt x="516" y="552"/>
                  </a:lnTo>
                  <a:lnTo>
                    <a:pt x="504" y="540"/>
                  </a:lnTo>
                  <a:lnTo>
                    <a:pt x="522" y="522"/>
                  </a:lnTo>
                  <a:lnTo>
                    <a:pt x="516" y="510"/>
                  </a:lnTo>
                  <a:lnTo>
                    <a:pt x="480" y="504"/>
                  </a:lnTo>
                  <a:lnTo>
                    <a:pt x="456" y="504"/>
                  </a:lnTo>
                  <a:lnTo>
                    <a:pt x="444" y="480"/>
                  </a:lnTo>
                  <a:lnTo>
                    <a:pt x="444" y="456"/>
                  </a:lnTo>
                  <a:lnTo>
                    <a:pt x="432" y="438"/>
                  </a:lnTo>
                  <a:lnTo>
                    <a:pt x="426" y="414"/>
                  </a:lnTo>
                  <a:lnTo>
                    <a:pt x="444" y="414"/>
                  </a:lnTo>
                  <a:lnTo>
                    <a:pt x="456" y="390"/>
                  </a:lnTo>
                  <a:lnTo>
                    <a:pt x="474" y="384"/>
                  </a:lnTo>
                  <a:lnTo>
                    <a:pt x="486" y="396"/>
                  </a:lnTo>
                  <a:lnTo>
                    <a:pt x="486" y="414"/>
                  </a:lnTo>
                  <a:lnTo>
                    <a:pt x="516" y="426"/>
                  </a:lnTo>
                  <a:lnTo>
                    <a:pt x="522" y="420"/>
                  </a:lnTo>
                  <a:lnTo>
                    <a:pt x="540" y="426"/>
                  </a:lnTo>
                  <a:lnTo>
                    <a:pt x="540" y="408"/>
                  </a:lnTo>
                  <a:lnTo>
                    <a:pt x="516" y="396"/>
                  </a:lnTo>
                  <a:lnTo>
                    <a:pt x="504" y="384"/>
                  </a:lnTo>
                  <a:lnTo>
                    <a:pt x="522" y="360"/>
                  </a:lnTo>
                  <a:lnTo>
                    <a:pt x="558" y="348"/>
                  </a:lnTo>
                  <a:close/>
                  <a:moveTo>
                    <a:pt x="144" y="180"/>
                  </a:moveTo>
                  <a:lnTo>
                    <a:pt x="138" y="198"/>
                  </a:lnTo>
                  <a:lnTo>
                    <a:pt x="114" y="228"/>
                  </a:lnTo>
                  <a:lnTo>
                    <a:pt x="96" y="234"/>
                  </a:lnTo>
                  <a:lnTo>
                    <a:pt x="96" y="204"/>
                  </a:lnTo>
                  <a:lnTo>
                    <a:pt x="114" y="186"/>
                  </a:lnTo>
                  <a:lnTo>
                    <a:pt x="144" y="180"/>
                  </a:lnTo>
                  <a:close/>
                  <a:moveTo>
                    <a:pt x="216" y="174"/>
                  </a:moveTo>
                  <a:lnTo>
                    <a:pt x="264" y="174"/>
                  </a:lnTo>
                  <a:lnTo>
                    <a:pt x="288" y="192"/>
                  </a:lnTo>
                  <a:lnTo>
                    <a:pt x="288" y="216"/>
                  </a:lnTo>
                  <a:lnTo>
                    <a:pt x="276" y="234"/>
                  </a:lnTo>
                  <a:lnTo>
                    <a:pt x="294" y="234"/>
                  </a:lnTo>
                  <a:lnTo>
                    <a:pt x="312" y="258"/>
                  </a:lnTo>
                  <a:lnTo>
                    <a:pt x="324" y="276"/>
                  </a:lnTo>
                  <a:lnTo>
                    <a:pt x="360" y="276"/>
                  </a:lnTo>
                  <a:lnTo>
                    <a:pt x="378" y="264"/>
                  </a:lnTo>
                  <a:lnTo>
                    <a:pt x="402" y="294"/>
                  </a:lnTo>
                  <a:lnTo>
                    <a:pt x="396" y="318"/>
                  </a:lnTo>
                  <a:lnTo>
                    <a:pt x="384" y="330"/>
                  </a:lnTo>
                  <a:lnTo>
                    <a:pt x="372" y="324"/>
                  </a:lnTo>
                  <a:lnTo>
                    <a:pt x="360" y="330"/>
                  </a:lnTo>
                  <a:lnTo>
                    <a:pt x="342" y="312"/>
                  </a:lnTo>
                  <a:lnTo>
                    <a:pt x="318" y="318"/>
                  </a:lnTo>
                  <a:lnTo>
                    <a:pt x="300" y="336"/>
                  </a:lnTo>
                  <a:lnTo>
                    <a:pt x="312" y="360"/>
                  </a:lnTo>
                  <a:lnTo>
                    <a:pt x="312" y="396"/>
                  </a:lnTo>
                  <a:lnTo>
                    <a:pt x="282" y="408"/>
                  </a:lnTo>
                  <a:lnTo>
                    <a:pt x="270" y="402"/>
                  </a:lnTo>
                  <a:lnTo>
                    <a:pt x="246" y="420"/>
                  </a:lnTo>
                  <a:lnTo>
                    <a:pt x="258" y="432"/>
                  </a:lnTo>
                  <a:lnTo>
                    <a:pt x="198" y="456"/>
                  </a:lnTo>
                  <a:lnTo>
                    <a:pt x="198" y="480"/>
                  </a:lnTo>
                  <a:lnTo>
                    <a:pt x="216" y="486"/>
                  </a:lnTo>
                  <a:lnTo>
                    <a:pt x="210" y="504"/>
                  </a:lnTo>
                  <a:lnTo>
                    <a:pt x="198" y="516"/>
                  </a:lnTo>
                  <a:lnTo>
                    <a:pt x="192" y="540"/>
                  </a:lnTo>
                  <a:lnTo>
                    <a:pt x="204" y="540"/>
                  </a:lnTo>
                  <a:lnTo>
                    <a:pt x="228" y="558"/>
                  </a:lnTo>
                  <a:lnTo>
                    <a:pt x="216" y="576"/>
                  </a:lnTo>
                  <a:lnTo>
                    <a:pt x="222" y="576"/>
                  </a:lnTo>
                  <a:lnTo>
                    <a:pt x="192" y="582"/>
                  </a:lnTo>
                  <a:lnTo>
                    <a:pt x="174" y="570"/>
                  </a:lnTo>
                  <a:lnTo>
                    <a:pt x="120" y="558"/>
                  </a:lnTo>
                  <a:lnTo>
                    <a:pt x="78" y="558"/>
                  </a:lnTo>
                  <a:lnTo>
                    <a:pt x="72" y="540"/>
                  </a:lnTo>
                  <a:lnTo>
                    <a:pt x="84" y="534"/>
                  </a:lnTo>
                  <a:lnTo>
                    <a:pt x="78" y="492"/>
                  </a:lnTo>
                  <a:lnTo>
                    <a:pt x="42" y="462"/>
                  </a:lnTo>
                  <a:lnTo>
                    <a:pt x="18" y="474"/>
                  </a:lnTo>
                  <a:lnTo>
                    <a:pt x="0" y="462"/>
                  </a:lnTo>
                  <a:lnTo>
                    <a:pt x="18" y="420"/>
                  </a:lnTo>
                  <a:lnTo>
                    <a:pt x="60" y="402"/>
                  </a:lnTo>
                  <a:lnTo>
                    <a:pt x="42" y="390"/>
                  </a:lnTo>
                  <a:lnTo>
                    <a:pt x="42" y="354"/>
                  </a:lnTo>
                  <a:lnTo>
                    <a:pt x="24" y="348"/>
                  </a:lnTo>
                  <a:lnTo>
                    <a:pt x="18" y="312"/>
                  </a:lnTo>
                  <a:lnTo>
                    <a:pt x="30" y="306"/>
                  </a:lnTo>
                  <a:lnTo>
                    <a:pt x="48" y="318"/>
                  </a:lnTo>
                  <a:lnTo>
                    <a:pt x="48" y="294"/>
                  </a:lnTo>
                  <a:lnTo>
                    <a:pt x="18" y="270"/>
                  </a:lnTo>
                  <a:lnTo>
                    <a:pt x="36" y="252"/>
                  </a:lnTo>
                  <a:lnTo>
                    <a:pt x="54" y="264"/>
                  </a:lnTo>
                  <a:lnTo>
                    <a:pt x="78" y="264"/>
                  </a:lnTo>
                  <a:lnTo>
                    <a:pt x="96" y="276"/>
                  </a:lnTo>
                  <a:lnTo>
                    <a:pt x="126" y="258"/>
                  </a:lnTo>
                  <a:lnTo>
                    <a:pt x="114" y="240"/>
                  </a:lnTo>
                  <a:lnTo>
                    <a:pt x="138" y="210"/>
                  </a:lnTo>
                  <a:lnTo>
                    <a:pt x="144" y="210"/>
                  </a:lnTo>
                  <a:lnTo>
                    <a:pt x="162" y="240"/>
                  </a:lnTo>
                  <a:lnTo>
                    <a:pt x="144" y="252"/>
                  </a:lnTo>
                  <a:lnTo>
                    <a:pt x="150" y="264"/>
                  </a:lnTo>
                  <a:lnTo>
                    <a:pt x="174" y="264"/>
                  </a:lnTo>
                  <a:lnTo>
                    <a:pt x="198" y="270"/>
                  </a:lnTo>
                  <a:lnTo>
                    <a:pt x="198" y="264"/>
                  </a:lnTo>
                  <a:lnTo>
                    <a:pt x="174" y="234"/>
                  </a:lnTo>
                  <a:lnTo>
                    <a:pt x="186" y="222"/>
                  </a:lnTo>
                  <a:lnTo>
                    <a:pt x="156" y="192"/>
                  </a:lnTo>
                  <a:lnTo>
                    <a:pt x="168" y="180"/>
                  </a:lnTo>
                  <a:lnTo>
                    <a:pt x="192" y="186"/>
                  </a:lnTo>
                  <a:lnTo>
                    <a:pt x="216" y="174"/>
                  </a:lnTo>
                  <a:close/>
                  <a:moveTo>
                    <a:pt x="384" y="84"/>
                  </a:moveTo>
                  <a:lnTo>
                    <a:pt x="420" y="84"/>
                  </a:lnTo>
                  <a:lnTo>
                    <a:pt x="396" y="102"/>
                  </a:lnTo>
                  <a:lnTo>
                    <a:pt x="372" y="102"/>
                  </a:lnTo>
                  <a:lnTo>
                    <a:pt x="384" y="84"/>
                  </a:lnTo>
                  <a:close/>
                  <a:moveTo>
                    <a:pt x="336" y="0"/>
                  </a:moveTo>
                  <a:lnTo>
                    <a:pt x="342" y="12"/>
                  </a:lnTo>
                  <a:lnTo>
                    <a:pt x="318" y="48"/>
                  </a:lnTo>
                  <a:lnTo>
                    <a:pt x="324" y="78"/>
                  </a:lnTo>
                  <a:lnTo>
                    <a:pt x="324" y="90"/>
                  </a:lnTo>
                  <a:lnTo>
                    <a:pt x="330" y="120"/>
                  </a:lnTo>
                  <a:lnTo>
                    <a:pt x="300" y="168"/>
                  </a:lnTo>
                  <a:lnTo>
                    <a:pt x="282" y="174"/>
                  </a:lnTo>
                  <a:lnTo>
                    <a:pt x="258" y="162"/>
                  </a:lnTo>
                  <a:lnTo>
                    <a:pt x="228" y="162"/>
                  </a:lnTo>
                  <a:lnTo>
                    <a:pt x="204" y="168"/>
                  </a:lnTo>
                  <a:lnTo>
                    <a:pt x="168" y="162"/>
                  </a:lnTo>
                  <a:lnTo>
                    <a:pt x="144" y="168"/>
                  </a:lnTo>
                  <a:lnTo>
                    <a:pt x="138" y="162"/>
                  </a:lnTo>
                  <a:lnTo>
                    <a:pt x="90" y="192"/>
                  </a:lnTo>
                  <a:lnTo>
                    <a:pt x="78" y="210"/>
                  </a:lnTo>
                  <a:lnTo>
                    <a:pt x="90" y="246"/>
                  </a:lnTo>
                  <a:lnTo>
                    <a:pt x="54" y="216"/>
                  </a:lnTo>
                  <a:lnTo>
                    <a:pt x="42" y="222"/>
                  </a:lnTo>
                  <a:lnTo>
                    <a:pt x="30" y="210"/>
                  </a:lnTo>
                  <a:lnTo>
                    <a:pt x="48" y="186"/>
                  </a:lnTo>
                  <a:lnTo>
                    <a:pt x="60" y="156"/>
                  </a:lnTo>
                  <a:lnTo>
                    <a:pt x="84" y="156"/>
                  </a:lnTo>
                  <a:lnTo>
                    <a:pt x="96" y="162"/>
                  </a:lnTo>
                  <a:lnTo>
                    <a:pt x="132" y="138"/>
                  </a:lnTo>
                  <a:lnTo>
                    <a:pt x="168" y="138"/>
                  </a:lnTo>
                  <a:lnTo>
                    <a:pt x="198" y="120"/>
                  </a:lnTo>
                  <a:lnTo>
                    <a:pt x="210" y="84"/>
                  </a:lnTo>
                  <a:lnTo>
                    <a:pt x="228" y="60"/>
                  </a:lnTo>
                  <a:lnTo>
                    <a:pt x="258" y="54"/>
                  </a:lnTo>
                  <a:lnTo>
                    <a:pt x="294" y="42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2" name="Freeform 42">
              <a:extLst>
                <a:ext uri="{FF2B5EF4-FFF2-40B4-BE49-F238E27FC236}">
                  <a16:creationId xmlns:a16="http://schemas.microsoft.com/office/drawing/2014/main" id="{A2162672-7119-4556-B763-D879CF8CD7B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51657" y="3191605"/>
              <a:ext cx="485812" cy="506326"/>
            </a:xfrm>
            <a:custGeom>
              <a:avLst/>
              <a:gdLst/>
              <a:ahLst/>
              <a:cxnLst>
                <a:cxn ang="0">
                  <a:pos x="96" y="2736"/>
                </a:cxn>
                <a:cxn ang="0">
                  <a:pos x="12" y="2394"/>
                </a:cxn>
                <a:cxn ang="0">
                  <a:pos x="414" y="2094"/>
                </a:cxn>
                <a:cxn ang="0">
                  <a:pos x="450" y="1998"/>
                </a:cxn>
                <a:cxn ang="0">
                  <a:pos x="972" y="1422"/>
                </a:cxn>
                <a:cxn ang="0">
                  <a:pos x="996" y="924"/>
                </a:cxn>
                <a:cxn ang="0">
                  <a:pos x="1200" y="774"/>
                </a:cxn>
                <a:cxn ang="0">
                  <a:pos x="1230" y="822"/>
                </a:cxn>
                <a:cxn ang="0">
                  <a:pos x="1212" y="654"/>
                </a:cxn>
                <a:cxn ang="0">
                  <a:pos x="1530" y="546"/>
                </a:cxn>
                <a:cxn ang="0">
                  <a:pos x="1632" y="492"/>
                </a:cxn>
                <a:cxn ang="0">
                  <a:pos x="1668" y="348"/>
                </a:cxn>
                <a:cxn ang="0">
                  <a:pos x="1728" y="264"/>
                </a:cxn>
                <a:cxn ang="0">
                  <a:pos x="2190" y="132"/>
                </a:cxn>
                <a:cxn ang="0">
                  <a:pos x="2082" y="156"/>
                </a:cxn>
                <a:cxn ang="0">
                  <a:pos x="2748" y="60"/>
                </a:cxn>
                <a:cxn ang="0">
                  <a:pos x="2766" y="222"/>
                </a:cxn>
                <a:cxn ang="0">
                  <a:pos x="2982" y="132"/>
                </a:cxn>
                <a:cxn ang="0">
                  <a:pos x="2796" y="288"/>
                </a:cxn>
                <a:cxn ang="0">
                  <a:pos x="3096" y="384"/>
                </a:cxn>
                <a:cxn ang="0">
                  <a:pos x="2652" y="312"/>
                </a:cxn>
                <a:cxn ang="0">
                  <a:pos x="2304" y="654"/>
                </a:cxn>
                <a:cxn ang="0">
                  <a:pos x="1842" y="654"/>
                </a:cxn>
                <a:cxn ang="0">
                  <a:pos x="1554" y="900"/>
                </a:cxn>
                <a:cxn ang="0">
                  <a:pos x="1212" y="1464"/>
                </a:cxn>
                <a:cxn ang="0">
                  <a:pos x="1014" y="2412"/>
                </a:cxn>
                <a:cxn ang="0">
                  <a:pos x="912" y="3012"/>
                </a:cxn>
                <a:cxn ang="0">
                  <a:pos x="786" y="2994"/>
                </a:cxn>
                <a:cxn ang="0">
                  <a:pos x="642" y="3060"/>
                </a:cxn>
                <a:cxn ang="0">
                  <a:pos x="318" y="3198"/>
                </a:cxn>
                <a:cxn ang="0">
                  <a:pos x="252" y="3018"/>
                </a:cxn>
                <a:cxn ang="0">
                  <a:pos x="186" y="2892"/>
                </a:cxn>
                <a:cxn ang="0">
                  <a:pos x="246" y="2706"/>
                </a:cxn>
                <a:cxn ang="0">
                  <a:pos x="108" y="2610"/>
                </a:cxn>
                <a:cxn ang="0">
                  <a:pos x="312" y="2616"/>
                </a:cxn>
                <a:cxn ang="0">
                  <a:pos x="204" y="2550"/>
                </a:cxn>
                <a:cxn ang="0">
                  <a:pos x="30" y="2442"/>
                </a:cxn>
                <a:cxn ang="0">
                  <a:pos x="84" y="2340"/>
                </a:cxn>
                <a:cxn ang="0">
                  <a:pos x="234" y="2256"/>
                </a:cxn>
                <a:cxn ang="0">
                  <a:pos x="300" y="2178"/>
                </a:cxn>
                <a:cxn ang="0">
                  <a:pos x="528" y="2172"/>
                </a:cxn>
                <a:cxn ang="0">
                  <a:pos x="630" y="2010"/>
                </a:cxn>
                <a:cxn ang="0">
                  <a:pos x="810" y="1896"/>
                </a:cxn>
                <a:cxn ang="0">
                  <a:pos x="696" y="1884"/>
                </a:cxn>
                <a:cxn ang="0">
                  <a:pos x="882" y="1692"/>
                </a:cxn>
                <a:cxn ang="0">
                  <a:pos x="990" y="1518"/>
                </a:cxn>
                <a:cxn ang="0">
                  <a:pos x="1068" y="1368"/>
                </a:cxn>
                <a:cxn ang="0">
                  <a:pos x="1086" y="1206"/>
                </a:cxn>
                <a:cxn ang="0">
                  <a:pos x="1218" y="1062"/>
                </a:cxn>
                <a:cxn ang="0">
                  <a:pos x="1308" y="930"/>
                </a:cxn>
                <a:cxn ang="0">
                  <a:pos x="1392" y="846"/>
                </a:cxn>
                <a:cxn ang="0">
                  <a:pos x="1422" y="720"/>
                </a:cxn>
                <a:cxn ang="0">
                  <a:pos x="1578" y="546"/>
                </a:cxn>
                <a:cxn ang="0">
                  <a:pos x="1680" y="444"/>
                </a:cxn>
                <a:cxn ang="0">
                  <a:pos x="1836" y="456"/>
                </a:cxn>
                <a:cxn ang="0">
                  <a:pos x="1920" y="276"/>
                </a:cxn>
                <a:cxn ang="0">
                  <a:pos x="2178" y="234"/>
                </a:cxn>
                <a:cxn ang="0">
                  <a:pos x="2346" y="120"/>
                </a:cxn>
                <a:cxn ang="0">
                  <a:pos x="2460" y="162"/>
                </a:cxn>
                <a:cxn ang="0">
                  <a:pos x="2592" y="114"/>
                </a:cxn>
                <a:cxn ang="0">
                  <a:pos x="2382" y="54"/>
                </a:cxn>
              </a:cxnLst>
              <a:rect l="0" t="0" r="r" b="b"/>
              <a:pathLst>
                <a:path w="3126" h="3258">
                  <a:moveTo>
                    <a:pt x="138" y="2994"/>
                  </a:moveTo>
                  <a:lnTo>
                    <a:pt x="156" y="3012"/>
                  </a:lnTo>
                  <a:lnTo>
                    <a:pt x="132" y="3024"/>
                  </a:lnTo>
                  <a:lnTo>
                    <a:pt x="138" y="2994"/>
                  </a:lnTo>
                  <a:close/>
                  <a:moveTo>
                    <a:pt x="66" y="2838"/>
                  </a:moveTo>
                  <a:lnTo>
                    <a:pt x="84" y="2838"/>
                  </a:lnTo>
                  <a:lnTo>
                    <a:pt x="96" y="2850"/>
                  </a:lnTo>
                  <a:lnTo>
                    <a:pt x="90" y="2874"/>
                  </a:lnTo>
                  <a:lnTo>
                    <a:pt x="66" y="2844"/>
                  </a:lnTo>
                  <a:lnTo>
                    <a:pt x="66" y="2838"/>
                  </a:lnTo>
                  <a:close/>
                  <a:moveTo>
                    <a:pt x="120" y="2790"/>
                  </a:moveTo>
                  <a:lnTo>
                    <a:pt x="120" y="2808"/>
                  </a:lnTo>
                  <a:lnTo>
                    <a:pt x="108" y="2814"/>
                  </a:lnTo>
                  <a:lnTo>
                    <a:pt x="120" y="2790"/>
                  </a:lnTo>
                  <a:close/>
                  <a:moveTo>
                    <a:pt x="96" y="2772"/>
                  </a:moveTo>
                  <a:lnTo>
                    <a:pt x="90" y="2796"/>
                  </a:lnTo>
                  <a:lnTo>
                    <a:pt x="66" y="2796"/>
                  </a:lnTo>
                  <a:lnTo>
                    <a:pt x="96" y="2772"/>
                  </a:lnTo>
                  <a:close/>
                  <a:moveTo>
                    <a:pt x="84" y="2718"/>
                  </a:moveTo>
                  <a:lnTo>
                    <a:pt x="90" y="2724"/>
                  </a:lnTo>
                  <a:lnTo>
                    <a:pt x="96" y="2736"/>
                  </a:lnTo>
                  <a:lnTo>
                    <a:pt x="108" y="2742"/>
                  </a:lnTo>
                  <a:lnTo>
                    <a:pt x="96" y="2766"/>
                  </a:lnTo>
                  <a:lnTo>
                    <a:pt x="84" y="2718"/>
                  </a:lnTo>
                  <a:close/>
                  <a:moveTo>
                    <a:pt x="54" y="2718"/>
                  </a:moveTo>
                  <a:lnTo>
                    <a:pt x="42" y="2748"/>
                  </a:lnTo>
                  <a:lnTo>
                    <a:pt x="24" y="2730"/>
                  </a:lnTo>
                  <a:lnTo>
                    <a:pt x="54" y="2718"/>
                  </a:lnTo>
                  <a:close/>
                  <a:moveTo>
                    <a:pt x="30" y="2688"/>
                  </a:moveTo>
                  <a:lnTo>
                    <a:pt x="54" y="2688"/>
                  </a:lnTo>
                  <a:lnTo>
                    <a:pt x="42" y="2700"/>
                  </a:lnTo>
                  <a:lnTo>
                    <a:pt x="30" y="2688"/>
                  </a:lnTo>
                  <a:close/>
                  <a:moveTo>
                    <a:pt x="42" y="2640"/>
                  </a:moveTo>
                  <a:lnTo>
                    <a:pt x="42" y="2670"/>
                  </a:lnTo>
                  <a:lnTo>
                    <a:pt x="18" y="2652"/>
                  </a:lnTo>
                  <a:lnTo>
                    <a:pt x="42" y="2640"/>
                  </a:lnTo>
                  <a:close/>
                  <a:moveTo>
                    <a:pt x="24" y="2592"/>
                  </a:moveTo>
                  <a:lnTo>
                    <a:pt x="30" y="2604"/>
                  </a:lnTo>
                  <a:lnTo>
                    <a:pt x="12" y="2616"/>
                  </a:lnTo>
                  <a:lnTo>
                    <a:pt x="0" y="2610"/>
                  </a:lnTo>
                  <a:lnTo>
                    <a:pt x="24" y="2592"/>
                  </a:lnTo>
                  <a:close/>
                  <a:moveTo>
                    <a:pt x="12" y="2394"/>
                  </a:moveTo>
                  <a:lnTo>
                    <a:pt x="48" y="2412"/>
                  </a:lnTo>
                  <a:lnTo>
                    <a:pt x="18" y="2418"/>
                  </a:lnTo>
                  <a:lnTo>
                    <a:pt x="12" y="2394"/>
                  </a:lnTo>
                  <a:close/>
                  <a:moveTo>
                    <a:pt x="24" y="2346"/>
                  </a:moveTo>
                  <a:lnTo>
                    <a:pt x="54" y="2364"/>
                  </a:lnTo>
                  <a:lnTo>
                    <a:pt x="36" y="2382"/>
                  </a:lnTo>
                  <a:lnTo>
                    <a:pt x="24" y="2346"/>
                  </a:lnTo>
                  <a:close/>
                  <a:moveTo>
                    <a:pt x="108" y="2292"/>
                  </a:moveTo>
                  <a:lnTo>
                    <a:pt x="120" y="2316"/>
                  </a:lnTo>
                  <a:lnTo>
                    <a:pt x="90" y="2316"/>
                  </a:lnTo>
                  <a:lnTo>
                    <a:pt x="108" y="2292"/>
                  </a:lnTo>
                  <a:close/>
                  <a:moveTo>
                    <a:pt x="138" y="2274"/>
                  </a:moveTo>
                  <a:lnTo>
                    <a:pt x="162" y="2280"/>
                  </a:lnTo>
                  <a:lnTo>
                    <a:pt x="168" y="2298"/>
                  </a:lnTo>
                  <a:lnTo>
                    <a:pt x="138" y="2316"/>
                  </a:lnTo>
                  <a:lnTo>
                    <a:pt x="138" y="2274"/>
                  </a:lnTo>
                  <a:close/>
                  <a:moveTo>
                    <a:pt x="438" y="2076"/>
                  </a:moveTo>
                  <a:lnTo>
                    <a:pt x="444" y="2106"/>
                  </a:lnTo>
                  <a:lnTo>
                    <a:pt x="432" y="2118"/>
                  </a:lnTo>
                  <a:lnTo>
                    <a:pt x="408" y="2100"/>
                  </a:lnTo>
                  <a:lnTo>
                    <a:pt x="414" y="2094"/>
                  </a:lnTo>
                  <a:lnTo>
                    <a:pt x="426" y="2088"/>
                  </a:lnTo>
                  <a:lnTo>
                    <a:pt x="438" y="2076"/>
                  </a:lnTo>
                  <a:close/>
                  <a:moveTo>
                    <a:pt x="408" y="2034"/>
                  </a:moveTo>
                  <a:lnTo>
                    <a:pt x="420" y="2058"/>
                  </a:lnTo>
                  <a:lnTo>
                    <a:pt x="408" y="2070"/>
                  </a:lnTo>
                  <a:lnTo>
                    <a:pt x="378" y="2040"/>
                  </a:lnTo>
                  <a:lnTo>
                    <a:pt x="408" y="2034"/>
                  </a:lnTo>
                  <a:close/>
                  <a:moveTo>
                    <a:pt x="516" y="2004"/>
                  </a:moveTo>
                  <a:lnTo>
                    <a:pt x="540" y="2004"/>
                  </a:lnTo>
                  <a:lnTo>
                    <a:pt x="552" y="2016"/>
                  </a:lnTo>
                  <a:lnTo>
                    <a:pt x="534" y="2040"/>
                  </a:lnTo>
                  <a:lnTo>
                    <a:pt x="498" y="2040"/>
                  </a:lnTo>
                  <a:lnTo>
                    <a:pt x="474" y="2052"/>
                  </a:lnTo>
                  <a:lnTo>
                    <a:pt x="456" y="2052"/>
                  </a:lnTo>
                  <a:lnTo>
                    <a:pt x="474" y="2016"/>
                  </a:lnTo>
                  <a:lnTo>
                    <a:pt x="504" y="2016"/>
                  </a:lnTo>
                  <a:lnTo>
                    <a:pt x="516" y="2004"/>
                  </a:lnTo>
                  <a:close/>
                  <a:moveTo>
                    <a:pt x="498" y="1962"/>
                  </a:moveTo>
                  <a:lnTo>
                    <a:pt x="516" y="1974"/>
                  </a:lnTo>
                  <a:lnTo>
                    <a:pt x="486" y="1998"/>
                  </a:lnTo>
                  <a:lnTo>
                    <a:pt x="450" y="1998"/>
                  </a:lnTo>
                  <a:lnTo>
                    <a:pt x="498" y="1962"/>
                  </a:lnTo>
                  <a:close/>
                  <a:moveTo>
                    <a:pt x="876" y="1668"/>
                  </a:moveTo>
                  <a:lnTo>
                    <a:pt x="840" y="1710"/>
                  </a:lnTo>
                  <a:lnTo>
                    <a:pt x="822" y="1722"/>
                  </a:lnTo>
                  <a:lnTo>
                    <a:pt x="810" y="1704"/>
                  </a:lnTo>
                  <a:lnTo>
                    <a:pt x="786" y="1710"/>
                  </a:lnTo>
                  <a:lnTo>
                    <a:pt x="810" y="1686"/>
                  </a:lnTo>
                  <a:lnTo>
                    <a:pt x="852" y="1680"/>
                  </a:lnTo>
                  <a:lnTo>
                    <a:pt x="876" y="1668"/>
                  </a:lnTo>
                  <a:close/>
                  <a:moveTo>
                    <a:pt x="906" y="1626"/>
                  </a:moveTo>
                  <a:lnTo>
                    <a:pt x="876" y="1662"/>
                  </a:lnTo>
                  <a:lnTo>
                    <a:pt x="852" y="1656"/>
                  </a:lnTo>
                  <a:lnTo>
                    <a:pt x="864" y="1638"/>
                  </a:lnTo>
                  <a:lnTo>
                    <a:pt x="906" y="1626"/>
                  </a:lnTo>
                  <a:close/>
                  <a:moveTo>
                    <a:pt x="900" y="1488"/>
                  </a:moveTo>
                  <a:lnTo>
                    <a:pt x="912" y="1494"/>
                  </a:lnTo>
                  <a:lnTo>
                    <a:pt x="912" y="1512"/>
                  </a:lnTo>
                  <a:lnTo>
                    <a:pt x="894" y="1524"/>
                  </a:lnTo>
                  <a:lnTo>
                    <a:pt x="882" y="1512"/>
                  </a:lnTo>
                  <a:lnTo>
                    <a:pt x="900" y="1488"/>
                  </a:lnTo>
                  <a:close/>
                  <a:moveTo>
                    <a:pt x="972" y="1422"/>
                  </a:moveTo>
                  <a:lnTo>
                    <a:pt x="996" y="1428"/>
                  </a:lnTo>
                  <a:lnTo>
                    <a:pt x="960" y="1452"/>
                  </a:lnTo>
                  <a:lnTo>
                    <a:pt x="954" y="1434"/>
                  </a:lnTo>
                  <a:lnTo>
                    <a:pt x="972" y="1422"/>
                  </a:lnTo>
                  <a:close/>
                  <a:moveTo>
                    <a:pt x="966" y="1362"/>
                  </a:moveTo>
                  <a:lnTo>
                    <a:pt x="972" y="1386"/>
                  </a:lnTo>
                  <a:lnTo>
                    <a:pt x="948" y="1422"/>
                  </a:lnTo>
                  <a:lnTo>
                    <a:pt x="936" y="1386"/>
                  </a:lnTo>
                  <a:lnTo>
                    <a:pt x="966" y="1362"/>
                  </a:lnTo>
                  <a:close/>
                  <a:moveTo>
                    <a:pt x="1134" y="1122"/>
                  </a:moveTo>
                  <a:lnTo>
                    <a:pt x="1152" y="1122"/>
                  </a:lnTo>
                  <a:lnTo>
                    <a:pt x="1140" y="1146"/>
                  </a:lnTo>
                  <a:lnTo>
                    <a:pt x="1128" y="1134"/>
                  </a:lnTo>
                  <a:lnTo>
                    <a:pt x="1134" y="1122"/>
                  </a:lnTo>
                  <a:close/>
                  <a:moveTo>
                    <a:pt x="942" y="996"/>
                  </a:moveTo>
                  <a:lnTo>
                    <a:pt x="954" y="1008"/>
                  </a:lnTo>
                  <a:lnTo>
                    <a:pt x="948" y="1020"/>
                  </a:lnTo>
                  <a:lnTo>
                    <a:pt x="930" y="1014"/>
                  </a:lnTo>
                  <a:lnTo>
                    <a:pt x="942" y="996"/>
                  </a:lnTo>
                  <a:close/>
                  <a:moveTo>
                    <a:pt x="984" y="882"/>
                  </a:moveTo>
                  <a:lnTo>
                    <a:pt x="996" y="924"/>
                  </a:lnTo>
                  <a:lnTo>
                    <a:pt x="960" y="954"/>
                  </a:lnTo>
                  <a:lnTo>
                    <a:pt x="960" y="930"/>
                  </a:lnTo>
                  <a:lnTo>
                    <a:pt x="984" y="882"/>
                  </a:lnTo>
                  <a:close/>
                  <a:moveTo>
                    <a:pt x="1014" y="870"/>
                  </a:moveTo>
                  <a:lnTo>
                    <a:pt x="1026" y="876"/>
                  </a:lnTo>
                  <a:lnTo>
                    <a:pt x="1014" y="900"/>
                  </a:lnTo>
                  <a:lnTo>
                    <a:pt x="1002" y="888"/>
                  </a:lnTo>
                  <a:lnTo>
                    <a:pt x="1014" y="870"/>
                  </a:lnTo>
                  <a:close/>
                  <a:moveTo>
                    <a:pt x="1104" y="840"/>
                  </a:moveTo>
                  <a:lnTo>
                    <a:pt x="1098" y="864"/>
                  </a:lnTo>
                  <a:lnTo>
                    <a:pt x="1044" y="900"/>
                  </a:lnTo>
                  <a:lnTo>
                    <a:pt x="1056" y="852"/>
                  </a:lnTo>
                  <a:lnTo>
                    <a:pt x="1104" y="840"/>
                  </a:lnTo>
                  <a:close/>
                  <a:moveTo>
                    <a:pt x="1194" y="792"/>
                  </a:moveTo>
                  <a:lnTo>
                    <a:pt x="1194" y="846"/>
                  </a:lnTo>
                  <a:lnTo>
                    <a:pt x="1158" y="828"/>
                  </a:lnTo>
                  <a:lnTo>
                    <a:pt x="1122" y="852"/>
                  </a:lnTo>
                  <a:lnTo>
                    <a:pt x="1122" y="828"/>
                  </a:lnTo>
                  <a:lnTo>
                    <a:pt x="1194" y="792"/>
                  </a:lnTo>
                  <a:close/>
                  <a:moveTo>
                    <a:pt x="1170" y="756"/>
                  </a:moveTo>
                  <a:lnTo>
                    <a:pt x="1200" y="774"/>
                  </a:lnTo>
                  <a:lnTo>
                    <a:pt x="1152" y="780"/>
                  </a:lnTo>
                  <a:lnTo>
                    <a:pt x="1170" y="756"/>
                  </a:lnTo>
                  <a:close/>
                  <a:moveTo>
                    <a:pt x="1440" y="666"/>
                  </a:moveTo>
                  <a:lnTo>
                    <a:pt x="1452" y="684"/>
                  </a:lnTo>
                  <a:lnTo>
                    <a:pt x="1428" y="696"/>
                  </a:lnTo>
                  <a:lnTo>
                    <a:pt x="1440" y="666"/>
                  </a:lnTo>
                  <a:close/>
                  <a:moveTo>
                    <a:pt x="1290" y="654"/>
                  </a:moveTo>
                  <a:lnTo>
                    <a:pt x="1272" y="726"/>
                  </a:lnTo>
                  <a:lnTo>
                    <a:pt x="1278" y="756"/>
                  </a:lnTo>
                  <a:lnTo>
                    <a:pt x="1296" y="720"/>
                  </a:lnTo>
                  <a:lnTo>
                    <a:pt x="1350" y="714"/>
                  </a:lnTo>
                  <a:lnTo>
                    <a:pt x="1326" y="690"/>
                  </a:lnTo>
                  <a:lnTo>
                    <a:pt x="1326" y="672"/>
                  </a:lnTo>
                  <a:lnTo>
                    <a:pt x="1350" y="684"/>
                  </a:lnTo>
                  <a:lnTo>
                    <a:pt x="1386" y="720"/>
                  </a:lnTo>
                  <a:lnTo>
                    <a:pt x="1338" y="774"/>
                  </a:lnTo>
                  <a:lnTo>
                    <a:pt x="1302" y="792"/>
                  </a:lnTo>
                  <a:lnTo>
                    <a:pt x="1290" y="810"/>
                  </a:lnTo>
                  <a:lnTo>
                    <a:pt x="1266" y="804"/>
                  </a:lnTo>
                  <a:lnTo>
                    <a:pt x="1266" y="780"/>
                  </a:lnTo>
                  <a:lnTo>
                    <a:pt x="1230" y="822"/>
                  </a:lnTo>
                  <a:lnTo>
                    <a:pt x="1212" y="822"/>
                  </a:lnTo>
                  <a:lnTo>
                    <a:pt x="1218" y="786"/>
                  </a:lnTo>
                  <a:lnTo>
                    <a:pt x="1236" y="780"/>
                  </a:lnTo>
                  <a:lnTo>
                    <a:pt x="1230" y="756"/>
                  </a:lnTo>
                  <a:lnTo>
                    <a:pt x="1254" y="732"/>
                  </a:lnTo>
                  <a:lnTo>
                    <a:pt x="1254" y="708"/>
                  </a:lnTo>
                  <a:lnTo>
                    <a:pt x="1290" y="654"/>
                  </a:lnTo>
                  <a:close/>
                  <a:moveTo>
                    <a:pt x="1212" y="654"/>
                  </a:moveTo>
                  <a:lnTo>
                    <a:pt x="1224" y="690"/>
                  </a:lnTo>
                  <a:lnTo>
                    <a:pt x="1224" y="738"/>
                  </a:lnTo>
                  <a:lnTo>
                    <a:pt x="1182" y="750"/>
                  </a:lnTo>
                  <a:lnTo>
                    <a:pt x="1170" y="738"/>
                  </a:lnTo>
                  <a:lnTo>
                    <a:pt x="1206" y="714"/>
                  </a:lnTo>
                  <a:lnTo>
                    <a:pt x="1182" y="708"/>
                  </a:lnTo>
                  <a:lnTo>
                    <a:pt x="1146" y="738"/>
                  </a:lnTo>
                  <a:lnTo>
                    <a:pt x="1134" y="720"/>
                  </a:lnTo>
                  <a:lnTo>
                    <a:pt x="1146" y="690"/>
                  </a:lnTo>
                  <a:lnTo>
                    <a:pt x="1170" y="696"/>
                  </a:lnTo>
                  <a:lnTo>
                    <a:pt x="1200" y="672"/>
                  </a:lnTo>
                  <a:lnTo>
                    <a:pt x="1194" y="660"/>
                  </a:lnTo>
                  <a:lnTo>
                    <a:pt x="1212" y="654"/>
                  </a:lnTo>
                  <a:close/>
                  <a:moveTo>
                    <a:pt x="1356" y="636"/>
                  </a:moveTo>
                  <a:lnTo>
                    <a:pt x="1386" y="654"/>
                  </a:lnTo>
                  <a:lnTo>
                    <a:pt x="1386" y="672"/>
                  </a:lnTo>
                  <a:lnTo>
                    <a:pt x="1344" y="654"/>
                  </a:lnTo>
                  <a:lnTo>
                    <a:pt x="1332" y="648"/>
                  </a:lnTo>
                  <a:lnTo>
                    <a:pt x="1356" y="636"/>
                  </a:lnTo>
                  <a:close/>
                  <a:moveTo>
                    <a:pt x="1314" y="552"/>
                  </a:moveTo>
                  <a:lnTo>
                    <a:pt x="1326" y="576"/>
                  </a:lnTo>
                  <a:lnTo>
                    <a:pt x="1290" y="600"/>
                  </a:lnTo>
                  <a:lnTo>
                    <a:pt x="1290" y="624"/>
                  </a:lnTo>
                  <a:lnTo>
                    <a:pt x="1248" y="672"/>
                  </a:lnTo>
                  <a:lnTo>
                    <a:pt x="1230" y="660"/>
                  </a:lnTo>
                  <a:lnTo>
                    <a:pt x="1236" y="618"/>
                  </a:lnTo>
                  <a:lnTo>
                    <a:pt x="1272" y="588"/>
                  </a:lnTo>
                  <a:lnTo>
                    <a:pt x="1278" y="564"/>
                  </a:lnTo>
                  <a:lnTo>
                    <a:pt x="1314" y="552"/>
                  </a:lnTo>
                  <a:close/>
                  <a:moveTo>
                    <a:pt x="1452" y="486"/>
                  </a:moveTo>
                  <a:lnTo>
                    <a:pt x="1500" y="486"/>
                  </a:lnTo>
                  <a:lnTo>
                    <a:pt x="1500" y="510"/>
                  </a:lnTo>
                  <a:lnTo>
                    <a:pt x="1524" y="516"/>
                  </a:lnTo>
                  <a:lnTo>
                    <a:pt x="1530" y="546"/>
                  </a:lnTo>
                  <a:lnTo>
                    <a:pt x="1524" y="564"/>
                  </a:lnTo>
                  <a:lnTo>
                    <a:pt x="1536" y="588"/>
                  </a:lnTo>
                  <a:lnTo>
                    <a:pt x="1500" y="594"/>
                  </a:lnTo>
                  <a:lnTo>
                    <a:pt x="1488" y="606"/>
                  </a:lnTo>
                  <a:lnTo>
                    <a:pt x="1452" y="606"/>
                  </a:lnTo>
                  <a:lnTo>
                    <a:pt x="1446" y="636"/>
                  </a:lnTo>
                  <a:lnTo>
                    <a:pt x="1434" y="642"/>
                  </a:lnTo>
                  <a:lnTo>
                    <a:pt x="1428" y="612"/>
                  </a:lnTo>
                  <a:lnTo>
                    <a:pt x="1404" y="612"/>
                  </a:lnTo>
                  <a:lnTo>
                    <a:pt x="1428" y="582"/>
                  </a:lnTo>
                  <a:lnTo>
                    <a:pt x="1398" y="576"/>
                  </a:lnTo>
                  <a:lnTo>
                    <a:pt x="1410" y="546"/>
                  </a:lnTo>
                  <a:lnTo>
                    <a:pt x="1452" y="546"/>
                  </a:lnTo>
                  <a:lnTo>
                    <a:pt x="1416" y="528"/>
                  </a:lnTo>
                  <a:lnTo>
                    <a:pt x="1434" y="498"/>
                  </a:lnTo>
                  <a:lnTo>
                    <a:pt x="1458" y="510"/>
                  </a:lnTo>
                  <a:lnTo>
                    <a:pt x="1452" y="486"/>
                  </a:lnTo>
                  <a:close/>
                  <a:moveTo>
                    <a:pt x="1632" y="420"/>
                  </a:moveTo>
                  <a:lnTo>
                    <a:pt x="1650" y="450"/>
                  </a:lnTo>
                  <a:lnTo>
                    <a:pt x="1626" y="474"/>
                  </a:lnTo>
                  <a:lnTo>
                    <a:pt x="1632" y="492"/>
                  </a:lnTo>
                  <a:lnTo>
                    <a:pt x="1590" y="492"/>
                  </a:lnTo>
                  <a:lnTo>
                    <a:pt x="1566" y="504"/>
                  </a:lnTo>
                  <a:lnTo>
                    <a:pt x="1530" y="468"/>
                  </a:lnTo>
                  <a:lnTo>
                    <a:pt x="1572" y="462"/>
                  </a:lnTo>
                  <a:lnTo>
                    <a:pt x="1572" y="444"/>
                  </a:lnTo>
                  <a:lnTo>
                    <a:pt x="1614" y="444"/>
                  </a:lnTo>
                  <a:lnTo>
                    <a:pt x="1632" y="420"/>
                  </a:lnTo>
                  <a:close/>
                  <a:moveTo>
                    <a:pt x="1710" y="378"/>
                  </a:moveTo>
                  <a:lnTo>
                    <a:pt x="1728" y="408"/>
                  </a:lnTo>
                  <a:lnTo>
                    <a:pt x="1704" y="414"/>
                  </a:lnTo>
                  <a:lnTo>
                    <a:pt x="1710" y="378"/>
                  </a:lnTo>
                  <a:close/>
                  <a:moveTo>
                    <a:pt x="1668" y="348"/>
                  </a:moveTo>
                  <a:lnTo>
                    <a:pt x="1680" y="366"/>
                  </a:lnTo>
                  <a:lnTo>
                    <a:pt x="1704" y="360"/>
                  </a:lnTo>
                  <a:lnTo>
                    <a:pt x="1710" y="366"/>
                  </a:lnTo>
                  <a:lnTo>
                    <a:pt x="1686" y="384"/>
                  </a:lnTo>
                  <a:lnTo>
                    <a:pt x="1686" y="408"/>
                  </a:lnTo>
                  <a:lnTo>
                    <a:pt x="1680" y="420"/>
                  </a:lnTo>
                  <a:lnTo>
                    <a:pt x="1656" y="420"/>
                  </a:lnTo>
                  <a:lnTo>
                    <a:pt x="1620" y="384"/>
                  </a:lnTo>
                  <a:lnTo>
                    <a:pt x="1668" y="348"/>
                  </a:lnTo>
                  <a:close/>
                  <a:moveTo>
                    <a:pt x="1644" y="324"/>
                  </a:moveTo>
                  <a:lnTo>
                    <a:pt x="1638" y="342"/>
                  </a:lnTo>
                  <a:lnTo>
                    <a:pt x="1626" y="348"/>
                  </a:lnTo>
                  <a:lnTo>
                    <a:pt x="1614" y="360"/>
                  </a:lnTo>
                  <a:lnTo>
                    <a:pt x="1602" y="366"/>
                  </a:lnTo>
                  <a:lnTo>
                    <a:pt x="1602" y="336"/>
                  </a:lnTo>
                  <a:lnTo>
                    <a:pt x="1644" y="324"/>
                  </a:lnTo>
                  <a:close/>
                  <a:moveTo>
                    <a:pt x="1830" y="288"/>
                  </a:moveTo>
                  <a:lnTo>
                    <a:pt x="1860" y="312"/>
                  </a:lnTo>
                  <a:lnTo>
                    <a:pt x="1848" y="336"/>
                  </a:lnTo>
                  <a:lnTo>
                    <a:pt x="1866" y="360"/>
                  </a:lnTo>
                  <a:lnTo>
                    <a:pt x="1854" y="384"/>
                  </a:lnTo>
                  <a:lnTo>
                    <a:pt x="1836" y="360"/>
                  </a:lnTo>
                  <a:lnTo>
                    <a:pt x="1812" y="354"/>
                  </a:lnTo>
                  <a:lnTo>
                    <a:pt x="1812" y="306"/>
                  </a:lnTo>
                  <a:lnTo>
                    <a:pt x="1830" y="288"/>
                  </a:lnTo>
                  <a:close/>
                  <a:moveTo>
                    <a:pt x="1674" y="282"/>
                  </a:moveTo>
                  <a:lnTo>
                    <a:pt x="1656" y="312"/>
                  </a:lnTo>
                  <a:lnTo>
                    <a:pt x="1650" y="294"/>
                  </a:lnTo>
                  <a:lnTo>
                    <a:pt x="1674" y="282"/>
                  </a:lnTo>
                  <a:close/>
                  <a:moveTo>
                    <a:pt x="1728" y="264"/>
                  </a:moveTo>
                  <a:lnTo>
                    <a:pt x="1734" y="306"/>
                  </a:lnTo>
                  <a:lnTo>
                    <a:pt x="1764" y="324"/>
                  </a:lnTo>
                  <a:lnTo>
                    <a:pt x="1770" y="342"/>
                  </a:lnTo>
                  <a:lnTo>
                    <a:pt x="1758" y="354"/>
                  </a:lnTo>
                  <a:lnTo>
                    <a:pt x="1722" y="342"/>
                  </a:lnTo>
                  <a:lnTo>
                    <a:pt x="1722" y="312"/>
                  </a:lnTo>
                  <a:lnTo>
                    <a:pt x="1710" y="276"/>
                  </a:lnTo>
                  <a:lnTo>
                    <a:pt x="1728" y="264"/>
                  </a:lnTo>
                  <a:close/>
                  <a:moveTo>
                    <a:pt x="2046" y="234"/>
                  </a:moveTo>
                  <a:lnTo>
                    <a:pt x="2076" y="240"/>
                  </a:lnTo>
                  <a:lnTo>
                    <a:pt x="2094" y="252"/>
                  </a:lnTo>
                  <a:lnTo>
                    <a:pt x="2082" y="276"/>
                  </a:lnTo>
                  <a:lnTo>
                    <a:pt x="2022" y="252"/>
                  </a:lnTo>
                  <a:lnTo>
                    <a:pt x="2046" y="234"/>
                  </a:lnTo>
                  <a:close/>
                  <a:moveTo>
                    <a:pt x="2142" y="174"/>
                  </a:moveTo>
                  <a:lnTo>
                    <a:pt x="2154" y="204"/>
                  </a:lnTo>
                  <a:lnTo>
                    <a:pt x="2130" y="234"/>
                  </a:lnTo>
                  <a:lnTo>
                    <a:pt x="2124" y="258"/>
                  </a:lnTo>
                  <a:lnTo>
                    <a:pt x="2088" y="216"/>
                  </a:lnTo>
                  <a:lnTo>
                    <a:pt x="2142" y="174"/>
                  </a:lnTo>
                  <a:close/>
                  <a:moveTo>
                    <a:pt x="2190" y="132"/>
                  </a:moveTo>
                  <a:lnTo>
                    <a:pt x="2196" y="132"/>
                  </a:lnTo>
                  <a:lnTo>
                    <a:pt x="2232" y="156"/>
                  </a:lnTo>
                  <a:lnTo>
                    <a:pt x="2220" y="180"/>
                  </a:lnTo>
                  <a:lnTo>
                    <a:pt x="2178" y="192"/>
                  </a:lnTo>
                  <a:lnTo>
                    <a:pt x="2178" y="168"/>
                  </a:lnTo>
                  <a:lnTo>
                    <a:pt x="2154" y="144"/>
                  </a:lnTo>
                  <a:lnTo>
                    <a:pt x="2160" y="144"/>
                  </a:lnTo>
                  <a:lnTo>
                    <a:pt x="2166" y="138"/>
                  </a:lnTo>
                  <a:lnTo>
                    <a:pt x="2184" y="138"/>
                  </a:lnTo>
                  <a:lnTo>
                    <a:pt x="2190" y="132"/>
                  </a:lnTo>
                  <a:close/>
                  <a:moveTo>
                    <a:pt x="2130" y="114"/>
                  </a:moveTo>
                  <a:lnTo>
                    <a:pt x="2136" y="132"/>
                  </a:lnTo>
                  <a:lnTo>
                    <a:pt x="2058" y="204"/>
                  </a:lnTo>
                  <a:lnTo>
                    <a:pt x="2040" y="210"/>
                  </a:lnTo>
                  <a:lnTo>
                    <a:pt x="1992" y="198"/>
                  </a:lnTo>
                  <a:lnTo>
                    <a:pt x="1980" y="168"/>
                  </a:lnTo>
                  <a:lnTo>
                    <a:pt x="2004" y="174"/>
                  </a:lnTo>
                  <a:lnTo>
                    <a:pt x="2028" y="156"/>
                  </a:lnTo>
                  <a:lnTo>
                    <a:pt x="2046" y="174"/>
                  </a:lnTo>
                  <a:lnTo>
                    <a:pt x="2064" y="144"/>
                  </a:lnTo>
                  <a:lnTo>
                    <a:pt x="2082" y="156"/>
                  </a:lnTo>
                  <a:lnTo>
                    <a:pt x="2130" y="114"/>
                  </a:lnTo>
                  <a:close/>
                  <a:moveTo>
                    <a:pt x="2220" y="66"/>
                  </a:moveTo>
                  <a:lnTo>
                    <a:pt x="2238" y="78"/>
                  </a:lnTo>
                  <a:lnTo>
                    <a:pt x="2226" y="96"/>
                  </a:lnTo>
                  <a:lnTo>
                    <a:pt x="2214" y="96"/>
                  </a:lnTo>
                  <a:lnTo>
                    <a:pt x="2196" y="72"/>
                  </a:lnTo>
                  <a:lnTo>
                    <a:pt x="2220" y="66"/>
                  </a:lnTo>
                  <a:close/>
                  <a:moveTo>
                    <a:pt x="2292" y="18"/>
                  </a:moveTo>
                  <a:lnTo>
                    <a:pt x="2316" y="18"/>
                  </a:lnTo>
                  <a:lnTo>
                    <a:pt x="2304" y="36"/>
                  </a:lnTo>
                  <a:lnTo>
                    <a:pt x="2280" y="36"/>
                  </a:lnTo>
                  <a:lnTo>
                    <a:pt x="2292" y="18"/>
                  </a:lnTo>
                  <a:close/>
                  <a:moveTo>
                    <a:pt x="2646" y="0"/>
                  </a:moveTo>
                  <a:lnTo>
                    <a:pt x="2664" y="12"/>
                  </a:lnTo>
                  <a:lnTo>
                    <a:pt x="2676" y="18"/>
                  </a:lnTo>
                  <a:lnTo>
                    <a:pt x="2700" y="0"/>
                  </a:lnTo>
                  <a:lnTo>
                    <a:pt x="2706" y="18"/>
                  </a:lnTo>
                  <a:lnTo>
                    <a:pt x="2700" y="36"/>
                  </a:lnTo>
                  <a:lnTo>
                    <a:pt x="2712" y="48"/>
                  </a:lnTo>
                  <a:lnTo>
                    <a:pt x="2748" y="42"/>
                  </a:lnTo>
                  <a:lnTo>
                    <a:pt x="2748" y="60"/>
                  </a:lnTo>
                  <a:lnTo>
                    <a:pt x="2730" y="102"/>
                  </a:lnTo>
                  <a:lnTo>
                    <a:pt x="2700" y="102"/>
                  </a:lnTo>
                  <a:lnTo>
                    <a:pt x="2688" y="90"/>
                  </a:lnTo>
                  <a:lnTo>
                    <a:pt x="2670" y="96"/>
                  </a:lnTo>
                  <a:lnTo>
                    <a:pt x="2676" y="108"/>
                  </a:lnTo>
                  <a:lnTo>
                    <a:pt x="2700" y="114"/>
                  </a:lnTo>
                  <a:lnTo>
                    <a:pt x="2700" y="126"/>
                  </a:lnTo>
                  <a:lnTo>
                    <a:pt x="2676" y="144"/>
                  </a:lnTo>
                  <a:lnTo>
                    <a:pt x="2676" y="156"/>
                  </a:lnTo>
                  <a:lnTo>
                    <a:pt x="2694" y="156"/>
                  </a:lnTo>
                  <a:lnTo>
                    <a:pt x="2724" y="138"/>
                  </a:lnTo>
                  <a:lnTo>
                    <a:pt x="2730" y="138"/>
                  </a:lnTo>
                  <a:lnTo>
                    <a:pt x="2736" y="150"/>
                  </a:lnTo>
                  <a:lnTo>
                    <a:pt x="2724" y="174"/>
                  </a:lnTo>
                  <a:lnTo>
                    <a:pt x="2700" y="180"/>
                  </a:lnTo>
                  <a:lnTo>
                    <a:pt x="2670" y="216"/>
                  </a:lnTo>
                  <a:lnTo>
                    <a:pt x="2706" y="204"/>
                  </a:lnTo>
                  <a:lnTo>
                    <a:pt x="2730" y="204"/>
                  </a:lnTo>
                  <a:lnTo>
                    <a:pt x="2736" y="198"/>
                  </a:lnTo>
                  <a:lnTo>
                    <a:pt x="2754" y="198"/>
                  </a:lnTo>
                  <a:lnTo>
                    <a:pt x="2766" y="222"/>
                  </a:lnTo>
                  <a:lnTo>
                    <a:pt x="2784" y="210"/>
                  </a:lnTo>
                  <a:lnTo>
                    <a:pt x="2784" y="192"/>
                  </a:lnTo>
                  <a:lnTo>
                    <a:pt x="2772" y="156"/>
                  </a:lnTo>
                  <a:lnTo>
                    <a:pt x="2772" y="138"/>
                  </a:lnTo>
                  <a:lnTo>
                    <a:pt x="2790" y="132"/>
                  </a:lnTo>
                  <a:lnTo>
                    <a:pt x="2796" y="96"/>
                  </a:lnTo>
                  <a:lnTo>
                    <a:pt x="2814" y="84"/>
                  </a:lnTo>
                  <a:lnTo>
                    <a:pt x="2844" y="84"/>
                  </a:lnTo>
                  <a:lnTo>
                    <a:pt x="2874" y="102"/>
                  </a:lnTo>
                  <a:lnTo>
                    <a:pt x="2874" y="120"/>
                  </a:lnTo>
                  <a:lnTo>
                    <a:pt x="2850" y="132"/>
                  </a:lnTo>
                  <a:lnTo>
                    <a:pt x="2856" y="144"/>
                  </a:lnTo>
                  <a:lnTo>
                    <a:pt x="2874" y="144"/>
                  </a:lnTo>
                  <a:lnTo>
                    <a:pt x="2886" y="126"/>
                  </a:lnTo>
                  <a:lnTo>
                    <a:pt x="2898" y="126"/>
                  </a:lnTo>
                  <a:lnTo>
                    <a:pt x="2892" y="150"/>
                  </a:lnTo>
                  <a:lnTo>
                    <a:pt x="2904" y="150"/>
                  </a:lnTo>
                  <a:lnTo>
                    <a:pt x="2928" y="120"/>
                  </a:lnTo>
                  <a:lnTo>
                    <a:pt x="2946" y="114"/>
                  </a:lnTo>
                  <a:lnTo>
                    <a:pt x="2952" y="126"/>
                  </a:lnTo>
                  <a:lnTo>
                    <a:pt x="2982" y="132"/>
                  </a:lnTo>
                  <a:lnTo>
                    <a:pt x="2976" y="156"/>
                  </a:lnTo>
                  <a:lnTo>
                    <a:pt x="2952" y="168"/>
                  </a:lnTo>
                  <a:lnTo>
                    <a:pt x="2958" y="174"/>
                  </a:lnTo>
                  <a:lnTo>
                    <a:pt x="2976" y="174"/>
                  </a:lnTo>
                  <a:lnTo>
                    <a:pt x="3000" y="150"/>
                  </a:lnTo>
                  <a:lnTo>
                    <a:pt x="3018" y="150"/>
                  </a:lnTo>
                  <a:lnTo>
                    <a:pt x="3054" y="180"/>
                  </a:lnTo>
                  <a:lnTo>
                    <a:pt x="3084" y="174"/>
                  </a:lnTo>
                  <a:lnTo>
                    <a:pt x="3102" y="180"/>
                  </a:lnTo>
                  <a:lnTo>
                    <a:pt x="3108" y="192"/>
                  </a:lnTo>
                  <a:lnTo>
                    <a:pt x="3126" y="198"/>
                  </a:lnTo>
                  <a:lnTo>
                    <a:pt x="3126" y="210"/>
                  </a:lnTo>
                  <a:lnTo>
                    <a:pt x="3102" y="228"/>
                  </a:lnTo>
                  <a:lnTo>
                    <a:pt x="3048" y="240"/>
                  </a:lnTo>
                  <a:lnTo>
                    <a:pt x="3018" y="288"/>
                  </a:lnTo>
                  <a:lnTo>
                    <a:pt x="2976" y="300"/>
                  </a:lnTo>
                  <a:lnTo>
                    <a:pt x="2916" y="294"/>
                  </a:lnTo>
                  <a:lnTo>
                    <a:pt x="2886" y="288"/>
                  </a:lnTo>
                  <a:lnTo>
                    <a:pt x="2850" y="294"/>
                  </a:lnTo>
                  <a:lnTo>
                    <a:pt x="2802" y="282"/>
                  </a:lnTo>
                  <a:lnTo>
                    <a:pt x="2796" y="288"/>
                  </a:lnTo>
                  <a:lnTo>
                    <a:pt x="2814" y="312"/>
                  </a:lnTo>
                  <a:lnTo>
                    <a:pt x="2850" y="312"/>
                  </a:lnTo>
                  <a:lnTo>
                    <a:pt x="2874" y="324"/>
                  </a:lnTo>
                  <a:lnTo>
                    <a:pt x="2898" y="318"/>
                  </a:lnTo>
                  <a:lnTo>
                    <a:pt x="2910" y="324"/>
                  </a:lnTo>
                  <a:lnTo>
                    <a:pt x="2922" y="354"/>
                  </a:lnTo>
                  <a:lnTo>
                    <a:pt x="2934" y="354"/>
                  </a:lnTo>
                  <a:lnTo>
                    <a:pt x="2940" y="384"/>
                  </a:lnTo>
                  <a:lnTo>
                    <a:pt x="2946" y="408"/>
                  </a:lnTo>
                  <a:lnTo>
                    <a:pt x="2976" y="378"/>
                  </a:lnTo>
                  <a:lnTo>
                    <a:pt x="2994" y="402"/>
                  </a:lnTo>
                  <a:lnTo>
                    <a:pt x="3006" y="408"/>
                  </a:lnTo>
                  <a:lnTo>
                    <a:pt x="3006" y="360"/>
                  </a:lnTo>
                  <a:lnTo>
                    <a:pt x="3018" y="360"/>
                  </a:lnTo>
                  <a:lnTo>
                    <a:pt x="3030" y="378"/>
                  </a:lnTo>
                  <a:lnTo>
                    <a:pt x="3042" y="390"/>
                  </a:lnTo>
                  <a:lnTo>
                    <a:pt x="3042" y="372"/>
                  </a:lnTo>
                  <a:lnTo>
                    <a:pt x="3054" y="366"/>
                  </a:lnTo>
                  <a:lnTo>
                    <a:pt x="3066" y="366"/>
                  </a:lnTo>
                  <a:lnTo>
                    <a:pt x="3084" y="384"/>
                  </a:lnTo>
                  <a:lnTo>
                    <a:pt x="3096" y="384"/>
                  </a:lnTo>
                  <a:lnTo>
                    <a:pt x="3096" y="414"/>
                  </a:lnTo>
                  <a:lnTo>
                    <a:pt x="3078" y="432"/>
                  </a:lnTo>
                  <a:lnTo>
                    <a:pt x="3048" y="420"/>
                  </a:lnTo>
                  <a:lnTo>
                    <a:pt x="3018" y="426"/>
                  </a:lnTo>
                  <a:lnTo>
                    <a:pt x="3024" y="462"/>
                  </a:lnTo>
                  <a:lnTo>
                    <a:pt x="3000" y="492"/>
                  </a:lnTo>
                  <a:lnTo>
                    <a:pt x="2964" y="498"/>
                  </a:lnTo>
                  <a:lnTo>
                    <a:pt x="2922" y="534"/>
                  </a:lnTo>
                  <a:lnTo>
                    <a:pt x="2922" y="582"/>
                  </a:lnTo>
                  <a:lnTo>
                    <a:pt x="2904" y="582"/>
                  </a:lnTo>
                  <a:lnTo>
                    <a:pt x="2898" y="528"/>
                  </a:lnTo>
                  <a:lnTo>
                    <a:pt x="2922" y="492"/>
                  </a:lnTo>
                  <a:lnTo>
                    <a:pt x="2928" y="462"/>
                  </a:lnTo>
                  <a:lnTo>
                    <a:pt x="2898" y="432"/>
                  </a:lnTo>
                  <a:lnTo>
                    <a:pt x="2892" y="408"/>
                  </a:lnTo>
                  <a:lnTo>
                    <a:pt x="2838" y="402"/>
                  </a:lnTo>
                  <a:lnTo>
                    <a:pt x="2808" y="390"/>
                  </a:lnTo>
                  <a:lnTo>
                    <a:pt x="2784" y="372"/>
                  </a:lnTo>
                  <a:lnTo>
                    <a:pt x="2748" y="330"/>
                  </a:lnTo>
                  <a:lnTo>
                    <a:pt x="2718" y="312"/>
                  </a:lnTo>
                  <a:lnTo>
                    <a:pt x="2652" y="312"/>
                  </a:lnTo>
                  <a:lnTo>
                    <a:pt x="2628" y="336"/>
                  </a:lnTo>
                  <a:lnTo>
                    <a:pt x="2628" y="348"/>
                  </a:lnTo>
                  <a:lnTo>
                    <a:pt x="2604" y="354"/>
                  </a:lnTo>
                  <a:lnTo>
                    <a:pt x="2568" y="348"/>
                  </a:lnTo>
                  <a:lnTo>
                    <a:pt x="2532" y="360"/>
                  </a:lnTo>
                  <a:lnTo>
                    <a:pt x="2538" y="378"/>
                  </a:lnTo>
                  <a:lnTo>
                    <a:pt x="2514" y="408"/>
                  </a:lnTo>
                  <a:lnTo>
                    <a:pt x="2496" y="420"/>
                  </a:lnTo>
                  <a:lnTo>
                    <a:pt x="2508" y="438"/>
                  </a:lnTo>
                  <a:lnTo>
                    <a:pt x="2496" y="462"/>
                  </a:lnTo>
                  <a:lnTo>
                    <a:pt x="2490" y="534"/>
                  </a:lnTo>
                  <a:lnTo>
                    <a:pt x="2502" y="576"/>
                  </a:lnTo>
                  <a:lnTo>
                    <a:pt x="2514" y="600"/>
                  </a:lnTo>
                  <a:lnTo>
                    <a:pt x="2502" y="618"/>
                  </a:lnTo>
                  <a:lnTo>
                    <a:pt x="2478" y="630"/>
                  </a:lnTo>
                  <a:lnTo>
                    <a:pt x="2454" y="630"/>
                  </a:lnTo>
                  <a:lnTo>
                    <a:pt x="2430" y="648"/>
                  </a:lnTo>
                  <a:lnTo>
                    <a:pt x="2406" y="660"/>
                  </a:lnTo>
                  <a:lnTo>
                    <a:pt x="2388" y="690"/>
                  </a:lnTo>
                  <a:lnTo>
                    <a:pt x="2358" y="684"/>
                  </a:lnTo>
                  <a:lnTo>
                    <a:pt x="2304" y="654"/>
                  </a:lnTo>
                  <a:lnTo>
                    <a:pt x="2274" y="654"/>
                  </a:lnTo>
                  <a:lnTo>
                    <a:pt x="2250" y="672"/>
                  </a:lnTo>
                  <a:lnTo>
                    <a:pt x="2214" y="708"/>
                  </a:lnTo>
                  <a:lnTo>
                    <a:pt x="2142" y="702"/>
                  </a:lnTo>
                  <a:lnTo>
                    <a:pt x="2100" y="690"/>
                  </a:lnTo>
                  <a:lnTo>
                    <a:pt x="2076" y="660"/>
                  </a:lnTo>
                  <a:lnTo>
                    <a:pt x="2064" y="630"/>
                  </a:lnTo>
                  <a:lnTo>
                    <a:pt x="1998" y="582"/>
                  </a:lnTo>
                  <a:lnTo>
                    <a:pt x="1974" y="552"/>
                  </a:lnTo>
                  <a:lnTo>
                    <a:pt x="1944" y="546"/>
                  </a:lnTo>
                  <a:lnTo>
                    <a:pt x="1926" y="564"/>
                  </a:lnTo>
                  <a:lnTo>
                    <a:pt x="1920" y="588"/>
                  </a:lnTo>
                  <a:lnTo>
                    <a:pt x="1926" y="606"/>
                  </a:lnTo>
                  <a:lnTo>
                    <a:pt x="1914" y="612"/>
                  </a:lnTo>
                  <a:lnTo>
                    <a:pt x="1902" y="606"/>
                  </a:lnTo>
                  <a:lnTo>
                    <a:pt x="1896" y="618"/>
                  </a:lnTo>
                  <a:lnTo>
                    <a:pt x="1884" y="618"/>
                  </a:lnTo>
                  <a:lnTo>
                    <a:pt x="1854" y="624"/>
                  </a:lnTo>
                  <a:lnTo>
                    <a:pt x="1818" y="618"/>
                  </a:lnTo>
                  <a:lnTo>
                    <a:pt x="1818" y="642"/>
                  </a:lnTo>
                  <a:lnTo>
                    <a:pt x="1842" y="654"/>
                  </a:lnTo>
                  <a:lnTo>
                    <a:pt x="1848" y="684"/>
                  </a:lnTo>
                  <a:lnTo>
                    <a:pt x="1824" y="696"/>
                  </a:lnTo>
                  <a:lnTo>
                    <a:pt x="1824" y="738"/>
                  </a:lnTo>
                  <a:lnTo>
                    <a:pt x="1836" y="762"/>
                  </a:lnTo>
                  <a:lnTo>
                    <a:pt x="1836" y="798"/>
                  </a:lnTo>
                  <a:lnTo>
                    <a:pt x="1824" y="786"/>
                  </a:lnTo>
                  <a:lnTo>
                    <a:pt x="1806" y="792"/>
                  </a:lnTo>
                  <a:lnTo>
                    <a:pt x="1788" y="780"/>
                  </a:lnTo>
                  <a:lnTo>
                    <a:pt x="1752" y="774"/>
                  </a:lnTo>
                  <a:lnTo>
                    <a:pt x="1722" y="756"/>
                  </a:lnTo>
                  <a:lnTo>
                    <a:pt x="1668" y="744"/>
                  </a:lnTo>
                  <a:lnTo>
                    <a:pt x="1638" y="762"/>
                  </a:lnTo>
                  <a:lnTo>
                    <a:pt x="1590" y="762"/>
                  </a:lnTo>
                  <a:lnTo>
                    <a:pt x="1578" y="768"/>
                  </a:lnTo>
                  <a:lnTo>
                    <a:pt x="1602" y="804"/>
                  </a:lnTo>
                  <a:lnTo>
                    <a:pt x="1596" y="816"/>
                  </a:lnTo>
                  <a:lnTo>
                    <a:pt x="1596" y="834"/>
                  </a:lnTo>
                  <a:lnTo>
                    <a:pt x="1578" y="852"/>
                  </a:lnTo>
                  <a:lnTo>
                    <a:pt x="1596" y="876"/>
                  </a:lnTo>
                  <a:lnTo>
                    <a:pt x="1572" y="900"/>
                  </a:lnTo>
                  <a:lnTo>
                    <a:pt x="1554" y="900"/>
                  </a:lnTo>
                  <a:lnTo>
                    <a:pt x="1536" y="888"/>
                  </a:lnTo>
                  <a:lnTo>
                    <a:pt x="1506" y="870"/>
                  </a:lnTo>
                  <a:lnTo>
                    <a:pt x="1470" y="894"/>
                  </a:lnTo>
                  <a:lnTo>
                    <a:pt x="1446" y="942"/>
                  </a:lnTo>
                  <a:lnTo>
                    <a:pt x="1428" y="948"/>
                  </a:lnTo>
                  <a:lnTo>
                    <a:pt x="1416" y="984"/>
                  </a:lnTo>
                  <a:lnTo>
                    <a:pt x="1398" y="1008"/>
                  </a:lnTo>
                  <a:lnTo>
                    <a:pt x="1380" y="1014"/>
                  </a:lnTo>
                  <a:lnTo>
                    <a:pt x="1380" y="1080"/>
                  </a:lnTo>
                  <a:lnTo>
                    <a:pt x="1398" y="1098"/>
                  </a:lnTo>
                  <a:lnTo>
                    <a:pt x="1416" y="1140"/>
                  </a:lnTo>
                  <a:lnTo>
                    <a:pt x="1398" y="1170"/>
                  </a:lnTo>
                  <a:lnTo>
                    <a:pt x="1356" y="1224"/>
                  </a:lnTo>
                  <a:lnTo>
                    <a:pt x="1314" y="1290"/>
                  </a:lnTo>
                  <a:lnTo>
                    <a:pt x="1314" y="1320"/>
                  </a:lnTo>
                  <a:lnTo>
                    <a:pt x="1290" y="1338"/>
                  </a:lnTo>
                  <a:lnTo>
                    <a:pt x="1236" y="1350"/>
                  </a:lnTo>
                  <a:lnTo>
                    <a:pt x="1188" y="1374"/>
                  </a:lnTo>
                  <a:lnTo>
                    <a:pt x="1188" y="1404"/>
                  </a:lnTo>
                  <a:lnTo>
                    <a:pt x="1206" y="1422"/>
                  </a:lnTo>
                  <a:lnTo>
                    <a:pt x="1212" y="1464"/>
                  </a:lnTo>
                  <a:lnTo>
                    <a:pt x="1194" y="1500"/>
                  </a:lnTo>
                  <a:lnTo>
                    <a:pt x="1176" y="1560"/>
                  </a:lnTo>
                  <a:lnTo>
                    <a:pt x="1176" y="1626"/>
                  </a:lnTo>
                  <a:lnTo>
                    <a:pt x="1122" y="1740"/>
                  </a:lnTo>
                  <a:lnTo>
                    <a:pt x="1122" y="1776"/>
                  </a:lnTo>
                  <a:lnTo>
                    <a:pt x="1134" y="1800"/>
                  </a:lnTo>
                  <a:lnTo>
                    <a:pt x="1140" y="1848"/>
                  </a:lnTo>
                  <a:lnTo>
                    <a:pt x="1116" y="1884"/>
                  </a:lnTo>
                  <a:lnTo>
                    <a:pt x="1062" y="1878"/>
                  </a:lnTo>
                  <a:lnTo>
                    <a:pt x="1020" y="1872"/>
                  </a:lnTo>
                  <a:lnTo>
                    <a:pt x="990" y="1890"/>
                  </a:lnTo>
                  <a:lnTo>
                    <a:pt x="954" y="1944"/>
                  </a:lnTo>
                  <a:lnTo>
                    <a:pt x="942" y="2010"/>
                  </a:lnTo>
                  <a:lnTo>
                    <a:pt x="960" y="2076"/>
                  </a:lnTo>
                  <a:lnTo>
                    <a:pt x="966" y="2154"/>
                  </a:lnTo>
                  <a:lnTo>
                    <a:pt x="954" y="2196"/>
                  </a:lnTo>
                  <a:lnTo>
                    <a:pt x="972" y="2232"/>
                  </a:lnTo>
                  <a:lnTo>
                    <a:pt x="978" y="2286"/>
                  </a:lnTo>
                  <a:lnTo>
                    <a:pt x="966" y="2340"/>
                  </a:lnTo>
                  <a:lnTo>
                    <a:pt x="972" y="2394"/>
                  </a:lnTo>
                  <a:lnTo>
                    <a:pt x="1014" y="2412"/>
                  </a:lnTo>
                  <a:lnTo>
                    <a:pt x="1068" y="2466"/>
                  </a:lnTo>
                  <a:lnTo>
                    <a:pt x="1050" y="2496"/>
                  </a:lnTo>
                  <a:lnTo>
                    <a:pt x="1050" y="2538"/>
                  </a:lnTo>
                  <a:lnTo>
                    <a:pt x="984" y="2562"/>
                  </a:lnTo>
                  <a:lnTo>
                    <a:pt x="978" y="2586"/>
                  </a:lnTo>
                  <a:lnTo>
                    <a:pt x="1008" y="2634"/>
                  </a:lnTo>
                  <a:lnTo>
                    <a:pt x="1020" y="2700"/>
                  </a:lnTo>
                  <a:lnTo>
                    <a:pt x="1044" y="2730"/>
                  </a:lnTo>
                  <a:lnTo>
                    <a:pt x="1020" y="2772"/>
                  </a:lnTo>
                  <a:lnTo>
                    <a:pt x="1020" y="2802"/>
                  </a:lnTo>
                  <a:lnTo>
                    <a:pt x="1008" y="2820"/>
                  </a:lnTo>
                  <a:lnTo>
                    <a:pt x="960" y="2826"/>
                  </a:lnTo>
                  <a:lnTo>
                    <a:pt x="948" y="2838"/>
                  </a:lnTo>
                  <a:lnTo>
                    <a:pt x="966" y="2868"/>
                  </a:lnTo>
                  <a:lnTo>
                    <a:pt x="942" y="2880"/>
                  </a:lnTo>
                  <a:lnTo>
                    <a:pt x="930" y="2904"/>
                  </a:lnTo>
                  <a:lnTo>
                    <a:pt x="954" y="2940"/>
                  </a:lnTo>
                  <a:lnTo>
                    <a:pt x="960" y="3024"/>
                  </a:lnTo>
                  <a:lnTo>
                    <a:pt x="948" y="3054"/>
                  </a:lnTo>
                  <a:lnTo>
                    <a:pt x="930" y="3024"/>
                  </a:lnTo>
                  <a:lnTo>
                    <a:pt x="912" y="3012"/>
                  </a:lnTo>
                  <a:lnTo>
                    <a:pt x="918" y="3006"/>
                  </a:lnTo>
                  <a:lnTo>
                    <a:pt x="906" y="2994"/>
                  </a:lnTo>
                  <a:lnTo>
                    <a:pt x="864" y="2994"/>
                  </a:lnTo>
                  <a:lnTo>
                    <a:pt x="834" y="2964"/>
                  </a:lnTo>
                  <a:lnTo>
                    <a:pt x="828" y="2946"/>
                  </a:lnTo>
                  <a:lnTo>
                    <a:pt x="816" y="2922"/>
                  </a:lnTo>
                  <a:lnTo>
                    <a:pt x="822" y="2898"/>
                  </a:lnTo>
                  <a:lnTo>
                    <a:pt x="816" y="2868"/>
                  </a:lnTo>
                  <a:lnTo>
                    <a:pt x="828" y="2838"/>
                  </a:lnTo>
                  <a:lnTo>
                    <a:pt x="810" y="2820"/>
                  </a:lnTo>
                  <a:lnTo>
                    <a:pt x="786" y="2838"/>
                  </a:lnTo>
                  <a:lnTo>
                    <a:pt x="786" y="2862"/>
                  </a:lnTo>
                  <a:lnTo>
                    <a:pt x="798" y="2880"/>
                  </a:lnTo>
                  <a:lnTo>
                    <a:pt x="792" y="2892"/>
                  </a:lnTo>
                  <a:lnTo>
                    <a:pt x="774" y="2892"/>
                  </a:lnTo>
                  <a:lnTo>
                    <a:pt x="774" y="2904"/>
                  </a:lnTo>
                  <a:lnTo>
                    <a:pt x="756" y="2916"/>
                  </a:lnTo>
                  <a:lnTo>
                    <a:pt x="768" y="2928"/>
                  </a:lnTo>
                  <a:lnTo>
                    <a:pt x="786" y="2934"/>
                  </a:lnTo>
                  <a:lnTo>
                    <a:pt x="798" y="2964"/>
                  </a:lnTo>
                  <a:lnTo>
                    <a:pt x="786" y="2994"/>
                  </a:lnTo>
                  <a:lnTo>
                    <a:pt x="750" y="3024"/>
                  </a:lnTo>
                  <a:lnTo>
                    <a:pt x="750" y="3018"/>
                  </a:lnTo>
                  <a:lnTo>
                    <a:pt x="726" y="2994"/>
                  </a:lnTo>
                  <a:lnTo>
                    <a:pt x="714" y="3012"/>
                  </a:lnTo>
                  <a:lnTo>
                    <a:pt x="726" y="3024"/>
                  </a:lnTo>
                  <a:lnTo>
                    <a:pt x="732" y="3036"/>
                  </a:lnTo>
                  <a:lnTo>
                    <a:pt x="702" y="3048"/>
                  </a:lnTo>
                  <a:lnTo>
                    <a:pt x="690" y="3036"/>
                  </a:lnTo>
                  <a:lnTo>
                    <a:pt x="696" y="3018"/>
                  </a:lnTo>
                  <a:lnTo>
                    <a:pt x="678" y="3018"/>
                  </a:lnTo>
                  <a:lnTo>
                    <a:pt x="666" y="3006"/>
                  </a:lnTo>
                  <a:lnTo>
                    <a:pt x="654" y="2964"/>
                  </a:lnTo>
                  <a:lnTo>
                    <a:pt x="624" y="2940"/>
                  </a:lnTo>
                  <a:lnTo>
                    <a:pt x="612" y="2928"/>
                  </a:lnTo>
                  <a:lnTo>
                    <a:pt x="606" y="2952"/>
                  </a:lnTo>
                  <a:lnTo>
                    <a:pt x="636" y="2970"/>
                  </a:lnTo>
                  <a:lnTo>
                    <a:pt x="654" y="2994"/>
                  </a:lnTo>
                  <a:lnTo>
                    <a:pt x="648" y="3012"/>
                  </a:lnTo>
                  <a:lnTo>
                    <a:pt x="672" y="3042"/>
                  </a:lnTo>
                  <a:lnTo>
                    <a:pt x="666" y="3060"/>
                  </a:lnTo>
                  <a:lnTo>
                    <a:pt x="642" y="3060"/>
                  </a:lnTo>
                  <a:lnTo>
                    <a:pt x="618" y="3078"/>
                  </a:lnTo>
                  <a:lnTo>
                    <a:pt x="618" y="3096"/>
                  </a:lnTo>
                  <a:lnTo>
                    <a:pt x="600" y="3108"/>
                  </a:lnTo>
                  <a:lnTo>
                    <a:pt x="612" y="3120"/>
                  </a:lnTo>
                  <a:lnTo>
                    <a:pt x="576" y="3150"/>
                  </a:lnTo>
                  <a:lnTo>
                    <a:pt x="534" y="3126"/>
                  </a:lnTo>
                  <a:lnTo>
                    <a:pt x="558" y="3150"/>
                  </a:lnTo>
                  <a:lnTo>
                    <a:pt x="564" y="3168"/>
                  </a:lnTo>
                  <a:lnTo>
                    <a:pt x="510" y="3216"/>
                  </a:lnTo>
                  <a:lnTo>
                    <a:pt x="492" y="3216"/>
                  </a:lnTo>
                  <a:lnTo>
                    <a:pt x="486" y="3192"/>
                  </a:lnTo>
                  <a:lnTo>
                    <a:pt x="474" y="3192"/>
                  </a:lnTo>
                  <a:lnTo>
                    <a:pt x="462" y="3204"/>
                  </a:lnTo>
                  <a:lnTo>
                    <a:pt x="450" y="3210"/>
                  </a:lnTo>
                  <a:lnTo>
                    <a:pt x="420" y="3234"/>
                  </a:lnTo>
                  <a:lnTo>
                    <a:pt x="390" y="3246"/>
                  </a:lnTo>
                  <a:lnTo>
                    <a:pt x="378" y="3240"/>
                  </a:lnTo>
                  <a:lnTo>
                    <a:pt x="366" y="3258"/>
                  </a:lnTo>
                  <a:lnTo>
                    <a:pt x="336" y="3222"/>
                  </a:lnTo>
                  <a:lnTo>
                    <a:pt x="336" y="3216"/>
                  </a:lnTo>
                  <a:lnTo>
                    <a:pt x="318" y="3198"/>
                  </a:lnTo>
                  <a:lnTo>
                    <a:pt x="300" y="3198"/>
                  </a:lnTo>
                  <a:lnTo>
                    <a:pt x="312" y="3228"/>
                  </a:lnTo>
                  <a:lnTo>
                    <a:pt x="288" y="3234"/>
                  </a:lnTo>
                  <a:lnTo>
                    <a:pt x="270" y="3216"/>
                  </a:lnTo>
                  <a:lnTo>
                    <a:pt x="282" y="3210"/>
                  </a:lnTo>
                  <a:lnTo>
                    <a:pt x="276" y="3192"/>
                  </a:lnTo>
                  <a:lnTo>
                    <a:pt x="216" y="3174"/>
                  </a:lnTo>
                  <a:lnTo>
                    <a:pt x="174" y="3144"/>
                  </a:lnTo>
                  <a:lnTo>
                    <a:pt x="144" y="3138"/>
                  </a:lnTo>
                  <a:lnTo>
                    <a:pt x="102" y="3078"/>
                  </a:lnTo>
                  <a:lnTo>
                    <a:pt x="120" y="3060"/>
                  </a:lnTo>
                  <a:lnTo>
                    <a:pt x="120" y="3042"/>
                  </a:lnTo>
                  <a:lnTo>
                    <a:pt x="144" y="3042"/>
                  </a:lnTo>
                  <a:lnTo>
                    <a:pt x="162" y="3054"/>
                  </a:lnTo>
                  <a:lnTo>
                    <a:pt x="180" y="3048"/>
                  </a:lnTo>
                  <a:lnTo>
                    <a:pt x="234" y="3084"/>
                  </a:lnTo>
                  <a:lnTo>
                    <a:pt x="240" y="3072"/>
                  </a:lnTo>
                  <a:lnTo>
                    <a:pt x="222" y="3048"/>
                  </a:lnTo>
                  <a:lnTo>
                    <a:pt x="234" y="3036"/>
                  </a:lnTo>
                  <a:lnTo>
                    <a:pt x="270" y="3036"/>
                  </a:lnTo>
                  <a:lnTo>
                    <a:pt x="252" y="3018"/>
                  </a:lnTo>
                  <a:lnTo>
                    <a:pt x="216" y="3024"/>
                  </a:lnTo>
                  <a:lnTo>
                    <a:pt x="204" y="3042"/>
                  </a:lnTo>
                  <a:lnTo>
                    <a:pt x="186" y="3000"/>
                  </a:lnTo>
                  <a:lnTo>
                    <a:pt x="204" y="2988"/>
                  </a:lnTo>
                  <a:lnTo>
                    <a:pt x="210" y="2964"/>
                  </a:lnTo>
                  <a:lnTo>
                    <a:pt x="192" y="2946"/>
                  </a:lnTo>
                  <a:lnTo>
                    <a:pt x="210" y="2940"/>
                  </a:lnTo>
                  <a:lnTo>
                    <a:pt x="174" y="2916"/>
                  </a:lnTo>
                  <a:lnTo>
                    <a:pt x="162" y="2946"/>
                  </a:lnTo>
                  <a:lnTo>
                    <a:pt x="168" y="2958"/>
                  </a:lnTo>
                  <a:lnTo>
                    <a:pt x="144" y="2964"/>
                  </a:lnTo>
                  <a:lnTo>
                    <a:pt x="138" y="2958"/>
                  </a:lnTo>
                  <a:lnTo>
                    <a:pt x="126" y="2982"/>
                  </a:lnTo>
                  <a:lnTo>
                    <a:pt x="84" y="2940"/>
                  </a:lnTo>
                  <a:lnTo>
                    <a:pt x="78" y="2916"/>
                  </a:lnTo>
                  <a:lnTo>
                    <a:pt x="102" y="2880"/>
                  </a:lnTo>
                  <a:lnTo>
                    <a:pt x="120" y="2874"/>
                  </a:lnTo>
                  <a:lnTo>
                    <a:pt x="132" y="2898"/>
                  </a:lnTo>
                  <a:lnTo>
                    <a:pt x="138" y="2874"/>
                  </a:lnTo>
                  <a:lnTo>
                    <a:pt x="150" y="2868"/>
                  </a:lnTo>
                  <a:lnTo>
                    <a:pt x="186" y="2892"/>
                  </a:lnTo>
                  <a:lnTo>
                    <a:pt x="186" y="2868"/>
                  </a:lnTo>
                  <a:lnTo>
                    <a:pt x="198" y="2856"/>
                  </a:lnTo>
                  <a:lnTo>
                    <a:pt x="228" y="2850"/>
                  </a:lnTo>
                  <a:lnTo>
                    <a:pt x="216" y="2838"/>
                  </a:lnTo>
                  <a:lnTo>
                    <a:pt x="174" y="2838"/>
                  </a:lnTo>
                  <a:lnTo>
                    <a:pt x="162" y="2832"/>
                  </a:lnTo>
                  <a:lnTo>
                    <a:pt x="168" y="2814"/>
                  </a:lnTo>
                  <a:lnTo>
                    <a:pt x="186" y="2814"/>
                  </a:lnTo>
                  <a:lnTo>
                    <a:pt x="210" y="2784"/>
                  </a:lnTo>
                  <a:lnTo>
                    <a:pt x="186" y="2772"/>
                  </a:lnTo>
                  <a:lnTo>
                    <a:pt x="198" y="2766"/>
                  </a:lnTo>
                  <a:lnTo>
                    <a:pt x="222" y="2736"/>
                  </a:lnTo>
                  <a:lnTo>
                    <a:pt x="234" y="2736"/>
                  </a:lnTo>
                  <a:lnTo>
                    <a:pt x="240" y="2766"/>
                  </a:lnTo>
                  <a:lnTo>
                    <a:pt x="264" y="2784"/>
                  </a:lnTo>
                  <a:lnTo>
                    <a:pt x="252" y="2760"/>
                  </a:lnTo>
                  <a:lnTo>
                    <a:pt x="252" y="2730"/>
                  </a:lnTo>
                  <a:lnTo>
                    <a:pt x="282" y="2712"/>
                  </a:lnTo>
                  <a:lnTo>
                    <a:pt x="300" y="2700"/>
                  </a:lnTo>
                  <a:lnTo>
                    <a:pt x="276" y="2706"/>
                  </a:lnTo>
                  <a:lnTo>
                    <a:pt x="246" y="2706"/>
                  </a:lnTo>
                  <a:lnTo>
                    <a:pt x="192" y="2724"/>
                  </a:lnTo>
                  <a:lnTo>
                    <a:pt x="186" y="2754"/>
                  </a:lnTo>
                  <a:lnTo>
                    <a:pt x="168" y="2760"/>
                  </a:lnTo>
                  <a:lnTo>
                    <a:pt x="144" y="2796"/>
                  </a:lnTo>
                  <a:lnTo>
                    <a:pt x="132" y="2796"/>
                  </a:lnTo>
                  <a:lnTo>
                    <a:pt x="144" y="2766"/>
                  </a:lnTo>
                  <a:lnTo>
                    <a:pt x="126" y="2748"/>
                  </a:lnTo>
                  <a:lnTo>
                    <a:pt x="138" y="2730"/>
                  </a:lnTo>
                  <a:lnTo>
                    <a:pt x="120" y="2724"/>
                  </a:lnTo>
                  <a:lnTo>
                    <a:pt x="114" y="2718"/>
                  </a:lnTo>
                  <a:lnTo>
                    <a:pt x="150" y="2700"/>
                  </a:lnTo>
                  <a:lnTo>
                    <a:pt x="144" y="2676"/>
                  </a:lnTo>
                  <a:lnTo>
                    <a:pt x="156" y="2664"/>
                  </a:lnTo>
                  <a:lnTo>
                    <a:pt x="126" y="2652"/>
                  </a:lnTo>
                  <a:lnTo>
                    <a:pt x="84" y="2694"/>
                  </a:lnTo>
                  <a:lnTo>
                    <a:pt x="66" y="2682"/>
                  </a:lnTo>
                  <a:lnTo>
                    <a:pt x="60" y="2652"/>
                  </a:lnTo>
                  <a:lnTo>
                    <a:pt x="78" y="2664"/>
                  </a:lnTo>
                  <a:lnTo>
                    <a:pt x="90" y="2652"/>
                  </a:lnTo>
                  <a:lnTo>
                    <a:pt x="90" y="2634"/>
                  </a:lnTo>
                  <a:lnTo>
                    <a:pt x="108" y="2610"/>
                  </a:lnTo>
                  <a:lnTo>
                    <a:pt x="90" y="2610"/>
                  </a:lnTo>
                  <a:lnTo>
                    <a:pt x="78" y="2622"/>
                  </a:lnTo>
                  <a:lnTo>
                    <a:pt x="54" y="2628"/>
                  </a:lnTo>
                  <a:lnTo>
                    <a:pt x="42" y="2616"/>
                  </a:lnTo>
                  <a:lnTo>
                    <a:pt x="48" y="2604"/>
                  </a:lnTo>
                  <a:lnTo>
                    <a:pt x="36" y="2580"/>
                  </a:lnTo>
                  <a:lnTo>
                    <a:pt x="48" y="2574"/>
                  </a:lnTo>
                  <a:lnTo>
                    <a:pt x="66" y="2592"/>
                  </a:lnTo>
                  <a:lnTo>
                    <a:pt x="84" y="2592"/>
                  </a:lnTo>
                  <a:lnTo>
                    <a:pt x="126" y="2574"/>
                  </a:lnTo>
                  <a:lnTo>
                    <a:pt x="144" y="2580"/>
                  </a:lnTo>
                  <a:lnTo>
                    <a:pt x="174" y="2574"/>
                  </a:lnTo>
                  <a:lnTo>
                    <a:pt x="204" y="2580"/>
                  </a:lnTo>
                  <a:lnTo>
                    <a:pt x="222" y="2604"/>
                  </a:lnTo>
                  <a:lnTo>
                    <a:pt x="228" y="2586"/>
                  </a:lnTo>
                  <a:lnTo>
                    <a:pt x="258" y="2562"/>
                  </a:lnTo>
                  <a:lnTo>
                    <a:pt x="288" y="2562"/>
                  </a:lnTo>
                  <a:lnTo>
                    <a:pt x="294" y="2592"/>
                  </a:lnTo>
                  <a:lnTo>
                    <a:pt x="276" y="2604"/>
                  </a:lnTo>
                  <a:lnTo>
                    <a:pt x="276" y="2616"/>
                  </a:lnTo>
                  <a:lnTo>
                    <a:pt x="312" y="2616"/>
                  </a:lnTo>
                  <a:lnTo>
                    <a:pt x="324" y="2592"/>
                  </a:lnTo>
                  <a:lnTo>
                    <a:pt x="312" y="2586"/>
                  </a:lnTo>
                  <a:lnTo>
                    <a:pt x="336" y="2568"/>
                  </a:lnTo>
                  <a:lnTo>
                    <a:pt x="372" y="2562"/>
                  </a:lnTo>
                  <a:lnTo>
                    <a:pt x="390" y="2538"/>
                  </a:lnTo>
                  <a:lnTo>
                    <a:pt x="366" y="2514"/>
                  </a:lnTo>
                  <a:lnTo>
                    <a:pt x="372" y="2496"/>
                  </a:lnTo>
                  <a:lnTo>
                    <a:pt x="354" y="2520"/>
                  </a:lnTo>
                  <a:lnTo>
                    <a:pt x="360" y="2538"/>
                  </a:lnTo>
                  <a:lnTo>
                    <a:pt x="342" y="2550"/>
                  </a:lnTo>
                  <a:lnTo>
                    <a:pt x="312" y="2544"/>
                  </a:lnTo>
                  <a:lnTo>
                    <a:pt x="330" y="2532"/>
                  </a:lnTo>
                  <a:lnTo>
                    <a:pt x="336" y="2520"/>
                  </a:lnTo>
                  <a:lnTo>
                    <a:pt x="324" y="2520"/>
                  </a:lnTo>
                  <a:lnTo>
                    <a:pt x="288" y="2538"/>
                  </a:lnTo>
                  <a:lnTo>
                    <a:pt x="264" y="2538"/>
                  </a:lnTo>
                  <a:lnTo>
                    <a:pt x="258" y="2526"/>
                  </a:lnTo>
                  <a:lnTo>
                    <a:pt x="240" y="2532"/>
                  </a:lnTo>
                  <a:lnTo>
                    <a:pt x="240" y="2550"/>
                  </a:lnTo>
                  <a:lnTo>
                    <a:pt x="216" y="2562"/>
                  </a:lnTo>
                  <a:lnTo>
                    <a:pt x="204" y="2550"/>
                  </a:lnTo>
                  <a:lnTo>
                    <a:pt x="174" y="2544"/>
                  </a:lnTo>
                  <a:lnTo>
                    <a:pt x="126" y="2550"/>
                  </a:lnTo>
                  <a:lnTo>
                    <a:pt x="108" y="2562"/>
                  </a:lnTo>
                  <a:lnTo>
                    <a:pt x="72" y="2562"/>
                  </a:lnTo>
                  <a:lnTo>
                    <a:pt x="66" y="2550"/>
                  </a:lnTo>
                  <a:lnTo>
                    <a:pt x="48" y="2538"/>
                  </a:lnTo>
                  <a:lnTo>
                    <a:pt x="48" y="2526"/>
                  </a:lnTo>
                  <a:lnTo>
                    <a:pt x="60" y="2526"/>
                  </a:lnTo>
                  <a:lnTo>
                    <a:pt x="84" y="2508"/>
                  </a:lnTo>
                  <a:lnTo>
                    <a:pt x="66" y="2508"/>
                  </a:lnTo>
                  <a:lnTo>
                    <a:pt x="48" y="2502"/>
                  </a:lnTo>
                  <a:lnTo>
                    <a:pt x="48" y="2496"/>
                  </a:lnTo>
                  <a:lnTo>
                    <a:pt x="60" y="2496"/>
                  </a:lnTo>
                  <a:lnTo>
                    <a:pt x="72" y="2490"/>
                  </a:lnTo>
                  <a:lnTo>
                    <a:pt x="114" y="2490"/>
                  </a:lnTo>
                  <a:lnTo>
                    <a:pt x="144" y="2472"/>
                  </a:lnTo>
                  <a:lnTo>
                    <a:pt x="102" y="2472"/>
                  </a:lnTo>
                  <a:lnTo>
                    <a:pt x="90" y="2484"/>
                  </a:lnTo>
                  <a:lnTo>
                    <a:pt x="66" y="2478"/>
                  </a:lnTo>
                  <a:lnTo>
                    <a:pt x="84" y="2460"/>
                  </a:lnTo>
                  <a:lnTo>
                    <a:pt x="30" y="2442"/>
                  </a:lnTo>
                  <a:lnTo>
                    <a:pt x="36" y="2430"/>
                  </a:lnTo>
                  <a:lnTo>
                    <a:pt x="66" y="2424"/>
                  </a:lnTo>
                  <a:lnTo>
                    <a:pt x="90" y="2406"/>
                  </a:lnTo>
                  <a:lnTo>
                    <a:pt x="102" y="2412"/>
                  </a:lnTo>
                  <a:lnTo>
                    <a:pt x="132" y="2406"/>
                  </a:lnTo>
                  <a:lnTo>
                    <a:pt x="180" y="2424"/>
                  </a:lnTo>
                  <a:lnTo>
                    <a:pt x="198" y="2418"/>
                  </a:lnTo>
                  <a:lnTo>
                    <a:pt x="234" y="2424"/>
                  </a:lnTo>
                  <a:lnTo>
                    <a:pt x="264" y="2394"/>
                  </a:lnTo>
                  <a:lnTo>
                    <a:pt x="246" y="2394"/>
                  </a:lnTo>
                  <a:lnTo>
                    <a:pt x="228" y="2406"/>
                  </a:lnTo>
                  <a:lnTo>
                    <a:pt x="186" y="2406"/>
                  </a:lnTo>
                  <a:lnTo>
                    <a:pt x="156" y="2388"/>
                  </a:lnTo>
                  <a:lnTo>
                    <a:pt x="114" y="2382"/>
                  </a:lnTo>
                  <a:lnTo>
                    <a:pt x="78" y="2388"/>
                  </a:lnTo>
                  <a:lnTo>
                    <a:pt x="66" y="2382"/>
                  </a:lnTo>
                  <a:lnTo>
                    <a:pt x="78" y="2364"/>
                  </a:lnTo>
                  <a:lnTo>
                    <a:pt x="48" y="2340"/>
                  </a:lnTo>
                  <a:lnTo>
                    <a:pt x="42" y="2322"/>
                  </a:lnTo>
                  <a:lnTo>
                    <a:pt x="60" y="2322"/>
                  </a:lnTo>
                  <a:lnTo>
                    <a:pt x="84" y="2340"/>
                  </a:lnTo>
                  <a:lnTo>
                    <a:pt x="90" y="2364"/>
                  </a:lnTo>
                  <a:lnTo>
                    <a:pt x="114" y="2352"/>
                  </a:lnTo>
                  <a:lnTo>
                    <a:pt x="96" y="2328"/>
                  </a:lnTo>
                  <a:lnTo>
                    <a:pt x="144" y="2328"/>
                  </a:lnTo>
                  <a:lnTo>
                    <a:pt x="150" y="2358"/>
                  </a:lnTo>
                  <a:lnTo>
                    <a:pt x="168" y="2352"/>
                  </a:lnTo>
                  <a:lnTo>
                    <a:pt x="192" y="2346"/>
                  </a:lnTo>
                  <a:lnTo>
                    <a:pt x="162" y="2328"/>
                  </a:lnTo>
                  <a:lnTo>
                    <a:pt x="192" y="2304"/>
                  </a:lnTo>
                  <a:lnTo>
                    <a:pt x="222" y="2322"/>
                  </a:lnTo>
                  <a:lnTo>
                    <a:pt x="228" y="2310"/>
                  </a:lnTo>
                  <a:lnTo>
                    <a:pt x="216" y="2292"/>
                  </a:lnTo>
                  <a:lnTo>
                    <a:pt x="246" y="2286"/>
                  </a:lnTo>
                  <a:lnTo>
                    <a:pt x="270" y="2292"/>
                  </a:lnTo>
                  <a:lnTo>
                    <a:pt x="270" y="2328"/>
                  </a:lnTo>
                  <a:lnTo>
                    <a:pt x="282" y="2340"/>
                  </a:lnTo>
                  <a:lnTo>
                    <a:pt x="306" y="2328"/>
                  </a:lnTo>
                  <a:lnTo>
                    <a:pt x="288" y="2310"/>
                  </a:lnTo>
                  <a:lnTo>
                    <a:pt x="300" y="2292"/>
                  </a:lnTo>
                  <a:lnTo>
                    <a:pt x="264" y="2274"/>
                  </a:lnTo>
                  <a:lnTo>
                    <a:pt x="234" y="2256"/>
                  </a:lnTo>
                  <a:lnTo>
                    <a:pt x="186" y="2250"/>
                  </a:lnTo>
                  <a:lnTo>
                    <a:pt x="180" y="2238"/>
                  </a:lnTo>
                  <a:lnTo>
                    <a:pt x="204" y="2226"/>
                  </a:lnTo>
                  <a:lnTo>
                    <a:pt x="216" y="2232"/>
                  </a:lnTo>
                  <a:lnTo>
                    <a:pt x="234" y="2220"/>
                  </a:lnTo>
                  <a:lnTo>
                    <a:pt x="258" y="2238"/>
                  </a:lnTo>
                  <a:lnTo>
                    <a:pt x="270" y="2226"/>
                  </a:lnTo>
                  <a:lnTo>
                    <a:pt x="282" y="2226"/>
                  </a:lnTo>
                  <a:lnTo>
                    <a:pt x="312" y="2256"/>
                  </a:lnTo>
                  <a:lnTo>
                    <a:pt x="342" y="2268"/>
                  </a:lnTo>
                  <a:lnTo>
                    <a:pt x="354" y="2244"/>
                  </a:lnTo>
                  <a:lnTo>
                    <a:pt x="402" y="2226"/>
                  </a:lnTo>
                  <a:lnTo>
                    <a:pt x="408" y="2208"/>
                  </a:lnTo>
                  <a:lnTo>
                    <a:pt x="390" y="2208"/>
                  </a:lnTo>
                  <a:lnTo>
                    <a:pt x="354" y="2226"/>
                  </a:lnTo>
                  <a:lnTo>
                    <a:pt x="342" y="2220"/>
                  </a:lnTo>
                  <a:lnTo>
                    <a:pt x="366" y="2208"/>
                  </a:lnTo>
                  <a:lnTo>
                    <a:pt x="354" y="2196"/>
                  </a:lnTo>
                  <a:lnTo>
                    <a:pt x="306" y="2214"/>
                  </a:lnTo>
                  <a:lnTo>
                    <a:pt x="282" y="2190"/>
                  </a:lnTo>
                  <a:lnTo>
                    <a:pt x="300" y="2178"/>
                  </a:lnTo>
                  <a:lnTo>
                    <a:pt x="294" y="2154"/>
                  </a:lnTo>
                  <a:lnTo>
                    <a:pt x="306" y="2142"/>
                  </a:lnTo>
                  <a:lnTo>
                    <a:pt x="324" y="2154"/>
                  </a:lnTo>
                  <a:lnTo>
                    <a:pt x="354" y="2154"/>
                  </a:lnTo>
                  <a:lnTo>
                    <a:pt x="378" y="2172"/>
                  </a:lnTo>
                  <a:lnTo>
                    <a:pt x="396" y="2160"/>
                  </a:lnTo>
                  <a:lnTo>
                    <a:pt x="432" y="2202"/>
                  </a:lnTo>
                  <a:lnTo>
                    <a:pt x="474" y="2214"/>
                  </a:lnTo>
                  <a:lnTo>
                    <a:pt x="504" y="2214"/>
                  </a:lnTo>
                  <a:lnTo>
                    <a:pt x="492" y="2202"/>
                  </a:lnTo>
                  <a:lnTo>
                    <a:pt x="462" y="2196"/>
                  </a:lnTo>
                  <a:lnTo>
                    <a:pt x="438" y="2178"/>
                  </a:lnTo>
                  <a:lnTo>
                    <a:pt x="408" y="2148"/>
                  </a:lnTo>
                  <a:lnTo>
                    <a:pt x="414" y="2124"/>
                  </a:lnTo>
                  <a:lnTo>
                    <a:pt x="426" y="2124"/>
                  </a:lnTo>
                  <a:lnTo>
                    <a:pt x="432" y="2142"/>
                  </a:lnTo>
                  <a:lnTo>
                    <a:pt x="456" y="2160"/>
                  </a:lnTo>
                  <a:lnTo>
                    <a:pt x="486" y="2160"/>
                  </a:lnTo>
                  <a:lnTo>
                    <a:pt x="492" y="2184"/>
                  </a:lnTo>
                  <a:lnTo>
                    <a:pt x="528" y="2190"/>
                  </a:lnTo>
                  <a:lnTo>
                    <a:pt x="528" y="2172"/>
                  </a:lnTo>
                  <a:lnTo>
                    <a:pt x="510" y="2166"/>
                  </a:lnTo>
                  <a:lnTo>
                    <a:pt x="516" y="2148"/>
                  </a:lnTo>
                  <a:lnTo>
                    <a:pt x="480" y="2148"/>
                  </a:lnTo>
                  <a:lnTo>
                    <a:pt x="444" y="2130"/>
                  </a:lnTo>
                  <a:lnTo>
                    <a:pt x="450" y="2118"/>
                  </a:lnTo>
                  <a:lnTo>
                    <a:pt x="468" y="2118"/>
                  </a:lnTo>
                  <a:lnTo>
                    <a:pt x="480" y="2130"/>
                  </a:lnTo>
                  <a:lnTo>
                    <a:pt x="498" y="2118"/>
                  </a:lnTo>
                  <a:lnTo>
                    <a:pt x="528" y="2100"/>
                  </a:lnTo>
                  <a:lnTo>
                    <a:pt x="522" y="2088"/>
                  </a:lnTo>
                  <a:lnTo>
                    <a:pt x="504" y="2094"/>
                  </a:lnTo>
                  <a:lnTo>
                    <a:pt x="486" y="2094"/>
                  </a:lnTo>
                  <a:lnTo>
                    <a:pt x="516" y="2070"/>
                  </a:lnTo>
                  <a:lnTo>
                    <a:pt x="540" y="2064"/>
                  </a:lnTo>
                  <a:lnTo>
                    <a:pt x="564" y="2076"/>
                  </a:lnTo>
                  <a:lnTo>
                    <a:pt x="606" y="2046"/>
                  </a:lnTo>
                  <a:lnTo>
                    <a:pt x="564" y="2046"/>
                  </a:lnTo>
                  <a:lnTo>
                    <a:pt x="564" y="2034"/>
                  </a:lnTo>
                  <a:lnTo>
                    <a:pt x="594" y="2028"/>
                  </a:lnTo>
                  <a:lnTo>
                    <a:pt x="606" y="2010"/>
                  </a:lnTo>
                  <a:lnTo>
                    <a:pt x="630" y="2010"/>
                  </a:lnTo>
                  <a:lnTo>
                    <a:pt x="648" y="2040"/>
                  </a:lnTo>
                  <a:lnTo>
                    <a:pt x="648" y="2064"/>
                  </a:lnTo>
                  <a:lnTo>
                    <a:pt x="666" y="2082"/>
                  </a:lnTo>
                  <a:lnTo>
                    <a:pt x="636" y="2112"/>
                  </a:lnTo>
                  <a:lnTo>
                    <a:pt x="684" y="2088"/>
                  </a:lnTo>
                  <a:lnTo>
                    <a:pt x="684" y="2064"/>
                  </a:lnTo>
                  <a:lnTo>
                    <a:pt x="702" y="2052"/>
                  </a:lnTo>
                  <a:lnTo>
                    <a:pt x="738" y="2046"/>
                  </a:lnTo>
                  <a:lnTo>
                    <a:pt x="756" y="2070"/>
                  </a:lnTo>
                  <a:lnTo>
                    <a:pt x="786" y="2070"/>
                  </a:lnTo>
                  <a:lnTo>
                    <a:pt x="786" y="2046"/>
                  </a:lnTo>
                  <a:lnTo>
                    <a:pt x="798" y="2028"/>
                  </a:lnTo>
                  <a:lnTo>
                    <a:pt x="774" y="2016"/>
                  </a:lnTo>
                  <a:lnTo>
                    <a:pt x="816" y="1974"/>
                  </a:lnTo>
                  <a:lnTo>
                    <a:pt x="834" y="1974"/>
                  </a:lnTo>
                  <a:lnTo>
                    <a:pt x="852" y="1956"/>
                  </a:lnTo>
                  <a:lnTo>
                    <a:pt x="810" y="1944"/>
                  </a:lnTo>
                  <a:lnTo>
                    <a:pt x="810" y="1926"/>
                  </a:lnTo>
                  <a:lnTo>
                    <a:pt x="852" y="1902"/>
                  </a:lnTo>
                  <a:lnTo>
                    <a:pt x="834" y="1902"/>
                  </a:lnTo>
                  <a:lnTo>
                    <a:pt x="810" y="1896"/>
                  </a:lnTo>
                  <a:lnTo>
                    <a:pt x="798" y="1908"/>
                  </a:lnTo>
                  <a:lnTo>
                    <a:pt x="786" y="1914"/>
                  </a:lnTo>
                  <a:lnTo>
                    <a:pt x="780" y="1938"/>
                  </a:lnTo>
                  <a:lnTo>
                    <a:pt x="762" y="1968"/>
                  </a:lnTo>
                  <a:lnTo>
                    <a:pt x="786" y="1962"/>
                  </a:lnTo>
                  <a:lnTo>
                    <a:pt x="786" y="1980"/>
                  </a:lnTo>
                  <a:lnTo>
                    <a:pt x="738" y="2022"/>
                  </a:lnTo>
                  <a:lnTo>
                    <a:pt x="702" y="2022"/>
                  </a:lnTo>
                  <a:lnTo>
                    <a:pt x="672" y="2040"/>
                  </a:lnTo>
                  <a:lnTo>
                    <a:pt x="654" y="2022"/>
                  </a:lnTo>
                  <a:lnTo>
                    <a:pt x="654" y="1992"/>
                  </a:lnTo>
                  <a:lnTo>
                    <a:pt x="672" y="1986"/>
                  </a:lnTo>
                  <a:lnTo>
                    <a:pt x="678" y="1968"/>
                  </a:lnTo>
                  <a:lnTo>
                    <a:pt x="660" y="1968"/>
                  </a:lnTo>
                  <a:lnTo>
                    <a:pt x="630" y="1986"/>
                  </a:lnTo>
                  <a:lnTo>
                    <a:pt x="624" y="1974"/>
                  </a:lnTo>
                  <a:lnTo>
                    <a:pt x="648" y="1950"/>
                  </a:lnTo>
                  <a:lnTo>
                    <a:pt x="666" y="1938"/>
                  </a:lnTo>
                  <a:lnTo>
                    <a:pt x="672" y="1908"/>
                  </a:lnTo>
                  <a:lnTo>
                    <a:pt x="672" y="1902"/>
                  </a:lnTo>
                  <a:lnTo>
                    <a:pt x="696" y="1884"/>
                  </a:lnTo>
                  <a:lnTo>
                    <a:pt x="696" y="1854"/>
                  </a:lnTo>
                  <a:lnTo>
                    <a:pt x="708" y="1848"/>
                  </a:lnTo>
                  <a:lnTo>
                    <a:pt x="744" y="1848"/>
                  </a:lnTo>
                  <a:lnTo>
                    <a:pt x="738" y="1836"/>
                  </a:lnTo>
                  <a:lnTo>
                    <a:pt x="738" y="1818"/>
                  </a:lnTo>
                  <a:lnTo>
                    <a:pt x="756" y="1806"/>
                  </a:lnTo>
                  <a:lnTo>
                    <a:pt x="744" y="1794"/>
                  </a:lnTo>
                  <a:lnTo>
                    <a:pt x="768" y="1794"/>
                  </a:lnTo>
                  <a:lnTo>
                    <a:pt x="774" y="1776"/>
                  </a:lnTo>
                  <a:lnTo>
                    <a:pt x="792" y="1788"/>
                  </a:lnTo>
                  <a:lnTo>
                    <a:pt x="798" y="1806"/>
                  </a:lnTo>
                  <a:lnTo>
                    <a:pt x="816" y="1806"/>
                  </a:lnTo>
                  <a:lnTo>
                    <a:pt x="828" y="1782"/>
                  </a:lnTo>
                  <a:lnTo>
                    <a:pt x="852" y="1776"/>
                  </a:lnTo>
                  <a:lnTo>
                    <a:pt x="822" y="1764"/>
                  </a:lnTo>
                  <a:lnTo>
                    <a:pt x="822" y="1752"/>
                  </a:lnTo>
                  <a:lnTo>
                    <a:pt x="840" y="1734"/>
                  </a:lnTo>
                  <a:lnTo>
                    <a:pt x="876" y="1728"/>
                  </a:lnTo>
                  <a:lnTo>
                    <a:pt x="882" y="1716"/>
                  </a:lnTo>
                  <a:lnTo>
                    <a:pt x="864" y="1710"/>
                  </a:lnTo>
                  <a:lnTo>
                    <a:pt x="882" y="1692"/>
                  </a:lnTo>
                  <a:lnTo>
                    <a:pt x="906" y="1680"/>
                  </a:lnTo>
                  <a:lnTo>
                    <a:pt x="906" y="1668"/>
                  </a:lnTo>
                  <a:lnTo>
                    <a:pt x="924" y="1662"/>
                  </a:lnTo>
                  <a:lnTo>
                    <a:pt x="948" y="1662"/>
                  </a:lnTo>
                  <a:lnTo>
                    <a:pt x="972" y="1638"/>
                  </a:lnTo>
                  <a:lnTo>
                    <a:pt x="990" y="1632"/>
                  </a:lnTo>
                  <a:lnTo>
                    <a:pt x="1008" y="1602"/>
                  </a:lnTo>
                  <a:lnTo>
                    <a:pt x="990" y="1602"/>
                  </a:lnTo>
                  <a:lnTo>
                    <a:pt x="978" y="1626"/>
                  </a:lnTo>
                  <a:lnTo>
                    <a:pt x="960" y="1626"/>
                  </a:lnTo>
                  <a:lnTo>
                    <a:pt x="948" y="1602"/>
                  </a:lnTo>
                  <a:lnTo>
                    <a:pt x="948" y="1578"/>
                  </a:lnTo>
                  <a:lnTo>
                    <a:pt x="942" y="1578"/>
                  </a:lnTo>
                  <a:lnTo>
                    <a:pt x="942" y="1554"/>
                  </a:lnTo>
                  <a:lnTo>
                    <a:pt x="954" y="1548"/>
                  </a:lnTo>
                  <a:lnTo>
                    <a:pt x="990" y="1566"/>
                  </a:lnTo>
                  <a:lnTo>
                    <a:pt x="990" y="1542"/>
                  </a:lnTo>
                  <a:lnTo>
                    <a:pt x="960" y="1536"/>
                  </a:lnTo>
                  <a:lnTo>
                    <a:pt x="960" y="1512"/>
                  </a:lnTo>
                  <a:lnTo>
                    <a:pt x="972" y="1506"/>
                  </a:lnTo>
                  <a:lnTo>
                    <a:pt x="990" y="1518"/>
                  </a:lnTo>
                  <a:lnTo>
                    <a:pt x="1002" y="1518"/>
                  </a:lnTo>
                  <a:lnTo>
                    <a:pt x="996" y="1500"/>
                  </a:lnTo>
                  <a:lnTo>
                    <a:pt x="984" y="1488"/>
                  </a:lnTo>
                  <a:lnTo>
                    <a:pt x="990" y="1482"/>
                  </a:lnTo>
                  <a:lnTo>
                    <a:pt x="990" y="1464"/>
                  </a:lnTo>
                  <a:lnTo>
                    <a:pt x="1002" y="1446"/>
                  </a:lnTo>
                  <a:lnTo>
                    <a:pt x="1020" y="1446"/>
                  </a:lnTo>
                  <a:lnTo>
                    <a:pt x="1038" y="1464"/>
                  </a:lnTo>
                  <a:lnTo>
                    <a:pt x="1038" y="1446"/>
                  </a:lnTo>
                  <a:lnTo>
                    <a:pt x="1020" y="1428"/>
                  </a:lnTo>
                  <a:lnTo>
                    <a:pt x="1020" y="1410"/>
                  </a:lnTo>
                  <a:lnTo>
                    <a:pt x="990" y="1410"/>
                  </a:lnTo>
                  <a:lnTo>
                    <a:pt x="978" y="1404"/>
                  </a:lnTo>
                  <a:lnTo>
                    <a:pt x="1008" y="1380"/>
                  </a:lnTo>
                  <a:lnTo>
                    <a:pt x="1050" y="1380"/>
                  </a:lnTo>
                  <a:lnTo>
                    <a:pt x="1062" y="1386"/>
                  </a:lnTo>
                  <a:lnTo>
                    <a:pt x="1086" y="1386"/>
                  </a:lnTo>
                  <a:lnTo>
                    <a:pt x="1086" y="1374"/>
                  </a:lnTo>
                  <a:lnTo>
                    <a:pt x="1104" y="1362"/>
                  </a:lnTo>
                  <a:lnTo>
                    <a:pt x="1086" y="1368"/>
                  </a:lnTo>
                  <a:lnTo>
                    <a:pt x="1068" y="1368"/>
                  </a:lnTo>
                  <a:lnTo>
                    <a:pt x="1062" y="1350"/>
                  </a:lnTo>
                  <a:lnTo>
                    <a:pt x="1020" y="1338"/>
                  </a:lnTo>
                  <a:lnTo>
                    <a:pt x="1002" y="1332"/>
                  </a:lnTo>
                  <a:lnTo>
                    <a:pt x="1014" y="1314"/>
                  </a:lnTo>
                  <a:lnTo>
                    <a:pt x="1014" y="1302"/>
                  </a:lnTo>
                  <a:lnTo>
                    <a:pt x="1026" y="1308"/>
                  </a:lnTo>
                  <a:lnTo>
                    <a:pt x="1044" y="1308"/>
                  </a:lnTo>
                  <a:lnTo>
                    <a:pt x="1062" y="1296"/>
                  </a:lnTo>
                  <a:lnTo>
                    <a:pt x="1044" y="1296"/>
                  </a:lnTo>
                  <a:lnTo>
                    <a:pt x="1038" y="1278"/>
                  </a:lnTo>
                  <a:lnTo>
                    <a:pt x="1050" y="1272"/>
                  </a:lnTo>
                  <a:lnTo>
                    <a:pt x="1032" y="1254"/>
                  </a:lnTo>
                  <a:lnTo>
                    <a:pt x="1044" y="1248"/>
                  </a:lnTo>
                  <a:lnTo>
                    <a:pt x="1044" y="1254"/>
                  </a:lnTo>
                  <a:lnTo>
                    <a:pt x="1074" y="1260"/>
                  </a:lnTo>
                  <a:lnTo>
                    <a:pt x="1080" y="1248"/>
                  </a:lnTo>
                  <a:lnTo>
                    <a:pt x="1062" y="1236"/>
                  </a:lnTo>
                  <a:lnTo>
                    <a:pt x="1068" y="1224"/>
                  </a:lnTo>
                  <a:lnTo>
                    <a:pt x="1080" y="1230"/>
                  </a:lnTo>
                  <a:lnTo>
                    <a:pt x="1104" y="1224"/>
                  </a:lnTo>
                  <a:lnTo>
                    <a:pt x="1086" y="1206"/>
                  </a:lnTo>
                  <a:lnTo>
                    <a:pt x="1062" y="1194"/>
                  </a:lnTo>
                  <a:lnTo>
                    <a:pt x="1062" y="1182"/>
                  </a:lnTo>
                  <a:lnTo>
                    <a:pt x="1086" y="1182"/>
                  </a:lnTo>
                  <a:lnTo>
                    <a:pt x="1122" y="1164"/>
                  </a:lnTo>
                  <a:lnTo>
                    <a:pt x="1134" y="1176"/>
                  </a:lnTo>
                  <a:lnTo>
                    <a:pt x="1158" y="1164"/>
                  </a:lnTo>
                  <a:lnTo>
                    <a:pt x="1158" y="1140"/>
                  </a:lnTo>
                  <a:lnTo>
                    <a:pt x="1200" y="1134"/>
                  </a:lnTo>
                  <a:lnTo>
                    <a:pt x="1218" y="1128"/>
                  </a:lnTo>
                  <a:lnTo>
                    <a:pt x="1248" y="1128"/>
                  </a:lnTo>
                  <a:lnTo>
                    <a:pt x="1284" y="1146"/>
                  </a:lnTo>
                  <a:lnTo>
                    <a:pt x="1284" y="1134"/>
                  </a:lnTo>
                  <a:lnTo>
                    <a:pt x="1266" y="1122"/>
                  </a:lnTo>
                  <a:lnTo>
                    <a:pt x="1260" y="1104"/>
                  </a:lnTo>
                  <a:lnTo>
                    <a:pt x="1236" y="1110"/>
                  </a:lnTo>
                  <a:lnTo>
                    <a:pt x="1218" y="1092"/>
                  </a:lnTo>
                  <a:lnTo>
                    <a:pt x="1194" y="1110"/>
                  </a:lnTo>
                  <a:lnTo>
                    <a:pt x="1164" y="1098"/>
                  </a:lnTo>
                  <a:lnTo>
                    <a:pt x="1164" y="1080"/>
                  </a:lnTo>
                  <a:lnTo>
                    <a:pt x="1194" y="1062"/>
                  </a:lnTo>
                  <a:lnTo>
                    <a:pt x="1218" y="1062"/>
                  </a:lnTo>
                  <a:lnTo>
                    <a:pt x="1200" y="1044"/>
                  </a:lnTo>
                  <a:lnTo>
                    <a:pt x="1218" y="1026"/>
                  </a:lnTo>
                  <a:lnTo>
                    <a:pt x="1230" y="1026"/>
                  </a:lnTo>
                  <a:lnTo>
                    <a:pt x="1254" y="1056"/>
                  </a:lnTo>
                  <a:lnTo>
                    <a:pt x="1272" y="1050"/>
                  </a:lnTo>
                  <a:lnTo>
                    <a:pt x="1296" y="1068"/>
                  </a:lnTo>
                  <a:lnTo>
                    <a:pt x="1296" y="1044"/>
                  </a:lnTo>
                  <a:lnTo>
                    <a:pt x="1266" y="1026"/>
                  </a:lnTo>
                  <a:lnTo>
                    <a:pt x="1248" y="1008"/>
                  </a:lnTo>
                  <a:lnTo>
                    <a:pt x="1254" y="978"/>
                  </a:lnTo>
                  <a:lnTo>
                    <a:pt x="1296" y="978"/>
                  </a:lnTo>
                  <a:lnTo>
                    <a:pt x="1284" y="960"/>
                  </a:lnTo>
                  <a:lnTo>
                    <a:pt x="1254" y="960"/>
                  </a:lnTo>
                  <a:lnTo>
                    <a:pt x="1230" y="990"/>
                  </a:lnTo>
                  <a:lnTo>
                    <a:pt x="1206" y="990"/>
                  </a:lnTo>
                  <a:lnTo>
                    <a:pt x="1224" y="966"/>
                  </a:lnTo>
                  <a:lnTo>
                    <a:pt x="1206" y="954"/>
                  </a:lnTo>
                  <a:lnTo>
                    <a:pt x="1218" y="930"/>
                  </a:lnTo>
                  <a:lnTo>
                    <a:pt x="1242" y="924"/>
                  </a:lnTo>
                  <a:lnTo>
                    <a:pt x="1254" y="936"/>
                  </a:lnTo>
                  <a:lnTo>
                    <a:pt x="1308" y="930"/>
                  </a:lnTo>
                  <a:lnTo>
                    <a:pt x="1320" y="906"/>
                  </a:lnTo>
                  <a:lnTo>
                    <a:pt x="1296" y="894"/>
                  </a:lnTo>
                  <a:lnTo>
                    <a:pt x="1266" y="894"/>
                  </a:lnTo>
                  <a:lnTo>
                    <a:pt x="1242" y="876"/>
                  </a:lnTo>
                  <a:lnTo>
                    <a:pt x="1266" y="852"/>
                  </a:lnTo>
                  <a:lnTo>
                    <a:pt x="1284" y="852"/>
                  </a:lnTo>
                  <a:lnTo>
                    <a:pt x="1278" y="864"/>
                  </a:lnTo>
                  <a:lnTo>
                    <a:pt x="1284" y="876"/>
                  </a:lnTo>
                  <a:lnTo>
                    <a:pt x="1308" y="876"/>
                  </a:lnTo>
                  <a:lnTo>
                    <a:pt x="1332" y="852"/>
                  </a:lnTo>
                  <a:lnTo>
                    <a:pt x="1350" y="876"/>
                  </a:lnTo>
                  <a:lnTo>
                    <a:pt x="1350" y="900"/>
                  </a:lnTo>
                  <a:lnTo>
                    <a:pt x="1362" y="924"/>
                  </a:lnTo>
                  <a:lnTo>
                    <a:pt x="1368" y="906"/>
                  </a:lnTo>
                  <a:lnTo>
                    <a:pt x="1362" y="888"/>
                  </a:lnTo>
                  <a:lnTo>
                    <a:pt x="1374" y="870"/>
                  </a:lnTo>
                  <a:lnTo>
                    <a:pt x="1386" y="870"/>
                  </a:lnTo>
                  <a:lnTo>
                    <a:pt x="1380" y="852"/>
                  </a:lnTo>
                  <a:lnTo>
                    <a:pt x="1356" y="834"/>
                  </a:lnTo>
                  <a:lnTo>
                    <a:pt x="1374" y="834"/>
                  </a:lnTo>
                  <a:lnTo>
                    <a:pt x="1392" y="846"/>
                  </a:lnTo>
                  <a:lnTo>
                    <a:pt x="1404" y="828"/>
                  </a:lnTo>
                  <a:lnTo>
                    <a:pt x="1392" y="822"/>
                  </a:lnTo>
                  <a:lnTo>
                    <a:pt x="1422" y="822"/>
                  </a:lnTo>
                  <a:lnTo>
                    <a:pt x="1434" y="834"/>
                  </a:lnTo>
                  <a:lnTo>
                    <a:pt x="1458" y="828"/>
                  </a:lnTo>
                  <a:lnTo>
                    <a:pt x="1464" y="846"/>
                  </a:lnTo>
                  <a:lnTo>
                    <a:pt x="1476" y="858"/>
                  </a:lnTo>
                  <a:lnTo>
                    <a:pt x="1482" y="852"/>
                  </a:lnTo>
                  <a:lnTo>
                    <a:pt x="1488" y="816"/>
                  </a:lnTo>
                  <a:lnTo>
                    <a:pt x="1506" y="792"/>
                  </a:lnTo>
                  <a:lnTo>
                    <a:pt x="1506" y="774"/>
                  </a:lnTo>
                  <a:lnTo>
                    <a:pt x="1488" y="774"/>
                  </a:lnTo>
                  <a:lnTo>
                    <a:pt x="1464" y="786"/>
                  </a:lnTo>
                  <a:lnTo>
                    <a:pt x="1446" y="780"/>
                  </a:lnTo>
                  <a:lnTo>
                    <a:pt x="1380" y="798"/>
                  </a:lnTo>
                  <a:lnTo>
                    <a:pt x="1356" y="792"/>
                  </a:lnTo>
                  <a:lnTo>
                    <a:pt x="1368" y="762"/>
                  </a:lnTo>
                  <a:lnTo>
                    <a:pt x="1398" y="762"/>
                  </a:lnTo>
                  <a:lnTo>
                    <a:pt x="1410" y="756"/>
                  </a:lnTo>
                  <a:lnTo>
                    <a:pt x="1404" y="738"/>
                  </a:lnTo>
                  <a:lnTo>
                    <a:pt x="1422" y="720"/>
                  </a:lnTo>
                  <a:lnTo>
                    <a:pt x="1446" y="714"/>
                  </a:lnTo>
                  <a:lnTo>
                    <a:pt x="1458" y="726"/>
                  </a:lnTo>
                  <a:lnTo>
                    <a:pt x="1476" y="720"/>
                  </a:lnTo>
                  <a:lnTo>
                    <a:pt x="1464" y="714"/>
                  </a:lnTo>
                  <a:lnTo>
                    <a:pt x="1470" y="702"/>
                  </a:lnTo>
                  <a:lnTo>
                    <a:pt x="1488" y="702"/>
                  </a:lnTo>
                  <a:lnTo>
                    <a:pt x="1500" y="690"/>
                  </a:lnTo>
                  <a:lnTo>
                    <a:pt x="1482" y="678"/>
                  </a:lnTo>
                  <a:lnTo>
                    <a:pt x="1500" y="666"/>
                  </a:lnTo>
                  <a:lnTo>
                    <a:pt x="1524" y="666"/>
                  </a:lnTo>
                  <a:lnTo>
                    <a:pt x="1506" y="642"/>
                  </a:lnTo>
                  <a:lnTo>
                    <a:pt x="1488" y="648"/>
                  </a:lnTo>
                  <a:lnTo>
                    <a:pt x="1482" y="642"/>
                  </a:lnTo>
                  <a:lnTo>
                    <a:pt x="1512" y="612"/>
                  </a:lnTo>
                  <a:lnTo>
                    <a:pt x="1530" y="606"/>
                  </a:lnTo>
                  <a:lnTo>
                    <a:pt x="1554" y="618"/>
                  </a:lnTo>
                  <a:lnTo>
                    <a:pt x="1560" y="588"/>
                  </a:lnTo>
                  <a:lnTo>
                    <a:pt x="1548" y="570"/>
                  </a:lnTo>
                  <a:lnTo>
                    <a:pt x="1554" y="534"/>
                  </a:lnTo>
                  <a:lnTo>
                    <a:pt x="1572" y="522"/>
                  </a:lnTo>
                  <a:lnTo>
                    <a:pt x="1578" y="546"/>
                  </a:lnTo>
                  <a:lnTo>
                    <a:pt x="1590" y="552"/>
                  </a:lnTo>
                  <a:lnTo>
                    <a:pt x="1590" y="582"/>
                  </a:lnTo>
                  <a:lnTo>
                    <a:pt x="1620" y="600"/>
                  </a:lnTo>
                  <a:lnTo>
                    <a:pt x="1602" y="576"/>
                  </a:lnTo>
                  <a:lnTo>
                    <a:pt x="1632" y="570"/>
                  </a:lnTo>
                  <a:lnTo>
                    <a:pt x="1656" y="570"/>
                  </a:lnTo>
                  <a:lnTo>
                    <a:pt x="1650" y="564"/>
                  </a:lnTo>
                  <a:lnTo>
                    <a:pt x="1626" y="558"/>
                  </a:lnTo>
                  <a:lnTo>
                    <a:pt x="1590" y="534"/>
                  </a:lnTo>
                  <a:lnTo>
                    <a:pt x="1596" y="516"/>
                  </a:lnTo>
                  <a:lnTo>
                    <a:pt x="1632" y="504"/>
                  </a:lnTo>
                  <a:lnTo>
                    <a:pt x="1644" y="510"/>
                  </a:lnTo>
                  <a:lnTo>
                    <a:pt x="1662" y="558"/>
                  </a:lnTo>
                  <a:lnTo>
                    <a:pt x="1692" y="570"/>
                  </a:lnTo>
                  <a:lnTo>
                    <a:pt x="1710" y="606"/>
                  </a:lnTo>
                  <a:lnTo>
                    <a:pt x="1722" y="576"/>
                  </a:lnTo>
                  <a:lnTo>
                    <a:pt x="1710" y="558"/>
                  </a:lnTo>
                  <a:lnTo>
                    <a:pt x="1674" y="528"/>
                  </a:lnTo>
                  <a:lnTo>
                    <a:pt x="1674" y="504"/>
                  </a:lnTo>
                  <a:lnTo>
                    <a:pt x="1662" y="480"/>
                  </a:lnTo>
                  <a:lnTo>
                    <a:pt x="1680" y="444"/>
                  </a:lnTo>
                  <a:lnTo>
                    <a:pt x="1710" y="426"/>
                  </a:lnTo>
                  <a:lnTo>
                    <a:pt x="1728" y="432"/>
                  </a:lnTo>
                  <a:lnTo>
                    <a:pt x="1734" y="468"/>
                  </a:lnTo>
                  <a:lnTo>
                    <a:pt x="1722" y="498"/>
                  </a:lnTo>
                  <a:lnTo>
                    <a:pt x="1722" y="522"/>
                  </a:lnTo>
                  <a:lnTo>
                    <a:pt x="1746" y="498"/>
                  </a:lnTo>
                  <a:lnTo>
                    <a:pt x="1746" y="450"/>
                  </a:lnTo>
                  <a:lnTo>
                    <a:pt x="1776" y="396"/>
                  </a:lnTo>
                  <a:lnTo>
                    <a:pt x="1800" y="384"/>
                  </a:lnTo>
                  <a:lnTo>
                    <a:pt x="1818" y="462"/>
                  </a:lnTo>
                  <a:lnTo>
                    <a:pt x="1794" y="504"/>
                  </a:lnTo>
                  <a:lnTo>
                    <a:pt x="1806" y="522"/>
                  </a:lnTo>
                  <a:lnTo>
                    <a:pt x="1782" y="540"/>
                  </a:lnTo>
                  <a:lnTo>
                    <a:pt x="1782" y="552"/>
                  </a:lnTo>
                  <a:lnTo>
                    <a:pt x="1812" y="528"/>
                  </a:lnTo>
                  <a:lnTo>
                    <a:pt x="1824" y="504"/>
                  </a:lnTo>
                  <a:lnTo>
                    <a:pt x="1842" y="480"/>
                  </a:lnTo>
                  <a:lnTo>
                    <a:pt x="1854" y="492"/>
                  </a:lnTo>
                  <a:lnTo>
                    <a:pt x="1878" y="492"/>
                  </a:lnTo>
                  <a:lnTo>
                    <a:pt x="1866" y="468"/>
                  </a:lnTo>
                  <a:lnTo>
                    <a:pt x="1836" y="456"/>
                  </a:lnTo>
                  <a:lnTo>
                    <a:pt x="1836" y="432"/>
                  </a:lnTo>
                  <a:lnTo>
                    <a:pt x="1860" y="414"/>
                  </a:lnTo>
                  <a:lnTo>
                    <a:pt x="1860" y="396"/>
                  </a:lnTo>
                  <a:lnTo>
                    <a:pt x="1884" y="378"/>
                  </a:lnTo>
                  <a:lnTo>
                    <a:pt x="1890" y="414"/>
                  </a:lnTo>
                  <a:lnTo>
                    <a:pt x="1914" y="396"/>
                  </a:lnTo>
                  <a:lnTo>
                    <a:pt x="1920" y="372"/>
                  </a:lnTo>
                  <a:lnTo>
                    <a:pt x="1938" y="390"/>
                  </a:lnTo>
                  <a:lnTo>
                    <a:pt x="1962" y="402"/>
                  </a:lnTo>
                  <a:lnTo>
                    <a:pt x="1980" y="432"/>
                  </a:lnTo>
                  <a:lnTo>
                    <a:pt x="2004" y="444"/>
                  </a:lnTo>
                  <a:lnTo>
                    <a:pt x="2004" y="426"/>
                  </a:lnTo>
                  <a:lnTo>
                    <a:pt x="1980" y="396"/>
                  </a:lnTo>
                  <a:lnTo>
                    <a:pt x="1980" y="372"/>
                  </a:lnTo>
                  <a:lnTo>
                    <a:pt x="1998" y="348"/>
                  </a:lnTo>
                  <a:lnTo>
                    <a:pt x="1962" y="348"/>
                  </a:lnTo>
                  <a:lnTo>
                    <a:pt x="1950" y="330"/>
                  </a:lnTo>
                  <a:lnTo>
                    <a:pt x="1926" y="330"/>
                  </a:lnTo>
                  <a:lnTo>
                    <a:pt x="1890" y="294"/>
                  </a:lnTo>
                  <a:lnTo>
                    <a:pt x="1890" y="282"/>
                  </a:lnTo>
                  <a:lnTo>
                    <a:pt x="1920" y="276"/>
                  </a:lnTo>
                  <a:lnTo>
                    <a:pt x="1944" y="258"/>
                  </a:lnTo>
                  <a:lnTo>
                    <a:pt x="1956" y="276"/>
                  </a:lnTo>
                  <a:lnTo>
                    <a:pt x="1968" y="258"/>
                  </a:lnTo>
                  <a:lnTo>
                    <a:pt x="1986" y="258"/>
                  </a:lnTo>
                  <a:lnTo>
                    <a:pt x="2028" y="294"/>
                  </a:lnTo>
                  <a:lnTo>
                    <a:pt x="2088" y="294"/>
                  </a:lnTo>
                  <a:lnTo>
                    <a:pt x="2112" y="306"/>
                  </a:lnTo>
                  <a:lnTo>
                    <a:pt x="2100" y="324"/>
                  </a:lnTo>
                  <a:lnTo>
                    <a:pt x="2118" y="324"/>
                  </a:lnTo>
                  <a:lnTo>
                    <a:pt x="2124" y="366"/>
                  </a:lnTo>
                  <a:lnTo>
                    <a:pt x="2160" y="366"/>
                  </a:lnTo>
                  <a:lnTo>
                    <a:pt x="2178" y="354"/>
                  </a:lnTo>
                  <a:lnTo>
                    <a:pt x="2166" y="342"/>
                  </a:lnTo>
                  <a:lnTo>
                    <a:pt x="2142" y="336"/>
                  </a:lnTo>
                  <a:lnTo>
                    <a:pt x="2160" y="318"/>
                  </a:lnTo>
                  <a:lnTo>
                    <a:pt x="2136" y="294"/>
                  </a:lnTo>
                  <a:lnTo>
                    <a:pt x="2142" y="276"/>
                  </a:lnTo>
                  <a:lnTo>
                    <a:pt x="2172" y="258"/>
                  </a:lnTo>
                  <a:lnTo>
                    <a:pt x="2160" y="252"/>
                  </a:lnTo>
                  <a:lnTo>
                    <a:pt x="2160" y="240"/>
                  </a:lnTo>
                  <a:lnTo>
                    <a:pt x="2178" y="234"/>
                  </a:lnTo>
                  <a:lnTo>
                    <a:pt x="2196" y="204"/>
                  </a:lnTo>
                  <a:lnTo>
                    <a:pt x="2208" y="204"/>
                  </a:lnTo>
                  <a:lnTo>
                    <a:pt x="2238" y="222"/>
                  </a:lnTo>
                  <a:lnTo>
                    <a:pt x="2244" y="210"/>
                  </a:lnTo>
                  <a:lnTo>
                    <a:pt x="2238" y="198"/>
                  </a:lnTo>
                  <a:lnTo>
                    <a:pt x="2238" y="186"/>
                  </a:lnTo>
                  <a:lnTo>
                    <a:pt x="2256" y="168"/>
                  </a:lnTo>
                  <a:lnTo>
                    <a:pt x="2274" y="186"/>
                  </a:lnTo>
                  <a:lnTo>
                    <a:pt x="2280" y="174"/>
                  </a:lnTo>
                  <a:lnTo>
                    <a:pt x="2274" y="150"/>
                  </a:lnTo>
                  <a:lnTo>
                    <a:pt x="2238" y="132"/>
                  </a:lnTo>
                  <a:lnTo>
                    <a:pt x="2232" y="120"/>
                  </a:lnTo>
                  <a:lnTo>
                    <a:pt x="2244" y="108"/>
                  </a:lnTo>
                  <a:lnTo>
                    <a:pt x="2262" y="120"/>
                  </a:lnTo>
                  <a:lnTo>
                    <a:pt x="2274" y="132"/>
                  </a:lnTo>
                  <a:lnTo>
                    <a:pt x="2286" y="114"/>
                  </a:lnTo>
                  <a:lnTo>
                    <a:pt x="2280" y="84"/>
                  </a:lnTo>
                  <a:lnTo>
                    <a:pt x="2298" y="72"/>
                  </a:lnTo>
                  <a:lnTo>
                    <a:pt x="2322" y="78"/>
                  </a:lnTo>
                  <a:lnTo>
                    <a:pt x="2346" y="96"/>
                  </a:lnTo>
                  <a:lnTo>
                    <a:pt x="2346" y="120"/>
                  </a:lnTo>
                  <a:lnTo>
                    <a:pt x="2364" y="102"/>
                  </a:lnTo>
                  <a:lnTo>
                    <a:pt x="2358" y="78"/>
                  </a:lnTo>
                  <a:lnTo>
                    <a:pt x="2370" y="72"/>
                  </a:lnTo>
                  <a:lnTo>
                    <a:pt x="2394" y="96"/>
                  </a:lnTo>
                  <a:lnTo>
                    <a:pt x="2418" y="96"/>
                  </a:lnTo>
                  <a:lnTo>
                    <a:pt x="2424" y="114"/>
                  </a:lnTo>
                  <a:lnTo>
                    <a:pt x="2418" y="120"/>
                  </a:lnTo>
                  <a:lnTo>
                    <a:pt x="2406" y="144"/>
                  </a:lnTo>
                  <a:lnTo>
                    <a:pt x="2364" y="192"/>
                  </a:lnTo>
                  <a:lnTo>
                    <a:pt x="2376" y="216"/>
                  </a:lnTo>
                  <a:lnTo>
                    <a:pt x="2364" y="234"/>
                  </a:lnTo>
                  <a:lnTo>
                    <a:pt x="2370" y="258"/>
                  </a:lnTo>
                  <a:lnTo>
                    <a:pt x="2346" y="294"/>
                  </a:lnTo>
                  <a:lnTo>
                    <a:pt x="2352" y="312"/>
                  </a:lnTo>
                  <a:lnTo>
                    <a:pt x="2352" y="336"/>
                  </a:lnTo>
                  <a:lnTo>
                    <a:pt x="2376" y="324"/>
                  </a:lnTo>
                  <a:lnTo>
                    <a:pt x="2412" y="288"/>
                  </a:lnTo>
                  <a:lnTo>
                    <a:pt x="2418" y="258"/>
                  </a:lnTo>
                  <a:lnTo>
                    <a:pt x="2412" y="246"/>
                  </a:lnTo>
                  <a:lnTo>
                    <a:pt x="2418" y="210"/>
                  </a:lnTo>
                  <a:lnTo>
                    <a:pt x="2460" y="162"/>
                  </a:lnTo>
                  <a:lnTo>
                    <a:pt x="2460" y="132"/>
                  </a:lnTo>
                  <a:lnTo>
                    <a:pt x="2496" y="72"/>
                  </a:lnTo>
                  <a:lnTo>
                    <a:pt x="2514" y="72"/>
                  </a:lnTo>
                  <a:lnTo>
                    <a:pt x="2520" y="84"/>
                  </a:lnTo>
                  <a:lnTo>
                    <a:pt x="2520" y="126"/>
                  </a:lnTo>
                  <a:lnTo>
                    <a:pt x="2502" y="144"/>
                  </a:lnTo>
                  <a:lnTo>
                    <a:pt x="2502" y="156"/>
                  </a:lnTo>
                  <a:lnTo>
                    <a:pt x="2526" y="162"/>
                  </a:lnTo>
                  <a:lnTo>
                    <a:pt x="2502" y="216"/>
                  </a:lnTo>
                  <a:lnTo>
                    <a:pt x="2502" y="240"/>
                  </a:lnTo>
                  <a:lnTo>
                    <a:pt x="2520" y="228"/>
                  </a:lnTo>
                  <a:lnTo>
                    <a:pt x="2526" y="216"/>
                  </a:lnTo>
                  <a:lnTo>
                    <a:pt x="2544" y="204"/>
                  </a:lnTo>
                  <a:lnTo>
                    <a:pt x="2562" y="216"/>
                  </a:lnTo>
                  <a:lnTo>
                    <a:pt x="2574" y="210"/>
                  </a:lnTo>
                  <a:lnTo>
                    <a:pt x="2562" y="180"/>
                  </a:lnTo>
                  <a:lnTo>
                    <a:pt x="2580" y="168"/>
                  </a:lnTo>
                  <a:lnTo>
                    <a:pt x="2574" y="162"/>
                  </a:lnTo>
                  <a:lnTo>
                    <a:pt x="2574" y="144"/>
                  </a:lnTo>
                  <a:lnTo>
                    <a:pt x="2592" y="138"/>
                  </a:lnTo>
                  <a:lnTo>
                    <a:pt x="2592" y="114"/>
                  </a:lnTo>
                  <a:lnTo>
                    <a:pt x="2610" y="108"/>
                  </a:lnTo>
                  <a:lnTo>
                    <a:pt x="2610" y="96"/>
                  </a:lnTo>
                  <a:lnTo>
                    <a:pt x="2604" y="90"/>
                  </a:lnTo>
                  <a:lnTo>
                    <a:pt x="2580" y="84"/>
                  </a:lnTo>
                  <a:lnTo>
                    <a:pt x="2574" y="78"/>
                  </a:lnTo>
                  <a:lnTo>
                    <a:pt x="2580" y="54"/>
                  </a:lnTo>
                  <a:lnTo>
                    <a:pt x="2598" y="42"/>
                  </a:lnTo>
                  <a:lnTo>
                    <a:pt x="2616" y="66"/>
                  </a:lnTo>
                  <a:lnTo>
                    <a:pt x="2628" y="66"/>
                  </a:lnTo>
                  <a:lnTo>
                    <a:pt x="2640" y="54"/>
                  </a:lnTo>
                  <a:lnTo>
                    <a:pt x="2622" y="30"/>
                  </a:lnTo>
                  <a:lnTo>
                    <a:pt x="2622" y="18"/>
                  </a:lnTo>
                  <a:lnTo>
                    <a:pt x="2646" y="0"/>
                  </a:lnTo>
                  <a:close/>
                  <a:moveTo>
                    <a:pt x="2400" y="0"/>
                  </a:moveTo>
                  <a:lnTo>
                    <a:pt x="2418" y="12"/>
                  </a:lnTo>
                  <a:lnTo>
                    <a:pt x="2442" y="18"/>
                  </a:lnTo>
                  <a:lnTo>
                    <a:pt x="2418" y="42"/>
                  </a:lnTo>
                  <a:lnTo>
                    <a:pt x="2454" y="42"/>
                  </a:lnTo>
                  <a:lnTo>
                    <a:pt x="2442" y="72"/>
                  </a:lnTo>
                  <a:lnTo>
                    <a:pt x="2412" y="78"/>
                  </a:lnTo>
                  <a:lnTo>
                    <a:pt x="2382" y="54"/>
                  </a:lnTo>
                  <a:lnTo>
                    <a:pt x="2346" y="54"/>
                  </a:lnTo>
                  <a:lnTo>
                    <a:pt x="2346" y="36"/>
                  </a:lnTo>
                  <a:lnTo>
                    <a:pt x="2358" y="24"/>
                  </a:lnTo>
                  <a:lnTo>
                    <a:pt x="2382" y="36"/>
                  </a:lnTo>
                  <a:lnTo>
                    <a:pt x="2394" y="24"/>
                  </a:lnTo>
                  <a:lnTo>
                    <a:pt x="240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3" name="Freeform 43">
              <a:extLst>
                <a:ext uri="{FF2B5EF4-FFF2-40B4-BE49-F238E27FC236}">
                  <a16:creationId xmlns:a16="http://schemas.microsoft.com/office/drawing/2014/main" id="{0E0F15F9-859A-4495-B2AA-4897CC1868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88728" y="3287648"/>
              <a:ext cx="238709" cy="486744"/>
            </a:xfrm>
            <a:custGeom>
              <a:avLst/>
              <a:gdLst/>
              <a:ahLst/>
              <a:cxnLst>
                <a:cxn ang="0">
                  <a:pos x="756" y="2988"/>
                </a:cxn>
                <a:cxn ang="0">
                  <a:pos x="774" y="2796"/>
                </a:cxn>
                <a:cxn ang="0">
                  <a:pos x="1068" y="2730"/>
                </a:cxn>
                <a:cxn ang="0">
                  <a:pos x="972" y="2850"/>
                </a:cxn>
                <a:cxn ang="0">
                  <a:pos x="948" y="2718"/>
                </a:cxn>
                <a:cxn ang="0">
                  <a:pos x="1122" y="2616"/>
                </a:cxn>
                <a:cxn ang="0">
                  <a:pos x="60" y="2610"/>
                </a:cxn>
                <a:cxn ang="0">
                  <a:pos x="1062" y="2508"/>
                </a:cxn>
                <a:cxn ang="0">
                  <a:pos x="954" y="2346"/>
                </a:cxn>
                <a:cxn ang="0">
                  <a:pos x="1038" y="24"/>
                </a:cxn>
                <a:cxn ang="0">
                  <a:pos x="1308" y="180"/>
                </a:cxn>
                <a:cxn ang="0">
                  <a:pos x="1392" y="288"/>
                </a:cxn>
                <a:cxn ang="0">
                  <a:pos x="1434" y="480"/>
                </a:cxn>
                <a:cxn ang="0">
                  <a:pos x="1464" y="708"/>
                </a:cxn>
                <a:cxn ang="0">
                  <a:pos x="1470" y="804"/>
                </a:cxn>
                <a:cxn ang="0">
                  <a:pos x="1314" y="804"/>
                </a:cxn>
                <a:cxn ang="0">
                  <a:pos x="1248" y="882"/>
                </a:cxn>
                <a:cxn ang="0">
                  <a:pos x="1206" y="954"/>
                </a:cxn>
                <a:cxn ang="0">
                  <a:pos x="1212" y="996"/>
                </a:cxn>
                <a:cxn ang="0">
                  <a:pos x="1206" y="1122"/>
                </a:cxn>
                <a:cxn ang="0">
                  <a:pos x="1146" y="1296"/>
                </a:cxn>
                <a:cxn ang="0">
                  <a:pos x="1038" y="1398"/>
                </a:cxn>
                <a:cxn ang="0">
                  <a:pos x="942" y="1440"/>
                </a:cxn>
                <a:cxn ang="0">
                  <a:pos x="888" y="1500"/>
                </a:cxn>
                <a:cxn ang="0">
                  <a:pos x="750" y="1626"/>
                </a:cxn>
                <a:cxn ang="0">
                  <a:pos x="780" y="1794"/>
                </a:cxn>
                <a:cxn ang="0">
                  <a:pos x="756" y="1908"/>
                </a:cxn>
                <a:cxn ang="0">
                  <a:pos x="792" y="2040"/>
                </a:cxn>
                <a:cxn ang="0">
                  <a:pos x="924" y="2118"/>
                </a:cxn>
                <a:cxn ang="0">
                  <a:pos x="888" y="2310"/>
                </a:cxn>
                <a:cxn ang="0">
                  <a:pos x="786" y="2256"/>
                </a:cxn>
                <a:cxn ang="0">
                  <a:pos x="642" y="2286"/>
                </a:cxn>
                <a:cxn ang="0">
                  <a:pos x="798" y="2316"/>
                </a:cxn>
                <a:cxn ang="0">
                  <a:pos x="942" y="2370"/>
                </a:cxn>
                <a:cxn ang="0">
                  <a:pos x="840" y="2400"/>
                </a:cxn>
                <a:cxn ang="0">
                  <a:pos x="756" y="2484"/>
                </a:cxn>
                <a:cxn ang="0">
                  <a:pos x="762" y="2544"/>
                </a:cxn>
                <a:cxn ang="0">
                  <a:pos x="714" y="2664"/>
                </a:cxn>
                <a:cxn ang="0">
                  <a:pos x="732" y="2832"/>
                </a:cxn>
                <a:cxn ang="0">
                  <a:pos x="576" y="3000"/>
                </a:cxn>
                <a:cxn ang="0">
                  <a:pos x="456" y="3102"/>
                </a:cxn>
                <a:cxn ang="0">
                  <a:pos x="264" y="3030"/>
                </a:cxn>
                <a:cxn ang="0">
                  <a:pos x="264" y="2892"/>
                </a:cxn>
                <a:cxn ang="0">
                  <a:pos x="120" y="2748"/>
                </a:cxn>
                <a:cxn ang="0">
                  <a:pos x="72" y="2592"/>
                </a:cxn>
                <a:cxn ang="0">
                  <a:pos x="84" y="2568"/>
                </a:cxn>
                <a:cxn ang="0">
                  <a:pos x="0" y="2412"/>
                </a:cxn>
                <a:cxn ang="0">
                  <a:pos x="48" y="2286"/>
                </a:cxn>
                <a:cxn ang="0">
                  <a:pos x="138" y="2154"/>
                </a:cxn>
                <a:cxn ang="0">
                  <a:pos x="168" y="1878"/>
                </a:cxn>
                <a:cxn ang="0">
                  <a:pos x="72" y="1578"/>
                </a:cxn>
                <a:cxn ang="0">
                  <a:pos x="180" y="1260"/>
                </a:cxn>
                <a:cxn ang="0">
                  <a:pos x="294" y="942"/>
                </a:cxn>
                <a:cxn ang="0">
                  <a:pos x="408" y="720"/>
                </a:cxn>
                <a:cxn ang="0">
                  <a:pos x="498" y="462"/>
                </a:cxn>
                <a:cxn ang="0">
                  <a:pos x="624" y="252"/>
                </a:cxn>
                <a:cxn ang="0">
                  <a:pos x="714" y="198"/>
                </a:cxn>
                <a:cxn ang="0">
                  <a:pos x="870" y="156"/>
                </a:cxn>
                <a:cxn ang="0">
                  <a:pos x="942" y="78"/>
                </a:cxn>
              </a:cxnLst>
              <a:rect l="0" t="0" r="r" b="b"/>
              <a:pathLst>
                <a:path w="1536" h="3132">
                  <a:moveTo>
                    <a:pt x="792" y="2766"/>
                  </a:moveTo>
                  <a:lnTo>
                    <a:pt x="810" y="2784"/>
                  </a:lnTo>
                  <a:lnTo>
                    <a:pt x="804" y="2826"/>
                  </a:lnTo>
                  <a:lnTo>
                    <a:pt x="786" y="2874"/>
                  </a:lnTo>
                  <a:lnTo>
                    <a:pt x="780" y="2916"/>
                  </a:lnTo>
                  <a:lnTo>
                    <a:pt x="768" y="2964"/>
                  </a:lnTo>
                  <a:lnTo>
                    <a:pt x="756" y="2988"/>
                  </a:lnTo>
                  <a:lnTo>
                    <a:pt x="744" y="2976"/>
                  </a:lnTo>
                  <a:lnTo>
                    <a:pt x="744" y="2958"/>
                  </a:lnTo>
                  <a:lnTo>
                    <a:pt x="738" y="2934"/>
                  </a:lnTo>
                  <a:lnTo>
                    <a:pt x="750" y="2856"/>
                  </a:lnTo>
                  <a:lnTo>
                    <a:pt x="768" y="2850"/>
                  </a:lnTo>
                  <a:lnTo>
                    <a:pt x="780" y="2808"/>
                  </a:lnTo>
                  <a:lnTo>
                    <a:pt x="774" y="2796"/>
                  </a:lnTo>
                  <a:lnTo>
                    <a:pt x="792" y="2766"/>
                  </a:lnTo>
                  <a:close/>
                  <a:moveTo>
                    <a:pt x="1056" y="2646"/>
                  </a:moveTo>
                  <a:lnTo>
                    <a:pt x="1074" y="2652"/>
                  </a:lnTo>
                  <a:lnTo>
                    <a:pt x="1062" y="2664"/>
                  </a:lnTo>
                  <a:lnTo>
                    <a:pt x="1044" y="2700"/>
                  </a:lnTo>
                  <a:lnTo>
                    <a:pt x="1068" y="2718"/>
                  </a:lnTo>
                  <a:lnTo>
                    <a:pt x="1068" y="2730"/>
                  </a:lnTo>
                  <a:lnTo>
                    <a:pt x="1050" y="2754"/>
                  </a:lnTo>
                  <a:lnTo>
                    <a:pt x="1044" y="2772"/>
                  </a:lnTo>
                  <a:lnTo>
                    <a:pt x="1008" y="2802"/>
                  </a:lnTo>
                  <a:lnTo>
                    <a:pt x="1002" y="2814"/>
                  </a:lnTo>
                  <a:lnTo>
                    <a:pt x="1014" y="2826"/>
                  </a:lnTo>
                  <a:lnTo>
                    <a:pt x="1008" y="2838"/>
                  </a:lnTo>
                  <a:lnTo>
                    <a:pt x="972" y="2850"/>
                  </a:lnTo>
                  <a:lnTo>
                    <a:pt x="966" y="2838"/>
                  </a:lnTo>
                  <a:lnTo>
                    <a:pt x="984" y="2814"/>
                  </a:lnTo>
                  <a:lnTo>
                    <a:pt x="990" y="2796"/>
                  </a:lnTo>
                  <a:lnTo>
                    <a:pt x="978" y="2796"/>
                  </a:lnTo>
                  <a:lnTo>
                    <a:pt x="948" y="2760"/>
                  </a:lnTo>
                  <a:lnTo>
                    <a:pt x="960" y="2754"/>
                  </a:lnTo>
                  <a:lnTo>
                    <a:pt x="948" y="2718"/>
                  </a:lnTo>
                  <a:lnTo>
                    <a:pt x="972" y="2700"/>
                  </a:lnTo>
                  <a:lnTo>
                    <a:pt x="984" y="2676"/>
                  </a:lnTo>
                  <a:lnTo>
                    <a:pt x="1008" y="2652"/>
                  </a:lnTo>
                  <a:lnTo>
                    <a:pt x="1038" y="2652"/>
                  </a:lnTo>
                  <a:lnTo>
                    <a:pt x="1056" y="2646"/>
                  </a:lnTo>
                  <a:close/>
                  <a:moveTo>
                    <a:pt x="1092" y="2616"/>
                  </a:moveTo>
                  <a:lnTo>
                    <a:pt x="1122" y="2616"/>
                  </a:lnTo>
                  <a:lnTo>
                    <a:pt x="1128" y="2628"/>
                  </a:lnTo>
                  <a:lnTo>
                    <a:pt x="1104" y="2634"/>
                  </a:lnTo>
                  <a:lnTo>
                    <a:pt x="1086" y="2646"/>
                  </a:lnTo>
                  <a:lnTo>
                    <a:pt x="1074" y="2634"/>
                  </a:lnTo>
                  <a:lnTo>
                    <a:pt x="1092" y="2616"/>
                  </a:lnTo>
                  <a:close/>
                  <a:moveTo>
                    <a:pt x="66" y="2586"/>
                  </a:moveTo>
                  <a:lnTo>
                    <a:pt x="60" y="2610"/>
                  </a:lnTo>
                  <a:lnTo>
                    <a:pt x="42" y="2616"/>
                  </a:lnTo>
                  <a:lnTo>
                    <a:pt x="42" y="2592"/>
                  </a:lnTo>
                  <a:lnTo>
                    <a:pt x="66" y="2586"/>
                  </a:lnTo>
                  <a:close/>
                  <a:moveTo>
                    <a:pt x="1074" y="2496"/>
                  </a:moveTo>
                  <a:lnTo>
                    <a:pt x="1092" y="2508"/>
                  </a:lnTo>
                  <a:lnTo>
                    <a:pt x="1074" y="2532"/>
                  </a:lnTo>
                  <a:lnTo>
                    <a:pt x="1062" y="2508"/>
                  </a:lnTo>
                  <a:lnTo>
                    <a:pt x="1074" y="2496"/>
                  </a:lnTo>
                  <a:close/>
                  <a:moveTo>
                    <a:pt x="960" y="2274"/>
                  </a:moveTo>
                  <a:lnTo>
                    <a:pt x="996" y="2274"/>
                  </a:lnTo>
                  <a:lnTo>
                    <a:pt x="996" y="2298"/>
                  </a:lnTo>
                  <a:lnTo>
                    <a:pt x="966" y="2322"/>
                  </a:lnTo>
                  <a:lnTo>
                    <a:pt x="966" y="2358"/>
                  </a:lnTo>
                  <a:lnTo>
                    <a:pt x="954" y="2346"/>
                  </a:lnTo>
                  <a:lnTo>
                    <a:pt x="930" y="2316"/>
                  </a:lnTo>
                  <a:lnTo>
                    <a:pt x="960" y="2274"/>
                  </a:lnTo>
                  <a:close/>
                  <a:moveTo>
                    <a:pt x="936" y="0"/>
                  </a:moveTo>
                  <a:lnTo>
                    <a:pt x="972" y="6"/>
                  </a:lnTo>
                  <a:lnTo>
                    <a:pt x="1002" y="0"/>
                  </a:lnTo>
                  <a:lnTo>
                    <a:pt x="1014" y="0"/>
                  </a:lnTo>
                  <a:lnTo>
                    <a:pt x="1038" y="24"/>
                  </a:lnTo>
                  <a:lnTo>
                    <a:pt x="1080" y="42"/>
                  </a:lnTo>
                  <a:lnTo>
                    <a:pt x="1134" y="102"/>
                  </a:lnTo>
                  <a:lnTo>
                    <a:pt x="1176" y="126"/>
                  </a:lnTo>
                  <a:lnTo>
                    <a:pt x="1236" y="132"/>
                  </a:lnTo>
                  <a:lnTo>
                    <a:pt x="1260" y="144"/>
                  </a:lnTo>
                  <a:lnTo>
                    <a:pt x="1278" y="150"/>
                  </a:lnTo>
                  <a:lnTo>
                    <a:pt x="1308" y="180"/>
                  </a:lnTo>
                  <a:lnTo>
                    <a:pt x="1320" y="204"/>
                  </a:lnTo>
                  <a:lnTo>
                    <a:pt x="1332" y="210"/>
                  </a:lnTo>
                  <a:lnTo>
                    <a:pt x="1344" y="204"/>
                  </a:lnTo>
                  <a:lnTo>
                    <a:pt x="1368" y="240"/>
                  </a:lnTo>
                  <a:lnTo>
                    <a:pt x="1392" y="240"/>
                  </a:lnTo>
                  <a:lnTo>
                    <a:pt x="1404" y="258"/>
                  </a:lnTo>
                  <a:lnTo>
                    <a:pt x="1392" y="288"/>
                  </a:lnTo>
                  <a:lnTo>
                    <a:pt x="1404" y="324"/>
                  </a:lnTo>
                  <a:lnTo>
                    <a:pt x="1386" y="360"/>
                  </a:lnTo>
                  <a:lnTo>
                    <a:pt x="1392" y="384"/>
                  </a:lnTo>
                  <a:lnTo>
                    <a:pt x="1434" y="390"/>
                  </a:lnTo>
                  <a:lnTo>
                    <a:pt x="1440" y="420"/>
                  </a:lnTo>
                  <a:lnTo>
                    <a:pt x="1428" y="438"/>
                  </a:lnTo>
                  <a:lnTo>
                    <a:pt x="1434" y="480"/>
                  </a:lnTo>
                  <a:lnTo>
                    <a:pt x="1452" y="498"/>
                  </a:lnTo>
                  <a:lnTo>
                    <a:pt x="1458" y="552"/>
                  </a:lnTo>
                  <a:lnTo>
                    <a:pt x="1452" y="576"/>
                  </a:lnTo>
                  <a:lnTo>
                    <a:pt x="1458" y="594"/>
                  </a:lnTo>
                  <a:lnTo>
                    <a:pt x="1458" y="648"/>
                  </a:lnTo>
                  <a:lnTo>
                    <a:pt x="1452" y="666"/>
                  </a:lnTo>
                  <a:lnTo>
                    <a:pt x="1464" y="708"/>
                  </a:lnTo>
                  <a:lnTo>
                    <a:pt x="1494" y="720"/>
                  </a:lnTo>
                  <a:lnTo>
                    <a:pt x="1518" y="768"/>
                  </a:lnTo>
                  <a:lnTo>
                    <a:pt x="1536" y="786"/>
                  </a:lnTo>
                  <a:lnTo>
                    <a:pt x="1536" y="816"/>
                  </a:lnTo>
                  <a:lnTo>
                    <a:pt x="1512" y="828"/>
                  </a:lnTo>
                  <a:lnTo>
                    <a:pt x="1488" y="828"/>
                  </a:lnTo>
                  <a:lnTo>
                    <a:pt x="1470" y="804"/>
                  </a:lnTo>
                  <a:lnTo>
                    <a:pt x="1434" y="828"/>
                  </a:lnTo>
                  <a:lnTo>
                    <a:pt x="1410" y="816"/>
                  </a:lnTo>
                  <a:lnTo>
                    <a:pt x="1392" y="840"/>
                  </a:lnTo>
                  <a:lnTo>
                    <a:pt x="1368" y="828"/>
                  </a:lnTo>
                  <a:lnTo>
                    <a:pt x="1356" y="804"/>
                  </a:lnTo>
                  <a:lnTo>
                    <a:pt x="1332" y="834"/>
                  </a:lnTo>
                  <a:lnTo>
                    <a:pt x="1314" y="804"/>
                  </a:lnTo>
                  <a:lnTo>
                    <a:pt x="1296" y="816"/>
                  </a:lnTo>
                  <a:lnTo>
                    <a:pt x="1296" y="840"/>
                  </a:lnTo>
                  <a:lnTo>
                    <a:pt x="1284" y="864"/>
                  </a:lnTo>
                  <a:lnTo>
                    <a:pt x="1260" y="870"/>
                  </a:lnTo>
                  <a:lnTo>
                    <a:pt x="1248" y="852"/>
                  </a:lnTo>
                  <a:lnTo>
                    <a:pt x="1230" y="846"/>
                  </a:lnTo>
                  <a:lnTo>
                    <a:pt x="1248" y="882"/>
                  </a:lnTo>
                  <a:lnTo>
                    <a:pt x="1266" y="894"/>
                  </a:lnTo>
                  <a:lnTo>
                    <a:pt x="1242" y="912"/>
                  </a:lnTo>
                  <a:lnTo>
                    <a:pt x="1218" y="912"/>
                  </a:lnTo>
                  <a:lnTo>
                    <a:pt x="1194" y="924"/>
                  </a:lnTo>
                  <a:lnTo>
                    <a:pt x="1218" y="936"/>
                  </a:lnTo>
                  <a:lnTo>
                    <a:pt x="1218" y="948"/>
                  </a:lnTo>
                  <a:lnTo>
                    <a:pt x="1206" y="954"/>
                  </a:lnTo>
                  <a:lnTo>
                    <a:pt x="1200" y="942"/>
                  </a:lnTo>
                  <a:lnTo>
                    <a:pt x="1182" y="936"/>
                  </a:lnTo>
                  <a:lnTo>
                    <a:pt x="1170" y="948"/>
                  </a:lnTo>
                  <a:lnTo>
                    <a:pt x="1188" y="966"/>
                  </a:lnTo>
                  <a:lnTo>
                    <a:pt x="1206" y="966"/>
                  </a:lnTo>
                  <a:lnTo>
                    <a:pt x="1218" y="984"/>
                  </a:lnTo>
                  <a:lnTo>
                    <a:pt x="1212" y="996"/>
                  </a:lnTo>
                  <a:lnTo>
                    <a:pt x="1194" y="1050"/>
                  </a:lnTo>
                  <a:lnTo>
                    <a:pt x="1200" y="1068"/>
                  </a:lnTo>
                  <a:lnTo>
                    <a:pt x="1158" y="1074"/>
                  </a:lnTo>
                  <a:lnTo>
                    <a:pt x="1194" y="1092"/>
                  </a:lnTo>
                  <a:lnTo>
                    <a:pt x="1218" y="1098"/>
                  </a:lnTo>
                  <a:lnTo>
                    <a:pt x="1224" y="1116"/>
                  </a:lnTo>
                  <a:lnTo>
                    <a:pt x="1206" y="1122"/>
                  </a:lnTo>
                  <a:lnTo>
                    <a:pt x="1224" y="1146"/>
                  </a:lnTo>
                  <a:lnTo>
                    <a:pt x="1248" y="1146"/>
                  </a:lnTo>
                  <a:lnTo>
                    <a:pt x="1218" y="1182"/>
                  </a:lnTo>
                  <a:lnTo>
                    <a:pt x="1194" y="1182"/>
                  </a:lnTo>
                  <a:lnTo>
                    <a:pt x="1176" y="1206"/>
                  </a:lnTo>
                  <a:lnTo>
                    <a:pt x="1176" y="1248"/>
                  </a:lnTo>
                  <a:lnTo>
                    <a:pt x="1146" y="1296"/>
                  </a:lnTo>
                  <a:lnTo>
                    <a:pt x="1128" y="1296"/>
                  </a:lnTo>
                  <a:lnTo>
                    <a:pt x="1098" y="1320"/>
                  </a:lnTo>
                  <a:lnTo>
                    <a:pt x="1080" y="1302"/>
                  </a:lnTo>
                  <a:lnTo>
                    <a:pt x="1074" y="1326"/>
                  </a:lnTo>
                  <a:lnTo>
                    <a:pt x="1086" y="1356"/>
                  </a:lnTo>
                  <a:lnTo>
                    <a:pt x="1050" y="1374"/>
                  </a:lnTo>
                  <a:lnTo>
                    <a:pt x="1038" y="1398"/>
                  </a:lnTo>
                  <a:lnTo>
                    <a:pt x="1014" y="1398"/>
                  </a:lnTo>
                  <a:lnTo>
                    <a:pt x="1014" y="1380"/>
                  </a:lnTo>
                  <a:lnTo>
                    <a:pt x="990" y="1380"/>
                  </a:lnTo>
                  <a:lnTo>
                    <a:pt x="978" y="1410"/>
                  </a:lnTo>
                  <a:lnTo>
                    <a:pt x="978" y="1440"/>
                  </a:lnTo>
                  <a:lnTo>
                    <a:pt x="954" y="1458"/>
                  </a:lnTo>
                  <a:lnTo>
                    <a:pt x="942" y="1440"/>
                  </a:lnTo>
                  <a:lnTo>
                    <a:pt x="930" y="1440"/>
                  </a:lnTo>
                  <a:lnTo>
                    <a:pt x="924" y="1470"/>
                  </a:lnTo>
                  <a:lnTo>
                    <a:pt x="906" y="1470"/>
                  </a:lnTo>
                  <a:lnTo>
                    <a:pt x="894" y="1458"/>
                  </a:lnTo>
                  <a:lnTo>
                    <a:pt x="876" y="1476"/>
                  </a:lnTo>
                  <a:lnTo>
                    <a:pt x="864" y="1500"/>
                  </a:lnTo>
                  <a:lnTo>
                    <a:pt x="888" y="1500"/>
                  </a:lnTo>
                  <a:lnTo>
                    <a:pt x="882" y="1518"/>
                  </a:lnTo>
                  <a:lnTo>
                    <a:pt x="840" y="1548"/>
                  </a:lnTo>
                  <a:lnTo>
                    <a:pt x="816" y="1542"/>
                  </a:lnTo>
                  <a:lnTo>
                    <a:pt x="804" y="1560"/>
                  </a:lnTo>
                  <a:lnTo>
                    <a:pt x="816" y="1584"/>
                  </a:lnTo>
                  <a:lnTo>
                    <a:pt x="792" y="1614"/>
                  </a:lnTo>
                  <a:lnTo>
                    <a:pt x="750" y="1626"/>
                  </a:lnTo>
                  <a:lnTo>
                    <a:pt x="726" y="1614"/>
                  </a:lnTo>
                  <a:lnTo>
                    <a:pt x="762" y="1656"/>
                  </a:lnTo>
                  <a:lnTo>
                    <a:pt x="762" y="1692"/>
                  </a:lnTo>
                  <a:lnTo>
                    <a:pt x="756" y="1704"/>
                  </a:lnTo>
                  <a:lnTo>
                    <a:pt x="762" y="1734"/>
                  </a:lnTo>
                  <a:lnTo>
                    <a:pt x="756" y="1776"/>
                  </a:lnTo>
                  <a:lnTo>
                    <a:pt x="780" y="1794"/>
                  </a:lnTo>
                  <a:lnTo>
                    <a:pt x="774" y="1824"/>
                  </a:lnTo>
                  <a:lnTo>
                    <a:pt x="756" y="1806"/>
                  </a:lnTo>
                  <a:lnTo>
                    <a:pt x="744" y="1818"/>
                  </a:lnTo>
                  <a:lnTo>
                    <a:pt x="756" y="1854"/>
                  </a:lnTo>
                  <a:lnTo>
                    <a:pt x="732" y="1884"/>
                  </a:lnTo>
                  <a:lnTo>
                    <a:pt x="756" y="1890"/>
                  </a:lnTo>
                  <a:lnTo>
                    <a:pt x="756" y="1908"/>
                  </a:lnTo>
                  <a:lnTo>
                    <a:pt x="744" y="1914"/>
                  </a:lnTo>
                  <a:lnTo>
                    <a:pt x="756" y="1944"/>
                  </a:lnTo>
                  <a:lnTo>
                    <a:pt x="738" y="1968"/>
                  </a:lnTo>
                  <a:lnTo>
                    <a:pt x="756" y="1986"/>
                  </a:lnTo>
                  <a:lnTo>
                    <a:pt x="768" y="2010"/>
                  </a:lnTo>
                  <a:lnTo>
                    <a:pt x="792" y="2010"/>
                  </a:lnTo>
                  <a:lnTo>
                    <a:pt x="792" y="2040"/>
                  </a:lnTo>
                  <a:lnTo>
                    <a:pt x="804" y="2028"/>
                  </a:lnTo>
                  <a:lnTo>
                    <a:pt x="822" y="2058"/>
                  </a:lnTo>
                  <a:lnTo>
                    <a:pt x="852" y="2028"/>
                  </a:lnTo>
                  <a:lnTo>
                    <a:pt x="870" y="2040"/>
                  </a:lnTo>
                  <a:lnTo>
                    <a:pt x="876" y="2064"/>
                  </a:lnTo>
                  <a:lnTo>
                    <a:pt x="930" y="2106"/>
                  </a:lnTo>
                  <a:lnTo>
                    <a:pt x="924" y="2118"/>
                  </a:lnTo>
                  <a:lnTo>
                    <a:pt x="966" y="2142"/>
                  </a:lnTo>
                  <a:lnTo>
                    <a:pt x="966" y="2166"/>
                  </a:lnTo>
                  <a:lnTo>
                    <a:pt x="1002" y="2190"/>
                  </a:lnTo>
                  <a:lnTo>
                    <a:pt x="978" y="2232"/>
                  </a:lnTo>
                  <a:lnTo>
                    <a:pt x="942" y="2274"/>
                  </a:lnTo>
                  <a:lnTo>
                    <a:pt x="930" y="2298"/>
                  </a:lnTo>
                  <a:lnTo>
                    <a:pt x="888" y="2310"/>
                  </a:lnTo>
                  <a:lnTo>
                    <a:pt x="864" y="2298"/>
                  </a:lnTo>
                  <a:lnTo>
                    <a:pt x="864" y="2280"/>
                  </a:lnTo>
                  <a:lnTo>
                    <a:pt x="834" y="2268"/>
                  </a:lnTo>
                  <a:lnTo>
                    <a:pt x="816" y="2256"/>
                  </a:lnTo>
                  <a:lnTo>
                    <a:pt x="816" y="2268"/>
                  </a:lnTo>
                  <a:lnTo>
                    <a:pt x="798" y="2274"/>
                  </a:lnTo>
                  <a:lnTo>
                    <a:pt x="786" y="2256"/>
                  </a:lnTo>
                  <a:lnTo>
                    <a:pt x="756" y="2256"/>
                  </a:lnTo>
                  <a:lnTo>
                    <a:pt x="744" y="2274"/>
                  </a:lnTo>
                  <a:lnTo>
                    <a:pt x="726" y="2280"/>
                  </a:lnTo>
                  <a:lnTo>
                    <a:pt x="708" y="2268"/>
                  </a:lnTo>
                  <a:lnTo>
                    <a:pt x="690" y="2292"/>
                  </a:lnTo>
                  <a:lnTo>
                    <a:pt x="666" y="2280"/>
                  </a:lnTo>
                  <a:lnTo>
                    <a:pt x="642" y="2286"/>
                  </a:lnTo>
                  <a:lnTo>
                    <a:pt x="642" y="2298"/>
                  </a:lnTo>
                  <a:lnTo>
                    <a:pt x="690" y="2304"/>
                  </a:lnTo>
                  <a:lnTo>
                    <a:pt x="702" y="2310"/>
                  </a:lnTo>
                  <a:lnTo>
                    <a:pt x="702" y="2298"/>
                  </a:lnTo>
                  <a:lnTo>
                    <a:pt x="744" y="2298"/>
                  </a:lnTo>
                  <a:lnTo>
                    <a:pt x="762" y="2310"/>
                  </a:lnTo>
                  <a:lnTo>
                    <a:pt x="798" y="2316"/>
                  </a:lnTo>
                  <a:lnTo>
                    <a:pt x="816" y="2340"/>
                  </a:lnTo>
                  <a:lnTo>
                    <a:pt x="840" y="2328"/>
                  </a:lnTo>
                  <a:lnTo>
                    <a:pt x="858" y="2334"/>
                  </a:lnTo>
                  <a:lnTo>
                    <a:pt x="882" y="2316"/>
                  </a:lnTo>
                  <a:lnTo>
                    <a:pt x="918" y="2328"/>
                  </a:lnTo>
                  <a:lnTo>
                    <a:pt x="936" y="2340"/>
                  </a:lnTo>
                  <a:lnTo>
                    <a:pt x="942" y="2370"/>
                  </a:lnTo>
                  <a:lnTo>
                    <a:pt x="924" y="2382"/>
                  </a:lnTo>
                  <a:lnTo>
                    <a:pt x="900" y="2382"/>
                  </a:lnTo>
                  <a:lnTo>
                    <a:pt x="876" y="2424"/>
                  </a:lnTo>
                  <a:lnTo>
                    <a:pt x="858" y="2418"/>
                  </a:lnTo>
                  <a:lnTo>
                    <a:pt x="864" y="2394"/>
                  </a:lnTo>
                  <a:lnTo>
                    <a:pt x="852" y="2382"/>
                  </a:lnTo>
                  <a:lnTo>
                    <a:pt x="840" y="2400"/>
                  </a:lnTo>
                  <a:lnTo>
                    <a:pt x="846" y="2418"/>
                  </a:lnTo>
                  <a:lnTo>
                    <a:pt x="822" y="2418"/>
                  </a:lnTo>
                  <a:lnTo>
                    <a:pt x="804" y="2436"/>
                  </a:lnTo>
                  <a:lnTo>
                    <a:pt x="798" y="2466"/>
                  </a:lnTo>
                  <a:lnTo>
                    <a:pt x="774" y="2448"/>
                  </a:lnTo>
                  <a:lnTo>
                    <a:pt x="774" y="2466"/>
                  </a:lnTo>
                  <a:lnTo>
                    <a:pt x="756" y="2484"/>
                  </a:lnTo>
                  <a:lnTo>
                    <a:pt x="750" y="2478"/>
                  </a:lnTo>
                  <a:lnTo>
                    <a:pt x="738" y="2478"/>
                  </a:lnTo>
                  <a:lnTo>
                    <a:pt x="720" y="2496"/>
                  </a:lnTo>
                  <a:lnTo>
                    <a:pt x="744" y="2496"/>
                  </a:lnTo>
                  <a:lnTo>
                    <a:pt x="774" y="2526"/>
                  </a:lnTo>
                  <a:lnTo>
                    <a:pt x="720" y="2526"/>
                  </a:lnTo>
                  <a:lnTo>
                    <a:pt x="762" y="2544"/>
                  </a:lnTo>
                  <a:lnTo>
                    <a:pt x="768" y="2562"/>
                  </a:lnTo>
                  <a:lnTo>
                    <a:pt x="750" y="2592"/>
                  </a:lnTo>
                  <a:lnTo>
                    <a:pt x="780" y="2616"/>
                  </a:lnTo>
                  <a:lnTo>
                    <a:pt x="744" y="2622"/>
                  </a:lnTo>
                  <a:lnTo>
                    <a:pt x="714" y="2610"/>
                  </a:lnTo>
                  <a:lnTo>
                    <a:pt x="732" y="2640"/>
                  </a:lnTo>
                  <a:lnTo>
                    <a:pt x="714" y="2664"/>
                  </a:lnTo>
                  <a:lnTo>
                    <a:pt x="750" y="2682"/>
                  </a:lnTo>
                  <a:lnTo>
                    <a:pt x="720" y="2706"/>
                  </a:lnTo>
                  <a:lnTo>
                    <a:pt x="744" y="2730"/>
                  </a:lnTo>
                  <a:lnTo>
                    <a:pt x="720" y="2760"/>
                  </a:lnTo>
                  <a:lnTo>
                    <a:pt x="720" y="2790"/>
                  </a:lnTo>
                  <a:lnTo>
                    <a:pt x="744" y="2808"/>
                  </a:lnTo>
                  <a:lnTo>
                    <a:pt x="732" y="2832"/>
                  </a:lnTo>
                  <a:lnTo>
                    <a:pt x="726" y="2898"/>
                  </a:lnTo>
                  <a:lnTo>
                    <a:pt x="702" y="2922"/>
                  </a:lnTo>
                  <a:lnTo>
                    <a:pt x="690" y="2976"/>
                  </a:lnTo>
                  <a:lnTo>
                    <a:pt x="654" y="3012"/>
                  </a:lnTo>
                  <a:lnTo>
                    <a:pt x="642" y="2994"/>
                  </a:lnTo>
                  <a:lnTo>
                    <a:pt x="612" y="2982"/>
                  </a:lnTo>
                  <a:lnTo>
                    <a:pt x="576" y="3000"/>
                  </a:lnTo>
                  <a:lnTo>
                    <a:pt x="522" y="2994"/>
                  </a:lnTo>
                  <a:lnTo>
                    <a:pt x="516" y="2970"/>
                  </a:lnTo>
                  <a:lnTo>
                    <a:pt x="504" y="3018"/>
                  </a:lnTo>
                  <a:lnTo>
                    <a:pt x="456" y="3018"/>
                  </a:lnTo>
                  <a:lnTo>
                    <a:pt x="438" y="3066"/>
                  </a:lnTo>
                  <a:lnTo>
                    <a:pt x="450" y="3078"/>
                  </a:lnTo>
                  <a:lnTo>
                    <a:pt x="456" y="3102"/>
                  </a:lnTo>
                  <a:lnTo>
                    <a:pt x="426" y="3126"/>
                  </a:lnTo>
                  <a:lnTo>
                    <a:pt x="384" y="3114"/>
                  </a:lnTo>
                  <a:lnTo>
                    <a:pt x="306" y="3132"/>
                  </a:lnTo>
                  <a:lnTo>
                    <a:pt x="276" y="3132"/>
                  </a:lnTo>
                  <a:lnTo>
                    <a:pt x="264" y="3120"/>
                  </a:lnTo>
                  <a:lnTo>
                    <a:pt x="282" y="3096"/>
                  </a:lnTo>
                  <a:lnTo>
                    <a:pt x="264" y="3030"/>
                  </a:lnTo>
                  <a:lnTo>
                    <a:pt x="234" y="3018"/>
                  </a:lnTo>
                  <a:lnTo>
                    <a:pt x="228" y="2994"/>
                  </a:lnTo>
                  <a:lnTo>
                    <a:pt x="210" y="2982"/>
                  </a:lnTo>
                  <a:lnTo>
                    <a:pt x="216" y="2970"/>
                  </a:lnTo>
                  <a:lnTo>
                    <a:pt x="252" y="2964"/>
                  </a:lnTo>
                  <a:lnTo>
                    <a:pt x="276" y="2928"/>
                  </a:lnTo>
                  <a:lnTo>
                    <a:pt x="264" y="2892"/>
                  </a:lnTo>
                  <a:lnTo>
                    <a:pt x="234" y="2910"/>
                  </a:lnTo>
                  <a:lnTo>
                    <a:pt x="204" y="2886"/>
                  </a:lnTo>
                  <a:lnTo>
                    <a:pt x="198" y="2856"/>
                  </a:lnTo>
                  <a:lnTo>
                    <a:pt x="162" y="2844"/>
                  </a:lnTo>
                  <a:lnTo>
                    <a:pt x="162" y="2808"/>
                  </a:lnTo>
                  <a:lnTo>
                    <a:pt x="132" y="2754"/>
                  </a:lnTo>
                  <a:lnTo>
                    <a:pt x="120" y="2748"/>
                  </a:lnTo>
                  <a:lnTo>
                    <a:pt x="102" y="2712"/>
                  </a:lnTo>
                  <a:lnTo>
                    <a:pt x="78" y="2706"/>
                  </a:lnTo>
                  <a:lnTo>
                    <a:pt x="60" y="2682"/>
                  </a:lnTo>
                  <a:lnTo>
                    <a:pt x="72" y="2670"/>
                  </a:lnTo>
                  <a:lnTo>
                    <a:pt x="78" y="2640"/>
                  </a:lnTo>
                  <a:lnTo>
                    <a:pt x="72" y="2616"/>
                  </a:lnTo>
                  <a:lnTo>
                    <a:pt x="72" y="2592"/>
                  </a:lnTo>
                  <a:lnTo>
                    <a:pt x="108" y="2568"/>
                  </a:lnTo>
                  <a:lnTo>
                    <a:pt x="96" y="2556"/>
                  </a:lnTo>
                  <a:lnTo>
                    <a:pt x="72" y="2544"/>
                  </a:lnTo>
                  <a:lnTo>
                    <a:pt x="78" y="2532"/>
                  </a:lnTo>
                  <a:lnTo>
                    <a:pt x="66" y="2526"/>
                  </a:lnTo>
                  <a:lnTo>
                    <a:pt x="60" y="2550"/>
                  </a:lnTo>
                  <a:lnTo>
                    <a:pt x="84" y="2568"/>
                  </a:lnTo>
                  <a:lnTo>
                    <a:pt x="48" y="2580"/>
                  </a:lnTo>
                  <a:lnTo>
                    <a:pt x="54" y="2556"/>
                  </a:lnTo>
                  <a:lnTo>
                    <a:pt x="42" y="2544"/>
                  </a:lnTo>
                  <a:lnTo>
                    <a:pt x="24" y="2532"/>
                  </a:lnTo>
                  <a:lnTo>
                    <a:pt x="18" y="2490"/>
                  </a:lnTo>
                  <a:lnTo>
                    <a:pt x="6" y="2472"/>
                  </a:lnTo>
                  <a:lnTo>
                    <a:pt x="0" y="2412"/>
                  </a:lnTo>
                  <a:lnTo>
                    <a:pt x="24" y="2400"/>
                  </a:lnTo>
                  <a:lnTo>
                    <a:pt x="30" y="2394"/>
                  </a:lnTo>
                  <a:lnTo>
                    <a:pt x="48" y="2406"/>
                  </a:lnTo>
                  <a:lnTo>
                    <a:pt x="66" y="2436"/>
                  </a:lnTo>
                  <a:lnTo>
                    <a:pt x="78" y="2406"/>
                  </a:lnTo>
                  <a:lnTo>
                    <a:pt x="72" y="2322"/>
                  </a:lnTo>
                  <a:lnTo>
                    <a:pt x="48" y="2286"/>
                  </a:lnTo>
                  <a:lnTo>
                    <a:pt x="60" y="2262"/>
                  </a:lnTo>
                  <a:lnTo>
                    <a:pt x="84" y="2250"/>
                  </a:lnTo>
                  <a:lnTo>
                    <a:pt x="66" y="2220"/>
                  </a:lnTo>
                  <a:lnTo>
                    <a:pt x="78" y="2208"/>
                  </a:lnTo>
                  <a:lnTo>
                    <a:pt x="126" y="2202"/>
                  </a:lnTo>
                  <a:lnTo>
                    <a:pt x="138" y="2184"/>
                  </a:lnTo>
                  <a:lnTo>
                    <a:pt x="138" y="2154"/>
                  </a:lnTo>
                  <a:lnTo>
                    <a:pt x="162" y="2112"/>
                  </a:lnTo>
                  <a:lnTo>
                    <a:pt x="138" y="2082"/>
                  </a:lnTo>
                  <a:lnTo>
                    <a:pt x="126" y="2016"/>
                  </a:lnTo>
                  <a:lnTo>
                    <a:pt x="96" y="1968"/>
                  </a:lnTo>
                  <a:lnTo>
                    <a:pt x="102" y="1944"/>
                  </a:lnTo>
                  <a:lnTo>
                    <a:pt x="168" y="1920"/>
                  </a:lnTo>
                  <a:lnTo>
                    <a:pt x="168" y="1878"/>
                  </a:lnTo>
                  <a:lnTo>
                    <a:pt x="186" y="1848"/>
                  </a:lnTo>
                  <a:lnTo>
                    <a:pt x="132" y="1794"/>
                  </a:lnTo>
                  <a:lnTo>
                    <a:pt x="90" y="1776"/>
                  </a:lnTo>
                  <a:lnTo>
                    <a:pt x="84" y="1722"/>
                  </a:lnTo>
                  <a:lnTo>
                    <a:pt x="96" y="1668"/>
                  </a:lnTo>
                  <a:lnTo>
                    <a:pt x="90" y="1614"/>
                  </a:lnTo>
                  <a:lnTo>
                    <a:pt x="72" y="1578"/>
                  </a:lnTo>
                  <a:lnTo>
                    <a:pt x="84" y="1536"/>
                  </a:lnTo>
                  <a:lnTo>
                    <a:pt x="78" y="1458"/>
                  </a:lnTo>
                  <a:lnTo>
                    <a:pt x="60" y="1392"/>
                  </a:lnTo>
                  <a:lnTo>
                    <a:pt x="72" y="1326"/>
                  </a:lnTo>
                  <a:lnTo>
                    <a:pt x="108" y="1272"/>
                  </a:lnTo>
                  <a:lnTo>
                    <a:pt x="138" y="1254"/>
                  </a:lnTo>
                  <a:lnTo>
                    <a:pt x="180" y="1260"/>
                  </a:lnTo>
                  <a:lnTo>
                    <a:pt x="234" y="1266"/>
                  </a:lnTo>
                  <a:lnTo>
                    <a:pt x="258" y="1230"/>
                  </a:lnTo>
                  <a:lnTo>
                    <a:pt x="252" y="1182"/>
                  </a:lnTo>
                  <a:lnTo>
                    <a:pt x="240" y="1158"/>
                  </a:lnTo>
                  <a:lnTo>
                    <a:pt x="240" y="1122"/>
                  </a:lnTo>
                  <a:lnTo>
                    <a:pt x="294" y="1008"/>
                  </a:lnTo>
                  <a:lnTo>
                    <a:pt x="294" y="942"/>
                  </a:lnTo>
                  <a:lnTo>
                    <a:pt x="312" y="882"/>
                  </a:lnTo>
                  <a:lnTo>
                    <a:pt x="330" y="846"/>
                  </a:lnTo>
                  <a:lnTo>
                    <a:pt x="324" y="804"/>
                  </a:lnTo>
                  <a:lnTo>
                    <a:pt x="306" y="786"/>
                  </a:lnTo>
                  <a:lnTo>
                    <a:pt x="306" y="756"/>
                  </a:lnTo>
                  <a:lnTo>
                    <a:pt x="354" y="732"/>
                  </a:lnTo>
                  <a:lnTo>
                    <a:pt x="408" y="720"/>
                  </a:lnTo>
                  <a:lnTo>
                    <a:pt x="432" y="702"/>
                  </a:lnTo>
                  <a:lnTo>
                    <a:pt x="432" y="672"/>
                  </a:lnTo>
                  <a:lnTo>
                    <a:pt x="474" y="606"/>
                  </a:lnTo>
                  <a:lnTo>
                    <a:pt x="516" y="552"/>
                  </a:lnTo>
                  <a:lnTo>
                    <a:pt x="534" y="522"/>
                  </a:lnTo>
                  <a:lnTo>
                    <a:pt x="516" y="480"/>
                  </a:lnTo>
                  <a:lnTo>
                    <a:pt x="498" y="462"/>
                  </a:lnTo>
                  <a:lnTo>
                    <a:pt x="498" y="396"/>
                  </a:lnTo>
                  <a:lnTo>
                    <a:pt x="516" y="390"/>
                  </a:lnTo>
                  <a:lnTo>
                    <a:pt x="534" y="366"/>
                  </a:lnTo>
                  <a:lnTo>
                    <a:pt x="546" y="330"/>
                  </a:lnTo>
                  <a:lnTo>
                    <a:pt x="564" y="324"/>
                  </a:lnTo>
                  <a:lnTo>
                    <a:pt x="588" y="276"/>
                  </a:lnTo>
                  <a:lnTo>
                    <a:pt x="624" y="252"/>
                  </a:lnTo>
                  <a:lnTo>
                    <a:pt x="654" y="270"/>
                  </a:lnTo>
                  <a:lnTo>
                    <a:pt x="672" y="282"/>
                  </a:lnTo>
                  <a:lnTo>
                    <a:pt x="690" y="282"/>
                  </a:lnTo>
                  <a:lnTo>
                    <a:pt x="714" y="258"/>
                  </a:lnTo>
                  <a:lnTo>
                    <a:pt x="696" y="234"/>
                  </a:lnTo>
                  <a:lnTo>
                    <a:pt x="714" y="216"/>
                  </a:lnTo>
                  <a:lnTo>
                    <a:pt x="714" y="198"/>
                  </a:lnTo>
                  <a:lnTo>
                    <a:pt x="720" y="186"/>
                  </a:lnTo>
                  <a:lnTo>
                    <a:pt x="696" y="150"/>
                  </a:lnTo>
                  <a:lnTo>
                    <a:pt x="708" y="144"/>
                  </a:lnTo>
                  <a:lnTo>
                    <a:pt x="756" y="144"/>
                  </a:lnTo>
                  <a:lnTo>
                    <a:pt x="786" y="126"/>
                  </a:lnTo>
                  <a:lnTo>
                    <a:pt x="840" y="138"/>
                  </a:lnTo>
                  <a:lnTo>
                    <a:pt x="870" y="156"/>
                  </a:lnTo>
                  <a:lnTo>
                    <a:pt x="906" y="162"/>
                  </a:lnTo>
                  <a:lnTo>
                    <a:pt x="924" y="174"/>
                  </a:lnTo>
                  <a:lnTo>
                    <a:pt x="942" y="168"/>
                  </a:lnTo>
                  <a:lnTo>
                    <a:pt x="954" y="180"/>
                  </a:lnTo>
                  <a:lnTo>
                    <a:pt x="954" y="144"/>
                  </a:lnTo>
                  <a:lnTo>
                    <a:pt x="942" y="120"/>
                  </a:lnTo>
                  <a:lnTo>
                    <a:pt x="942" y="78"/>
                  </a:lnTo>
                  <a:lnTo>
                    <a:pt x="966" y="66"/>
                  </a:lnTo>
                  <a:lnTo>
                    <a:pt x="960" y="36"/>
                  </a:lnTo>
                  <a:lnTo>
                    <a:pt x="936" y="24"/>
                  </a:lnTo>
                  <a:lnTo>
                    <a:pt x="93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4" name="Freeform 44">
              <a:extLst>
                <a:ext uri="{FF2B5EF4-FFF2-40B4-BE49-F238E27FC236}">
                  <a16:creationId xmlns:a16="http://schemas.microsoft.com/office/drawing/2014/main" id="{47FC4A5C-3179-464C-86FC-D9A70E706C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6314" y="3240093"/>
              <a:ext cx="239642" cy="388836"/>
            </a:xfrm>
            <a:custGeom>
              <a:avLst/>
              <a:gdLst/>
              <a:ahLst/>
              <a:cxnLst>
                <a:cxn ang="0">
                  <a:pos x="474" y="2412"/>
                </a:cxn>
                <a:cxn ang="0">
                  <a:pos x="456" y="2394"/>
                </a:cxn>
                <a:cxn ang="0">
                  <a:pos x="312" y="2352"/>
                </a:cxn>
                <a:cxn ang="0">
                  <a:pos x="162" y="2400"/>
                </a:cxn>
                <a:cxn ang="0">
                  <a:pos x="156" y="2466"/>
                </a:cxn>
                <a:cxn ang="0">
                  <a:pos x="114" y="2400"/>
                </a:cxn>
                <a:cxn ang="0">
                  <a:pos x="360" y="2376"/>
                </a:cxn>
                <a:cxn ang="0">
                  <a:pos x="234" y="1740"/>
                </a:cxn>
                <a:cxn ang="0">
                  <a:pos x="222" y="1704"/>
                </a:cxn>
                <a:cxn ang="0">
                  <a:pos x="630" y="1284"/>
                </a:cxn>
                <a:cxn ang="0">
                  <a:pos x="756" y="0"/>
                </a:cxn>
                <a:cxn ang="0">
                  <a:pos x="996" y="96"/>
                </a:cxn>
                <a:cxn ang="0">
                  <a:pos x="966" y="288"/>
                </a:cxn>
                <a:cxn ang="0">
                  <a:pos x="996" y="480"/>
                </a:cxn>
                <a:cxn ang="0">
                  <a:pos x="1182" y="618"/>
                </a:cxn>
                <a:cxn ang="0">
                  <a:pos x="1224" y="954"/>
                </a:cxn>
                <a:cxn ang="0">
                  <a:pos x="1272" y="1248"/>
                </a:cxn>
                <a:cxn ang="0">
                  <a:pos x="1332" y="1416"/>
                </a:cxn>
                <a:cxn ang="0">
                  <a:pos x="1428" y="1686"/>
                </a:cxn>
                <a:cxn ang="0">
                  <a:pos x="1404" y="2070"/>
                </a:cxn>
                <a:cxn ang="0">
                  <a:pos x="1212" y="2316"/>
                </a:cxn>
                <a:cxn ang="0">
                  <a:pos x="1134" y="2310"/>
                </a:cxn>
                <a:cxn ang="0">
                  <a:pos x="1014" y="2352"/>
                </a:cxn>
                <a:cxn ang="0">
                  <a:pos x="948" y="2346"/>
                </a:cxn>
                <a:cxn ang="0">
                  <a:pos x="888" y="2388"/>
                </a:cxn>
                <a:cxn ang="0">
                  <a:pos x="786" y="2376"/>
                </a:cxn>
                <a:cxn ang="0">
                  <a:pos x="594" y="2466"/>
                </a:cxn>
                <a:cxn ang="0">
                  <a:pos x="546" y="2448"/>
                </a:cxn>
                <a:cxn ang="0">
                  <a:pos x="486" y="2358"/>
                </a:cxn>
                <a:cxn ang="0">
                  <a:pos x="330" y="2316"/>
                </a:cxn>
                <a:cxn ang="0">
                  <a:pos x="276" y="2190"/>
                </a:cxn>
                <a:cxn ang="0">
                  <a:pos x="276" y="2064"/>
                </a:cxn>
                <a:cxn ang="0">
                  <a:pos x="240" y="1920"/>
                </a:cxn>
                <a:cxn ang="0">
                  <a:pos x="222" y="1824"/>
                </a:cxn>
                <a:cxn ang="0">
                  <a:pos x="264" y="1728"/>
                </a:cxn>
                <a:cxn ang="0">
                  <a:pos x="360" y="1686"/>
                </a:cxn>
                <a:cxn ang="0">
                  <a:pos x="396" y="1620"/>
                </a:cxn>
                <a:cxn ang="0">
                  <a:pos x="462" y="1566"/>
                </a:cxn>
                <a:cxn ang="0">
                  <a:pos x="498" y="1482"/>
                </a:cxn>
                <a:cxn ang="0">
                  <a:pos x="630" y="1332"/>
                </a:cxn>
                <a:cxn ang="0">
                  <a:pos x="720" y="1314"/>
                </a:cxn>
                <a:cxn ang="0">
                  <a:pos x="648" y="1158"/>
                </a:cxn>
                <a:cxn ang="0">
                  <a:pos x="504" y="1074"/>
                </a:cxn>
                <a:cxn ang="0">
                  <a:pos x="438" y="882"/>
                </a:cxn>
                <a:cxn ang="0">
                  <a:pos x="420" y="696"/>
                </a:cxn>
                <a:cxn ang="0">
                  <a:pos x="378" y="546"/>
                </a:cxn>
                <a:cxn ang="0">
                  <a:pos x="264" y="456"/>
                </a:cxn>
                <a:cxn ang="0">
                  <a:pos x="24" y="330"/>
                </a:cxn>
                <a:cxn ang="0">
                  <a:pos x="30" y="252"/>
                </a:cxn>
                <a:cxn ang="0">
                  <a:pos x="204" y="378"/>
                </a:cxn>
                <a:cxn ang="0">
                  <a:pos x="462" y="372"/>
                </a:cxn>
                <a:cxn ang="0">
                  <a:pos x="606" y="306"/>
                </a:cxn>
                <a:cxn ang="0">
                  <a:pos x="600" y="108"/>
                </a:cxn>
                <a:cxn ang="0">
                  <a:pos x="732" y="36"/>
                </a:cxn>
              </a:cxnLst>
              <a:rect l="0" t="0" r="r" b="b"/>
              <a:pathLst>
                <a:path w="1542" h="2502">
                  <a:moveTo>
                    <a:pt x="516" y="2442"/>
                  </a:moveTo>
                  <a:lnTo>
                    <a:pt x="522" y="2466"/>
                  </a:lnTo>
                  <a:lnTo>
                    <a:pt x="504" y="2478"/>
                  </a:lnTo>
                  <a:lnTo>
                    <a:pt x="492" y="2466"/>
                  </a:lnTo>
                  <a:lnTo>
                    <a:pt x="516" y="2442"/>
                  </a:lnTo>
                  <a:close/>
                  <a:moveTo>
                    <a:pt x="474" y="2412"/>
                  </a:moveTo>
                  <a:lnTo>
                    <a:pt x="480" y="2418"/>
                  </a:lnTo>
                  <a:lnTo>
                    <a:pt x="486" y="2430"/>
                  </a:lnTo>
                  <a:lnTo>
                    <a:pt x="474" y="2436"/>
                  </a:lnTo>
                  <a:lnTo>
                    <a:pt x="474" y="2412"/>
                  </a:lnTo>
                  <a:close/>
                  <a:moveTo>
                    <a:pt x="462" y="2376"/>
                  </a:moveTo>
                  <a:lnTo>
                    <a:pt x="456" y="2394"/>
                  </a:lnTo>
                  <a:lnTo>
                    <a:pt x="432" y="2412"/>
                  </a:lnTo>
                  <a:lnTo>
                    <a:pt x="408" y="2400"/>
                  </a:lnTo>
                  <a:lnTo>
                    <a:pt x="414" y="2382"/>
                  </a:lnTo>
                  <a:lnTo>
                    <a:pt x="462" y="2376"/>
                  </a:lnTo>
                  <a:close/>
                  <a:moveTo>
                    <a:pt x="288" y="2352"/>
                  </a:moveTo>
                  <a:lnTo>
                    <a:pt x="312" y="2352"/>
                  </a:lnTo>
                  <a:lnTo>
                    <a:pt x="294" y="2358"/>
                  </a:lnTo>
                  <a:lnTo>
                    <a:pt x="288" y="2352"/>
                  </a:lnTo>
                  <a:close/>
                  <a:moveTo>
                    <a:pt x="96" y="2352"/>
                  </a:moveTo>
                  <a:lnTo>
                    <a:pt x="114" y="2352"/>
                  </a:lnTo>
                  <a:lnTo>
                    <a:pt x="162" y="2382"/>
                  </a:lnTo>
                  <a:lnTo>
                    <a:pt x="162" y="2400"/>
                  </a:lnTo>
                  <a:lnTo>
                    <a:pt x="144" y="2400"/>
                  </a:lnTo>
                  <a:lnTo>
                    <a:pt x="132" y="2412"/>
                  </a:lnTo>
                  <a:lnTo>
                    <a:pt x="150" y="2430"/>
                  </a:lnTo>
                  <a:lnTo>
                    <a:pt x="168" y="2430"/>
                  </a:lnTo>
                  <a:lnTo>
                    <a:pt x="180" y="2454"/>
                  </a:lnTo>
                  <a:lnTo>
                    <a:pt x="156" y="2466"/>
                  </a:lnTo>
                  <a:lnTo>
                    <a:pt x="132" y="2442"/>
                  </a:lnTo>
                  <a:lnTo>
                    <a:pt x="102" y="2436"/>
                  </a:lnTo>
                  <a:lnTo>
                    <a:pt x="84" y="2418"/>
                  </a:lnTo>
                  <a:lnTo>
                    <a:pt x="66" y="2406"/>
                  </a:lnTo>
                  <a:lnTo>
                    <a:pt x="78" y="2388"/>
                  </a:lnTo>
                  <a:lnTo>
                    <a:pt x="114" y="2400"/>
                  </a:lnTo>
                  <a:lnTo>
                    <a:pt x="120" y="2388"/>
                  </a:lnTo>
                  <a:lnTo>
                    <a:pt x="96" y="2376"/>
                  </a:lnTo>
                  <a:lnTo>
                    <a:pt x="96" y="2352"/>
                  </a:lnTo>
                  <a:close/>
                  <a:moveTo>
                    <a:pt x="348" y="2340"/>
                  </a:moveTo>
                  <a:lnTo>
                    <a:pt x="384" y="2364"/>
                  </a:lnTo>
                  <a:lnTo>
                    <a:pt x="360" y="2376"/>
                  </a:lnTo>
                  <a:lnTo>
                    <a:pt x="348" y="2358"/>
                  </a:lnTo>
                  <a:lnTo>
                    <a:pt x="348" y="2340"/>
                  </a:lnTo>
                  <a:close/>
                  <a:moveTo>
                    <a:pt x="198" y="1710"/>
                  </a:moveTo>
                  <a:lnTo>
                    <a:pt x="216" y="1728"/>
                  </a:lnTo>
                  <a:lnTo>
                    <a:pt x="234" y="1716"/>
                  </a:lnTo>
                  <a:lnTo>
                    <a:pt x="234" y="1740"/>
                  </a:lnTo>
                  <a:lnTo>
                    <a:pt x="204" y="1752"/>
                  </a:lnTo>
                  <a:lnTo>
                    <a:pt x="186" y="1734"/>
                  </a:lnTo>
                  <a:lnTo>
                    <a:pt x="198" y="1710"/>
                  </a:lnTo>
                  <a:close/>
                  <a:moveTo>
                    <a:pt x="216" y="1680"/>
                  </a:moveTo>
                  <a:lnTo>
                    <a:pt x="234" y="1692"/>
                  </a:lnTo>
                  <a:lnTo>
                    <a:pt x="222" y="1704"/>
                  </a:lnTo>
                  <a:lnTo>
                    <a:pt x="210" y="1698"/>
                  </a:lnTo>
                  <a:lnTo>
                    <a:pt x="216" y="1680"/>
                  </a:lnTo>
                  <a:close/>
                  <a:moveTo>
                    <a:pt x="612" y="1266"/>
                  </a:moveTo>
                  <a:lnTo>
                    <a:pt x="660" y="1272"/>
                  </a:lnTo>
                  <a:lnTo>
                    <a:pt x="660" y="1284"/>
                  </a:lnTo>
                  <a:lnTo>
                    <a:pt x="630" y="1284"/>
                  </a:lnTo>
                  <a:lnTo>
                    <a:pt x="642" y="1302"/>
                  </a:lnTo>
                  <a:lnTo>
                    <a:pt x="630" y="1314"/>
                  </a:lnTo>
                  <a:lnTo>
                    <a:pt x="606" y="1314"/>
                  </a:lnTo>
                  <a:lnTo>
                    <a:pt x="582" y="1284"/>
                  </a:lnTo>
                  <a:lnTo>
                    <a:pt x="612" y="1266"/>
                  </a:lnTo>
                  <a:close/>
                  <a:moveTo>
                    <a:pt x="756" y="0"/>
                  </a:moveTo>
                  <a:lnTo>
                    <a:pt x="822" y="0"/>
                  </a:lnTo>
                  <a:lnTo>
                    <a:pt x="852" y="18"/>
                  </a:lnTo>
                  <a:lnTo>
                    <a:pt x="888" y="60"/>
                  </a:lnTo>
                  <a:lnTo>
                    <a:pt x="912" y="78"/>
                  </a:lnTo>
                  <a:lnTo>
                    <a:pt x="942" y="90"/>
                  </a:lnTo>
                  <a:lnTo>
                    <a:pt x="996" y="96"/>
                  </a:lnTo>
                  <a:lnTo>
                    <a:pt x="1002" y="120"/>
                  </a:lnTo>
                  <a:lnTo>
                    <a:pt x="1032" y="150"/>
                  </a:lnTo>
                  <a:lnTo>
                    <a:pt x="1026" y="180"/>
                  </a:lnTo>
                  <a:lnTo>
                    <a:pt x="1002" y="216"/>
                  </a:lnTo>
                  <a:lnTo>
                    <a:pt x="1008" y="276"/>
                  </a:lnTo>
                  <a:lnTo>
                    <a:pt x="966" y="288"/>
                  </a:lnTo>
                  <a:lnTo>
                    <a:pt x="942" y="306"/>
                  </a:lnTo>
                  <a:lnTo>
                    <a:pt x="966" y="312"/>
                  </a:lnTo>
                  <a:lnTo>
                    <a:pt x="960" y="348"/>
                  </a:lnTo>
                  <a:lnTo>
                    <a:pt x="948" y="396"/>
                  </a:lnTo>
                  <a:lnTo>
                    <a:pt x="972" y="420"/>
                  </a:lnTo>
                  <a:lnTo>
                    <a:pt x="996" y="480"/>
                  </a:lnTo>
                  <a:lnTo>
                    <a:pt x="1014" y="486"/>
                  </a:lnTo>
                  <a:lnTo>
                    <a:pt x="1056" y="504"/>
                  </a:lnTo>
                  <a:lnTo>
                    <a:pt x="1080" y="540"/>
                  </a:lnTo>
                  <a:lnTo>
                    <a:pt x="1092" y="564"/>
                  </a:lnTo>
                  <a:lnTo>
                    <a:pt x="1164" y="606"/>
                  </a:lnTo>
                  <a:lnTo>
                    <a:pt x="1182" y="618"/>
                  </a:lnTo>
                  <a:lnTo>
                    <a:pt x="1170" y="660"/>
                  </a:lnTo>
                  <a:lnTo>
                    <a:pt x="1140" y="708"/>
                  </a:lnTo>
                  <a:lnTo>
                    <a:pt x="1110" y="774"/>
                  </a:lnTo>
                  <a:lnTo>
                    <a:pt x="1146" y="810"/>
                  </a:lnTo>
                  <a:lnTo>
                    <a:pt x="1164" y="846"/>
                  </a:lnTo>
                  <a:lnTo>
                    <a:pt x="1224" y="954"/>
                  </a:lnTo>
                  <a:lnTo>
                    <a:pt x="1296" y="1098"/>
                  </a:lnTo>
                  <a:lnTo>
                    <a:pt x="1266" y="1104"/>
                  </a:lnTo>
                  <a:lnTo>
                    <a:pt x="1260" y="1194"/>
                  </a:lnTo>
                  <a:lnTo>
                    <a:pt x="1260" y="1218"/>
                  </a:lnTo>
                  <a:lnTo>
                    <a:pt x="1290" y="1224"/>
                  </a:lnTo>
                  <a:lnTo>
                    <a:pt x="1272" y="1248"/>
                  </a:lnTo>
                  <a:lnTo>
                    <a:pt x="1272" y="1296"/>
                  </a:lnTo>
                  <a:lnTo>
                    <a:pt x="1290" y="1320"/>
                  </a:lnTo>
                  <a:lnTo>
                    <a:pt x="1326" y="1326"/>
                  </a:lnTo>
                  <a:lnTo>
                    <a:pt x="1338" y="1350"/>
                  </a:lnTo>
                  <a:lnTo>
                    <a:pt x="1326" y="1362"/>
                  </a:lnTo>
                  <a:lnTo>
                    <a:pt x="1332" y="1416"/>
                  </a:lnTo>
                  <a:lnTo>
                    <a:pt x="1344" y="1446"/>
                  </a:lnTo>
                  <a:lnTo>
                    <a:pt x="1392" y="1476"/>
                  </a:lnTo>
                  <a:lnTo>
                    <a:pt x="1398" y="1518"/>
                  </a:lnTo>
                  <a:lnTo>
                    <a:pt x="1368" y="1554"/>
                  </a:lnTo>
                  <a:lnTo>
                    <a:pt x="1356" y="1596"/>
                  </a:lnTo>
                  <a:lnTo>
                    <a:pt x="1428" y="1686"/>
                  </a:lnTo>
                  <a:lnTo>
                    <a:pt x="1464" y="1698"/>
                  </a:lnTo>
                  <a:lnTo>
                    <a:pt x="1530" y="1764"/>
                  </a:lnTo>
                  <a:lnTo>
                    <a:pt x="1542" y="1806"/>
                  </a:lnTo>
                  <a:lnTo>
                    <a:pt x="1500" y="1908"/>
                  </a:lnTo>
                  <a:lnTo>
                    <a:pt x="1434" y="2004"/>
                  </a:lnTo>
                  <a:lnTo>
                    <a:pt x="1404" y="2070"/>
                  </a:lnTo>
                  <a:lnTo>
                    <a:pt x="1362" y="2130"/>
                  </a:lnTo>
                  <a:lnTo>
                    <a:pt x="1320" y="2196"/>
                  </a:lnTo>
                  <a:lnTo>
                    <a:pt x="1284" y="2208"/>
                  </a:lnTo>
                  <a:lnTo>
                    <a:pt x="1212" y="2274"/>
                  </a:lnTo>
                  <a:lnTo>
                    <a:pt x="1218" y="2310"/>
                  </a:lnTo>
                  <a:lnTo>
                    <a:pt x="1212" y="2316"/>
                  </a:lnTo>
                  <a:lnTo>
                    <a:pt x="1212" y="2328"/>
                  </a:lnTo>
                  <a:lnTo>
                    <a:pt x="1206" y="2334"/>
                  </a:lnTo>
                  <a:lnTo>
                    <a:pt x="1176" y="2328"/>
                  </a:lnTo>
                  <a:lnTo>
                    <a:pt x="1170" y="2310"/>
                  </a:lnTo>
                  <a:lnTo>
                    <a:pt x="1152" y="2304"/>
                  </a:lnTo>
                  <a:lnTo>
                    <a:pt x="1134" y="2310"/>
                  </a:lnTo>
                  <a:lnTo>
                    <a:pt x="1152" y="2322"/>
                  </a:lnTo>
                  <a:lnTo>
                    <a:pt x="1146" y="2340"/>
                  </a:lnTo>
                  <a:lnTo>
                    <a:pt x="1098" y="2346"/>
                  </a:lnTo>
                  <a:lnTo>
                    <a:pt x="1074" y="2328"/>
                  </a:lnTo>
                  <a:lnTo>
                    <a:pt x="1038" y="2334"/>
                  </a:lnTo>
                  <a:lnTo>
                    <a:pt x="1014" y="2352"/>
                  </a:lnTo>
                  <a:lnTo>
                    <a:pt x="1008" y="2334"/>
                  </a:lnTo>
                  <a:lnTo>
                    <a:pt x="990" y="2334"/>
                  </a:lnTo>
                  <a:lnTo>
                    <a:pt x="990" y="2352"/>
                  </a:lnTo>
                  <a:lnTo>
                    <a:pt x="972" y="2358"/>
                  </a:lnTo>
                  <a:lnTo>
                    <a:pt x="954" y="2328"/>
                  </a:lnTo>
                  <a:lnTo>
                    <a:pt x="948" y="2346"/>
                  </a:lnTo>
                  <a:lnTo>
                    <a:pt x="930" y="2346"/>
                  </a:lnTo>
                  <a:lnTo>
                    <a:pt x="918" y="2316"/>
                  </a:lnTo>
                  <a:lnTo>
                    <a:pt x="906" y="2328"/>
                  </a:lnTo>
                  <a:lnTo>
                    <a:pt x="918" y="2358"/>
                  </a:lnTo>
                  <a:lnTo>
                    <a:pt x="900" y="2352"/>
                  </a:lnTo>
                  <a:lnTo>
                    <a:pt x="888" y="2388"/>
                  </a:lnTo>
                  <a:lnTo>
                    <a:pt x="870" y="2382"/>
                  </a:lnTo>
                  <a:lnTo>
                    <a:pt x="882" y="2358"/>
                  </a:lnTo>
                  <a:lnTo>
                    <a:pt x="876" y="2346"/>
                  </a:lnTo>
                  <a:lnTo>
                    <a:pt x="852" y="2382"/>
                  </a:lnTo>
                  <a:lnTo>
                    <a:pt x="822" y="2382"/>
                  </a:lnTo>
                  <a:lnTo>
                    <a:pt x="786" y="2376"/>
                  </a:lnTo>
                  <a:lnTo>
                    <a:pt x="780" y="2388"/>
                  </a:lnTo>
                  <a:lnTo>
                    <a:pt x="720" y="2424"/>
                  </a:lnTo>
                  <a:lnTo>
                    <a:pt x="696" y="2424"/>
                  </a:lnTo>
                  <a:lnTo>
                    <a:pt x="642" y="2454"/>
                  </a:lnTo>
                  <a:lnTo>
                    <a:pt x="624" y="2460"/>
                  </a:lnTo>
                  <a:lnTo>
                    <a:pt x="594" y="2466"/>
                  </a:lnTo>
                  <a:lnTo>
                    <a:pt x="594" y="2448"/>
                  </a:lnTo>
                  <a:lnTo>
                    <a:pt x="570" y="2460"/>
                  </a:lnTo>
                  <a:lnTo>
                    <a:pt x="558" y="2502"/>
                  </a:lnTo>
                  <a:lnTo>
                    <a:pt x="546" y="2496"/>
                  </a:lnTo>
                  <a:lnTo>
                    <a:pt x="558" y="2466"/>
                  </a:lnTo>
                  <a:lnTo>
                    <a:pt x="546" y="2448"/>
                  </a:lnTo>
                  <a:lnTo>
                    <a:pt x="510" y="2400"/>
                  </a:lnTo>
                  <a:lnTo>
                    <a:pt x="528" y="2376"/>
                  </a:lnTo>
                  <a:lnTo>
                    <a:pt x="528" y="2358"/>
                  </a:lnTo>
                  <a:lnTo>
                    <a:pt x="492" y="2382"/>
                  </a:lnTo>
                  <a:lnTo>
                    <a:pt x="474" y="2382"/>
                  </a:lnTo>
                  <a:lnTo>
                    <a:pt x="486" y="2358"/>
                  </a:lnTo>
                  <a:lnTo>
                    <a:pt x="432" y="2358"/>
                  </a:lnTo>
                  <a:lnTo>
                    <a:pt x="408" y="2340"/>
                  </a:lnTo>
                  <a:lnTo>
                    <a:pt x="390" y="2346"/>
                  </a:lnTo>
                  <a:lnTo>
                    <a:pt x="354" y="2310"/>
                  </a:lnTo>
                  <a:lnTo>
                    <a:pt x="348" y="2328"/>
                  </a:lnTo>
                  <a:lnTo>
                    <a:pt x="330" y="2316"/>
                  </a:lnTo>
                  <a:lnTo>
                    <a:pt x="288" y="2334"/>
                  </a:lnTo>
                  <a:lnTo>
                    <a:pt x="276" y="2322"/>
                  </a:lnTo>
                  <a:lnTo>
                    <a:pt x="276" y="2298"/>
                  </a:lnTo>
                  <a:lnTo>
                    <a:pt x="294" y="2268"/>
                  </a:lnTo>
                  <a:lnTo>
                    <a:pt x="276" y="2250"/>
                  </a:lnTo>
                  <a:lnTo>
                    <a:pt x="276" y="2190"/>
                  </a:lnTo>
                  <a:lnTo>
                    <a:pt x="288" y="2178"/>
                  </a:lnTo>
                  <a:lnTo>
                    <a:pt x="282" y="2130"/>
                  </a:lnTo>
                  <a:lnTo>
                    <a:pt x="306" y="2124"/>
                  </a:lnTo>
                  <a:lnTo>
                    <a:pt x="282" y="2094"/>
                  </a:lnTo>
                  <a:lnTo>
                    <a:pt x="294" y="2076"/>
                  </a:lnTo>
                  <a:lnTo>
                    <a:pt x="276" y="2064"/>
                  </a:lnTo>
                  <a:lnTo>
                    <a:pt x="246" y="2016"/>
                  </a:lnTo>
                  <a:lnTo>
                    <a:pt x="252" y="2004"/>
                  </a:lnTo>
                  <a:lnTo>
                    <a:pt x="246" y="1980"/>
                  </a:lnTo>
                  <a:lnTo>
                    <a:pt x="252" y="1968"/>
                  </a:lnTo>
                  <a:lnTo>
                    <a:pt x="258" y="1938"/>
                  </a:lnTo>
                  <a:lnTo>
                    <a:pt x="240" y="1920"/>
                  </a:lnTo>
                  <a:lnTo>
                    <a:pt x="222" y="1926"/>
                  </a:lnTo>
                  <a:lnTo>
                    <a:pt x="216" y="1908"/>
                  </a:lnTo>
                  <a:lnTo>
                    <a:pt x="228" y="1884"/>
                  </a:lnTo>
                  <a:lnTo>
                    <a:pt x="216" y="1878"/>
                  </a:lnTo>
                  <a:lnTo>
                    <a:pt x="204" y="1848"/>
                  </a:lnTo>
                  <a:lnTo>
                    <a:pt x="222" y="1824"/>
                  </a:lnTo>
                  <a:lnTo>
                    <a:pt x="234" y="1824"/>
                  </a:lnTo>
                  <a:lnTo>
                    <a:pt x="246" y="1794"/>
                  </a:lnTo>
                  <a:lnTo>
                    <a:pt x="234" y="1770"/>
                  </a:lnTo>
                  <a:lnTo>
                    <a:pt x="252" y="1758"/>
                  </a:lnTo>
                  <a:lnTo>
                    <a:pt x="246" y="1734"/>
                  </a:lnTo>
                  <a:lnTo>
                    <a:pt x="264" y="1728"/>
                  </a:lnTo>
                  <a:lnTo>
                    <a:pt x="288" y="1734"/>
                  </a:lnTo>
                  <a:lnTo>
                    <a:pt x="288" y="1740"/>
                  </a:lnTo>
                  <a:lnTo>
                    <a:pt x="306" y="1752"/>
                  </a:lnTo>
                  <a:lnTo>
                    <a:pt x="330" y="1734"/>
                  </a:lnTo>
                  <a:lnTo>
                    <a:pt x="360" y="1704"/>
                  </a:lnTo>
                  <a:lnTo>
                    <a:pt x="360" y="1686"/>
                  </a:lnTo>
                  <a:lnTo>
                    <a:pt x="336" y="1668"/>
                  </a:lnTo>
                  <a:lnTo>
                    <a:pt x="342" y="1662"/>
                  </a:lnTo>
                  <a:lnTo>
                    <a:pt x="366" y="1668"/>
                  </a:lnTo>
                  <a:lnTo>
                    <a:pt x="360" y="1656"/>
                  </a:lnTo>
                  <a:lnTo>
                    <a:pt x="372" y="1626"/>
                  </a:lnTo>
                  <a:lnTo>
                    <a:pt x="396" y="1620"/>
                  </a:lnTo>
                  <a:lnTo>
                    <a:pt x="402" y="1632"/>
                  </a:lnTo>
                  <a:lnTo>
                    <a:pt x="444" y="1638"/>
                  </a:lnTo>
                  <a:lnTo>
                    <a:pt x="420" y="1626"/>
                  </a:lnTo>
                  <a:lnTo>
                    <a:pt x="414" y="1590"/>
                  </a:lnTo>
                  <a:lnTo>
                    <a:pt x="432" y="1566"/>
                  </a:lnTo>
                  <a:lnTo>
                    <a:pt x="462" y="1566"/>
                  </a:lnTo>
                  <a:lnTo>
                    <a:pt x="468" y="1542"/>
                  </a:lnTo>
                  <a:lnTo>
                    <a:pt x="456" y="1518"/>
                  </a:lnTo>
                  <a:lnTo>
                    <a:pt x="474" y="1512"/>
                  </a:lnTo>
                  <a:lnTo>
                    <a:pt x="480" y="1530"/>
                  </a:lnTo>
                  <a:lnTo>
                    <a:pt x="492" y="1524"/>
                  </a:lnTo>
                  <a:lnTo>
                    <a:pt x="498" y="1482"/>
                  </a:lnTo>
                  <a:lnTo>
                    <a:pt x="546" y="1434"/>
                  </a:lnTo>
                  <a:lnTo>
                    <a:pt x="558" y="1428"/>
                  </a:lnTo>
                  <a:lnTo>
                    <a:pt x="558" y="1404"/>
                  </a:lnTo>
                  <a:lnTo>
                    <a:pt x="588" y="1380"/>
                  </a:lnTo>
                  <a:lnTo>
                    <a:pt x="588" y="1356"/>
                  </a:lnTo>
                  <a:lnTo>
                    <a:pt x="630" y="1332"/>
                  </a:lnTo>
                  <a:lnTo>
                    <a:pt x="666" y="1332"/>
                  </a:lnTo>
                  <a:lnTo>
                    <a:pt x="714" y="1356"/>
                  </a:lnTo>
                  <a:lnTo>
                    <a:pt x="714" y="1338"/>
                  </a:lnTo>
                  <a:lnTo>
                    <a:pt x="672" y="1308"/>
                  </a:lnTo>
                  <a:lnTo>
                    <a:pt x="684" y="1308"/>
                  </a:lnTo>
                  <a:lnTo>
                    <a:pt x="720" y="1314"/>
                  </a:lnTo>
                  <a:lnTo>
                    <a:pt x="672" y="1272"/>
                  </a:lnTo>
                  <a:lnTo>
                    <a:pt x="684" y="1266"/>
                  </a:lnTo>
                  <a:lnTo>
                    <a:pt x="678" y="1224"/>
                  </a:lnTo>
                  <a:lnTo>
                    <a:pt x="666" y="1206"/>
                  </a:lnTo>
                  <a:lnTo>
                    <a:pt x="684" y="1194"/>
                  </a:lnTo>
                  <a:lnTo>
                    <a:pt x="648" y="1158"/>
                  </a:lnTo>
                  <a:lnTo>
                    <a:pt x="588" y="1158"/>
                  </a:lnTo>
                  <a:lnTo>
                    <a:pt x="564" y="1134"/>
                  </a:lnTo>
                  <a:lnTo>
                    <a:pt x="534" y="1134"/>
                  </a:lnTo>
                  <a:lnTo>
                    <a:pt x="522" y="1122"/>
                  </a:lnTo>
                  <a:lnTo>
                    <a:pt x="522" y="1092"/>
                  </a:lnTo>
                  <a:lnTo>
                    <a:pt x="504" y="1074"/>
                  </a:lnTo>
                  <a:lnTo>
                    <a:pt x="480" y="1026"/>
                  </a:lnTo>
                  <a:lnTo>
                    <a:pt x="450" y="1014"/>
                  </a:lnTo>
                  <a:lnTo>
                    <a:pt x="438" y="972"/>
                  </a:lnTo>
                  <a:lnTo>
                    <a:pt x="444" y="954"/>
                  </a:lnTo>
                  <a:lnTo>
                    <a:pt x="444" y="900"/>
                  </a:lnTo>
                  <a:lnTo>
                    <a:pt x="438" y="882"/>
                  </a:lnTo>
                  <a:lnTo>
                    <a:pt x="444" y="858"/>
                  </a:lnTo>
                  <a:lnTo>
                    <a:pt x="438" y="804"/>
                  </a:lnTo>
                  <a:lnTo>
                    <a:pt x="420" y="786"/>
                  </a:lnTo>
                  <a:lnTo>
                    <a:pt x="414" y="744"/>
                  </a:lnTo>
                  <a:lnTo>
                    <a:pt x="426" y="726"/>
                  </a:lnTo>
                  <a:lnTo>
                    <a:pt x="420" y="696"/>
                  </a:lnTo>
                  <a:lnTo>
                    <a:pt x="378" y="690"/>
                  </a:lnTo>
                  <a:lnTo>
                    <a:pt x="372" y="666"/>
                  </a:lnTo>
                  <a:lnTo>
                    <a:pt x="390" y="630"/>
                  </a:lnTo>
                  <a:lnTo>
                    <a:pt x="378" y="594"/>
                  </a:lnTo>
                  <a:lnTo>
                    <a:pt x="390" y="564"/>
                  </a:lnTo>
                  <a:lnTo>
                    <a:pt x="378" y="546"/>
                  </a:lnTo>
                  <a:lnTo>
                    <a:pt x="354" y="546"/>
                  </a:lnTo>
                  <a:lnTo>
                    <a:pt x="330" y="510"/>
                  </a:lnTo>
                  <a:lnTo>
                    <a:pt x="318" y="516"/>
                  </a:lnTo>
                  <a:lnTo>
                    <a:pt x="306" y="510"/>
                  </a:lnTo>
                  <a:lnTo>
                    <a:pt x="294" y="486"/>
                  </a:lnTo>
                  <a:lnTo>
                    <a:pt x="264" y="456"/>
                  </a:lnTo>
                  <a:lnTo>
                    <a:pt x="246" y="450"/>
                  </a:lnTo>
                  <a:lnTo>
                    <a:pt x="222" y="438"/>
                  </a:lnTo>
                  <a:lnTo>
                    <a:pt x="162" y="432"/>
                  </a:lnTo>
                  <a:lnTo>
                    <a:pt x="120" y="408"/>
                  </a:lnTo>
                  <a:lnTo>
                    <a:pt x="66" y="348"/>
                  </a:lnTo>
                  <a:lnTo>
                    <a:pt x="24" y="330"/>
                  </a:lnTo>
                  <a:lnTo>
                    <a:pt x="0" y="306"/>
                  </a:lnTo>
                  <a:lnTo>
                    <a:pt x="6" y="294"/>
                  </a:lnTo>
                  <a:lnTo>
                    <a:pt x="18" y="300"/>
                  </a:lnTo>
                  <a:lnTo>
                    <a:pt x="30" y="294"/>
                  </a:lnTo>
                  <a:lnTo>
                    <a:pt x="24" y="276"/>
                  </a:lnTo>
                  <a:lnTo>
                    <a:pt x="30" y="252"/>
                  </a:lnTo>
                  <a:lnTo>
                    <a:pt x="48" y="234"/>
                  </a:lnTo>
                  <a:lnTo>
                    <a:pt x="78" y="240"/>
                  </a:lnTo>
                  <a:lnTo>
                    <a:pt x="102" y="270"/>
                  </a:lnTo>
                  <a:lnTo>
                    <a:pt x="168" y="318"/>
                  </a:lnTo>
                  <a:lnTo>
                    <a:pt x="180" y="348"/>
                  </a:lnTo>
                  <a:lnTo>
                    <a:pt x="204" y="378"/>
                  </a:lnTo>
                  <a:lnTo>
                    <a:pt x="246" y="390"/>
                  </a:lnTo>
                  <a:lnTo>
                    <a:pt x="318" y="396"/>
                  </a:lnTo>
                  <a:lnTo>
                    <a:pt x="354" y="360"/>
                  </a:lnTo>
                  <a:lnTo>
                    <a:pt x="378" y="342"/>
                  </a:lnTo>
                  <a:lnTo>
                    <a:pt x="408" y="342"/>
                  </a:lnTo>
                  <a:lnTo>
                    <a:pt x="462" y="372"/>
                  </a:lnTo>
                  <a:lnTo>
                    <a:pt x="492" y="378"/>
                  </a:lnTo>
                  <a:lnTo>
                    <a:pt x="510" y="348"/>
                  </a:lnTo>
                  <a:lnTo>
                    <a:pt x="534" y="336"/>
                  </a:lnTo>
                  <a:lnTo>
                    <a:pt x="558" y="318"/>
                  </a:lnTo>
                  <a:lnTo>
                    <a:pt x="582" y="318"/>
                  </a:lnTo>
                  <a:lnTo>
                    <a:pt x="606" y="306"/>
                  </a:lnTo>
                  <a:lnTo>
                    <a:pt x="618" y="288"/>
                  </a:lnTo>
                  <a:lnTo>
                    <a:pt x="606" y="264"/>
                  </a:lnTo>
                  <a:lnTo>
                    <a:pt x="594" y="222"/>
                  </a:lnTo>
                  <a:lnTo>
                    <a:pt x="600" y="150"/>
                  </a:lnTo>
                  <a:lnTo>
                    <a:pt x="612" y="126"/>
                  </a:lnTo>
                  <a:lnTo>
                    <a:pt x="600" y="108"/>
                  </a:lnTo>
                  <a:lnTo>
                    <a:pt x="618" y="96"/>
                  </a:lnTo>
                  <a:lnTo>
                    <a:pt x="642" y="66"/>
                  </a:lnTo>
                  <a:lnTo>
                    <a:pt x="636" y="48"/>
                  </a:lnTo>
                  <a:lnTo>
                    <a:pt x="672" y="36"/>
                  </a:lnTo>
                  <a:lnTo>
                    <a:pt x="708" y="42"/>
                  </a:lnTo>
                  <a:lnTo>
                    <a:pt x="732" y="36"/>
                  </a:lnTo>
                  <a:lnTo>
                    <a:pt x="732" y="24"/>
                  </a:lnTo>
                  <a:lnTo>
                    <a:pt x="75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5" name="Freeform 45">
              <a:extLst>
                <a:ext uri="{FF2B5EF4-FFF2-40B4-BE49-F238E27FC236}">
                  <a16:creationId xmlns:a16="http://schemas.microsoft.com/office/drawing/2014/main" id="{3269F621-2F24-4196-A8CE-C379EA5578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11586" y="3630794"/>
              <a:ext cx="127747" cy="78326"/>
            </a:xfrm>
            <a:custGeom>
              <a:avLst/>
              <a:gdLst/>
              <a:ahLst/>
              <a:cxnLst>
                <a:cxn ang="0">
                  <a:pos x="90" y="258"/>
                </a:cxn>
                <a:cxn ang="0">
                  <a:pos x="162" y="276"/>
                </a:cxn>
                <a:cxn ang="0">
                  <a:pos x="180" y="294"/>
                </a:cxn>
                <a:cxn ang="0">
                  <a:pos x="138" y="318"/>
                </a:cxn>
                <a:cxn ang="0">
                  <a:pos x="78" y="342"/>
                </a:cxn>
                <a:cxn ang="0">
                  <a:pos x="54" y="396"/>
                </a:cxn>
                <a:cxn ang="0">
                  <a:pos x="18" y="414"/>
                </a:cxn>
                <a:cxn ang="0">
                  <a:pos x="42" y="378"/>
                </a:cxn>
                <a:cxn ang="0">
                  <a:pos x="30" y="336"/>
                </a:cxn>
                <a:cxn ang="0">
                  <a:pos x="6" y="312"/>
                </a:cxn>
                <a:cxn ang="0">
                  <a:pos x="18" y="294"/>
                </a:cxn>
                <a:cxn ang="0">
                  <a:pos x="12" y="282"/>
                </a:cxn>
                <a:cxn ang="0">
                  <a:pos x="30" y="276"/>
                </a:cxn>
                <a:cxn ang="0">
                  <a:pos x="54" y="270"/>
                </a:cxn>
                <a:cxn ang="0">
                  <a:pos x="78" y="252"/>
                </a:cxn>
                <a:cxn ang="0">
                  <a:pos x="192" y="240"/>
                </a:cxn>
                <a:cxn ang="0">
                  <a:pos x="192" y="276"/>
                </a:cxn>
                <a:cxn ang="0">
                  <a:pos x="156" y="240"/>
                </a:cxn>
                <a:cxn ang="0">
                  <a:pos x="186" y="180"/>
                </a:cxn>
                <a:cxn ang="0">
                  <a:pos x="156" y="168"/>
                </a:cxn>
                <a:cxn ang="0">
                  <a:pos x="84" y="162"/>
                </a:cxn>
                <a:cxn ang="0">
                  <a:pos x="114" y="180"/>
                </a:cxn>
                <a:cxn ang="0">
                  <a:pos x="156" y="204"/>
                </a:cxn>
                <a:cxn ang="0">
                  <a:pos x="108" y="216"/>
                </a:cxn>
                <a:cxn ang="0">
                  <a:pos x="78" y="204"/>
                </a:cxn>
                <a:cxn ang="0">
                  <a:pos x="30" y="216"/>
                </a:cxn>
                <a:cxn ang="0">
                  <a:pos x="66" y="186"/>
                </a:cxn>
                <a:cxn ang="0">
                  <a:pos x="84" y="162"/>
                </a:cxn>
                <a:cxn ang="0">
                  <a:pos x="504" y="24"/>
                </a:cxn>
                <a:cxn ang="0">
                  <a:pos x="558" y="30"/>
                </a:cxn>
                <a:cxn ang="0">
                  <a:pos x="672" y="60"/>
                </a:cxn>
                <a:cxn ang="0">
                  <a:pos x="798" y="54"/>
                </a:cxn>
                <a:cxn ang="0">
                  <a:pos x="816" y="78"/>
                </a:cxn>
                <a:cxn ang="0">
                  <a:pos x="786" y="114"/>
                </a:cxn>
                <a:cxn ang="0">
                  <a:pos x="762" y="168"/>
                </a:cxn>
                <a:cxn ang="0">
                  <a:pos x="822" y="390"/>
                </a:cxn>
                <a:cxn ang="0">
                  <a:pos x="792" y="432"/>
                </a:cxn>
                <a:cxn ang="0">
                  <a:pos x="774" y="492"/>
                </a:cxn>
                <a:cxn ang="0">
                  <a:pos x="678" y="504"/>
                </a:cxn>
                <a:cxn ang="0">
                  <a:pos x="624" y="462"/>
                </a:cxn>
                <a:cxn ang="0">
                  <a:pos x="564" y="402"/>
                </a:cxn>
                <a:cxn ang="0">
                  <a:pos x="528" y="384"/>
                </a:cxn>
                <a:cxn ang="0">
                  <a:pos x="504" y="390"/>
                </a:cxn>
                <a:cxn ang="0">
                  <a:pos x="444" y="366"/>
                </a:cxn>
                <a:cxn ang="0">
                  <a:pos x="360" y="402"/>
                </a:cxn>
                <a:cxn ang="0">
                  <a:pos x="342" y="390"/>
                </a:cxn>
                <a:cxn ang="0">
                  <a:pos x="348" y="300"/>
                </a:cxn>
                <a:cxn ang="0">
                  <a:pos x="312" y="342"/>
                </a:cxn>
                <a:cxn ang="0">
                  <a:pos x="258" y="312"/>
                </a:cxn>
                <a:cxn ang="0">
                  <a:pos x="228" y="240"/>
                </a:cxn>
                <a:cxn ang="0">
                  <a:pos x="264" y="216"/>
                </a:cxn>
                <a:cxn ang="0">
                  <a:pos x="228" y="222"/>
                </a:cxn>
                <a:cxn ang="0">
                  <a:pos x="204" y="132"/>
                </a:cxn>
                <a:cxn ang="0">
                  <a:pos x="270" y="84"/>
                </a:cxn>
                <a:cxn ang="0">
                  <a:pos x="294" y="66"/>
                </a:cxn>
                <a:cxn ang="0">
                  <a:pos x="354" y="60"/>
                </a:cxn>
                <a:cxn ang="0">
                  <a:pos x="372" y="48"/>
                </a:cxn>
                <a:cxn ang="0">
                  <a:pos x="444" y="54"/>
                </a:cxn>
                <a:cxn ang="0">
                  <a:pos x="450" y="24"/>
                </a:cxn>
                <a:cxn ang="0">
                  <a:pos x="474" y="18"/>
                </a:cxn>
              </a:cxnLst>
              <a:rect l="0" t="0" r="r" b="b"/>
              <a:pathLst>
                <a:path w="822" h="504">
                  <a:moveTo>
                    <a:pt x="78" y="252"/>
                  </a:moveTo>
                  <a:lnTo>
                    <a:pt x="90" y="258"/>
                  </a:lnTo>
                  <a:lnTo>
                    <a:pt x="138" y="258"/>
                  </a:lnTo>
                  <a:lnTo>
                    <a:pt x="162" y="276"/>
                  </a:lnTo>
                  <a:lnTo>
                    <a:pt x="174" y="282"/>
                  </a:lnTo>
                  <a:lnTo>
                    <a:pt x="180" y="294"/>
                  </a:lnTo>
                  <a:lnTo>
                    <a:pt x="156" y="294"/>
                  </a:lnTo>
                  <a:lnTo>
                    <a:pt x="138" y="318"/>
                  </a:lnTo>
                  <a:lnTo>
                    <a:pt x="120" y="336"/>
                  </a:lnTo>
                  <a:lnTo>
                    <a:pt x="78" y="342"/>
                  </a:lnTo>
                  <a:lnTo>
                    <a:pt x="54" y="384"/>
                  </a:lnTo>
                  <a:lnTo>
                    <a:pt x="54" y="396"/>
                  </a:lnTo>
                  <a:lnTo>
                    <a:pt x="30" y="414"/>
                  </a:lnTo>
                  <a:lnTo>
                    <a:pt x="18" y="414"/>
                  </a:lnTo>
                  <a:lnTo>
                    <a:pt x="30" y="378"/>
                  </a:lnTo>
                  <a:lnTo>
                    <a:pt x="42" y="378"/>
                  </a:lnTo>
                  <a:lnTo>
                    <a:pt x="54" y="360"/>
                  </a:lnTo>
                  <a:lnTo>
                    <a:pt x="30" y="336"/>
                  </a:lnTo>
                  <a:lnTo>
                    <a:pt x="6" y="330"/>
                  </a:lnTo>
                  <a:lnTo>
                    <a:pt x="6" y="312"/>
                  </a:lnTo>
                  <a:lnTo>
                    <a:pt x="18" y="306"/>
                  </a:lnTo>
                  <a:lnTo>
                    <a:pt x="18" y="294"/>
                  </a:lnTo>
                  <a:lnTo>
                    <a:pt x="0" y="288"/>
                  </a:lnTo>
                  <a:lnTo>
                    <a:pt x="12" y="282"/>
                  </a:lnTo>
                  <a:lnTo>
                    <a:pt x="12" y="270"/>
                  </a:lnTo>
                  <a:lnTo>
                    <a:pt x="30" y="276"/>
                  </a:lnTo>
                  <a:lnTo>
                    <a:pt x="36" y="288"/>
                  </a:lnTo>
                  <a:lnTo>
                    <a:pt x="54" y="270"/>
                  </a:lnTo>
                  <a:lnTo>
                    <a:pt x="60" y="270"/>
                  </a:lnTo>
                  <a:lnTo>
                    <a:pt x="78" y="252"/>
                  </a:lnTo>
                  <a:close/>
                  <a:moveTo>
                    <a:pt x="156" y="240"/>
                  </a:moveTo>
                  <a:lnTo>
                    <a:pt x="192" y="240"/>
                  </a:lnTo>
                  <a:lnTo>
                    <a:pt x="204" y="270"/>
                  </a:lnTo>
                  <a:lnTo>
                    <a:pt x="192" y="276"/>
                  </a:lnTo>
                  <a:lnTo>
                    <a:pt x="156" y="252"/>
                  </a:lnTo>
                  <a:lnTo>
                    <a:pt x="156" y="240"/>
                  </a:lnTo>
                  <a:close/>
                  <a:moveTo>
                    <a:pt x="180" y="162"/>
                  </a:moveTo>
                  <a:lnTo>
                    <a:pt x="186" y="180"/>
                  </a:lnTo>
                  <a:lnTo>
                    <a:pt x="162" y="180"/>
                  </a:lnTo>
                  <a:lnTo>
                    <a:pt x="156" y="168"/>
                  </a:lnTo>
                  <a:lnTo>
                    <a:pt x="180" y="162"/>
                  </a:lnTo>
                  <a:close/>
                  <a:moveTo>
                    <a:pt x="84" y="162"/>
                  </a:moveTo>
                  <a:lnTo>
                    <a:pt x="102" y="162"/>
                  </a:lnTo>
                  <a:lnTo>
                    <a:pt x="114" y="180"/>
                  </a:lnTo>
                  <a:lnTo>
                    <a:pt x="144" y="180"/>
                  </a:lnTo>
                  <a:lnTo>
                    <a:pt x="156" y="204"/>
                  </a:lnTo>
                  <a:lnTo>
                    <a:pt x="138" y="198"/>
                  </a:lnTo>
                  <a:lnTo>
                    <a:pt x="108" y="216"/>
                  </a:lnTo>
                  <a:lnTo>
                    <a:pt x="102" y="234"/>
                  </a:lnTo>
                  <a:lnTo>
                    <a:pt x="78" y="204"/>
                  </a:lnTo>
                  <a:lnTo>
                    <a:pt x="54" y="204"/>
                  </a:lnTo>
                  <a:lnTo>
                    <a:pt x="30" y="216"/>
                  </a:lnTo>
                  <a:lnTo>
                    <a:pt x="18" y="210"/>
                  </a:lnTo>
                  <a:lnTo>
                    <a:pt x="66" y="186"/>
                  </a:lnTo>
                  <a:lnTo>
                    <a:pt x="78" y="174"/>
                  </a:lnTo>
                  <a:lnTo>
                    <a:pt x="84" y="162"/>
                  </a:lnTo>
                  <a:close/>
                  <a:moveTo>
                    <a:pt x="474" y="0"/>
                  </a:moveTo>
                  <a:lnTo>
                    <a:pt x="504" y="24"/>
                  </a:lnTo>
                  <a:lnTo>
                    <a:pt x="528" y="18"/>
                  </a:lnTo>
                  <a:lnTo>
                    <a:pt x="558" y="30"/>
                  </a:lnTo>
                  <a:lnTo>
                    <a:pt x="618" y="30"/>
                  </a:lnTo>
                  <a:lnTo>
                    <a:pt x="672" y="60"/>
                  </a:lnTo>
                  <a:lnTo>
                    <a:pt x="798" y="66"/>
                  </a:lnTo>
                  <a:lnTo>
                    <a:pt x="798" y="54"/>
                  </a:lnTo>
                  <a:lnTo>
                    <a:pt x="816" y="72"/>
                  </a:lnTo>
                  <a:lnTo>
                    <a:pt x="816" y="78"/>
                  </a:lnTo>
                  <a:lnTo>
                    <a:pt x="810" y="90"/>
                  </a:lnTo>
                  <a:lnTo>
                    <a:pt x="786" y="114"/>
                  </a:lnTo>
                  <a:lnTo>
                    <a:pt x="780" y="156"/>
                  </a:lnTo>
                  <a:lnTo>
                    <a:pt x="762" y="168"/>
                  </a:lnTo>
                  <a:lnTo>
                    <a:pt x="750" y="270"/>
                  </a:lnTo>
                  <a:lnTo>
                    <a:pt x="822" y="390"/>
                  </a:lnTo>
                  <a:lnTo>
                    <a:pt x="822" y="414"/>
                  </a:lnTo>
                  <a:lnTo>
                    <a:pt x="792" y="432"/>
                  </a:lnTo>
                  <a:lnTo>
                    <a:pt x="798" y="462"/>
                  </a:lnTo>
                  <a:lnTo>
                    <a:pt x="774" y="492"/>
                  </a:lnTo>
                  <a:lnTo>
                    <a:pt x="732" y="486"/>
                  </a:lnTo>
                  <a:lnTo>
                    <a:pt x="678" y="504"/>
                  </a:lnTo>
                  <a:lnTo>
                    <a:pt x="654" y="474"/>
                  </a:lnTo>
                  <a:lnTo>
                    <a:pt x="624" y="462"/>
                  </a:lnTo>
                  <a:lnTo>
                    <a:pt x="606" y="432"/>
                  </a:lnTo>
                  <a:lnTo>
                    <a:pt x="564" y="402"/>
                  </a:lnTo>
                  <a:lnTo>
                    <a:pt x="540" y="402"/>
                  </a:lnTo>
                  <a:lnTo>
                    <a:pt x="528" y="384"/>
                  </a:lnTo>
                  <a:lnTo>
                    <a:pt x="510" y="366"/>
                  </a:lnTo>
                  <a:lnTo>
                    <a:pt x="504" y="390"/>
                  </a:lnTo>
                  <a:lnTo>
                    <a:pt x="480" y="396"/>
                  </a:lnTo>
                  <a:lnTo>
                    <a:pt x="444" y="366"/>
                  </a:lnTo>
                  <a:lnTo>
                    <a:pt x="408" y="378"/>
                  </a:lnTo>
                  <a:lnTo>
                    <a:pt x="360" y="402"/>
                  </a:lnTo>
                  <a:lnTo>
                    <a:pt x="342" y="408"/>
                  </a:lnTo>
                  <a:lnTo>
                    <a:pt x="342" y="390"/>
                  </a:lnTo>
                  <a:lnTo>
                    <a:pt x="360" y="318"/>
                  </a:lnTo>
                  <a:lnTo>
                    <a:pt x="348" y="300"/>
                  </a:lnTo>
                  <a:lnTo>
                    <a:pt x="318" y="318"/>
                  </a:lnTo>
                  <a:lnTo>
                    <a:pt x="312" y="342"/>
                  </a:lnTo>
                  <a:lnTo>
                    <a:pt x="300" y="348"/>
                  </a:lnTo>
                  <a:lnTo>
                    <a:pt x="258" y="312"/>
                  </a:lnTo>
                  <a:lnTo>
                    <a:pt x="228" y="276"/>
                  </a:lnTo>
                  <a:lnTo>
                    <a:pt x="228" y="240"/>
                  </a:lnTo>
                  <a:lnTo>
                    <a:pt x="252" y="234"/>
                  </a:lnTo>
                  <a:lnTo>
                    <a:pt x="264" y="216"/>
                  </a:lnTo>
                  <a:lnTo>
                    <a:pt x="234" y="216"/>
                  </a:lnTo>
                  <a:lnTo>
                    <a:pt x="228" y="222"/>
                  </a:lnTo>
                  <a:lnTo>
                    <a:pt x="204" y="216"/>
                  </a:lnTo>
                  <a:lnTo>
                    <a:pt x="204" y="132"/>
                  </a:lnTo>
                  <a:lnTo>
                    <a:pt x="222" y="102"/>
                  </a:lnTo>
                  <a:lnTo>
                    <a:pt x="270" y="84"/>
                  </a:lnTo>
                  <a:lnTo>
                    <a:pt x="294" y="90"/>
                  </a:lnTo>
                  <a:lnTo>
                    <a:pt x="294" y="66"/>
                  </a:lnTo>
                  <a:lnTo>
                    <a:pt x="324" y="60"/>
                  </a:lnTo>
                  <a:lnTo>
                    <a:pt x="354" y="60"/>
                  </a:lnTo>
                  <a:lnTo>
                    <a:pt x="360" y="36"/>
                  </a:lnTo>
                  <a:lnTo>
                    <a:pt x="372" y="48"/>
                  </a:lnTo>
                  <a:lnTo>
                    <a:pt x="426" y="48"/>
                  </a:lnTo>
                  <a:lnTo>
                    <a:pt x="444" y="54"/>
                  </a:lnTo>
                  <a:lnTo>
                    <a:pt x="468" y="42"/>
                  </a:lnTo>
                  <a:lnTo>
                    <a:pt x="450" y="24"/>
                  </a:lnTo>
                  <a:lnTo>
                    <a:pt x="450" y="12"/>
                  </a:lnTo>
                  <a:lnTo>
                    <a:pt x="474" y="18"/>
                  </a:lnTo>
                  <a:lnTo>
                    <a:pt x="47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6" name="Freeform 46">
              <a:extLst>
                <a:ext uri="{FF2B5EF4-FFF2-40B4-BE49-F238E27FC236}">
                  <a16:creationId xmlns:a16="http://schemas.microsoft.com/office/drawing/2014/main" id="{4E19B933-ADDD-417F-A807-8927663EB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8532" y="3687673"/>
              <a:ext cx="151991" cy="74597"/>
            </a:xfrm>
            <a:custGeom>
              <a:avLst/>
              <a:gdLst/>
              <a:ahLst/>
              <a:cxnLst>
                <a:cxn ang="0">
                  <a:pos x="564" y="30"/>
                </a:cxn>
                <a:cxn ang="0">
                  <a:pos x="594" y="0"/>
                </a:cxn>
                <a:cxn ang="0">
                  <a:pos x="624" y="36"/>
                </a:cxn>
                <a:cxn ang="0">
                  <a:pos x="690" y="66"/>
                </a:cxn>
                <a:cxn ang="0">
                  <a:pos x="738" y="108"/>
                </a:cxn>
                <a:cxn ang="0">
                  <a:pos x="816" y="120"/>
                </a:cxn>
                <a:cxn ang="0">
                  <a:pos x="894" y="156"/>
                </a:cxn>
                <a:cxn ang="0">
                  <a:pos x="900" y="180"/>
                </a:cxn>
                <a:cxn ang="0">
                  <a:pos x="906" y="216"/>
                </a:cxn>
                <a:cxn ang="0">
                  <a:pos x="936" y="264"/>
                </a:cxn>
                <a:cxn ang="0">
                  <a:pos x="972" y="330"/>
                </a:cxn>
                <a:cxn ang="0">
                  <a:pos x="954" y="378"/>
                </a:cxn>
                <a:cxn ang="0">
                  <a:pos x="918" y="414"/>
                </a:cxn>
                <a:cxn ang="0">
                  <a:pos x="846" y="462"/>
                </a:cxn>
                <a:cxn ang="0">
                  <a:pos x="780" y="468"/>
                </a:cxn>
                <a:cxn ang="0">
                  <a:pos x="702" y="426"/>
                </a:cxn>
                <a:cxn ang="0">
                  <a:pos x="630" y="378"/>
                </a:cxn>
                <a:cxn ang="0">
                  <a:pos x="528" y="348"/>
                </a:cxn>
                <a:cxn ang="0">
                  <a:pos x="462" y="372"/>
                </a:cxn>
                <a:cxn ang="0">
                  <a:pos x="390" y="348"/>
                </a:cxn>
                <a:cxn ang="0">
                  <a:pos x="354" y="330"/>
                </a:cxn>
                <a:cxn ang="0">
                  <a:pos x="294" y="354"/>
                </a:cxn>
                <a:cxn ang="0">
                  <a:pos x="240" y="342"/>
                </a:cxn>
                <a:cxn ang="0">
                  <a:pos x="114" y="348"/>
                </a:cxn>
                <a:cxn ang="0">
                  <a:pos x="60" y="414"/>
                </a:cxn>
                <a:cxn ang="0">
                  <a:pos x="36" y="414"/>
                </a:cxn>
                <a:cxn ang="0">
                  <a:pos x="0" y="336"/>
                </a:cxn>
                <a:cxn ang="0">
                  <a:pos x="18" y="288"/>
                </a:cxn>
                <a:cxn ang="0">
                  <a:pos x="60" y="216"/>
                </a:cxn>
                <a:cxn ang="0">
                  <a:pos x="72" y="174"/>
                </a:cxn>
                <a:cxn ang="0">
                  <a:pos x="96" y="114"/>
                </a:cxn>
                <a:cxn ang="0">
                  <a:pos x="138" y="102"/>
                </a:cxn>
                <a:cxn ang="0">
                  <a:pos x="210" y="66"/>
                </a:cxn>
                <a:cxn ang="0">
                  <a:pos x="228" y="108"/>
                </a:cxn>
                <a:cxn ang="0">
                  <a:pos x="300" y="198"/>
                </a:cxn>
                <a:cxn ang="0">
                  <a:pos x="372" y="234"/>
                </a:cxn>
                <a:cxn ang="0">
                  <a:pos x="438" y="138"/>
                </a:cxn>
                <a:cxn ang="0">
                  <a:pos x="426" y="42"/>
                </a:cxn>
                <a:cxn ang="0">
                  <a:pos x="492" y="12"/>
                </a:cxn>
              </a:cxnLst>
              <a:rect l="0" t="0" r="r" b="b"/>
              <a:pathLst>
                <a:path w="978" h="480">
                  <a:moveTo>
                    <a:pt x="528" y="0"/>
                  </a:moveTo>
                  <a:lnTo>
                    <a:pt x="564" y="30"/>
                  </a:lnTo>
                  <a:lnTo>
                    <a:pt x="588" y="24"/>
                  </a:lnTo>
                  <a:lnTo>
                    <a:pt x="594" y="0"/>
                  </a:lnTo>
                  <a:lnTo>
                    <a:pt x="612" y="18"/>
                  </a:lnTo>
                  <a:lnTo>
                    <a:pt x="624" y="36"/>
                  </a:lnTo>
                  <a:lnTo>
                    <a:pt x="648" y="36"/>
                  </a:lnTo>
                  <a:lnTo>
                    <a:pt x="690" y="66"/>
                  </a:lnTo>
                  <a:lnTo>
                    <a:pt x="708" y="96"/>
                  </a:lnTo>
                  <a:lnTo>
                    <a:pt x="738" y="108"/>
                  </a:lnTo>
                  <a:lnTo>
                    <a:pt x="762" y="138"/>
                  </a:lnTo>
                  <a:lnTo>
                    <a:pt x="816" y="120"/>
                  </a:lnTo>
                  <a:lnTo>
                    <a:pt x="894" y="132"/>
                  </a:lnTo>
                  <a:lnTo>
                    <a:pt x="894" y="156"/>
                  </a:lnTo>
                  <a:lnTo>
                    <a:pt x="888" y="168"/>
                  </a:lnTo>
                  <a:lnTo>
                    <a:pt x="900" y="180"/>
                  </a:lnTo>
                  <a:lnTo>
                    <a:pt x="912" y="198"/>
                  </a:lnTo>
                  <a:lnTo>
                    <a:pt x="906" y="216"/>
                  </a:lnTo>
                  <a:lnTo>
                    <a:pt x="924" y="252"/>
                  </a:lnTo>
                  <a:lnTo>
                    <a:pt x="936" y="264"/>
                  </a:lnTo>
                  <a:lnTo>
                    <a:pt x="954" y="306"/>
                  </a:lnTo>
                  <a:lnTo>
                    <a:pt x="972" y="330"/>
                  </a:lnTo>
                  <a:lnTo>
                    <a:pt x="978" y="372"/>
                  </a:lnTo>
                  <a:lnTo>
                    <a:pt x="954" y="378"/>
                  </a:lnTo>
                  <a:lnTo>
                    <a:pt x="942" y="402"/>
                  </a:lnTo>
                  <a:lnTo>
                    <a:pt x="918" y="414"/>
                  </a:lnTo>
                  <a:lnTo>
                    <a:pt x="912" y="450"/>
                  </a:lnTo>
                  <a:lnTo>
                    <a:pt x="846" y="462"/>
                  </a:lnTo>
                  <a:lnTo>
                    <a:pt x="798" y="480"/>
                  </a:lnTo>
                  <a:lnTo>
                    <a:pt x="780" y="468"/>
                  </a:lnTo>
                  <a:lnTo>
                    <a:pt x="738" y="468"/>
                  </a:lnTo>
                  <a:lnTo>
                    <a:pt x="702" y="426"/>
                  </a:lnTo>
                  <a:lnTo>
                    <a:pt x="666" y="420"/>
                  </a:lnTo>
                  <a:lnTo>
                    <a:pt x="630" y="378"/>
                  </a:lnTo>
                  <a:lnTo>
                    <a:pt x="582" y="372"/>
                  </a:lnTo>
                  <a:lnTo>
                    <a:pt x="528" y="348"/>
                  </a:lnTo>
                  <a:lnTo>
                    <a:pt x="474" y="378"/>
                  </a:lnTo>
                  <a:lnTo>
                    <a:pt x="462" y="372"/>
                  </a:lnTo>
                  <a:lnTo>
                    <a:pt x="414" y="372"/>
                  </a:lnTo>
                  <a:lnTo>
                    <a:pt x="390" y="348"/>
                  </a:lnTo>
                  <a:lnTo>
                    <a:pt x="360" y="342"/>
                  </a:lnTo>
                  <a:lnTo>
                    <a:pt x="354" y="330"/>
                  </a:lnTo>
                  <a:lnTo>
                    <a:pt x="324" y="330"/>
                  </a:lnTo>
                  <a:lnTo>
                    <a:pt x="294" y="354"/>
                  </a:lnTo>
                  <a:lnTo>
                    <a:pt x="276" y="336"/>
                  </a:lnTo>
                  <a:lnTo>
                    <a:pt x="240" y="342"/>
                  </a:lnTo>
                  <a:lnTo>
                    <a:pt x="186" y="336"/>
                  </a:lnTo>
                  <a:lnTo>
                    <a:pt x="114" y="348"/>
                  </a:lnTo>
                  <a:lnTo>
                    <a:pt x="72" y="384"/>
                  </a:lnTo>
                  <a:lnTo>
                    <a:pt x="60" y="414"/>
                  </a:lnTo>
                  <a:lnTo>
                    <a:pt x="36" y="420"/>
                  </a:lnTo>
                  <a:lnTo>
                    <a:pt x="36" y="414"/>
                  </a:lnTo>
                  <a:lnTo>
                    <a:pt x="18" y="402"/>
                  </a:lnTo>
                  <a:lnTo>
                    <a:pt x="0" y="336"/>
                  </a:lnTo>
                  <a:lnTo>
                    <a:pt x="18" y="318"/>
                  </a:lnTo>
                  <a:lnTo>
                    <a:pt x="18" y="288"/>
                  </a:lnTo>
                  <a:lnTo>
                    <a:pt x="24" y="264"/>
                  </a:lnTo>
                  <a:lnTo>
                    <a:pt x="60" y="216"/>
                  </a:lnTo>
                  <a:lnTo>
                    <a:pt x="60" y="168"/>
                  </a:lnTo>
                  <a:lnTo>
                    <a:pt x="72" y="174"/>
                  </a:lnTo>
                  <a:lnTo>
                    <a:pt x="72" y="144"/>
                  </a:lnTo>
                  <a:lnTo>
                    <a:pt x="96" y="114"/>
                  </a:lnTo>
                  <a:lnTo>
                    <a:pt x="126" y="114"/>
                  </a:lnTo>
                  <a:lnTo>
                    <a:pt x="138" y="102"/>
                  </a:lnTo>
                  <a:lnTo>
                    <a:pt x="186" y="90"/>
                  </a:lnTo>
                  <a:lnTo>
                    <a:pt x="210" y="66"/>
                  </a:lnTo>
                  <a:lnTo>
                    <a:pt x="222" y="66"/>
                  </a:lnTo>
                  <a:lnTo>
                    <a:pt x="228" y="108"/>
                  </a:lnTo>
                  <a:lnTo>
                    <a:pt x="300" y="174"/>
                  </a:lnTo>
                  <a:lnTo>
                    <a:pt x="300" y="198"/>
                  </a:lnTo>
                  <a:lnTo>
                    <a:pt x="336" y="234"/>
                  </a:lnTo>
                  <a:lnTo>
                    <a:pt x="372" y="234"/>
                  </a:lnTo>
                  <a:lnTo>
                    <a:pt x="420" y="186"/>
                  </a:lnTo>
                  <a:lnTo>
                    <a:pt x="438" y="138"/>
                  </a:lnTo>
                  <a:lnTo>
                    <a:pt x="426" y="72"/>
                  </a:lnTo>
                  <a:lnTo>
                    <a:pt x="426" y="42"/>
                  </a:lnTo>
                  <a:lnTo>
                    <a:pt x="444" y="36"/>
                  </a:lnTo>
                  <a:lnTo>
                    <a:pt x="492" y="12"/>
                  </a:lnTo>
                  <a:lnTo>
                    <a:pt x="52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7" name="Freeform 47">
              <a:extLst>
                <a:ext uri="{FF2B5EF4-FFF2-40B4-BE49-F238E27FC236}">
                  <a16:creationId xmlns:a16="http://schemas.microsoft.com/office/drawing/2014/main" id="{0C37614B-A836-46F6-B748-837EB8AB5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4127" y="3738959"/>
              <a:ext cx="118423" cy="78326"/>
            </a:xfrm>
            <a:custGeom>
              <a:avLst/>
              <a:gdLst/>
              <a:ahLst/>
              <a:cxnLst>
                <a:cxn ang="0">
                  <a:pos x="288" y="0"/>
                </a:cxn>
                <a:cxn ang="0">
                  <a:pos x="318" y="0"/>
                </a:cxn>
                <a:cxn ang="0">
                  <a:pos x="324" y="12"/>
                </a:cxn>
                <a:cxn ang="0">
                  <a:pos x="354" y="18"/>
                </a:cxn>
                <a:cxn ang="0">
                  <a:pos x="378" y="42"/>
                </a:cxn>
                <a:cxn ang="0">
                  <a:pos x="426" y="42"/>
                </a:cxn>
                <a:cxn ang="0">
                  <a:pos x="438" y="48"/>
                </a:cxn>
                <a:cxn ang="0">
                  <a:pos x="492" y="18"/>
                </a:cxn>
                <a:cxn ang="0">
                  <a:pos x="546" y="42"/>
                </a:cxn>
                <a:cxn ang="0">
                  <a:pos x="594" y="48"/>
                </a:cxn>
                <a:cxn ang="0">
                  <a:pos x="630" y="90"/>
                </a:cxn>
                <a:cxn ang="0">
                  <a:pos x="666" y="96"/>
                </a:cxn>
                <a:cxn ang="0">
                  <a:pos x="702" y="138"/>
                </a:cxn>
                <a:cxn ang="0">
                  <a:pos x="744" y="138"/>
                </a:cxn>
                <a:cxn ang="0">
                  <a:pos x="762" y="150"/>
                </a:cxn>
                <a:cxn ang="0">
                  <a:pos x="726" y="192"/>
                </a:cxn>
                <a:cxn ang="0">
                  <a:pos x="750" y="204"/>
                </a:cxn>
                <a:cxn ang="0">
                  <a:pos x="750" y="228"/>
                </a:cxn>
                <a:cxn ang="0">
                  <a:pos x="696" y="252"/>
                </a:cxn>
                <a:cxn ang="0">
                  <a:pos x="666" y="300"/>
                </a:cxn>
                <a:cxn ang="0">
                  <a:pos x="648" y="306"/>
                </a:cxn>
                <a:cxn ang="0">
                  <a:pos x="636" y="348"/>
                </a:cxn>
                <a:cxn ang="0">
                  <a:pos x="678" y="366"/>
                </a:cxn>
                <a:cxn ang="0">
                  <a:pos x="678" y="396"/>
                </a:cxn>
                <a:cxn ang="0">
                  <a:pos x="642" y="396"/>
                </a:cxn>
                <a:cxn ang="0">
                  <a:pos x="630" y="378"/>
                </a:cxn>
                <a:cxn ang="0">
                  <a:pos x="606" y="384"/>
                </a:cxn>
                <a:cxn ang="0">
                  <a:pos x="588" y="420"/>
                </a:cxn>
                <a:cxn ang="0">
                  <a:pos x="546" y="426"/>
                </a:cxn>
                <a:cxn ang="0">
                  <a:pos x="558" y="462"/>
                </a:cxn>
                <a:cxn ang="0">
                  <a:pos x="534" y="468"/>
                </a:cxn>
                <a:cxn ang="0">
                  <a:pos x="492" y="486"/>
                </a:cxn>
                <a:cxn ang="0">
                  <a:pos x="456" y="468"/>
                </a:cxn>
                <a:cxn ang="0">
                  <a:pos x="396" y="480"/>
                </a:cxn>
                <a:cxn ang="0">
                  <a:pos x="366" y="504"/>
                </a:cxn>
                <a:cxn ang="0">
                  <a:pos x="348" y="474"/>
                </a:cxn>
                <a:cxn ang="0">
                  <a:pos x="348" y="444"/>
                </a:cxn>
                <a:cxn ang="0">
                  <a:pos x="330" y="390"/>
                </a:cxn>
                <a:cxn ang="0">
                  <a:pos x="312" y="390"/>
                </a:cxn>
                <a:cxn ang="0">
                  <a:pos x="276" y="366"/>
                </a:cxn>
                <a:cxn ang="0">
                  <a:pos x="246" y="366"/>
                </a:cxn>
                <a:cxn ang="0">
                  <a:pos x="240" y="318"/>
                </a:cxn>
                <a:cxn ang="0">
                  <a:pos x="258" y="294"/>
                </a:cxn>
                <a:cxn ang="0">
                  <a:pos x="240" y="282"/>
                </a:cxn>
                <a:cxn ang="0">
                  <a:pos x="222" y="276"/>
                </a:cxn>
                <a:cxn ang="0">
                  <a:pos x="216" y="252"/>
                </a:cxn>
                <a:cxn ang="0">
                  <a:pos x="198" y="240"/>
                </a:cxn>
                <a:cxn ang="0">
                  <a:pos x="138" y="252"/>
                </a:cxn>
                <a:cxn ang="0">
                  <a:pos x="102" y="234"/>
                </a:cxn>
                <a:cxn ang="0">
                  <a:pos x="60" y="180"/>
                </a:cxn>
                <a:cxn ang="0">
                  <a:pos x="6" y="192"/>
                </a:cxn>
                <a:cxn ang="0">
                  <a:pos x="0" y="186"/>
                </a:cxn>
                <a:cxn ang="0">
                  <a:pos x="12" y="168"/>
                </a:cxn>
                <a:cxn ang="0">
                  <a:pos x="0" y="132"/>
                </a:cxn>
                <a:cxn ang="0">
                  <a:pos x="0" y="90"/>
                </a:cxn>
                <a:cxn ang="0">
                  <a:pos x="24" y="84"/>
                </a:cxn>
                <a:cxn ang="0">
                  <a:pos x="36" y="54"/>
                </a:cxn>
                <a:cxn ang="0">
                  <a:pos x="78" y="18"/>
                </a:cxn>
                <a:cxn ang="0">
                  <a:pos x="150" y="6"/>
                </a:cxn>
                <a:cxn ang="0">
                  <a:pos x="204" y="12"/>
                </a:cxn>
                <a:cxn ang="0">
                  <a:pos x="240" y="6"/>
                </a:cxn>
                <a:cxn ang="0">
                  <a:pos x="258" y="24"/>
                </a:cxn>
                <a:cxn ang="0">
                  <a:pos x="288" y="0"/>
                </a:cxn>
              </a:cxnLst>
              <a:rect l="0" t="0" r="r" b="b"/>
              <a:pathLst>
                <a:path w="762" h="504">
                  <a:moveTo>
                    <a:pt x="288" y="0"/>
                  </a:moveTo>
                  <a:lnTo>
                    <a:pt x="318" y="0"/>
                  </a:lnTo>
                  <a:lnTo>
                    <a:pt x="324" y="12"/>
                  </a:lnTo>
                  <a:lnTo>
                    <a:pt x="354" y="18"/>
                  </a:lnTo>
                  <a:lnTo>
                    <a:pt x="378" y="42"/>
                  </a:lnTo>
                  <a:lnTo>
                    <a:pt x="426" y="42"/>
                  </a:lnTo>
                  <a:lnTo>
                    <a:pt x="438" y="48"/>
                  </a:lnTo>
                  <a:lnTo>
                    <a:pt x="492" y="18"/>
                  </a:lnTo>
                  <a:lnTo>
                    <a:pt x="546" y="42"/>
                  </a:lnTo>
                  <a:lnTo>
                    <a:pt x="594" y="48"/>
                  </a:lnTo>
                  <a:lnTo>
                    <a:pt x="630" y="90"/>
                  </a:lnTo>
                  <a:lnTo>
                    <a:pt x="666" y="96"/>
                  </a:lnTo>
                  <a:lnTo>
                    <a:pt x="702" y="138"/>
                  </a:lnTo>
                  <a:lnTo>
                    <a:pt x="744" y="138"/>
                  </a:lnTo>
                  <a:lnTo>
                    <a:pt x="762" y="150"/>
                  </a:lnTo>
                  <a:lnTo>
                    <a:pt x="726" y="192"/>
                  </a:lnTo>
                  <a:lnTo>
                    <a:pt x="750" y="204"/>
                  </a:lnTo>
                  <a:lnTo>
                    <a:pt x="750" y="228"/>
                  </a:lnTo>
                  <a:lnTo>
                    <a:pt x="696" y="252"/>
                  </a:lnTo>
                  <a:lnTo>
                    <a:pt x="666" y="300"/>
                  </a:lnTo>
                  <a:lnTo>
                    <a:pt x="648" y="306"/>
                  </a:lnTo>
                  <a:lnTo>
                    <a:pt x="636" y="348"/>
                  </a:lnTo>
                  <a:lnTo>
                    <a:pt x="678" y="366"/>
                  </a:lnTo>
                  <a:lnTo>
                    <a:pt x="678" y="396"/>
                  </a:lnTo>
                  <a:lnTo>
                    <a:pt x="642" y="396"/>
                  </a:lnTo>
                  <a:lnTo>
                    <a:pt x="630" y="378"/>
                  </a:lnTo>
                  <a:lnTo>
                    <a:pt x="606" y="384"/>
                  </a:lnTo>
                  <a:lnTo>
                    <a:pt x="588" y="420"/>
                  </a:lnTo>
                  <a:lnTo>
                    <a:pt x="546" y="426"/>
                  </a:lnTo>
                  <a:lnTo>
                    <a:pt x="558" y="462"/>
                  </a:lnTo>
                  <a:lnTo>
                    <a:pt x="534" y="468"/>
                  </a:lnTo>
                  <a:lnTo>
                    <a:pt x="492" y="486"/>
                  </a:lnTo>
                  <a:lnTo>
                    <a:pt x="456" y="468"/>
                  </a:lnTo>
                  <a:lnTo>
                    <a:pt x="396" y="480"/>
                  </a:lnTo>
                  <a:lnTo>
                    <a:pt x="366" y="504"/>
                  </a:lnTo>
                  <a:lnTo>
                    <a:pt x="348" y="474"/>
                  </a:lnTo>
                  <a:lnTo>
                    <a:pt x="348" y="444"/>
                  </a:lnTo>
                  <a:lnTo>
                    <a:pt x="330" y="390"/>
                  </a:lnTo>
                  <a:lnTo>
                    <a:pt x="312" y="390"/>
                  </a:lnTo>
                  <a:lnTo>
                    <a:pt x="276" y="366"/>
                  </a:lnTo>
                  <a:lnTo>
                    <a:pt x="246" y="366"/>
                  </a:lnTo>
                  <a:lnTo>
                    <a:pt x="240" y="318"/>
                  </a:lnTo>
                  <a:lnTo>
                    <a:pt x="258" y="294"/>
                  </a:lnTo>
                  <a:lnTo>
                    <a:pt x="240" y="282"/>
                  </a:lnTo>
                  <a:lnTo>
                    <a:pt x="222" y="276"/>
                  </a:lnTo>
                  <a:lnTo>
                    <a:pt x="216" y="252"/>
                  </a:lnTo>
                  <a:lnTo>
                    <a:pt x="198" y="240"/>
                  </a:lnTo>
                  <a:lnTo>
                    <a:pt x="138" y="252"/>
                  </a:lnTo>
                  <a:lnTo>
                    <a:pt x="102" y="234"/>
                  </a:lnTo>
                  <a:lnTo>
                    <a:pt x="60" y="180"/>
                  </a:lnTo>
                  <a:lnTo>
                    <a:pt x="6" y="192"/>
                  </a:lnTo>
                  <a:lnTo>
                    <a:pt x="0" y="186"/>
                  </a:lnTo>
                  <a:lnTo>
                    <a:pt x="12" y="168"/>
                  </a:lnTo>
                  <a:lnTo>
                    <a:pt x="0" y="132"/>
                  </a:lnTo>
                  <a:lnTo>
                    <a:pt x="0" y="90"/>
                  </a:lnTo>
                  <a:lnTo>
                    <a:pt x="24" y="84"/>
                  </a:lnTo>
                  <a:lnTo>
                    <a:pt x="36" y="54"/>
                  </a:lnTo>
                  <a:lnTo>
                    <a:pt x="78" y="18"/>
                  </a:lnTo>
                  <a:lnTo>
                    <a:pt x="150" y="6"/>
                  </a:lnTo>
                  <a:lnTo>
                    <a:pt x="204" y="12"/>
                  </a:lnTo>
                  <a:lnTo>
                    <a:pt x="240" y="6"/>
                  </a:lnTo>
                  <a:lnTo>
                    <a:pt x="258" y="24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8" name="Freeform 48">
              <a:extLst>
                <a:ext uri="{FF2B5EF4-FFF2-40B4-BE49-F238E27FC236}">
                  <a16:creationId xmlns:a16="http://schemas.microsoft.com/office/drawing/2014/main" id="{81443B66-103C-45D8-A604-6ED357DB3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61007" y="3744554"/>
              <a:ext cx="199547" cy="139869"/>
            </a:xfrm>
            <a:custGeom>
              <a:avLst/>
              <a:gdLst/>
              <a:ahLst/>
              <a:cxnLst>
                <a:cxn ang="0">
                  <a:pos x="618" y="18"/>
                </a:cxn>
                <a:cxn ang="0">
                  <a:pos x="678" y="42"/>
                </a:cxn>
                <a:cxn ang="0">
                  <a:pos x="750" y="30"/>
                </a:cxn>
                <a:cxn ang="0">
                  <a:pos x="822" y="48"/>
                </a:cxn>
                <a:cxn ang="0">
                  <a:pos x="882" y="60"/>
                </a:cxn>
                <a:cxn ang="0">
                  <a:pos x="972" y="78"/>
                </a:cxn>
                <a:cxn ang="0">
                  <a:pos x="972" y="150"/>
                </a:cxn>
                <a:cxn ang="0">
                  <a:pos x="996" y="216"/>
                </a:cxn>
                <a:cxn ang="0">
                  <a:pos x="1050" y="294"/>
                </a:cxn>
                <a:cxn ang="0">
                  <a:pos x="1122" y="360"/>
                </a:cxn>
                <a:cxn ang="0">
                  <a:pos x="1182" y="420"/>
                </a:cxn>
                <a:cxn ang="0">
                  <a:pos x="1248" y="492"/>
                </a:cxn>
                <a:cxn ang="0">
                  <a:pos x="1266" y="528"/>
                </a:cxn>
                <a:cxn ang="0">
                  <a:pos x="1158" y="588"/>
                </a:cxn>
                <a:cxn ang="0">
                  <a:pos x="1110" y="582"/>
                </a:cxn>
                <a:cxn ang="0">
                  <a:pos x="1146" y="660"/>
                </a:cxn>
                <a:cxn ang="0">
                  <a:pos x="1176" y="732"/>
                </a:cxn>
                <a:cxn ang="0">
                  <a:pos x="1170" y="768"/>
                </a:cxn>
                <a:cxn ang="0">
                  <a:pos x="1062" y="786"/>
                </a:cxn>
                <a:cxn ang="0">
                  <a:pos x="1038" y="888"/>
                </a:cxn>
                <a:cxn ang="0">
                  <a:pos x="978" y="870"/>
                </a:cxn>
                <a:cxn ang="0">
                  <a:pos x="906" y="864"/>
                </a:cxn>
                <a:cxn ang="0">
                  <a:pos x="846" y="900"/>
                </a:cxn>
                <a:cxn ang="0">
                  <a:pos x="816" y="864"/>
                </a:cxn>
                <a:cxn ang="0">
                  <a:pos x="720" y="888"/>
                </a:cxn>
                <a:cxn ang="0">
                  <a:pos x="654" y="870"/>
                </a:cxn>
                <a:cxn ang="0">
                  <a:pos x="624" y="882"/>
                </a:cxn>
                <a:cxn ang="0">
                  <a:pos x="540" y="882"/>
                </a:cxn>
                <a:cxn ang="0">
                  <a:pos x="498" y="852"/>
                </a:cxn>
                <a:cxn ang="0">
                  <a:pos x="372" y="816"/>
                </a:cxn>
                <a:cxn ang="0">
                  <a:pos x="318" y="840"/>
                </a:cxn>
                <a:cxn ang="0">
                  <a:pos x="162" y="858"/>
                </a:cxn>
                <a:cxn ang="0">
                  <a:pos x="90" y="846"/>
                </a:cxn>
                <a:cxn ang="0">
                  <a:pos x="66" y="834"/>
                </a:cxn>
                <a:cxn ang="0">
                  <a:pos x="24" y="750"/>
                </a:cxn>
                <a:cxn ang="0">
                  <a:pos x="78" y="708"/>
                </a:cxn>
                <a:cxn ang="0">
                  <a:pos x="60" y="606"/>
                </a:cxn>
                <a:cxn ang="0">
                  <a:pos x="30" y="540"/>
                </a:cxn>
                <a:cxn ang="0">
                  <a:pos x="0" y="468"/>
                </a:cxn>
                <a:cxn ang="0">
                  <a:pos x="90" y="432"/>
                </a:cxn>
                <a:cxn ang="0">
                  <a:pos x="168" y="432"/>
                </a:cxn>
                <a:cxn ang="0">
                  <a:pos x="180" y="390"/>
                </a:cxn>
                <a:cxn ang="0">
                  <a:pos x="240" y="348"/>
                </a:cxn>
                <a:cxn ang="0">
                  <a:pos x="276" y="360"/>
                </a:cxn>
                <a:cxn ang="0">
                  <a:pos x="312" y="330"/>
                </a:cxn>
                <a:cxn ang="0">
                  <a:pos x="282" y="270"/>
                </a:cxn>
                <a:cxn ang="0">
                  <a:pos x="330" y="216"/>
                </a:cxn>
                <a:cxn ang="0">
                  <a:pos x="384" y="168"/>
                </a:cxn>
                <a:cxn ang="0">
                  <a:pos x="396" y="114"/>
                </a:cxn>
                <a:cxn ang="0">
                  <a:pos x="510" y="84"/>
                </a:cxn>
                <a:cxn ang="0">
                  <a:pos x="540" y="36"/>
                </a:cxn>
                <a:cxn ang="0">
                  <a:pos x="588" y="0"/>
                </a:cxn>
              </a:cxnLst>
              <a:rect l="0" t="0" r="r" b="b"/>
              <a:pathLst>
                <a:path w="1284" h="900">
                  <a:moveTo>
                    <a:pt x="588" y="0"/>
                  </a:moveTo>
                  <a:lnTo>
                    <a:pt x="618" y="18"/>
                  </a:lnTo>
                  <a:lnTo>
                    <a:pt x="648" y="0"/>
                  </a:lnTo>
                  <a:lnTo>
                    <a:pt x="678" y="42"/>
                  </a:lnTo>
                  <a:lnTo>
                    <a:pt x="720" y="30"/>
                  </a:lnTo>
                  <a:lnTo>
                    <a:pt x="750" y="30"/>
                  </a:lnTo>
                  <a:lnTo>
                    <a:pt x="780" y="78"/>
                  </a:lnTo>
                  <a:lnTo>
                    <a:pt x="822" y="48"/>
                  </a:lnTo>
                  <a:lnTo>
                    <a:pt x="864" y="36"/>
                  </a:lnTo>
                  <a:lnTo>
                    <a:pt x="882" y="60"/>
                  </a:lnTo>
                  <a:lnTo>
                    <a:pt x="906" y="60"/>
                  </a:lnTo>
                  <a:lnTo>
                    <a:pt x="972" y="78"/>
                  </a:lnTo>
                  <a:lnTo>
                    <a:pt x="978" y="114"/>
                  </a:lnTo>
                  <a:lnTo>
                    <a:pt x="972" y="150"/>
                  </a:lnTo>
                  <a:lnTo>
                    <a:pt x="996" y="174"/>
                  </a:lnTo>
                  <a:lnTo>
                    <a:pt x="996" y="216"/>
                  </a:lnTo>
                  <a:lnTo>
                    <a:pt x="1032" y="252"/>
                  </a:lnTo>
                  <a:lnTo>
                    <a:pt x="1050" y="294"/>
                  </a:lnTo>
                  <a:lnTo>
                    <a:pt x="1092" y="342"/>
                  </a:lnTo>
                  <a:lnTo>
                    <a:pt x="1122" y="360"/>
                  </a:lnTo>
                  <a:lnTo>
                    <a:pt x="1134" y="408"/>
                  </a:lnTo>
                  <a:lnTo>
                    <a:pt x="1182" y="420"/>
                  </a:lnTo>
                  <a:lnTo>
                    <a:pt x="1242" y="468"/>
                  </a:lnTo>
                  <a:lnTo>
                    <a:pt x="1248" y="492"/>
                  </a:lnTo>
                  <a:lnTo>
                    <a:pt x="1284" y="516"/>
                  </a:lnTo>
                  <a:lnTo>
                    <a:pt x="1266" y="528"/>
                  </a:lnTo>
                  <a:lnTo>
                    <a:pt x="1236" y="576"/>
                  </a:lnTo>
                  <a:lnTo>
                    <a:pt x="1158" y="588"/>
                  </a:lnTo>
                  <a:lnTo>
                    <a:pt x="1122" y="558"/>
                  </a:lnTo>
                  <a:lnTo>
                    <a:pt x="1110" y="582"/>
                  </a:lnTo>
                  <a:lnTo>
                    <a:pt x="1116" y="612"/>
                  </a:lnTo>
                  <a:lnTo>
                    <a:pt x="1146" y="660"/>
                  </a:lnTo>
                  <a:lnTo>
                    <a:pt x="1140" y="696"/>
                  </a:lnTo>
                  <a:lnTo>
                    <a:pt x="1176" y="732"/>
                  </a:lnTo>
                  <a:lnTo>
                    <a:pt x="1176" y="768"/>
                  </a:lnTo>
                  <a:lnTo>
                    <a:pt x="1170" y="768"/>
                  </a:lnTo>
                  <a:lnTo>
                    <a:pt x="1104" y="780"/>
                  </a:lnTo>
                  <a:lnTo>
                    <a:pt x="1062" y="786"/>
                  </a:lnTo>
                  <a:lnTo>
                    <a:pt x="1038" y="840"/>
                  </a:lnTo>
                  <a:lnTo>
                    <a:pt x="1038" y="888"/>
                  </a:lnTo>
                  <a:lnTo>
                    <a:pt x="1002" y="888"/>
                  </a:lnTo>
                  <a:lnTo>
                    <a:pt x="978" y="870"/>
                  </a:lnTo>
                  <a:lnTo>
                    <a:pt x="930" y="882"/>
                  </a:lnTo>
                  <a:lnTo>
                    <a:pt x="906" y="864"/>
                  </a:lnTo>
                  <a:lnTo>
                    <a:pt x="876" y="870"/>
                  </a:lnTo>
                  <a:lnTo>
                    <a:pt x="846" y="900"/>
                  </a:lnTo>
                  <a:lnTo>
                    <a:pt x="822" y="894"/>
                  </a:lnTo>
                  <a:lnTo>
                    <a:pt x="816" y="864"/>
                  </a:lnTo>
                  <a:lnTo>
                    <a:pt x="768" y="858"/>
                  </a:lnTo>
                  <a:lnTo>
                    <a:pt x="720" y="888"/>
                  </a:lnTo>
                  <a:lnTo>
                    <a:pt x="702" y="876"/>
                  </a:lnTo>
                  <a:lnTo>
                    <a:pt x="654" y="870"/>
                  </a:lnTo>
                  <a:lnTo>
                    <a:pt x="642" y="882"/>
                  </a:lnTo>
                  <a:lnTo>
                    <a:pt x="624" y="882"/>
                  </a:lnTo>
                  <a:lnTo>
                    <a:pt x="594" y="864"/>
                  </a:lnTo>
                  <a:lnTo>
                    <a:pt x="540" y="882"/>
                  </a:lnTo>
                  <a:lnTo>
                    <a:pt x="534" y="864"/>
                  </a:lnTo>
                  <a:lnTo>
                    <a:pt x="498" y="852"/>
                  </a:lnTo>
                  <a:lnTo>
                    <a:pt x="408" y="840"/>
                  </a:lnTo>
                  <a:lnTo>
                    <a:pt x="372" y="816"/>
                  </a:lnTo>
                  <a:lnTo>
                    <a:pt x="354" y="816"/>
                  </a:lnTo>
                  <a:lnTo>
                    <a:pt x="318" y="840"/>
                  </a:lnTo>
                  <a:lnTo>
                    <a:pt x="270" y="846"/>
                  </a:lnTo>
                  <a:lnTo>
                    <a:pt x="162" y="858"/>
                  </a:lnTo>
                  <a:lnTo>
                    <a:pt x="138" y="870"/>
                  </a:lnTo>
                  <a:lnTo>
                    <a:pt x="90" y="846"/>
                  </a:lnTo>
                  <a:lnTo>
                    <a:pt x="66" y="852"/>
                  </a:lnTo>
                  <a:lnTo>
                    <a:pt x="66" y="834"/>
                  </a:lnTo>
                  <a:lnTo>
                    <a:pt x="36" y="792"/>
                  </a:lnTo>
                  <a:lnTo>
                    <a:pt x="24" y="750"/>
                  </a:lnTo>
                  <a:lnTo>
                    <a:pt x="42" y="714"/>
                  </a:lnTo>
                  <a:lnTo>
                    <a:pt x="78" y="708"/>
                  </a:lnTo>
                  <a:lnTo>
                    <a:pt x="72" y="618"/>
                  </a:lnTo>
                  <a:lnTo>
                    <a:pt x="60" y="606"/>
                  </a:lnTo>
                  <a:lnTo>
                    <a:pt x="48" y="570"/>
                  </a:lnTo>
                  <a:lnTo>
                    <a:pt x="30" y="540"/>
                  </a:lnTo>
                  <a:lnTo>
                    <a:pt x="6" y="480"/>
                  </a:lnTo>
                  <a:lnTo>
                    <a:pt x="0" y="468"/>
                  </a:lnTo>
                  <a:lnTo>
                    <a:pt x="30" y="444"/>
                  </a:lnTo>
                  <a:lnTo>
                    <a:pt x="90" y="432"/>
                  </a:lnTo>
                  <a:lnTo>
                    <a:pt x="126" y="450"/>
                  </a:lnTo>
                  <a:lnTo>
                    <a:pt x="168" y="432"/>
                  </a:lnTo>
                  <a:lnTo>
                    <a:pt x="192" y="426"/>
                  </a:lnTo>
                  <a:lnTo>
                    <a:pt x="180" y="390"/>
                  </a:lnTo>
                  <a:lnTo>
                    <a:pt x="222" y="384"/>
                  </a:lnTo>
                  <a:lnTo>
                    <a:pt x="240" y="348"/>
                  </a:lnTo>
                  <a:lnTo>
                    <a:pt x="264" y="342"/>
                  </a:lnTo>
                  <a:lnTo>
                    <a:pt x="276" y="360"/>
                  </a:lnTo>
                  <a:lnTo>
                    <a:pt x="312" y="360"/>
                  </a:lnTo>
                  <a:lnTo>
                    <a:pt x="312" y="330"/>
                  </a:lnTo>
                  <a:lnTo>
                    <a:pt x="270" y="312"/>
                  </a:lnTo>
                  <a:lnTo>
                    <a:pt x="282" y="270"/>
                  </a:lnTo>
                  <a:lnTo>
                    <a:pt x="300" y="264"/>
                  </a:lnTo>
                  <a:lnTo>
                    <a:pt x="330" y="216"/>
                  </a:lnTo>
                  <a:lnTo>
                    <a:pt x="384" y="192"/>
                  </a:lnTo>
                  <a:lnTo>
                    <a:pt x="384" y="168"/>
                  </a:lnTo>
                  <a:lnTo>
                    <a:pt x="360" y="156"/>
                  </a:lnTo>
                  <a:lnTo>
                    <a:pt x="396" y="114"/>
                  </a:lnTo>
                  <a:lnTo>
                    <a:pt x="444" y="96"/>
                  </a:lnTo>
                  <a:lnTo>
                    <a:pt x="510" y="84"/>
                  </a:lnTo>
                  <a:lnTo>
                    <a:pt x="516" y="48"/>
                  </a:lnTo>
                  <a:lnTo>
                    <a:pt x="540" y="36"/>
                  </a:lnTo>
                  <a:lnTo>
                    <a:pt x="552" y="12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9" name="Freeform 49">
              <a:extLst>
                <a:ext uri="{FF2B5EF4-FFF2-40B4-BE49-F238E27FC236}">
                  <a16:creationId xmlns:a16="http://schemas.microsoft.com/office/drawing/2014/main" id="{EAD190EF-F595-4FF1-94D1-A751FAB61CCD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6087" y="3856449"/>
              <a:ext cx="393499" cy="220993"/>
            </a:xfrm>
            <a:custGeom>
              <a:avLst/>
              <a:gdLst/>
              <a:ahLst/>
              <a:cxnLst>
                <a:cxn ang="0">
                  <a:pos x="1584" y="6"/>
                </a:cxn>
                <a:cxn ang="0">
                  <a:pos x="1746" y="162"/>
                </a:cxn>
                <a:cxn ang="0">
                  <a:pos x="1830" y="300"/>
                </a:cxn>
                <a:cxn ang="0">
                  <a:pos x="2034" y="354"/>
                </a:cxn>
                <a:cxn ang="0">
                  <a:pos x="2208" y="438"/>
                </a:cxn>
                <a:cxn ang="0">
                  <a:pos x="2388" y="438"/>
                </a:cxn>
                <a:cxn ang="0">
                  <a:pos x="2532" y="492"/>
                </a:cxn>
                <a:cxn ang="0">
                  <a:pos x="2508" y="654"/>
                </a:cxn>
                <a:cxn ang="0">
                  <a:pos x="2400" y="804"/>
                </a:cxn>
                <a:cxn ang="0">
                  <a:pos x="2310" y="918"/>
                </a:cxn>
                <a:cxn ang="0">
                  <a:pos x="2184" y="966"/>
                </a:cxn>
                <a:cxn ang="0">
                  <a:pos x="1992" y="1032"/>
                </a:cxn>
                <a:cxn ang="0">
                  <a:pos x="1914" y="1032"/>
                </a:cxn>
                <a:cxn ang="0">
                  <a:pos x="1866" y="1110"/>
                </a:cxn>
                <a:cxn ang="0">
                  <a:pos x="1884" y="1068"/>
                </a:cxn>
                <a:cxn ang="0">
                  <a:pos x="1746" y="1116"/>
                </a:cxn>
                <a:cxn ang="0">
                  <a:pos x="1758" y="1146"/>
                </a:cxn>
                <a:cxn ang="0">
                  <a:pos x="1812" y="1200"/>
                </a:cxn>
                <a:cxn ang="0">
                  <a:pos x="1854" y="1212"/>
                </a:cxn>
                <a:cxn ang="0">
                  <a:pos x="1944" y="1272"/>
                </a:cxn>
                <a:cxn ang="0">
                  <a:pos x="1860" y="1158"/>
                </a:cxn>
                <a:cxn ang="0">
                  <a:pos x="2004" y="1248"/>
                </a:cxn>
                <a:cxn ang="0">
                  <a:pos x="2124" y="1248"/>
                </a:cxn>
                <a:cxn ang="0">
                  <a:pos x="1992" y="1302"/>
                </a:cxn>
                <a:cxn ang="0">
                  <a:pos x="1758" y="1422"/>
                </a:cxn>
                <a:cxn ang="0">
                  <a:pos x="1698" y="1320"/>
                </a:cxn>
                <a:cxn ang="0">
                  <a:pos x="1548" y="1278"/>
                </a:cxn>
                <a:cxn ang="0">
                  <a:pos x="1680" y="1170"/>
                </a:cxn>
                <a:cxn ang="0">
                  <a:pos x="1584" y="1128"/>
                </a:cxn>
                <a:cxn ang="0">
                  <a:pos x="1446" y="1110"/>
                </a:cxn>
                <a:cxn ang="0">
                  <a:pos x="1350" y="1062"/>
                </a:cxn>
                <a:cxn ang="0">
                  <a:pos x="1518" y="1038"/>
                </a:cxn>
                <a:cxn ang="0">
                  <a:pos x="1410" y="1032"/>
                </a:cxn>
                <a:cxn ang="0">
                  <a:pos x="1320" y="1056"/>
                </a:cxn>
                <a:cxn ang="0">
                  <a:pos x="1218" y="1146"/>
                </a:cxn>
                <a:cxn ang="0">
                  <a:pos x="1134" y="1230"/>
                </a:cxn>
                <a:cxn ang="0">
                  <a:pos x="1062" y="1272"/>
                </a:cxn>
                <a:cxn ang="0">
                  <a:pos x="936" y="1230"/>
                </a:cxn>
                <a:cxn ang="0">
                  <a:pos x="1008" y="1128"/>
                </a:cxn>
                <a:cxn ang="0">
                  <a:pos x="1152" y="1080"/>
                </a:cxn>
                <a:cxn ang="0">
                  <a:pos x="1098" y="972"/>
                </a:cxn>
                <a:cxn ang="0">
                  <a:pos x="1014" y="828"/>
                </a:cxn>
                <a:cxn ang="0">
                  <a:pos x="852" y="780"/>
                </a:cxn>
                <a:cxn ang="0">
                  <a:pos x="696" y="720"/>
                </a:cxn>
                <a:cxn ang="0">
                  <a:pos x="636" y="750"/>
                </a:cxn>
                <a:cxn ang="0">
                  <a:pos x="462" y="846"/>
                </a:cxn>
                <a:cxn ang="0">
                  <a:pos x="306" y="852"/>
                </a:cxn>
                <a:cxn ang="0">
                  <a:pos x="120" y="822"/>
                </a:cxn>
                <a:cxn ang="0">
                  <a:pos x="6" y="738"/>
                </a:cxn>
                <a:cxn ang="0">
                  <a:pos x="72" y="552"/>
                </a:cxn>
                <a:cxn ang="0">
                  <a:pos x="234" y="354"/>
                </a:cxn>
                <a:cxn ang="0">
                  <a:pos x="180" y="234"/>
                </a:cxn>
                <a:cxn ang="0">
                  <a:pos x="234" y="150"/>
                </a:cxn>
                <a:cxn ang="0">
                  <a:pos x="468" y="96"/>
                </a:cxn>
                <a:cxn ang="0">
                  <a:pos x="690" y="144"/>
                </a:cxn>
                <a:cxn ang="0">
                  <a:pos x="816" y="168"/>
                </a:cxn>
                <a:cxn ang="0">
                  <a:pos x="972" y="150"/>
                </a:cxn>
                <a:cxn ang="0">
                  <a:pos x="1134" y="168"/>
                </a:cxn>
                <a:cxn ang="0">
                  <a:pos x="1296" y="54"/>
                </a:cxn>
              </a:cxnLst>
              <a:rect l="0" t="0" r="r" b="b"/>
              <a:pathLst>
                <a:path w="2532" h="1422">
                  <a:moveTo>
                    <a:pt x="1350" y="0"/>
                  </a:moveTo>
                  <a:lnTo>
                    <a:pt x="1428" y="18"/>
                  </a:lnTo>
                  <a:lnTo>
                    <a:pt x="1506" y="18"/>
                  </a:lnTo>
                  <a:lnTo>
                    <a:pt x="1548" y="0"/>
                  </a:lnTo>
                  <a:lnTo>
                    <a:pt x="1584" y="6"/>
                  </a:lnTo>
                  <a:lnTo>
                    <a:pt x="1602" y="66"/>
                  </a:lnTo>
                  <a:lnTo>
                    <a:pt x="1638" y="90"/>
                  </a:lnTo>
                  <a:lnTo>
                    <a:pt x="1620" y="126"/>
                  </a:lnTo>
                  <a:lnTo>
                    <a:pt x="1662" y="174"/>
                  </a:lnTo>
                  <a:lnTo>
                    <a:pt x="1746" y="162"/>
                  </a:lnTo>
                  <a:lnTo>
                    <a:pt x="1776" y="186"/>
                  </a:lnTo>
                  <a:lnTo>
                    <a:pt x="1782" y="216"/>
                  </a:lnTo>
                  <a:lnTo>
                    <a:pt x="1812" y="222"/>
                  </a:lnTo>
                  <a:lnTo>
                    <a:pt x="1812" y="258"/>
                  </a:lnTo>
                  <a:lnTo>
                    <a:pt x="1830" y="300"/>
                  </a:lnTo>
                  <a:lnTo>
                    <a:pt x="1896" y="366"/>
                  </a:lnTo>
                  <a:lnTo>
                    <a:pt x="1926" y="336"/>
                  </a:lnTo>
                  <a:lnTo>
                    <a:pt x="1968" y="354"/>
                  </a:lnTo>
                  <a:lnTo>
                    <a:pt x="2004" y="348"/>
                  </a:lnTo>
                  <a:lnTo>
                    <a:pt x="2034" y="354"/>
                  </a:lnTo>
                  <a:lnTo>
                    <a:pt x="2088" y="318"/>
                  </a:lnTo>
                  <a:lnTo>
                    <a:pt x="2112" y="312"/>
                  </a:lnTo>
                  <a:lnTo>
                    <a:pt x="2148" y="384"/>
                  </a:lnTo>
                  <a:lnTo>
                    <a:pt x="2196" y="408"/>
                  </a:lnTo>
                  <a:lnTo>
                    <a:pt x="2208" y="438"/>
                  </a:lnTo>
                  <a:lnTo>
                    <a:pt x="2232" y="420"/>
                  </a:lnTo>
                  <a:lnTo>
                    <a:pt x="2286" y="426"/>
                  </a:lnTo>
                  <a:lnTo>
                    <a:pt x="2328" y="432"/>
                  </a:lnTo>
                  <a:lnTo>
                    <a:pt x="2358" y="444"/>
                  </a:lnTo>
                  <a:lnTo>
                    <a:pt x="2388" y="438"/>
                  </a:lnTo>
                  <a:lnTo>
                    <a:pt x="2430" y="462"/>
                  </a:lnTo>
                  <a:lnTo>
                    <a:pt x="2478" y="468"/>
                  </a:lnTo>
                  <a:lnTo>
                    <a:pt x="2496" y="450"/>
                  </a:lnTo>
                  <a:lnTo>
                    <a:pt x="2514" y="480"/>
                  </a:lnTo>
                  <a:lnTo>
                    <a:pt x="2532" y="492"/>
                  </a:lnTo>
                  <a:lnTo>
                    <a:pt x="2532" y="528"/>
                  </a:lnTo>
                  <a:lnTo>
                    <a:pt x="2508" y="558"/>
                  </a:lnTo>
                  <a:lnTo>
                    <a:pt x="2478" y="564"/>
                  </a:lnTo>
                  <a:lnTo>
                    <a:pt x="2466" y="624"/>
                  </a:lnTo>
                  <a:lnTo>
                    <a:pt x="2508" y="654"/>
                  </a:lnTo>
                  <a:lnTo>
                    <a:pt x="2520" y="696"/>
                  </a:lnTo>
                  <a:lnTo>
                    <a:pt x="2496" y="744"/>
                  </a:lnTo>
                  <a:lnTo>
                    <a:pt x="2502" y="780"/>
                  </a:lnTo>
                  <a:lnTo>
                    <a:pt x="2478" y="798"/>
                  </a:lnTo>
                  <a:lnTo>
                    <a:pt x="2400" y="804"/>
                  </a:lnTo>
                  <a:lnTo>
                    <a:pt x="2370" y="852"/>
                  </a:lnTo>
                  <a:lnTo>
                    <a:pt x="2352" y="858"/>
                  </a:lnTo>
                  <a:lnTo>
                    <a:pt x="2340" y="924"/>
                  </a:lnTo>
                  <a:lnTo>
                    <a:pt x="2310" y="936"/>
                  </a:lnTo>
                  <a:lnTo>
                    <a:pt x="2310" y="918"/>
                  </a:lnTo>
                  <a:lnTo>
                    <a:pt x="2292" y="918"/>
                  </a:lnTo>
                  <a:lnTo>
                    <a:pt x="2256" y="930"/>
                  </a:lnTo>
                  <a:lnTo>
                    <a:pt x="2214" y="930"/>
                  </a:lnTo>
                  <a:lnTo>
                    <a:pt x="2196" y="942"/>
                  </a:lnTo>
                  <a:lnTo>
                    <a:pt x="2184" y="966"/>
                  </a:lnTo>
                  <a:lnTo>
                    <a:pt x="2148" y="972"/>
                  </a:lnTo>
                  <a:lnTo>
                    <a:pt x="2100" y="1020"/>
                  </a:lnTo>
                  <a:lnTo>
                    <a:pt x="2058" y="1020"/>
                  </a:lnTo>
                  <a:lnTo>
                    <a:pt x="2028" y="1038"/>
                  </a:lnTo>
                  <a:lnTo>
                    <a:pt x="1992" y="1032"/>
                  </a:lnTo>
                  <a:lnTo>
                    <a:pt x="1956" y="1050"/>
                  </a:lnTo>
                  <a:lnTo>
                    <a:pt x="1938" y="1044"/>
                  </a:lnTo>
                  <a:lnTo>
                    <a:pt x="1920" y="1014"/>
                  </a:lnTo>
                  <a:lnTo>
                    <a:pt x="1908" y="1014"/>
                  </a:lnTo>
                  <a:lnTo>
                    <a:pt x="1914" y="1032"/>
                  </a:lnTo>
                  <a:lnTo>
                    <a:pt x="1932" y="1056"/>
                  </a:lnTo>
                  <a:lnTo>
                    <a:pt x="1926" y="1074"/>
                  </a:lnTo>
                  <a:lnTo>
                    <a:pt x="1890" y="1116"/>
                  </a:lnTo>
                  <a:lnTo>
                    <a:pt x="1872" y="1122"/>
                  </a:lnTo>
                  <a:lnTo>
                    <a:pt x="1866" y="1110"/>
                  </a:lnTo>
                  <a:lnTo>
                    <a:pt x="1878" y="1104"/>
                  </a:lnTo>
                  <a:lnTo>
                    <a:pt x="1908" y="1074"/>
                  </a:lnTo>
                  <a:lnTo>
                    <a:pt x="1902" y="1062"/>
                  </a:lnTo>
                  <a:lnTo>
                    <a:pt x="1890" y="1050"/>
                  </a:lnTo>
                  <a:lnTo>
                    <a:pt x="1884" y="1068"/>
                  </a:lnTo>
                  <a:lnTo>
                    <a:pt x="1836" y="1110"/>
                  </a:lnTo>
                  <a:lnTo>
                    <a:pt x="1806" y="1116"/>
                  </a:lnTo>
                  <a:lnTo>
                    <a:pt x="1806" y="1134"/>
                  </a:lnTo>
                  <a:lnTo>
                    <a:pt x="1770" y="1134"/>
                  </a:lnTo>
                  <a:lnTo>
                    <a:pt x="1746" y="1116"/>
                  </a:lnTo>
                  <a:lnTo>
                    <a:pt x="1728" y="1134"/>
                  </a:lnTo>
                  <a:lnTo>
                    <a:pt x="1698" y="1128"/>
                  </a:lnTo>
                  <a:lnTo>
                    <a:pt x="1692" y="1140"/>
                  </a:lnTo>
                  <a:lnTo>
                    <a:pt x="1710" y="1152"/>
                  </a:lnTo>
                  <a:lnTo>
                    <a:pt x="1758" y="1146"/>
                  </a:lnTo>
                  <a:lnTo>
                    <a:pt x="1776" y="1170"/>
                  </a:lnTo>
                  <a:lnTo>
                    <a:pt x="1800" y="1182"/>
                  </a:lnTo>
                  <a:lnTo>
                    <a:pt x="1812" y="1170"/>
                  </a:lnTo>
                  <a:lnTo>
                    <a:pt x="1824" y="1182"/>
                  </a:lnTo>
                  <a:lnTo>
                    <a:pt x="1812" y="1200"/>
                  </a:lnTo>
                  <a:lnTo>
                    <a:pt x="1812" y="1212"/>
                  </a:lnTo>
                  <a:lnTo>
                    <a:pt x="1824" y="1206"/>
                  </a:lnTo>
                  <a:lnTo>
                    <a:pt x="1836" y="1206"/>
                  </a:lnTo>
                  <a:lnTo>
                    <a:pt x="1836" y="1230"/>
                  </a:lnTo>
                  <a:lnTo>
                    <a:pt x="1854" y="1212"/>
                  </a:lnTo>
                  <a:lnTo>
                    <a:pt x="1872" y="1224"/>
                  </a:lnTo>
                  <a:lnTo>
                    <a:pt x="1878" y="1254"/>
                  </a:lnTo>
                  <a:lnTo>
                    <a:pt x="1896" y="1272"/>
                  </a:lnTo>
                  <a:lnTo>
                    <a:pt x="1926" y="1278"/>
                  </a:lnTo>
                  <a:lnTo>
                    <a:pt x="1944" y="1272"/>
                  </a:lnTo>
                  <a:lnTo>
                    <a:pt x="1890" y="1230"/>
                  </a:lnTo>
                  <a:lnTo>
                    <a:pt x="1836" y="1170"/>
                  </a:lnTo>
                  <a:lnTo>
                    <a:pt x="1824" y="1134"/>
                  </a:lnTo>
                  <a:lnTo>
                    <a:pt x="1836" y="1128"/>
                  </a:lnTo>
                  <a:lnTo>
                    <a:pt x="1860" y="1158"/>
                  </a:lnTo>
                  <a:lnTo>
                    <a:pt x="1872" y="1194"/>
                  </a:lnTo>
                  <a:lnTo>
                    <a:pt x="1944" y="1266"/>
                  </a:lnTo>
                  <a:lnTo>
                    <a:pt x="1962" y="1272"/>
                  </a:lnTo>
                  <a:lnTo>
                    <a:pt x="1992" y="1248"/>
                  </a:lnTo>
                  <a:lnTo>
                    <a:pt x="2004" y="1248"/>
                  </a:lnTo>
                  <a:lnTo>
                    <a:pt x="2034" y="1266"/>
                  </a:lnTo>
                  <a:lnTo>
                    <a:pt x="2046" y="1236"/>
                  </a:lnTo>
                  <a:lnTo>
                    <a:pt x="2094" y="1230"/>
                  </a:lnTo>
                  <a:lnTo>
                    <a:pt x="2136" y="1230"/>
                  </a:lnTo>
                  <a:lnTo>
                    <a:pt x="2124" y="1248"/>
                  </a:lnTo>
                  <a:lnTo>
                    <a:pt x="2112" y="1260"/>
                  </a:lnTo>
                  <a:lnTo>
                    <a:pt x="2124" y="1284"/>
                  </a:lnTo>
                  <a:lnTo>
                    <a:pt x="2106" y="1308"/>
                  </a:lnTo>
                  <a:lnTo>
                    <a:pt x="2052" y="1314"/>
                  </a:lnTo>
                  <a:lnTo>
                    <a:pt x="1992" y="1302"/>
                  </a:lnTo>
                  <a:lnTo>
                    <a:pt x="1956" y="1320"/>
                  </a:lnTo>
                  <a:lnTo>
                    <a:pt x="1932" y="1356"/>
                  </a:lnTo>
                  <a:lnTo>
                    <a:pt x="1878" y="1350"/>
                  </a:lnTo>
                  <a:lnTo>
                    <a:pt x="1812" y="1398"/>
                  </a:lnTo>
                  <a:lnTo>
                    <a:pt x="1758" y="1422"/>
                  </a:lnTo>
                  <a:lnTo>
                    <a:pt x="1698" y="1422"/>
                  </a:lnTo>
                  <a:lnTo>
                    <a:pt x="1674" y="1404"/>
                  </a:lnTo>
                  <a:lnTo>
                    <a:pt x="1680" y="1392"/>
                  </a:lnTo>
                  <a:lnTo>
                    <a:pt x="1698" y="1338"/>
                  </a:lnTo>
                  <a:lnTo>
                    <a:pt x="1698" y="1320"/>
                  </a:lnTo>
                  <a:lnTo>
                    <a:pt x="1650" y="1284"/>
                  </a:lnTo>
                  <a:lnTo>
                    <a:pt x="1632" y="1290"/>
                  </a:lnTo>
                  <a:lnTo>
                    <a:pt x="1596" y="1272"/>
                  </a:lnTo>
                  <a:lnTo>
                    <a:pt x="1578" y="1290"/>
                  </a:lnTo>
                  <a:lnTo>
                    <a:pt x="1548" y="1278"/>
                  </a:lnTo>
                  <a:lnTo>
                    <a:pt x="1584" y="1236"/>
                  </a:lnTo>
                  <a:lnTo>
                    <a:pt x="1638" y="1206"/>
                  </a:lnTo>
                  <a:lnTo>
                    <a:pt x="1680" y="1200"/>
                  </a:lnTo>
                  <a:lnTo>
                    <a:pt x="1692" y="1194"/>
                  </a:lnTo>
                  <a:lnTo>
                    <a:pt x="1680" y="1170"/>
                  </a:lnTo>
                  <a:lnTo>
                    <a:pt x="1668" y="1140"/>
                  </a:lnTo>
                  <a:lnTo>
                    <a:pt x="1656" y="1134"/>
                  </a:lnTo>
                  <a:lnTo>
                    <a:pt x="1644" y="1152"/>
                  </a:lnTo>
                  <a:lnTo>
                    <a:pt x="1620" y="1140"/>
                  </a:lnTo>
                  <a:lnTo>
                    <a:pt x="1584" y="1128"/>
                  </a:lnTo>
                  <a:lnTo>
                    <a:pt x="1548" y="1134"/>
                  </a:lnTo>
                  <a:lnTo>
                    <a:pt x="1518" y="1146"/>
                  </a:lnTo>
                  <a:lnTo>
                    <a:pt x="1488" y="1134"/>
                  </a:lnTo>
                  <a:lnTo>
                    <a:pt x="1464" y="1128"/>
                  </a:lnTo>
                  <a:lnTo>
                    <a:pt x="1446" y="1110"/>
                  </a:lnTo>
                  <a:lnTo>
                    <a:pt x="1458" y="1104"/>
                  </a:lnTo>
                  <a:lnTo>
                    <a:pt x="1470" y="1092"/>
                  </a:lnTo>
                  <a:lnTo>
                    <a:pt x="1422" y="1080"/>
                  </a:lnTo>
                  <a:lnTo>
                    <a:pt x="1368" y="1080"/>
                  </a:lnTo>
                  <a:lnTo>
                    <a:pt x="1350" y="1062"/>
                  </a:lnTo>
                  <a:lnTo>
                    <a:pt x="1386" y="1062"/>
                  </a:lnTo>
                  <a:lnTo>
                    <a:pt x="1440" y="1056"/>
                  </a:lnTo>
                  <a:lnTo>
                    <a:pt x="1470" y="1062"/>
                  </a:lnTo>
                  <a:lnTo>
                    <a:pt x="1488" y="1056"/>
                  </a:lnTo>
                  <a:lnTo>
                    <a:pt x="1518" y="1038"/>
                  </a:lnTo>
                  <a:lnTo>
                    <a:pt x="1476" y="1044"/>
                  </a:lnTo>
                  <a:lnTo>
                    <a:pt x="1452" y="1038"/>
                  </a:lnTo>
                  <a:lnTo>
                    <a:pt x="1434" y="1026"/>
                  </a:lnTo>
                  <a:lnTo>
                    <a:pt x="1422" y="1008"/>
                  </a:lnTo>
                  <a:lnTo>
                    <a:pt x="1410" y="1032"/>
                  </a:lnTo>
                  <a:lnTo>
                    <a:pt x="1398" y="1044"/>
                  </a:lnTo>
                  <a:lnTo>
                    <a:pt x="1368" y="1044"/>
                  </a:lnTo>
                  <a:lnTo>
                    <a:pt x="1368" y="1038"/>
                  </a:lnTo>
                  <a:lnTo>
                    <a:pt x="1350" y="1026"/>
                  </a:lnTo>
                  <a:lnTo>
                    <a:pt x="1320" y="1056"/>
                  </a:lnTo>
                  <a:lnTo>
                    <a:pt x="1284" y="1062"/>
                  </a:lnTo>
                  <a:lnTo>
                    <a:pt x="1266" y="1074"/>
                  </a:lnTo>
                  <a:lnTo>
                    <a:pt x="1266" y="1110"/>
                  </a:lnTo>
                  <a:lnTo>
                    <a:pt x="1230" y="1146"/>
                  </a:lnTo>
                  <a:lnTo>
                    <a:pt x="1218" y="1146"/>
                  </a:lnTo>
                  <a:lnTo>
                    <a:pt x="1224" y="1164"/>
                  </a:lnTo>
                  <a:lnTo>
                    <a:pt x="1164" y="1230"/>
                  </a:lnTo>
                  <a:lnTo>
                    <a:pt x="1146" y="1230"/>
                  </a:lnTo>
                  <a:lnTo>
                    <a:pt x="1134" y="1212"/>
                  </a:lnTo>
                  <a:lnTo>
                    <a:pt x="1134" y="1230"/>
                  </a:lnTo>
                  <a:lnTo>
                    <a:pt x="1128" y="1248"/>
                  </a:lnTo>
                  <a:lnTo>
                    <a:pt x="1146" y="1266"/>
                  </a:lnTo>
                  <a:lnTo>
                    <a:pt x="1140" y="1290"/>
                  </a:lnTo>
                  <a:lnTo>
                    <a:pt x="1110" y="1272"/>
                  </a:lnTo>
                  <a:lnTo>
                    <a:pt x="1062" y="1272"/>
                  </a:lnTo>
                  <a:lnTo>
                    <a:pt x="1038" y="1290"/>
                  </a:lnTo>
                  <a:lnTo>
                    <a:pt x="984" y="1290"/>
                  </a:lnTo>
                  <a:lnTo>
                    <a:pt x="942" y="1278"/>
                  </a:lnTo>
                  <a:lnTo>
                    <a:pt x="918" y="1242"/>
                  </a:lnTo>
                  <a:lnTo>
                    <a:pt x="936" y="1230"/>
                  </a:lnTo>
                  <a:lnTo>
                    <a:pt x="966" y="1236"/>
                  </a:lnTo>
                  <a:lnTo>
                    <a:pt x="966" y="1212"/>
                  </a:lnTo>
                  <a:lnTo>
                    <a:pt x="996" y="1158"/>
                  </a:lnTo>
                  <a:lnTo>
                    <a:pt x="1008" y="1164"/>
                  </a:lnTo>
                  <a:lnTo>
                    <a:pt x="1008" y="1128"/>
                  </a:lnTo>
                  <a:lnTo>
                    <a:pt x="1014" y="1080"/>
                  </a:lnTo>
                  <a:lnTo>
                    <a:pt x="1044" y="1080"/>
                  </a:lnTo>
                  <a:lnTo>
                    <a:pt x="1080" y="1068"/>
                  </a:lnTo>
                  <a:lnTo>
                    <a:pt x="1110" y="1086"/>
                  </a:lnTo>
                  <a:lnTo>
                    <a:pt x="1152" y="1080"/>
                  </a:lnTo>
                  <a:lnTo>
                    <a:pt x="1158" y="1068"/>
                  </a:lnTo>
                  <a:lnTo>
                    <a:pt x="1140" y="1044"/>
                  </a:lnTo>
                  <a:lnTo>
                    <a:pt x="1146" y="1020"/>
                  </a:lnTo>
                  <a:lnTo>
                    <a:pt x="1140" y="996"/>
                  </a:lnTo>
                  <a:lnTo>
                    <a:pt x="1098" y="972"/>
                  </a:lnTo>
                  <a:lnTo>
                    <a:pt x="1056" y="942"/>
                  </a:lnTo>
                  <a:lnTo>
                    <a:pt x="1050" y="924"/>
                  </a:lnTo>
                  <a:lnTo>
                    <a:pt x="1020" y="912"/>
                  </a:lnTo>
                  <a:lnTo>
                    <a:pt x="1020" y="876"/>
                  </a:lnTo>
                  <a:lnTo>
                    <a:pt x="1014" y="828"/>
                  </a:lnTo>
                  <a:lnTo>
                    <a:pt x="972" y="810"/>
                  </a:lnTo>
                  <a:lnTo>
                    <a:pt x="924" y="768"/>
                  </a:lnTo>
                  <a:lnTo>
                    <a:pt x="912" y="768"/>
                  </a:lnTo>
                  <a:lnTo>
                    <a:pt x="906" y="780"/>
                  </a:lnTo>
                  <a:lnTo>
                    <a:pt x="852" y="780"/>
                  </a:lnTo>
                  <a:lnTo>
                    <a:pt x="804" y="738"/>
                  </a:lnTo>
                  <a:lnTo>
                    <a:pt x="768" y="738"/>
                  </a:lnTo>
                  <a:lnTo>
                    <a:pt x="744" y="708"/>
                  </a:lnTo>
                  <a:lnTo>
                    <a:pt x="732" y="720"/>
                  </a:lnTo>
                  <a:lnTo>
                    <a:pt x="696" y="720"/>
                  </a:lnTo>
                  <a:lnTo>
                    <a:pt x="690" y="732"/>
                  </a:lnTo>
                  <a:lnTo>
                    <a:pt x="660" y="714"/>
                  </a:lnTo>
                  <a:lnTo>
                    <a:pt x="654" y="726"/>
                  </a:lnTo>
                  <a:lnTo>
                    <a:pt x="630" y="714"/>
                  </a:lnTo>
                  <a:lnTo>
                    <a:pt x="636" y="750"/>
                  </a:lnTo>
                  <a:lnTo>
                    <a:pt x="630" y="768"/>
                  </a:lnTo>
                  <a:lnTo>
                    <a:pt x="636" y="804"/>
                  </a:lnTo>
                  <a:lnTo>
                    <a:pt x="600" y="810"/>
                  </a:lnTo>
                  <a:lnTo>
                    <a:pt x="564" y="828"/>
                  </a:lnTo>
                  <a:lnTo>
                    <a:pt x="462" y="846"/>
                  </a:lnTo>
                  <a:lnTo>
                    <a:pt x="432" y="870"/>
                  </a:lnTo>
                  <a:lnTo>
                    <a:pt x="402" y="876"/>
                  </a:lnTo>
                  <a:lnTo>
                    <a:pt x="354" y="888"/>
                  </a:lnTo>
                  <a:lnTo>
                    <a:pt x="324" y="876"/>
                  </a:lnTo>
                  <a:lnTo>
                    <a:pt x="306" y="852"/>
                  </a:lnTo>
                  <a:lnTo>
                    <a:pt x="264" y="834"/>
                  </a:lnTo>
                  <a:lnTo>
                    <a:pt x="222" y="834"/>
                  </a:lnTo>
                  <a:lnTo>
                    <a:pt x="168" y="804"/>
                  </a:lnTo>
                  <a:lnTo>
                    <a:pt x="138" y="804"/>
                  </a:lnTo>
                  <a:lnTo>
                    <a:pt x="120" y="822"/>
                  </a:lnTo>
                  <a:lnTo>
                    <a:pt x="90" y="822"/>
                  </a:lnTo>
                  <a:lnTo>
                    <a:pt x="78" y="798"/>
                  </a:lnTo>
                  <a:lnTo>
                    <a:pt x="36" y="774"/>
                  </a:lnTo>
                  <a:lnTo>
                    <a:pt x="0" y="744"/>
                  </a:lnTo>
                  <a:lnTo>
                    <a:pt x="6" y="738"/>
                  </a:lnTo>
                  <a:lnTo>
                    <a:pt x="12" y="690"/>
                  </a:lnTo>
                  <a:lnTo>
                    <a:pt x="48" y="630"/>
                  </a:lnTo>
                  <a:lnTo>
                    <a:pt x="78" y="636"/>
                  </a:lnTo>
                  <a:lnTo>
                    <a:pt x="78" y="588"/>
                  </a:lnTo>
                  <a:lnTo>
                    <a:pt x="72" y="552"/>
                  </a:lnTo>
                  <a:lnTo>
                    <a:pt x="168" y="456"/>
                  </a:lnTo>
                  <a:lnTo>
                    <a:pt x="180" y="414"/>
                  </a:lnTo>
                  <a:lnTo>
                    <a:pt x="204" y="396"/>
                  </a:lnTo>
                  <a:lnTo>
                    <a:pt x="228" y="390"/>
                  </a:lnTo>
                  <a:lnTo>
                    <a:pt x="234" y="354"/>
                  </a:lnTo>
                  <a:lnTo>
                    <a:pt x="222" y="336"/>
                  </a:lnTo>
                  <a:lnTo>
                    <a:pt x="222" y="312"/>
                  </a:lnTo>
                  <a:lnTo>
                    <a:pt x="234" y="294"/>
                  </a:lnTo>
                  <a:lnTo>
                    <a:pt x="198" y="276"/>
                  </a:lnTo>
                  <a:lnTo>
                    <a:pt x="180" y="234"/>
                  </a:lnTo>
                  <a:lnTo>
                    <a:pt x="162" y="216"/>
                  </a:lnTo>
                  <a:lnTo>
                    <a:pt x="156" y="156"/>
                  </a:lnTo>
                  <a:lnTo>
                    <a:pt x="162" y="132"/>
                  </a:lnTo>
                  <a:lnTo>
                    <a:pt x="186" y="126"/>
                  </a:lnTo>
                  <a:lnTo>
                    <a:pt x="234" y="150"/>
                  </a:lnTo>
                  <a:lnTo>
                    <a:pt x="258" y="138"/>
                  </a:lnTo>
                  <a:lnTo>
                    <a:pt x="366" y="126"/>
                  </a:lnTo>
                  <a:lnTo>
                    <a:pt x="414" y="120"/>
                  </a:lnTo>
                  <a:lnTo>
                    <a:pt x="450" y="96"/>
                  </a:lnTo>
                  <a:lnTo>
                    <a:pt x="468" y="96"/>
                  </a:lnTo>
                  <a:lnTo>
                    <a:pt x="504" y="120"/>
                  </a:lnTo>
                  <a:lnTo>
                    <a:pt x="594" y="132"/>
                  </a:lnTo>
                  <a:lnTo>
                    <a:pt x="630" y="144"/>
                  </a:lnTo>
                  <a:lnTo>
                    <a:pt x="636" y="162"/>
                  </a:lnTo>
                  <a:lnTo>
                    <a:pt x="690" y="144"/>
                  </a:lnTo>
                  <a:lnTo>
                    <a:pt x="720" y="162"/>
                  </a:lnTo>
                  <a:lnTo>
                    <a:pt x="738" y="162"/>
                  </a:lnTo>
                  <a:lnTo>
                    <a:pt x="750" y="150"/>
                  </a:lnTo>
                  <a:lnTo>
                    <a:pt x="798" y="156"/>
                  </a:lnTo>
                  <a:lnTo>
                    <a:pt x="816" y="168"/>
                  </a:lnTo>
                  <a:lnTo>
                    <a:pt x="864" y="138"/>
                  </a:lnTo>
                  <a:lnTo>
                    <a:pt x="912" y="144"/>
                  </a:lnTo>
                  <a:lnTo>
                    <a:pt x="918" y="174"/>
                  </a:lnTo>
                  <a:lnTo>
                    <a:pt x="942" y="180"/>
                  </a:lnTo>
                  <a:lnTo>
                    <a:pt x="972" y="150"/>
                  </a:lnTo>
                  <a:lnTo>
                    <a:pt x="1002" y="144"/>
                  </a:lnTo>
                  <a:lnTo>
                    <a:pt x="1026" y="162"/>
                  </a:lnTo>
                  <a:lnTo>
                    <a:pt x="1074" y="150"/>
                  </a:lnTo>
                  <a:lnTo>
                    <a:pt x="1098" y="168"/>
                  </a:lnTo>
                  <a:lnTo>
                    <a:pt x="1134" y="168"/>
                  </a:lnTo>
                  <a:lnTo>
                    <a:pt x="1134" y="120"/>
                  </a:lnTo>
                  <a:lnTo>
                    <a:pt x="1158" y="66"/>
                  </a:lnTo>
                  <a:lnTo>
                    <a:pt x="1200" y="60"/>
                  </a:lnTo>
                  <a:lnTo>
                    <a:pt x="1266" y="48"/>
                  </a:lnTo>
                  <a:lnTo>
                    <a:pt x="1296" y="54"/>
                  </a:lnTo>
                  <a:lnTo>
                    <a:pt x="1332" y="48"/>
                  </a:lnTo>
                  <a:lnTo>
                    <a:pt x="1326" y="18"/>
                  </a:lnTo>
                  <a:lnTo>
                    <a:pt x="135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0" name="Freeform 50">
              <a:extLst>
                <a:ext uri="{FF2B5EF4-FFF2-40B4-BE49-F238E27FC236}">
                  <a16:creationId xmlns:a16="http://schemas.microsoft.com/office/drawing/2014/main" id="{DD4AB234-5397-4647-9E59-CD58B557C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3996" y="3966479"/>
              <a:ext cx="82057" cy="82989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138" y="30"/>
                </a:cxn>
                <a:cxn ang="0">
                  <a:pos x="174" y="30"/>
                </a:cxn>
                <a:cxn ang="0">
                  <a:pos x="222" y="72"/>
                </a:cxn>
                <a:cxn ang="0">
                  <a:pos x="276" y="72"/>
                </a:cxn>
                <a:cxn ang="0">
                  <a:pos x="282" y="60"/>
                </a:cxn>
                <a:cxn ang="0">
                  <a:pos x="294" y="60"/>
                </a:cxn>
                <a:cxn ang="0">
                  <a:pos x="342" y="102"/>
                </a:cxn>
                <a:cxn ang="0">
                  <a:pos x="384" y="120"/>
                </a:cxn>
                <a:cxn ang="0">
                  <a:pos x="390" y="168"/>
                </a:cxn>
                <a:cxn ang="0">
                  <a:pos x="390" y="204"/>
                </a:cxn>
                <a:cxn ang="0">
                  <a:pos x="420" y="216"/>
                </a:cxn>
                <a:cxn ang="0">
                  <a:pos x="426" y="234"/>
                </a:cxn>
                <a:cxn ang="0">
                  <a:pos x="468" y="264"/>
                </a:cxn>
                <a:cxn ang="0">
                  <a:pos x="510" y="288"/>
                </a:cxn>
                <a:cxn ang="0">
                  <a:pos x="516" y="312"/>
                </a:cxn>
                <a:cxn ang="0">
                  <a:pos x="510" y="336"/>
                </a:cxn>
                <a:cxn ang="0">
                  <a:pos x="528" y="360"/>
                </a:cxn>
                <a:cxn ang="0">
                  <a:pos x="522" y="372"/>
                </a:cxn>
                <a:cxn ang="0">
                  <a:pos x="480" y="378"/>
                </a:cxn>
                <a:cxn ang="0">
                  <a:pos x="450" y="360"/>
                </a:cxn>
                <a:cxn ang="0">
                  <a:pos x="414" y="372"/>
                </a:cxn>
                <a:cxn ang="0">
                  <a:pos x="384" y="372"/>
                </a:cxn>
                <a:cxn ang="0">
                  <a:pos x="378" y="420"/>
                </a:cxn>
                <a:cxn ang="0">
                  <a:pos x="378" y="456"/>
                </a:cxn>
                <a:cxn ang="0">
                  <a:pos x="366" y="450"/>
                </a:cxn>
                <a:cxn ang="0">
                  <a:pos x="336" y="504"/>
                </a:cxn>
                <a:cxn ang="0">
                  <a:pos x="336" y="528"/>
                </a:cxn>
                <a:cxn ang="0">
                  <a:pos x="306" y="522"/>
                </a:cxn>
                <a:cxn ang="0">
                  <a:pos x="288" y="534"/>
                </a:cxn>
                <a:cxn ang="0">
                  <a:pos x="282" y="528"/>
                </a:cxn>
                <a:cxn ang="0">
                  <a:pos x="264" y="492"/>
                </a:cxn>
                <a:cxn ang="0">
                  <a:pos x="270" y="360"/>
                </a:cxn>
                <a:cxn ang="0">
                  <a:pos x="246" y="324"/>
                </a:cxn>
                <a:cxn ang="0">
                  <a:pos x="234" y="282"/>
                </a:cxn>
                <a:cxn ang="0">
                  <a:pos x="150" y="228"/>
                </a:cxn>
                <a:cxn ang="0">
                  <a:pos x="144" y="198"/>
                </a:cxn>
                <a:cxn ang="0">
                  <a:pos x="84" y="150"/>
                </a:cxn>
                <a:cxn ang="0">
                  <a:pos x="66" y="84"/>
                </a:cxn>
                <a:cxn ang="0">
                  <a:pos x="6" y="96"/>
                </a:cxn>
                <a:cxn ang="0">
                  <a:pos x="0" y="60"/>
                </a:cxn>
                <a:cxn ang="0">
                  <a:pos x="6" y="42"/>
                </a:cxn>
                <a:cxn ang="0">
                  <a:pos x="0" y="6"/>
                </a:cxn>
                <a:cxn ang="0">
                  <a:pos x="24" y="18"/>
                </a:cxn>
                <a:cxn ang="0">
                  <a:pos x="30" y="6"/>
                </a:cxn>
                <a:cxn ang="0">
                  <a:pos x="60" y="24"/>
                </a:cxn>
                <a:cxn ang="0">
                  <a:pos x="66" y="12"/>
                </a:cxn>
                <a:cxn ang="0">
                  <a:pos x="102" y="12"/>
                </a:cxn>
                <a:cxn ang="0">
                  <a:pos x="114" y="0"/>
                </a:cxn>
              </a:cxnLst>
              <a:rect l="0" t="0" r="r" b="b"/>
              <a:pathLst>
                <a:path w="528" h="534">
                  <a:moveTo>
                    <a:pt x="114" y="0"/>
                  </a:moveTo>
                  <a:lnTo>
                    <a:pt x="138" y="30"/>
                  </a:lnTo>
                  <a:lnTo>
                    <a:pt x="174" y="30"/>
                  </a:lnTo>
                  <a:lnTo>
                    <a:pt x="222" y="72"/>
                  </a:lnTo>
                  <a:lnTo>
                    <a:pt x="276" y="72"/>
                  </a:lnTo>
                  <a:lnTo>
                    <a:pt x="282" y="60"/>
                  </a:lnTo>
                  <a:lnTo>
                    <a:pt x="294" y="60"/>
                  </a:lnTo>
                  <a:lnTo>
                    <a:pt x="342" y="102"/>
                  </a:lnTo>
                  <a:lnTo>
                    <a:pt x="384" y="120"/>
                  </a:lnTo>
                  <a:lnTo>
                    <a:pt x="390" y="168"/>
                  </a:lnTo>
                  <a:lnTo>
                    <a:pt x="390" y="204"/>
                  </a:lnTo>
                  <a:lnTo>
                    <a:pt x="420" y="216"/>
                  </a:lnTo>
                  <a:lnTo>
                    <a:pt x="426" y="234"/>
                  </a:lnTo>
                  <a:lnTo>
                    <a:pt x="468" y="264"/>
                  </a:lnTo>
                  <a:lnTo>
                    <a:pt x="510" y="288"/>
                  </a:lnTo>
                  <a:lnTo>
                    <a:pt x="516" y="312"/>
                  </a:lnTo>
                  <a:lnTo>
                    <a:pt x="510" y="336"/>
                  </a:lnTo>
                  <a:lnTo>
                    <a:pt x="528" y="360"/>
                  </a:lnTo>
                  <a:lnTo>
                    <a:pt x="522" y="372"/>
                  </a:lnTo>
                  <a:lnTo>
                    <a:pt x="480" y="378"/>
                  </a:lnTo>
                  <a:lnTo>
                    <a:pt x="450" y="360"/>
                  </a:lnTo>
                  <a:lnTo>
                    <a:pt x="414" y="372"/>
                  </a:lnTo>
                  <a:lnTo>
                    <a:pt x="384" y="372"/>
                  </a:lnTo>
                  <a:lnTo>
                    <a:pt x="378" y="420"/>
                  </a:lnTo>
                  <a:lnTo>
                    <a:pt x="378" y="456"/>
                  </a:lnTo>
                  <a:lnTo>
                    <a:pt x="366" y="450"/>
                  </a:lnTo>
                  <a:lnTo>
                    <a:pt x="336" y="504"/>
                  </a:lnTo>
                  <a:lnTo>
                    <a:pt x="336" y="528"/>
                  </a:lnTo>
                  <a:lnTo>
                    <a:pt x="306" y="522"/>
                  </a:lnTo>
                  <a:lnTo>
                    <a:pt x="288" y="534"/>
                  </a:lnTo>
                  <a:lnTo>
                    <a:pt x="282" y="528"/>
                  </a:lnTo>
                  <a:lnTo>
                    <a:pt x="264" y="492"/>
                  </a:lnTo>
                  <a:lnTo>
                    <a:pt x="270" y="360"/>
                  </a:lnTo>
                  <a:lnTo>
                    <a:pt x="246" y="324"/>
                  </a:lnTo>
                  <a:lnTo>
                    <a:pt x="234" y="282"/>
                  </a:lnTo>
                  <a:lnTo>
                    <a:pt x="150" y="228"/>
                  </a:lnTo>
                  <a:lnTo>
                    <a:pt x="144" y="198"/>
                  </a:lnTo>
                  <a:lnTo>
                    <a:pt x="84" y="150"/>
                  </a:lnTo>
                  <a:lnTo>
                    <a:pt x="66" y="84"/>
                  </a:lnTo>
                  <a:lnTo>
                    <a:pt x="6" y="96"/>
                  </a:lnTo>
                  <a:lnTo>
                    <a:pt x="0" y="60"/>
                  </a:lnTo>
                  <a:lnTo>
                    <a:pt x="6" y="42"/>
                  </a:lnTo>
                  <a:lnTo>
                    <a:pt x="0" y="6"/>
                  </a:lnTo>
                  <a:lnTo>
                    <a:pt x="24" y="18"/>
                  </a:lnTo>
                  <a:lnTo>
                    <a:pt x="30" y="6"/>
                  </a:lnTo>
                  <a:lnTo>
                    <a:pt x="60" y="24"/>
                  </a:lnTo>
                  <a:lnTo>
                    <a:pt x="66" y="12"/>
                  </a:lnTo>
                  <a:lnTo>
                    <a:pt x="102" y="12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1" name="Freeform 51">
              <a:extLst>
                <a:ext uri="{FF2B5EF4-FFF2-40B4-BE49-F238E27FC236}">
                  <a16:creationId xmlns:a16="http://schemas.microsoft.com/office/drawing/2014/main" id="{CC484401-D7B4-4535-9217-8406943B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2519" y="3979534"/>
              <a:ext cx="210736" cy="122152"/>
            </a:xfrm>
            <a:custGeom>
              <a:avLst/>
              <a:gdLst/>
              <a:ahLst/>
              <a:cxnLst>
                <a:cxn ang="0">
                  <a:pos x="930" y="66"/>
                </a:cxn>
                <a:cxn ang="0">
                  <a:pos x="996" y="144"/>
                </a:cxn>
                <a:cxn ang="0">
                  <a:pos x="1092" y="240"/>
                </a:cxn>
                <a:cxn ang="0">
                  <a:pos x="1110" y="408"/>
                </a:cxn>
                <a:cxn ang="0">
                  <a:pos x="1158" y="486"/>
                </a:cxn>
                <a:cxn ang="0">
                  <a:pos x="1254" y="498"/>
                </a:cxn>
                <a:cxn ang="0">
                  <a:pos x="1326" y="480"/>
                </a:cxn>
                <a:cxn ang="0">
                  <a:pos x="1338" y="510"/>
                </a:cxn>
                <a:cxn ang="0">
                  <a:pos x="1356" y="546"/>
                </a:cxn>
                <a:cxn ang="0">
                  <a:pos x="1302" y="588"/>
                </a:cxn>
                <a:cxn ang="0">
                  <a:pos x="1236" y="618"/>
                </a:cxn>
                <a:cxn ang="0">
                  <a:pos x="1230" y="654"/>
                </a:cxn>
                <a:cxn ang="0">
                  <a:pos x="1212" y="726"/>
                </a:cxn>
                <a:cxn ang="0">
                  <a:pos x="1188" y="756"/>
                </a:cxn>
                <a:cxn ang="0">
                  <a:pos x="1140" y="726"/>
                </a:cxn>
                <a:cxn ang="0">
                  <a:pos x="1098" y="720"/>
                </a:cxn>
                <a:cxn ang="0">
                  <a:pos x="996" y="696"/>
                </a:cxn>
                <a:cxn ang="0">
                  <a:pos x="864" y="738"/>
                </a:cxn>
                <a:cxn ang="0">
                  <a:pos x="816" y="768"/>
                </a:cxn>
                <a:cxn ang="0">
                  <a:pos x="738" y="774"/>
                </a:cxn>
                <a:cxn ang="0">
                  <a:pos x="678" y="768"/>
                </a:cxn>
                <a:cxn ang="0">
                  <a:pos x="624" y="768"/>
                </a:cxn>
                <a:cxn ang="0">
                  <a:pos x="528" y="768"/>
                </a:cxn>
                <a:cxn ang="0">
                  <a:pos x="498" y="756"/>
                </a:cxn>
                <a:cxn ang="0">
                  <a:pos x="414" y="780"/>
                </a:cxn>
                <a:cxn ang="0">
                  <a:pos x="414" y="738"/>
                </a:cxn>
                <a:cxn ang="0">
                  <a:pos x="396" y="702"/>
                </a:cxn>
                <a:cxn ang="0">
                  <a:pos x="342" y="666"/>
                </a:cxn>
                <a:cxn ang="0">
                  <a:pos x="366" y="624"/>
                </a:cxn>
                <a:cxn ang="0">
                  <a:pos x="282" y="642"/>
                </a:cxn>
                <a:cxn ang="0">
                  <a:pos x="228" y="636"/>
                </a:cxn>
                <a:cxn ang="0">
                  <a:pos x="162" y="594"/>
                </a:cxn>
                <a:cxn ang="0">
                  <a:pos x="174" y="546"/>
                </a:cxn>
                <a:cxn ang="0">
                  <a:pos x="96" y="498"/>
                </a:cxn>
                <a:cxn ang="0">
                  <a:pos x="36" y="420"/>
                </a:cxn>
                <a:cxn ang="0">
                  <a:pos x="0" y="396"/>
                </a:cxn>
                <a:cxn ang="0">
                  <a:pos x="54" y="360"/>
                </a:cxn>
                <a:cxn ang="0">
                  <a:pos x="108" y="342"/>
                </a:cxn>
                <a:cxn ang="0">
                  <a:pos x="138" y="288"/>
                </a:cxn>
                <a:cxn ang="0">
                  <a:pos x="222" y="132"/>
                </a:cxn>
                <a:cxn ang="0">
                  <a:pos x="294" y="72"/>
                </a:cxn>
                <a:cxn ang="0">
                  <a:pos x="306" y="30"/>
                </a:cxn>
                <a:cxn ang="0">
                  <a:pos x="354" y="12"/>
                </a:cxn>
                <a:cxn ang="0">
                  <a:pos x="438" y="42"/>
                </a:cxn>
                <a:cxn ang="0">
                  <a:pos x="522" y="60"/>
                </a:cxn>
                <a:cxn ang="0">
                  <a:pos x="570" y="96"/>
                </a:cxn>
                <a:cxn ang="0">
                  <a:pos x="648" y="78"/>
                </a:cxn>
                <a:cxn ang="0">
                  <a:pos x="780" y="36"/>
                </a:cxn>
                <a:cxn ang="0">
                  <a:pos x="912" y="0"/>
                </a:cxn>
              </a:cxnLst>
              <a:rect l="0" t="0" r="r" b="b"/>
              <a:pathLst>
                <a:path w="1356" h="786">
                  <a:moveTo>
                    <a:pt x="912" y="0"/>
                  </a:moveTo>
                  <a:lnTo>
                    <a:pt x="930" y="66"/>
                  </a:lnTo>
                  <a:lnTo>
                    <a:pt x="990" y="114"/>
                  </a:lnTo>
                  <a:lnTo>
                    <a:pt x="996" y="144"/>
                  </a:lnTo>
                  <a:lnTo>
                    <a:pt x="1080" y="198"/>
                  </a:lnTo>
                  <a:lnTo>
                    <a:pt x="1092" y="240"/>
                  </a:lnTo>
                  <a:lnTo>
                    <a:pt x="1116" y="276"/>
                  </a:lnTo>
                  <a:lnTo>
                    <a:pt x="1110" y="408"/>
                  </a:lnTo>
                  <a:lnTo>
                    <a:pt x="1128" y="444"/>
                  </a:lnTo>
                  <a:lnTo>
                    <a:pt x="1158" y="486"/>
                  </a:lnTo>
                  <a:lnTo>
                    <a:pt x="1200" y="498"/>
                  </a:lnTo>
                  <a:lnTo>
                    <a:pt x="1254" y="498"/>
                  </a:lnTo>
                  <a:lnTo>
                    <a:pt x="1278" y="480"/>
                  </a:lnTo>
                  <a:lnTo>
                    <a:pt x="1326" y="480"/>
                  </a:lnTo>
                  <a:lnTo>
                    <a:pt x="1356" y="498"/>
                  </a:lnTo>
                  <a:lnTo>
                    <a:pt x="1338" y="510"/>
                  </a:lnTo>
                  <a:lnTo>
                    <a:pt x="1356" y="522"/>
                  </a:lnTo>
                  <a:lnTo>
                    <a:pt x="1356" y="546"/>
                  </a:lnTo>
                  <a:lnTo>
                    <a:pt x="1332" y="582"/>
                  </a:lnTo>
                  <a:lnTo>
                    <a:pt x="1302" y="588"/>
                  </a:lnTo>
                  <a:lnTo>
                    <a:pt x="1248" y="588"/>
                  </a:lnTo>
                  <a:lnTo>
                    <a:pt x="1236" y="618"/>
                  </a:lnTo>
                  <a:lnTo>
                    <a:pt x="1218" y="636"/>
                  </a:lnTo>
                  <a:lnTo>
                    <a:pt x="1230" y="654"/>
                  </a:lnTo>
                  <a:lnTo>
                    <a:pt x="1230" y="696"/>
                  </a:lnTo>
                  <a:lnTo>
                    <a:pt x="1212" y="726"/>
                  </a:lnTo>
                  <a:lnTo>
                    <a:pt x="1224" y="756"/>
                  </a:lnTo>
                  <a:lnTo>
                    <a:pt x="1188" y="756"/>
                  </a:lnTo>
                  <a:lnTo>
                    <a:pt x="1182" y="738"/>
                  </a:lnTo>
                  <a:lnTo>
                    <a:pt x="1140" y="726"/>
                  </a:lnTo>
                  <a:lnTo>
                    <a:pt x="1110" y="732"/>
                  </a:lnTo>
                  <a:lnTo>
                    <a:pt x="1098" y="720"/>
                  </a:lnTo>
                  <a:lnTo>
                    <a:pt x="1044" y="702"/>
                  </a:lnTo>
                  <a:lnTo>
                    <a:pt x="996" y="696"/>
                  </a:lnTo>
                  <a:lnTo>
                    <a:pt x="960" y="702"/>
                  </a:lnTo>
                  <a:lnTo>
                    <a:pt x="864" y="738"/>
                  </a:lnTo>
                  <a:lnTo>
                    <a:pt x="852" y="762"/>
                  </a:lnTo>
                  <a:lnTo>
                    <a:pt x="816" y="768"/>
                  </a:lnTo>
                  <a:lnTo>
                    <a:pt x="798" y="780"/>
                  </a:lnTo>
                  <a:lnTo>
                    <a:pt x="738" y="774"/>
                  </a:lnTo>
                  <a:lnTo>
                    <a:pt x="714" y="774"/>
                  </a:lnTo>
                  <a:lnTo>
                    <a:pt x="678" y="768"/>
                  </a:lnTo>
                  <a:lnTo>
                    <a:pt x="654" y="774"/>
                  </a:lnTo>
                  <a:lnTo>
                    <a:pt x="624" y="768"/>
                  </a:lnTo>
                  <a:lnTo>
                    <a:pt x="582" y="786"/>
                  </a:lnTo>
                  <a:lnTo>
                    <a:pt x="528" y="768"/>
                  </a:lnTo>
                  <a:lnTo>
                    <a:pt x="510" y="774"/>
                  </a:lnTo>
                  <a:lnTo>
                    <a:pt x="498" y="756"/>
                  </a:lnTo>
                  <a:lnTo>
                    <a:pt x="456" y="756"/>
                  </a:lnTo>
                  <a:lnTo>
                    <a:pt x="414" y="780"/>
                  </a:lnTo>
                  <a:lnTo>
                    <a:pt x="402" y="750"/>
                  </a:lnTo>
                  <a:lnTo>
                    <a:pt x="414" y="738"/>
                  </a:lnTo>
                  <a:lnTo>
                    <a:pt x="414" y="714"/>
                  </a:lnTo>
                  <a:lnTo>
                    <a:pt x="396" y="702"/>
                  </a:lnTo>
                  <a:lnTo>
                    <a:pt x="354" y="696"/>
                  </a:lnTo>
                  <a:lnTo>
                    <a:pt x="342" y="666"/>
                  </a:lnTo>
                  <a:lnTo>
                    <a:pt x="336" y="648"/>
                  </a:lnTo>
                  <a:lnTo>
                    <a:pt x="366" y="624"/>
                  </a:lnTo>
                  <a:lnTo>
                    <a:pt x="312" y="612"/>
                  </a:lnTo>
                  <a:lnTo>
                    <a:pt x="282" y="642"/>
                  </a:lnTo>
                  <a:lnTo>
                    <a:pt x="258" y="624"/>
                  </a:lnTo>
                  <a:lnTo>
                    <a:pt x="228" y="636"/>
                  </a:lnTo>
                  <a:lnTo>
                    <a:pt x="216" y="612"/>
                  </a:lnTo>
                  <a:lnTo>
                    <a:pt x="162" y="594"/>
                  </a:lnTo>
                  <a:lnTo>
                    <a:pt x="156" y="582"/>
                  </a:lnTo>
                  <a:lnTo>
                    <a:pt x="174" y="546"/>
                  </a:lnTo>
                  <a:lnTo>
                    <a:pt x="132" y="522"/>
                  </a:lnTo>
                  <a:lnTo>
                    <a:pt x="96" y="498"/>
                  </a:lnTo>
                  <a:lnTo>
                    <a:pt x="84" y="474"/>
                  </a:lnTo>
                  <a:lnTo>
                    <a:pt x="36" y="420"/>
                  </a:lnTo>
                  <a:lnTo>
                    <a:pt x="24" y="408"/>
                  </a:lnTo>
                  <a:lnTo>
                    <a:pt x="0" y="396"/>
                  </a:lnTo>
                  <a:lnTo>
                    <a:pt x="30" y="366"/>
                  </a:lnTo>
                  <a:lnTo>
                    <a:pt x="54" y="360"/>
                  </a:lnTo>
                  <a:lnTo>
                    <a:pt x="66" y="336"/>
                  </a:lnTo>
                  <a:lnTo>
                    <a:pt x="108" y="342"/>
                  </a:lnTo>
                  <a:lnTo>
                    <a:pt x="138" y="318"/>
                  </a:lnTo>
                  <a:lnTo>
                    <a:pt x="138" y="288"/>
                  </a:lnTo>
                  <a:lnTo>
                    <a:pt x="192" y="216"/>
                  </a:lnTo>
                  <a:lnTo>
                    <a:pt x="222" y="132"/>
                  </a:lnTo>
                  <a:lnTo>
                    <a:pt x="252" y="78"/>
                  </a:lnTo>
                  <a:lnTo>
                    <a:pt x="294" y="72"/>
                  </a:lnTo>
                  <a:lnTo>
                    <a:pt x="306" y="42"/>
                  </a:lnTo>
                  <a:lnTo>
                    <a:pt x="306" y="30"/>
                  </a:lnTo>
                  <a:lnTo>
                    <a:pt x="336" y="30"/>
                  </a:lnTo>
                  <a:lnTo>
                    <a:pt x="354" y="12"/>
                  </a:lnTo>
                  <a:lnTo>
                    <a:pt x="384" y="12"/>
                  </a:lnTo>
                  <a:lnTo>
                    <a:pt x="438" y="42"/>
                  </a:lnTo>
                  <a:lnTo>
                    <a:pt x="480" y="42"/>
                  </a:lnTo>
                  <a:lnTo>
                    <a:pt x="522" y="60"/>
                  </a:lnTo>
                  <a:lnTo>
                    <a:pt x="540" y="84"/>
                  </a:lnTo>
                  <a:lnTo>
                    <a:pt x="570" y="96"/>
                  </a:lnTo>
                  <a:lnTo>
                    <a:pt x="618" y="84"/>
                  </a:lnTo>
                  <a:lnTo>
                    <a:pt x="648" y="78"/>
                  </a:lnTo>
                  <a:lnTo>
                    <a:pt x="678" y="54"/>
                  </a:lnTo>
                  <a:lnTo>
                    <a:pt x="780" y="36"/>
                  </a:lnTo>
                  <a:lnTo>
                    <a:pt x="816" y="18"/>
                  </a:lnTo>
                  <a:lnTo>
                    <a:pt x="91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2" name="Freeform 52">
              <a:extLst>
                <a:ext uri="{FF2B5EF4-FFF2-40B4-BE49-F238E27FC236}">
                  <a16:creationId xmlns:a16="http://schemas.microsoft.com/office/drawing/2014/main" id="{76099AE7-831A-4607-85F6-58FC9D8F5C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3002" y="3972074"/>
              <a:ext cx="137072" cy="81124"/>
            </a:xfrm>
            <a:custGeom>
              <a:avLst/>
              <a:gdLst/>
              <a:ahLst/>
              <a:cxnLst>
                <a:cxn ang="0">
                  <a:pos x="792" y="0"/>
                </a:cxn>
                <a:cxn ang="0">
                  <a:pos x="828" y="30"/>
                </a:cxn>
                <a:cxn ang="0">
                  <a:pos x="870" y="54"/>
                </a:cxn>
                <a:cxn ang="0">
                  <a:pos x="882" y="90"/>
                </a:cxn>
                <a:cxn ang="0">
                  <a:pos x="870" y="120"/>
                </a:cxn>
                <a:cxn ang="0">
                  <a:pos x="828" y="126"/>
                </a:cxn>
                <a:cxn ang="0">
                  <a:pos x="798" y="180"/>
                </a:cxn>
                <a:cxn ang="0">
                  <a:pos x="768" y="264"/>
                </a:cxn>
                <a:cxn ang="0">
                  <a:pos x="714" y="336"/>
                </a:cxn>
                <a:cxn ang="0">
                  <a:pos x="714" y="366"/>
                </a:cxn>
                <a:cxn ang="0">
                  <a:pos x="684" y="390"/>
                </a:cxn>
                <a:cxn ang="0">
                  <a:pos x="642" y="384"/>
                </a:cxn>
                <a:cxn ang="0">
                  <a:pos x="630" y="408"/>
                </a:cxn>
                <a:cxn ang="0">
                  <a:pos x="606" y="414"/>
                </a:cxn>
                <a:cxn ang="0">
                  <a:pos x="576" y="444"/>
                </a:cxn>
                <a:cxn ang="0">
                  <a:pos x="552" y="438"/>
                </a:cxn>
                <a:cxn ang="0">
                  <a:pos x="522" y="432"/>
                </a:cxn>
                <a:cxn ang="0">
                  <a:pos x="498" y="426"/>
                </a:cxn>
                <a:cxn ang="0">
                  <a:pos x="462" y="450"/>
                </a:cxn>
                <a:cxn ang="0">
                  <a:pos x="450" y="468"/>
                </a:cxn>
                <a:cxn ang="0">
                  <a:pos x="426" y="462"/>
                </a:cxn>
                <a:cxn ang="0">
                  <a:pos x="390" y="480"/>
                </a:cxn>
                <a:cxn ang="0">
                  <a:pos x="366" y="498"/>
                </a:cxn>
                <a:cxn ang="0">
                  <a:pos x="354" y="492"/>
                </a:cxn>
                <a:cxn ang="0">
                  <a:pos x="324" y="522"/>
                </a:cxn>
                <a:cxn ang="0">
                  <a:pos x="270" y="498"/>
                </a:cxn>
                <a:cxn ang="0">
                  <a:pos x="192" y="492"/>
                </a:cxn>
                <a:cxn ang="0">
                  <a:pos x="168" y="474"/>
                </a:cxn>
                <a:cxn ang="0">
                  <a:pos x="132" y="462"/>
                </a:cxn>
                <a:cxn ang="0">
                  <a:pos x="72" y="408"/>
                </a:cxn>
                <a:cxn ang="0">
                  <a:pos x="42" y="402"/>
                </a:cxn>
                <a:cxn ang="0">
                  <a:pos x="36" y="354"/>
                </a:cxn>
                <a:cxn ang="0">
                  <a:pos x="0" y="318"/>
                </a:cxn>
                <a:cxn ang="0">
                  <a:pos x="30" y="288"/>
                </a:cxn>
                <a:cxn ang="0">
                  <a:pos x="12" y="258"/>
                </a:cxn>
                <a:cxn ang="0">
                  <a:pos x="18" y="234"/>
                </a:cxn>
                <a:cxn ang="0">
                  <a:pos x="30" y="204"/>
                </a:cxn>
                <a:cxn ang="0">
                  <a:pos x="0" y="174"/>
                </a:cxn>
                <a:cxn ang="0">
                  <a:pos x="6" y="162"/>
                </a:cxn>
                <a:cxn ang="0">
                  <a:pos x="78" y="162"/>
                </a:cxn>
                <a:cxn ang="0">
                  <a:pos x="78" y="108"/>
                </a:cxn>
                <a:cxn ang="0">
                  <a:pos x="72" y="90"/>
                </a:cxn>
                <a:cxn ang="0">
                  <a:pos x="174" y="144"/>
                </a:cxn>
                <a:cxn ang="0">
                  <a:pos x="228" y="150"/>
                </a:cxn>
                <a:cxn ang="0">
                  <a:pos x="282" y="132"/>
                </a:cxn>
                <a:cxn ang="0">
                  <a:pos x="366" y="126"/>
                </a:cxn>
                <a:cxn ang="0">
                  <a:pos x="366" y="102"/>
                </a:cxn>
                <a:cxn ang="0">
                  <a:pos x="414" y="90"/>
                </a:cxn>
                <a:cxn ang="0">
                  <a:pos x="462" y="48"/>
                </a:cxn>
                <a:cxn ang="0">
                  <a:pos x="504" y="90"/>
                </a:cxn>
                <a:cxn ang="0">
                  <a:pos x="510" y="66"/>
                </a:cxn>
                <a:cxn ang="0">
                  <a:pos x="534" y="48"/>
                </a:cxn>
                <a:cxn ang="0">
                  <a:pos x="564" y="6"/>
                </a:cxn>
                <a:cxn ang="0">
                  <a:pos x="612" y="6"/>
                </a:cxn>
                <a:cxn ang="0">
                  <a:pos x="648" y="12"/>
                </a:cxn>
                <a:cxn ang="0">
                  <a:pos x="714" y="12"/>
                </a:cxn>
                <a:cxn ang="0">
                  <a:pos x="756" y="18"/>
                </a:cxn>
                <a:cxn ang="0">
                  <a:pos x="792" y="0"/>
                </a:cxn>
              </a:cxnLst>
              <a:rect l="0" t="0" r="r" b="b"/>
              <a:pathLst>
                <a:path w="882" h="522">
                  <a:moveTo>
                    <a:pt x="792" y="0"/>
                  </a:moveTo>
                  <a:lnTo>
                    <a:pt x="828" y="30"/>
                  </a:lnTo>
                  <a:lnTo>
                    <a:pt x="870" y="54"/>
                  </a:lnTo>
                  <a:lnTo>
                    <a:pt x="882" y="90"/>
                  </a:lnTo>
                  <a:lnTo>
                    <a:pt x="870" y="120"/>
                  </a:lnTo>
                  <a:lnTo>
                    <a:pt x="828" y="126"/>
                  </a:lnTo>
                  <a:lnTo>
                    <a:pt x="798" y="180"/>
                  </a:lnTo>
                  <a:lnTo>
                    <a:pt x="768" y="264"/>
                  </a:lnTo>
                  <a:lnTo>
                    <a:pt x="714" y="336"/>
                  </a:lnTo>
                  <a:lnTo>
                    <a:pt x="714" y="366"/>
                  </a:lnTo>
                  <a:lnTo>
                    <a:pt x="684" y="390"/>
                  </a:lnTo>
                  <a:lnTo>
                    <a:pt x="642" y="384"/>
                  </a:lnTo>
                  <a:lnTo>
                    <a:pt x="630" y="408"/>
                  </a:lnTo>
                  <a:lnTo>
                    <a:pt x="606" y="414"/>
                  </a:lnTo>
                  <a:lnTo>
                    <a:pt x="576" y="444"/>
                  </a:lnTo>
                  <a:lnTo>
                    <a:pt x="552" y="438"/>
                  </a:lnTo>
                  <a:lnTo>
                    <a:pt x="522" y="432"/>
                  </a:lnTo>
                  <a:lnTo>
                    <a:pt x="498" y="426"/>
                  </a:lnTo>
                  <a:lnTo>
                    <a:pt x="462" y="450"/>
                  </a:lnTo>
                  <a:lnTo>
                    <a:pt x="450" y="468"/>
                  </a:lnTo>
                  <a:lnTo>
                    <a:pt x="426" y="462"/>
                  </a:lnTo>
                  <a:lnTo>
                    <a:pt x="390" y="480"/>
                  </a:lnTo>
                  <a:lnTo>
                    <a:pt x="366" y="498"/>
                  </a:lnTo>
                  <a:lnTo>
                    <a:pt x="354" y="492"/>
                  </a:lnTo>
                  <a:lnTo>
                    <a:pt x="324" y="522"/>
                  </a:lnTo>
                  <a:lnTo>
                    <a:pt x="270" y="498"/>
                  </a:lnTo>
                  <a:lnTo>
                    <a:pt x="192" y="492"/>
                  </a:lnTo>
                  <a:lnTo>
                    <a:pt x="168" y="474"/>
                  </a:lnTo>
                  <a:lnTo>
                    <a:pt x="132" y="462"/>
                  </a:lnTo>
                  <a:lnTo>
                    <a:pt x="72" y="408"/>
                  </a:lnTo>
                  <a:lnTo>
                    <a:pt x="42" y="402"/>
                  </a:lnTo>
                  <a:lnTo>
                    <a:pt x="36" y="354"/>
                  </a:lnTo>
                  <a:lnTo>
                    <a:pt x="0" y="318"/>
                  </a:lnTo>
                  <a:lnTo>
                    <a:pt x="30" y="288"/>
                  </a:lnTo>
                  <a:lnTo>
                    <a:pt x="12" y="258"/>
                  </a:lnTo>
                  <a:lnTo>
                    <a:pt x="18" y="234"/>
                  </a:lnTo>
                  <a:lnTo>
                    <a:pt x="30" y="204"/>
                  </a:lnTo>
                  <a:lnTo>
                    <a:pt x="0" y="174"/>
                  </a:lnTo>
                  <a:lnTo>
                    <a:pt x="6" y="162"/>
                  </a:lnTo>
                  <a:lnTo>
                    <a:pt x="78" y="162"/>
                  </a:lnTo>
                  <a:lnTo>
                    <a:pt x="78" y="108"/>
                  </a:lnTo>
                  <a:lnTo>
                    <a:pt x="72" y="90"/>
                  </a:lnTo>
                  <a:lnTo>
                    <a:pt x="174" y="144"/>
                  </a:lnTo>
                  <a:lnTo>
                    <a:pt x="228" y="150"/>
                  </a:lnTo>
                  <a:lnTo>
                    <a:pt x="282" y="132"/>
                  </a:lnTo>
                  <a:lnTo>
                    <a:pt x="366" y="126"/>
                  </a:lnTo>
                  <a:lnTo>
                    <a:pt x="366" y="102"/>
                  </a:lnTo>
                  <a:lnTo>
                    <a:pt x="414" y="90"/>
                  </a:lnTo>
                  <a:lnTo>
                    <a:pt x="462" y="48"/>
                  </a:lnTo>
                  <a:lnTo>
                    <a:pt x="504" y="90"/>
                  </a:lnTo>
                  <a:lnTo>
                    <a:pt x="510" y="66"/>
                  </a:lnTo>
                  <a:lnTo>
                    <a:pt x="534" y="48"/>
                  </a:lnTo>
                  <a:lnTo>
                    <a:pt x="564" y="6"/>
                  </a:lnTo>
                  <a:lnTo>
                    <a:pt x="612" y="6"/>
                  </a:lnTo>
                  <a:lnTo>
                    <a:pt x="648" y="12"/>
                  </a:lnTo>
                  <a:lnTo>
                    <a:pt x="714" y="12"/>
                  </a:lnTo>
                  <a:lnTo>
                    <a:pt x="756" y="18"/>
                  </a:lnTo>
                  <a:lnTo>
                    <a:pt x="79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3" name="Freeform 53">
              <a:extLst>
                <a:ext uri="{FF2B5EF4-FFF2-40B4-BE49-F238E27FC236}">
                  <a16:creationId xmlns:a16="http://schemas.microsoft.com/office/drawing/2014/main" id="{18BEA5E9-D9C9-44A8-8311-37DF13DD436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3260" y="3948762"/>
              <a:ext cx="120287" cy="46623"/>
            </a:xfrm>
            <a:custGeom>
              <a:avLst/>
              <a:gdLst/>
              <a:ahLst/>
              <a:cxnLst>
                <a:cxn ang="0">
                  <a:pos x="576" y="0"/>
                </a:cxn>
                <a:cxn ang="0">
                  <a:pos x="606" y="0"/>
                </a:cxn>
                <a:cxn ang="0">
                  <a:pos x="630" y="12"/>
                </a:cxn>
                <a:cxn ang="0">
                  <a:pos x="648" y="0"/>
                </a:cxn>
                <a:cxn ang="0">
                  <a:pos x="702" y="6"/>
                </a:cxn>
                <a:cxn ang="0">
                  <a:pos x="768" y="36"/>
                </a:cxn>
                <a:cxn ang="0">
                  <a:pos x="774" y="36"/>
                </a:cxn>
                <a:cxn ang="0">
                  <a:pos x="738" y="96"/>
                </a:cxn>
                <a:cxn ang="0">
                  <a:pos x="732" y="144"/>
                </a:cxn>
                <a:cxn ang="0">
                  <a:pos x="690" y="168"/>
                </a:cxn>
                <a:cxn ang="0">
                  <a:pos x="648" y="162"/>
                </a:cxn>
                <a:cxn ang="0">
                  <a:pos x="582" y="162"/>
                </a:cxn>
                <a:cxn ang="0">
                  <a:pos x="546" y="156"/>
                </a:cxn>
                <a:cxn ang="0">
                  <a:pos x="498" y="156"/>
                </a:cxn>
                <a:cxn ang="0">
                  <a:pos x="468" y="198"/>
                </a:cxn>
                <a:cxn ang="0">
                  <a:pos x="444" y="216"/>
                </a:cxn>
                <a:cxn ang="0">
                  <a:pos x="438" y="240"/>
                </a:cxn>
                <a:cxn ang="0">
                  <a:pos x="396" y="198"/>
                </a:cxn>
                <a:cxn ang="0">
                  <a:pos x="348" y="240"/>
                </a:cxn>
                <a:cxn ang="0">
                  <a:pos x="300" y="252"/>
                </a:cxn>
                <a:cxn ang="0">
                  <a:pos x="300" y="276"/>
                </a:cxn>
                <a:cxn ang="0">
                  <a:pos x="216" y="282"/>
                </a:cxn>
                <a:cxn ang="0">
                  <a:pos x="162" y="300"/>
                </a:cxn>
                <a:cxn ang="0">
                  <a:pos x="108" y="294"/>
                </a:cxn>
                <a:cxn ang="0">
                  <a:pos x="6" y="240"/>
                </a:cxn>
                <a:cxn ang="0">
                  <a:pos x="0" y="180"/>
                </a:cxn>
                <a:cxn ang="0">
                  <a:pos x="0" y="132"/>
                </a:cxn>
                <a:cxn ang="0">
                  <a:pos x="12" y="138"/>
                </a:cxn>
                <a:cxn ang="0">
                  <a:pos x="48" y="114"/>
                </a:cxn>
                <a:cxn ang="0">
                  <a:pos x="84" y="114"/>
                </a:cxn>
                <a:cxn ang="0">
                  <a:pos x="96" y="126"/>
                </a:cxn>
                <a:cxn ang="0">
                  <a:pos x="156" y="108"/>
                </a:cxn>
                <a:cxn ang="0">
                  <a:pos x="210" y="96"/>
                </a:cxn>
                <a:cxn ang="0">
                  <a:pos x="252" y="60"/>
                </a:cxn>
                <a:cxn ang="0">
                  <a:pos x="294" y="54"/>
                </a:cxn>
                <a:cxn ang="0">
                  <a:pos x="324" y="30"/>
                </a:cxn>
                <a:cxn ang="0">
                  <a:pos x="396" y="36"/>
                </a:cxn>
                <a:cxn ang="0">
                  <a:pos x="432" y="36"/>
                </a:cxn>
                <a:cxn ang="0">
                  <a:pos x="450" y="12"/>
                </a:cxn>
                <a:cxn ang="0">
                  <a:pos x="474" y="6"/>
                </a:cxn>
                <a:cxn ang="0">
                  <a:pos x="540" y="6"/>
                </a:cxn>
                <a:cxn ang="0">
                  <a:pos x="558" y="18"/>
                </a:cxn>
                <a:cxn ang="0">
                  <a:pos x="576" y="0"/>
                </a:cxn>
              </a:cxnLst>
              <a:rect l="0" t="0" r="r" b="b"/>
              <a:pathLst>
                <a:path w="774" h="300">
                  <a:moveTo>
                    <a:pt x="576" y="0"/>
                  </a:moveTo>
                  <a:lnTo>
                    <a:pt x="606" y="0"/>
                  </a:lnTo>
                  <a:lnTo>
                    <a:pt x="630" y="12"/>
                  </a:lnTo>
                  <a:lnTo>
                    <a:pt x="648" y="0"/>
                  </a:lnTo>
                  <a:lnTo>
                    <a:pt x="702" y="6"/>
                  </a:lnTo>
                  <a:lnTo>
                    <a:pt x="768" y="36"/>
                  </a:lnTo>
                  <a:lnTo>
                    <a:pt x="774" y="36"/>
                  </a:lnTo>
                  <a:lnTo>
                    <a:pt x="738" y="96"/>
                  </a:lnTo>
                  <a:lnTo>
                    <a:pt x="732" y="144"/>
                  </a:lnTo>
                  <a:lnTo>
                    <a:pt x="690" y="168"/>
                  </a:lnTo>
                  <a:lnTo>
                    <a:pt x="648" y="162"/>
                  </a:lnTo>
                  <a:lnTo>
                    <a:pt x="582" y="162"/>
                  </a:lnTo>
                  <a:lnTo>
                    <a:pt x="546" y="156"/>
                  </a:lnTo>
                  <a:lnTo>
                    <a:pt x="498" y="156"/>
                  </a:lnTo>
                  <a:lnTo>
                    <a:pt x="468" y="198"/>
                  </a:lnTo>
                  <a:lnTo>
                    <a:pt x="444" y="216"/>
                  </a:lnTo>
                  <a:lnTo>
                    <a:pt x="438" y="240"/>
                  </a:lnTo>
                  <a:lnTo>
                    <a:pt x="396" y="198"/>
                  </a:lnTo>
                  <a:lnTo>
                    <a:pt x="348" y="240"/>
                  </a:lnTo>
                  <a:lnTo>
                    <a:pt x="300" y="252"/>
                  </a:lnTo>
                  <a:lnTo>
                    <a:pt x="300" y="276"/>
                  </a:lnTo>
                  <a:lnTo>
                    <a:pt x="216" y="282"/>
                  </a:lnTo>
                  <a:lnTo>
                    <a:pt x="162" y="300"/>
                  </a:lnTo>
                  <a:lnTo>
                    <a:pt x="108" y="294"/>
                  </a:lnTo>
                  <a:lnTo>
                    <a:pt x="6" y="240"/>
                  </a:lnTo>
                  <a:lnTo>
                    <a:pt x="0" y="180"/>
                  </a:lnTo>
                  <a:lnTo>
                    <a:pt x="0" y="132"/>
                  </a:lnTo>
                  <a:lnTo>
                    <a:pt x="12" y="138"/>
                  </a:lnTo>
                  <a:lnTo>
                    <a:pt x="48" y="114"/>
                  </a:lnTo>
                  <a:lnTo>
                    <a:pt x="84" y="114"/>
                  </a:lnTo>
                  <a:lnTo>
                    <a:pt x="96" y="126"/>
                  </a:lnTo>
                  <a:lnTo>
                    <a:pt x="156" y="108"/>
                  </a:lnTo>
                  <a:lnTo>
                    <a:pt x="210" y="96"/>
                  </a:lnTo>
                  <a:lnTo>
                    <a:pt x="252" y="60"/>
                  </a:lnTo>
                  <a:lnTo>
                    <a:pt x="294" y="54"/>
                  </a:lnTo>
                  <a:lnTo>
                    <a:pt x="324" y="30"/>
                  </a:lnTo>
                  <a:lnTo>
                    <a:pt x="396" y="36"/>
                  </a:lnTo>
                  <a:lnTo>
                    <a:pt x="432" y="36"/>
                  </a:lnTo>
                  <a:lnTo>
                    <a:pt x="450" y="12"/>
                  </a:lnTo>
                  <a:lnTo>
                    <a:pt x="474" y="6"/>
                  </a:lnTo>
                  <a:lnTo>
                    <a:pt x="540" y="6"/>
                  </a:lnTo>
                  <a:lnTo>
                    <a:pt x="558" y="18"/>
                  </a:lnTo>
                  <a:lnTo>
                    <a:pt x="57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4" name="Freeform 54">
              <a:extLst>
                <a:ext uri="{FF2B5EF4-FFF2-40B4-BE49-F238E27FC236}">
                  <a16:creationId xmlns:a16="http://schemas.microsoft.com/office/drawing/2014/main" id="{3934B8F3-56DA-4A37-AB01-F61737D9775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64737" y="4087699"/>
              <a:ext cx="138004" cy="79259"/>
            </a:xfrm>
            <a:custGeom>
              <a:avLst/>
              <a:gdLst/>
              <a:ahLst/>
              <a:cxnLst>
                <a:cxn ang="0">
                  <a:pos x="60" y="6"/>
                </a:cxn>
                <a:cxn ang="0">
                  <a:pos x="78" y="42"/>
                </a:cxn>
                <a:cxn ang="0">
                  <a:pos x="78" y="84"/>
                </a:cxn>
                <a:cxn ang="0">
                  <a:pos x="162" y="60"/>
                </a:cxn>
                <a:cxn ang="0">
                  <a:pos x="192" y="72"/>
                </a:cxn>
                <a:cxn ang="0">
                  <a:pos x="288" y="72"/>
                </a:cxn>
                <a:cxn ang="0">
                  <a:pos x="342" y="72"/>
                </a:cxn>
                <a:cxn ang="0">
                  <a:pos x="402" y="78"/>
                </a:cxn>
                <a:cxn ang="0">
                  <a:pos x="480" y="72"/>
                </a:cxn>
                <a:cxn ang="0">
                  <a:pos x="528" y="42"/>
                </a:cxn>
                <a:cxn ang="0">
                  <a:pos x="660" y="0"/>
                </a:cxn>
                <a:cxn ang="0">
                  <a:pos x="762" y="24"/>
                </a:cxn>
                <a:cxn ang="0">
                  <a:pos x="804" y="30"/>
                </a:cxn>
                <a:cxn ang="0">
                  <a:pos x="852" y="60"/>
                </a:cxn>
                <a:cxn ang="0">
                  <a:pos x="888" y="66"/>
                </a:cxn>
                <a:cxn ang="0">
                  <a:pos x="864" y="138"/>
                </a:cxn>
                <a:cxn ang="0">
                  <a:pos x="792" y="168"/>
                </a:cxn>
                <a:cxn ang="0">
                  <a:pos x="792" y="258"/>
                </a:cxn>
                <a:cxn ang="0">
                  <a:pos x="756" y="300"/>
                </a:cxn>
                <a:cxn ang="0">
                  <a:pos x="810" y="342"/>
                </a:cxn>
                <a:cxn ang="0">
                  <a:pos x="798" y="372"/>
                </a:cxn>
                <a:cxn ang="0">
                  <a:pos x="732" y="354"/>
                </a:cxn>
                <a:cxn ang="0">
                  <a:pos x="672" y="372"/>
                </a:cxn>
                <a:cxn ang="0">
                  <a:pos x="624" y="402"/>
                </a:cxn>
                <a:cxn ang="0">
                  <a:pos x="570" y="426"/>
                </a:cxn>
                <a:cxn ang="0">
                  <a:pos x="576" y="486"/>
                </a:cxn>
                <a:cxn ang="0">
                  <a:pos x="492" y="492"/>
                </a:cxn>
                <a:cxn ang="0">
                  <a:pos x="438" y="492"/>
                </a:cxn>
                <a:cxn ang="0">
                  <a:pos x="384" y="510"/>
                </a:cxn>
                <a:cxn ang="0">
                  <a:pos x="354" y="486"/>
                </a:cxn>
                <a:cxn ang="0">
                  <a:pos x="276" y="480"/>
                </a:cxn>
                <a:cxn ang="0">
                  <a:pos x="210" y="510"/>
                </a:cxn>
                <a:cxn ang="0">
                  <a:pos x="144" y="504"/>
                </a:cxn>
                <a:cxn ang="0">
                  <a:pos x="90" y="378"/>
                </a:cxn>
                <a:cxn ang="0">
                  <a:pos x="42" y="306"/>
                </a:cxn>
                <a:cxn ang="0">
                  <a:pos x="18" y="258"/>
                </a:cxn>
                <a:cxn ang="0">
                  <a:pos x="78" y="186"/>
                </a:cxn>
                <a:cxn ang="0">
                  <a:pos x="18" y="108"/>
                </a:cxn>
                <a:cxn ang="0">
                  <a:pos x="24" y="30"/>
                </a:cxn>
              </a:cxnLst>
              <a:rect l="0" t="0" r="r" b="b"/>
              <a:pathLst>
                <a:path w="888" h="510">
                  <a:moveTo>
                    <a:pt x="18" y="0"/>
                  </a:moveTo>
                  <a:lnTo>
                    <a:pt x="60" y="6"/>
                  </a:lnTo>
                  <a:lnTo>
                    <a:pt x="78" y="18"/>
                  </a:lnTo>
                  <a:lnTo>
                    <a:pt x="78" y="42"/>
                  </a:lnTo>
                  <a:lnTo>
                    <a:pt x="66" y="54"/>
                  </a:lnTo>
                  <a:lnTo>
                    <a:pt x="78" y="84"/>
                  </a:lnTo>
                  <a:lnTo>
                    <a:pt x="120" y="60"/>
                  </a:lnTo>
                  <a:lnTo>
                    <a:pt x="162" y="60"/>
                  </a:lnTo>
                  <a:lnTo>
                    <a:pt x="174" y="78"/>
                  </a:lnTo>
                  <a:lnTo>
                    <a:pt x="192" y="72"/>
                  </a:lnTo>
                  <a:lnTo>
                    <a:pt x="246" y="90"/>
                  </a:lnTo>
                  <a:lnTo>
                    <a:pt x="288" y="72"/>
                  </a:lnTo>
                  <a:lnTo>
                    <a:pt x="318" y="78"/>
                  </a:lnTo>
                  <a:lnTo>
                    <a:pt x="342" y="72"/>
                  </a:lnTo>
                  <a:lnTo>
                    <a:pt x="378" y="78"/>
                  </a:lnTo>
                  <a:lnTo>
                    <a:pt x="402" y="78"/>
                  </a:lnTo>
                  <a:lnTo>
                    <a:pt x="462" y="84"/>
                  </a:lnTo>
                  <a:lnTo>
                    <a:pt x="480" y="72"/>
                  </a:lnTo>
                  <a:lnTo>
                    <a:pt x="516" y="66"/>
                  </a:lnTo>
                  <a:lnTo>
                    <a:pt x="528" y="42"/>
                  </a:lnTo>
                  <a:lnTo>
                    <a:pt x="624" y="6"/>
                  </a:lnTo>
                  <a:lnTo>
                    <a:pt x="660" y="0"/>
                  </a:lnTo>
                  <a:lnTo>
                    <a:pt x="708" y="6"/>
                  </a:lnTo>
                  <a:lnTo>
                    <a:pt x="762" y="24"/>
                  </a:lnTo>
                  <a:lnTo>
                    <a:pt x="774" y="36"/>
                  </a:lnTo>
                  <a:lnTo>
                    <a:pt x="804" y="30"/>
                  </a:lnTo>
                  <a:lnTo>
                    <a:pt x="846" y="42"/>
                  </a:lnTo>
                  <a:lnTo>
                    <a:pt x="852" y="60"/>
                  </a:lnTo>
                  <a:lnTo>
                    <a:pt x="888" y="60"/>
                  </a:lnTo>
                  <a:lnTo>
                    <a:pt x="888" y="66"/>
                  </a:lnTo>
                  <a:lnTo>
                    <a:pt x="882" y="120"/>
                  </a:lnTo>
                  <a:lnTo>
                    <a:pt x="864" y="138"/>
                  </a:lnTo>
                  <a:lnTo>
                    <a:pt x="834" y="132"/>
                  </a:lnTo>
                  <a:lnTo>
                    <a:pt x="792" y="168"/>
                  </a:lnTo>
                  <a:lnTo>
                    <a:pt x="804" y="228"/>
                  </a:lnTo>
                  <a:lnTo>
                    <a:pt x="792" y="258"/>
                  </a:lnTo>
                  <a:lnTo>
                    <a:pt x="750" y="282"/>
                  </a:lnTo>
                  <a:lnTo>
                    <a:pt x="756" y="300"/>
                  </a:lnTo>
                  <a:lnTo>
                    <a:pt x="780" y="300"/>
                  </a:lnTo>
                  <a:lnTo>
                    <a:pt x="810" y="342"/>
                  </a:lnTo>
                  <a:lnTo>
                    <a:pt x="834" y="378"/>
                  </a:lnTo>
                  <a:lnTo>
                    <a:pt x="798" y="372"/>
                  </a:lnTo>
                  <a:lnTo>
                    <a:pt x="774" y="384"/>
                  </a:lnTo>
                  <a:lnTo>
                    <a:pt x="732" y="354"/>
                  </a:lnTo>
                  <a:lnTo>
                    <a:pt x="690" y="354"/>
                  </a:lnTo>
                  <a:lnTo>
                    <a:pt x="672" y="372"/>
                  </a:lnTo>
                  <a:lnTo>
                    <a:pt x="648" y="378"/>
                  </a:lnTo>
                  <a:lnTo>
                    <a:pt x="624" y="402"/>
                  </a:lnTo>
                  <a:lnTo>
                    <a:pt x="606" y="402"/>
                  </a:lnTo>
                  <a:lnTo>
                    <a:pt x="570" y="426"/>
                  </a:lnTo>
                  <a:lnTo>
                    <a:pt x="564" y="462"/>
                  </a:lnTo>
                  <a:lnTo>
                    <a:pt x="576" y="486"/>
                  </a:lnTo>
                  <a:lnTo>
                    <a:pt x="558" y="498"/>
                  </a:lnTo>
                  <a:lnTo>
                    <a:pt x="492" y="492"/>
                  </a:lnTo>
                  <a:lnTo>
                    <a:pt x="462" y="510"/>
                  </a:lnTo>
                  <a:lnTo>
                    <a:pt x="438" y="492"/>
                  </a:lnTo>
                  <a:lnTo>
                    <a:pt x="408" y="492"/>
                  </a:lnTo>
                  <a:lnTo>
                    <a:pt x="384" y="510"/>
                  </a:lnTo>
                  <a:lnTo>
                    <a:pt x="354" y="504"/>
                  </a:lnTo>
                  <a:lnTo>
                    <a:pt x="354" y="486"/>
                  </a:lnTo>
                  <a:lnTo>
                    <a:pt x="312" y="486"/>
                  </a:lnTo>
                  <a:lnTo>
                    <a:pt x="276" y="480"/>
                  </a:lnTo>
                  <a:lnTo>
                    <a:pt x="246" y="504"/>
                  </a:lnTo>
                  <a:lnTo>
                    <a:pt x="210" y="510"/>
                  </a:lnTo>
                  <a:lnTo>
                    <a:pt x="156" y="510"/>
                  </a:lnTo>
                  <a:lnTo>
                    <a:pt x="144" y="504"/>
                  </a:lnTo>
                  <a:lnTo>
                    <a:pt x="132" y="444"/>
                  </a:lnTo>
                  <a:lnTo>
                    <a:pt x="90" y="378"/>
                  </a:lnTo>
                  <a:lnTo>
                    <a:pt x="30" y="336"/>
                  </a:lnTo>
                  <a:lnTo>
                    <a:pt x="42" y="306"/>
                  </a:lnTo>
                  <a:lnTo>
                    <a:pt x="18" y="282"/>
                  </a:lnTo>
                  <a:lnTo>
                    <a:pt x="18" y="258"/>
                  </a:lnTo>
                  <a:lnTo>
                    <a:pt x="72" y="210"/>
                  </a:lnTo>
                  <a:lnTo>
                    <a:pt x="78" y="186"/>
                  </a:lnTo>
                  <a:lnTo>
                    <a:pt x="60" y="150"/>
                  </a:lnTo>
                  <a:lnTo>
                    <a:pt x="18" y="108"/>
                  </a:lnTo>
                  <a:lnTo>
                    <a:pt x="0" y="48"/>
                  </a:lnTo>
                  <a:lnTo>
                    <a:pt x="24" y="3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5" name="Freeform 55">
              <a:extLst>
                <a:ext uri="{FF2B5EF4-FFF2-40B4-BE49-F238E27FC236}">
                  <a16:creationId xmlns:a16="http://schemas.microsoft.com/office/drawing/2014/main" id="{E5F3733C-4A29-4A98-9959-06D3EF318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7439" y="4139917"/>
              <a:ext cx="59678" cy="43826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4" y="6"/>
                </a:cxn>
                <a:cxn ang="0">
                  <a:pos x="246" y="0"/>
                </a:cxn>
                <a:cxn ang="0">
                  <a:pos x="270" y="0"/>
                </a:cxn>
                <a:cxn ang="0">
                  <a:pos x="330" y="42"/>
                </a:cxn>
                <a:cxn ang="0">
                  <a:pos x="372" y="108"/>
                </a:cxn>
                <a:cxn ang="0">
                  <a:pos x="384" y="168"/>
                </a:cxn>
                <a:cxn ang="0">
                  <a:pos x="360" y="180"/>
                </a:cxn>
                <a:cxn ang="0">
                  <a:pos x="336" y="186"/>
                </a:cxn>
                <a:cxn ang="0">
                  <a:pos x="300" y="204"/>
                </a:cxn>
                <a:cxn ang="0">
                  <a:pos x="222" y="198"/>
                </a:cxn>
                <a:cxn ang="0">
                  <a:pos x="192" y="216"/>
                </a:cxn>
                <a:cxn ang="0">
                  <a:pos x="186" y="228"/>
                </a:cxn>
                <a:cxn ang="0">
                  <a:pos x="144" y="240"/>
                </a:cxn>
                <a:cxn ang="0">
                  <a:pos x="84" y="276"/>
                </a:cxn>
                <a:cxn ang="0">
                  <a:pos x="84" y="282"/>
                </a:cxn>
                <a:cxn ang="0">
                  <a:pos x="54" y="258"/>
                </a:cxn>
                <a:cxn ang="0">
                  <a:pos x="36" y="228"/>
                </a:cxn>
                <a:cxn ang="0">
                  <a:pos x="12" y="186"/>
                </a:cxn>
                <a:cxn ang="0">
                  <a:pos x="0" y="138"/>
                </a:cxn>
                <a:cxn ang="0">
                  <a:pos x="6" y="90"/>
                </a:cxn>
                <a:cxn ang="0">
                  <a:pos x="12" y="90"/>
                </a:cxn>
                <a:cxn ang="0">
                  <a:pos x="24" y="78"/>
                </a:cxn>
                <a:cxn ang="0">
                  <a:pos x="18" y="60"/>
                </a:cxn>
                <a:cxn ang="0">
                  <a:pos x="54" y="42"/>
                </a:cxn>
                <a:cxn ang="0">
                  <a:pos x="90" y="30"/>
                </a:cxn>
                <a:cxn ang="0">
                  <a:pos x="114" y="18"/>
                </a:cxn>
                <a:cxn ang="0">
                  <a:pos x="174" y="0"/>
                </a:cxn>
              </a:cxnLst>
              <a:rect l="0" t="0" r="r" b="b"/>
              <a:pathLst>
                <a:path w="384" h="282">
                  <a:moveTo>
                    <a:pt x="174" y="0"/>
                  </a:moveTo>
                  <a:lnTo>
                    <a:pt x="204" y="6"/>
                  </a:lnTo>
                  <a:lnTo>
                    <a:pt x="246" y="0"/>
                  </a:lnTo>
                  <a:lnTo>
                    <a:pt x="270" y="0"/>
                  </a:lnTo>
                  <a:lnTo>
                    <a:pt x="330" y="42"/>
                  </a:lnTo>
                  <a:lnTo>
                    <a:pt x="372" y="108"/>
                  </a:lnTo>
                  <a:lnTo>
                    <a:pt x="384" y="168"/>
                  </a:lnTo>
                  <a:lnTo>
                    <a:pt x="360" y="180"/>
                  </a:lnTo>
                  <a:lnTo>
                    <a:pt x="336" y="186"/>
                  </a:lnTo>
                  <a:lnTo>
                    <a:pt x="300" y="204"/>
                  </a:lnTo>
                  <a:lnTo>
                    <a:pt x="222" y="198"/>
                  </a:lnTo>
                  <a:lnTo>
                    <a:pt x="192" y="216"/>
                  </a:lnTo>
                  <a:lnTo>
                    <a:pt x="186" y="228"/>
                  </a:lnTo>
                  <a:lnTo>
                    <a:pt x="144" y="240"/>
                  </a:lnTo>
                  <a:lnTo>
                    <a:pt x="84" y="276"/>
                  </a:lnTo>
                  <a:lnTo>
                    <a:pt x="84" y="282"/>
                  </a:lnTo>
                  <a:lnTo>
                    <a:pt x="54" y="258"/>
                  </a:lnTo>
                  <a:lnTo>
                    <a:pt x="36" y="228"/>
                  </a:lnTo>
                  <a:lnTo>
                    <a:pt x="12" y="186"/>
                  </a:lnTo>
                  <a:lnTo>
                    <a:pt x="0" y="138"/>
                  </a:lnTo>
                  <a:lnTo>
                    <a:pt x="6" y="90"/>
                  </a:lnTo>
                  <a:lnTo>
                    <a:pt x="12" y="90"/>
                  </a:lnTo>
                  <a:lnTo>
                    <a:pt x="24" y="78"/>
                  </a:lnTo>
                  <a:lnTo>
                    <a:pt x="18" y="60"/>
                  </a:lnTo>
                  <a:lnTo>
                    <a:pt x="54" y="42"/>
                  </a:lnTo>
                  <a:lnTo>
                    <a:pt x="90" y="30"/>
                  </a:lnTo>
                  <a:lnTo>
                    <a:pt x="114" y="18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6" name="Freeform 56">
              <a:extLst>
                <a:ext uri="{FF2B5EF4-FFF2-40B4-BE49-F238E27FC236}">
                  <a16:creationId xmlns:a16="http://schemas.microsoft.com/office/drawing/2014/main" id="{7271C9B3-745D-4964-B98E-A2E9201323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6667" y="4132457"/>
              <a:ext cx="43826" cy="78326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120" y="6"/>
                </a:cxn>
                <a:cxn ang="0">
                  <a:pos x="144" y="36"/>
                </a:cxn>
                <a:cxn ang="0">
                  <a:pos x="192" y="60"/>
                </a:cxn>
                <a:cxn ang="0">
                  <a:pos x="198" y="78"/>
                </a:cxn>
                <a:cxn ang="0">
                  <a:pos x="198" y="120"/>
                </a:cxn>
                <a:cxn ang="0">
                  <a:pos x="204" y="138"/>
                </a:cxn>
                <a:cxn ang="0">
                  <a:pos x="198" y="186"/>
                </a:cxn>
                <a:cxn ang="0">
                  <a:pos x="210" y="234"/>
                </a:cxn>
                <a:cxn ang="0">
                  <a:pos x="234" y="276"/>
                </a:cxn>
                <a:cxn ang="0">
                  <a:pos x="252" y="306"/>
                </a:cxn>
                <a:cxn ang="0">
                  <a:pos x="282" y="330"/>
                </a:cxn>
                <a:cxn ang="0">
                  <a:pos x="276" y="366"/>
                </a:cxn>
                <a:cxn ang="0">
                  <a:pos x="252" y="402"/>
                </a:cxn>
                <a:cxn ang="0">
                  <a:pos x="192" y="420"/>
                </a:cxn>
                <a:cxn ang="0">
                  <a:pos x="186" y="456"/>
                </a:cxn>
                <a:cxn ang="0">
                  <a:pos x="168" y="492"/>
                </a:cxn>
                <a:cxn ang="0">
                  <a:pos x="150" y="504"/>
                </a:cxn>
                <a:cxn ang="0">
                  <a:pos x="120" y="486"/>
                </a:cxn>
                <a:cxn ang="0">
                  <a:pos x="90" y="420"/>
                </a:cxn>
                <a:cxn ang="0">
                  <a:pos x="36" y="420"/>
                </a:cxn>
                <a:cxn ang="0">
                  <a:pos x="18" y="402"/>
                </a:cxn>
                <a:cxn ang="0">
                  <a:pos x="30" y="372"/>
                </a:cxn>
                <a:cxn ang="0">
                  <a:pos x="18" y="348"/>
                </a:cxn>
                <a:cxn ang="0">
                  <a:pos x="18" y="312"/>
                </a:cxn>
                <a:cxn ang="0">
                  <a:pos x="30" y="282"/>
                </a:cxn>
                <a:cxn ang="0">
                  <a:pos x="12" y="240"/>
                </a:cxn>
                <a:cxn ang="0">
                  <a:pos x="24" y="180"/>
                </a:cxn>
                <a:cxn ang="0">
                  <a:pos x="36" y="174"/>
                </a:cxn>
                <a:cxn ang="0">
                  <a:pos x="42" y="150"/>
                </a:cxn>
                <a:cxn ang="0">
                  <a:pos x="0" y="132"/>
                </a:cxn>
                <a:cxn ang="0">
                  <a:pos x="0" y="78"/>
                </a:cxn>
                <a:cxn ang="0">
                  <a:pos x="24" y="42"/>
                </a:cxn>
                <a:cxn ang="0">
                  <a:pos x="54" y="6"/>
                </a:cxn>
                <a:cxn ang="0">
                  <a:pos x="66" y="6"/>
                </a:cxn>
                <a:cxn ang="0">
                  <a:pos x="84" y="30"/>
                </a:cxn>
                <a:cxn ang="0">
                  <a:pos x="114" y="0"/>
                </a:cxn>
              </a:cxnLst>
              <a:rect l="0" t="0" r="r" b="b"/>
              <a:pathLst>
                <a:path w="282" h="504">
                  <a:moveTo>
                    <a:pt x="114" y="0"/>
                  </a:moveTo>
                  <a:lnTo>
                    <a:pt x="120" y="6"/>
                  </a:lnTo>
                  <a:lnTo>
                    <a:pt x="144" y="36"/>
                  </a:lnTo>
                  <a:lnTo>
                    <a:pt x="192" y="60"/>
                  </a:lnTo>
                  <a:lnTo>
                    <a:pt x="198" y="78"/>
                  </a:lnTo>
                  <a:lnTo>
                    <a:pt x="198" y="120"/>
                  </a:lnTo>
                  <a:lnTo>
                    <a:pt x="204" y="138"/>
                  </a:lnTo>
                  <a:lnTo>
                    <a:pt x="198" y="186"/>
                  </a:lnTo>
                  <a:lnTo>
                    <a:pt x="210" y="234"/>
                  </a:lnTo>
                  <a:lnTo>
                    <a:pt x="234" y="276"/>
                  </a:lnTo>
                  <a:lnTo>
                    <a:pt x="252" y="306"/>
                  </a:lnTo>
                  <a:lnTo>
                    <a:pt x="282" y="330"/>
                  </a:lnTo>
                  <a:lnTo>
                    <a:pt x="276" y="366"/>
                  </a:lnTo>
                  <a:lnTo>
                    <a:pt x="252" y="402"/>
                  </a:lnTo>
                  <a:lnTo>
                    <a:pt x="192" y="420"/>
                  </a:lnTo>
                  <a:lnTo>
                    <a:pt x="186" y="456"/>
                  </a:lnTo>
                  <a:lnTo>
                    <a:pt x="168" y="492"/>
                  </a:lnTo>
                  <a:lnTo>
                    <a:pt x="150" y="504"/>
                  </a:lnTo>
                  <a:lnTo>
                    <a:pt x="120" y="486"/>
                  </a:lnTo>
                  <a:lnTo>
                    <a:pt x="90" y="420"/>
                  </a:lnTo>
                  <a:lnTo>
                    <a:pt x="36" y="420"/>
                  </a:lnTo>
                  <a:lnTo>
                    <a:pt x="18" y="402"/>
                  </a:lnTo>
                  <a:lnTo>
                    <a:pt x="30" y="372"/>
                  </a:lnTo>
                  <a:lnTo>
                    <a:pt x="18" y="348"/>
                  </a:lnTo>
                  <a:lnTo>
                    <a:pt x="18" y="312"/>
                  </a:lnTo>
                  <a:lnTo>
                    <a:pt x="30" y="282"/>
                  </a:lnTo>
                  <a:lnTo>
                    <a:pt x="12" y="240"/>
                  </a:lnTo>
                  <a:lnTo>
                    <a:pt x="24" y="180"/>
                  </a:lnTo>
                  <a:lnTo>
                    <a:pt x="36" y="174"/>
                  </a:lnTo>
                  <a:lnTo>
                    <a:pt x="42" y="150"/>
                  </a:lnTo>
                  <a:lnTo>
                    <a:pt x="0" y="132"/>
                  </a:lnTo>
                  <a:lnTo>
                    <a:pt x="0" y="78"/>
                  </a:lnTo>
                  <a:lnTo>
                    <a:pt x="24" y="42"/>
                  </a:lnTo>
                  <a:lnTo>
                    <a:pt x="54" y="6"/>
                  </a:lnTo>
                  <a:lnTo>
                    <a:pt x="66" y="6"/>
                  </a:lnTo>
                  <a:lnTo>
                    <a:pt x="84" y="3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7" name="Freeform 57">
              <a:extLst>
                <a:ext uri="{FF2B5EF4-FFF2-40B4-BE49-F238E27FC236}">
                  <a16:creationId xmlns:a16="http://schemas.microsoft.com/office/drawing/2014/main" id="{D39F7502-2E74-41D5-8EAA-3D3ECCE0B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9883" y="4038279"/>
              <a:ext cx="96976" cy="115625"/>
            </a:xfrm>
            <a:custGeom>
              <a:avLst/>
              <a:gdLst/>
              <a:ahLst/>
              <a:cxnLst>
                <a:cxn ang="0">
                  <a:pos x="156" y="6"/>
                </a:cxn>
                <a:cxn ang="0">
                  <a:pos x="234" y="30"/>
                </a:cxn>
                <a:cxn ang="0">
                  <a:pos x="294" y="96"/>
                </a:cxn>
                <a:cxn ang="0">
                  <a:pos x="342" y="144"/>
                </a:cxn>
                <a:cxn ang="0">
                  <a:pos x="366" y="204"/>
                </a:cxn>
                <a:cxn ang="0">
                  <a:pos x="426" y="234"/>
                </a:cxn>
                <a:cxn ang="0">
                  <a:pos x="468" y="246"/>
                </a:cxn>
                <a:cxn ang="0">
                  <a:pos x="522" y="234"/>
                </a:cxn>
                <a:cxn ang="0">
                  <a:pos x="546" y="270"/>
                </a:cxn>
                <a:cxn ang="0">
                  <a:pos x="570" y="348"/>
                </a:cxn>
                <a:cxn ang="0">
                  <a:pos x="564" y="426"/>
                </a:cxn>
                <a:cxn ang="0">
                  <a:pos x="624" y="504"/>
                </a:cxn>
                <a:cxn ang="0">
                  <a:pos x="564" y="576"/>
                </a:cxn>
                <a:cxn ang="0">
                  <a:pos x="588" y="624"/>
                </a:cxn>
                <a:cxn ang="0">
                  <a:pos x="552" y="654"/>
                </a:cxn>
                <a:cxn ang="0">
                  <a:pos x="480" y="654"/>
                </a:cxn>
                <a:cxn ang="0">
                  <a:pos x="396" y="684"/>
                </a:cxn>
                <a:cxn ang="0">
                  <a:pos x="324" y="714"/>
                </a:cxn>
                <a:cxn ang="0">
                  <a:pos x="318" y="744"/>
                </a:cxn>
                <a:cxn ang="0">
                  <a:pos x="306" y="684"/>
                </a:cxn>
                <a:cxn ang="0">
                  <a:pos x="252" y="642"/>
                </a:cxn>
                <a:cxn ang="0">
                  <a:pos x="222" y="606"/>
                </a:cxn>
                <a:cxn ang="0">
                  <a:pos x="246" y="576"/>
                </a:cxn>
                <a:cxn ang="0">
                  <a:pos x="204" y="534"/>
                </a:cxn>
                <a:cxn ang="0">
                  <a:pos x="144" y="516"/>
                </a:cxn>
                <a:cxn ang="0">
                  <a:pos x="132" y="480"/>
                </a:cxn>
                <a:cxn ang="0">
                  <a:pos x="108" y="438"/>
                </a:cxn>
                <a:cxn ang="0">
                  <a:pos x="78" y="372"/>
                </a:cxn>
                <a:cxn ang="0">
                  <a:pos x="114" y="378"/>
                </a:cxn>
                <a:cxn ang="0">
                  <a:pos x="108" y="348"/>
                </a:cxn>
                <a:cxn ang="0">
                  <a:pos x="42" y="312"/>
                </a:cxn>
                <a:cxn ang="0">
                  <a:pos x="72" y="252"/>
                </a:cxn>
                <a:cxn ang="0">
                  <a:pos x="60" y="216"/>
                </a:cxn>
                <a:cxn ang="0">
                  <a:pos x="36" y="216"/>
                </a:cxn>
                <a:cxn ang="0">
                  <a:pos x="60" y="180"/>
                </a:cxn>
                <a:cxn ang="0">
                  <a:pos x="78" y="168"/>
                </a:cxn>
                <a:cxn ang="0">
                  <a:pos x="30" y="150"/>
                </a:cxn>
                <a:cxn ang="0">
                  <a:pos x="6" y="72"/>
                </a:cxn>
                <a:cxn ang="0">
                  <a:pos x="24" y="54"/>
                </a:cxn>
                <a:cxn ang="0">
                  <a:pos x="84" y="42"/>
                </a:cxn>
                <a:cxn ang="0">
                  <a:pos x="132" y="0"/>
                </a:cxn>
              </a:cxnLst>
              <a:rect l="0" t="0" r="r" b="b"/>
              <a:pathLst>
                <a:path w="624" h="744">
                  <a:moveTo>
                    <a:pt x="132" y="0"/>
                  </a:moveTo>
                  <a:lnTo>
                    <a:pt x="156" y="6"/>
                  </a:lnTo>
                  <a:lnTo>
                    <a:pt x="186" y="12"/>
                  </a:lnTo>
                  <a:lnTo>
                    <a:pt x="234" y="30"/>
                  </a:lnTo>
                  <a:lnTo>
                    <a:pt x="246" y="42"/>
                  </a:lnTo>
                  <a:lnTo>
                    <a:pt x="294" y="96"/>
                  </a:lnTo>
                  <a:lnTo>
                    <a:pt x="306" y="120"/>
                  </a:lnTo>
                  <a:lnTo>
                    <a:pt x="342" y="144"/>
                  </a:lnTo>
                  <a:lnTo>
                    <a:pt x="384" y="168"/>
                  </a:lnTo>
                  <a:lnTo>
                    <a:pt x="366" y="204"/>
                  </a:lnTo>
                  <a:lnTo>
                    <a:pt x="372" y="216"/>
                  </a:lnTo>
                  <a:lnTo>
                    <a:pt x="426" y="234"/>
                  </a:lnTo>
                  <a:lnTo>
                    <a:pt x="438" y="258"/>
                  </a:lnTo>
                  <a:lnTo>
                    <a:pt x="468" y="246"/>
                  </a:lnTo>
                  <a:lnTo>
                    <a:pt x="492" y="264"/>
                  </a:lnTo>
                  <a:lnTo>
                    <a:pt x="522" y="234"/>
                  </a:lnTo>
                  <a:lnTo>
                    <a:pt x="576" y="246"/>
                  </a:lnTo>
                  <a:lnTo>
                    <a:pt x="546" y="270"/>
                  </a:lnTo>
                  <a:lnTo>
                    <a:pt x="552" y="288"/>
                  </a:lnTo>
                  <a:lnTo>
                    <a:pt x="570" y="348"/>
                  </a:lnTo>
                  <a:lnTo>
                    <a:pt x="546" y="366"/>
                  </a:lnTo>
                  <a:lnTo>
                    <a:pt x="564" y="426"/>
                  </a:lnTo>
                  <a:lnTo>
                    <a:pt x="606" y="468"/>
                  </a:lnTo>
                  <a:lnTo>
                    <a:pt x="624" y="504"/>
                  </a:lnTo>
                  <a:lnTo>
                    <a:pt x="618" y="528"/>
                  </a:lnTo>
                  <a:lnTo>
                    <a:pt x="564" y="576"/>
                  </a:lnTo>
                  <a:lnTo>
                    <a:pt x="564" y="600"/>
                  </a:lnTo>
                  <a:lnTo>
                    <a:pt x="588" y="624"/>
                  </a:lnTo>
                  <a:lnTo>
                    <a:pt x="576" y="654"/>
                  </a:lnTo>
                  <a:lnTo>
                    <a:pt x="552" y="654"/>
                  </a:lnTo>
                  <a:lnTo>
                    <a:pt x="510" y="660"/>
                  </a:lnTo>
                  <a:lnTo>
                    <a:pt x="480" y="654"/>
                  </a:lnTo>
                  <a:lnTo>
                    <a:pt x="420" y="672"/>
                  </a:lnTo>
                  <a:lnTo>
                    <a:pt x="396" y="684"/>
                  </a:lnTo>
                  <a:lnTo>
                    <a:pt x="360" y="696"/>
                  </a:lnTo>
                  <a:lnTo>
                    <a:pt x="324" y="714"/>
                  </a:lnTo>
                  <a:lnTo>
                    <a:pt x="330" y="732"/>
                  </a:lnTo>
                  <a:lnTo>
                    <a:pt x="318" y="744"/>
                  </a:lnTo>
                  <a:lnTo>
                    <a:pt x="306" y="726"/>
                  </a:lnTo>
                  <a:lnTo>
                    <a:pt x="306" y="684"/>
                  </a:lnTo>
                  <a:lnTo>
                    <a:pt x="300" y="666"/>
                  </a:lnTo>
                  <a:lnTo>
                    <a:pt x="252" y="642"/>
                  </a:lnTo>
                  <a:lnTo>
                    <a:pt x="228" y="612"/>
                  </a:lnTo>
                  <a:lnTo>
                    <a:pt x="222" y="606"/>
                  </a:lnTo>
                  <a:lnTo>
                    <a:pt x="222" y="594"/>
                  </a:lnTo>
                  <a:lnTo>
                    <a:pt x="246" y="576"/>
                  </a:lnTo>
                  <a:lnTo>
                    <a:pt x="246" y="540"/>
                  </a:lnTo>
                  <a:lnTo>
                    <a:pt x="204" y="534"/>
                  </a:lnTo>
                  <a:lnTo>
                    <a:pt x="180" y="516"/>
                  </a:lnTo>
                  <a:lnTo>
                    <a:pt x="144" y="516"/>
                  </a:lnTo>
                  <a:lnTo>
                    <a:pt x="132" y="498"/>
                  </a:lnTo>
                  <a:lnTo>
                    <a:pt x="132" y="480"/>
                  </a:lnTo>
                  <a:lnTo>
                    <a:pt x="102" y="450"/>
                  </a:lnTo>
                  <a:lnTo>
                    <a:pt x="108" y="438"/>
                  </a:lnTo>
                  <a:lnTo>
                    <a:pt x="78" y="402"/>
                  </a:lnTo>
                  <a:lnTo>
                    <a:pt x="78" y="372"/>
                  </a:lnTo>
                  <a:lnTo>
                    <a:pt x="90" y="366"/>
                  </a:lnTo>
                  <a:lnTo>
                    <a:pt x="114" y="378"/>
                  </a:lnTo>
                  <a:lnTo>
                    <a:pt x="126" y="360"/>
                  </a:lnTo>
                  <a:lnTo>
                    <a:pt x="108" y="348"/>
                  </a:lnTo>
                  <a:lnTo>
                    <a:pt x="90" y="342"/>
                  </a:lnTo>
                  <a:lnTo>
                    <a:pt x="42" y="312"/>
                  </a:lnTo>
                  <a:lnTo>
                    <a:pt x="42" y="294"/>
                  </a:lnTo>
                  <a:lnTo>
                    <a:pt x="72" y="252"/>
                  </a:lnTo>
                  <a:lnTo>
                    <a:pt x="78" y="216"/>
                  </a:lnTo>
                  <a:lnTo>
                    <a:pt x="60" y="216"/>
                  </a:lnTo>
                  <a:lnTo>
                    <a:pt x="42" y="222"/>
                  </a:lnTo>
                  <a:lnTo>
                    <a:pt x="36" y="216"/>
                  </a:lnTo>
                  <a:lnTo>
                    <a:pt x="30" y="192"/>
                  </a:lnTo>
                  <a:lnTo>
                    <a:pt x="60" y="180"/>
                  </a:lnTo>
                  <a:lnTo>
                    <a:pt x="78" y="180"/>
                  </a:lnTo>
                  <a:lnTo>
                    <a:pt x="78" y="168"/>
                  </a:lnTo>
                  <a:lnTo>
                    <a:pt x="48" y="162"/>
                  </a:lnTo>
                  <a:lnTo>
                    <a:pt x="30" y="150"/>
                  </a:lnTo>
                  <a:lnTo>
                    <a:pt x="24" y="114"/>
                  </a:lnTo>
                  <a:lnTo>
                    <a:pt x="6" y="72"/>
                  </a:lnTo>
                  <a:lnTo>
                    <a:pt x="0" y="72"/>
                  </a:lnTo>
                  <a:lnTo>
                    <a:pt x="24" y="54"/>
                  </a:lnTo>
                  <a:lnTo>
                    <a:pt x="60" y="36"/>
                  </a:lnTo>
                  <a:lnTo>
                    <a:pt x="84" y="42"/>
                  </a:lnTo>
                  <a:lnTo>
                    <a:pt x="96" y="24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8" name="Freeform 58">
              <a:extLst>
                <a:ext uri="{FF2B5EF4-FFF2-40B4-BE49-F238E27FC236}">
                  <a16:creationId xmlns:a16="http://schemas.microsoft.com/office/drawing/2014/main" id="{5F67266F-F7AF-44A6-B1BB-963310FD97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5220" y="4104483"/>
              <a:ext cx="42893" cy="48487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02" y="18"/>
                </a:cxn>
                <a:cxn ang="0">
                  <a:pos x="126" y="24"/>
                </a:cxn>
                <a:cxn ang="0">
                  <a:pos x="132" y="24"/>
                </a:cxn>
                <a:cxn ang="0">
                  <a:pos x="162" y="54"/>
                </a:cxn>
                <a:cxn ang="0">
                  <a:pos x="162" y="72"/>
                </a:cxn>
                <a:cxn ang="0">
                  <a:pos x="174" y="90"/>
                </a:cxn>
                <a:cxn ang="0">
                  <a:pos x="210" y="90"/>
                </a:cxn>
                <a:cxn ang="0">
                  <a:pos x="234" y="108"/>
                </a:cxn>
                <a:cxn ang="0">
                  <a:pos x="276" y="114"/>
                </a:cxn>
                <a:cxn ang="0">
                  <a:pos x="276" y="150"/>
                </a:cxn>
                <a:cxn ang="0">
                  <a:pos x="252" y="168"/>
                </a:cxn>
                <a:cxn ang="0">
                  <a:pos x="252" y="180"/>
                </a:cxn>
                <a:cxn ang="0">
                  <a:pos x="222" y="210"/>
                </a:cxn>
                <a:cxn ang="0">
                  <a:pos x="204" y="186"/>
                </a:cxn>
                <a:cxn ang="0">
                  <a:pos x="192" y="186"/>
                </a:cxn>
                <a:cxn ang="0">
                  <a:pos x="162" y="222"/>
                </a:cxn>
                <a:cxn ang="0">
                  <a:pos x="138" y="258"/>
                </a:cxn>
                <a:cxn ang="0">
                  <a:pos x="138" y="312"/>
                </a:cxn>
                <a:cxn ang="0">
                  <a:pos x="102" y="294"/>
                </a:cxn>
                <a:cxn ang="0">
                  <a:pos x="96" y="276"/>
                </a:cxn>
                <a:cxn ang="0">
                  <a:pos x="42" y="210"/>
                </a:cxn>
                <a:cxn ang="0">
                  <a:pos x="12" y="198"/>
                </a:cxn>
                <a:cxn ang="0">
                  <a:pos x="0" y="186"/>
                </a:cxn>
                <a:cxn ang="0">
                  <a:pos x="12" y="174"/>
                </a:cxn>
                <a:cxn ang="0">
                  <a:pos x="30" y="144"/>
                </a:cxn>
                <a:cxn ang="0">
                  <a:pos x="30" y="108"/>
                </a:cxn>
                <a:cxn ang="0">
                  <a:pos x="48" y="84"/>
                </a:cxn>
                <a:cxn ang="0">
                  <a:pos x="66" y="78"/>
                </a:cxn>
                <a:cxn ang="0">
                  <a:pos x="90" y="66"/>
                </a:cxn>
                <a:cxn ang="0">
                  <a:pos x="78" y="48"/>
                </a:cxn>
                <a:cxn ang="0">
                  <a:pos x="54" y="30"/>
                </a:cxn>
                <a:cxn ang="0">
                  <a:pos x="54" y="12"/>
                </a:cxn>
                <a:cxn ang="0">
                  <a:pos x="72" y="0"/>
                </a:cxn>
              </a:cxnLst>
              <a:rect l="0" t="0" r="r" b="b"/>
              <a:pathLst>
                <a:path w="276" h="312">
                  <a:moveTo>
                    <a:pt x="72" y="0"/>
                  </a:moveTo>
                  <a:lnTo>
                    <a:pt x="102" y="18"/>
                  </a:lnTo>
                  <a:lnTo>
                    <a:pt x="126" y="24"/>
                  </a:lnTo>
                  <a:lnTo>
                    <a:pt x="132" y="24"/>
                  </a:lnTo>
                  <a:lnTo>
                    <a:pt x="162" y="54"/>
                  </a:lnTo>
                  <a:lnTo>
                    <a:pt x="162" y="72"/>
                  </a:lnTo>
                  <a:lnTo>
                    <a:pt x="174" y="90"/>
                  </a:lnTo>
                  <a:lnTo>
                    <a:pt x="210" y="90"/>
                  </a:lnTo>
                  <a:lnTo>
                    <a:pt x="234" y="108"/>
                  </a:lnTo>
                  <a:lnTo>
                    <a:pt x="276" y="114"/>
                  </a:lnTo>
                  <a:lnTo>
                    <a:pt x="276" y="150"/>
                  </a:lnTo>
                  <a:lnTo>
                    <a:pt x="252" y="168"/>
                  </a:lnTo>
                  <a:lnTo>
                    <a:pt x="252" y="180"/>
                  </a:lnTo>
                  <a:lnTo>
                    <a:pt x="222" y="210"/>
                  </a:lnTo>
                  <a:lnTo>
                    <a:pt x="204" y="186"/>
                  </a:lnTo>
                  <a:lnTo>
                    <a:pt x="192" y="186"/>
                  </a:lnTo>
                  <a:lnTo>
                    <a:pt x="162" y="222"/>
                  </a:lnTo>
                  <a:lnTo>
                    <a:pt x="138" y="258"/>
                  </a:lnTo>
                  <a:lnTo>
                    <a:pt x="138" y="312"/>
                  </a:lnTo>
                  <a:lnTo>
                    <a:pt x="102" y="294"/>
                  </a:lnTo>
                  <a:lnTo>
                    <a:pt x="96" y="276"/>
                  </a:lnTo>
                  <a:lnTo>
                    <a:pt x="42" y="210"/>
                  </a:lnTo>
                  <a:lnTo>
                    <a:pt x="12" y="198"/>
                  </a:lnTo>
                  <a:lnTo>
                    <a:pt x="0" y="186"/>
                  </a:lnTo>
                  <a:lnTo>
                    <a:pt x="12" y="174"/>
                  </a:lnTo>
                  <a:lnTo>
                    <a:pt x="30" y="144"/>
                  </a:lnTo>
                  <a:lnTo>
                    <a:pt x="30" y="108"/>
                  </a:lnTo>
                  <a:lnTo>
                    <a:pt x="48" y="84"/>
                  </a:lnTo>
                  <a:lnTo>
                    <a:pt x="66" y="78"/>
                  </a:lnTo>
                  <a:lnTo>
                    <a:pt x="90" y="66"/>
                  </a:lnTo>
                  <a:lnTo>
                    <a:pt x="78" y="48"/>
                  </a:lnTo>
                  <a:lnTo>
                    <a:pt x="54" y="30"/>
                  </a:lnTo>
                  <a:lnTo>
                    <a:pt x="54" y="12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9" name="Freeform 59">
              <a:extLst>
                <a:ext uri="{FF2B5EF4-FFF2-40B4-BE49-F238E27FC236}">
                  <a16:creationId xmlns:a16="http://schemas.microsoft.com/office/drawing/2014/main" id="{4459758A-48C2-4E84-AC68-4EBDF05EFC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61460" y="4034549"/>
              <a:ext cx="130544" cy="91381"/>
            </a:xfrm>
            <a:custGeom>
              <a:avLst/>
              <a:gdLst/>
              <a:ahLst/>
              <a:cxnLst>
                <a:cxn ang="0">
                  <a:pos x="552" y="582"/>
                </a:cxn>
                <a:cxn ang="0">
                  <a:pos x="486" y="570"/>
                </a:cxn>
                <a:cxn ang="0">
                  <a:pos x="522" y="540"/>
                </a:cxn>
                <a:cxn ang="0">
                  <a:pos x="444" y="504"/>
                </a:cxn>
                <a:cxn ang="0">
                  <a:pos x="486" y="528"/>
                </a:cxn>
                <a:cxn ang="0">
                  <a:pos x="210" y="372"/>
                </a:cxn>
                <a:cxn ang="0">
                  <a:pos x="210" y="372"/>
                </a:cxn>
                <a:cxn ang="0">
                  <a:pos x="264" y="354"/>
                </a:cxn>
                <a:cxn ang="0">
                  <a:pos x="168" y="330"/>
                </a:cxn>
                <a:cxn ang="0">
                  <a:pos x="168" y="330"/>
                </a:cxn>
                <a:cxn ang="0">
                  <a:pos x="198" y="312"/>
                </a:cxn>
                <a:cxn ang="0">
                  <a:pos x="150" y="276"/>
                </a:cxn>
                <a:cxn ang="0">
                  <a:pos x="126" y="288"/>
                </a:cxn>
                <a:cxn ang="0">
                  <a:pos x="138" y="198"/>
                </a:cxn>
                <a:cxn ang="0">
                  <a:pos x="150" y="252"/>
                </a:cxn>
                <a:cxn ang="0">
                  <a:pos x="138" y="198"/>
                </a:cxn>
                <a:cxn ang="0">
                  <a:pos x="528" y="60"/>
                </a:cxn>
                <a:cxn ang="0">
                  <a:pos x="666" y="96"/>
                </a:cxn>
                <a:cxn ang="0">
                  <a:pos x="768" y="96"/>
                </a:cxn>
                <a:cxn ang="0">
                  <a:pos x="810" y="186"/>
                </a:cxn>
                <a:cxn ang="0">
                  <a:pos x="822" y="204"/>
                </a:cxn>
                <a:cxn ang="0">
                  <a:pos x="792" y="234"/>
                </a:cxn>
                <a:cxn ang="0">
                  <a:pos x="702" y="210"/>
                </a:cxn>
                <a:cxn ang="0">
                  <a:pos x="624" y="198"/>
                </a:cxn>
                <a:cxn ang="0">
                  <a:pos x="546" y="210"/>
                </a:cxn>
                <a:cxn ang="0">
                  <a:pos x="492" y="192"/>
                </a:cxn>
                <a:cxn ang="0">
                  <a:pos x="432" y="192"/>
                </a:cxn>
                <a:cxn ang="0">
                  <a:pos x="384" y="216"/>
                </a:cxn>
                <a:cxn ang="0">
                  <a:pos x="324" y="186"/>
                </a:cxn>
                <a:cxn ang="0">
                  <a:pos x="312" y="252"/>
                </a:cxn>
                <a:cxn ang="0">
                  <a:pos x="372" y="306"/>
                </a:cxn>
                <a:cxn ang="0">
                  <a:pos x="384" y="360"/>
                </a:cxn>
                <a:cxn ang="0">
                  <a:pos x="606" y="588"/>
                </a:cxn>
                <a:cxn ang="0">
                  <a:pos x="588" y="576"/>
                </a:cxn>
                <a:cxn ang="0">
                  <a:pos x="498" y="492"/>
                </a:cxn>
                <a:cxn ang="0">
                  <a:pos x="378" y="474"/>
                </a:cxn>
                <a:cxn ang="0">
                  <a:pos x="300" y="408"/>
                </a:cxn>
                <a:cxn ang="0">
                  <a:pos x="264" y="360"/>
                </a:cxn>
                <a:cxn ang="0">
                  <a:pos x="288" y="342"/>
                </a:cxn>
                <a:cxn ang="0">
                  <a:pos x="210" y="258"/>
                </a:cxn>
                <a:cxn ang="0">
                  <a:pos x="162" y="168"/>
                </a:cxn>
                <a:cxn ang="0">
                  <a:pos x="96" y="228"/>
                </a:cxn>
                <a:cxn ang="0">
                  <a:pos x="48" y="258"/>
                </a:cxn>
                <a:cxn ang="0">
                  <a:pos x="54" y="168"/>
                </a:cxn>
                <a:cxn ang="0">
                  <a:pos x="186" y="156"/>
                </a:cxn>
                <a:cxn ang="0">
                  <a:pos x="276" y="84"/>
                </a:cxn>
                <a:cxn ang="0">
                  <a:pos x="438" y="6"/>
                </a:cxn>
              </a:cxnLst>
              <a:rect l="0" t="0" r="r" b="b"/>
              <a:pathLst>
                <a:path w="840" h="588">
                  <a:moveTo>
                    <a:pt x="492" y="564"/>
                  </a:moveTo>
                  <a:lnTo>
                    <a:pt x="534" y="564"/>
                  </a:lnTo>
                  <a:lnTo>
                    <a:pt x="552" y="582"/>
                  </a:lnTo>
                  <a:lnTo>
                    <a:pt x="504" y="582"/>
                  </a:lnTo>
                  <a:lnTo>
                    <a:pt x="480" y="570"/>
                  </a:lnTo>
                  <a:lnTo>
                    <a:pt x="486" y="570"/>
                  </a:lnTo>
                  <a:lnTo>
                    <a:pt x="492" y="564"/>
                  </a:lnTo>
                  <a:close/>
                  <a:moveTo>
                    <a:pt x="444" y="540"/>
                  </a:moveTo>
                  <a:lnTo>
                    <a:pt x="522" y="540"/>
                  </a:lnTo>
                  <a:lnTo>
                    <a:pt x="492" y="552"/>
                  </a:lnTo>
                  <a:lnTo>
                    <a:pt x="444" y="540"/>
                  </a:lnTo>
                  <a:close/>
                  <a:moveTo>
                    <a:pt x="444" y="504"/>
                  </a:moveTo>
                  <a:lnTo>
                    <a:pt x="504" y="504"/>
                  </a:lnTo>
                  <a:lnTo>
                    <a:pt x="516" y="516"/>
                  </a:lnTo>
                  <a:lnTo>
                    <a:pt x="486" y="528"/>
                  </a:lnTo>
                  <a:lnTo>
                    <a:pt x="456" y="522"/>
                  </a:lnTo>
                  <a:lnTo>
                    <a:pt x="444" y="504"/>
                  </a:lnTo>
                  <a:close/>
                  <a:moveTo>
                    <a:pt x="210" y="372"/>
                  </a:moveTo>
                  <a:lnTo>
                    <a:pt x="240" y="396"/>
                  </a:lnTo>
                  <a:lnTo>
                    <a:pt x="246" y="420"/>
                  </a:lnTo>
                  <a:lnTo>
                    <a:pt x="210" y="372"/>
                  </a:lnTo>
                  <a:close/>
                  <a:moveTo>
                    <a:pt x="222" y="330"/>
                  </a:moveTo>
                  <a:lnTo>
                    <a:pt x="240" y="330"/>
                  </a:lnTo>
                  <a:lnTo>
                    <a:pt x="264" y="354"/>
                  </a:lnTo>
                  <a:lnTo>
                    <a:pt x="252" y="360"/>
                  </a:lnTo>
                  <a:lnTo>
                    <a:pt x="222" y="330"/>
                  </a:lnTo>
                  <a:close/>
                  <a:moveTo>
                    <a:pt x="168" y="330"/>
                  </a:moveTo>
                  <a:lnTo>
                    <a:pt x="192" y="336"/>
                  </a:lnTo>
                  <a:lnTo>
                    <a:pt x="198" y="360"/>
                  </a:lnTo>
                  <a:lnTo>
                    <a:pt x="168" y="330"/>
                  </a:lnTo>
                  <a:close/>
                  <a:moveTo>
                    <a:pt x="198" y="288"/>
                  </a:moveTo>
                  <a:lnTo>
                    <a:pt x="228" y="318"/>
                  </a:lnTo>
                  <a:lnTo>
                    <a:pt x="198" y="312"/>
                  </a:lnTo>
                  <a:lnTo>
                    <a:pt x="198" y="288"/>
                  </a:lnTo>
                  <a:close/>
                  <a:moveTo>
                    <a:pt x="114" y="252"/>
                  </a:moveTo>
                  <a:lnTo>
                    <a:pt x="150" y="276"/>
                  </a:lnTo>
                  <a:lnTo>
                    <a:pt x="168" y="312"/>
                  </a:lnTo>
                  <a:lnTo>
                    <a:pt x="156" y="318"/>
                  </a:lnTo>
                  <a:lnTo>
                    <a:pt x="126" y="288"/>
                  </a:lnTo>
                  <a:lnTo>
                    <a:pt x="132" y="282"/>
                  </a:lnTo>
                  <a:lnTo>
                    <a:pt x="114" y="252"/>
                  </a:lnTo>
                  <a:close/>
                  <a:moveTo>
                    <a:pt x="138" y="198"/>
                  </a:moveTo>
                  <a:lnTo>
                    <a:pt x="186" y="258"/>
                  </a:lnTo>
                  <a:lnTo>
                    <a:pt x="162" y="264"/>
                  </a:lnTo>
                  <a:lnTo>
                    <a:pt x="150" y="252"/>
                  </a:lnTo>
                  <a:lnTo>
                    <a:pt x="126" y="246"/>
                  </a:lnTo>
                  <a:lnTo>
                    <a:pt x="126" y="210"/>
                  </a:lnTo>
                  <a:lnTo>
                    <a:pt x="138" y="198"/>
                  </a:lnTo>
                  <a:close/>
                  <a:moveTo>
                    <a:pt x="438" y="0"/>
                  </a:moveTo>
                  <a:lnTo>
                    <a:pt x="468" y="6"/>
                  </a:lnTo>
                  <a:lnTo>
                    <a:pt x="528" y="60"/>
                  </a:lnTo>
                  <a:lnTo>
                    <a:pt x="564" y="72"/>
                  </a:lnTo>
                  <a:lnTo>
                    <a:pt x="588" y="90"/>
                  </a:lnTo>
                  <a:lnTo>
                    <a:pt x="666" y="96"/>
                  </a:lnTo>
                  <a:lnTo>
                    <a:pt x="720" y="120"/>
                  </a:lnTo>
                  <a:lnTo>
                    <a:pt x="750" y="90"/>
                  </a:lnTo>
                  <a:lnTo>
                    <a:pt x="768" y="96"/>
                  </a:lnTo>
                  <a:lnTo>
                    <a:pt x="786" y="138"/>
                  </a:lnTo>
                  <a:lnTo>
                    <a:pt x="792" y="174"/>
                  </a:lnTo>
                  <a:lnTo>
                    <a:pt x="810" y="186"/>
                  </a:lnTo>
                  <a:lnTo>
                    <a:pt x="840" y="192"/>
                  </a:lnTo>
                  <a:lnTo>
                    <a:pt x="840" y="204"/>
                  </a:lnTo>
                  <a:lnTo>
                    <a:pt x="822" y="204"/>
                  </a:lnTo>
                  <a:lnTo>
                    <a:pt x="792" y="216"/>
                  </a:lnTo>
                  <a:lnTo>
                    <a:pt x="798" y="240"/>
                  </a:lnTo>
                  <a:lnTo>
                    <a:pt x="792" y="234"/>
                  </a:lnTo>
                  <a:lnTo>
                    <a:pt x="750" y="234"/>
                  </a:lnTo>
                  <a:lnTo>
                    <a:pt x="720" y="210"/>
                  </a:lnTo>
                  <a:lnTo>
                    <a:pt x="702" y="210"/>
                  </a:lnTo>
                  <a:lnTo>
                    <a:pt x="666" y="204"/>
                  </a:lnTo>
                  <a:lnTo>
                    <a:pt x="630" y="204"/>
                  </a:lnTo>
                  <a:lnTo>
                    <a:pt x="624" y="198"/>
                  </a:lnTo>
                  <a:lnTo>
                    <a:pt x="600" y="204"/>
                  </a:lnTo>
                  <a:lnTo>
                    <a:pt x="564" y="192"/>
                  </a:lnTo>
                  <a:lnTo>
                    <a:pt x="546" y="210"/>
                  </a:lnTo>
                  <a:lnTo>
                    <a:pt x="534" y="186"/>
                  </a:lnTo>
                  <a:lnTo>
                    <a:pt x="504" y="180"/>
                  </a:lnTo>
                  <a:lnTo>
                    <a:pt x="492" y="192"/>
                  </a:lnTo>
                  <a:lnTo>
                    <a:pt x="468" y="180"/>
                  </a:lnTo>
                  <a:lnTo>
                    <a:pt x="456" y="192"/>
                  </a:lnTo>
                  <a:lnTo>
                    <a:pt x="432" y="192"/>
                  </a:lnTo>
                  <a:lnTo>
                    <a:pt x="408" y="198"/>
                  </a:lnTo>
                  <a:lnTo>
                    <a:pt x="408" y="216"/>
                  </a:lnTo>
                  <a:lnTo>
                    <a:pt x="384" y="216"/>
                  </a:lnTo>
                  <a:lnTo>
                    <a:pt x="372" y="198"/>
                  </a:lnTo>
                  <a:lnTo>
                    <a:pt x="336" y="174"/>
                  </a:lnTo>
                  <a:lnTo>
                    <a:pt x="324" y="186"/>
                  </a:lnTo>
                  <a:lnTo>
                    <a:pt x="324" y="222"/>
                  </a:lnTo>
                  <a:lnTo>
                    <a:pt x="312" y="234"/>
                  </a:lnTo>
                  <a:lnTo>
                    <a:pt x="312" y="252"/>
                  </a:lnTo>
                  <a:lnTo>
                    <a:pt x="336" y="252"/>
                  </a:lnTo>
                  <a:lnTo>
                    <a:pt x="366" y="288"/>
                  </a:lnTo>
                  <a:lnTo>
                    <a:pt x="372" y="306"/>
                  </a:lnTo>
                  <a:lnTo>
                    <a:pt x="390" y="330"/>
                  </a:lnTo>
                  <a:lnTo>
                    <a:pt x="378" y="342"/>
                  </a:lnTo>
                  <a:lnTo>
                    <a:pt x="384" y="360"/>
                  </a:lnTo>
                  <a:lnTo>
                    <a:pt x="510" y="456"/>
                  </a:lnTo>
                  <a:lnTo>
                    <a:pt x="618" y="564"/>
                  </a:lnTo>
                  <a:lnTo>
                    <a:pt x="606" y="588"/>
                  </a:lnTo>
                  <a:lnTo>
                    <a:pt x="576" y="582"/>
                  </a:lnTo>
                  <a:lnTo>
                    <a:pt x="552" y="564"/>
                  </a:lnTo>
                  <a:lnTo>
                    <a:pt x="588" y="576"/>
                  </a:lnTo>
                  <a:lnTo>
                    <a:pt x="612" y="576"/>
                  </a:lnTo>
                  <a:lnTo>
                    <a:pt x="534" y="504"/>
                  </a:lnTo>
                  <a:lnTo>
                    <a:pt x="498" y="492"/>
                  </a:lnTo>
                  <a:lnTo>
                    <a:pt x="432" y="486"/>
                  </a:lnTo>
                  <a:lnTo>
                    <a:pt x="396" y="492"/>
                  </a:lnTo>
                  <a:lnTo>
                    <a:pt x="378" y="474"/>
                  </a:lnTo>
                  <a:lnTo>
                    <a:pt x="366" y="450"/>
                  </a:lnTo>
                  <a:lnTo>
                    <a:pt x="336" y="438"/>
                  </a:lnTo>
                  <a:lnTo>
                    <a:pt x="300" y="408"/>
                  </a:lnTo>
                  <a:lnTo>
                    <a:pt x="270" y="408"/>
                  </a:lnTo>
                  <a:lnTo>
                    <a:pt x="252" y="384"/>
                  </a:lnTo>
                  <a:lnTo>
                    <a:pt x="264" y="360"/>
                  </a:lnTo>
                  <a:lnTo>
                    <a:pt x="294" y="360"/>
                  </a:lnTo>
                  <a:lnTo>
                    <a:pt x="318" y="366"/>
                  </a:lnTo>
                  <a:lnTo>
                    <a:pt x="288" y="342"/>
                  </a:lnTo>
                  <a:lnTo>
                    <a:pt x="276" y="336"/>
                  </a:lnTo>
                  <a:lnTo>
                    <a:pt x="228" y="300"/>
                  </a:lnTo>
                  <a:lnTo>
                    <a:pt x="210" y="258"/>
                  </a:lnTo>
                  <a:lnTo>
                    <a:pt x="198" y="222"/>
                  </a:lnTo>
                  <a:lnTo>
                    <a:pt x="168" y="198"/>
                  </a:lnTo>
                  <a:lnTo>
                    <a:pt x="162" y="168"/>
                  </a:lnTo>
                  <a:lnTo>
                    <a:pt x="120" y="174"/>
                  </a:lnTo>
                  <a:lnTo>
                    <a:pt x="102" y="198"/>
                  </a:lnTo>
                  <a:lnTo>
                    <a:pt x="96" y="228"/>
                  </a:lnTo>
                  <a:lnTo>
                    <a:pt x="54" y="282"/>
                  </a:lnTo>
                  <a:lnTo>
                    <a:pt x="42" y="270"/>
                  </a:lnTo>
                  <a:lnTo>
                    <a:pt x="48" y="258"/>
                  </a:lnTo>
                  <a:lnTo>
                    <a:pt x="12" y="228"/>
                  </a:lnTo>
                  <a:lnTo>
                    <a:pt x="0" y="174"/>
                  </a:lnTo>
                  <a:lnTo>
                    <a:pt x="54" y="168"/>
                  </a:lnTo>
                  <a:lnTo>
                    <a:pt x="96" y="144"/>
                  </a:lnTo>
                  <a:lnTo>
                    <a:pt x="126" y="132"/>
                  </a:lnTo>
                  <a:lnTo>
                    <a:pt x="186" y="156"/>
                  </a:lnTo>
                  <a:lnTo>
                    <a:pt x="216" y="156"/>
                  </a:lnTo>
                  <a:lnTo>
                    <a:pt x="222" y="108"/>
                  </a:lnTo>
                  <a:lnTo>
                    <a:pt x="276" y="84"/>
                  </a:lnTo>
                  <a:lnTo>
                    <a:pt x="282" y="48"/>
                  </a:lnTo>
                  <a:lnTo>
                    <a:pt x="372" y="6"/>
                  </a:lnTo>
                  <a:lnTo>
                    <a:pt x="438" y="6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0" name="Freeform 60">
              <a:extLst>
                <a:ext uri="{FF2B5EF4-FFF2-40B4-BE49-F238E27FC236}">
                  <a16:creationId xmlns:a16="http://schemas.microsoft.com/office/drawing/2014/main" id="{58374511-B49F-4F69-902F-2B99558B8B3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9949" y="4061590"/>
              <a:ext cx="89516" cy="71799"/>
            </a:xfrm>
            <a:custGeom>
              <a:avLst/>
              <a:gdLst/>
              <a:ahLst/>
              <a:cxnLst>
                <a:cxn ang="0">
                  <a:pos x="60" y="24"/>
                </a:cxn>
                <a:cxn ang="0">
                  <a:pos x="96" y="42"/>
                </a:cxn>
                <a:cxn ang="0">
                  <a:pos x="120" y="18"/>
                </a:cxn>
                <a:cxn ang="0">
                  <a:pos x="156" y="6"/>
                </a:cxn>
                <a:cxn ang="0">
                  <a:pos x="192" y="6"/>
                </a:cxn>
                <a:cxn ang="0">
                  <a:pos x="234" y="36"/>
                </a:cxn>
                <a:cxn ang="0">
                  <a:pos x="288" y="30"/>
                </a:cxn>
                <a:cxn ang="0">
                  <a:pos x="318" y="30"/>
                </a:cxn>
                <a:cxn ang="0">
                  <a:pos x="390" y="36"/>
                </a:cxn>
                <a:cxn ang="0">
                  <a:pos x="438" y="60"/>
                </a:cxn>
                <a:cxn ang="0">
                  <a:pos x="492" y="72"/>
                </a:cxn>
                <a:cxn ang="0">
                  <a:pos x="528" y="66"/>
                </a:cxn>
                <a:cxn ang="0">
                  <a:pos x="492" y="144"/>
                </a:cxn>
                <a:cxn ang="0">
                  <a:pos x="540" y="192"/>
                </a:cxn>
                <a:cxn ang="0">
                  <a:pos x="576" y="210"/>
                </a:cxn>
                <a:cxn ang="0">
                  <a:pos x="540" y="216"/>
                </a:cxn>
                <a:cxn ang="0">
                  <a:pos x="528" y="252"/>
                </a:cxn>
                <a:cxn ang="0">
                  <a:pos x="546" y="300"/>
                </a:cxn>
                <a:cxn ang="0">
                  <a:pos x="492" y="276"/>
                </a:cxn>
                <a:cxn ang="0">
                  <a:pos x="474" y="306"/>
                </a:cxn>
                <a:cxn ang="0">
                  <a:pos x="510" y="342"/>
                </a:cxn>
                <a:cxn ang="0">
                  <a:pos x="468" y="360"/>
                </a:cxn>
                <a:cxn ang="0">
                  <a:pos x="450" y="420"/>
                </a:cxn>
                <a:cxn ang="0">
                  <a:pos x="420" y="462"/>
                </a:cxn>
                <a:cxn ang="0">
                  <a:pos x="372" y="426"/>
                </a:cxn>
                <a:cxn ang="0">
                  <a:pos x="294" y="414"/>
                </a:cxn>
                <a:cxn ang="0">
                  <a:pos x="198" y="282"/>
                </a:cxn>
                <a:cxn ang="0">
                  <a:pos x="66" y="168"/>
                </a:cxn>
                <a:cxn ang="0">
                  <a:pos x="60" y="132"/>
                </a:cxn>
                <a:cxn ang="0">
                  <a:pos x="24" y="78"/>
                </a:cxn>
                <a:cxn ang="0">
                  <a:pos x="0" y="60"/>
                </a:cxn>
                <a:cxn ang="0">
                  <a:pos x="12" y="12"/>
                </a:cxn>
              </a:cxnLst>
              <a:rect l="0" t="0" r="r" b="b"/>
              <a:pathLst>
                <a:path w="576" h="462">
                  <a:moveTo>
                    <a:pt x="24" y="0"/>
                  </a:moveTo>
                  <a:lnTo>
                    <a:pt x="60" y="24"/>
                  </a:lnTo>
                  <a:lnTo>
                    <a:pt x="72" y="42"/>
                  </a:lnTo>
                  <a:lnTo>
                    <a:pt x="96" y="42"/>
                  </a:lnTo>
                  <a:lnTo>
                    <a:pt x="96" y="24"/>
                  </a:lnTo>
                  <a:lnTo>
                    <a:pt x="120" y="18"/>
                  </a:lnTo>
                  <a:lnTo>
                    <a:pt x="144" y="18"/>
                  </a:lnTo>
                  <a:lnTo>
                    <a:pt x="156" y="6"/>
                  </a:lnTo>
                  <a:lnTo>
                    <a:pt x="180" y="18"/>
                  </a:lnTo>
                  <a:lnTo>
                    <a:pt x="192" y="6"/>
                  </a:lnTo>
                  <a:lnTo>
                    <a:pt x="222" y="12"/>
                  </a:lnTo>
                  <a:lnTo>
                    <a:pt x="234" y="36"/>
                  </a:lnTo>
                  <a:lnTo>
                    <a:pt x="252" y="18"/>
                  </a:lnTo>
                  <a:lnTo>
                    <a:pt x="288" y="30"/>
                  </a:lnTo>
                  <a:lnTo>
                    <a:pt x="312" y="24"/>
                  </a:lnTo>
                  <a:lnTo>
                    <a:pt x="318" y="30"/>
                  </a:lnTo>
                  <a:lnTo>
                    <a:pt x="354" y="30"/>
                  </a:lnTo>
                  <a:lnTo>
                    <a:pt x="390" y="36"/>
                  </a:lnTo>
                  <a:lnTo>
                    <a:pt x="408" y="36"/>
                  </a:lnTo>
                  <a:lnTo>
                    <a:pt x="438" y="60"/>
                  </a:lnTo>
                  <a:lnTo>
                    <a:pt x="480" y="60"/>
                  </a:lnTo>
                  <a:lnTo>
                    <a:pt x="492" y="72"/>
                  </a:lnTo>
                  <a:lnTo>
                    <a:pt x="510" y="66"/>
                  </a:lnTo>
                  <a:lnTo>
                    <a:pt x="528" y="66"/>
                  </a:lnTo>
                  <a:lnTo>
                    <a:pt x="522" y="102"/>
                  </a:lnTo>
                  <a:lnTo>
                    <a:pt x="492" y="144"/>
                  </a:lnTo>
                  <a:lnTo>
                    <a:pt x="492" y="162"/>
                  </a:lnTo>
                  <a:lnTo>
                    <a:pt x="540" y="192"/>
                  </a:lnTo>
                  <a:lnTo>
                    <a:pt x="558" y="198"/>
                  </a:lnTo>
                  <a:lnTo>
                    <a:pt x="576" y="210"/>
                  </a:lnTo>
                  <a:lnTo>
                    <a:pt x="564" y="228"/>
                  </a:lnTo>
                  <a:lnTo>
                    <a:pt x="540" y="216"/>
                  </a:lnTo>
                  <a:lnTo>
                    <a:pt x="528" y="222"/>
                  </a:lnTo>
                  <a:lnTo>
                    <a:pt x="528" y="252"/>
                  </a:lnTo>
                  <a:lnTo>
                    <a:pt x="558" y="288"/>
                  </a:lnTo>
                  <a:lnTo>
                    <a:pt x="546" y="300"/>
                  </a:lnTo>
                  <a:lnTo>
                    <a:pt x="522" y="294"/>
                  </a:lnTo>
                  <a:lnTo>
                    <a:pt x="492" y="276"/>
                  </a:lnTo>
                  <a:lnTo>
                    <a:pt x="474" y="288"/>
                  </a:lnTo>
                  <a:lnTo>
                    <a:pt x="474" y="306"/>
                  </a:lnTo>
                  <a:lnTo>
                    <a:pt x="498" y="324"/>
                  </a:lnTo>
                  <a:lnTo>
                    <a:pt x="510" y="342"/>
                  </a:lnTo>
                  <a:lnTo>
                    <a:pt x="486" y="354"/>
                  </a:lnTo>
                  <a:lnTo>
                    <a:pt x="468" y="360"/>
                  </a:lnTo>
                  <a:lnTo>
                    <a:pt x="450" y="384"/>
                  </a:lnTo>
                  <a:lnTo>
                    <a:pt x="450" y="420"/>
                  </a:lnTo>
                  <a:lnTo>
                    <a:pt x="432" y="450"/>
                  </a:lnTo>
                  <a:lnTo>
                    <a:pt x="420" y="462"/>
                  </a:lnTo>
                  <a:lnTo>
                    <a:pt x="384" y="420"/>
                  </a:lnTo>
                  <a:lnTo>
                    <a:pt x="372" y="426"/>
                  </a:lnTo>
                  <a:lnTo>
                    <a:pt x="312" y="420"/>
                  </a:lnTo>
                  <a:lnTo>
                    <a:pt x="294" y="414"/>
                  </a:lnTo>
                  <a:lnTo>
                    <a:pt x="306" y="390"/>
                  </a:lnTo>
                  <a:lnTo>
                    <a:pt x="198" y="282"/>
                  </a:lnTo>
                  <a:lnTo>
                    <a:pt x="72" y="186"/>
                  </a:lnTo>
                  <a:lnTo>
                    <a:pt x="66" y="168"/>
                  </a:lnTo>
                  <a:lnTo>
                    <a:pt x="78" y="156"/>
                  </a:lnTo>
                  <a:lnTo>
                    <a:pt x="60" y="132"/>
                  </a:lnTo>
                  <a:lnTo>
                    <a:pt x="54" y="114"/>
                  </a:lnTo>
                  <a:lnTo>
                    <a:pt x="24" y="78"/>
                  </a:lnTo>
                  <a:lnTo>
                    <a:pt x="0" y="78"/>
                  </a:lnTo>
                  <a:lnTo>
                    <a:pt x="0" y="60"/>
                  </a:lnTo>
                  <a:lnTo>
                    <a:pt x="12" y="48"/>
                  </a:lnTo>
                  <a:lnTo>
                    <a:pt x="12" y="1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Freeform 61">
              <a:extLst>
                <a:ext uri="{FF2B5EF4-FFF2-40B4-BE49-F238E27FC236}">
                  <a16:creationId xmlns:a16="http://schemas.microsoft.com/office/drawing/2014/main" id="{AF6266CC-F40E-4C46-9258-AB5220591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9595" y="4021494"/>
              <a:ext cx="69934" cy="40095"/>
            </a:xfrm>
            <a:custGeom>
              <a:avLst/>
              <a:gdLst/>
              <a:ahLst/>
              <a:cxnLst>
                <a:cxn ang="0">
                  <a:pos x="408" y="0"/>
                </a:cxn>
                <a:cxn ang="0">
                  <a:pos x="444" y="36"/>
                </a:cxn>
                <a:cxn ang="0">
                  <a:pos x="450" y="90"/>
                </a:cxn>
                <a:cxn ang="0">
                  <a:pos x="384" y="90"/>
                </a:cxn>
                <a:cxn ang="0">
                  <a:pos x="294" y="132"/>
                </a:cxn>
                <a:cxn ang="0">
                  <a:pos x="288" y="168"/>
                </a:cxn>
                <a:cxn ang="0">
                  <a:pos x="234" y="192"/>
                </a:cxn>
                <a:cxn ang="0">
                  <a:pos x="228" y="240"/>
                </a:cxn>
                <a:cxn ang="0">
                  <a:pos x="198" y="240"/>
                </a:cxn>
                <a:cxn ang="0">
                  <a:pos x="138" y="216"/>
                </a:cxn>
                <a:cxn ang="0">
                  <a:pos x="108" y="228"/>
                </a:cxn>
                <a:cxn ang="0">
                  <a:pos x="66" y="252"/>
                </a:cxn>
                <a:cxn ang="0">
                  <a:pos x="12" y="258"/>
                </a:cxn>
                <a:cxn ang="0">
                  <a:pos x="18" y="228"/>
                </a:cxn>
                <a:cxn ang="0">
                  <a:pos x="42" y="222"/>
                </a:cxn>
                <a:cxn ang="0">
                  <a:pos x="42" y="204"/>
                </a:cxn>
                <a:cxn ang="0">
                  <a:pos x="12" y="192"/>
                </a:cxn>
                <a:cxn ang="0">
                  <a:pos x="0" y="144"/>
                </a:cxn>
                <a:cxn ang="0">
                  <a:pos x="24" y="114"/>
                </a:cxn>
                <a:cxn ang="0">
                  <a:pos x="12" y="96"/>
                </a:cxn>
                <a:cxn ang="0">
                  <a:pos x="48" y="48"/>
                </a:cxn>
                <a:cxn ang="0">
                  <a:pos x="138" y="48"/>
                </a:cxn>
                <a:cxn ang="0">
                  <a:pos x="162" y="72"/>
                </a:cxn>
                <a:cxn ang="0">
                  <a:pos x="198" y="60"/>
                </a:cxn>
                <a:cxn ang="0">
                  <a:pos x="228" y="60"/>
                </a:cxn>
                <a:cxn ang="0">
                  <a:pos x="264" y="42"/>
                </a:cxn>
                <a:cxn ang="0">
                  <a:pos x="300" y="42"/>
                </a:cxn>
                <a:cxn ang="0">
                  <a:pos x="372" y="6"/>
                </a:cxn>
                <a:cxn ang="0">
                  <a:pos x="408" y="0"/>
                </a:cxn>
              </a:cxnLst>
              <a:rect l="0" t="0" r="r" b="b"/>
              <a:pathLst>
                <a:path w="450" h="258">
                  <a:moveTo>
                    <a:pt x="408" y="0"/>
                  </a:moveTo>
                  <a:lnTo>
                    <a:pt x="444" y="36"/>
                  </a:lnTo>
                  <a:lnTo>
                    <a:pt x="450" y="90"/>
                  </a:lnTo>
                  <a:lnTo>
                    <a:pt x="384" y="90"/>
                  </a:lnTo>
                  <a:lnTo>
                    <a:pt x="294" y="132"/>
                  </a:lnTo>
                  <a:lnTo>
                    <a:pt x="288" y="168"/>
                  </a:lnTo>
                  <a:lnTo>
                    <a:pt x="234" y="192"/>
                  </a:lnTo>
                  <a:lnTo>
                    <a:pt x="228" y="240"/>
                  </a:lnTo>
                  <a:lnTo>
                    <a:pt x="198" y="240"/>
                  </a:lnTo>
                  <a:lnTo>
                    <a:pt x="138" y="216"/>
                  </a:lnTo>
                  <a:lnTo>
                    <a:pt x="108" y="228"/>
                  </a:lnTo>
                  <a:lnTo>
                    <a:pt x="66" y="252"/>
                  </a:lnTo>
                  <a:lnTo>
                    <a:pt x="12" y="258"/>
                  </a:lnTo>
                  <a:lnTo>
                    <a:pt x="18" y="228"/>
                  </a:lnTo>
                  <a:lnTo>
                    <a:pt x="42" y="222"/>
                  </a:lnTo>
                  <a:lnTo>
                    <a:pt x="42" y="204"/>
                  </a:lnTo>
                  <a:lnTo>
                    <a:pt x="12" y="192"/>
                  </a:lnTo>
                  <a:lnTo>
                    <a:pt x="0" y="144"/>
                  </a:lnTo>
                  <a:lnTo>
                    <a:pt x="24" y="114"/>
                  </a:lnTo>
                  <a:lnTo>
                    <a:pt x="12" y="96"/>
                  </a:lnTo>
                  <a:lnTo>
                    <a:pt x="48" y="48"/>
                  </a:lnTo>
                  <a:lnTo>
                    <a:pt x="138" y="48"/>
                  </a:lnTo>
                  <a:lnTo>
                    <a:pt x="162" y="72"/>
                  </a:lnTo>
                  <a:lnTo>
                    <a:pt x="198" y="60"/>
                  </a:lnTo>
                  <a:lnTo>
                    <a:pt x="228" y="60"/>
                  </a:lnTo>
                  <a:lnTo>
                    <a:pt x="264" y="42"/>
                  </a:lnTo>
                  <a:lnTo>
                    <a:pt x="300" y="42"/>
                  </a:lnTo>
                  <a:lnTo>
                    <a:pt x="372" y="6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2" name="Freeform 62">
              <a:extLst>
                <a:ext uri="{FF2B5EF4-FFF2-40B4-BE49-F238E27FC236}">
                  <a16:creationId xmlns:a16="http://schemas.microsoft.com/office/drawing/2014/main" id="{5D8AEC7D-1DB9-4513-99FC-C8E5940C4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9147" y="3959952"/>
              <a:ext cx="165978" cy="72732"/>
            </a:xfrm>
            <a:custGeom>
              <a:avLst/>
              <a:gdLst/>
              <a:ahLst/>
              <a:cxnLst>
                <a:cxn ang="0">
                  <a:pos x="792" y="12"/>
                </a:cxn>
                <a:cxn ang="0">
                  <a:pos x="888" y="36"/>
                </a:cxn>
                <a:cxn ang="0">
                  <a:pos x="972" y="30"/>
                </a:cxn>
                <a:cxn ang="0">
                  <a:pos x="1056" y="60"/>
                </a:cxn>
                <a:cxn ang="0">
                  <a:pos x="1068" y="186"/>
                </a:cxn>
                <a:cxn ang="0">
                  <a:pos x="996" y="240"/>
                </a:cxn>
                <a:cxn ang="0">
                  <a:pos x="1020" y="282"/>
                </a:cxn>
                <a:cxn ang="0">
                  <a:pos x="1002" y="336"/>
                </a:cxn>
                <a:cxn ang="0">
                  <a:pos x="996" y="390"/>
                </a:cxn>
                <a:cxn ang="0">
                  <a:pos x="882" y="438"/>
                </a:cxn>
                <a:cxn ang="0">
                  <a:pos x="810" y="456"/>
                </a:cxn>
                <a:cxn ang="0">
                  <a:pos x="744" y="468"/>
                </a:cxn>
                <a:cxn ang="0">
                  <a:pos x="630" y="444"/>
                </a:cxn>
                <a:cxn ang="0">
                  <a:pos x="552" y="432"/>
                </a:cxn>
                <a:cxn ang="0">
                  <a:pos x="384" y="372"/>
                </a:cxn>
                <a:cxn ang="0">
                  <a:pos x="336" y="348"/>
                </a:cxn>
                <a:cxn ang="0">
                  <a:pos x="222" y="384"/>
                </a:cxn>
                <a:cxn ang="0">
                  <a:pos x="162" y="342"/>
                </a:cxn>
                <a:cxn ang="0">
                  <a:pos x="108" y="366"/>
                </a:cxn>
                <a:cxn ang="0">
                  <a:pos x="60" y="342"/>
                </a:cxn>
                <a:cxn ang="0">
                  <a:pos x="36" y="318"/>
                </a:cxn>
                <a:cxn ang="0">
                  <a:pos x="18" y="282"/>
                </a:cxn>
                <a:cxn ang="0">
                  <a:pos x="6" y="270"/>
                </a:cxn>
                <a:cxn ang="0">
                  <a:pos x="54" y="252"/>
                </a:cxn>
                <a:cxn ang="0">
                  <a:pos x="114" y="282"/>
                </a:cxn>
                <a:cxn ang="0">
                  <a:pos x="120" y="252"/>
                </a:cxn>
                <a:cxn ang="0">
                  <a:pos x="204" y="258"/>
                </a:cxn>
                <a:cxn ang="0">
                  <a:pos x="252" y="264"/>
                </a:cxn>
                <a:cxn ang="0">
                  <a:pos x="300" y="264"/>
                </a:cxn>
                <a:cxn ang="0">
                  <a:pos x="378" y="234"/>
                </a:cxn>
                <a:cxn ang="0">
                  <a:pos x="444" y="234"/>
                </a:cxn>
                <a:cxn ang="0">
                  <a:pos x="498" y="240"/>
                </a:cxn>
                <a:cxn ang="0">
                  <a:pos x="456" y="198"/>
                </a:cxn>
                <a:cxn ang="0">
                  <a:pos x="492" y="132"/>
                </a:cxn>
                <a:cxn ang="0">
                  <a:pos x="546" y="90"/>
                </a:cxn>
                <a:cxn ang="0">
                  <a:pos x="570" y="60"/>
                </a:cxn>
                <a:cxn ang="0">
                  <a:pos x="600" y="36"/>
                </a:cxn>
                <a:cxn ang="0">
                  <a:pos x="690" y="66"/>
                </a:cxn>
                <a:cxn ang="0">
                  <a:pos x="732" y="42"/>
                </a:cxn>
                <a:cxn ang="0">
                  <a:pos x="762" y="0"/>
                </a:cxn>
              </a:cxnLst>
              <a:rect l="0" t="0" r="r" b="b"/>
              <a:pathLst>
                <a:path w="1068" h="468">
                  <a:moveTo>
                    <a:pt x="762" y="0"/>
                  </a:moveTo>
                  <a:lnTo>
                    <a:pt x="792" y="12"/>
                  </a:lnTo>
                  <a:lnTo>
                    <a:pt x="852" y="12"/>
                  </a:lnTo>
                  <a:lnTo>
                    <a:pt x="888" y="36"/>
                  </a:lnTo>
                  <a:lnTo>
                    <a:pt x="930" y="42"/>
                  </a:lnTo>
                  <a:lnTo>
                    <a:pt x="972" y="30"/>
                  </a:lnTo>
                  <a:lnTo>
                    <a:pt x="996" y="48"/>
                  </a:lnTo>
                  <a:lnTo>
                    <a:pt x="1056" y="60"/>
                  </a:lnTo>
                  <a:lnTo>
                    <a:pt x="1056" y="108"/>
                  </a:lnTo>
                  <a:lnTo>
                    <a:pt x="1068" y="186"/>
                  </a:lnTo>
                  <a:lnTo>
                    <a:pt x="1068" y="240"/>
                  </a:lnTo>
                  <a:lnTo>
                    <a:pt x="996" y="240"/>
                  </a:lnTo>
                  <a:lnTo>
                    <a:pt x="990" y="252"/>
                  </a:lnTo>
                  <a:lnTo>
                    <a:pt x="1020" y="282"/>
                  </a:lnTo>
                  <a:lnTo>
                    <a:pt x="1008" y="312"/>
                  </a:lnTo>
                  <a:lnTo>
                    <a:pt x="1002" y="336"/>
                  </a:lnTo>
                  <a:lnTo>
                    <a:pt x="1020" y="366"/>
                  </a:lnTo>
                  <a:lnTo>
                    <a:pt x="996" y="390"/>
                  </a:lnTo>
                  <a:lnTo>
                    <a:pt x="954" y="402"/>
                  </a:lnTo>
                  <a:lnTo>
                    <a:pt x="882" y="438"/>
                  </a:lnTo>
                  <a:lnTo>
                    <a:pt x="846" y="438"/>
                  </a:lnTo>
                  <a:lnTo>
                    <a:pt x="810" y="456"/>
                  </a:lnTo>
                  <a:lnTo>
                    <a:pt x="780" y="456"/>
                  </a:lnTo>
                  <a:lnTo>
                    <a:pt x="744" y="468"/>
                  </a:lnTo>
                  <a:lnTo>
                    <a:pt x="720" y="444"/>
                  </a:lnTo>
                  <a:lnTo>
                    <a:pt x="630" y="444"/>
                  </a:lnTo>
                  <a:lnTo>
                    <a:pt x="606" y="426"/>
                  </a:lnTo>
                  <a:lnTo>
                    <a:pt x="552" y="432"/>
                  </a:lnTo>
                  <a:lnTo>
                    <a:pt x="462" y="414"/>
                  </a:lnTo>
                  <a:lnTo>
                    <a:pt x="384" y="372"/>
                  </a:lnTo>
                  <a:lnTo>
                    <a:pt x="390" y="348"/>
                  </a:lnTo>
                  <a:lnTo>
                    <a:pt x="336" y="348"/>
                  </a:lnTo>
                  <a:lnTo>
                    <a:pt x="306" y="342"/>
                  </a:lnTo>
                  <a:lnTo>
                    <a:pt x="222" y="384"/>
                  </a:lnTo>
                  <a:lnTo>
                    <a:pt x="174" y="366"/>
                  </a:lnTo>
                  <a:lnTo>
                    <a:pt x="162" y="342"/>
                  </a:lnTo>
                  <a:lnTo>
                    <a:pt x="138" y="342"/>
                  </a:lnTo>
                  <a:lnTo>
                    <a:pt x="108" y="366"/>
                  </a:lnTo>
                  <a:lnTo>
                    <a:pt x="78" y="336"/>
                  </a:lnTo>
                  <a:lnTo>
                    <a:pt x="60" y="342"/>
                  </a:lnTo>
                  <a:lnTo>
                    <a:pt x="36" y="342"/>
                  </a:lnTo>
                  <a:lnTo>
                    <a:pt x="36" y="318"/>
                  </a:lnTo>
                  <a:lnTo>
                    <a:pt x="18" y="306"/>
                  </a:lnTo>
                  <a:lnTo>
                    <a:pt x="18" y="282"/>
                  </a:lnTo>
                  <a:lnTo>
                    <a:pt x="0" y="270"/>
                  </a:lnTo>
                  <a:lnTo>
                    <a:pt x="6" y="270"/>
                  </a:lnTo>
                  <a:lnTo>
                    <a:pt x="24" y="264"/>
                  </a:lnTo>
                  <a:lnTo>
                    <a:pt x="54" y="252"/>
                  </a:lnTo>
                  <a:lnTo>
                    <a:pt x="72" y="276"/>
                  </a:lnTo>
                  <a:lnTo>
                    <a:pt x="114" y="282"/>
                  </a:lnTo>
                  <a:lnTo>
                    <a:pt x="126" y="276"/>
                  </a:lnTo>
                  <a:lnTo>
                    <a:pt x="120" y="252"/>
                  </a:lnTo>
                  <a:lnTo>
                    <a:pt x="162" y="252"/>
                  </a:lnTo>
                  <a:lnTo>
                    <a:pt x="204" y="258"/>
                  </a:lnTo>
                  <a:lnTo>
                    <a:pt x="228" y="270"/>
                  </a:lnTo>
                  <a:lnTo>
                    <a:pt x="252" y="264"/>
                  </a:lnTo>
                  <a:lnTo>
                    <a:pt x="276" y="270"/>
                  </a:lnTo>
                  <a:lnTo>
                    <a:pt x="300" y="264"/>
                  </a:lnTo>
                  <a:lnTo>
                    <a:pt x="354" y="234"/>
                  </a:lnTo>
                  <a:lnTo>
                    <a:pt x="378" y="234"/>
                  </a:lnTo>
                  <a:lnTo>
                    <a:pt x="414" y="240"/>
                  </a:lnTo>
                  <a:lnTo>
                    <a:pt x="444" y="234"/>
                  </a:lnTo>
                  <a:lnTo>
                    <a:pt x="480" y="252"/>
                  </a:lnTo>
                  <a:lnTo>
                    <a:pt x="498" y="240"/>
                  </a:lnTo>
                  <a:lnTo>
                    <a:pt x="492" y="216"/>
                  </a:lnTo>
                  <a:lnTo>
                    <a:pt x="456" y="198"/>
                  </a:lnTo>
                  <a:lnTo>
                    <a:pt x="456" y="180"/>
                  </a:lnTo>
                  <a:lnTo>
                    <a:pt x="492" y="132"/>
                  </a:lnTo>
                  <a:lnTo>
                    <a:pt x="528" y="114"/>
                  </a:lnTo>
                  <a:lnTo>
                    <a:pt x="546" y="90"/>
                  </a:lnTo>
                  <a:lnTo>
                    <a:pt x="570" y="90"/>
                  </a:lnTo>
                  <a:lnTo>
                    <a:pt x="570" y="60"/>
                  </a:lnTo>
                  <a:lnTo>
                    <a:pt x="576" y="36"/>
                  </a:lnTo>
                  <a:lnTo>
                    <a:pt x="600" y="36"/>
                  </a:lnTo>
                  <a:lnTo>
                    <a:pt x="678" y="78"/>
                  </a:lnTo>
                  <a:lnTo>
                    <a:pt x="690" y="66"/>
                  </a:lnTo>
                  <a:lnTo>
                    <a:pt x="732" y="60"/>
                  </a:lnTo>
                  <a:lnTo>
                    <a:pt x="732" y="42"/>
                  </a:lnTo>
                  <a:lnTo>
                    <a:pt x="750" y="3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3" name="Freeform 63">
              <a:extLst>
                <a:ext uri="{FF2B5EF4-FFF2-40B4-BE49-F238E27FC236}">
                  <a16:creationId xmlns:a16="http://schemas.microsoft.com/office/drawing/2014/main" id="{3AEE2626-E13D-4E07-A216-39A204754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3326" y="3787447"/>
              <a:ext cx="219128" cy="167843"/>
            </a:xfrm>
            <a:custGeom>
              <a:avLst/>
              <a:gdLst/>
              <a:ahLst/>
              <a:cxnLst>
                <a:cxn ang="0">
                  <a:pos x="576" y="18"/>
                </a:cxn>
                <a:cxn ang="0">
                  <a:pos x="618" y="42"/>
                </a:cxn>
                <a:cxn ang="0">
                  <a:pos x="570" y="30"/>
                </a:cxn>
                <a:cxn ang="0">
                  <a:pos x="570" y="84"/>
                </a:cxn>
                <a:cxn ang="0">
                  <a:pos x="696" y="78"/>
                </a:cxn>
                <a:cxn ang="0">
                  <a:pos x="744" y="48"/>
                </a:cxn>
                <a:cxn ang="0">
                  <a:pos x="660" y="108"/>
                </a:cxn>
                <a:cxn ang="0">
                  <a:pos x="714" y="108"/>
                </a:cxn>
                <a:cxn ang="0">
                  <a:pos x="786" y="60"/>
                </a:cxn>
                <a:cxn ang="0">
                  <a:pos x="1182" y="54"/>
                </a:cxn>
                <a:cxn ang="0">
                  <a:pos x="1236" y="78"/>
                </a:cxn>
                <a:cxn ang="0">
                  <a:pos x="1254" y="162"/>
                </a:cxn>
                <a:cxn ang="0">
                  <a:pos x="1302" y="264"/>
                </a:cxn>
                <a:cxn ang="0">
                  <a:pos x="1332" y="330"/>
                </a:cxn>
                <a:cxn ang="0">
                  <a:pos x="1350" y="432"/>
                </a:cxn>
                <a:cxn ang="0">
                  <a:pos x="1296" y="474"/>
                </a:cxn>
                <a:cxn ang="0">
                  <a:pos x="1338" y="558"/>
                </a:cxn>
                <a:cxn ang="0">
                  <a:pos x="1338" y="660"/>
                </a:cxn>
                <a:cxn ang="0">
                  <a:pos x="1374" y="720"/>
                </a:cxn>
                <a:cxn ang="0">
                  <a:pos x="1398" y="756"/>
                </a:cxn>
                <a:cxn ang="0">
                  <a:pos x="1410" y="798"/>
                </a:cxn>
                <a:cxn ang="0">
                  <a:pos x="1380" y="840"/>
                </a:cxn>
                <a:cxn ang="0">
                  <a:pos x="1344" y="900"/>
                </a:cxn>
                <a:cxn ang="0">
                  <a:pos x="1254" y="1032"/>
                </a:cxn>
                <a:cxn ang="0">
                  <a:pos x="1218" y="1074"/>
                </a:cxn>
                <a:cxn ang="0">
                  <a:pos x="1098" y="1038"/>
                </a:cxn>
                <a:cxn ang="0">
                  <a:pos x="1056" y="1038"/>
                </a:cxn>
                <a:cxn ang="0">
                  <a:pos x="1008" y="1056"/>
                </a:cxn>
                <a:cxn ang="0">
                  <a:pos x="924" y="1044"/>
                </a:cxn>
                <a:cxn ang="0">
                  <a:pos x="882" y="1074"/>
                </a:cxn>
                <a:cxn ang="0">
                  <a:pos x="840" y="1038"/>
                </a:cxn>
                <a:cxn ang="0">
                  <a:pos x="774" y="1014"/>
                </a:cxn>
                <a:cxn ang="0">
                  <a:pos x="732" y="1026"/>
                </a:cxn>
                <a:cxn ang="0">
                  <a:pos x="612" y="918"/>
                </a:cxn>
                <a:cxn ang="0">
                  <a:pos x="510" y="918"/>
                </a:cxn>
                <a:cxn ang="0">
                  <a:pos x="486" y="870"/>
                </a:cxn>
                <a:cxn ang="0">
                  <a:pos x="366" y="840"/>
                </a:cxn>
                <a:cxn ang="0">
                  <a:pos x="390" y="888"/>
                </a:cxn>
                <a:cxn ang="0">
                  <a:pos x="354" y="906"/>
                </a:cxn>
                <a:cxn ang="0">
                  <a:pos x="336" y="870"/>
                </a:cxn>
                <a:cxn ang="0">
                  <a:pos x="312" y="846"/>
                </a:cxn>
                <a:cxn ang="0">
                  <a:pos x="300" y="798"/>
                </a:cxn>
                <a:cxn ang="0">
                  <a:pos x="252" y="780"/>
                </a:cxn>
                <a:cxn ang="0">
                  <a:pos x="192" y="756"/>
                </a:cxn>
                <a:cxn ang="0">
                  <a:pos x="150" y="756"/>
                </a:cxn>
                <a:cxn ang="0">
                  <a:pos x="126" y="750"/>
                </a:cxn>
                <a:cxn ang="0">
                  <a:pos x="132" y="660"/>
                </a:cxn>
                <a:cxn ang="0">
                  <a:pos x="90" y="630"/>
                </a:cxn>
                <a:cxn ang="0">
                  <a:pos x="78" y="552"/>
                </a:cxn>
                <a:cxn ang="0">
                  <a:pos x="60" y="498"/>
                </a:cxn>
                <a:cxn ang="0">
                  <a:pos x="48" y="444"/>
                </a:cxn>
                <a:cxn ang="0">
                  <a:pos x="0" y="378"/>
                </a:cxn>
                <a:cxn ang="0">
                  <a:pos x="48" y="312"/>
                </a:cxn>
                <a:cxn ang="0">
                  <a:pos x="42" y="252"/>
                </a:cxn>
                <a:cxn ang="0">
                  <a:pos x="54" y="234"/>
                </a:cxn>
                <a:cxn ang="0">
                  <a:pos x="84" y="162"/>
                </a:cxn>
                <a:cxn ang="0">
                  <a:pos x="204" y="126"/>
                </a:cxn>
                <a:cxn ang="0">
                  <a:pos x="252" y="102"/>
                </a:cxn>
                <a:cxn ang="0">
                  <a:pos x="324" y="72"/>
                </a:cxn>
                <a:cxn ang="0">
                  <a:pos x="396" y="24"/>
                </a:cxn>
                <a:cxn ang="0">
                  <a:pos x="498" y="0"/>
                </a:cxn>
              </a:cxnLst>
              <a:rect l="0" t="0" r="r" b="b"/>
              <a:pathLst>
                <a:path w="1410" h="1080">
                  <a:moveTo>
                    <a:pt x="498" y="0"/>
                  </a:moveTo>
                  <a:lnTo>
                    <a:pt x="576" y="18"/>
                  </a:lnTo>
                  <a:lnTo>
                    <a:pt x="624" y="36"/>
                  </a:lnTo>
                  <a:lnTo>
                    <a:pt x="618" y="42"/>
                  </a:lnTo>
                  <a:lnTo>
                    <a:pt x="606" y="36"/>
                  </a:lnTo>
                  <a:lnTo>
                    <a:pt x="570" y="30"/>
                  </a:lnTo>
                  <a:lnTo>
                    <a:pt x="558" y="54"/>
                  </a:lnTo>
                  <a:lnTo>
                    <a:pt x="570" y="84"/>
                  </a:lnTo>
                  <a:lnTo>
                    <a:pt x="642" y="102"/>
                  </a:lnTo>
                  <a:lnTo>
                    <a:pt x="696" y="78"/>
                  </a:lnTo>
                  <a:lnTo>
                    <a:pt x="726" y="48"/>
                  </a:lnTo>
                  <a:lnTo>
                    <a:pt x="744" y="48"/>
                  </a:lnTo>
                  <a:lnTo>
                    <a:pt x="702" y="84"/>
                  </a:lnTo>
                  <a:lnTo>
                    <a:pt x="660" y="108"/>
                  </a:lnTo>
                  <a:lnTo>
                    <a:pt x="672" y="114"/>
                  </a:lnTo>
                  <a:lnTo>
                    <a:pt x="714" y="108"/>
                  </a:lnTo>
                  <a:lnTo>
                    <a:pt x="768" y="66"/>
                  </a:lnTo>
                  <a:lnTo>
                    <a:pt x="786" y="60"/>
                  </a:lnTo>
                  <a:lnTo>
                    <a:pt x="978" y="72"/>
                  </a:lnTo>
                  <a:lnTo>
                    <a:pt x="1182" y="54"/>
                  </a:lnTo>
                  <a:lnTo>
                    <a:pt x="1218" y="78"/>
                  </a:lnTo>
                  <a:lnTo>
                    <a:pt x="1236" y="78"/>
                  </a:lnTo>
                  <a:lnTo>
                    <a:pt x="1254" y="132"/>
                  </a:lnTo>
                  <a:lnTo>
                    <a:pt x="1254" y="162"/>
                  </a:lnTo>
                  <a:lnTo>
                    <a:pt x="1278" y="204"/>
                  </a:lnTo>
                  <a:lnTo>
                    <a:pt x="1302" y="264"/>
                  </a:lnTo>
                  <a:lnTo>
                    <a:pt x="1320" y="294"/>
                  </a:lnTo>
                  <a:lnTo>
                    <a:pt x="1332" y="330"/>
                  </a:lnTo>
                  <a:lnTo>
                    <a:pt x="1344" y="342"/>
                  </a:lnTo>
                  <a:lnTo>
                    <a:pt x="1350" y="432"/>
                  </a:lnTo>
                  <a:lnTo>
                    <a:pt x="1314" y="438"/>
                  </a:lnTo>
                  <a:lnTo>
                    <a:pt x="1296" y="474"/>
                  </a:lnTo>
                  <a:lnTo>
                    <a:pt x="1308" y="516"/>
                  </a:lnTo>
                  <a:lnTo>
                    <a:pt x="1338" y="558"/>
                  </a:lnTo>
                  <a:lnTo>
                    <a:pt x="1332" y="600"/>
                  </a:lnTo>
                  <a:lnTo>
                    <a:pt x="1338" y="660"/>
                  </a:lnTo>
                  <a:lnTo>
                    <a:pt x="1356" y="678"/>
                  </a:lnTo>
                  <a:lnTo>
                    <a:pt x="1374" y="720"/>
                  </a:lnTo>
                  <a:lnTo>
                    <a:pt x="1410" y="738"/>
                  </a:lnTo>
                  <a:lnTo>
                    <a:pt x="1398" y="756"/>
                  </a:lnTo>
                  <a:lnTo>
                    <a:pt x="1398" y="780"/>
                  </a:lnTo>
                  <a:lnTo>
                    <a:pt x="1410" y="798"/>
                  </a:lnTo>
                  <a:lnTo>
                    <a:pt x="1404" y="834"/>
                  </a:lnTo>
                  <a:lnTo>
                    <a:pt x="1380" y="840"/>
                  </a:lnTo>
                  <a:lnTo>
                    <a:pt x="1356" y="858"/>
                  </a:lnTo>
                  <a:lnTo>
                    <a:pt x="1344" y="900"/>
                  </a:lnTo>
                  <a:lnTo>
                    <a:pt x="1248" y="996"/>
                  </a:lnTo>
                  <a:lnTo>
                    <a:pt x="1254" y="1032"/>
                  </a:lnTo>
                  <a:lnTo>
                    <a:pt x="1254" y="1080"/>
                  </a:lnTo>
                  <a:lnTo>
                    <a:pt x="1218" y="1074"/>
                  </a:lnTo>
                  <a:lnTo>
                    <a:pt x="1152" y="1044"/>
                  </a:lnTo>
                  <a:lnTo>
                    <a:pt x="1098" y="1038"/>
                  </a:lnTo>
                  <a:lnTo>
                    <a:pt x="1080" y="1050"/>
                  </a:lnTo>
                  <a:lnTo>
                    <a:pt x="1056" y="1038"/>
                  </a:lnTo>
                  <a:lnTo>
                    <a:pt x="1026" y="1038"/>
                  </a:lnTo>
                  <a:lnTo>
                    <a:pt x="1008" y="1056"/>
                  </a:lnTo>
                  <a:lnTo>
                    <a:pt x="990" y="1044"/>
                  </a:lnTo>
                  <a:lnTo>
                    <a:pt x="924" y="1044"/>
                  </a:lnTo>
                  <a:lnTo>
                    <a:pt x="900" y="1050"/>
                  </a:lnTo>
                  <a:lnTo>
                    <a:pt x="882" y="1074"/>
                  </a:lnTo>
                  <a:lnTo>
                    <a:pt x="846" y="1074"/>
                  </a:lnTo>
                  <a:lnTo>
                    <a:pt x="840" y="1038"/>
                  </a:lnTo>
                  <a:lnTo>
                    <a:pt x="816" y="1014"/>
                  </a:lnTo>
                  <a:lnTo>
                    <a:pt x="774" y="1014"/>
                  </a:lnTo>
                  <a:lnTo>
                    <a:pt x="762" y="1026"/>
                  </a:lnTo>
                  <a:lnTo>
                    <a:pt x="732" y="1026"/>
                  </a:lnTo>
                  <a:lnTo>
                    <a:pt x="708" y="978"/>
                  </a:lnTo>
                  <a:lnTo>
                    <a:pt x="612" y="918"/>
                  </a:lnTo>
                  <a:lnTo>
                    <a:pt x="564" y="906"/>
                  </a:lnTo>
                  <a:lnTo>
                    <a:pt x="510" y="918"/>
                  </a:lnTo>
                  <a:lnTo>
                    <a:pt x="474" y="894"/>
                  </a:lnTo>
                  <a:lnTo>
                    <a:pt x="486" y="870"/>
                  </a:lnTo>
                  <a:lnTo>
                    <a:pt x="438" y="876"/>
                  </a:lnTo>
                  <a:lnTo>
                    <a:pt x="366" y="840"/>
                  </a:lnTo>
                  <a:lnTo>
                    <a:pt x="354" y="846"/>
                  </a:lnTo>
                  <a:lnTo>
                    <a:pt x="390" y="888"/>
                  </a:lnTo>
                  <a:lnTo>
                    <a:pt x="366" y="888"/>
                  </a:lnTo>
                  <a:lnTo>
                    <a:pt x="354" y="906"/>
                  </a:lnTo>
                  <a:lnTo>
                    <a:pt x="330" y="894"/>
                  </a:lnTo>
                  <a:lnTo>
                    <a:pt x="336" y="870"/>
                  </a:lnTo>
                  <a:lnTo>
                    <a:pt x="324" y="864"/>
                  </a:lnTo>
                  <a:lnTo>
                    <a:pt x="312" y="846"/>
                  </a:lnTo>
                  <a:lnTo>
                    <a:pt x="324" y="816"/>
                  </a:lnTo>
                  <a:lnTo>
                    <a:pt x="300" y="798"/>
                  </a:lnTo>
                  <a:lnTo>
                    <a:pt x="276" y="804"/>
                  </a:lnTo>
                  <a:lnTo>
                    <a:pt x="252" y="780"/>
                  </a:lnTo>
                  <a:lnTo>
                    <a:pt x="252" y="762"/>
                  </a:lnTo>
                  <a:lnTo>
                    <a:pt x="192" y="756"/>
                  </a:lnTo>
                  <a:lnTo>
                    <a:pt x="174" y="762"/>
                  </a:lnTo>
                  <a:lnTo>
                    <a:pt x="150" y="756"/>
                  </a:lnTo>
                  <a:lnTo>
                    <a:pt x="138" y="768"/>
                  </a:lnTo>
                  <a:lnTo>
                    <a:pt x="126" y="750"/>
                  </a:lnTo>
                  <a:lnTo>
                    <a:pt x="132" y="738"/>
                  </a:lnTo>
                  <a:lnTo>
                    <a:pt x="132" y="660"/>
                  </a:lnTo>
                  <a:lnTo>
                    <a:pt x="114" y="642"/>
                  </a:lnTo>
                  <a:lnTo>
                    <a:pt x="90" y="630"/>
                  </a:lnTo>
                  <a:lnTo>
                    <a:pt x="66" y="576"/>
                  </a:lnTo>
                  <a:lnTo>
                    <a:pt x="78" y="552"/>
                  </a:lnTo>
                  <a:lnTo>
                    <a:pt x="60" y="522"/>
                  </a:lnTo>
                  <a:lnTo>
                    <a:pt x="60" y="498"/>
                  </a:lnTo>
                  <a:lnTo>
                    <a:pt x="42" y="474"/>
                  </a:lnTo>
                  <a:lnTo>
                    <a:pt x="48" y="444"/>
                  </a:lnTo>
                  <a:lnTo>
                    <a:pt x="0" y="396"/>
                  </a:lnTo>
                  <a:lnTo>
                    <a:pt x="0" y="378"/>
                  </a:lnTo>
                  <a:lnTo>
                    <a:pt x="42" y="360"/>
                  </a:lnTo>
                  <a:lnTo>
                    <a:pt x="48" y="312"/>
                  </a:lnTo>
                  <a:lnTo>
                    <a:pt x="30" y="252"/>
                  </a:lnTo>
                  <a:lnTo>
                    <a:pt x="42" y="252"/>
                  </a:lnTo>
                  <a:lnTo>
                    <a:pt x="42" y="234"/>
                  </a:lnTo>
                  <a:lnTo>
                    <a:pt x="54" y="234"/>
                  </a:lnTo>
                  <a:lnTo>
                    <a:pt x="66" y="198"/>
                  </a:lnTo>
                  <a:lnTo>
                    <a:pt x="84" y="162"/>
                  </a:lnTo>
                  <a:lnTo>
                    <a:pt x="132" y="162"/>
                  </a:lnTo>
                  <a:lnTo>
                    <a:pt x="204" y="126"/>
                  </a:lnTo>
                  <a:lnTo>
                    <a:pt x="252" y="126"/>
                  </a:lnTo>
                  <a:lnTo>
                    <a:pt x="252" y="102"/>
                  </a:lnTo>
                  <a:lnTo>
                    <a:pt x="276" y="72"/>
                  </a:lnTo>
                  <a:lnTo>
                    <a:pt x="324" y="72"/>
                  </a:lnTo>
                  <a:lnTo>
                    <a:pt x="348" y="36"/>
                  </a:lnTo>
                  <a:lnTo>
                    <a:pt x="396" y="24"/>
                  </a:lnTo>
                  <a:lnTo>
                    <a:pt x="438" y="24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4" name="Freeform 64">
              <a:extLst>
                <a:ext uri="{FF2B5EF4-FFF2-40B4-BE49-F238E27FC236}">
                  <a16:creationId xmlns:a16="http://schemas.microsoft.com/office/drawing/2014/main" id="{E75606D9-41A3-42C4-A92C-D7FAC8A7F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9500" y="3903072"/>
              <a:ext cx="175302" cy="69002"/>
            </a:xfrm>
            <a:custGeom>
              <a:avLst/>
              <a:gdLst/>
              <a:ahLst/>
              <a:cxnLst>
                <a:cxn ang="0">
                  <a:pos x="402" y="12"/>
                </a:cxn>
                <a:cxn ang="0">
                  <a:pos x="420" y="24"/>
                </a:cxn>
                <a:cxn ang="0">
                  <a:pos x="456" y="18"/>
                </a:cxn>
                <a:cxn ang="0">
                  <a:pos x="534" y="18"/>
                </a:cxn>
                <a:cxn ang="0">
                  <a:pos x="558" y="60"/>
                </a:cxn>
                <a:cxn ang="0">
                  <a:pos x="606" y="72"/>
                </a:cxn>
                <a:cxn ang="0">
                  <a:pos x="606" y="120"/>
                </a:cxn>
                <a:cxn ang="0">
                  <a:pos x="612" y="150"/>
                </a:cxn>
                <a:cxn ang="0">
                  <a:pos x="648" y="144"/>
                </a:cxn>
                <a:cxn ang="0">
                  <a:pos x="636" y="102"/>
                </a:cxn>
                <a:cxn ang="0">
                  <a:pos x="720" y="132"/>
                </a:cxn>
                <a:cxn ang="0">
                  <a:pos x="756" y="150"/>
                </a:cxn>
                <a:cxn ang="0">
                  <a:pos x="846" y="162"/>
                </a:cxn>
                <a:cxn ang="0">
                  <a:pos x="990" y="234"/>
                </a:cxn>
                <a:cxn ang="0">
                  <a:pos x="1044" y="282"/>
                </a:cxn>
                <a:cxn ang="0">
                  <a:pos x="1098" y="270"/>
                </a:cxn>
                <a:cxn ang="0">
                  <a:pos x="1128" y="330"/>
                </a:cxn>
                <a:cxn ang="0">
                  <a:pos x="1026" y="348"/>
                </a:cxn>
                <a:cxn ang="0">
                  <a:pos x="942" y="390"/>
                </a:cxn>
                <a:cxn ang="0">
                  <a:pos x="828" y="420"/>
                </a:cxn>
                <a:cxn ang="0">
                  <a:pos x="780" y="408"/>
                </a:cxn>
                <a:cxn ang="0">
                  <a:pos x="672" y="414"/>
                </a:cxn>
                <a:cxn ang="0">
                  <a:pos x="606" y="408"/>
                </a:cxn>
                <a:cxn ang="0">
                  <a:pos x="528" y="378"/>
                </a:cxn>
                <a:cxn ang="0">
                  <a:pos x="438" y="366"/>
                </a:cxn>
                <a:cxn ang="0">
                  <a:pos x="408" y="408"/>
                </a:cxn>
                <a:cxn ang="0">
                  <a:pos x="366" y="432"/>
                </a:cxn>
                <a:cxn ang="0">
                  <a:pos x="276" y="402"/>
                </a:cxn>
                <a:cxn ang="0">
                  <a:pos x="192" y="336"/>
                </a:cxn>
                <a:cxn ang="0">
                  <a:pos x="108" y="288"/>
                </a:cxn>
                <a:cxn ang="0">
                  <a:pos x="72" y="252"/>
                </a:cxn>
                <a:cxn ang="0">
                  <a:pos x="42" y="174"/>
                </a:cxn>
                <a:cxn ang="0">
                  <a:pos x="0" y="126"/>
                </a:cxn>
                <a:cxn ang="0">
                  <a:pos x="24" y="132"/>
                </a:cxn>
                <a:cxn ang="0">
                  <a:pos x="108" y="96"/>
                </a:cxn>
                <a:cxn ang="0">
                  <a:pos x="162" y="66"/>
                </a:cxn>
                <a:cxn ang="0">
                  <a:pos x="210" y="42"/>
                </a:cxn>
                <a:cxn ang="0">
                  <a:pos x="282" y="42"/>
                </a:cxn>
                <a:cxn ang="0">
                  <a:pos x="312" y="6"/>
                </a:cxn>
                <a:cxn ang="0">
                  <a:pos x="378" y="0"/>
                </a:cxn>
              </a:cxnLst>
              <a:rect l="0" t="0" r="r" b="b"/>
              <a:pathLst>
                <a:path w="1128" h="444">
                  <a:moveTo>
                    <a:pt x="378" y="0"/>
                  </a:moveTo>
                  <a:lnTo>
                    <a:pt x="402" y="12"/>
                  </a:lnTo>
                  <a:lnTo>
                    <a:pt x="408" y="6"/>
                  </a:lnTo>
                  <a:lnTo>
                    <a:pt x="420" y="24"/>
                  </a:lnTo>
                  <a:lnTo>
                    <a:pt x="432" y="12"/>
                  </a:lnTo>
                  <a:lnTo>
                    <a:pt x="456" y="18"/>
                  </a:lnTo>
                  <a:lnTo>
                    <a:pt x="474" y="12"/>
                  </a:lnTo>
                  <a:lnTo>
                    <a:pt x="534" y="18"/>
                  </a:lnTo>
                  <a:lnTo>
                    <a:pt x="534" y="36"/>
                  </a:lnTo>
                  <a:lnTo>
                    <a:pt x="558" y="60"/>
                  </a:lnTo>
                  <a:lnTo>
                    <a:pt x="582" y="54"/>
                  </a:lnTo>
                  <a:lnTo>
                    <a:pt x="606" y="72"/>
                  </a:lnTo>
                  <a:lnTo>
                    <a:pt x="594" y="102"/>
                  </a:lnTo>
                  <a:lnTo>
                    <a:pt x="606" y="120"/>
                  </a:lnTo>
                  <a:lnTo>
                    <a:pt x="618" y="126"/>
                  </a:lnTo>
                  <a:lnTo>
                    <a:pt x="612" y="150"/>
                  </a:lnTo>
                  <a:lnTo>
                    <a:pt x="636" y="162"/>
                  </a:lnTo>
                  <a:lnTo>
                    <a:pt x="648" y="144"/>
                  </a:lnTo>
                  <a:lnTo>
                    <a:pt x="672" y="144"/>
                  </a:lnTo>
                  <a:lnTo>
                    <a:pt x="636" y="102"/>
                  </a:lnTo>
                  <a:lnTo>
                    <a:pt x="648" y="96"/>
                  </a:lnTo>
                  <a:lnTo>
                    <a:pt x="720" y="132"/>
                  </a:lnTo>
                  <a:lnTo>
                    <a:pt x="768" y="126"/>
                  </a:lnTo>
                  <a:lnTo>
                    <a:pt x="756" y="150"/>
                  </a:lnTo>
                  <a:lnTo>
                    <a:pt x="792" y="174"/>
                  </a:lnTo>
                  <a:lnTo>
                    <a:pt x="846" y="162"/>
                  </a:lnTo>
                  <a:lnTo>
                    <a:pt x="894" y="174"/>
                  </a:lnTo>
                  <a:lnTo>
                    <a:pt x="990" y="234"/>
                  </a:lnTo>
                  <a:lnTo>
                    <a:pt x="1014" y="282"/>
                  </a:lnTo>
                  <a:lnTo>
                    <a:pt x="1044" y="282"/>
                  </a:lnTo>
                  <a:lnTo>
                    <a:pt x="1056" y="270"/>
                  </a:lnTo>
                  <a:lnTo>
                    <a:pt x="1098" y="270"/>
                  </a:lnTo>
                  <a:lnTo>
                    <a:pt x="1122" y="294"/>
                  </a:lnTo>
                  <a:lnTo>
                    <a:pt x="1128" y="330"/>
                  </a:lnTo>
                  <a:lnTo>
                    <a:pt x="1056" y="324"/>
                  </a:lnTo>
                  <a:lnTo>
                    <a:pt x="1026" y="348"/>
                  </a:lnTo>
                  <a:lnTo>
                    <a:pt x="984" y="354"/>
                  </a:lnTo>
                  <a:lnTo>
                    <a:pt x="942" y="390"/>
                  </a:lnTo>
                  <a:lnTo>
                    <a:pt x="888" y="402"/>
                  </a:lnTo>
                  <a:lnTo>
                    <a:pt x="828" y="420"/>
                  </a:lnTo>
                  <a:lnTo>
                    <a:pt x="816" y="408"/>
                  </a:lnTo>
                  <a:lnTo>
                    <a:pt x="780" y="408"/>
                  </a:lnTo>
                  <a:lnTo>
                    <a:pt x="744" y="432"/>
                  </a:lnTo>
                  <a:lnTo>
                    <a:pt x="672" y="414"/>
                  </a:lnTo>
                  <a:lnTo>
                    <a:pt x="648" y="396"/>
                  </a:lnTo>
                  <a:lnTo>
                    <a:pt x="606" y="408"/>
                  </a:lnTo>
                  <a:lnTo>
                    <a:pt x="564" y="402"/>
                  </a:lnTo>
                  <a:lnTo>
                    <a:pt x="528" y="378"/>
                  </a:lnTo>
                  <a:lnTo>
                    <a:pt x="468" y="378"/>
                  </a:lnTo>
                  <a:lnTo>
                    <a:pt x="438" y="366"/>
                  </a:lnTo>
                  <a:lnTo>
                    <a:pt x="426" y="396"/>
                  </a:lnTo>
                  <a:lnTo>
                    <a:pt x="408" y="408"/>
                  </a:lnTo>
                  <a:lnTo>
                    <a:pt x="408" y="426"/>
                  </a:lnTo>
                  <a:lnTo>
                    <a:pt x="366" y="432"/>
                  </a:lnTo>
                  <a:lnTo>
                    <a:pt x="354" y="444"/>
                  </a:lnTo>
                  <a:lnTo>
                    <a:pt x="276" y="402"/>
                  </a:lnTo>
                  <a:lnTo>
                    <a:pt x="252" y="402"/>
                  </a:lnTo>
                  <a:lnTo>
                    <a:pt x="192" y="336"/>
                  </a:lnTo>
                  <a:lnTo>
                    <a:pt x="162" y="318"/>
                  </a:lnTo>
                  <a:lnTo>
                    <a:pt x="108" y="288"/>
                  </a:lnTo>
                  <a:lnTo>
                    <a:pt x="78" y="270"/>
                  </a:lnTo>
                  <a:lnTo>
                    <a:pt x="72" y="252"/>
                  </a:lnTo>
                  <a:lnTo>
                    <a:pt x="72" y="216"/>
                  </a:lnTo>
                  <a:lnTo>
                    <a:pt x="42" y="174"/>
                  </a:lnTo>
                  <a:lnTo>
                    <a:pt x="0" y="150"/>
                  </a:lnTo>
                  <a:lnTo>
                    <a:pt x="0" y="126"/>
                  </a:lnTo>
                  <a:lnTo>
                    <a:pt x="12" y="120"/>
                  </a:lnTo>
                  <a:lnTo>
                    <a:pt x="24" y="132"/>
                  </a:lnTo>
                  <a:lnTo>
                    <a:pt x="54" y="144"/>
                  </a:lnTo>
                  <a:lnTo>
                    <a:pt x="108" y="96"/>
                  </a:lnTo>
                  <a:lnTo>
                    <a:pt x="132" y="96"/>
                  </a:lnTo>
                  <a:lnTo>
                    <a:pt x="162" y="66"/>
                  </a:lnTo>
                  <a:lnTo>
                    <a:pt x="192" y="60"/>
                  </a:lnTo>
                  <a:lnTo>
                    <a:pt x="210" y="42"/>
                  </a:lnTo>
                  <a:lnTo>
                    <a:pt x="264" y="36"/>
                  </a:lnTo>
                  <a:lnTo>
                    <a:pt x="282" y="42"/>
                  </a:lnTo>
                  <a:lnTo>
                    <a:pt x="312" y="30"/>
                  </a:lnTo>
                  <a:lnTo>
                    <a:pt x="312" y="6"/>
                  </a:lnTo>
                  <a:lnTo>
                    <a:pt x="360" y="12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5" name="Freeform 66">
              <a:extLst>
                <a:ext uri="{FF2B5EF4-FFF2-40B4-BE49-F238E27FC236}">
                  <a16:creationId xmlns:a16="http://schemas.microsoft.com/office/drawing/2014/main" id="{B34E832C-90B1-4FF8-A9C3-73B78BD5941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0079" y="4007507"/>
              <a:ext cx="4662" cy="559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30" y="12"/>
                </a:cxn>
                <a:cxn ang="0">
                  <a:pos x="30" y="36"/>
                </a:cxn>
                <a:cxn ang="0">
                  <a:pos x="12" y="36"/>
                </a:cxn>
                <a:cxn ang="0">
                  <a:pos x="0" y="18"/>
                </a:cxn>
                <a:cxn ang="0">
                  <a:pos x="12" y="0"/>
                </a:cxn>
              </a:cxnLst>
              <a:rect l="0" t="0" r="r" b="b"/>
              <a:pathLst>
                <a:path w="30" h="36">
                  <a:moveTo>
                    <a:pt x="12" y="0"/>
                  </a:moveTo>
                  <a:lnTo>
                    <a:pt x="30" y="12"/>
                  </a:lnTo>
                  <a:lnTo>
                    <a:pt x="30" y="36"/>
                  </a:lnTo>
                  <a:lnTo>
                    <a:pt x="12" y="36"/>
                  </a:lnTo>
                  <a:lnTo>
                    <a:pt x="0" y="18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6" name="Freeform 70">
              <a:extLst>
                <a:ext uri="{FF2B5EF4-FFF2-40B4-BE49-F238E27FC236}">
                  <a16:creationId xmlns:a16="http://schemas.microsoft.com/office/drawing/2014/main" id="{F0F0143B-B692-4296-BB57-AE1620F456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1496" y="3929181"/>
              <a:ext cx="16784" cy="2051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0"/>
                </a:cxn>
                <a:cxn ang="0">
                  <a:pos x="84" y="42"/>
                </a:cxn>
                <a:cxn ang="0">
                  <a:pos x="90" y="72"/>
                </a:cxn>
                <a:cxn ang="0">
                  <a:pos x="108" y="84"/>
                </a:cxn>
                <a:cxn ang="0">
                  <a:pos x="108" y="126"/>
                </a:cxn>
                <a:cxn ang="0">
                  <a:pos x="84" y="132"/>
                </a:cxn>
                <a:cxn ang="0">
                  <a:pos x="42" y="126"/>
                </a:cxn>
                <a:cxn ang="0">
                  <a:pos x="30" y="96"/>
                </a:cxn>
                <a:cxn ang="0">
                  <a:pos x="24" y="96"/>
                </a:cxn>
                <a:cxn ang="0">
                  <a:pos x="24" y="84"/>
                </a:cxn>
                <a:cxn ang="0">
                  <a:pos x="12" y="72"/>
                </a:cxn>
                <a:cxn ang="0">
                  <a:pos x="12" y="54"/>
                </a:cxn>
                <a:cxn ang="0">
                  <a:pos x="0" y="42"/>
                </a:cxn>
                <a:cxn ang="0">
                  <a:pos x="18" y="24"/>
                </a:cxn>
                <a:cxn ang="0">
                  <a:pos x="30" y="0"/>
                </a:cxn>
              </a:cxnLst>
              <a:rect l="0" t="0" r="r" b="b"/>
              <a:pathLst>
                <a:path w="108" h="132">
                  <a:moveTo>
                    <a:pt x="30" y="0"/>
                  </a:moveTo>
                  <a:lnTo>
                    <a:pt x="48" y="0"/>
                  </a:lnTo>
                  <a:lnTo>
                    <a:pt x="84" y="42"/>
                  </a:lnTo>
                  <a:lnTo>
                    <a:pt x="90" y="72"/>
                  </a:lnTo>
                  <a:lnTo>
                    <a:pt x="108" y="84"/>
                  </a:lnTo>
                  <a:lnTo>
                    <a:pt x="108" y="126"/>
                  </a:lnTo>
                  <a:lnTo>
                    <a:pt x="84" y="132"/>
                  </a:lnTo>
                  <a:lnTo>
                    <a:pt x="42" y="126"/>
                  </a:lnTo>
                  <a:lnTo>
                    <a:pt x="30" y="96"/>
                  </a:lnTo>
                  <a:lnTo>
                    <a:pt x="24" y="96"/>
                  </a:lnTo>
                  <a:lnTo>
                    <a:pt x="24" y="84"/>
                  </a:lnTo>
                  <a:lnTo>
                    <a:pt x="12" y="72"/>
                  </a:lnTo>
                  <a:lnTo>
                    <a:pt x="12" y="54"/>
                  </a:lnTo>
                  <a:lnTo>
                    <a:pt x="0" y="42"/>
                  </a:lnTo>
                  <a:lnTo>
                    <a:pt x="18" y="24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Freeform 71">
              <a:extLst>
                <a:ext uri="{FF2B5EF4-FFF2-40B4-BE49-F238E27FC236}">
                  <a16:creationId xmlns:a16="http://schemas.microsoft.com/office/drawing/2014/main" id="{6E31A157-0390-47A3-B646-C636849769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15744" y="3545940"/>
              <a:ext cx="16784" cy="35434"/>
            </a:xfrm>
            <a:custGeom>
              <a:avLst/>
              <a:gdLst/>
              <a:ahLst/>
              <a:cxnLst>
                <a:cxn ang="0">
                  <a:pos x="54" y="174"/>
                </a:cxn>
                <a:cxn ang="0">
                  <a:pos x="78" y="186"/>
                </a:cxn>
                <a:cxn ang="0">
                  <a:pos x="72" y="198"/>
                </a:cxn>
                <a:cxn ang="0">
                  <a:pos x="78" y="228"/>
                </a:cxn>
                <a:cxn ang="0">
                  <a:pos x="54" y="174"/>
                </a:cxn>
                <a:cxn ang="0">
                  <a:pos x="72" y="108"/>
                </a:cxn>
                <a:cxn ang="0">
                  <a:pos x="84" y="126"/>
                </a:cxn>
                <a:cxn ang="0">
                  <a:pos x="78" y="144"/>
                </a:cxn>
                <a:cxn ang="0">
                  <a:pos x="60" y="120"/>
                </a:cxn>
                <a:cxn ang="0">
                  <a:pos x="72" y="108"/>
                </a:cxn>
                <a:cxn ang="0">
                  <a:pos x="0" y="30"/>
                </a:cxn>
                <a:cxn ang="0">
                  <a:pos x="24" y="60"/>
                </a:cxn>
                <a:cxn ang="0">
                  <a:pos x="0" y="54"/>
                </a:cxn>
                <a:cxn ang="0">
                  <a:pos x="0" y="30"/>
                </a:cxn>
                <a:cxn ang="0">
                  <a:pos x="30" y="6"/>
                </a:cxn>
                <a:cxn ang="0">
                  <a:pos x="66" y="66"/>
                </a:cxn>
                <a:cxn ang="0">
                  <a:pos x="96" y="84"/>
                </a:cxn>
                <a:cxn ang="0">
                  <a:pos x="72" y="84"/>
                </a:cxn>
                <a:cxn ang="0">
                  <a:pos x="30" y="48"/>
                </a:cxn>
                <a:cxn ang="0">
                  <a:pos x="18" y="18"/>
                </a:cxn>
                <a:cxn ang="0">
                  <a:pos x="30" y="6"/>
                </a:cxn>
                <a:cxn ang="0">
                  <a:pos x="90" y="0"/>
                </a:cxn>
                <a:cxn ang="0">
                  <a:pos x="102" y="0"/>
                </a:cxn>
                <a:cxn ang="0">
                  <a:pos x="108" y="18"/>
                </a:cxn>
                <a:cxn ang="0">
                  <a:pos x="90" y="0"/>
                </a:cxn>
                <a:cxn ang="0">
                  <a:pos x="42" y="0"/>
                </a:cxn>
                <a:cxn ang="0">
                  <a:pos x="60" y="0"/>
                </a:cxn>
                <a:cxn ang="0">
                  <a:pos x="90" y="18"/>
                </a:cxn>
                <a:cxn ang="0">
                  <a:pos x="90" y="42"/>
                </a:cxn>
                <a:cxn ang="0">
                  <a:pos x="66" y="36"/>
                </a:cxn>
                <a:cxn ang="0">
                  <a:pos x="42" y="0"/>
                </a:cxn>
              </a:cxnLst>
              <a:rect l="0" t="0" r="r" b="b"/>
              <a:pathLst>
                <a:path w="108" h="228">
                  <a:moveTo>
                    <a:pt x="54" y="174"/>
                  </a:moveTo>
                  <a:lnTo>
                    <a:pt x="78" y="186"/>
                  </a:lnTo>
                  <a:lnTo>
                    <a:pt x="72" y="198"/>
                  </a:lnTo>
                  <a:lnTo>
                    <a:pt x="78" y="228"/>
                  </a:lnTo>
                  <a:lnTo>
                    <a:pt x="54" y="174"/>
                  </a:lnTo>
                  <a:close/>
                  <a:moveTo>
                    <a:pt x="72" y="108"/>
                  </a:moveTo>
                  <a:lnTo>
                    <a:pt x="84" y="126"/>
                  </a:lnTo>
                  <a:lnTo>
                    <a:pt x="78" y="144"/>
                  </a:lnTo>
                  <a:lnTo>
                    <a:pt x="60" y="120"/>
                  </a:lnTo>
                  <a:lnTo>
                    <a:pt x="72" y="108"/>
                  </a:lnTo>
                  <a:close/>
                  <a:moveTo>
                    <a:pt x="0" y="30"/>
                  </a:moveTo>
                  <a:lnTo>
                    <a:pt x="24" y="60"/>
                  </a:lnTo>
                  <a:lnTo>
                    <a:pt x="0" y="54"/>
                  </a:lnTo>
                  <a:lnTo>
                    <a:pt x="0" y="30"/>
                  </a:lnTo>
                  <a:close/>
                  <a:moveTo>
                    <a:pt x="30" y="6"/>
                  </a:moveTo>
                  <a:lnTo>
                    <a:pt x="66" y="66"/>
                  </a:lnTo>
                  <a:lnTo>
                    <a:pt x="96" y="84"/>
                  </a:lnTo>
                  <a:lnTo>
                    <a:pt x="72" y="84"/>
                  </a:lnTo>
                  <a:lnTo>
                    <a:pt x="30" y="48"/>
                  </a:lnTo>
                  <a:lnTo>
                    <a:pt x="18" y="18"/>
                  </a:lnTo>
                  <a:lnTo>
                    <a:pt x="30" y="6"/>
                  </a:lnTo>
                  <a:close/>
                  <a:moveTo>
                    <a:pt x="90" y="0"/>
                  </a:moveTo>
                  <a:lnTo>
                    <a:pt x="102" y="0"/>
                  </a:lnTo>
                  <a:lnTo>
                    <a:pt x="108" y="18"/>
                  </a:lnTo>
                  <a:lnTo>
                    <a:pt x="90" y="0"/>
                  </a:lnTo>
                  <a:close/>
                  <a:moveTo>
                    <a:pt x="42" y="0"/>
                  </a:moveTo>
                  <a:lnTo>
                    <a:pt x="60" y="0"/>
                  </a:lnTo>
                  <a:lnTo>
                    <a:pt x="90" y="18"/>
                  </a:lnTo>
                  <a:lnTo>
                    <a:pt x="90" y="42"/>
                  </a:lnTo>
                  <a:lnTo>
                    <a:pt x="66" y="36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8" name="Freeform 72">
              <a:extLst>
                <a:ext uri="{FF2B5EF4-FFF2-40B4-BE49-F238E27FC236}">
                  <a16:creationId xmlns:a16="http://schemas.microsoft.com/office/drawing/2014/main" id="{35282917-71D5-4DD4-9584-D3D34FEA0B9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1147" y="3774393"/>
              <a:ext cx="96043" cy="114693"/>
            </a:xfrm>
            <a:custGeom>
              <a:avLst/>
              <a:gdLst/>
              <a:ahLst/>
              <a:cxnLst>
                <a:cxn ang="0">
                  <a:pos x="510" y="36"/>
                </a:cxn>
                <a:cxn ang="0">
                  <a:pos x="468" y="66"/>
                </a:cxn>
                <a:cxn ang="0">
                  <a:pos x="426" y="114"/>
                </a:cxn>
                <a:cxn ang="0">
                  <a:pos x="426" y="234"/>
                </a:cxn>
                <a:cxn ang="0">
                  <a:pos x="474" y="180"/>
                </a:cxn>
                <a:cxn ang="0">
                  <a:pos x="570" y="258"/>
                </a:cxn>
                <a:cxn ang="0">
                  <a:pos x="570" y="294"/>
                </a:cxn>
                <a:cxn ang="0">
                  <a:pos x="606" y="360"/>
                </a:cxn>
                <a:cxn ang="0">
                  <a:pos x="606" y="414"/>
                </a:cxn>
                <a:cxn ang="0">
                  <a:pos x="582" y="528"/>
                </a:cxn>
                <a:cxn ang="0">
                  <a:pos x="546" y="588"/>
                </a:cxn>
                <a:cxn ang="0">
                  <a:pos x="510" y="612"/>
                </a:cxn>
                <a:cxn ang="0">
                  <a:pos x="474" y="624"/>
                </a:cxn>
                <a:cxn ang="0">
                  <a:pos x="360" y="660"/>
                </a:cxn>
                <a:cxn ang="0">
                  <a:pos x="306" y="672"/>
                </a:cxn>
                <a:cxn ang="0">
                  <a:pos x="252" y="720"/>
                </a:cxn>
                <a:cxn ang="0">
                  <a:pos x="132" y="726"/>
                </a:cxn>
                <a:cxn ang="0">
                  <a:pos x="78" y="720"/>
                </a:cxn>
                <a:cxn ang="0">
                  <a:pos x="78" y="708"/>
                </a:cxn>
                <a:cxn ang="0">
                  <a:pos x="114" y="660"/>
                </a:cxn>
                <a:cxn ang="0">
                  <a:pos x="12" y="666"/>
                </a:cxn>
                <a:cxn ang="0">
                  <a:pos x="96" y="606"/>
                </a:cxn>
                <a:cxn ang="0">
                  <a:pos x="36" y="582"/>
                </a:cxn>
                <a:cxn ang="0">
                  <a:pos x="72" y="594"/>
                </a:cxn>
                <a:cxn ang="0">
                  <a:pos x="90" y="570"/>
                </a:cxn>
                <a:cxn ang="0">
                  <a:pos x="126" y="528"/>
                </a:cxn>
                <a:cxn ang="0">
                  <a:pos x="216" y="510"/>
                </a:cxn>
                <a:cxn ang="0">
                  <a:pos x="150" y="522"/>
                </a:cxn>
                <a:cxn ang="0">
                  <a:pos x="84" y="528"/>
                </a:cxn>
                <a:cxn ang="0">
                  <a:pos x="150" y="462"/>
                </a:cxn>
                <a:cxn ang="0">
                  <a:pos x="222" y="402"/>
                </a:cxn>
                <a:cxn ang="0">
                  <a:pos x="96" y="378"/>
                </a:cxn>
                <a:cxn ang="0">
                  <a:pos x="66" y="354"/>
                </a:cxn>
                <a:cxn ang="0">
                  <a:pos x="114" y="324"/>
                </a:cxn>
                <a:cxn ang="0">
                  <a:pos x="150" y="288"/>
                </a:cxn>
                <a:cxn ang="0">
                  <a:pos x="66" y="246"/>
                </a:cxn>
                <a:cxn ang="0">
                  <a:pos x="120" y="258"/>
                </a:cxn>
                <a:cxn ang="0">
                  <a:pos x="102" y="210"/>
                </a:cxn>
                <a:cxn ang="0">
                  <a:pos x="126" y="198"/>
                </a:cxn>
                <a:cxn ang="0">
                  <a:pos x="204" y="222"/>
                </a:cxn>
                <a:cxn ang="0">
                  <a:pos x="294" y="204"/>
                </a:cxn>
                <a:cxn ang="0">
                  <a:pos x="354" y="144"/>
                </a:cxn>
                <a:cxn ang="0">
                  <a:pos x="318" y="144"/>
                </a:cxn>
                <a:cxn ang="0">
                  <a:pos x="306" y="114"/>
                </a:cxn>
                <a:cxn ang="0">
                  <a:pos x="330" y="90"/>
                </a:cxn>
                <a:cxn ang="0">
                  <a:pos x="330" y="60"/>
                </a:cxn>
                <a:cxn ang="0">
                  <a:pos x="384" y="42"/>
                </a:cxn>
                <a:cxn ang="0">
                  <a:pos x="420" y="24"/>
                </a:cxn>
                <a:cxn ang="0">
                  <a:pos x="420" y="78"/>
                </a:cxn>
                <a:cxn ang="0">
                  <a:pos x="468" y="18"/>
                </a:cxn>
              </a:cxnLst>
              <a:rect l="0" t="0" r="r" b="b"/>
              <a:pathLst>
                <a:path w="618" h="738">
                  <a:moveTo>
                    <a:pt x="456" y="0"/>
                  </a:moveTo>
                  <a:lnTo>
                    <a:pt x="480" y="18"/>
                  </a:lnTo>
                  <a:lnTo>
                    <a:pt x="510" y="36"/>
                  </a:lnTo>
                  <a:lnTo>
                    <a:pt x="486" y="48"/>
                  </a:lnTo>
                  <a:lnTo>
                    <a:pt x="456" y="72"/>
                  </a:lnTo>
                  <a:lnTo>
                    <a:pt x="468" y="66"/>
                  </a:lnTo>
                  <a:lnTo>
                    <a:pt x="456" y="84"/>
                  </a:lnTo>
                  <a:lnTo>
                    <a:pt x="432" y="90"/>
                  </a:lnTo>
                  <a:lnTo>
                    <a:pt x="426" y="114"/>
                  </a:lnTo>
                  <a:lnTo>
                    <a:pt x="390" y="120"/>
                  </a:lnTo>
                  <a:lnTo>
                    <a:pt x="360" y="180"/>
                  </a:lnTo>
                  <a:lnTo>
                    <a:pt x="426" y="234"/>
                  </a:lnTo>
                  <a:lnTo>
                    <a:pt x="444" y="234"/>
                  </a:lnTo>
                  <a:lnTo>
                    <a:pt x="456" y="192"/>
                  </a:lnTo>
                  <a:lnTo>
                    <a:pt x="474" y="180"/>
                  </a:lnTo>
                  <a:lnTo>
                    <a:pt x="516" y="204"/>
                  </a:lnTo>
                  <a:lnTo>
                    <a:pt x="546" y="252"/>
                  </a:lnTo>
                  <a:lnTo>
                    <a:pt x="570" y="258"/>
                  </a:lnTo>
                  <a:lnTo>
                    <a:pt x="600" y="276"/>
                  </a:lnTo>
                  <a:lnTo>
                    <a:pt x="582" y="276"/>
                  </a:lnTo>
                  <a:lnTo>
                    <a:pt x="570" y="294"/>
                  </a:lnTo>
                  <a:lnTo>
                    <a:pt x="594" y="306"/>
                  </a:lnTo>
                  <a:lnTo>
                    <a:pt x="588" y="336"/>
                  </a:lnTo>
                  <a:lnTo>
                    <a:pt x="606" y="360"/>
                  </a:lnTo>
                  <a:lnTo>
                    <a:pt x="606" y="390"/>
                  </a:lnTo>
                  <a:lnTo>
                    <a:pt x="588" y="402"/>
                  </a:lnTo>
                  <a:lnTo>
                    <a:pt x="606" y="414"/>
                  </a:lnTo>
                  <a:lnTo>
                    <a:pt x="618" y="474"/>
                  </a:lnTo>
                  <a:lnTo>
                    <a:pt x="606" y="504"/>
                  </a:lnTo>
                  <a:lnTo>
                    <a:pt x="582" y="528"/>
                  </a:lnTo>
                  <a:lnTo>
                    <a:pt x="588" y="552"/>
                  </a:lnTo>
                  <a:lnTo>
                    <a:pt x="564" y="576"/>
                  </a:lnTo>
                  <a:lnTo>
                    <a:pt x="546" y="588"/>
                  </a:lnTo>
                  <a:lnTo>
                    <a:pt x="576" y="618"/>
                  </a:lnTo>
                  <a:lnTo>
                    <a:pt x="528" y="618"/>
                  </a:lnTo>
                  <a:lnTo>
                    <a:pt x="510" y="612"/>
                  </a:lnTo>
                  <a:lnTo>
                    <a:pt x="492" y="630"/>
                  </a:lnTo>
                  <a:lnTo>
                    <a:pt x="480" y="612"/>
                  </a:lnTo>
                  <a:lnTo>
                    <a:pt x="474" y="624"/>
                  </a:lnTo>
                  <a:lnTo>
                    <a:pt x="384" y="636"/>
                  </a:lnTo>
                  <a:lnTo>
                    <a:pt x="378" y="660"/>
                  </a:lnTo>
                  <a:lnTo>
                    <a:pt x="360" y="660"/>
                  </a:lnTo>
                  <a:lnTo>
                    <a:pt x="330" y="690"/>
                  </a:lnTo>
                  <a:lnTo>
                    <a:pt x="300" y="690"/>
                  </a:lnTo>
                  <a:lnTo>
                    <a:pt x="306" y="672"/>
                  </a:lnTo>
                  <a:lnTo>
                    <a:pt x="282" y="672"/>
                  </a:lnTo>
                  <a:lnTo>
                    <a:pt x="294" y="696"/>
                  </a:lnTo>
                  <a:lnTo>
                    <a:pt x="252" y="720"/>
                  </a:lnTo>
                  <a:lnTo>
                    <a:pt x="204" y="732"/>
                  </a:lnTo>
                  <a:lnTo>
                    <a:pt x="156" y="738"/>
                  </a:lnTo>
                  <a:lnTo>
                    <a:pt x="132" y="726"/>
                  </a:lnTo>
                  <a:lnTo>
                    <a:pt x="96" y="732"/>
                  </a:lnTo>
                  <a:lnTo>
                    <a:pt x="102" y="720"/>
                  </a:lnTo>
                  <a:lnTo>
                    <a:pt x="78" y="720"/>
                  </a:lnTo>
                  <a:lnTo>
                    <a:pt x="120" y="702"/>
                  </a:lnTo>
                  <a:lnTo>
                    <a:pt x="126" y="684"/>
                  </a:lnTo>
                  <a:lnTo>
                    <a:pt x="78" y="708"/>
                  </a:lnTo>
                  <a:lnTo>
                    <a:pt x="36" y="708"/>
                  </a:lnTo>
                  <a:lnTo>
                    <a:pt x="60" y="696"/>
                  </a:lnTo>
                  <a:lnTo>
                    <a:pt x="114" y="660"/>
                  </a:lnTo>
                  <a:lnTo>
                    <a:pt x="42" y="684"/>
                  </a:lnTo>
                  <a:lnTo>
                    <a:pt x="36" y="666"/>
                  </a:lnTo>
                  <a:lnTo>
                    <a:pt x="12" y="666"/>
                  </a:lnTo>
                  <a:lnTo>
                    <a:pt x="24" y="636"/>
                  </a:lnTo>
                  <a:lnTo>
                    <a:pt x="66" y="630"/>
                  </a:lnTo>
                  <a:lnTo>
                    <a:pt x="96" y="606"/>
                  </a:lnTo>
                  <a:lnTo>
                    <a:pt x="0" y="612"/>
                  </a:lnTo>
                  <a:lnTo>
                    <a:pt x="0" y="600"/>
                  </a:lnTo>
                  <a:lnTo>
                    <a:pt x="36" y="582"/>
                  </a:lnTo>
                  <a:lnTo>
                    <a:pt x="42" y="588"/>
                  </a:lnTo>
                  <a:lnTo>
                    <a:pt x="54" y="576"/>
                  </a:lnTo>
                  <a:lnTo>
                    <a:pt x="72" y="594"/>
                  </a:lnTo>
                  <a:lnTo>
                    <a:pt x="96" y="588"/>
                  </a:lnTo>
                  <a:lnTo>
                    <a:pt x="84" y="588"/>
                  </a:lnTo>
                  <a:lnTo>
                    <a:pt x="90" y="570"/>
                  </a:lnTo>
                  <a:lnTo>
                    <a:pt x="78" y="558"/>
                  </a:lnTo>
                  <a:lnTo>
                    <a:pt x="114" y="546"/>
                  </a:lnTo>
                  <a:lnTo>
                    <a:pt x="126" y="528"/>
                  </a:lnTo>
                  <a:lnTo>
                    <a:pt x="174" y="528"/>
                  </a:lnTo>
                  <a:lnTo>
                    <a:pt x="246" y="510"/>
                  </a:lnTo>
                  <a:lnTo>
                    <a:pt x="216" y="510"/>
                  </a:lnTo>
                  <a:lnTo>
                    <a:pt x="210" y="498"/>
                  </a:lnTo>
                  <a:lnTo>
                    <a:pt x="186" y="522"/>
                  </a:lnTo>
                  <a:lnTo>
                    <a:pt x="150" y="522"/>
                  </a:lnTo>
                  <a:lnTo>
                    <a:pt x="132" y="510"/>
                  </a:lnTo>
                  <a:lnTo>
                    <a:pt x="102" y="528"/>
                  </a:lnTo>
                  <a:lnTo>
                    <a:pt x="84" y="528"/>
                  </a:lnTo>
                  <a:lnTo>
                    <a:pt x="138" y="492"/>
                  </a:lnTo>
                  <a:lnTo>
                    <a:pt x="162" y="462"/>
                  </a:lnTo>
                  <a:lnTo>
                    <a:pt x="150" y="462"/>
                  </a:lnTo>
                  <a:lnTo>
                    <a:pt x="180" y="414"/>
                  </a:lnTo>
                  <a:lnTo>
                    <a:pt x="198" y="426"/>
                  </a:lnTo>
                  <a:lnTo>
                    <a:pt x="222" y="402"/>
                  </a:lnTo>
                  <a:lnTo>
                    <a:pt x="144" y="402"/>
                  </a:lnTo>
                  <a:lnTo>
                    <a:pt x="132" y="372"/>
                  </a:lnTo>
                  <a:lnTo>
                    <a:pt x="96" y="378"/>
                  </a:lnTo>
                  <a:lnTo>
                    <a:pt x="108" y="366"/>
                  </a:lnTo>
                  <a:lnTo>
                    <a:pt x="90" y="366"/>
                  </a:lnTo>
                  <a:lnTo>
                    <a:pt x="66" y="354"/>
                  </a:lnTo>
                  <a:lnTo>
                    <a:pt x="84" y="348"/>
                  </a:lnTo>
                  <a:lnTo>
                    <a:pt x="72" y="330"/>
                  </a:lnTo>
                  <a:lnTo>
                    <a:pt x="114" y="324"/>
                  </a:lnTo>
                  <a:lnTo>
                    <a:pt x="102" y="312"/>
                  </a:lnTo>
                  <a:lnTo>
                    <a:pt x="108" y="300"/>
                  </a:lnTo>
                  <a:lnTo>
                    <a:pt x="150" y="288"/>
                  </a:lnTo>
                  <a:lnTo>
                    <a:pt x="138" y="270"/>
                  </a:lnTo>
                  <a:lnTo>
                    <a:pt x="108" y="276"/>
                  </a:lnTo>
                  <a:lnTo>
                    <a:pt x="66" y="246"/>
                  </a:lnTo>
                  <a:lnTo>
                    <a:pt x="102" y="246"/>
                  </a:lnTo>
                  <a:lnTo>
                    <a:pt x="102" y="258"/>
                  </a:lnTo>
                  <a:lnTo>
                    <a:pt x="120" y="258"/>
                  </a:lnTo>
                  <a:lnTo>
                    <a:pt x="114" y="234"/>
                  </a:lnTo>
                  <a:lnTo>
                    <a:pt x="102" y="234"/>
                  </a:lnTo>
                  <a:lnTo>
                    <a:pt x="102" y="210"/>
                  </a:lnTo>
                  <a:lnTo>
                    <a:pt x="84" y="228"/>
                  </a:lnTo>
                  <a:lnTo>
                    <a:pt x="90" y="186"/>
                  </a:lnTo>
                  <a:lnTo>
                    <a:pt x="126" y="198"/>
                  </a:lnTo>
                  <a:lnTo>
                    <a:pt x="126" y="186"/>
                  </a:lnTo>
                  <a:lnTo>
                    <a:pt x="198" y="192"/>
                  </a:lnTo>
                  <a:lnTo>
                    <a:pt x="204" y="222"/>
                  </a:lnTo>
                  <a:lnTo>
                    <a:pt x="228" y="198"/>
                  </a:lnTo>
                  <a:lnTo>
                    <a:pt x="246" y="210"/>
                  </a:lnTo>
                  <a:lnTo>
                    <a:pt x="294" y="204"/>
                  </a:lnTo>
                  <a:lnTo>
                    <a:pt x="276" y="192"/>
                  </a:lnTo>
                  <a:lnTo>
                    <a:pt x="318" y="174"/>
                  </a:lnTo>
                  <a:lnTo>
                    <a:pt x="354" y="144"/>
                  </a:lnTo>
                  <a:lnTo>
                    <a:pt x="336" y="144"/>
                  </a:lnTo>
                  <a:lnTo>
                    <a:pt x="312" y="150"/>
                  </a:lnTo>
                  <a:lnTo>
                    <a:pt x="318" y="144"/>
                  </a:lnTo>
                  <a:lnTo>
                    <a:pt x="282" y="144"/>
                  </a:lnTo>
                  <a:lnTo>
                    <a:pt x="276" y="120"/>
                  </a:lnTo>
                  <a:lnTo>
                    <a:pt x="306" y="114"/>
                  </a:lnTo>
                  <a:lnTo>
                    <a:pt x="300" y="102"/>
                  </a:lnTo>
                  <a:lnTo>
                    <a:pt x="324" y="102"/>
                  </a:lnTo>
                  <a:lnTo>
                    <a:pt x="330" y="90"/>
                  </a:lnTo>
                  <a:lnTo>
                    <a:pt x="306" y="84"/>
                  </a:lnTo>
                  <a:lnTo>
                    <a:pt x="318" y="60"/>
                  </a:lnTo>
                  <a:lnTo>
                    <a:pt x="330" y="60"/>
                  </a:lnTo>
                  <a:lnTo>
                    <a:pt x="330" y="42"/>
                  </a:lnTo>
                  <a:lnTo>
                    <a:pt x="372" y="30"/>
                  </a:lnTo>
                  <a:lnTo>
                    <a:pt x="384" y="42"/>
                  </a:lnTo>
                  <a:lnTo>
                    <a:pt x="408" y="42"/>
                  </a:lnTo>
                  <a:lnTo>
                    <a:pt x="396" y="24"/>
                  </a:lnTo>
                  <a:lnTo>
                    <a:pt x="420" y="24"/>
                  </a:lnTo>
                  <a:lnTo>
                    <a:pt x="432" y="48"/>
                  </a:lnTo>
                  <a:lnTo>
                    <a:pt x="420" y="60"/>
                  </a:lnTo>
                  <a:lnTo>
                    <a:pt x="420" y="78"/>
                  </a:lnTo>
                  <a:lnTo>
                    <a:pt x="444" y="48"/>
                  </a:lnTo>
                  <a:lnTo>
                    <a:pt x="438" y="18"/>
                  </a:lnTo>
                  <a:lnTo>
                    <a:pt x="468" y="18"/>
                  </a:lnTo>
                  <a:lnTo>
                    <a:pt x="45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9" name="Freeform 73">
              <a:extLst>
                <a:ext uri="{FF2B5EF4-FFF2-40B4-BE49-F238E27FC236}">
                  <a16:creationId xmlns:a16="http://schemas.microsoft.com/office/drawing/2014/main" id="{0B420091-08F0-49DD-BC49-AE1DD13325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97095" y="3597225"/>
              <a:ext cx="206074" cy="342213"/>
            </a:xfrm>
            <a:custGeom>
              <a:avLst/>
              <a:gdLst/>
              <a:ahLst/>
              <a:cxnLst>
                <a:cxn ang="0">
                  <a:pos x="1224" y="1902"/>
                </a:cxn>
                <a:cxn ang="0">
                  <a:pos x="456" y="1536"/>
                </a:cxn>
                <a:cxn ang="0">
                  <a:pos x="264" y="1188"/>
                </a:cxn>
                <a:cxn ang="0">
                  <a:pos x="318" y="1368"/>
                </a:cxn>
                <a:cxn ang="0">
                  <a:pos x="96" y="1332"/>
                </a:cxn>
                <a:cxn ang="0">
                  <a:pos x="162" y="1188"/>
                </a:cxn>
                <a:cxn ang="0">
                  <a:pos x="384" y="1068"/>
                </a:cxn>
                <a:cxn ang="0">
                  <a:pos x="276" y="1068"/>
                </a:cxn>
                <a:cxn ang="0">
                  <a:pos x="264" y="900"/>
                </a:cxn>
                <a:cxn ang="0">
                  <a:pos x="264" y="900"/>
                </a:cxn>
                <a:cxn ang="0">
                  <a:pos x="246" y="834"/>
                </a:cxn>
                <a:cxn ang="0">
                  <a:pos x="120" y="786"/>
                </a:cxn>
                <a:cxn ang="0">
                  <a:pos x="252" y="696"/>
                </a:cxn>
                <a:cxn ang="0">
                  <a:pos x="222" y="768"/>
                </a:cxn>
                <a:cxn ang="0">
                  <a:pos x="108" y="696"/>
                </a:cxn>
                <a:cxn ang="0">
                  <a:pos x="168" y="660"/>
                </a:cxn>
                <a:cxn ang="0">
                  <a:pos x="168" y="624"/>
                </a:cxn>
                <a:cxn ang="0">
                  <a:pos x="624" y="576"/>
                </a:cxn>
                <a:cxn ang="0">
                  <a:pos x="522" y="726"/>
                </a:cxn>
                <a:cxn ang="0">
                  <a:pos x="798" y="726"/>
                </a:cxn>
                <a:cxn ang="0">
                  <a:pos x="684" y="936"/>
                </a:cxn>
                <a:cxn ang="0">
                  <a:pos x="606" y="1020"/>
                </a:cxn>
                <a:cxn ang="0">
                  <a:pos x="762" y="1050"/>
                </a:cxn>
                <a:cxn ang="0">
                  <a:pos x="1008" y="1362"/>
                </a:cxn>
                <a:cxn ang="0">
                  <a:pos x="1002" y="1464"/>
                </a:cxn>
                <a:cxn ang="0">
                  <a:pos x="1116" y="1578"/>
                </a:cxn>
                <a:cxn ang="0">
                  <a:pos x="1308" y="1764"/>
                </a:cxn>
                <a:cxn ang="0">
                  <a:pos x="1230" y="1824"/>
                </a:cxn>
                <a:cxn ang="0">
                  <a:pos x="1188" y="1908"/>
                </a:cxn>
                <a:cxn ang="0">
                  <a:pos x="1230" y="1992"/>
                </a:cxn>
                <a:cxn ang="0">
                  <a:pos x="972" y="2022"/>
                </a:cxn>
                <a:cxn ang="0">
                  <a:pos x="696" y="2052"/>
                </a:cxn>
                <a:cxn ang="0">
                  <a:pos x="528" y="2136"/>
                </a:cxn>
                <a:cxn ang="0">
                  <a:pos x="378" y="2184"/>
                </a:cxn>
                <a:cxn ang="0">
                  <a:pos x="384" y="2118"/>
                </a:cxn>
                <a:cxn ang="0">
                  <a:pos x="636" y="1974"/>
                </a:cxn>
                <a:cxn ang="0">
                  <a:pos x="582" y="1902"/>
                </a:cxn>
                <a:cxn ang="0">
                  <a:pos x="402" y="1878"/>
                </a:cxn>
                <a:cxn ang="0">
                  <a:pos x="480" y="1770"/>
                </a:cxn>
                <a:cxn ang="0">
                  <a:pos x="426" y="1656"/>
                </a:cxn>
                <a:cxn ang="0">
                  <a:pos x="660" y="1530"/>
                </a:cxn>
                <a:cxn ang="0">
                  <a:pos x="690" y="1380"/>
                </a:cxn>
                <a:cxn ang="0">
                  <a:pos x="546" y="1260"/>
                </a:cxn>
                <a:cxn ang="0">
                  <a:pos x="402" y="1236"/>
                </a:cxn>
                <a:cxn ang="0">
                  <a:pos x="414" y="996"/>
                </a:cxn>
                <a:cxn ang="0">
                  <a:pos x="354" y="1074"/>
                </a:cxn>
                <a:cxn ang="0">
                  <a:pos x="312" y="1062"/>
                </a:cxn>
                <a:cxn ang="0">
                  <a:pos x="318" y="930"/>
                </a:cxn>
                <a:cxn ang="0">
                  <a:pos x="300" y="864"/>
                </a:cxn>
                <a:cxn ang="0">
                  <a:pos x="336" y="786"/>
                </a:cxn>
                <a:cxn ang="0">
                  <a:pos x="324" y="738"/>
                </a:cxn>
                <a:cxn ang="0">
                  <a:pos x="354" y="666"/>
                </a:cxn>
                <a:cxn ang="0">
                  <a:pos x="390" y="546"/>
                </a:cxn>
                <a:cxn ang="0">
                  <a:pos x="546" y="534"/>
                </a:cxn>
                <a:cxn ang="0">
                  <a:pos x="636" y="438"/>
                </a:cxn>
                <a:cxn ang="0">
                  <a:pos x="642" y="408"/>
                </a:cxn>
                <a:cxn ang="0">
                  <a:pos x="906" y="144"/>
                </a:cxn>
                <a:cxn ang="0">
                  <a:pos x="882" y="60"/>
                </a:cxn>
                <a:cxn ang="0">
                  <a:pos x="900" y="60"/>
                </a:cxn>
              </a:cxnLst>
              <a:rect l="0" t="0" r="r" b="b"/>
              <a:pathLst>
                <a:path w="1326" h="2202">
                  <a:moveTo>
                    <a:pt x="924" y="2046"/>
                  </a:moveTo>
                  <a:lnTo>
                    <a:pt x="936" y="2052"/>
                  </a:lnTo>
                  <a:lnTo>
                    <a:pt x="954" y="2052"/>
                  </a:lnTo>
                  <a:lnTo>
                    <a:pt x="942" y="2064"/>
                  </a:lnTo>
                  <a:lnTo>
                    <a:pt x="942" y="2076"/>
                  </a:lnTo>
                  <a:lnTo>
                    <a:pt x="924" y="2082"/>
                  </a:lnTo>
                  <a:lnTo>
                    <a:pt x="900" y="2064"/>
                  </a:lnTo>
                  <a:lnTo>
                    <a:pt x="882" y="2064"/>
                  </a:lnTo>
                  <a:lnTo>
                    <a:pt x="924" y="2046"/>
                  </a:lnTo>
                  <a:close/>
                  <a:moveTo>
                    <a:pt x="1206" y="1896"/>
                  </a:moveTo>
                  <a:lnTo>
                    <a:pt x="1224" y="1902"/>
                  </a:lnTo>
                  <a:lnTo>
                    <a:pt x="1230" y="1908"/>
                  </a:lnTo>
                  <a:lnTo>
                    <a:pt x="1212" y="1914"/>
                  </a:lnTo>
                  <a:lnTo>
                    <a:pt x="1194" y="1902"/>
                  </a:lnTo>
                  <a:lnTo>
                    <a:pt x="1206" y="1896"/>
                  </a:lnTo>
                  <a:close/>
                  <a:moveTo>
                    <a:pt x="492" y="1530"/>
                  </a:moveTo>
                  <a:lnTo>
                    <a:pt x="504" y="1554"/>
                  </a:lnTo>
                  <a:lnTo>
                    <a:pt x="528" y="1548"/>
                  </a:lnTo>
                  <a:lnTo>
                    <a:pt x="492" y="1578"/>
                  </a:lnTo>
                  <a:lnTo>
                    <a:pt x="450" y="1554"/>
                  </a:lnTo>
                  <a:lnTo>
                    <a:pt x="450" y="1542"/>
                  </a:lnTo>
                  <a:lnTo>
                    <a:pt x="456" y="1536"/>
                  </a:lnTo>
                  <a:lnTo>
                    <a:pt x="492" y="1530"/>
                  </a:lnTo>
                  <a:close/>
                  <a:moveTo>
                    <a:pt x="480" y="1332"/>
                  </a:moveTo>
                  <a:lnTo>
                    <a:pt x="480" y="1356"/>
                  </a:lnTo>
                  <a:lnTo>
                    <a:pt x="486" y="1374"/>
                  </a:lnTo>
                  <a:lnTo>
                    <a:pt x="444" y="1404"/>
                  </a:lnTo>
                  <a:lnTo>
                    <a:pt x="420" y="1410"/>
                  </a:lnTo>
                  <a:lnTo>
                    <a:pt x="432" y="1374"/>
                  </a:lnTo>
                  <a:lnTo>
                    <a:pt x="480" y="1332"/>
                  </a:lnTo>
                  <a:close/>
                  <a:moveTo>
                    <a:pt x="192" y="1176"/>
                  </a:moveTo>
                  <a:lnTo>
                    <a:pt x="240" y="1176"/>
                  </a:lnTo>
                  <a:lnTo>
                    <a:pt x="264" y="1188"/>
                  </a:lnTo>
                  <a:lnTo>
                    <a:pt x="264" y="1212"/>
                  </a:lnTo>
                  <a:lnTo>
                    <a:pt x="312" y="1272"/>
                  </a:lnTo>
                  <a:lnTo>
                    <a:pt x="288" y="1284"/>
                  </a:lnTo>
                  <a:lnTo>
                    <a:pt x="330" y="1290"/>
                  </a:lnTo>
                  <a:lnTo>
                    <a:pt x="336" y="1350"/>
                  </a:lnTo>
                  <a:lnTo>
                    <a:pt x="318" y="1302"/>
                  </a:lnTo>
                  <a:lnTo>
                    <a:pt x="306" y="1302"/>
                  </a:lnTo>
                  <a:lnTo>
                    <a:pt x="312" y="1320"/>
                  </a:lnTo>
                  <a:lnTo>
                    <a:pt x="306" y="1344"/>
                  </a:lnTo>
                  <a:lnTo>
                    <a:pt x="324" y="1344"/>
                  </a:lnTo>
                  <a:lnTo>
                    <a:pt x="318" y="1368"/>
                  </a:lnTo>
                  <a:lnTo>
                    <a:pt x="282" y="1362"/>
                  </a:lnTo>
                  <a:lnTo>
                    <a:pt x="282" y="1386"/>
                  </a:lnTo>
                  <a:lnTo>
                    <a:pt x="258" y="1404"/>
                  </a:lnTo>
                  <a:lnTo>
                    <a:pt x="246" y="1398"/>
                  </a:lnTo>
                  <a:lnTo>
                    <a:pt x="246" y="1416"/>
                  </a:lnTo>
                  <a:lnTo>
                    <a:pt x="240" y="1416"/>
                  </a:lnTo>
                  <a:lnTo>
                    <a:pt x="210" y="1398"/>
                  </a:lnTo>
                  <a:lnTo>
                    <a:pt x="186" y="1392"/>
                  </a:lnTo>
                  <a:lnTo>
                    <a:pt x="156" y="1344"/>
                  </a:lnTo>
                  <a:lnTo>
                    <a:pt x="114" y="1320"/>
                  </a:lnTo>
                  <a:lnTo>
                    <a:pt x="96" y="1332"/>
                  </a:lnTo>
                  <a:lnTo>
                    <a:pt x="84" y="1374"/>
                  </a:lnTo>
                  <a:lnTo>
                    <a:pt x="66" y="1374"/>
                  </a:lnTo>
                  <a:lnTo>
                    <a:pt x="0" y="1320"/>
                  </a:lnTo>
                  <a:lnTo>
                    <a:pt x="30" y="1260"/>
                  </a:lnTo>
                  <a:lnTo>
                    <a:pt x="66" y="1254"/>
                  </a:lnTo>
                  <a:lnTo>
                    <a:pt x="72" y="1230"/>
                  </a:lnTo>
                  <a:lnTo>
                    <a:pt x="96" y="1224"/>
                  </a:lnTo>
                  <a:lnTo>
                    <a:pt x="108" y="1206"/>
                  </a:lnTo>
                  <a:lnTo>
                    <a:pt x="138" y="1200"/>
                  </a:lnTo>
                  <a:lnTo>
                    <a:pt x="144" y="1194"/>
                  </a:lnTo>
                  <a:lnTo>
                    <a:pt x="162" y="1188"/>
                  </a:lnTo>
                  <a:lnTo>
                    <a:pt x="192" y="1176"/>
                  </a:lnTo>
                  <a:close/>
                  <a:moveTo>
                    <a:pt x="372" y="1086"/>
                  </a:moveTo>
                  <a:lnTo>
                    <a:pt x="396" y="1122"/>
                  </a:lnTo>
                  <a:lnTo>
                    <a:pt x="384" y="1152"/>
                  </a:lnTo>
                  <a:lnTo>
                    <a:pt x="354" y="1140"/>
                  </a:lnTo>
                  <a:lnTo>
                    <a:pt x="348" y="1098"/>
                  </a:lnTo>
                  <a:lnTo>
                    <a:pt x="372" y="1086"/>
                  </a:lnTo>
                  <a:close/>
                  <a:moveTo>
                    <a:pt x="384" y="1050"/>
                  </a:moveTo>
                  <a:lnTo>
                    <a:pt x="396" y="1062"/>
                  </a:lnTo>
                  <a:lnTo>
                    <a:pt x="396" y="1080"/>
                  </a:lnTo>
                  <a:lnTo>
                    <a:pt x="384" y="1068"/>
                  </a:lnTo>
                  <a:lnTo>
                    <a:pt x="384" y="1050"/>
                  </a:lnTo>
                  <a:close/>
                  <a:moveTo>
                    <a:pt x="252" y="1044"/>
                  </a:moveTo>
                  <a:lnTo>
                    <a:pt x="264" y="1086"/>
                  </a:lnTo>
                  <a:lnTo>
                    <a:pt x="234" y="1104"/>
                  </a:lnTo>
                  <a:lnTo>
                    <a:pt x="240" y="1080"/>
                  </a:lnTo>
                  <a:lnTo>
                    <a:pt x="210" y="1092"/>
                  </a:lnTo>
                  <a:lnTo>
                    <a:pt x="210" y="1056"/>
                  </a:lnTo>
                  <a:lnTo>
                    <a:pt x="252" y="1044"/>
                  </a:lnTo>
                  <a:close/>
                  <a:moveTo>
                    <a:pt x="318" y="1002"/>
                  </a:moveTo>
                  <a:lnTo>
                    <a:pt x="294" y="1050"/>
                  </a:lnTo>
                  <a:lnTo>
                    <a:pt x="276" y="1068"/>
                  </a:lnTo>
                  <a:lnTo>
                    <a:pt x="264" y="1044"/>
                  </a:lnTo>
                  <a:lnTo>
                    <a:pt x="318" y="1002"/>
                  </a:lnTo>
                  <a:close/>
                  <a:moveTo>
                    <a:pt x="252" y="1002"/>
                  </a:moveTo>
                  <a:lnTo>
                    <a:pt x="252" y="1014"/>
                  </a:lnTo>
                  <a:lnTo>
                    <a:pt x="240" y="1026"/>
                  </a:lnTo>
                  <a:lnTo>
                    <a:pt x="252" y="1002"/>
                  </a:lnTo>
                  <a:close/>
                  <a:moveTo>
                    <a:pt x="156" y="924"/>
                  </a:moveTo>
                  <a:lnTo>
                    <a:pt x="180" y="924"/>
                  </a:lnTo>
                  <a:lnTo>
                    <a:pt x="156" y="942"/>
                  </a:lnTo>
                  <a:lnTo>
                    <a:pt x="156" y="924"/>
                  </a:lnTo>
                  <a:close/>
                  <a:moveTo>
                    <a:pt x="264" y="900"/>
                  </a:moveTo>
                  <a:lnTo>
                    <a:pt x="288" y="924"/>
                  </a:lnTo>
                  <a:lnTo>
                    <a:pt x="306" y="930"/>
                  </a:lnTo>
                  <a:lnTo>
                    <a:pt x="318" y="954"/>
                  </a:lnTo>
                  <a:lnTo>
                    <a:pt x="288" y="972"/>
                  </a:lnTo>
                  <a:lnTo>
                    <a:pt x="288" y="960"/>
                  </a:lnTo>
                  <a:lnTo>
                    <a:pt x="234" y="972"/>
                  </a:lnTo>
                  <a:lnTo>
                    <a:pt x="258" y="954"/>
                  </a:lnTo>
                  <a:lnTo>
                    <a:pt x="252" y="948"/>
                  </a:lnTo>
                  <a:lnTo>
                    <a:pt x="276" y="936"/>
                  </a:lnTo>
                  <a:lnTo>
                    <a:pt x="234" y="918"/>
                  </a:lnTo>
                  <a:lnTo>
                    <a:pt x="264" y="900"/>
                  </a:lnTo>
                  <a:close/>
                  <a:moveTo>
                    <a:pt x="216" y="882"/>
                  </a:moveTo>
                  <a:lnTo>
                    <a:pt x="210" y="906"/>
                  </a:lnTo>
                  <a:lnTo>
                    <a:pt x="192" y="912"/>
                  </a:lnTo>
                  <a:lnTo>
                    <a:pt x="216" y="882"/>
                  </a:lnTo>
                  <a:close/>
                  <a:moveTo>
                    <a:pt x="252" y="846"/>
                  </a:moveTo>
                  <a:lnTo>
                    <a:pt x="270" y="846"/>
                  </a:lnTo>
                  <a:lnTo>
                    <a:pt x="258" y="858"/>
                  </a:lnTo>
                  <a:lnTo>
                    <a:pt x="252" y="846"/>
                  </a:lnTo>
                  <a:close/>
                  <a:moveTo>
                    <a:pt x="228" y="822"/>
                  </a:moveTo>
                  <a:lnTo>
                    <a:pt x="240" y="822"/>
                  </a:lnTo>
                  <a:lnTo>
                    <a:pt x="246" y="834"/>
                  </a:lnTo>
                  <a:lnTo>
                    <a:pt x="240" y="846"/>
                  </a:lnTo>
                  <a:lnTo>
                    <a:pt x="228" y="822"/>
                  </a:lnTo>
                  <a:close/>
                  <a:moveTo>
                    <a:pt x="102" y="816"/>
                  </a:moveTo>
                  <a:lnTo>
                    <a:pt x="108" y="834"/>
                  </a:lnTo>
                  <a:lnTo>
                    <a:pt x="90" y="846"/>
                  </a:lnTo>
                  <a:lnTo>
                    <a:pt x="90" y="828"/>
                  </a:lnTo>
                  <a:lnTo>
                    <a:pt x="102" y="816"/>
                  </a:lnTo>
                  <a:close/>
                  <a:moveTo>
                    <a:pt x="108" y="750"/>
                  </a:moveTo>
                  <a:lnTo>
                    <a:pt x="126" y="756"/>
                  </a:lnTo>
                  <a:lnTo>
                    <a:pt x="132" y="774"/>
                  </a:lnTo>
                  <a:lnTo>
                    <a:pt x="120" y="786"/>
                  </a:lnTo>
                  <a:lnTo>
                    <a:pt x="126" y="810"/>
                  </a:lnTo>
                  <a:lnTo>
                    <a:pt x="108" y="804"/>
                  </a:lnTo>
                  <a:lnTo>
                    <a:pt x="102" y="786"/>
                  </a:lnTo>
                  <a:lnTo>
                    <a:pt x="114" y="768"/>
                  </a:lnTo>
                  <a:lnTo>
                    <a:pt x="108" y="750"/>
                  </a:lnTo>
                  <a:close/>
                  <a:moveTo>
                    <a:pt x="108" y="732"/>
                  </a:moveTo>
                  <a:lnTo>
                    <a:pt x="138" y="732"/>
                  </a:lnTo>
                  <a:lnTo>
                    <a:pt x="126" y="750"/>
                  </a:lnTo>
                  <a:lnTo>
                    <a:pt x="108" y="744"/>
                  </a:lnTo>
                  <a:lnTo>
                    <a:pt x="108" y="732"/>
                  </a:lnTo>
                  <a:close/>
                  <a:moveTo>
                    <a:pt x="252" y="696"/>
                  </a:moveTo>
                  <a:lnTo>
                    <a:pt x="264" y="720"/>
                  </a:lnTo>
                  <a:lnTo>
                    <a:pt x="264" y="768"/>
                  </a:lnTo>
                  <a:lnTo>
                    <a:pt x="294" y="786"/>
                  </a:lnTo>
                  <a:lnTo>
                    <a:pt x="312" y="780"/>
                  </a:lnTo>
                  <a:lnTo>
                    <a:pt x="318" y="786"/>
                  </a:lnTo>
                  <a:lnTo>
                    <a:pt x="300" y="798"/>
                  </a:lnTo>
                  <a:lnTo>
                    <a:pt x="294" y="822"/>
                  </a:lnTo>
                  <a:lnTo>
                    <a:pt x="276" y="822"/>
                  </a:lnTo>
                  <a:lnTo>
                    <a:pt x="276" y="798"/>
                  </a:lnTo>
                  <a:lnTo>
                    <a:pt x="240" y="798"/>
                  </a:lnTo>
                  <a:lnTo>
                    <a:pt x="222" y="768"/>
                  </a:lnTo>
                  <a:lnTo>
                    <a:pt x="222" y="756"/>
                  </a:lnTo>
                  <a:lnTo>
                    <a:pt x="216" y="750"/>
                  </a:lnTo>
                  <a:lnTo>
                    <a:pt x="210" y="762"/>
                  </a:lnTo>
                  <a:lnTo>
                    <a:pt x="186" y="744"/>
                  </a:lnTo>
                  <a:lnTo>
                    <a:pt x="198" y="732"/>
                  </a:lnTo>
                  <a:lnTo>
                    <a:pt x="204" y="738"/>
                  </a:lnTo>
                  <a:lnTo>
                    <a:pt x="204" y="714"/>
                  </a:lnTo>
                  <a:lnTo>
                    <a:pt x="240" y="738"/>
                  </a:lnTo>
                  <a:lnTo>
                    <a:pt x="234" y="702"/>
                  </a:lnTo>
                  <a:lnTo>
                    <a:pt x="252" y="696"/>
                  </a:lnTo>
                  <a:close/>
                  <a:moveTo>
                    <a:pt x="108" y="696"/>
                  </a:moveTo>
                  <a:lnTo>
                    <a:pt x="144" y="702"/>
                  </a:lnTo>
                  <a:lnTo>
                    <a:pt x="144" y="720"/>
                  </a:lnTo>
                  <a:lnTo>
                    <a:pt x="120" y="726"/>
                  </a:lnTo>
                  <a:lnTo>
                    <a:pt x="96" y="702"/>
                  </a:lnTo>
                  <a:lnTo>
                    <a:pt x="108" y="696"/>
                  </a:lnTo>
                  <a:close/>
                  <a:moveTo>
                    <a:pt x="180" y="654"/>
                  </a:moveTo>
                  <a:lnTo>
                    <a:pt x="204" y="660"/>
                  </a:lnTo>
                  <a:lnTo>
                    <a:pt x="168" y="684"/>
                  </a:lnTo>
                  <a:lnTo>
                    <a:pt x="150" y="672"/>
                  </a:lnTo>
                  <a:lnTo>
                    <a:pt x="162" y="666"/>
                  </a:lnTo>
                  <a:lnTo>
                    <a:pt x="168" y="660"/>
                  </a:lnTo>
                  <a:lnTo>
                    <a:pt x="180" y="654"/>
                  </a:lnTo>
                  <a:close/>
                  <a:moveTo>
                    <a:pt x="258" y="540"/>
                  </a:moveTo>
                  <a:lnTo>
                    <a:pt x="264" y="576"/>
                  </a:lnTo>
                  <a:lnTo>
                    <a:pt x="240" y="594"/>
                  </a:lnTo>
                  <a:lnTo>
                    <a:pt x="228" y="618"/>
                  </a:lnTo>
                  <a:lnTo>
                    <a:pt x="240" y="624"/>
                  </a:lnTo>
                  <a:lnTo>
                    <a:pt x="222" y="648"/>
                  </a:lnTo>
                  <a:lnTo>
                    <a:pt x="192" y="642"/>
                  </a:lnTo>
                  <a:lnTo>
                    <a:pt x="168" y="642"/>
                  </a:lnTo>
                  <a:lnTo>
                    <a:pt x="150" y="636"/>
                  </a:lnTo>
                  <a:lnTo>
                    <a:pt x="168" y="624"/>
                  </a:lnTo>
                  <a:lnTo>
                    <a:pt x="150" y="612"/>
                  </a:lnTo>
                  <a:lnTo>
                    <a:pt x="168" y="588"/>
                  </a:lnTo>
                  <a:lnTo>
                    <a:pt x="198" y="606"/>
                  </a:lnTo>
                  <a:lnTo>
                    <a:pt x="192" y="582"/>
                  </a:lnTo>
                  <a:lnTo>
                    <a:pt x="258" y="540"/>
                  </a:lnTo>
                  <a:close/>
                  <a:moveTo>
                    <a:pt x="606" y="516"/>
                  </a:moveTo>
                  <a:lnTo>
                    <a:pt x="636" y="516"/>
                  </a:lnTo>
                  <a:lnTo>
                    <a:pt x="636" y="522"/>
                  </a:lnTo>
                  <a:lnTo>
                    <a:pt x="624" y="540"/>
                  </a:lnTo>
                  <a:lnTo>
                    <a:pt x="636" y="552"/>
                  </a:lnTo>
                  <a:lnTo>
                    <a:pt x="624" y="576"/>
                  </a:lnTo>
                  <a:lnTo>
                    <a:pt x="606" y="582"/>
                  </a:lnTo>
                  <a:lnTo>
                    <a:pt x="588" y="612"/>
                  </a:lnTo>
                  <a:lnTo>
                    <a:pt x="528" y="648"/>
                  </a:lnTo>
                  <a:lnTo>
                    <a:pt x="522" y="666"/>
                  </a:lnTo>
                  <a:lnTo>
                    <a:pt x="510" y="672"/>
                  </a:lnTo>
                  <a:lnTo>
                    <a:pt x="534" y="678"/>
                  </a:lnTo>
                  <a:lnTo>
                    <a:pt x="546" y="672"/>
                  </a:lnTo>
                  <a:lnTo>
                    <a:pt x="528" y="708"/>
                  </a:lnTo>
                  <a:lnTo>
                    <a:pt x="504" y="732"/>
                  </a:lnTo>
                  <a:lnTo>
                    <a:pt x="510" y="738"/>
                  </a:lnTo>
                  <a:lnTo>
                    <a:pt x="522" y="726"/>
                  </a:lnTo>
                  <a:lnTo>
                    <a:pt x="534" y="726"/>
                  </a:lnTo>
                  <a:lnTo>
                    <a:pt x="582" y="702"/>
                  </a:lnTo>
                  <a:lnTo>
                    <a:pt x="582" y="696"/>
                  </a:lnTo>
                  <a:lnTo>
                    <a:pt x="600" y="696"/>
                  </a:lnTo>
                  <a:lnTo>
                    <a:pt x="624" y="702"/>
                  </a:lnTo>
                  <a:lnTo>
                    <a:pt x="642" y="702"/>
                  </a:lnTo>
                  <a:lnTo>
                    <a:pt x="654" y="696"/>
                  </a:lnTo>
                  <a:lnTo>
                    <a:pt x="690" y="702"/>
                  </a:lnTo>
                  <a:lnTo>
                    <a:pt x="756" y="702"/>
                  </a:lnTo>
                  <a:lnTo>
                    <a:pt x="762" y="696"/>
                  </a:lnTo>
                  <a:lnTo>
                    <a:pt x="798" y="726"/>
                  </a:lnTo>
                  <a:lnTo>
                    <a:pt x="798" y="750"/>
                  </a:lnTo>
                  <a:lnTo>
                    <a:pt x="774" y="768"/>
                  </a:lnTo>
                  <a:lnTo>
                    <a:pt x="762" y="798"/>
                  </a:lnTo>
                  <a:lnTo>
                    <a:pt x="768" y="810"/>
                  </a:lnTo>
                  <a:lnTo>
                    <a:pt x="750" y="834"/>
                  </a:lnTo>
                  <a:lnTo>
                    <a:pt x="750" y="846"/>
                  </a:lnTo>
                  <a:lnTo>
                    <a:pt x="738" y="858"/>
                  </a:lnTo>
                  <a:lnTo>
                    <a:pt x="720" y="894"/>
                  </a:lnTo>
                  <a:lnTo>
                    <a:pt x="708" y="906"/>
                  </a:lnTo>
                  <a:lnTo>
                    <a:pt x="702" y="918"/>
                  </a:lnTo>
                  <a:lnTo>
                    <a:pt x="684" y="936"/>
                  </a:lnTo>
                  <a:lnTo>
                    <a:pt x="648" y="930"/>
                  </a:lnTo>
                  <a:lnTo>
                    <a:pt x="618" y="954"/>
                  </a:lnTo>
                  <a:lnTo>
                    <a:pt x="624" y="960"/>
                  </a:lnTo>
                  <a:lnTo>
                    <a:pt x="660" y="942"/>
                  </a:lnTo>
                  <a:lnTo>
                    <a:pt x="672" y="948"/>
                  </a:lnTo>
                  <a:lnTo>
                    <a:pt x="672" y="960"/>
                  </a:lnTo>
                  <a:lnTo>
                    <a:pt x="702" y="972"/>
                  </a:lnTo>
                  <a:lnTo>
                    <a:pt x="672" y="990"/>
                  </a:lnTo>
                  <a:lnTo>
                    <a:pt x="648" y="990"/>
                  </a:lnTo>
                  <a:lnTo>
                    <a:pt x="636" y="1014"/>
                  </a:lnTo>
                  <a:lnTo>
                    <a:pt x="606" y="1020"/>
                  </a:lnTo>
                  <a:lnTo>
                    <a:pt x="570" y="1020"/>
                  </a:lnTo>
                  <a:lnTo>
                    <a:pt x="558" y="1008"/>
                  </a:lnTo>
                  <a:lnTo>
                    <a:pt x="564" y="1026"/>
                  </a:lnTo>
                  <a:lnTo>
                    <a:pt x="594" y="1032"/>
                  </a:lnTo>
                  <a:lnTo>
                    <a:pt x="612" y="1032"/>
                  </a:lnTo>
                  <a:lnTo>
                    <a:pt x="648" y="1044"/>
                  </a:lnTo>
                  <a:lnTo>
                    <a:pt x="672" y="1026"/>
                  </a:lnTo>
                  <a:lnTo>
                    <a:pt x="684" y="1014"/>
                  </a:lnTo>
                  <a:lnTo>
                    <a:pt x="720" y="1026"/>
                  </a:lnTo>
                  <a:lnTo>
                    <a:pt x="738" y="1044"/>
                  </a:lnTo>
                  <a:lnTo>
                    <a:pt x="762" y="1050"/>
                  </a:lnTo>
                  <a:lnTo>
                    <a:pt x="804" y="1104"/>
                  </a:lnTo>
                  <a:lnTo>
                    <a:pt x="822" y="1104"/>
                  </a:lnTo>
                  <a:lnTo>
                    <a:pt x="834" y="1128"/>
                  </a:lnTo>
                  <a:lnTo>
                    <a:pt x="846" y="1194"/>
                  </a:lnTo>
                  <a:lnTo>
                    <a:pt x="864" y="1218"/>
                  </a:lnTo>
                  <a:lnTo>
                    <a:pt x="882" y="1272"/>
                  </a:lnTo>
                  <a:lnTo>
                    <a:pt x="894" y="1278"/>
                  </a:lnTo>
                  <a:lnTo>
                    <a:pt x="900" y="1296"/>
                  </a:lnTo>
                  <a:lnTo>
                    <a:pt x="948" y="1302"/>
                  </a:lnTo>
                  <a:lnTo>
                    <a:pt x="984" y="1320"/>
                  </a:lnTo>
                  <a:lnTo>
                    <a:pt x="1008" y="1362"/>
                  </a:lnTo>
                  <a:lnTo>
                    <a:pt x="1020" y="1362"/>
                  </a:lnTo>
                  <a:lnTo>
                    <a:pt x="1026" y="1374"/>
                  </a:lnTo>
                  <a:lnTo>
                    <a:pt x="1044" y="1386"/>
                  </a:lnTo>
                  <a:lnTo>
                    <a:pt x="1038" y="1392"/>
                  </a:lnTo>
                  <a:lnTo>
                    <a:pt x="1026" y="1410"/>
                  </a:lnTo>
                  <a:lnTo>
                    <a:pt x="1044" y="1428"/>
                  </a:lnTo>
                  <a:lnTo>
                    <a:pt x="1086" y="1476"/>
                  </a:lnTo>
                  <a:lnTo>
                    <a:pt x="1050" y="1476"/>
                  </a:lnTo>
                  <a:lnTo>
                    <a:pt x="1038" y="1464"/>
                  </a:lnTo>
                  <a:lnTo>
                    <a:pt x="1026" y="1458"/>
                  </a:lnTo>
                  <a:lnTo>
                    <a:pt x="1002" y="1464"/>
                  </a:lnTo>
                  <a:lnTo>
                    <a:pt x="990" y="1458"/>
                  </a:lnTo>
                  <a:lnTo>
                    <a:pt x="972" y="1464"/>
                  </a:lnTo>
                  <a:lnTo>
                    <a:pt x="978" y="1464"/>
                  </a:lnTo>
                  <a:lnTo>
                    <a:pt x="1002" y="1470"/>
                  </a:lnTo>
                  <a:lnTo>
                    <a:pt x="1008" y="1470"/>
                  </a:lnTo>
                  <a:lnTo>
                    <a:pt x="1026" y="1464"/>
                  </a:lnTo>
                  <a:lnTo>
                    <a:pt x="1038" y="1482"/>
                  </a:lnTo>
                  <a:lnTo>
                    <a:pt x="1068" y="1500"/>
                  </a:lnTo>
                  <a:lnTo>
                    <a:pt x="1086" y="1506"/>
                  </a:lnTo>
                  <a:lnTo>
                    <a:pt x="1116" y="1554"/>
                  </a:lnTo>
                  <a:lnTo>
                    <a:pt x="1116" y="1578"/>
                  </a:lnTo>
                  <a:lnTo>
                    <a:pt x="1074" y="1620"/>
                  </a:lnTo>
                  <a:lnTo>
                    <a:pt x="1104" y="1626"/>
                  </a:lnTo>
                  <a:lnTo>
                    <a:pt x="1128" y="1650"/>
                  </a:lnTo>
                  <a:lnTo>
                    <a:pt x="1140" y="1632"/>
                  </a:lnTo>
                  <a:lnTo>
                    <a:pt x="1140" y="1602"/>
                  </a:lnTo>
                  <a:lnTo>
                    <a:pt x="1254" y="1602"/>
                  </a:lnTo>
                  <a:lnTo>
                    <a:pt x="1308" y="1638"/>
                  </a:lnTo>
                  <a:lnTo>
                    <a:pt x="1314" y="1674"/>
                  </a:lnTo>
                  <a:lnTo>
                    <a:pt x="1326" y="1686"/>
                  </a:lnTo>
                  <a:lnTo>
                    <a:pt x="1314" y="1728"/>
                  </a:lnTo>
                  <a:lnTo>
                    <a:pt x="1308" y="1764"/>
                  </a:lnTo>
                  <a:lnTo>
                    <a:pt x="1290" y="1770"/>
                  </a:lnTo>
                  <a:lnTo>
                    <a:pt x="1272" y="1794"/>
                  </a:lnTo>
                  <a:lnTo>
                    <a:pt x="1266" y="1782"/>
                  </a:lnTo>
                  <a:lnTo>
                    <a:pt x="1254" y="1782"/>
                  </a:lnTo>
                  <a:lnTo>
                    <a:pt x="1242" y="1794"/>
                  </a:lnTo>
                  <a:lnTo>
                    <a:pt x="1266" y="1800"/>
                  </a:lnTo>
                  <a:lnTo>
                    <a:pt x="1260" y="1806"/>
                  </a:lnTo>
                  <a:lnTo>
                    <a:pt x="1272" y="1812"/>
                  </a:lnTo>
                  <a:lnTo>
                    <a:pt x="1260" y="1824"/>
                  </a:lnTo>
                  <a:lnTo>
                    <a:pt x="1242" y="1836"/>
                  </a:lnTo>
                  <a:lnTo>
                    <a:pt x="1230" y="1824"/>
                  </a:lnTo>
                  <a:lnTo>
                    <a:pt x="1194" y="1848"/>
                  </a:lnTo>
                  <a:lnTo>
                    <a:pt x="1218" y="1848"/>
                  </a:lnTo>
                  <a:lnTo>
                    <a:pt x="1230" y="1866"/>
                  </a:lnTo>
                  <a:lnTo>
                    <a:pt x="1206" y="1878"/>
                  </a:lnTo>
                  <a:lnTo>
                    <a:pt x="1182" y="1878"/>
                  </a:lnTo>
                  <a:lnTo>
                    <a:pt x="1152" y="1896"/>
                  </a:lnTo>
                  <a:lnTo>
                    <a:pt x="1176" y="1890"/>
                  </a:lnTo>
                  <a:lnTo>
                    <a:pt x="1200" y="1896"/>
                  </a:lnTo>
                  <a:lnTo>
                    <a:pt x="1188" y="1902"/>
                  </a:lnTo>
                  <a:lnTo>
                    <a:pt x="1182" y="1908"/>
                  </a:lnTo>
                  <a:lnTo>
                    <a:pt x="1188" y="1908"/>
                  </a:lnTo>
                  <a:lnTo>
                    <a:pt x="1218" y="1920"/>
                  </a:lnTo>
                  <a:lnTo>
                    <a:pt x="1230" y="1914"/>
                  </a:lnTo>
                  <a:lnTo>
                    <a:pt x="1260" y="1908"/>
                  </a:lnTo>
                  <a:lnTo>
                    <a:pt x="1302" y="1902"/>
                  </a:lnTo>
                  <a:lnTo>
                    <a:pt x="1296" y="1920"/>
                  </a:lnTo>
                  <a:lnTo>
                    <a:pt x="1302" y="1938"/>
                  </a:lnTo>
                  <a:lnTo>
                    <a:pt x="1302" y="1956"/>
                  </a:lnTo>
                  <a:lnTo>
                    <a:pt x="1278" y="1962"/>
                  </a:lnTo>
                  <a:lnTo>
                    <a:pt x="1242" y="1980"/>
                  </a:lnTo>
                  <a:lnTo>
                    <a:pt x="1248" y="1998"/>
                  </a:lnTo>
                  <a:lnTo>
                    <a:pt x="1230" y="1992"/>
                  </a:lnTo>
                  <a:lnTo>
                    <a:pt x="1212" y="1998"/>
                  </a:lnTo>
                  <a:lnTo>
                    <a:pt x="1194" y="2016"/>
                  </a:lnTo>
                  <a:lnTo>
                    <a:pt x="1170" y="2016"/>
                  </a:lnTo>
                  <a:lnTo>
                    <a:pt x="1146" y="2034"/>
                  </a:lnTo>
                  <a:lnTo>
                    <a:pt x="1128" y="2034"/>
                  </a:lnTo>
                  <a:lnTo>
                    <a:pt x="1098" y="2022"/>
                  </a:lnTo>
                  <a:lnTo>
                    <a:pt x="1068" y="2028"/>
                  </a:lnTo>
                  <a:lnTo>
                    <a:pt x="1020" y="2028"/>
                  </a:lnTo>
                  <a:lnTo>
                    <a:pt x="996" y="2046"/>
                  </a:lnTo>
                  <a:lnTo>
                    <a:pt x="978" y="2034"/>
                  </a:lnTo>
                  <a:lnTo>
                    <a:pt x="972" y="2022"/>
                  </a:lnTo>
                  <a:lnTo>
                    <a:pt x="954" y="2034"/>
                  </a:lnTo>
                  <a:lnTo>
                    <a:pt x="924" y="2034"/>
                  </a:lnTo>
                  <a:lnTo>
                    <a:pt x="888" y="2052"/>
                  </a:lnTo>
                  <a:lnTo>
                    <a:pt x="864" y="2046"/>
                  </a:lnTo>
                  <a:lnTo>
                    <a:pt x="834" y="2058"/>
                  </a:lnTo>
                  <a:lnTo>
                    <a:pt x="822" y="2082"/>
                  </a:lnTo>
                  <a:lnTo>
                    <a:pt x="804" y="2076"/>
                  </a:lnTo>
                  <a:lnTo>
                    <a:pt x="768" y="2070"/>
                  </a:lnTo>
                  <a:lnTo>
                    <a:pt x="756" y="2076"/>
                  </a:lnTo>
                  <a:lnTo>
                    <a:pt x="726" y="2058"/>
                  </a:lnTo>
                  <a:lnTo>
                    <a:pt x="696" y="2052"/>
                  </a:lnTo>
                  <a:lnTo>
                    <a:pt x="642" y="2064"/>
                  </a:lnTo>
                  <a:lnTo>
                    <a:pt x="636" y="2076"/>
                  </a:lnTo>
                  <a:lnTo>
                    <a:pt x="618" y="2076"/>
                  </a:lnTo>
                  <a:lnTo>
                    <a:pt x="606" y="2094"/>
                  </a:lnTo>
                  <a:lnTo>
                    <a:pt x="612" y="2118"/>
                  </a:lnTo>
                  <a:lnTo>
                    <a:pt x="606" y="2130"/>
                  </a:lnTo>
                  <a:lnTo>
                    <a:pt x="582" y="2136"/>
                  </a:lnTo>
                  <a:lnTo>
                    <a:pt x="588" y="2154"/>
                  </a:lnTo>
                  <a:lnTo>
                    <a:pt x="564" y="2154"/>
                  </a:lnTo>
                  <a:lnTo>
                    <a:pt x="546" y="2136"/>
                  </a:lnTo>
                  <a:lnTo>
                    <a:pt x="528" y="2136"/>
                  </a:lnTo>
                  <a:lnTo>
                    <a:pt x="516" y="2124"/>
                  </a:lnTo>
                  <a:lnTo>
                    <a:pt x="504" y="2130"/>
                  </a:lnTo>
                  <a:lnTo>
                    <a:pt x="486" y="2124"/>
                  </a:lnTo>
                  <a:lnTo>
                    <a:pt x="462" y="2136"/>
                  </a:lnTo>
                  <a:lnTo>
                    <a:pt x="432" y="2130"/>
                  </a:lnTo>
                  <a:lnTo>
                    <a:pt x="426" y="2148"/>
                  </a:lnTo>
                  <a:lnTo>
                    <a:pt x="414" y="2148"/>
                  </a:lnTo>
                  <a:lnTo>
                    <a:pt x="396" y="2166"/>
                  </a:lnTo>
                  <a:lnTo>
                    <a:pt x="390" y="2154"/>
                  </a:lnTo>
                  <a:lnTo>
                    <a:pt x="372" y="2178"/>
                  </a:lnTo>
                  <a:lnTo>
                    <a:pt x="378" y="2184"/>
                  </a:lnTo>
                  <a:lnTo>
                    <a:pt x="360" y="2202"/>
                  </a:lnTo>
                  <a:lnTo>
                    <a:pt x="348" y="2178"/>
                  </a:lnTo>
                  <a:lnTo>
                    <a:pt x="318" y="2172"/>
                  </a:lnTo>
                  <a:lnTo>
                    <a:pt x="312" y="2190"/>
                  </a:lnTo>
                  <a:lnTo>
                    <a:pt x="288" y="2190"/>
                  </a:lnTo>
                  <a:lnTo>
                    <a:pt x="288" y="2166"/>
                  </a:lnTo>
                  <a:lnTo>
                    <a:pt x="312" y="2148"/>
                  </a:lnTo>
                  <a:lnTo>
                    <a:pt x="330" y="2154"/>
                  </a:lnTo>
                  <a:lnTo>
                    <a:pt x="366" y="2130"/>
                  </a:lnTo>
                  <a:lnTo>
                    <a:pt x="372" y="2118"/>
                  </a:lnTo>
                  <a:lnTo>
                    <a:pt x="384" y="2118"/>
                  </a:lnTo>
                  <a:lnTo>
                    <a:pt x="390" y="2088"/>
                  </a:lnTo>
                  <a:lnTo>
                    <a:pt x="420" y="2088"/>
                  </a:lnTo>
                  <a:lnTo>
                    <a:pt x="426" y="2076"/>
                  </a:lnTo>
                  <a:lnTo>
                    <a:pt x="456" y="2052"/>
                  </a:lnTo>
                  <a:lnTo>
                    <a:pt x="462" y="2004"/>
                  </a:lnTo>
                  <a:lnTo>
                    <a:pt x="486" y="2004"/>
                  </a:lnTo>
                  <a:lnTo>
                    <a:pt x="504" y="1986"/>
                  </a:lnTo>
                  <a:lnTo>
                    <a:pt x="504" y="1968"/>
                  </a:lnTo>
                  <a:lnTo>
                    <a:pt x="546" y="1956"/>
                  </a:lnTo>
                  <a:lnTo>
                    <a:pt x="612" y="1962"/>
                  </a:lnTo>
                  <a:lnTo>
                    <a:pt x="636" y="1974"/>
                  </a:lnTo>
                  <a:lnTo>
                    <a:pt x="654" y="1968"/>
                  </a:lnTo>
                  <a:lnTo>
                    <a:pt x="678" y="1968"/>
                  </a:lnTo>
                  <a:lnTo>
                    <a:pt x="684" y="1932"/>
                  </a:lnTo>
                  <a:lnTo>
                    <a:pt x="756" y="1860"/>
                  </a:lnTo>
                  <a:lnTo>
                    <a:pt x="726" y="1872"/>
                  </a:lnTo>
                  <a:lnTo>
                    <a:pt x="714" y="1884"/>
                  </a:lnTo>
                  <a:lnTo>
                    <a:pt x="684" y="1896"/>
                  </a:lnTo>
                  <a:lnTo>
                    <a:pt x="660" y="1908"/>
                  </a:lnTo>
                  <a:lnTo>
                    <a:pt x="648" y="1926"/>
                  </a:lnTo>
                  <a:lnTo>
                    <a:pt x="600" y="1926"/>
                  </a:lnTo>
                  <a:lnTo>
                    <a:pt x="582" y="1902"/>
                  </a:lnTo>
                  <a:lnTo>
                    <a:pt x="558" y="1878"/>
                  </a:lnTo>
                  <a:lnTo>
                    <a:pt x="534" y="1884"/>
                  </a:lnTo>
                  <a:lnTo>
                    <a:pt x="534" y="1896"/>
                  </a:lnTo>
                  <a:lnTo>
                    <a:pt x="492" y="1890"/>
                  </a:lnTo>
                  <a:lnTo>
                    <a:pt x="498" y="1878"/>
                  </a:lnTo>
                  <a:lnTo>
                    <a:pt x="522" y="1872"/>
                  </a:lnTo>
                  <a:lnTo>
                    <a:pt x="492" y="1866"/>
                  </a:lnTo>
                  <a:lnTo>
                    <a:pt x="486" y="1848"/>
                  </a:lnTo>
                  <a:lnTo>
                    <a:pt x="450" y="1860"/>
                  </a:lnTo>
                  <a:lnTo>
                    <a:pt x="426" y="1872"/>
                  </a:lnTo>
                  <a:lnTo>
                    <a:pt x="402" y="1878"/>
                  </a:lnTo>
                  <a:lnTo>
                    <a:pt x="390" y="1872"/>
                  </a:lnTo>
                  <a:lnTo>
                    <a:pt x="396" y="1866"/>
                  </a:lnTo>
                  <a:lnTo>
                    <a:pt x="360" y="1860"/>
                  </a:lnTo>
                  <a:lnTo>
                    <a:pt x="378" y="1848"/>
                  </a:lnTo>
                  <a:lnTo>
                    <a:pt x="378" y="1830"/>
                  </a:lnTo>
                  <a:lnTo>
                    <a:pt x="348" y="1830"/>
                  </a:lnTo>
                  <a:lnTo>
                    <a:pt x="384" y="1806"/>
                  </a:lnTo>
                  <a:lnTo>
                    <a:pt x="408" y="1806"/>
                  </a:lnTo>
                  <a:lnTo>
                    <a:pt x="438" y="1788"/>
                  </a:lnTo>
                  <a:lnTo>
                    <a:pt x="450" y="1788"/>
                  </a:lnTo>
                  <a:lnTo>
                    <a:pt x="480" y="1770"/>
                  </a:lnTo>
                  <a:lnTo>
                    <a:pt x="504" y="1764"/>
                  </a:lnTo>
                  <a:lnTo>
                    <a:pt x="534" y="1704"/>
                  </a:lnTo>
                  <a:lnTo>
                    <a:pt x="522" y="1704"/>
                  </a:lnTo>
                  <a:lnTo>
                    <a:pt x="510" y="1686"/>
                  </a:lnTo>
                  <a:lnTo>
                    <a:pt x="534" y="1668"/>
                  </a:lnTo>
                  <a:lnTo>
                    <a:pt x="516" y="1656"/>
                  </a:lnTo>
                  <a:lnTo>
                    <a:pt x="516" y="1626"/>
                  </a:lnTo>
                  <a:lnTo>
                    <a:pt x="468" y="1644"/>
                  </a:lnTo>
                  <a:lnTo>
                    <a:pt x="462" y="1656"/>
                  </a:lnTo>
                  <a:lnTo>
                    <a:pt x="450" y="1650"/>
                  </a:lnTo>
                  <a:lnTo>
                    <a:pt x="426" y="1656"/>
                  </a:lnTo>
                  <a:lnTo>
                    <a:pt x="444" y="1632"/>
                  </a:lnTo>
                  <a:lnTo>
                    <a:pt x="480" y="1614"/>
                  </a:lnTo>
                  <a:lnTo>
                    <a:pt x="504" y="1578"/>
                  </a:lnTo>
                  <a:lnTo>
                    <a:pt x="558" y="1554"/>
                  </a:lnTo>
                  <a:lnTo>
                    <a:pt x="576" y="1560"/>
                  </a:lnTo>
                  <a:lnTo>
                    <a:pt x="630" y="1548"/>
                  </a:lnTo>
                  <a:lnTo>
                    <a:pt x="648" y="1566"/>
                  </a:lnTo>
                  <a:lnTo>
                    <a:pt x="672" y="1566"/>
                  </a:lnTo>
                  <a:lnTo>
                    <a:pt x="654" y="1560"/>
                  </a:lnTo>
                  <a:lnTo>
                    <a:pt x="642" y="1536"/>
                  </a:lnTo>
                  <a:lnTo>
                    <a:pt x="660" y="1530"/>
                  </a:lnTo>
                  <a:lnTo>
                    <a:pt x="678" y="1554"/>
                  </a:lnTo>
                  <a:lnTo>
                    <a:pt x="696" y="1554"/>
                  </a:lnTo>
                  <a:lnTo>
                    <a:pt x="708" y="1542"/>
                  </a:lnTo>
                  <a:lnTo>
                    <a:pt x="690" y="1542"/>
                  </a:lnTo>
                  <a:lnTo>
                    <a:pt x="666" y="1524"/>
                  </a:lnTo>
                  <a:lnTo>
                    <a:pt x="648" y="1506"/>
                  </a:lnTo>
                  <a:lnTo>
                    <a:pt x="666" y="1476"/>
                  </a:lnTo>
                  <a:lnTo>
                    <a:pt x="654" y="1440"/>
                  </a:lnTo>
                  <a:lnTo>
                    <a:pt x="690" y="1416"/>
                  </a:lnTo>
                  <a:lnTo>
                    <a:pt x="678" y="1410"/>
                  </a:lnTo>
                  <a:lnTo>
                    <a:pt x="690" y="1380"/>
                  </a:lnTo>
                  <a:lnTo>
                    <a:pt x="660" y="1374"/>
                  </a:lnTo>
                  <a:lnTo>
                    <a:pt x="636" y="1398"/>
                  </a:lnTo>
                  <a:lnTo>
                    <a:pt x="636" y="1368"/>
                  </a:lnTo>
                  <a:lnTo>
                    <a:pt x="612" y="1380"/>
                  </a:lnTo>
                  <a:lnTo>
                    <a:pt x="576" y="1320"/>
                  </a:lnTo>
                  <a:lnTo>
                    <a:pt x="606" y="1242"/>
                  </a:lnTo>
                  <a:lnTo>
                    <a:pt x="660" y="1230"/>
                  </a:lnTo>
                  <a:lnTo>
                    <a:pt x="582" y="1224"/>
                  </a:lnTo>
                  <a:lnTo>
                    <a:pt x="576" y="1248"/>
                  </a:lnTo>
                  <a:lnTo>
                    <a:pt x="546" y="1248"/>
                  </a:lnTo>
                  <a:lnTo>
                    <a:pt x="546" y="1260"/>
                  </a:lnTo>
                  <a:lnTo>
                    <a:pt x="516" y="1266"/>
                  </a:lnTo>
                  <a:lnTo>
                    <a:pt x="474" y="1236"/>
                  </a:lnTo>
                  <a:lnTo>
                    <a:pt x="456" y="1242"/>
                  </a:lnTo>
                  <a:lnTo>
                    <a:pt x="480" y="1260"/>
                  </a:lnTo>
                  <a:lnTo>
                    <a:pt x="480" y="1284"/>
                  </a:lnTo>
                  <a:lnTo>
                    <a:pt x="426" y="1248"/>
                  </a:lnTo>
                  <a:lnTo>
                    <a:pt x="402" y="1254"/>
                  </a:lnTo>
                  <a:lnTo>
                    <a:pt x="414" y="1290"/>
                  </a:lnTo>
                  <a:lnTo>
                    <a:pt x="384" y="1254"/>
                  </a:lnTo>
                  <a:lnTo>
                    <a:pt x="384" y="1224"/>
                  </a:lnTo>
                  <a:lnTo>
                    <a:pt x="402" y="1236"/>
                  </a:lnTo>
                  <a:lnTo>
                    <a:pt x="402" y="1212"/>
                  </a:lnTo>
                  <a:lnTo>
                    <a:pt x="426" y="1152"/>
                  </a:lnTo>
                  <a:lnTo>
                    <a:pt x="450" y="1128"/>
                  </a:lnTo>
                  <a:lnTo>
                    <a:pt x="438" y="1104"/>
                  </a:lnTo>
                  <a:lnTo>
                    <a:pt x="420" y="1098"/>
                  </a:lnTo>
                  <a:lnTo>
                    <a:pt x="414" y="1074"/>
                  </a:lnTo>
                  <a:lnTo>
                    <a:pt x="426" y="1038"/>
                  </a:lnTo>
                  <a:lnTo>
                    <a:pt x="456" y="1044"/>
                  </a:lnTo>
                  <a:lnTo>
                    <a:pt x="420" y="1020"/>
                  </a:lnTo>
                  <a:lnTo>
                    <a:pt x="426" y="990"/>
                  </a:lnTo>
                  <a:lnTo>
                    <a:pt x="414" y="996"/>
                  </a:lnTo>
                  <a:lnTo>
                    <a:pt x="420" y="1020"/>
                  </a:lnTo>
                  <a:lnTo>
                    <a:pt x="402" y="1050"/>
                  </a:lnTo>
                  <a:lnTo>
                    <a:pt x="390" y="1026"/>
                  </a:lnTo>
                  <a:lnTo>
                    <a:pt x="372" y="1038"/>
                  </a:lnTo>
                  <a:lnTo>
                    <a:pt x="372" y="1056"/>
                  </a:lnTo>
                  <a:lnTo>
                    <a:pt x="360" y="1050"/>
                  </a:lnTo>
                  <a:lnTo>
                    <a:pt x="366" y="1020"/>
                  </a:lnTo>
                  <a:lnTo>
                    <a:pt x="390" y="978"/>
                  </a:lnTo>
                  <a:lnTo>
                    <a:pt x="354" y="1020"/>
                  </a:lnTo>
                  <a:lnTo>
                    <a:pt x="342" y="1020"/>
                  </a:lnTo>
                  <a:lnTo>
                    <a:pt x="354" y="1074"/>
                  </a:lnTo>
                  <a:lnTo>
                    <a:pt x="336" y="1092"/>
                  </a:lnTo>
                  <a:lnTo>
                    <a:pt x="342" y="1110"/>
                  </a:lnTo>
                  <a:lnTo>
                    <a:pt x="324" y="1140"/>
                  </a:lnTo>
                  <a:lnTo>
                    <a:pt x="330" y="1158"/>
                  </a:lnTo>
                  <a:lnTo>
                    <a:pt x="300" y="1158"/>
                  </a:lnTo>
                  <a:lnTo>
                    <a:pt x="294" y="1146"/>
                  </a:lnTo>
                  <a:lnTo>
                    <a:pt x="312" y="1134"/>
                  </a:lnTo>
                  <a:lnTo>
                    <a:pt x="312" y="1098"/>
                  </a:lnTo>
                  <a:lnTo>
                    <a:pt x="336" y="1068"/>
                  </a:lnTo>
                  <a:lnTo>
                    <a:pt x="324" y="1074"/>
                  </a:lnTo>
                  <a:lnTo>
                    <a:pt x="312" y="1062"/>
                  </a:lnTo>
                  <a:lnTo>
                    <a:pt x="324" y="1044"/>
                  </a:lnTo>
                  <a:lnTo>
                    <a:pt x="324" y="1020"/>
                  </a:lnTo>
                  <a:lnTo>
                    <a:pt x="336" y="978"/>
                  </a:lnTo>
                  <a:lnTo>
                    <a:pt x="330" y="978"/>
                  </a:lnTo>
                  <a:lnTo>
                    <a:pt x="348" y="942"/>
                  </a:lnTo>
                  <a:lnTo>
                    <a:pt x="348" y="936"/>
                  </a:lnTo>
                  <a:lnTo>
                    <a:pt x="360" y="900"/>
                  </a:lnTo>
                  <a:lnTo>
                    <a:pt x="384" y="894"/>
                  </a:lnTo>
                  <a:lnTo>
                    <a:pt x="372" y="888"/>
                  </a:lnTo>
                  <a:lnTo>
                    <a:pt x="384" y="876"/>
                  </a:lnTo>
                  <a:lnTo>
                    <a:pt x="318" y="930"/>
                  </a:lnTo>
                  <a:lnTo>
                    <a:pt x="306" y="918"/>
                  </a:lnTo>
                  <a:lnTo>
                    <a:pt x="300" y="918"/>
                  </a:lnTo>
                  <a:lnTo>
                    <a:pt x="276" y="900"/>
                  </a:lnTo>
                  <a:lnTo>
                    <a:pt x="294" y="900"/>
                  </a:lnTo>
                  <a:lnTo>
                    <a:pt x="300" y="894"/>
                  </a:lnTo>
                  <a:lnTo>
                    <a:pt x="282" y="888"/>
                  </a:lnTo>
                  <a:lnTo>
                    <a:pt x="258" y="894"/>
                  </a:lnTo>
                  <a:lnTo>
                    <a:pt x="246" y="888"/>
                  </a:lnTo>
                  <a:lnTo>
                    <a:pt x="258" y="876"/>
                  </a:lnTo>
                  <a:lnTo>
                    <a:pt x="288" y="876"/>
                  </a:lnTo>
                  <a:lnTo>
                    <a:pt x="300" y="864"/>
                  </a:lnTo>
                  <a:lnTo>
                    <a:pt x="306" y="852"/>
                  </a:lnTo>
                  <a:lnTo>
                    <a:pt x="294" y="846"/>
                  </a:lnTo>
                  <a:lnTo>
                    <a:pt x="300" y="834"/>
                  </a:lnTo>
                  <a:lnTo>
                    <a:pt x="330" y="840"/>
                  </a:lnTo>
                  <a:lnTo>
                    <a:pt x="324" y="828"/>
                  </a:lnTo>
                  <a:lnTo>
                    <a:pt x="306" y="822"/>
                  </a:lnTo>
                  <a:lnTo>
                    <a:pt x="318" y="810"/>
                  </a:lnTo>
                  <a:lnTo>
                    <a:pt x="330" y="810"/>
                  </a:lnTo>
                  <a:lnTo>
                    <a:pt x="324" y="804"/>
                  </a:lnTo>
                  <a:lnTo>
                    <a:pt x="324" y="786"/>
                  </a:lnTo>
                  <a:lnTo>
                    <a:pt x="336" y="786"/>
                  </a:lnTo>
                  <a:lnTo>
                    <a:pt x="354" y="792"/>
                  </a:lnTo>
                  <a:lnTo>
                    <a:pt x="342" y="780"/>
                  </a:lnTo>
                  <a:lnTo>
                    <a:pt x="348" y="774"/>
                  </a:lnTo>
                  <a:lnTo>
                    <a:pt x="324" y="780"/>
                  </a:lnTo>
                  <a:lnTo>
                    <a:pt x="318" y="780"/>
                  </a:lnTo>
                  <a:lnTo>
                    <a:pt x="318" y="768"/>
                  </a:lnTo>
                  <a:lnTo>
                    <a:pt x="342" y="762"/>
                  </a:lnTo>
                  <a:lnTo>
                    <a:pt x="306" y="768"/>
                  </a:lnTo>
                  <a:lnTo>
                    <a:pt x="306" y="756"/>
                  </a:lnTo>
                  <a:lnTo>
                    <a:pt x="300" y="726"/>
                  </a:lnTo>
                  <a:lnTo>
                    <a:pt x="324" y="738"/>
                  </a:lnTo>
                  <a:lnTo>
                    <a:pt x="342" y="726"/>
                  </a:lnTo>
                  <a:lnTo>
                    <a:pt x="324" y="726"/>
                  </a:lnTo>
                  <a:lnTo>
                    <a:pt x="306" y="708"/>
                  </a:lnTo>
                  <a:lnTo>
                    <a:pt x="318" y="696"/>
                  </a:lnTo>
                  <a:lnTo>
                    <a:pt x="306" y="684"/>
                  </a:lnTo>
                  <a:lnTo>
                    <a:pt x="312" y="666"/>
                  </a:lnTo>
                  <a:lnTo>
                    <a:pt x="324" y="684"/>
                  </a:lnTo>
                  <a:lnTo>
                    <a:pt x="336" y="678"/>
                  </a:lnTo>
                  <a:lnTo>
                    <a:pt x="330" y="660"/>
                  </a:lnTo>
                  <a:lnTo>
                    <a:pt x="330" y="654"/>
                  </a:lnTo>
                  <a:lnTo>
                    <a:pt x="354" y="666"/>
                  </a:lnTo>
                  <a:lnTo>
                    <a:pt x="360" y="660"/>
                  </a:lnTo>
                  <a:lnTo>
                    <a:pt x="390" y="672"/>
                  </a:lnTo>
                  <a:lnTo>
                    <a:pt x="384" y="654"/>
                  </a:lnTo>
                  <a:lnTo>
                    <a:pt x="354" y="630"/>
                  </a:lnTo>
                  <a:lnTo>
                    <a:pt x="366" y="630"/>
                  </a:lnTo>
                  <a:lnTo>
                    <a:pt x="372" y="612"/>
                  </a:lnTo>
                  <a:lnTo>
                    <a:pt x="360" y="594"/>
                  </a:lnTo>
                  <a:lnTo>
                    <a:pt x="390" y="588"/>
                  </a:lnTo>
                  <a:lnTo>
                    <a:pt x="384" y="564"/>
                  </a:lnTo>
                  <a:lnTo>
                    <a:pt x="396" y="564"/>
                  </a:lnTo>
                  <a:lnTo>
                    <a:pt x="390" y="546"/>
                  </a:lnTo>
                  <a:lnTo>
                    <a:pt x="402" y="540"/>
                  </a:lnTo>
                  <a:lnTo>
                    <a:pt x="408" y="522"/>
                  </a:lnTo>
                  <a:lnTo>
                    <a:pt x="444" y="534"/>
                  </a:lnTo>
                  <a:lnTo>
                    <a:pt x="432" y="552"/>
                  </a:lnTo>
                  <a:lnTo>
                    <a:pt x="462" y="534"/>
                  </a:lnTo>
                  <a:lnTo>
                    <a:pt x="474" y="534"/>
                  </a:lnTo>
                  <a:lnTo>
                    <a:pt x="468" y="552"/>
                  </a:lnTo>
                  <a:lnTo>
                    <a:pt x="480" y="540"/>
                  </a:lnTo>
                  <a:lnTo>
                    <a:pt x="492" y="540"/>
                  </a:lnTo>
                  <a:lnTo>
                    <a:pt x="516" y="528"/>
                  </a:lnTo>
                  <a:lnTo>
                    <a:pt x="546" y="534"/>
                  </a:lnTo>
                  <a:lnTo>
                    <a:pt x="576" y="522"/>
                  </a:lnTo>
                  <a:lnTo>
                    <a:pt x="594" y="528"/>
                  </a:lnTo>
                  <a:lnTo>
                    <a:pt x="606" y="516"/>
                  </a:lnTo>
                  <a:close/>
                  <a:moveTo>
                    <a:pt x="606" y="462"/>
                  </a:moveTo>
                  <a:lnTo>
                    <a:pt x="618" y="480"/>
                  </a:lnTo>
                  <a:lnTo>
                    <a:pt x="606" y="492"/>
                  </a:lnTo>
                  <a:lnTo>
                    <a:pt x="594" y="468"/>
                  </a:lnTo>
                  <a:lnTo>
                    <a:pt x="606" y="462"/>
                  </a:lnTo>
                  <a:close/>
                  <a:moveTo>
                    <a:pt x="594" y="420"/>
                  </a:moveTo>
                  <a:lnTo>
                    <a:pt x="618" y="420"/>
                  </a:lnTo>
                  <a:lnTo>
                    <a:pt x="636" y="438"/>
                  </a:lnTo>
                  <a:lnTo>
                    <a:pt x="624" y="444"/>
                  </a:lnTo>
                  <a:lnTo>
                    <a:pt x="654" y="444"/>
                  </a:lnTo>
                  <a:lnTo>
                    <a:pt x="654" y="468"/>
                  </a:lnTo>
                  <a:lnTo>
                    <a:pt x="642" y="456"/>
                  </a:lnTo>
                  <a:lnTo>
                    <a:pt x="612" y="462"/>
                  </a:lnTo>
                  <a:lnTo>
                    <a:pt x="612" y="438"/>
                  </a:lnTo>
                  <a:lnTo>
                    <a:pt x="606" y="456"/>
                  </a:lnTo>
                  <a:lnTo>
                    <a:pt x="594" y="444"/>
                  </a:lnTo>
                  <a:lnTo>
                    <a:pt x="594" y="420"/>
                  </a:lnTo>
                  <a:close/>
                  <a:moveTo>
                    <a:pt x="624" y="408"/>
                  </a:moveTo>
                  <a:lnTo>
                    <a:pt x="642" y="408"/>
                  </a:lnTo>
                  <a:lnTo>
                    <a:pt x="636" y="420"/>
                  </a:lnTo>
                  <a:lnTo>
                    <a:pt x="624" y="408"/>
                  </a:lnTo>
                  <a:close/>
                  <a:moveTo>
                    <a:pt x="900" y="174"/>
                  </a:moveTo>
                  <a:lnTo>
                    <a:pt x="906" y="180"/>
                  </a:lnTo>
                  <a:lnTo>
                    <a:pt x="888" y="198"/>
                  </a:lnTo>
                  <a:lnTo>
                    <a:pt x="900" y="174"/>
                  </a:lnTo>
                  <a:close/>
                  <a:moveTo>
                    <a:pt x="894" y="90"/>
                  </a:moveTo>
                  <a:lnTo>
                    <a:pt x="930" y="102"/>
                  </a:lnTo>
                  <a:lnTo>
                    <a:pt x="918" y="114"/>
                  </a:lnTo>
                  <a:lnTo>
                    <a:pt x="924" y="132"/>
                  </a:lnTo>
                  <a:lnTo>
                    <a:pt x="906" y="144"/>
                  </a:lnTo>
                  <a:lnTo>
                    <a:pt x="918" y="168"/>
                  </a:lnTo>
                  <a:lnTo>
                    <a:pt x="900" y="162"/>
                  </a:lnTo>
                  <a:lnTo>
                    <a:pt x="888" y="138"/>
                  </a:lnTo>
                  <a:lnTo>
                    <a:pt x="852" y="138"/>
                  </a:lnTo>
                  <a:lnTo>
                    <a:pt x="840" y="120"/>
                  </a:lnTo>
                  <a:lnTo>
                    <a:pt x="858" y="114"/>
                  </a:lnTo>
                  <a:lnTo>
                    <a:pt x="888" y="120"/>
                  </a:lnTo>
                  <a:lnTo>
                    <a:pt x="894" y="108"/>
                  </a:lnTo>
                  <a:lnTo>
                    <a:pt x="882" y="96"/>
                  </a:lnTo>
                  <a:lnTo>
                    <a:pt x="894" y="90"/>
                  </a:lnTo>
                  <a:close/>
                  <a:moveTo>
                    <a:pt x="882" y="60"/>
                  </a:moveTo>
                  <a:lnTo>
                    <a:pt x="882" y="96"/>
                  </a:lnTo>
                  <a:lnTo>
                    <a:pt x="876" y="96"/>
                  </a:lnTo>
                  <a:lnTo>
                    <a:pt x="870" y="90"/>
                  </a:lnTo>
                  <a:lnTo>
                    <a:pt x="858" y="84"/>
                  </a:lnTo>
                  <a:lnTo>
                    <a:pt x="864" y="66"/>
                  </a:lnTo>
                  <a:lnTo>
                    <a:pt x="882" y="60"/>
                  </a:lnTo>
                  <a:close/>
                  <a:moveTo>
                    <a:pt x="912" y="30"/>
                  </a:moveTo>
                  <a:lnTo>
                    <a:pt x="924" y="36"/>
                  </a:lnTo>
                  <a:lnTo>
                    <a:pt x="924" y="66"/>
                  </a:lnTo>
                  <a:lnTo>
                    <a:pt x="912" y="78"/>
                  </a:lnTo>
                  <a:lnTo>
                    <a:pt x="900" y="60"/>
                  </a:lnTo>
                  <a:lnTo>
                    <a:pt x="912" y="48"/>
                  </a:lnTo>
                  <a:lnTo>
                    <a:pt x="912" y="30"/>
                  </a:lnTo>
                  <a:close/>
                  <a:moveTo>
                    <a:pt x="954" y="0"/>
                  </a:moveTo>
                  <a:lnTo>
                    <a:pt x="942" y="30"/>
                  </a:lnTo>
                  <a:lnTo>
                    <a:pt x="936" y="18"/>
                  </a:lnTo>
                  <a:lnTo>
                    <a:pt x="95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Freeform 75">
              <a:extLst>
                <a:ext uri="{FF2B5EF4-FFF2-40B4-BE49-F238E27FC236}">
                  <a16:creationId xmlns:a16="http://schemas.microsoft.com/office/drawing/2014/main" id="{117BFD04-403F-46D5-AF47-A2323E151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1299" y="4307760"/>
              <a:ext cx="7459" cy="65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6"/>
                </a:cxn>
                <a:cxn ang="0">
                  <a:pos x="48" y="24"/>
                </a:cxn>
                <a:cxn ang="0">
                  <a:pos x="30" y="42"/>
                </a:cxn>
                <a:cxn ang="0">
                  <a:pos x="0" y="18"/>
                </a:cxn>
                <a:cxn ang="0">
                  <a:pos x="0" y="0"/>
                </a:cxn>
              </a:cxnLst>
              <a:rect l="0" t="0" r="r" b="b"/>
              <a:pathLst>
                <a:path w="48" h="42">
                  <a:moveTo>
                    <a:pt x="0" y="0"/>
                  </a:moveTo>
                  <a:lnTo>
                    <a:pt x="48" y="6"/>
                  </a:lnTo>
                  <a:lnTo>
                    <a:pt x="48" y="24"/>
                  </a:lnTo>
                  <a:lnTo>
                    <a:pt x="30" y="42"/>
                  </a:lnTo>
                  <a:lnTo>
                    <a:pt x="0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E5A15E7C-8A30-4A10-B728-ECC4D6D652A2}"/>
                </a:ext>
              </a:extLst>
            </p:cNvPr>
            <p:cNvGrpSpPr/>
            <p:nvPr/>
          </p:nvGrpSpPr>
          <p:grpSpPr>
            <a:xfrm>
              <a:off x="7063526" y="3788379"/>
              <a:ext cx="617288" cy="514718"/>
              <a:chOff x="4166061" y="2889121"/>
              <a:chExt cx="667149" cy="556294"/>
            </a:xfrm>
            <a:solidFill>
              <a:schemeClr val="bg1">
                <a:lumMod val="85000"/>
              </a:schemeClr>
            </a:solidFill>
          </p:grpSpPr>
          <p:sp>
            <p:nvSpPr>
              <p:cNvPr id="246" name="Freeform 65">
                <a:extLst>
                  <a:ext uri="{FF2B5EF4-FFF2-40B4-BE49-F238E27FC236}">
                    <a16:creationId xmlns:a16="http://schemas.microsoft.com/office/drawing/2014/main" id="{9EEAF0D4-97F3-4DDF-93EE-28292D9587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1729" y="2889121"/>
                <a:ext cx="216672" cy="232797"/>
              </a:xfrm>
              <a:custGeom>
                <a:avLst/>
                <a:gdLst/>
                <a:ahLst/>
                <a:cxnLst>
                  <a:cxn ang="0">
                    <a:pos x="474" y="24"/>
                  </a:cxn>
                  <a:cxn ang="0">
                    <a:pos x="546" y="78"/>
                  </a:cxn>
                  <a:cxn ang="0">
                    <a:pos x="570" y="138"/>
                  </a:cxn>
                  <a:cxn ang="0">
                    <a:pos x="630" y="114"/>
                  </a:cxn>
                  <a:cxn ang="0">
                    <a:pos x="714" y="120"/>
                  </a:cxn>
                  <a:cxn ang="0">
                    <a:pos x="648" y="180"/>
                  </a:cxn>
                  <a:cxn ang="0">
                    <a:pos x="738" y="204"/>
                  </a:cxn>
                  <a:cxn ang="0">
                    <a:pos x="852" y="144"/>
                  </a:cxn>
                  <a:cxn ang="0">
                    <a:pos x="900" y="96"/>
                  </a:cxn>
                  <a:cxn ang="0">
                    <a:pos x="894" y="120"/>
                  </a:cxn>
                  <a:cxn ang="0">
                    <a:pos x="954" y="120"/>
                  </a:cxn>
                  <a:cxn ang="0">
                    <a:pos x="1044" y="168"/>
                  </a:cxn>
                  <a:cxn ang="0">
                    <a:pos x="1116" y="234"/>
                  </a:cxn>
                  <a:cxn ang="0">
                    <a:pos x="1206" y="306"/>
                  </a:cxn>
                  <a:cxn ang="0">
                    <a:pos x="1206" y="438"/>
                  </a:cxn>
                  <a:cxn ang="0">
                    <a:pos x="1236" y="546"/>
                  </a:cxn>
                  <a:cxn ang="0">
                    <a:pos x="1290" y="654"/>
                  </a:cxn>
                  <a:cxn ang="0">
                    <a:pos x="1236" y="750"/>
                  </a:cxn>
                  <a:cxn ang="0">
                    <a:pos x="1140" y="774"/>
                  </a:cxn>
                  <a:cxn ang="0">
                    <a:pos x="1008" y="834"/>
                  </a:cxn>
                  <a:cxn ang="0">
                    <a:pos x="888" y="858"/>
                  </a:cxn>
                  <a:cxn ang="0">
                    <a:pos x="948" y="954"/>
                  </a:cxn>
                  <a:cxn ang="0">
                    <a:pos x="1038" y="1056"/>
                  </a:cxn>
                  <a:cxn ang="0">
                    <a:pos x="1122" y="1194"/>
                  </a:cxn>
                  <a:cxn ang="0">
                    <a:pos x="1008" y="1284"/>
                  </a:cxn>
                  <a:cxn ang="0">
                    <a:pos x="1032" y="1356"/>
                  </a:cxn>
                  <a:cxn ang="0">
                    <a:pos x="906" y="1338"/>
                  </a:cxn>
                  <a:cxn ang="0">
                    <a:pos x="780" y="1374"/>
                  </a:cxn>
                  <a:cxn ang="0">
                    <a:pos x="678" y="1380"/>
                  </a:cxn>
                  <a:cxn ang="0">
                    <a:pos x="576" y="1368"/>
                  </a:cxn>
                  <a:cxn ang="0">
                    <a:pos x="492" y="1338"/>
                  </a:cxn>
                  <a:cxn ang="0">
                    <a:pos x="426" y="1320"/>
                  </a:cxn>
                  <a:cxn ang="0">
                    <a:pos x="354" y="1350"/>
                  </a:cxn>
                  <a:cxn ang="0">
                    <a:pos x="258" y="1314"/>
                  </a:cxn>
                  <a:cxn ang="0">
                    <a:pos x="294" y="1188"/>
                  </a:cxn>
                  <a:cxn ang="0">
                    <a:pos x="288" y="1098"/>
                  </a:cxn>
                  <a:cxn ang="0">
                    <a:pos x="174" y="1080"/>
                  </a:cxn>
                  <a:cxn ang="0">
                    <a:pos x="96" y="1032"/>
                  </a:cxn>
                  <a:cxn ang="0">
                    <a:pos x="36" y="906"/>
                  </a:cxn>
                  <a:cxn ang="0">
                    <a:pos x="24" y="822"/>
                  </a:cxn>
                  <a:cxn ang="0">
                    <a:pos x="30" y="684"/>
                  </a:cxn>
                  <a:cxn ang="0">
                    <a:pos x="144" y="594"/>
                  </a:cxn>
                  <a:cxn ang="0">
                    <a:pos x="174" y="510"/>
                  </a:cxn>
                  <a:cxn ang="0">
                    <a:pos x="120" y="462"/>
                  </a:cxn>
                  <a:cxn ang="0">
                    <a:pos x="186" y="408"/>
                  </a:cxn>
                  <a:cxn ang="0">
                    <a:pos x="210" y="354"/>
                  </a:cxn>
                  <a:cxn ang="0">
                    <a:pos x="162" y="300"/>
                  </a:cxn>
                  <a:cxn ang="0">
                    <a:pos x="288" y="264"/>
                  </a:cxn>
                  <a:cxn ang="0">
                    <a:pos x="318" y="288"/>
                  </a:cxn>
                  <a:cxn ang="0">
                    <a:pos x="348" y="312"/>
                  </a:cxn>
                  <a:cxn ang="0">
                    <a:pos x="360" y="258"/>
                  </a:cxn>
                  <a:cxn ang="0">
                    <a:pos x="462" y="222"/>
                  </a:cxn>
                  <a:cxn ang="0">
                    <a:pos x="468" y="216"/>
                  </a:cxn>
                  <a:cxn ang="0">
                    <a:pos x="432" y="162"/>
                  </a:cxn>
                  <a:cxn ang="0">
                    <a:pos x="378" y="102"/>
                  </a:cxn>
                  <a:cxn ang="0">
                    <a:pos x="396" y="42"/>
                  </a:cxn>
                  <a:cxn ang="0">
                    <a:pos x="360" y="0"/>
                  </a:cxn>
                </a:cxnLst>
                <a:rect l="0" t="0" r="r" b="b"/>
                <a:pathLst>
                  <a:path w="1290" h="1386">
                    <a:moveTo>
                      <a:pt x="360" y="0"/>
                    </a:moveTo>
                    <a:lnTo>
                      <a:pt x="402" y="0"/>
                    </a:lnTo>
                    <a:lnTo>
                      <a:pt x="456" y="12"/>
                    </a:lnTo>
                    <a:lnTo>
                      <a:pt x="474" y="24"/>
                    </a:lnTo>
                    <a:lnTo>
                      <a:pt x="504" y="18"/>
                    </a:lnTo>
                    <a:lnTo>
                      <a:pt x="534" y="48"/>
                    </a:lnTo>
                    <a:lnTo>
                      <a:pt x="564" y="48"/>
                    </a:lnTo>
                    <a:lnTo>
                      <a:pt x="546" y="78"/>
                    </a:lnTo>
                    <a:lnTo>
                      <a:pt x="528" y="96"/>
                    </a:lnTo>
                    <a:lnTo>
                      <a:pt x="540" y="108"/>
                    </a:lnTo>
                    <a:lnTo>
                      <a:pt x="564" y="114"/>
                    </a:lnTo>
                    <a:lnTo>
                      <a:pt x="570" y="138"/>
                    </a:lnTo>
                    <a:lnTo>
                      <a:pt x="594" y="126"/>
                    </a:lnTo>
                    <a:lnTo>
                      <a:pt x="606" y="108"/>
                    </a:lnTo>
                    <a:lnTo>
                      <a:pt x="618" y="102"/>
                    </a:lnTo>
                    <a:lnTo>
                      <a:pt x="630" y="114"/>
                    </a:lnTo>
                    <a:lnTo>
                      <a:pt x="672" y="144"/>
                    </a:lnTo>
                    <a:lnTo>
                      <a:pt x="678" y="132"/>
                    </a:lnTo>
                    <a:lnTo>
                      <a:pt x="702" y="114"/>
                    </a:lnTo>
                    <a:lnTo>
                      <a:pt x="714" y="120"/>
                    </a:lnTo>
                    <a:lnTo>
                      <a:pt x="714" y="144"/>
                    </a:lnTo>
                    <a:lnTo>
                      <a:pt x="696" y="168"/>
                    </a:lnTo>
                    <a:lnTo>
                      <a:pt x="678" y="162"/>
                    </a:lnTo>
                    <a:lnTo>
                      <a:pt x="648" y="180"/>
                    </a:lnTo>
                    <a:lnTo>
                      <a:pt x="690" y="192"/>
                    </a:lnTo>
                    <a:lnTo>
                      <a:pt x="702" y="186"/>
                    </a:lnTo>
                    <a:lnTo>
                      <a:pt x="726" y="186"/>
                    </a:lnTo>
                    <a:lnTo>
                      <a:pt x="738" y="204"/>
                    </a:lnTo>
                    <a:lnTo>
                      <a:pt x="768" y="198"/>
                    </a:lnTo>
                    <a:lnTo>
                      <a:pt x="774" y="180"/>
                    </a:lnTo>
                    <a:lnTo>
                      <a:pt x="798" y="156"/>
                    </a:lnTo>
                    <a:lnTo>
                      <a:pt x="852" y="144"/>
                    </a:lnTo>
                    <a:lnTo>
                      <a:pt x="858" y="132"/>
                    </a:lnTo>
                    <a:lnTo>
                      <a:pt x="888" y="120"/>
                    </a:lnTo>
                    <a:lnTo>
                      <a:pt x="888" y="102"/>
                    </a:lnTo>
                    <a:lnTo>
                      <a:pt x="900" y="96"/>
                    </a:lnTo>
                    <a:lnTo>
                      <a:pt x="942" y="102"/>
                    </a:lnTo>
                    <a:lnTo>
                      <a:pt x="912" y="114"/>
                    </a:lnTo>
                    <a:lnTo>
                      <a:pt x="900" y="126"/>
                    </a:lnTo>
                    <a:lnTo>
                      <a:pt x="894" y="120"/>
                    </a:lnTo>
                    <a:lnTo>
                      <a:pt x="876" y="138"/>
                    </a:lnTo>
                    <a:lnTo>
                      <a:pt x="888" y="144"/>
                    </a:lnTo>
                    <a:lnTo>
                      <a:pt x="924" y="126"/>
                    </a:lnTo>
                    <a:lnTo>
                      <a:pt x="954" y="120"/>
                    </a:lnTo>
                    <a:lnTo>
                      <a:pt x="972" y="114"/>
                    </a:lnTo>
                    <a:lnTo>
                      <a:pt x="978" y="132"/>
                    </a:lnTo>
                    <a:lnTo>
                      <a:pt x="1008" y="138"/>
                    </a:lnTo>
                    <a:lnTo>
                      <a:pt x="1044" y="168"/>
                    </a:lnTo>
                    <a:lnTo>
                      <a:pt x="1074" y="162"/>
                    </a:lnTo>
                    <a:lnTo>
                      <a:pt x="1092" y="186"/>
                    </a:lnTo>
                    <a:lnTo>
                      <a:pt x="1086" y="216"/>
                    </a:lnTo>
                    <a:lnTo>
                      <a:pt x="1116" y="234"/>
                    </a:lnTo>
                    <a:lnTo>
                      <a:pt x="1140" y="234"/>
                    </a:lnTo>
                    <a:lnTo>
                      <a:pt x="1158" y="246"/>
                    </a:lnTo>
                    <a:lnTo>
                      <a:pt x="1188" y="246"/>
                    </a:lnTo>
                    <a:lnTo>
                      <a:pt x="1206" y="306"/>
                    </a:lnTo>
                    <a:lnTo>
                      <a:pt x="1200" y="354"/>
                    </a:lnTo>
                    <a:lnTo>
                      <a:pt x="1158" y="372"/>
                    </a:lnTo>
                    <a:lnTo>
                      <a:pt x="1158" y="390"/>
                    </a:lnTo>
                    <a:lnTo>
                      <a:pt x="1206" y="438"/>
                    </a:lnTo>
                    <a:lnTo>
                      <a:pt x="1200" y="468"/>
                    </a:lnTo>
                    <a:lnTo>
                      <a:pt x="1218" y="492"/>
                    </a:lnTo>
                    <a:lnTo>
                      <a:pt x="1218" y="516"/>
                    </a:lnTo>
                    <a:lnTo>
                      <a:pt x="1236" y="546"/>
                    </a:lnTo>
                    <a:lnTo>
                      <a:pt x="1224" y="570"/>
                    </a:lnTo>
                    <a:lnTo>
                      <a:pt x="1248" y="624"/>
                    </a:lnTo>
                    <a:lnTo>
                      <a:pt x="1272" y="636"/>
                    </a:lnTo>
                    <a:lnTo>
                      <a:pt x="1290" y="654"/>
                    </a:lnTo>
                    <a:lnTo>
                      <a:pt x="1290" y="732"/>
                    </a:lnTo>
                    <a:lnTo>
                      <a:pt x="1278" y="750"/>
                    </a:lnTo>
                    <a:lnTo>
                      <a:pt x="1254" y="738"/>
                    </a:lnTo>
                    <a:lnTo>
                      <a:pt x="1236" y="750"/>
                    </a:lnTo>
                    <a:lnTo>
                      <a:pt x="1188" y="744"/>
                    </a:lnTo>
                    <a:lnTo>
                      <a:pt x="1188" y="768"/>
                    </a:lnTo>
                    <a:lnTo>
                      <a:pt x="1158" y="780"/>
                    </a:lnTo>
                    <a:lnTo>
                      <a:pt x="1140" y="774"/>
                    </a:lnTo>
                    <a:lnTo>
                      <a:pt x="1086" y="780"/>
                    </a:lnTo>
                    <a:lnTo>
                      <a:pt x="1068" y="798"/>
                    </a:lnTo>
                    <a:lnTo>
                      <a:pt x="1038" y="804"/>
                    </a:lnTo>
                    <a:lnTo>
                      <a:pt x="1008" y="834"/>
                    </a:lnTo>
                    <a:lnTo>
                      <a:pt x="984" y="834"/>
                    </a:lnTo>
                    <a:lnTo>
                      <a:pt x="930" y="882"/>
                    </a:lnTo>
                    <a:lnTo>
                      <a:pt x="900" y="870"/>
                    </a:lnTo>
                    <a:lnTo>
                      <a:pt x="888" y="858"/>
                    </a:lnTo>
                    <a:lnTo>
                      <a:pt x="876" y="864"/>
                    </a:lnTo>
                    <a:lnTo>
                      <a:pt x="876" y="888"/>
                    </a:lnTo>
                    <a:lnTo>
                      <a:pt x="918" y="912"/>
                    </a:lnTo>
                    <a:lnTo>
                      <a:pt x="948" y="954"/>
                    </a:lnTo>
                    <a:lnTo>
                      <a:pt x="948" y="990"/>
                    </a:lnTo>
                    <a:lnTo>
                      <a:pt x="954" y="1008"/>
                    </a:lnTo>
                    <a:lnTo>
                      <a:pt x="984" y="1026"/>
                    </a:lnTo>
                    <a:lnTo>
                      <a:pt x="1038" y="1056"/>
                    </a:lnTo>
                    <a:lnTo>
                      <a:pt x="1068" y="1074"/>
                    </a:lnTo>
                    <a:lnTo>
                      <a:pt x="1128" y="1140"/>
                    </a:lnTo>
                    <a:lnTo>
                      <a:pt x="1122" y="1164"/>
                    </a:lnTo>
                    <a:lnTo>
                      <a:pt x="1122" y="1194"/>
                    </a:lnTo>
                    <a:lnTo>
                      <a:pt x="1098" y="1194"/>
                    </a:lnTo>
                    <a:lnTo>
                      <a:pt x="1080" y="1218"/>
                    </a:lnTo>
                    <a:lnTo>
                      <a:pt x="1044" y="1236"/>
                    </a:lnTo>
                    <a:lnTo>
                      <a:pt x="1008" y="1284"/>
                    </a:lnTo>
                    <a:lnTo>
                      <a:pt x="1008" y="1302"/>
                    </a:lnTo>
                    <a:lnTo>
                      <a:pt x="1044" y="1320"/>
                    </a:lnTo>
                    <a:lnTo>
                      <a:pt x="1050" y="1344"/>
                    </a:lnTo>
                    <a:lnTo>
                      <a:pt x="1032" y="1356"/>
                    </a:lnTo>
                    <a:lnTo>
                      <a:pt x="996" y="1338"/>
                    </a:lnTo>
                    <a:lnTo>
                      <a:pt x="966" y="1344"/>
                    </a:lnTo>
                    <a:lnTo>
                      <a:pt x="930" y="1338"/>
                    </a:lnTo>
                    <a:lnTo>
                      <a:pt x="906" y="1338"/>
                    </a:lnTo>
                    <a:lnTo>
                      <a:pt x="852" y="1368"/>
                    </a:lnTo>
                    <a:lnTo>
                      <a:pt x="828" y="1374"/>
                    </a:lnTo>
                    <a:lnTo>
                      <a:pt x="804" y="1368"/>
                    </a:lnTo>
                    <a:lnTo>
                      <a:pt x="780" y="1374"/>
                    </a:lnTo>
                    <a:lnTo>
                      <a:pt x="756" y="1362"/>
                    </a:lnTo>
                    <a:lnTo>
                      <a:pt x="714" y="1356"/>
                    </a:lnTo>
                    <a:lnTo>
                      <a:pt x="672" y="1356"/>
                    </a:lnTo>
                    <a:lnTo>
                      <a:pt x="678" y="1380"/>
                    </a:lnTo>
                    <a:lnTo>
                      <a:pt x="666" y="1386"/>
                    </a:lnTo>
                    <a:lnTo>
                      <a:pt x="624" y="1380"/>
                    </a:lnTo>
                    <a:lnTo>
                      <a:pt x="606" y="1356"/>
                    </a:lnTo>
                    <a:lnTo>
                      <a:pt x="576" y="1368"/>
                    </a:lnTo>
                    <a:lnTo>
                      <a:pt x="558" y="1374"/>
                    </a:lnTo>
                    <a:lnTo>
                      <a:pt x="552" y="1374"/>
                    </a:lnTo>
                    <a:lnTo>
                      <a:pt x="540" y="1368"/>
                    </a:lnTo>
                    <a:lnTo>
                      <a:pt x="492" y="1338"/>
                    </a:lnTo>
                    <a:lnTo>
                      <a:pt x="474" y="1338"/>
                    </a:lnTo>
                    <a:lnTo>
                      <a:pt x="456" y="1350"/>
                    </a:lnTo>
                    <a:lnTo>
                      <a:pt x="438" y="1344"/>
                    </a:lnTo>
                    <a:lnTo>
                      <a:pt x="426" y="1320"/>
                    </a:lnTo>
                    <a:lnTo>
                      <a:pt x="396" y="1326"/>
                    </a:lnTo>
                    <a:lnTo>
                      <a:pt x="402" y="1344"/>
                    </a:lnTo>
                    <a:lnTo>
                      <a:pt x="390" y="1362"/>
                    </a:lnTo>
                    <a:lnTo>
                      <a:pt x="354" y="1350"/>
                    </a:lnTo>
                    <a:lnTo>
                      <a:pt x="324" y="1362"/>
                    </a:lnTo>
                    <a:lnTo>
                      <a:pt x="300" y="1356"/>
                    </a:lnTo>
                    <a:lnTo>
                      <a:pt x="288" y="1332"/>
                    </a:lnTo>
                    <a:lnTo>
                      <a:pt x="258" y="1314"/>
                    </a:lnTo>
                    <a:lnTo>
                      <a:pt x="258" y="1278"/>
                    </a:lnTo>
                    <a:lnTo>
                      <a:pt x="270" y="1230"/>
                    </a:lnTo>
                    <a:lnTo>
                      <a:pt x="294" y="1212"/>
                    </a:lnTo>
                    <a:lnTo>
                      <a:pt x="294" y="1188"/>
                    </a:lnTo>
                    <a:lnTo>
                      <a:pt x="312" y="1146"/>
                    </a:lnTo>
                    <a:lnTo>
                      <a:pt x="342" y="1116"/>
                    </a:lnTo>
                    <a:lnTo>
                      <a:pt x="312" y="1098"/>
                    </a:lnTo>
                    <a:lnTo>
                      <a:pt x="288" y="1098"/>
                    </a:lnTo>
                    <a:lnTo>
                      <a:pt x="246" y="1080"/>
                    </a:lnTo>
                    <a:lnTo>
                      <a:pt x="222" y="1092"/>
                    </a:lnTo>
                    <a:lnTo>
                      <a:pt x="204" y="1080"/>
                    </a:lnTo>
                    <a:lnTo>
                      <a:pt x="174" y="1080"/>
                    </a:lnTo>
                    <a:lnTo>
                      <a:pt x="150" y="1092"/>
                    </a:lnTo>
                    <a:lnTo>
                      <a:pt x="120" y="1068"/>
                    </a:lnTo>
                    <a:lnTo>
                      <a:pt x="120" y="1050"/>
                    </a:lnTo>
                    <a:lnTo>
                      <a:pt x="96" y="1032"/>
                    </a:lnTo>
                    <a:lnTo>
                      <a:pt x="96" y="990"/>
                    </a:lnTo>
                    <a:lnTo>
                      <a:pt x="78" y="978"/>
                    </a:lnTo>
                    <a:lnTo>
                      <a:pt x="72" y="948"/>
                    </a:lnTo>
                    <a:lnTo>
                      <a:pt x="36" y="906"/>
                    </a:lnTo>
                    <a:lnTo>
                      <a:pt x="24" y="906"/>
                    </a:lnTo>
                    <a:lnTo>
                      <a:pt x="42" y="864"/>
                    </a:lnTo>
                    <a:lnTo>
                      <a:pt x="24" y="840"/>
                    </a:lnTo>
                    <a:lnTo>
                      <a:pt x="24" y="822"/>
                    </a:lnTo>
                    <a:lnTo>
                      <a:pt x="0" y="780"/>
                    </a:lnTo>
                    <a:lnTo>
                      <a:pt x="12" y="762"/>
                    </a:lnTo>
                    <a:lnTo>
                      <a:pt x="24" y="726"/>
                    </a:lnTo>
                    <a:lnTo>
                      <a:pt x="30" y="684"/>
                    </a:lnTo>
                    <a:lnTo>
                      <a:pt x="24" y="642"/>
                    </a:lnTo>
                    <a:lnTo>
                      <a:pt x="60" y="594"/>
                    </a:lnTo>
                    <a:lnTo>
                      <a:pt x="102" y="582"/>
                    </a:lnTo>
                    <a:lnTo>
                      <a:pt x="144" y="594"/>
                    </a:lnTo>
                    <a:lnTo>
                      <a:pt x="162" y="582"/>
                    </a:lnTo>
                    <a:lnTo>
                      <a:pt x="144" y="552"/>
                    </a:lnTo>
                    <a:lnTo>
                      <a:pt x="168" y="540"/>
                    </a:lnTo>
                    <a:lnTo>
                      <a:pt x="174" y="510"/>
                    </a:lnTo>
                    <a:lnTo>
                      <a:pt x="180" y="492"/>
                    </a:lnTo>
                    <a:lnTo>
                      <a:pt x="162" y="480"/>
                    </a:lnTo>
                    <a:lnTo>
                      <a:pt x="126" y="480"/>
                    </a:lnTo>
                    <a:lnTo>
                      <a:pt x="120" y="462"/>
                    </a:lnTo>
                    <a:lnTo>
                      <a:pt x="138" y="438"/>
                    </a:lnTo>
                    <a:lnTo>
                      <a:pt x="168" y="450"/>
                    </a:lnTo>
                    <a:lnTo>
                      <a:pt x="186" y="432"/>
                    </a:lnTo>
                    <a:lnTo>
                      <a:pt x="186" y="408"/>
                    </a:lnTo>
                    <a:lnTo>
                      <a:pt x="198" y="384"/>
                    </a:lnTo>
                    <a:lnTo>
                      <a:pt x="204" y="366"/>
                    </a:lnTo>
                    <a:lnTo>
                      <a:pt x="210" y="360"/>
                    </a:lnTo>
                    <a:lnTo>
                      <a:pt x="210" y="354"/>
                    </a:lnTo>
                    <a:lnTo>
                      <a:pt x="216" y="354"/>
                    </a:lnTo>
                    <a:lnTo>
                      <a:pt x="210" y="324"/>
                    </a:lnTo>
                    <a:lnTo>
                      <a:pt x="174" y="324"/>
                    </a:lnTo>
                    <a:lnTo>
                      <a:pt x="162" y="300"/>
                    </a:lnTo>
                    <a:lnTo>
                      <a:pt x="168" y="270"/>
                    </a:lnTo>
                    <a:lnTo>
                      <a:pt x="234" y="252"/>
                    </a:lnTo>
                    <a:lnTo>
                      <a:pt x="258" y="246"/>
                    </a:lnTo>
                    <a:lnTo>
                      <a:pt x="288" y="264"/>
                    </a:lnTo>
                    <a:lnTo>
                      <a:pt x="288" y="300"/>
                    </a:lnTo>
                    <a:lnTo>
                      <a:pt x="312" y="324"/>
                    </a:lnTo>
                    <a:lnTo>
                      <a:pt x="330" y="312"/>
                    </a:lnTo>
                    <a:lnTo>
                      <a:pt x="318" y="288"/>
                    </a:lnTo>
                    <a:lnTo>
                      <a:pt x="318" y="264"/>
                    </a:lnTo>
                    <a:lnTo>
                      <a:pt x="330" y="264"/>
                    </a:lnTo>
                    <a:lnTo>
                      <a:pt x="354" y="282"/>
                    </a:lnTo>
                    <a:lnTo>
                      <a:pt x="348" y="312"/>
                    </a:lnTo>
                    <a:lnTo>
                      <a:pt x="384" y="348"/>
                    </a:lnTo>
                    <a:lnTo>
                      <a:pt x="366" y="318"/>
                    </a:lnTo>
                    <a:lnTo>
                      <a:pt x="366" y="282"/>
                    </a:lnTo>
                    <a:lnTo>
                      <a:pt x="360" y="258"/>
                    </a:lnTo>
                    <a:lnTo>
                      <a:pt x="378" y="228"/>
                    </a:lnTo>
                    <a:lnTo>
                      <a:pt x="408" y="222"/>
                    </a:lnTo>
                    <a:lnTo>
                      <a:pt x="432" y="234"/>
                    </a:lnTo>
                    <a:lnTo>
                      <a:pt x="462" y="222"/>
                    </a:lnTo>
                    <a:lnTo>
                      <a:pt x="510" y="270"/>
                    </a:lnTo>
                    <a:lnTo>
                      <a:pt x="576" y="282"/>
                    </a:lnTo>
                    <a:lnTo>
                      <a:pt x="516" y="258"/>
                    </a:lnTo>
                    <a:lnTo>
                      <a:pt x="468" y="216"/>
                    </a:lnTo>
                    <a:lnTo>
                      <a:pt x="426" y="216"/>
                    </a:lnTo>
                    <a:lnTo>
                      <a:pt x="408" y="204"/>
                    </a:lnTo>
                    <a:lnTo>
                      <a:pt x="408" y="180"/>
                    </a:lnTo>
                    <a:lnTo>
                      <a:pt x="432" y="162"/>
                    </a:lnTo>
                    <a:lnTo>
                      <a:pt x="402" y="150"/>
                    </a:lnTo>
                    <a:lnTo>
                      <a:pt x="402" y="114"/>
                    </a:lnTo>
                    <a:lnTo>
                      <a:pt x="378" y="126"/>
                    </a:lnTo>
                    <a:lnTo>
                      <a:pt x="378" y="102"/>
                    </a:lnTo>
                    <a:lnTo>
                      <a:pt x="402" y="102"/>
                    </a:lnTo>
                    <a:lnTo>
                      <a:pt x="432" y="96"/>
                    </a:lnTo>
                    <a:lnTo>
                      <a:pt x="396" y="66"/>
                    </a:lnTo>
                    <a:lnTo>
                      <a:pt x="396" y="42"/>
                    </a:lnTo>
                    <a:lnTo>
                      <a:pt x="384" y="42"/>
                    </a:lnTo>
                    <a:lnTo>
                      <a:pt x="360" y="30"/>
                    </a:lnTo>
                    <a:lnTo>
                      <a:pt x="366" y="6"/>
                    </a:lnTo>
                    <a:lnTo>
                      <a:pt x="360" y="0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7" name="Freeform 67">
                <a:extLst>
                  <a:ext uri="{FF2B5EF4-FFF2-40B4-BE49-F238E27FC236}">
                    <a16:creationId xmlns:a16="http://schemas.microsoft.com/office/drawing/2014/main" id="{E3797916-7998-4653-AF4E-EB9FD9027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6768" y="3110833"/>
                <a:ext cx="116902" cy="59459"/>
              </a:xfrm>
              <a:custGeom>
                <a:avLst/>
                <a:gdLst/>
                <a:ahLst/>
                <a:cxnLst>
                  <a:cxn ang="0">
                    <a:pos x="408" y="24"/>
                  </a:cxn>
                  <a:cxn ang="0">
                    <a:pos x="444" y="18"/>
                  </a:cxn>
                  <a:cxn ang="0">
                    <a:pos x="510" y="48"/>
                  </a:cxn>
                  <a:cxn ang="0">
                    <a:pos x="540" y="90"/>
                  </a:cxn>
                  <a:cxn ang="0">
                    <a:pos x="540" y="126"/>
                  </a:cxn>
                  <a:cxn ang="0">
                    <a:pos x="600" y="120"/>
                  </a:cxn>
                  <a:cxn ang="0">
                    <a:pos x="660" y="126"/>
                  </a:cxn>
                  <a:cxn ang="0">
                    <a:pos x="696" y="150"/>
                  </a:cxn>
                  <a:cxn ang="0">
                    <a:pos x="678" y="228"/>
                  </a:cxn>
                  <a:cxn ang="0">
                    <a:pos x="612" y="288"/>
                  </a:cxn>
                  <a:cxn ang="0">
                    <a:pos x="558" y="270"/>
                  </a:cxn>
                  <a:cxn ang="0">
                    <a:pos x="492" y="294"/>
                  </a:cxn>
                  <a:cxn ang="0">
                    <a:pos x="444" y="318"/>
                  </a:cxn>
                  <a:cxn ang="0">
                    <a:pos x="402" y="264"/>
                  </a:cxn>
                  <a:cxn ang="0">
                    <a:pos x="312" y="330"/>
                  </a:cxn>
                  <a:cxn ang="0">
                    <a:pos x="210" y="354"/>
                  </a:cxn>
                  <a:cxn ang="0">
                    <a:pos x="174" y="318"/>
                  </a:cxn>
                  <a:cxn ang="0">
                    <a:pos x="144" y="270"/>
                  </a:cxn>
                  <a:cxn ang="0">
                    <a:pos x="84" y="240"/>
                  </a:cxn>
                  <a:cxn ang="0">
                    <a:pos x="78" y="294"/>
                  </a:cxn>
                  <a:cxn ang="0">
                    <a:pos x="6" y="306"/>
                  </a:cxn>
                  <a:cxn ang="0">
                    <a:pos x="18" y="276"/>
                  </a:cxn>
                  <a:cxn ang="0">
                    <a:pos x="36" y="246"/>
                  </a:cxn>
                  <a:cxn ang="0">
                    <a:pos x="84" y="150"/>
                  </a:cxn>
                  <a:cxn ang="0">
                    <a:pos x="138" y="108"/>
                  </a:cxn>
                  <a:cxn ang="0">
                    <a:pos x="162" y="72"/>
                  </a:cxn>
                  <a:cxn ang="0">
                    <a:pos x="150" y="30"/>
                  </a:cxn>
                  <a:cxn ang="0">
                    <a:pos x="192" y="48"/>
                  </a:cxn>
                  <a:cxn ang="0">
                    <a:pos x="270" y="36"/>
                  </a:cxn>
                  <a:cxn ang="0">
                    <a:pos x="324" y="30"/>
                  </a:cxn>
                  <a:cxn ang="0">
                    <a:pos x="372" y="24"/>
                  </a:cxn>
                  <a:cxn ang="0">
                    <a:pos x="396" y="0"/>
                  </a:cxn>
                </a:cxnLst>
                <a:rect l="0" t="0" r="r" b="b"/>
                <a:pathLst>
                  <a:path w="696" h="354">
                    <a:moveTo>
                      <a:pt x="396" y="0"/>
                    </a:moveTo>
                    <a:lnTo>
                      <a:pt x="408" y="24"/>
                    </a:lnTo>
                    <a:lnTo>
                      <a:pt x="426" y="30"/>
                    </a:lnTo>
                    <a:lnTo>
                      <a:pt x="444" y="18"/>
                    </a:lnTo>
                    <a:lnTo>
                      <a:pt x="462" y="18"/>
                    </a:lnTo>
                    <a:lnTo>
                      <a:pt x="510" y="48"/>
                    </a:lnTo>
                    <a:lnTo>
                      <a:pt x="540" y="66"/>
                    </a:lnTo>
                    <a:lnTo>
                      <a:pt x="540" y="90"/>
                    </a:lnTo>
                    <a:lnTo>
                      <a:pt x="528" y="108"/>
                    </a:lnTo>
                    <a:lnTo>
                      <a:pt x="540" y="126"/>
                    </a:lnTo>
                    <a:lnTo>
                      <a:pt x="582" y="126"/>
                    </a:lnTo>
                    <a:lnTo>
                      <a:pt x="600" y="120"/>
                    </a:lnTo>
                    <a:lnTo>
                      <a:pt x="630" y="150"/>
                    </a:lnTo>
                    <a:lnTo>
                      <a:pt x="660" y="126"/>
                    </a:lnTo>
                    <a:lnTo>
                      <a:pt x="684" y="126"/>
                    </a:lnTo>
                    <a:lnTo>
                      <a:pt x="696" y="150"/>
                    </a:lnTo>
                    <a:lnTo>
                      <a:pt x="666" y="180"/>
                    </a:lnTo>
                    <a:lnTo>
                      <a:pt x="678" y="228"/>
                    </a:lnTo>
                    <a:lnTo>
                      <a:pt x="618" y="240"/>
                    </a:lnTo>
                    <a:lnTo>
                      <a:pt x="612" y="288"/>
                    </a:lnTo>
                    <a:lnTo>
                      <a:pt x="588" y="270"/>
                    </a:lnTo>
                    <a:lnTo>
                      <a:pt x="558" y="270"/>
                    </a:lnTo>
                    <a:lnTo>
                      <a:pt x="492" y="258"/>
                    </a:lnTo>
                    <a:lnTo>
                      <a:pt x="492" y="294"/>
                    </a:lnTo>
                    <a:lnTo>
                      <a:pt x="462" y="342"/>
                    </a:lnTo>
                    <a:lnTo>
                      <a:pt x="444" y="318"/>
                    </a:lnTo>
                    <a:lnTo>
                      <a:pt x="396" y="294"/>
                    </a:lnTo>
                    <a:lnTo>
                      <a:pt x="402" y="264"/>
                    </a:lnTo>
                    <a:lnTo>
                      <a:pt x="366" y="240"/>
                    </a:lnTo>
                    <a:lnTo>
                      <a:pt x="312" y="330"/>
                    </a:lnTo>
                    <a:lnTo>
                      <a:pt x="270" y="312"/>
                    </a:lnTo>
                    <a:lnTo>
                      <a:pt x="210" y="354"/>
                    </a:lnTo>
                    <a:lnTo>
                      <a:pt x="180" y="342"/>
                    </a:lnTo>
                    <a:lnTo>
                      <a:pt x="174" y="318"/>
                    </a:lnTo>
                    <a:lnTo>
                      <a:pt x="156" y="306"/>
                    </a:lnTo>
                    <a:lnTo>
                      <a:pt x="144" y="270"/>
                    </a:lnTo>
                    <a:lnTo>
                      <a:pt x="132" y="246"/>
                    </a:lnTo>
                    <a:lnTo>
                      <a:pt x="84" y="240"/>
                    </a:lnTo>
                    <a:lnTo>
                      <a:pt x="60" y="258"/>
                    </a:lnTo>
                    <a:lnTo>
                      <a:pt x="78" y="294"/>
                    </a:lnTo>
                    <a:lnTo>
                      <a:pt x="42" y="306"/>
                    </a:lnTo>
                    <a:lnTo>
                      <a:pt x="6" y="306"/>
                    </a:lnTo>
                    <a:lnTo>
                      <a:pt x="0" y="282"/>
                    </a:lnTo>
                    <a:lnTo>
                      <a:pt x="18" y="276"/>
                    </a:lnTo>
                    <a:lnTo>
                      <a:pt x="36" y="276"/>
                    </a:lnTo>
                    <a:lnTo>
                      <a:pt x="36" y="246"/>
                    </a:lnTo>
                    <a:lnTo>
                      <a:pt x="42" y="204"/>
                    </a:lnTo>
                    <a:lnTo>
                      <a:pt x="84" y="150"/>
                    </a:lnTo>
                    <a:lnTo>
                      <a:pt x="108" y="144"/>
                    </a:lnTo>
                    <a:lnTo>
                      <a:pt x="138" y="108"/>
                    </a:lnTo>
                    <a:lnTo>
                      <a:pt x="168" y="96"/>
                    </a:lnTo>
                    <a:lnTo>
                      <a:pt x="162" y="72"/>
                    </a:lnTo>
                    <a:lnTo>
                      <a:pt x="126" y="54"/>
                    </a:lnTo>
                    <a:lnTo>
                      <a:pt x="150" y="30"/>
                    </a:lnTo>
                    <a:lnTo>
                      <a:pt x="186" y="30"/>
                    </a:lnTo>
                    <a:lnTo>
                      <a:pt x="192" y="48"/>
                    </a:lnTo>
                    <a:lnTo>
                      <a:pt x="222" y="54"/>
                    </a:lnTo>
                    <a:lnTo>
                      <a:pt x="270" y="36"/>
                    </a:lnTo>
                    <a:lnTo>
                      <a:pt x="294" y="42"/>
                    </a:lnTo>
                    <a:lnTo>
                      <a:pt x="324" y="30"/>
                    </a:lnTo>
                    <a:lnTo>
                      <a:pt x="360" y="42"/>
                    </a:lnTo>
                    <a:lnTo>
                      <a:pt x="372" y="24"/>
                    </a:lnTo>
                    <a:lnTo>
                      <a:pt x="366" y="6"/>
                    </a:lnTo>
                    <a:lnTo>
                      <a:pt x="396" y="0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8" name="Freeform 68">
                <a:extLst>
                  <a:ext uri="{FF2B5EF4-FFF2-40B4-BE49-F238E27FC236}">
                    <a16:creationId xmlns:a16="http://schemas.microsoft.com/office/drawing/2014/main" id="{1101CB51-3D06-4D96-882D-5CDD16FBD5A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55294" y="2940518"/>
                <a:ext cx="91708" cy="76591"/>
              </a:xfrm>
              <a:custGeom>
                <a:avLst/>
                <a:gdLst/>
                <a:ahLst/>
                <a:cxnLst>
                  <a:cxn ang="0">
                    <a:pos x="90" y="336"/>
                  </a:cxn>
                  <a:cxn ang="0">
                    <a:pos x="72" y="336"/>
                  </a:cxn>
                  <a:cxn ang="0">
                    <a:pos x="78" y="324"/>
                  </a:cxn>
                  <a:cxn ang="0">
                    <a:pos x="84" y="306"/>
                  </a:cxn>
                  <a:cxn ang="0">
                    <a:pos x="108" y="324"/>
                  </a:cxn>
                  <a:cxn ang="0">
                    <a:pos x="90" y="312"/>
                  </a:cxn>
                  <a:cxn ang="0">
                    <a:pos x="66" y="306"/>
                  </a:cxn>
                  <a:cxn ang="0">
                    <a:pos x="498" y="18"/>
                  </a:cxn>
                  <a:cxn ang="0">
                    <a:pos x="546" y="48"/>
                  </a:cxn>
                  <a:cxn ang="0">
                    <a:pos x="540" y="60"/>
                  </a:cxn>
                  <a:cxn ang="0">
                    <a:pos x="522" y="102"/>
                  </a:cxn>
                  <a:cxn ang="0">
                    <a:pos x="504" y="144"/>
                  </a:cxn>
                  <a:cxn ang="0">
                    <a:pos x="456" y="156"/>
                  </a:cxn>
                  <a:cxn ang="0">
                    <a:pos x="498" y="174"/>
                  </a:cxn>
                  <a:cxn ang="0">
                    <a:pos x="510" y="204"/>
                  </a:cxn>
                  <a:cxn ang="0">
                    <a:pos x="480" y="246"/>
                  </a:cxn>
                  <a:cxn ang="0">
                    <a:pos x="480" y="288"/>
                  </a:cxn>
                  <a:cxn ang="0">
                    <a:pos x="396" y="288"/>
                  </a:cxn>
                  <a:cxn ang="0">
                    <a:pos x="366" y="378"/>
                  </a:cxn>
                  <a:cxn ang="0">
                    <a:pos x="348" y="456"/>
                  </a:cxn>
                  <a:cxn ang="0">
                    <a:pos x="318" y="426"/>
                  </a:cxn>
                  <a:cxn ang="0">
                    <a:pos x="264" y="408"/>
                  </a:cxn>
                  <a:cxn ang="0">
                    <a:pos x="222" y="390"/>
                  </a:cxn>
                  <a:cxn ang="0">
                    <a:pos x="156" y="372"/>
                  </a:cxn>
                  <a:cxn ang="0">
                    <a:pos x="126" y="396"/>
                  </a:cxn>
                  <a:cxn ang="0">
                    <a:pos x="90" y="408"/>
                  </a:cxn>
                  <a:cxn ang="0">
                    <a:pos x="54" y="408"/>
                  </a:cxn>
                  <a:cxn ang="0">
                    <a:pos x="18" y="390"/>
                  </a:cxn>
                  <a:cxn ang="0">
                    <a:pos x="30" y="378"/>
                  </a:cxn>
                  <a:cxn ang="0">
                    <a:pos x="90" y="390"/>
                  </a:cxn>
                  <a:cxn ang="0">
                    <a:pos x="90" y="384"/>
                  </a:cxn>
                  <a:cxn ang="0">
                    <a:pos x="60" y="366"/>
                  </a:cxn>
                  <a:cxn ang="0">
                    <a:pos x="24" y="354"/>
                  </a:cxn>
                  <a:cxn ang="0">
                    <a:pos x="78" y="354"/>
                  </a:cxn>
                  <a:cxn ang="0">
                    <a:pos x="132" y="378"/>
                  </a:cxn>
                  <a:cxn ang="0">
                    <a:pos x="108" y="360"/>
                  </a:cxn>
                  <a:cxn ang="0">
                    <a:pos x="108" y="336"/>
                  </a:cxn>
                  <a:cxn ang="0">
                    <a:pos x="156" y="324"/>
                  </a:cxn>
                  <a:cxn ang="0">
                    <a:pos x="90" y="288"/>
                  </a:cxn>
                  <a:cxn ang="0">
                    <a:pos x="114" y="252"/>
                  </a:cxn>
                  <a:cxn ang="0">
                    <a:pos x="138" y="210"/>
                  </a:cxn>
                  <a:cxn ang="0">
                    <a:pos x="138" y="150"/>
                  </a:cxn>
                  <a:cxn ang="0">
                    <a:pos x="168" y="96"/>
                  </a:cxn>
                  <a:cxn ang="0">
                    <a:pos x="210" y="90"/>
                  </a:cxn>
                  <a:cxn ang="0">
                    <a:pos x="300" y="24"/>
                  </a:cxn>
                  <a:cxn ang="0">
                    <a:pos x="354" y="18"/>
                  </a:cxn>
                  <a:cxn ang="0">
                    <a:pos x="408" y="6"/>
                  </a:cxn>
                </a:cxnLst>
                <a:rect l="0" t="0" r="r" b="b"/>
                <a:pathLst>
                  <a:path w="546" h="456">
                    <a:moveTo>
                      <a:pt x="78" y="324"/>
                    </a:moveTo>
                    <a:lnTo>
                      <a:pt x="90" y="336"/>
                    </a:lnTo>
                    <a:lnTo>
                      <a:pt x="72" y="342"/>
                    </a:lnTo>
                    <a:lnTo>
                      <a:pt x="72" y="336"/>
                    </a:lnTo>
                    <a:lnTo>
                      <a:pt x="54" y="336"/>
                    </a:lnTo>
                    <a:lnTo>
                      <a:pt x="78" y="324"/>
                    </a:lnTo>
                    <a:close/>
                    <a:moveTo>
                      <a:pt x="66" y="306"/>
                    </a:moveTo>
                    <a:lnTo>
                      <a:pt x="84" y="306"/>
                    </a:lnTo>
                    <a:lnTo>
                      <a:pt x="114" y="318"/>
                    </a:lnTo>
                    <a:lnTo>
                      <a:pt x="108" y="324"/>
                    </a:lnTo>
                    <a:lnTo>
                      <a:pt x="96" y="318"/>
                    </a:lnTo>
                    <a:lnTo>
                      <a:pt x="90" y="312"/>
                    </a:lnTo>
                    <a:lnTo>
                      <a:pt x="72" y="318"/>
                    </a:lnTo>
                    <a:lnTo>
                      <a:pt x="66" y="306"/>
                    </a:lnTo>
                    <a:close/>
                    <a:moveTo>
                      <a:pt x="450" y="0"/>
                    </a:moveTo>
                    <a:lnTo>
                      <a:pt x="498" y="18"/>
                    </a:lnTo>
                    <a:lnTo>
                      <a:pt x="516" y="36"/>
                    </a:lnTo>
                    <a:lnTo>
                      <a:pt x="546" y="48"/>
                    </a:lnTo>
                    <a:lnTo>
                      <a:pt x="546" y="54"/>
                    </a:lnTo>
                    <a:lnTo>
                      <a:pt x="540" y="60"/>
                    </a:lnTo>
                    <a:lnTo>
                      <a:pt x="534" y="78"/>
                    </a:lnTo>
                    <a:lnTo>
                      <a:pt x="522" y="102"/>
                    </a:lnTo>
                    <a:lnTo>
                      <a:pt x="522" y="126"/>
                    </a:lnTo>
                    <a:lnTo>
                      <a:pt x="504" y="144"/>
                    </a:lnTo>
                    <a:lnTo>
                      <a:pt x="474" y="132"/>
                    </a:lnTo>
                    <a:lnTo>
                      <a:pt x="456" y="156"/>
                    </a:lnTo>
                    <a:lnTo>
                      <a:pt x="462" y="174"/>
                    </a:lnTo>
                    <a:lnTo>
                      <a:pt x="498" y="174"/>
                    </a:lnTo>
                    <a:lnTo>
                      <a:pt x="516" y="186"/>
                    </a:lnTo>
                    <a:lnTo>
                      <a:pt x="510" y="204"/>
                    </a:lnTo>
                    <a:lnTo>
                      <a:pt x="504" y="234"/>
                    </a:lnTo>
                    <a:lnTo>
                      <a:pt x="480" y="246"/>
                    </a:lnTo>
                    <a:lnTo>
                      <a:pt x="498" y="276"/>
                    </a:lnTo>
                    <a:lnTo>
                      <a:pt x="480" y="288"/>
                    </a:lnTo>
                    <a:lnTo>
                      <a:pt x="438" y="276"/>
                    </a:lnTo>
                    <a:lnTo>
                      <a:pt x="396" y="288"/>
                    </a:lnTo>
                    <a:lnTo>
                      <a:pt x="360" y="336"/>
                    </a:lnTo>
                    <a:lnTo>
                      <a:pt x="366" y="378"/>
                    </a:lnTo>
                    <a:lnTo>
                      <a:pt x="360" y="420"/>
                    </a:lnTo>
                    <a:lnTo>
                      <a:pt x="348" y="456"/>
                    </a:lnTo>
                    <a:lnTo>
                      <a:pt x="318" y="444"/>
                    </a:lnTo>
                    <a:lnTo>
                      <a:pt x="318" y="426"/>
                    </a:lnTo>
                    <a:lnTo>
                      <a:pt x="306" y="408"/>
                    </a:lnTo>
                    <a:lnTo>
                      <a:pt x="264" y="408"/>
                    </a:lnTo>
                    <a:lnTo>
                      <a:pt x="252" y="390"/>
                    </a:lnTo>
                    <a:lnTo>
                      <a:pt x="222" y="390"/>
                    </a:lnTo>
                    <a:lnTo>
                      <a:pt x="210" y="372"/>
                    </a:lnTo>
                    <a:lnTo>
                      <a:pt x="156" y="372"/>
                    </a:lnTo>
                    <a:lnTo>
                      <a:pt x="144" y="390"/>
                    </a:lnTo>
                    <a:lnTo>
                      <a:pt x="126" y="396"/>
                    </a:lnTo>
                    <a:lnTo>
                      <a:pt x="120" y="402"/>
                    </a:lnTo>
                    <a:lnTo>
                      <a:pt x="90" y="408"/>
                    </a:lnTo>
                    <a:lnTo>
                      <a:pt x="72" y="420"/>
                    </a:lnTo>
                    <a:lnTo>
                      <a:pt x="54" y="408"/>
                    </a:lnTo>
                    <a:lnTo>
                      <a:pt x="30" y="408"/>
                    </a:lnTo>
                    <a:lnTo>
                      <a:pt x="18" y="390"/>
                    </a:lnTo>
                    <a:lnTo>
                      <a:pt x="0" y="378"/>
                    </a:lnTo>
                    <a:lnTo>
                      <a:pt x="30" y="378"/>
                    </a:lnTo>
                    <a:lnTo>
                      <a:pt x="72" y="390"/>
                    </a:lnTo>
                    <a:lnTo>
                      <a:pt x="90" y="390"/>
                    </a:lnTo>
                    <a:lnTo>
                      <a:pt x="114" y="402"/>
                    </a:lnTo>
                    <a:lnTo>
                      <a:pt x="90" y="384"/>
                    </a:lnTo>
                    <a:lnTo>
                      <a:pt x="78" y="384"/>
                    </a:lnTo>
                    <a:lnTo>
                      <a:pt x="60" y="366"/>
                    </a:lnTo>
                    <a:lnTo>
                      <a:pt x="30" y="366"/>
                    </a:lnTo>
                    <a:lnTo>
                      <a:pt x="24" y="354"/>
                    </a:lnTo>
                    <a:lnTo>
                      <a:pt x="48" y="342"/>
                    </a:lnTo>
                    <a:lnTo>
                      <a:pt x="78" y="354"/>
                    </a:lnTo>
                    <a:lnTo>
                      <a:pt x="102" y="378"/>
                    </a:lnTo>
                    <a:lnTo>
                      <a:pt x="132" y="378"/>
                    </a:lnTo>
                    <a:lnTo>
                      <a:pt x="126" y="366"/>
                    </a:lnTo>
                    <a:lnTo>
                      <a:pt x="108" y="360"/>
                    </a:lnTo>
                    <a:lnTo>
                      <a:pt x="96" y="348"/>
                    </a:lnTo>
                    <a:lnTo>
                      <a:pt x="108" y="336"/>
                    </a:lnTo>
                    <a:lnTo>
                      <a:pt x="126" y="324"/>
                    </a:lnTo>
                    <a:lnTo>
                      <a:pt x="156" y="324"/>
                    </a:lnTo>
                    <a:lnTo>
                      <a:pt x="126" y="318"/>
                    </a:lnTo>
                    <a:lnTo>
                      <a:pt x="90" y="288"/>
                    </a:lnTo>
                    <a:lnTo>
                      <a:pt x="90" y="264"/>
                    </a:lnTo>
                    <a:lnTo>
                      <a:pt x="114" y="252"/>
                    </a:lnTo>
                    <a:lnTo>
                      <a:pt x="126" y="234"/>
                    </a:lnTo>
                    <a:lnTo>
                      <a:pt x="138" y="210"/>
                    </a:lnTo>
                    <a:lnTo>
                      <a:pt x="144" y="180"/>
                    </a:lnTo>
                    <a:lnTo>
                      <a:pt x="138" y="150"/>
                    </a:lnTo>
                    <a:lnTo>
                      <a:pt x="168" y="126"/>
                    </a:lnTo>
                    <a:lnTo>
                      <a:pt x="168" y="96"/>
                    </a:lnTo>
                    <a:lnTo>
                      <a:pt x="198" y="84"/>
                    </a:lnTo>
                    <a:lnTo>
                      <a:pt x="210" y="90"/>
                    </a:lnTo>
                    <a:lnTo>
                      <a:pt x="264" y="60"/>
                    </a:lnTo>
                    <a:lnTo>
                      <a:pt x="300" y="24"/>
                    </a:lnTo>
                    <a:lnTo>
                      <a:pt x="336" y="24"/>
                    </a:lnTo>
                    <a:lnTo>
                      <a:pt x="354" y="18"/>
                    </a:lnTo>
                    <a:lnTo>
                      <a:pt x="378" y="24"/>
                    </a:lnTo>
                    <a:lnTo>
                      <a:pt x="408" y="6"/>
                    </a:lnTo>
                    <a:lnTo>
                      <a:pt x="450" y="0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9" name="Freeform 69">
                <a:extLst>
                  <a:ext uri="{FF2B5EF4-FFF2-40B4-BE49-F238E27FC236}">
                    <a16:creationId xmlns:a16="http://schemas.microsoft.com/office/drawing/2014/main" id="{88A61990-721B-4353-9641-C76FE148DE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6224" y="3003000"/>
                <a:ext cx="72560" cy="56436"/>
              </a:xfrm>
              <a:custGeom>
                <a:avLst/>
                <a:gdLst/>
                <a:ahLst/>
                <a:cxnLst>
                  <a:cxn ang="0">
                    <a:pos x="210" y="0"/>
                  </a:cxn>
                  <a:cxn ang="0">
                    <a:pos x="264" y="0"/>
                  </a:cxn>
                  <a:cxn ang="0">
                    <a:pos x="276" y="18"/>
                  </a:cxn>
                  <a:cxn ang="0">
                    <a:pos x="306" y="18"/>
                  </a:cxn>
                  <a:cxn ang="0">
                    <a:pos x="318" y="36"/>
                  </a:cxn>
                  <a:cxn ang="0">
                    <a:pos x="360" y="36"/>
                  </a:cxn>
                  <a:cxn ang="0">
                    <a:pos x="372" y="54"/>
                  </a:cxn>
                  <a:cxn ang="0">
                    <a:pos x="372" y="72"/>
                  </a:cxn>
                  <a:cxn ang="0">
                    <a:pos x="402" y="84"/>
                  </a:cxn>
                  <a:cxn ang="0">
                    <a:pos x="390" y="102"/>
                  </a:cxn>
                  <a:cxn ang="0">
                    <a:pos x="414" y="144"/>
                  </a:cxn>
                  <a:cxn ang="0">
                    <a:pos x="414" y="162"/>
                  </a:cxn>
                  <a:cxn ang="0">
                    <a:pos x="432" y="186"/>
                  </a:cxn>
                  <a:cxn ang="0">
                    <a:pos x="414" y="228"/>
                  </a:cxn>
                  <a:cxn ang="0">
                    <a:pos x="408" y="228"/>
                  </a:cxn>
                  <a:cxn ang="0">
                    <a:pos x="396" y="252"/>
                  </a:cxn>
                  <a:cxn ang="0">
                    <a:pos x="378" y="270"/>
                  </a:cxn>
                  <a:cxn ang="0">
                    <a:pos x="390" y="282"/>
                  </a:cxn>
                  <a:cxn ang="0">
                    <a:pos x="390" y="300"/>
                  </a:cxn>
                  <a:cxn ang="0">
                    <a:pos x="402" y="312"/>
                  </a:cxn>
                  <a:cxn ang="0">
                    <a:pos x="402" y="324"/>
                  </a:cxn>
                  <a:cxn ang="0">
                    <a:pos x="378" y="324"/>
                  </a:cxn>
                  <a:cxn ang="0">
                    <a:pos x="366" y="336"/>
                  </a:cxn>
                  <a:cxn ang="0">
                    <a:pos x="342" y="318"/>
                  </a:cxn>
                  <a:cxn ang="0">
                    <a:pos x="306" y="312"/>
                  </a:cxn>
                  <a:cxn ang="0">
                    <a:pos x="276" y="276"/>
                  </a:cxn>
                  <a:cxn ang="0">
                    <a:pos x="252" y="270"/>
                  </a:cxn>
                  <a:cxn ang="0">
                    <a:pos x="240" y="258"/>
                  </a:cxn>
                  <a:cxn ang="0">
                    <a:pos x="222" y="258"/>
                  </a:cxn>
                  <a:cxn ang="0">
                    <a:pos x="204" y="264"/>
                  </a:cxn>
                  <a:cxn ang="0">
                    <a:pos x="174" y="252"/>
                  </a:cxn>
                  <a:cxn ang="0">
                    <a:pos x="168" y="216"/>
                  </a:cxn>
                  <a:cxn ang="0">
                    <a:pos x="132" y="192"/>
                  </a:cxn>
                  <a:cxn ang="0">
                    <a:pos x="114" y="192"/>
                  </a:cxn>
                  <a:cxn ang="0">
                    <a:pos x="66" y="162"/>
                  </a:cxn>
                  <a:cxn ang="0">
                    <a:pos x="60" y="138"/>
                  </a:cxn>
                  <a:cxn ang="0">
                    <a:pos x="30" y="126"/>
                  </a:cxn>
                  <a:cxn ang="0">
                    <a:pos x="18" y="78"/>
                  </a:cxn>
                  <a:cxn ang="0">
                    <a:pos x="0" y="66"/>
                  </a:cxn>
                  <a:cxn ang="0">
                    <a:pos x="24" y="30"/>
                  </a:cxn>
                  <a:cxn ang="0">
                    <a:pos x="54" y="6"/>
                  </a:cxn>
                  <a:cxn ang="0">
                    <a:pos x="72" y="18"/>
                  </a:cxn>
                  <a:cxn ang="0">
                    <a:pos x="84" y="36"/>
                  </a:cxn>
                  <a:cxn ang="0">
                    <a:pos x="108" y="36"/>
                  </a:cxn>
                  <a:cxn ang="0">
                    <a:pos x="126" y="48"/>
                  </a:cxn>
                  <a:cxn ang="0">
                    <a:pos x="144" y="36"/>
                  </a:cxn>
                  <a:cxn ang="0">
                    <a:pos x="174" y="30"/>
                  </a:cxn>
                  <a:cxn ang="0">
                    <a:pos x="180" y="24"/>
                  </a:cxn>
                  <a:cxn ang="0">
                    <a:pos x="198" y="18"/>
                  </a:cxn>
                  <a:cxn ang="0">
                    <a:pos x="210" y="0"/>
                  </a:cxn>
                </a:cxnLst>
                <a:rect l="0" t="0" r="r" b="b"/>
                <a:pathLst>
                  <a:path w="432" h="336">
                    <a:moveTo>
                      <a:pt x="210" y="0"/>
                    </a:moveTo>
                    <a:lnTo>
                      <a:pt x="264" y="0"/>
                    </a:lnTo>
                    <a:lnTo>
                      <a:pt x="276" y="18"/>
                    </a:lnTo>
                    <a:lnTo>
                      <a:pt x="306" y="18"/>
                    </a:lnTo>
                    <a:lnTo>
                      <a:pt x="318" y="36"/>
                    </a:lnTo>
                    <a:lnTo>
                      <a:pt x="360" y="36"/>
                    </a:lnTo>
                    <a:lnTo>
                      <a:pt x="372" y="54"/>
                    </a:lnTo>
                    <a:lnTo>
                      <a:pt x="372" y="72"/>
                    </a:lnTo>
                    <a:lnTo>
                      <a:pt x="402" y="84"/>
                    </a:lnTo>
                    <a:lnTo>
                      <a:pt x="390" y="102"/>
                    </a:lnTo>
                    <a:lnTo>
                      <a:pt x="414" y="144"/>
                    </a:lnTo>
                    <a:lnTo>
                      <a:pt x="414" y="162"/>
                    </a:lnTo>
                    <a:lnTo>
                      <a:pt x="432" y="186"/>
                    </a:lnTo>
                    <a:lnTo>
                      <a:pt x="414" y="228"/>
                    </a:lnTo>
                    <a:lnTo>
                      <a:pt x="408" y="228"/>
                    </a:lnTo>
                    <a:lnTo>
                      <a:pt x="396" y="252"/>
                    </a:lnTo>
                    <a:lnTo>
                      <a:pt x="378" y="270"/>
                    </a:lnTo>
                    <a:lnTo>
                      <a:pt x="390" y="282"/>
                    </a:lnTo>
                    <a:lnTo>
                      <a:pt x="390" y="300"/>
                    </a:lnTo>
                    <a:lnTo>
                      <a:pt x="402" y="312"/>
                    </a:lnTo>
                    <a:lnTo>
                      <a:pt x="402" y="324"/>
                    </a:lnTo>
                    <a:lnTo>
                      <a:pt x="378" y="324"/>
                    </a:lnTo>
                    <a:lnTo>
                      <a:pt x="366" y="336"/>
                    </a:lnTo>
                    <a:lnTo>
                      <a:pt x="342" y="318"/>
                    </a:lnTo>
                    <a:lnTo>
                      <a:pt x="306" y="312"/>
                    </a:lnTo>
                    <a:lnTo>
                      <a:pt x="276" y="276"/>
                    </a:lnTo>
                    <a:lnTo>
                      <a:pt x="252" y="270"/>
                    </a:lnTo>
                    <a:lnTo>
                      <a:pt x="240" y="258"/>
                    </a:lnTo>
                    <a:lnTo>
                      <a:pt x="222" y="258"/>
                    </a:lnTo>
                    <a:lnTo>
                      <a:pt x="204" y="264"/>
                    </a:lnTo>
                    <a:lnTo>
                      <a:pt x="174" y="252"/>
                    </a:lnTo>
                    <a:lnTo>
                      <a:pt x="168" y="216"/>
                    </a:lnTo>
                    <a:lnTo>
                      <a:pt x="132" y="192"/>
                    </a:lnTo>
                    <a:lnTo>
                      <a:pt x="114" y="192"/>
                    </a:lnTo>
                    <a:lnTo>
                      <a:pt x="66" y="162"/>
                    </a:lnTo>
                    <a:lnTo>
                      <a:pt x="60" y="138"/>
                    </a:lnTo>
                    <a:lnTo>
                      <a:pt x="30" y="126"/>
                    </a:lnTo>
                    <a:lnTo>
                      <a:pt x="18" y="78"/>
                    </a:lnTo>
                    <a:lnTo>
                      <a:pt x="0" y="66"/>
                    </a:lnTo>
                    <a:lnTo>
                      <a:pt x="24" y="30"/>
                    </a:lnTo>
                    <a:lnTo>
                      <a:pt x="54" y="6"/>
                    </a:lnTo>
                    <a:lnTo>
                      <a:pt x="72" y="18"/>
                    </a:lnTo>
                    <a:lnTo>
                      <a:pt x="84" y="36"/>
                    </a:lnTo>
                    <a:lnTo>
                      <a:pt x="108" y="36"/>
                    </a:lnTo>
                    <a:lnTo>
                      <a:pt x="126" y="48"/>
                    </a:lnTo>
                    <a:lnTo>
                      <a:pt x="144" y="36"/>
                    </a:lnTo>
                    <a:lnTo>
                      <a:pt x="174" y="30"/>
                    </a:lnTo>
                    <a:lnTo>
                      <a:pt x="180" y="24"/>
                    </a:lnTo>
                    <a:lnTo>
                      <a:pt x="198" y="18"/>
                    </a:lnTo>
                    <a:lnTo>
                      <a:pt x="210" y="0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0" name="Freeform 74">
                <a:extLst>
                  <a:ext uri="{FF2B5EF4-FFF2-40B4-BE49-F238E27FC236}">
                    <a16:creationId xmlns:a16="http://schemas.microsoft.com/office/drawing/2014/main" id="{7B1B9D6A-E23F-4EAC-90AE-6CC004D6597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74901" y="3014086"/>
                <a:ext cx="336598" cy="282178"/>
              </a:xfrm>
              <a:custGeom>
                <a:avLst/>
                <a:gdLst/>
                <a:ahLst/>
                <a:cxnLst>
                  <a:cxn ang="0">
                    <a:pos x="2004" y="1524"/>
                  </a:cxn>
                  <a:cxn ang="0">
                    <a:pos x="1890" y="1662"/>
                  </a:cxn>
                  <a:cxn ang="0">
                    <a:pos x="1890" y="1626"/>
                  </a:cxn>
                  <a:cxn ang="0">
                    <a:pos x="1872" y="1566"/>
                  </a:cxn>
                  <a:cxn ang="0">
                    <a:pos x="1848" y="1506"/>
                  </a:cxn>
                  <a:cxn ang="0">
                    <a:pos x="1968" y="1458"/>
                  </a:cxn>
                  <a:cxn ang="0">
                    <a:pos x="1038" y="12"/>
                  </a:cxn>
                  <a:cxn ang="0">
                    <a:pos x="1152" y="126"/>
                  </a:cxn>
                  <a:cxn ang="0">
                    <a:pos x="1260" y="192"/>
                  </a:cxn>
                  <a:cxn ang="0">
                    <a:pos x="1386" y="270"/>
                  </a:cxn>
                  <a:cxn ang="0">
                    <a:pos x="1506" y="288"/>
                  </a:cxn>
                  <a:cxn ang="0">
                    <a:pos x="1614" y="336"/>
                  </a:cxn>
                  <a:cxn ang="0">
                    <a:pos x="1752" y="372"/>
                  </a:cxn>
                  <a:cxn ang="0">
                    <a:pos x="1668" y="534"/>
                  </a:cxn>
                  <a:cxn ang="0">
                    <a:pos x="1632" y="624"/>
                  </a:cxn>
                  <a:cxn ang="0">
                    <a:pos x="1608" y="672"/>
                  </a:cxn>
                  <a:cxn ang="0">
                    <a:pos x="1476" y="822"/>
                  </a:cxn>
                  <a:cxn ang="0">
                    <a:pos x="1482" y="882"/>
                  </a:cxn>
                  <a:cxn ang="0">
                    <a:pos x="1584" y="846"/>
                  </a:cxn>
                  <a:cxn ang="0">
                    <a:pos x="1602" y="930"/>
                  </a:cxn>
                  <a:cxn ang="0">
                    <a:pos x="1572" y="1062"/>
                  </a:cxn>
                  <a:cxn ang="0">
                    <a:pos x="1692" y="1242"/>
                  </a:cxn>
                  <a:cxn ang="0">
                    <a:pos x="1578" y="1380"/>
                  </a:cxn>
                  <a:cxn ang="0">
                    <a:pos x="1338" y="1332"/>
                  </a:cxn>
                  <a:cxn ang="0">
                    <a:pos x="1200" y="1314"/>
                  </a:cxn>
                  <a:cxn ang="0">
                    <a:pos x="1080" y="1464"/>
                  </a:cxn>
                  <a:cxn ang="0">
                    <a:pos x="948" y="1488"/>
                  </a:cxn>
                  <a:cxn ang="0">
                    <a:pos x="738" y="1482"/>
                  </a:cxn>
                  <a:cxn ang="0">
                    <a:pos x="582" y="1428"/>
                  </a:cxn>
                  <a:cxn ang="0">
                    <a:pos x="456" y="1356"/>
                  </a:cxn>
                  <a:cxn ang="0">
                    <a:pos x="498" y="1140"/>
                  </a:cxn>
                  <a:cxn ang="0">
                    <a:pos x="522" y="984"/>
                  </a:cxn>
                  <a:cxn ang="0">
                    <a:pos x="522" y="954"/>
                  </a:cxn>
                  <a:cxn ang="0">
                    <a:pos x="510" y="876"/>
                  </a:cxn>
                  <a:cxn ang="0">
                    <a:pos x="372" y="780"/>
                  </a:cxn>
                  <a:cxn ang="0">
                    <a:pos x="378" y="684"/>
                  </a:cxn>
                  <a:cxn ang="0">
                    <a:pos x="348" y="684"/>
                  </a:cxn>
                  <a:cxn ang="0">
                    <a:pos x="288" y="636"/>
                  </a:cxn>
                  <a:cxn ang="0">
                    <a:pos x="210" y="606"/>
                  </a:cxn>
                  <a:cxn ang="0">
                    <a:pos x="90" y="570"/>
                  </a:cxn>
                  <a:cxn ang="0">
                    <a:pos x="24" y="540"/>
                  </a:cxn>
                  <a:cxn ang="0">
                    <a:pos x="36" y="516"/>
                  </a:cxn>
                  <a:cxn ang="0">
                    <a:pos x="36" y="480"/>
                  </a:cxn>
                  <a:cxn ang="0">
                    <a:pos x="84" y="426"/>
                  </a:cxn>
                  <a:cxn ang="0">
                    <a:pos x="192" y="402"/>
                  </a:cxn>
                  <a:cxn ang="0">
                    <a:pos x="342" y="438"/>
                  </a:cxn>
                  <a:cxn ang="0">
                    <a:pos x="462" y="408"/>
                  </a:cxn>
                  <a:cxn ang="0">
                    <a:pos x="408" y="294"/>
                  </a:cxn>
                  <a:cxn ang="0">
                    <a:pos x="480" y="246"/>
                  </a:cxn>
                  <a:cxn ang="0">
                    <a:pos x="546" y="300"/>
                  </a:cxn>
                  <a:cxn ang="0">
                    <a:pos x="684" y="276"/>
                  </a:cxn>
                  <a:cxn ang="0">
                    <a:pos x="798" y="216"/>
                  </a:cxn>
                  <a:cxn ang="0">
                    <a:pos x="894" y="66"/>
                  </a:cxn>
                  <a:cxn ang="0">
                    <a:pos x="1020" y="0"/>
                  </a:cxn>
                </a:cxnLst>
                <a:rect l="0" t="0" r="r" b="b"/>
                <a:pathLst>
                  <a:path w="2004" h="1680">
                    <a:moveTo>
                      <a:pt x="1968" y="1392"/>
                    </a:moveTo>
                    <a:lnTo>
                      <a:pt x="1980" y="1392"/>
                    </a:lnTo>
                    <a:lnTo>
                      <a:pt x="1992" y="1434"/>
                    </a:lnTo>
                    <a:lnTo>
                      <a:pt x="1986" y="1470"/>
                    </a:lnTo>
                    <a:lnTo>
                      <a:pt x="2004" y="1524"/>
                    </a:lnTo>
                    <a:lnTo>
                      <a:pt x="1986" y="1590"/>
                    </a:lnTo>
                    <a:lnTo>
                      <a:pt x="1986" y="1626"/>
                    </a:lnTo>
                    <a:lnTo>
                      <a:pt x="1968" y="1668"/>
                    </a:lnTo>
                    <a:lnTo>
                      <a:pt x="1938" y="1680"/>
                    </a:lnTo>
                    <a:lnTo>
                      <a:pt x="1890" y="1662"/>
                    </a:lnTo>
                    <a:lnTo>
                      <a:pt x="1884" y="1650"/>
                    </a:lnTo>
                    <a:lnTo>
                      <a:pt x="1896" y="1638"/>
                    </a:lnTo>
                    <a:lnTo>
                      <a:pt x="1908" y="1638"/>
                    </a:lnTo>
                    <a:lnTo>
                      <a:pt x="1896" y="1626"/>
                    </a:lnTo>
                    <a:lnTo>
                      <a:pt x="1890" y="1626"/>
                    </a:lnTo>
                    <a:lnTo>
                      <a:pt x="1890" y="1608"/>
                    </a:lnTo>
                    <a:lnTo>
                      <a:pt x="1866" y="1596"/>
                    </a:lnTo>
                    <a:lnTo>
                      <a:pt x="1860" y="1584"/>
                    </a:lnTo>
                    <a:lnTo>
                      <a:pt x="1872" y="1578"/>
                    </a:lnTo>
                    <a:lnTo>
                      <a:pt x="1872" y="1566"/>
                    </a:lnTo>
                    <a:lnTo>
                      <a:pt x="1848" y="1554"/>
                    </a:lnTo>
                    <a:lnTo>
                      <a:pt x="1842" y="1536"/>
                    </a:lnTo>
                    <a:lnTo>
                      <a:pt x="1860" y="1536"/>
                    </a:lnTo>
                    <a:lnTo>
                      <a:pt x="1866" y="1524"/>
                    </a:lnTo>
                    <a:lnTo>
                      <a:pt x="1848" y="1506"/>
                    </a:lnTo>
                    <a:lnTo>
                      <a:pt x="1872" y="1476"/>
                    </a:lnTo>
                    <a:lnTo>
                      <a:pt x="1914" y="1458"/>
                    </a:lnTo>
                    <a:lnTo>
                      <a:pt x="1932" y="1440"/>
                    </a:lnTo>
                    <a:lnTo>
                      <a:pt x="1956" y="1458"/>
                    </a:lnTo>
                    <a:lnTo>
                      <a:pt x="1968" y="1458"/>
                    </a:lnTo>
                    <a:lnTo>
                      <a:pt x="1968" y="1434"/>
                    </a:lnTo>
                    <a:lnTo>
                      <a:pt x="1962" y="1416"/>
                    </a:lnTo>
                    <a:lnTo>
                      <a:pt x="1968" y="1392"/>
                    </a:lnTo>
                    <a:close/>
                    <a:moveTo>
                      <a:pt x="1020" y="0"/>
                    </a:moveTo>
                    <a:lnTo>
                      <a:pt x="1038" y="12"/>
                    </a:lnTo>
                    <a:lnTo>
                      <a:pt x="1050" y="60"/>
                    </a:lnTo>
                    <a:lnTo>
                      <a:pt x="1080" y="72"/>
                    </a:lnTo>
                    <a:lnTo>
                      <a:pt x="1086" y="96"/>
                    </a:lnTo>
                    <a:lnTo>
                      <a:pt x="1134" y="126"/>
                    </a:lnTo>
                    <a:lnTo>
                      <a:pt x="1152" y="126"/>
                    </a:lnTo>
                    <a:lnTo>
                      <a:pt x="1188" y="150"/>
                    </a:lnTo>
                    <a:lnTo>
                      <a:pt x="1194" y="186"/>
                    </a:lnTo>
                    <a:lnTo>
                      <a:pt x="1224" y="198"/>
                    </a:lnTo>
                    <a:lnTo>
                      <a:pt x="1242" y="192"/>
                    </a:lnTo>
                    <a:lnTo>
                      <a:pt x="1260" y="192"/>
                    </a:lnTo>
                    <a:lnTo>
                      <a:pt x="1272" y="204"/>
                    </a:lnTo>
                    <a:lnTo>
                      <a:pt x="1296" y="210"/>
                    </a:lnTo>
                    <a:lnTo>
                      <a:pt x="1326" y="246"/>
                    </a:lnTo>
                    <a:lnTo>
                      <a:pt x="1362" y="252"/>
                    </a:lnTo>
                    <a:lnTo>
                      <a:pt x="1386" y="270"/>
                    </a:lnTo>
                    <a:lnTo>
                      <a:pt x="1398" y="258"/>
                    </a:lnTo>
                    <a:lnTo>
                      <a:pt x="1428" y="258"/>
                    </a:lnTo>
                    <a:lnTo>
                      <a:pt x="1440" y="288"/>
                    </a:lnTo>
                    <a:lnTo>
                      <a:pt x="1482" y="294"/>
                    </a:lnTo>
                    <a:lnTo>
                      <a:pt x="1506" y="288"/>
                    </a:lnTo>
                    <a:lnTo>
                      <a:pt x="1530" y="306"/>
                    </a:lnTo>
                    <a:lnTo>
                      <a:pt x="1530" y="324"/>
                    </a:lnTo>
                    <a:lnTo>
                      <a:pt x="1560" y="348"/>
                    </a:lnTo>
                    <a:lnTo>
                      <a:pt x="1584" y="336"/>
                    </a:lnTo>
                    <a:lnTo>
                      <a:pt x="1614" y="336"/>
                    </a:lnTo>
                    <a:lnTo>
                      <a:pt x="1632" y="348"/>
                    </a:lnTo>
                    <a:lnTo>
                      <a:pt x="1656" y="336"/>
                    </a:lnTo>
                    <a:lnTo>
                      <a:pt x="1698" y="354"/>
                    </a:lnTo>
                    <a:lnTo>
                      <a:pt x="1722" y="354"/>
                    </a:lnTo>
                    <a:lnTo>
                      <a:pt x="1752" y="372"/>
                    </a:lnTo>
                    <a:lnTo>
                      <a:pt x="1722" y="402"/>
                    </a:lnTo>
                    <a:lnTo>
                      <a:pt x="1704" y="444"/>
                    </a:lnTo>
                    <a:lnTo>
                      <a:pt x="1704" y="468"/>
                    </a:lnTo>
                    <a:lnTo>
                      <a:pt x="1680" y="486"/>
                    </a:lnTo>
                    <a:lnTo>
                      <a:pt x="1668" y="534"/>
                    </a:lnTo>
                    <a:lnTo>
                      <a:pt x="1668" y="570"/>
                    </a:lnTo>
                    <a:lnTo>
                      <a:pt x="1698" y="588"/>
                    </a:lnTo>
                    <a:lnTo>
                      <a:pt x="1710" y="612"/>
                    </a:lnTo>
                    <a:lnTo>
                      <a:pt x="1662" y="630"/>
                    </a:lnTo>
                    <a:lnTo>
                      <a:pt x="1632" y="624"/>
                    </a:lnTo>
                    <a:lnTo>
                      <a:pt x="1626" y="606"/>
                    </a:lnTo>
                    <a:lnTo>
                      <a:pt x="1590" y="606"/>
                    </a:lnTo>
                    <a:lnTo>
                      <a:pt x="1566" y="630"/>
                    </a:lnTo>
                    <a:lnTo>
                      <a:pt x="1602" y="648"/>
                    </a:lnTo>
                    <a:lnTo>
                      <a:pt x="1608" y="672"/>
                    </a:lnTo>
                    <a:lnTo>
                      <a:pt x="1578" y="684"/>
                    </a:lnTo>
                    <a:lnTo>
                      <a:pt x="1548" y="720"/>
                    </a:lnTo>
                    <a:lnTo>
                      <a:pt x="1524" y="726"/>
                    </a:lnTo>
                    <a:lnTo>
                      <a:pt x="1482" y="780"/>
                    </a:lnTo>
                    <a:lnTo>
                      <a:pt x="1476" y="822"/>
                    </a:lnTo>
                    <a:lnTo>
                      <a:pt x="1476" y="852"/>
                    </a:lnTo>
                    <a:lnTo>
                      <a:pt x="1458" y="852"/>
                    </a:lnTo>
                    <a:lnTo>
                      <a:pt x="1440" y="858"/>
                    </a:lnTo>
                    <a:lnTo>
                      <a:pt x="1446" y="882"/>
                    </a:lnTo>
                    <a:lnTo>
                      <a:pt x="1482" y="882"/>
                    </a:lnTo>
                    <a:lnTo>
                      <a:pt x="1518" y="870"/>
                    </a:lnTo>
                    <a:lnTo>
                      <a:pt x="1500" y="834"/>
                    </a:lnTo>
                    <a:lnTo>
                      <a:pt x="1524" y="816"/>
                    </a:lnTo>
                    <a:lnTo>
                      <a:pt x="1572" y="822"/>
                    </a:lnTo>
                    <a:lnTo>
                      <a:pt x="1584" y="846"/>
                    </a:lnTo>
                    <a:lnTo>
                      <a:pt x="1596" y="882"/>
                    </a:lnTo>
                    <a:lnTo>
                      <a:pt x="1614" y="894"/>
                    </a:lnTo>
                    <a:lnTo>
                      <a:pt x="1620" y="918"/>
                    </a:lnTo>
                    <a:lnTo>
                      <a:pt x="1614" y="918"/>
                    </a:lnTo>
                    <a:lnTo>
                      <a:pt x="1602" y="930"/>
                    </a:lnTo>
                    <a:lnTo>
                      <a:pt x="1608" y="966"/>
                    </a:lnTo>
                    <a:lnTo>
                      <a:pt x="1638" y="990"/>
                    </a:lnTo>
                    <a:lnTo>
                      <a:pt x="1626" y="1032"/>
                    </a:lnTo>
                    <a:lnTo>
                      <a:pt x="1590" y="1038"/>
                    </a:lnTo>
                    <a:lnTo>
                      <a:pt x="1572" y="1062"/>
                    </a:lnTo>
                    <a:lnTo>
                      <a:pt x="1608" y="1098"/>
                    </a:lnTo>
                    <a:lnTo>
                      <a:pt x="1614" y="1170"/>
                    </a:lnTo>
                    <a:lnTo>
                      <a:pt x="1662" y="1200"/>
                    </a:lnTo>
                    <a:lnTo>
                      <a:pt x="1710" y="1200"/>
                    </a:lnTo>
                    <a:lnTo>
                      <a:pt x="1692" y="1242"/>
                    </a:lnTo>
                    <a:lnTo>
                      <a:pt x="1698" y="1272"/>
                    </a:lnTo>
                    <a:lnTo>
                      <a:pt x="1692" y="1272"/>
                    </a:lnTo>
                    <a:lnTo>
                      <a:pt x="1596" y="1338"/>
                    </a:lnTo>
                    <a:lnTo>
                      <a:pt x="1572" y="1368"/>
                    </a:lnTo>
                    <a:lnTo>
                      <a:pt x="1578" y="1380"/>
                    </a:lnTo>
                    <a:lnTo>
                      <a:pt x="1548" y="1404"/>
                    </a:lnTo>
                    <a:lnTo>
                      <a:pt x="1476" y="1398"/>
                    </a:lnTo>
                    <a:lnTo>
                      <a:pt x="1452" y="1380"/>
                    </a:lnTo>
                    <a:lnTo>
                      <a:pt x="1362" y="1326"/>
                    </a:lnTo>
                    <a:lnTo>
                      <a:pt x="1338" y="1332"/>
                    </a:lnTo>
                    <a:lnTo>
                      <a:pt x="1314" y="1350"/>
                    </a:lnTo>
                    <a:lnTo>
                      <a:pt x="1290" y="1350"/>
                    </a:lnTo>
                    <a:lnTo>
                      <a:pt x="1254" y="1326"/>
                    </a:lnTo>
                    <a:lnTo>
                      <a:pt x="1218" y="1320"/>
                    </a:lnTo>
                    <a:lnTo>
                      <a:pt x="1200" y="1314"/>
                    </a:lnTo>
                    <a:lnTo>
                      <a:pt x="1182" y="1314"/>
                    </a:lnTo>
                    <a:lnTo>
                      <a:pt x="1128" y="1362"/>
                    </a:lnTo>
                    <a:lnTo>
                      <a:pt x="1092" y="1392"/>
                    </a:lnTo>
                    <a:lnTo>
                      <a:pt x="1092" y="1416"/>
                    </a:lnTo>
                    <a:lnTo>
                      <a:pt x="1080" y="1464"/>
                    </a:lnTo>
                    <a:lnTo>
                      <a:pt x="1092" y="1500"/>
                    </a:lnTo>
                    <a:lnTo>
                      <a:pt x="1092" y="1518"/>
                    </a:lnTo>
                    <a:lnTo>
                      <a:pt x="1074" y="1512"/>
                    </a:lnTo>
                    <a:lnTo>
                      <a:pt x="1020" y="1482"/>
                    </a:lnTo>
                    <a:lnTo>
                      <a:pt x="948" y="1488"/>
                    </a:lnTo>
                    <a:lnTo>
                      <a:pt x="906" y="1464"/>
                    </a:lnTo>
                    <a:lnTo>
                      <a:pt x="864" y="1470"/>
                    </a:lnTo>
                    <a:lnTo>
                      <a:pt x="834" y="1458"/>
                    </a:lnTo>
                    <a:lnTo>
                      <a:pt x="768" y="1458"/>
                    </a:lnTo>
                    <a:lnTo>
                      <a:pt x="738" y="1482"/>
                    </a:lnTo>
                    <a:lnTo>
                      <a:pt x="720" y="1476"/>
                    </a:lnTo>
                    <a:lnTo>
                      <a:pt x="678" y="1476"/>
                    </a:lnTo>
                    <a:lnTo>
                      <a:pt x="642" y="1440"/>
                    </a:lnTo>
                    <a:lnTo>
                      <a:pt x="612" y="1458"/>
                    </a:lnTo>
                    <a:lnTo>
                      <a:pt x="582" y="1428"/>
                    </a:lnTo>
                    <a:lnTo>
                      <a:pt x="522" y="1404"/>
                    </a:lnTo>
                    <a:lnTo>
                      <a:pt x="474" y="1410"/>
                    </a:lnTo>
                    <a:lnTo>
                      <a:pt x="480" y="1386"/>
                    </a:lnTo>
                    <a:lnTo>
                      <a:pt x="474" y="1362"/>
                    </a:lnTo>
                    <a:lnTo>
                      <a:pt x="456" y="1356"/>
                    </a:lnTo>
                    <a:lnTo>
                      <a:pt x="456" y="1350"/>
                    </a:lnTo>
                    <a:lnTo>
                      <a:pt x="426" y="1338"/>
                    </a:lnTo>
                    <a:lnTo>
                      <a:pt x="462" y="1320"/>
                    </a:lnTo>
                    <a:lnTo>
                      <a:pt x="492" y="1236"/>
                    </a:lnTo>
                    <a:lnTo>
                      <a:pt x="498" y="1140"/>
                    </a:lnTo>
                    <a:lnTo>
                      <a:pt x="516" y="1128"/>
                    </a:lnTo>
                    <a:lnTo>
                      <a:pt x="492" y="1110"/>
                    </a:lnTo>
                    <a:lnTo>
                      <a:pt x="492" y="1062"/>
                    </a:lnTo>
                    <a:lnTo>
                      <a:pt x="510" y="990"/>
                    </a:lnTo>
                    <a:lnTo>
                      <a:pt x="522" y="984"/>
                    </a:lnTo>
                    <a:lnTo>
                      <a:pt x="552" y="996"/>
                    </a:lnTo>
                    <a:lnTo>
                      <a:pt x="564" y="1032"/>
                    </a:lnTo>
                    <a:lnTo>
                      <a:pt x="606" y="1068"/>
                    </a:lnTo>
                    <a:lnTo>
                      <a:pt x="570" y="990"/>
                    </a:lnTo>
                    <a:lnTo>
                      <a:pt x="522" y="954"/>
                    </a:lnTo>
                    <a:lnTo>
                      <a:pt x="498" y="948"/>
                    </a:lnTo>
                    <a:lnTo>
                      <a:pt x="504" y="924"/>
                    </a:lnTo>
                    <a:lnTo>
                      <a:pt x="510" y="924"/>
                    </a:lnTo>
                    <a:lnTo>
                      <a:pt x="522" y="894"/>
                    </a:lnTo>
                    <a:lnTo>
                      <a:pt x="510" y="876"/>
                    </a:lnTo>
                    <a:lnTo>
                      <a:pt x="510" y="852"/>
                    </a:lnTo>
                    <a:lnTo>
                      <a:pt x="474" y="834"/>
                    </a:lnTo>
                    <a:lnTo>
                      <a:pt x="438" y="828"/>
                    </a:lnTo>
                    <a:lnTo>
                      <a:pt x="396" y="786"/>
                    </a:lnTo>
                    <a:lnTo>
                      <a:pt x="372" y="780"/>
                    </a:lnTo>
                    <a:lnTo>
                      <a:pt x="366" y="762"/>
                    </a:lnTo>
                    <a:lnTo>
                      <a:pt x="378" y="738"/>
                    </a:lnTo>
                    <a:lnTo>
                      <a:pt x="372" y="714"/>
                    </a:lnTo>
                    <a:lnTo>
                      <a:pt x="360" y="708"/>
                    </a:lnTo>
                    <a:lnTo>
                      <a:pt x="378" y="684"/>
                    </a:lnTo>
                    <a:lnTo>
                      <a:pt x="402" y="684"/>
                    </a:lnTo>
                    <a:lnTo>
                      <a:pt x="426" y="696"/>
                    </a:lnTo>
                    <a:lnTo>
                      <a:pt x="408" y="672"/>
                    </a:lnTo>
                    <a:lnTo>
                      <a:pt x="378" y="666"/>
                    </a:lnTo>
                    <a:lnTo>
                      <a:pt x="348" y="684"/>
                    </a:lnTo>
                    <a:lnTo>
                      <a:pt x="330" y="684"/>
                    </a:lnTo>
                    <a:lnTo>
                      <a:pt x="312" y="666"/>
                    </a:lnTo>
                    <a:lnTo>
                      <a:pt x="324" y="636"/>
                    </a:lnTo>
                    <a:lnTo>
                      <a:pt x="312" y="624"/>
                    </a:lnTo>
                    <a:lnTo>
                      <a:pt x="288" y="636"/>
                    </a:lnTo>
                    <a:lnTo>
                      <a:pt x="276" y="624"/>
                    </a:lnTo>
                    <a:lnTo>
                      <a:pt x="282" y="612"/>
                    </a:lnTo>
                    <a:lnTo>
                      <a:pt x="270" y="606"/>
                    </a:lnTo>
                    <a:lnTo>
                      <a:pt x="246" y="630"/>
                    </a:lnTo>
                    <a:lnTo>
                      <a:pt x="210" y="606"/>
                    </a:lnTo>
                    <a:lnTo>
                      <a:pt x="192" y="606"/>
                    </a:lnTo>
                    <a:lnTo>
                      <a:pt x="180" y="594"/>
                    </a:lnTo>
                    <a:lnTo>
                      <a:pt x="132" y="576"/>
                    </a:lnTo>
                    <a:lnTo>
                      <a:pt x="114" y="576"/>
                    </a:lnTo>
                    <a:lnTo>
                      <a:pt x="90" y="570"/>
                    </a:lnTo>
                    <a:lnTo>
                      <a:pt x="60" y="588"/>
                    </a:lnTo>
                    <a:lnTo>
                      <a:pt x="60" y="576"/>
                    </a:lnTo>
                    <a:lnTo>
                      <a:pt x="48" y="546"/>
                    </a:lnTo>
                    <a:lnTo>
                      <a:pt x="24" y="546"/>
                    </a:lnTo>
                    <a:lnTo>
                      <a:pt x="24" y="540"/>
                    </a:lnTo>
                    <a:lnTo>
                      <a:pt x="48" y="528"/>
                    </a:lnTo>
                    <a:lnTo>
                      <a:pt x="66" y="522"/>
                    </a:lnTo>
                    <a:lnTo>
                      <a:pt x="66" y="504"/>
                    </a:lnTo>
                    <a:lnTo>
                      <a:pt x="42" y="498"/>
                    </a:lnTo>
                    <a:lnTo>
                      <a:pt x="36" y="516"/>
                    </a:lnTo>
                    <a:lnTo>
                      <a:pt x="24" y="492"/>
                    </a:lnTo>
                    <a:lnTo>
                      <a:pt x="42" y="486"/>
                    </a:lnTo>
                    <a:lnTo>
                      <a:pt x="72" y="492"/>
                    </a:lnTo>
                    <a:lnTo>
                      <a:pt x="66" y="486"/>
                    </a:lnTo>
                    <a:lnTo>
                      <a:pt x="36" y="480"/>
                    </a:lnTo>
                    <a:lnTo>
                      <a:pt x="12" y="486"/>
                    </a:lnTo>
                    <a:lnTo>
                      <a:pt x="0" y="468"/>
                    </a:lnTo>
                    <a:lnTo>
                      <a:pt x="18" y="444"/>
                    </a:lnTo>
                    <a:lnTo>
                      <a:pt x="66" y="444"/>
                    </a:lnTo>
                    <a:lnTo>
                      <a:pt x="84" y="426"/>
                    </a:lnTo>
                    <a:lnTo>
                      <a:pt x="120" y="420"/>
                    </a:lnTo>
                    <a:lnTo>
                      <a:pt x="132" y="432"/>
                    </a:lnTo>
                    <a:lnTo>
                      <a:pt x="150" y="414"/>
                    </a:lnTo>
                    <a:lnTo>
                      <a:pt x="168" y="426"/>
                    </a:lnTo>
                    <a:lnTo>
                      <a:pt x="192" y="402"/>
                    </a:lnTo>
                    <a:lnTo>
                      <a:pt x="228" y="390"/>
                    </a:lnTo>
                    <a:lnTo>
                      <a:pt x="258" y="402"/>
                    </a:lnTo>
                    <a:lnTo>
                      <a:pt x="300" y="450"/>
                    </a:lnTo>
                    <a:lnTo>
                      <a:pt x="330" y="426"/>
                    </a:lnTo>
                    <a:lnTo>
                      <a:pt x="342" y="438"/>
                    </a:lnTo>
                    <a:lnTo>
                      <a:pt x="372" y="432"/>
                    </a:lnTo>
                    <a:lnTo>
                      <a:pt x="390" y="432"/>
                    </a:lnTo>
                    <a:lnTo>
                      <a:pt x="414" y="426"/>
                    </a:lnTo>
                    <a:lnTo>
                      <a:pt x="468" y="432"/>
                    </a:lnTo>
                    <a:lnTo>
                      <a:pt x="462" y="408"/>
                    </a:lnTo>
                    <a:lnTo>
                      <a:pt x="450" y="390"/>
                    </a:lnTo>
                    <a:lnTo>
                      <a:pt x="456" y="372"/>
                    </a:lnTo>
                    <a:lnTo>
                      <a:pt x="450" y="348"/>
                    </a:lnTo>
                    <a:lnTo>
                      <a:pt x="456" y="336"/>
                    </a:lnTo>
                    <a:lnTo>
                      <a:pt x="408" y="294"/>
                    </a:lnTo>
                    <a:lnTo>
                      <a:pt x="414" y="276"/>
                    </a:lnTo>
                    <a:lnTo>
                      <a:pt x="402" y="246"/>
                    </a:lnTo>
                    <a:lnTo>
                      <a:pt x="420" y="252"/>
                    </a:lnTo>
                    <a:lnTo>
                      <a:pt x="450" y="252"/>
                    </a:lnTo>
                    <a:lnTo>
                      <a:pt x="480" y="246"/>
                    </a:lnTo>
                    <a:lnTo>
                      <a:pt x="504" y="258"/>
                    </a:lnTo>
                    <a:lnTo>
                      <a:pt x="492" y="276"/>
                    </a:lnTo>
                    <a:lnTo>
                      <a:pt x="516" y="294"/>
                    </a:lnTo>
                    <a:lnTo>
                      <a:pt x="522" y="312"/>
                    </a:lnTo>
                    <a:lnTo>
                      <a:pt x="546" y="300"/>
                    </a:lnTo>
                    <a:lnTo>
                      <a:pt x="570" y="312"/>
                    </a:lnTo>
                    <a:lnTo>
                      <a:pt x="630" y="318"/>
                    </a:lnTo>
                    <a:lnTo>
                      <a:pt x="678" y="312"/>
                    </a:lnTo>
                    <a:lnTo>
                      <a:pt x="714" y="288"/>
                    </a:lnTo>
                    <a:lnTo>
                      <a:pt x="684" y="276"/>
                    </a:lnTo>
                    <a:lnTo>
                      <a:pt x="678" y="264"/>
                    </a:lnTo>
                    <a:lnTo>
                      <a:pt x="690" y="240"/>
                    </a:lnTo>
                    <a:lnTo>
                      <a:pt x="750" y="210"/>
                    </a:lnTo>
                    <a:lnTo>
                      <a:pt x="774" y="216"/>
                    </a:lnTo>
                    <a:lnTo>
                      <a:pt x="798" y="216"/>
                    </a:lnTo>
                    <a:lnTo>
                      <a:pt x="852" y="204"/>
                    </a:lnTo>
                    <a:lnTo>
                      <a:pt x="852" y="186"/>
                    </a:lnTo>
                    <a:lnTo>
                      <a:pt x="894" y="150"/>
                    </a:lnTo>
                    <a:lnTo>
                      <a:pt x="906" y="96"/>
                    </a:lnTo>
                    <a:lnTo>
                      <a:pt x="894" y="66"/>
                    </a:lnTo>
                    <a:lnTo>
                      <a:pt x="906" y="36"/>
                    </a:lnTo>
                    <a:lnTo>
                      <a:pt x="948" y="12"/>
                    </a:lnTo>
                    <a:lnTo>
                      <a:pt x="966" y="24"/>
                    </a:lnTo>
                    <a:lnTo>
                      <a:pt x="1020" y="6"/>
                    </a:lnTo>
                    <a:lnTo>
                      <a:pt x="1020" y="0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1" name="Freeform 76">
                <a:extLst>
                  <a:ext uri="{FF2B5EF4-FFF2-40B4-BE49-F238E27FC236}">
                    <a16:creationId xmlns:a16="http://schemas.microsoft.com/office/drawing/2014/main" id="{AA5E439F-AA8A-440E-AF2D-0CA98E1014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38939" y="3131996"/>
                <a:ext cx="294271" cy="299310"/>
              </a:xfrm>
              <a:custGeom>
                <a:avLst/>
                <a:gdLst/>
                <a:ahLst/>
                <a:cxnLst>
                  <a:cxn ang="0">
                    <a:pos x="1272" y="1662"/>
                  </a:cxn>
                  <a:cxn ang="0">
                    <a:pos x="1266" y="1782"/>
                  </a:cxn>
                  <a:cxn ang="0">
                    <a:pos x="1074" y="1698"/>
                  </a:cxn>
                  <a:cxn ang="0">
                    <a:pos x="888" y="1608"/>
                  </a:cxn>
                  <a:cxn ang="0">
                    <a:pos x="996" y="1542"/>
                  </a:cxn>
                  <a:cxn ang="0">
                    <a:pos x="1224" y="1524"/>
                  </a:cxn>
                  <a:cxn ang="0">
                    <a:pos x="402" y="1026"/>
                  </a:cxn>
                  <a:cxn ang="0">
                    <a:pos x="462" y="1128"/>
                  </a:cxn>
                  <a:cxn ang="0">
                    <a:pos x="456" y="1302"/>
                  </a:cxn>
                  <a:cxn ang="0">
                    <a:pos x="378" y="1356"/>
                  </a:cxn>
                  <a:cxn ang="0">
                    <a:pos x="318" y="1410"/>
                  </a:cxn>
                  <a:cxn ang="0">
                    <a:pos x="300" y="1248"/>
                  </a:cxn>
                  <a:cxn ang="0">
                    <a:pos x="282" y="1164"/>
                  </a:cxn>
                  <a:cxn ang="0">
                    <a:pos x="240" y="1056"/>
                  </a:cxn>
                  <a:cxn ang="0">
                    <a:pos x="252" y="1002"/>
                  </a:cxn>
                  <a:cxn ang="0">
                    <a:pos x="240" y="1020"/>
                  </a:cxn>
                  <a:cxn ang="0">
                    <a:pos x="630" y="810"/>
                  </a:cxn>
                  <a:cxn ang="0">
                    <a:pos x="546" y="738"/>
                  </a:cxn>
                  <a:cxn ang="0">
                    <a:pos x="552" y="714"/>
                  </a:cxn>
                  <a:cxn ang="0">
                    <a:pos x="852" y="72"/>
                  </a:cxn>
                  <a:cxn ang="0">
                    <a:pos x="996" y="168"/>
                  </a:cxn>
                  <a:cxn ang="0">
                    <a:pos x="906" y="270"/>
                  </a:cxn>
                  <a:cxn ang="0">
                    <a:pos x="810" y="348"/>
                  </a:cxn>
                  <a:cxn ang="0">
                    <a:pos x="816" y="486"/>
                  </a:cxn>
                  <a:cxn ang="0">
                    <a:pos x="1056" y="672"/>
                  </a:cxn>
                  <a:cxn ang="0">
                    <a:pos x="1122" y="786"/>
                  </a:cxn>
                  <a:cxn ang="0">
                    <a:pos x="1260" y="882"/>
                  </a:cxn>
                  <a:cxn ang="0">
                    <a:pos x="1398" y="918"/>
                  </a:cxn>
                  <a:cxn ang="0">
                    <a:pos x="1464" y="990"/>
                  </a:cxn>
                  <a:cxn ang="0">
                    <a:pos x="1740" y="1134"/>
                  </a:cxn>
                  <a:cxn ang="0">
                    <a:pos x="1728" y="1236"/>
                  </a:cxn>
                  <a:cxn ang="0">
                    <a:pos x="1668" y="1164"/>
                  </a:cxn>
                  <a:cxn ang="0">
                    <a:pos x="1542" y="1128"/>
                  </a:cxn>
                  <a:cxn ang="0">
                    <a:pos x="1494" y="1230"/>
                  </a:cxn>
                  <a:cxn ang="0">
                    <a:pos x="1554" y="1314"/>
                  </a:cxn>
                  <a:cxn ang="0">
                    <a:pos x="1524" y="1404"/>
                  </a:cxn>
                  <a:cxn ang="0">
                    <a:pos x="1428" y="1584"/>
                  </a:cxn>
                  <a:cxn ang="0">
                    <a:pos x="1374" y="1512"/>
                  </a:cxn>
                  <a:cxn ang="0">
                    <a:pos x="1416" y="1434"/>
                  </a:cxn>
                  <a:cxn ang="0">
                    <a:pos x="1386" y="1302"/>
                  </a:cxn>
                  <a:cxn ang="0">
                    <a:pos x="1284" y="1206"/>
                  </a:cxn>
                  <a:cxn ang="0">
                    <a:pos x="1236" y="1128"/>
                  </a:cxn>
                  <a:cxn ang="0">
                    <a:pos x="1140" y="1074"/>
                  </a:cxn>
                  <a:cxn ang="0">
                    <a:pos x="1008" y="1002"/>
                  </a:cxn>
                  <a:cxn ang="0">
                    <a:pos x="900" y="972"/>
                  </a:cxn>
                  <a:cxn ang="0">
                    <a:pos x="720" y="798"/>
                  </a:cxn>
                  <a:cxn ang="0">
                    <a:pos x="570" y="696"/>
                  </a:cxn>
                  <a:cxn ang="0">
                    <a:pos x="498" y="540"/>
                  </a:cxn>
                  <a:cxn ang="0">
                    <a:pos x="228" y="504"/>
                  </a:cxn>
                  <a:cxn ang="0">
                    <a:pos x="138" y="498"/>
                  </a:cxn>
                  <a:cxn ang="0">
                    <a:pos x="18" y="336"/>
                  </a:cxn>
                  <a:cxn ang="0">
                    <a:pos x="42" y="216"/>
                  </a:cxn>
                  <a:cxn ang="0">
                    <a:pos x="270" y="138"/>
                  </a:cxn>
                  <a:cxn ang="0">
                    <a:pos x="360" y="132"/>
                  </a:cxn>
                  <a:cxn ang="0">
                    <a:pos x="546" y="102"/>
                  </a:cxn>
                </a:cxnLst>
                <a:rect l="0" t="0" r="r" b="b"/>
                <a:pathLst>
                  <a:path w="1752" h="1782">
                    <a:moveTo>
                      <a:pt x="1314" y="1512"/>
                    </a:moveTo>
                    <a:lnTo>
                      <a:pt x="1338" y="1536"/>
                    </a:lnTo>
                    <a:lnTo>
                      <a:pt x="1332" y="1572"/>
                    </a:lnTo>
                    <a:lnTo>
                      <a:pt x="1302" y="1596"/>
                    </a:lnTo>
                    <a:lnTo>
                      <a:pt x="1272" y="1662"/>
                    </a:lnTo>
                    <a:lnTo>
                      <a:pt x="1302" y="1698"/>
                    </a:lnTo>
                    <a:lnTo>
                      <a:pt x="1308" y="1728"/>
                    </a:lnTo>
                    <a:lnTo>
                      <a:pt x="1290" y="1746"/>
                    </a:lnTo>
                    <a:lnTo>
                      <a:pt x="1296" y="1776"/>
                    </a:lnTo>
                    <a:lnTo>
                      <a:pt x="1266" y="1782"/>
                    </a:lnTo>
                    <a:lnTo>
                      <a:pt x="1194" y="1758"/>
                    </a:lnTo>
                    <a:lnTo>
                      <a:pt x="1188" y="1734"/>
                    </a:lnTo>
                    <a:lnTo>
                      <a:pt x="1158" y="1716"/>
                    </a:lnTo>
                    <a:lnTo>
                      <a:pt x="1146" y="1722"/>
                    </a:lnTo>
                    <a:lnTo>
                      <a:pt x="1074" y="1698"/>
                    </a:lnTo>
                    <a:lnTo>
                      <a:pt x="1044" y="1674"/>
                    </a:lnTo>
                    <a:lnTo>
                      <a:pt x="1014" y="1662"/>
                    </a:lnTo>
                    <a:lnTo>
                      <a:pt x="954" y="1626"/>
                    </a:lnTo>
                    <a:lnTo>
                      <a:pt x="924" y="1632"/>
                    </a:lnTo>
                    <a:lnTo>
                      <a:pt x="888" y="1608"/>
                    </a:lnTo>
                    <a:lnTo>
                      <a:pt x="894" y="1560"/>
                    </a:lnTo>
                    <a:lnTo>
                      <a:pt x="930" y="1548"/>
                    </a:lnTo>
                    <a:lnTo>
                      <a:pt x="942" y="1560"/>
                    </a:lnTo>
                    <a:lnTo>
                      <a:pt x="960" y="1542"/>
                    </a:lnTo>
                    <a:lnTo>
                      <a:pt x="996" y="1542"/>
                    </a:lnTo>
                    <a:lnTo>
                      <a:pt x="1026" y="1560"/>
                    </a:lnTo>
                    <a:lnTo>
                      <a:pt x="1068" y="1566"/>
                    </a:lnTo>
                    <a:lnTo>
                      <a:pt x="1122" y="1554"/>
                    </a:lnTo>
                    <a:lnTo>
                      <a:pt x="1194" y="1554"/>
                    </a:lnTo>
                    <a:lnTo>
                      <a:pt x="1224" y="1524"/>
                    </a:lnTo>
                    <a:lnTo>
                      <a:pt x="1260" y="1542"/>
                    </a:lnTo>
                    <a:lnTo>
                      <a:pt x="1272" y="1542"/>
                    </a:lnTo>
                    <a:lnTo>
                      <a:pt x="1314" y="1512"/>
                    </a:lnTo>
                    <a:close/>
                    <a:moveTo>
                      <a:pt x="378" y="1008"/>
                    </a:moveTo>
                    <a:lnTo>
                      <a:pt x="402" y="1026"/>
                    </a:lnTo>
                    <a:lnTo>
                      <a:pt x="414" y="1020"/>
                    </a:lnTo>
                    <a:lnTo>
                      <a:pt x="438" y="1056"/>
                    </a:lnTo>
                    <a:lnTo>
                      <a:pt x="456" y="1074"/>
                    </a:lnTo>
                    <a:lnTo>
                      <a:pt x="468" y="1110"/>
                    </a:lnTo>
                    <a:lnTo>
                      <a:pt x="462" y="1128"/>
                    </a:lnTo>
                    <a:lnTo>
                      <a:pt x="426" y="1146"/>
                    </a:lnTo>
                    <a:lnTo>
                      <a:pt x="468" y="1182"/>
                    </a:lnTo>
                    <a:lnTo>
                      <a:pt x="456" y="1230"/>
                    </a:lnTo>
                    <a:lnTo>
                      <a:pt x="462" y="1284"/>
                    </a:lnTo>
                    <a:lnTo>
                      <a:pt x="456" y="1302"/>
                    </a:lnTo>
                    <a:lnTo>
                      <a:pt x="456" y="1350"/>
                    </a:lnTo>
                    <a:lnTo>
                      <a:pt x="444" y="1374"/>
                    </a:lnTo>
                    <a:lnTo>
                      <a:pt x="426" y="1374"/>
                    </a:lnTo>
                    <a:lnTo>
                      <a:pt x="408" y="1356"/>
                    </a:lnTo>
                    <a:lnTo>
                      <a:pt x="378" y="1356"/>
                    </a:lnTo>
                    <a:lnTo>
                      <a:pt x="372" y="1374"/>
                    </a:lnTo>
                    <a:lnTo>
                      <a:pt x="366" y="1404"/>
                    </a:lnTo>
                    <a:lnTo>
                      <a:pt x="348" y="1410"/>
                    </a:lnTo>
                    <a:lnTo>
                      <a:pt x="330" y="1404"/>
                    </a:lnTo>
                    <a:lnTo>
                      <a:pt x="318" y="1410"/>
                    </a:lnTo>
                    <a:lnTo>
                      <a:pt x="294" y="1392"/>
                    </a:lnTo>
                    <a:lnTo>
                      <a:pt x="282" y="1332"/>
                    </a:lnTo>
                    <a:lnTo>
                      <a:pt x="270" y="1314"/>
                    </a:lnTo>
                    <a:lnTo>
                      <a:pt x="282" y="1266"/>
                    </a:lnTo>
                    <a:lnTo>
                      <a:pt x="300" y="1248"/>
                    </a:lnTo>
                    <a:lnTo>
                      <a:pt x="300" y="1236"/>
                    </a:lnTo>
                    <a:lnTo>
                      <a:pt x="270" y="1236"/>
                    </a:lnTo>
                    <a:lnTo>
                      <a:pt x="264" y="1218"/>
                    </a:lnTo>
                    <a:lnTo>
                      <a:pt x="282" y="1194"/>
                    </a:lnTo>
                    <a:lnTo>
                      <a:pt x="282" y="1164"/>
                    </a:lnTo>
                    <a:lnTo>
                      <a:pt x="264" y="1146"/>
                    </a:lnTo>
                    <a:lnTo>
                      <a:pt x="258" y="1128"/>
                    </a:lnTo>
                    <a:lnTo>
                      <a:pt x="234" y="1104"/>
                    </a:lnTo>
                    <a:lnTo>
                      <a:pt x="240" y="1086"/>
                    </a:lnTo>
                    <a:lnTo>
                      <a:pt x="240" y="1056"/>
                    </a:lnTo>
                    <a:lnTo>
                      <a:pt x="276" y="1074"/>
                    </a:lnTo>
                    <a:lnTo>
                      <a:pt x="300" y="1074"/>
                    </a:lnTo>
                    <a:lnTo>
                      <a:pt x="354" y="1014"/>
                    </a:lnTo>
                    <a:lnTo>
                      <a:pt x="378" y="1008"/>
                    </a:lnTo>
                    <a:close/>
                    <a:moveTo>
                      <a:pt x="252" y="1002"/>
                    </a:moveTo>
                    <a:lnTo>
                      <a:pt x="264" y="1014"/>
                    </a:lnTo>
                    <a:lnTo>
                      <a:pt x="252" y="1026"/>
                    </a:lnTo>
                    <a:lnTo>
                      <a:pt x="252" y="1038"/>
                    </a:lnTo>
                    <a:lnTo>
                      <a:pt x="240" y="1038"/>
                    </a:lnTo>
                    <a:lnTo>
                      <a:pt x="240" y="1020"/>
                    </a:lnTo>
                    <a:lnTo>
                      <a:pt x="246" y="1014"/>
                    </a:lnTo>
                    <a:lnTo>
                      <a:pt x="252" y="1002"/>
                    </a:lnTo>
                    <a:close/>
                    <a:moveTo>
                      <a:pt x="642" y="804"/>
                    </a:moveTo>
                    <a:lnTo>
                      <a:pt x="648" y="822"/>
                    </a:lnTo>
                    <a:lnTo>
                      <a:pt x="630" y="810"/>
                    </a:lnTo>
                    <a:lnTo>
                      <a:pt x="642" y="804"/>
                    </a:lnTo>
                    <a:close/>
                    <a:moveTo>
                      <a:pt x="552" y="714"/>
                    </a:moveTo>
                    <a:lnTo>
                      <a:pt x="564" y="726"/>
                    </a:lnTo>
                    <a:lnTo>
                      <a:pt x="570" y="744"/>
                    </a:lnTo>
                    <a:lnTo>
                      <a:pt x="546" y="738"/>
                    </a:lnTo>
                    <a:lnTo>
                      <a:pt x="510" y="750"/>
                    </a:lnTo>
                    <a:lnTo>
                      <a:pt x="498" y="744"/>
                    </a:lnTo>
                    <a:lnTo>
                      <a:pt x="510" y="732"/>
                    </a:lnTo>
                    <a:lnTo>
                      <a:pt x="546" y="720"/>
                    </a:lnTo>
                    <a:lnTo>
                      <a:pt x="552" y="714"/>
                    </a:lnTo>
                    <a:close/>
                    <a:moveTo>
                      <a:pt x="696" y="0"/>
                    </a:moveTo>
                    <a:lnTo>
                      <a:pt x="726" y="6"/>
                    </a:lnTo>
                    <a:lnTo>
                      <a:pt x="780" y="6"/>
                    </a:lnTo>
                    <a:lnTo>
                      <a:pt x="774" y="30"/>
                    </a:lnTo>
                    <a:lnTo>
                      <a:pt x="852" y="72"/>
                    </a:lnTo>
                    <a:lnTo>
                      <a:pt x="942" y="90"/>
                    </a:lnTo>
                    <a:lnTo>
                      <a:pt x="996" y="84"/>
                    </a:lnTo>
                    <a:lnTo>
                      <a:pt x="1020" y="102"/>
                    </a:lnTo>
                    <a:lnTo>
                      <a:pt x="984" y="150"/>
                    </a:lnTo>
                    <a:lnTo>
                      <a:pt x="996" y="168"/>
                    </a:lnTo>
                    <a:lnTo>
                      <a:pt x="972" y="198"/>
                    </a:lnTo>
                    <a:lnTo>
                      <a:pt x="984" y="246"/>
                    </a:lnTo>
                    <a:lnTo>
                      <a:pt x="948" y="240"/>
                    </a:lnTo>
                    <a:lnTo>
                      <a:pt x="924" y="246"/>
                    </a:lnTo>
                    <a:lnTo>
                      <a:pt x="906" y="270"/>
                    </a:lnTo>
                    <a:lnTo>
                      <a:pt x="870" y="270"/>
                    </a:lnTo>
                    <a:lnTo>
                      <a:pt x="840" y="294"/>
                    </a:lnTo>
                    <a:lnTo>
                      <a:pt x="804" y="294"/>
                    </a:lnTo>
                    <a:lnTo>
                      <a:pt x="792" y="318"/>
                    </a:lnTo>
                    <a:lnTo>
                      <a:pt x="810" y="348"/>
                    </a:lnTo>
                    <a:lnTo>
                      <a:pt x="828" y="372"/>
                    </a:lnTo>
                    <a:lnTo>
                      <a:pt x="810" y="402"/>
                    </a:lnTo>
                    <a:lnTo>
                      <a:pt x="792" y="414"/>
                    </a:lnTo>
                    <a:lnTo>
                      <a:pt x="810" y="450"/>
                    </a:lnTo>
                    <a:lnTo>
                      <a:pt x="816" y="486"/>
                    </a:lnTo>
                    <a:lnTo>
                      <a:pt x="834" y="510"/>
                    </a:lnTo>
                    <a:lnTo>
                      <a:pt x="900" y="540"/>
                    </a:lnTo>
                    <a:lnTo>
                      <a:pt x="936" y="558"/>
                    </a:lnTo>
                    <a:lnTo>
                      <a:pt x="954" y="582"/>
                    </a:lnTo>
                    <a:lnTo>
                      <a:pt x="1056" y="672"/>
                    </a:lnTo>
                    <a:lnTo>
                      <a:pt x="1056" y="696"/>
                    </a:lnTo>
                    <a:lnTo>
                      <a:pt x="1068" y="702"/>
                    </a:lnTo>
                    <a:lnTo>
                      <a:pt x="1074" y="732"/>
                    </a:lnTo>
                    <a:lnTo>
                      <a:pt x="1092" y="762"/>
                    </a:lnTo>
                    <a:lnTo>
                      <a:pt x="1122" y="786"/>
                    </a:lnTo>
                    <a:lnTo>
                      <a:pt x="1140" y="816"/>
                    </a:lnTo>
                    <a:lnTo>
                      <a:pt x="1188" y="846"/>
                    </a:lnTo>
                    <a:lnTo>
                      <a:pt x="1206" y="870"/>
                    </a:lnTo>
                    <a:lnTo>
                      <a:pt x="1236" y="876"/>
                    </a:lnTo>
                    <a:lnTo>
                      <a:pt x="1260" y="882"/>
                    </a:lnTo>
                    <a:lnTo>
                      <a:pt x="1314" y="882"/>
                    </a:lnTo>
                    <a:lnTo>
                      <a:pt x="1338" y="888"/>
                    </a:lnTo>
                    <a:lnTo>
                      <a:pt x="1380" y="888"/>
                    </a:lnTo>
                    <a:lnTo>
                      <a:pt x="1404" y="900"/>
                    </a:lnTo>
                    <a:lnTo>
                      <a:pt x="1398" y="918"/>
                    </a:lnTo>
                    <a:lnTo>
                      <a:pt x="1362" y="942"/>
                    </a:lnTo>
                    <a:lnTo>
                      <a:pt x="1356" y="954"/>
                    </a:lnTo>
                    <a:lnTo>
                      <a:pt x="1374" y="978"/>
                    </a:lnTo>
                    <a:lnTo>
                      <a:pt x="1404" y="978"/>
                    </a:lnTo>
                    <a:lnTo>
                      <a:pt x="1464" y="990"/>
                    </a:lnTo>
                    <a:lnTo>
                      <a:pt x="1584" y="1050"/>
                    </a:lnTo>
                    <a:lnTo>
                      <a:pt x="1632" y="1080"/>
                    </a:lnTo>
                    <a:lnTo>
                      <a:pt x="1662" y="1110"/>
                    </a:lnTo>
                    <a:lnTo>
                      <a:pt x="1710" y="1122"/>
                    </a:lnTo>
                    <a:lnTo>
                      <a:pt x="1740" y="1134"/>
                    </a:lnTo>
                    <a:lnTo>
                      <a:pt x="1752" y="1152"/>
                    </a:lnTo>
                    <a:lnTo>
                      <a:pt x="1746" y="1188"/>
                    </a:lnTo>
                    <a:lnTo>
                      <a:pt x="1734" y="1206"/>
                    </a:lnTo>
                    <a:lnTo>
                      <a:pt x="1734" y="1230"/>
                    </a:lnTo>
                    <a:lnTo>
                      <a:pt x="1728" y="1236"/>
                    </a:lnTo>
                    <a:lnTo>
                      <a:pt x="1728" y="1242"/>
                    </a:lnTo>
                    <a:lnTo>
                      <a:pt x="1698" y="1236"/>
                    </a:lnTo>
                    <a:lnTo>
                      <a:pt x="1674" y="1212"/>
                    </a:lnTo>
                    <a:lnTo>
                      <a:pt x="1662" y="1182"/>
                    </a:lnTo>
                    <a:lnTo>
                      <a:pt x="1668" y="1164"/>
                    </a:lnTo>
                    <a:lnTo>
                      <a:pt x="1650" y="1152"/>
                    </a:lnTo>
                    <a:lnTo>
                      <a:pt x="1602" y="1152"/>
                    </a:lnTo>
                    <a:lnTo>
                      <a:pt x="1596" y="1140"/>
                    </a:lnTo>
                    <a:lnTo>
                      <a:pt x="1560" y="1128"/>
                    </a:lnTo>
                    <a:lnTo>
                      <a:pt x="1542" y="1128"/>
                    </a:lnTo>
                    <a:lnTo>
                      <a:pt x="1530" y="1140"/>
                    </a:lnTo>
                    <a:lnTo>
                      <a:pt x="1518" y="1170"/>
                    </a:lnTo>
                    <a:lnTo>
                      <a:pt x="1500" y="1188"/>
                    </a:lnTo>
                    <a:lnTo>
                      <a:pt x="1500" y="1206"/>
                    </a:lnTo>
                    <a:lnTo>
                      <a:pt x="1494" y="1230"/>
                    </a:lnTo>
                    <a:lnTo>
                      <a:pt x="1476" y="1242"/>
                    </a:lnTo>
                    <a:lnTo>
                      <a:pt x="1476" y="1260"/>
                    </a:lnTo>
                    <a:lnTo>
                      <a:pt x="1482" y="1278"/>
                    </a:lnTo>
                    <a:lnTo>
                      <a:pt x="1512" y="1278"/>
                    </a:lnTo>
                    <a:lnTo>
                      <a:pt x="1554" y="1314"/>
                    </a:lnTo>
                    <a:lnTo>
                      <a:pt x="1560" y="1332"/>
                    </a:lnTo>
                    <a:lnTo>
                      <a:pt x="1554" y="1368"/>
                    </a:lnTo>
                    <a:lnTo>
                      <a:pt x="1566" y="1380"/>
                    </a:lnTo>
                    <a:lnTo>
                      <a:pt x="1554" y="1398"/>
                    </a:lnTo>
                    <a:lnTo>
                      <a:pt x="1524" y="1404"/>
                    </a:lnTo>
                    <a:lnTo>
                      <a:pt x="1500" y="1428"/>
                    </a:lnTo>
                    <a:lnTo>
                      <a:pt x="1500" y="1494"/>
                    </a:lnTo>
                    <a:lnTo>
                      <a:pt x="1458" y="1524"/>
                    </a:lnTo>
                    <a:lnTo>
                      <a:pt x="1452" y="1554"/>
                    </a:lnTo>
                    <a:lnTo>
                      <a:pt x="1428" y="1584"/>
                    </a:lnTo>
                    <a:lnTo>
                      <a:pt x="1386" y="1584"/>
                    </a:lnTo>
                    <a:lnTo>
                      <a:pt x="1350" y="1554"/>
                    </a:lnTo>
                    <a:lnTo>
                      <a:pt x="1350" y="1536"/>
                    </a:lnTo>
                    <a:lnTo>
                      <a:pt x="1356" y="1524"/>
                    </a:lnTo>
                    <a:lnTo>
                      <a:pt x="1374" y="1512"/>
                    </a:lnTo>
                    <a:lnTo>
                      <a:pt x="1392" y="1494"/>
                    </a:lnTo>
                    <a:lnTo>
                      <a:pt x="1398" y="1470"/>
                    </a:lnTo>
                    <a:lnTo>
                      <a:pt x="1392" y="1440"/>
                    </a:lnTo>
                    <a:lnTo>
                      <a:pt x="1404" y="1434"/>
                    </a:lnTo>
                    <a:lnTo>
                      <a:pt x="1416" y="1434"/>
                    </a:lnTo>
                    <a:lnTo>
                      <a:pt x="1428" y="1416"/>
                    </a:lnTo>
                    <a:lnTo>
                      <a:pt x="1434" y="1392"/>
                    </a:lnTo>
                    <a:lnTo>
                      <a:pt x="1416" y="1368"/>
                    </a:lnTo>
                    <a:lnTo>
                      <a:pt x="1404" y="1320"/>
                    </a:lnTo>
                    <a:lnTo>
                      <a:pt x="1386" y="1302"/>
                    </a:lnTo>
                    <a:lnTo>
                      <a:pt x="1380" y="1260"/>
                    </a:lnTo>
                    <a:lnTo>
                      <a:pt x="1362" y="1212"/>
                    </a:lnTo>
                    <a:lnTo>
                      <a:pt x="1344" y="1200"/>
                    </a:lnTo>
                    <a:lnTo>
                      <a:pt x="1326" y="1212"/>
                    </a:lnTo>
                    <a:lnTo>
                      <a:pt x="1284" y="1206"/>
                    </a:lnTo>
                    <a:lnTo>
                      <a:pt x="1272" y="1182"/>
                    </a:lnTo>
                    <a:lnTo>
                      <a:pt x="1242" y="1176"/>
                    </a:lnTo>
                    <a:lnTo>
                      <a:pt x="1224" y="1164"/>
                    </a:lnTo>
                    <a:lnTo>
                      <a:pt x="1230" y="1152"/>
                    </a:lnTo>
                    <a:lnTo>
                      <a:pt x="1236" y="1128"/>
                    </a:lnTo>
                    <a:lnTo>
                      <a:pt x="1218" y="1104"/>
                    </a:lnTo>
                    <a:lnTo>
                      <a:pt x="1188" y="1098"/>
                    </a:lnTo>
                    <a:lnTo>
                      <a:pt x="1164" y="1104"/>
                    </a:lnTo>
                    <a:lnTo>
                      <a:pt x="1164" y="1080"/>
                    </a:lnTo>
                    <a:lnTo>
                      <a:pt x="1140" y="1074"/>
                    </a:lnTo>
                    <a:lnTo>
                      <a:pt x="1122" y="1080"/>
                    </a:lnTo>
                    <a:lnTo>
                      <a:pt x="1104" y="1068"/>
                    </a:lnTo>
                    <a:lnTo>
                      <a:pt x="1068" y="1014"/>
                    </a:lnTo>
                    <a:lnTo>
                      <a:pt x="1038" y="1014"/>
                    </a:lnTo>
                    <a:lnTo>
                      <a:pt x="1008" y="1002"/>
                    </a:lnTo>
                    <a:lnTo>
                      <a:pt x="990" y="1020"/>
                    </a:lnTo>
                    <a:lnTo>
                      <a:pt x="960" y="1020"/>
                    </a:lnTo>
                    <a:lnTo>
                      <a:pt x="954" y="996"/>
                    </a:lnTo>
                    <a:lnTo>
                      <a:pt x="930" y="978"/>
                    </a:lnTo>
                    <a:lnTo>
                      <a:pt x="900" y="972"/>
                    </a:lnTo>
                    <a:lnTo>
                      <a:pt x="840" y="930"/>
                    </a:lnTo>
                    <a:lnTo>
                      <a:pt x="774" y="858"/>
                    </a:lnTo>
                    <a:lnTo>
                      <a:pt x="756" y="852"/>
                    </a:lnTo>
                    <a:lnTo>
                      <a:pt x="750" y="834"/>
                    </a:lnTo>
                    <a:lnTo>
                      <a:pt x="720" y="798"/>
                    </a:lnTo>
                    <a:lnTo>
                      <a:pt x="678" y="798"/>
                    </a:lnTo>
                    <a:lnTo>
                      <a:pt x="672" y="774"/>
                    </a:lnTo>
                    <a:lnTo>
                      <a:pt x="630" y="738"/>
                    </a:lnTo>
                    <a:lnTo>
                      <a:pt x="606" y="708"/>
                    </a:lnTo>
                    <a:lnTo>
                      <a:pt x="570" y="696"/>
                    </a:lnTo>
                    <a:lnTo>
                      <a:pt x="576" y="654"/>
                    </a:lnTo>
                    <a:lnTo>
                      <a:pt x="546" y="642"/>
                    </a:lnTo>
                    <a:lnTo>
                      <a:pt x="546" y="618"/>
                    </a:lnTo>
                    <a:lnTo>
                      <a:pt x="522" y="576"/>
                    </a:lnTo>
                    <a:lnTo>
                      <a:pt x="498" y="540"/>
                    </a:lnTo>
                    <a:lnTo>
                      <a:pt x="486" y="516"/>
                    </a:lnTo>
                    <a:lnTo>
                      <a:pt x="438" y="504"/>
                    </a:lnTo>
                    <a:lnTo>
                      <a:pt x="408" y="486"/>
                    </a:lnTo>
                    <a:lnTo>
                      <a:pt x="306" y="462"/>
                    </a:lnTo>
                    <a:lnTo>
                      <a:pt x="228" y="504"/>
                    </a:lnTo>
                    <a:lnTo>
                      <a:pt x="228" y="528"/>
                    </a:lnTo>
                    <a:lnTo>
                      <a:pt x="204" y="558"/>
                    </a:lnTo>
                    <a:lnTo>
                      <a:pt x="126" y="570"/>
                    </a:lnTo>
                    <a:lnTo>
                      <a:pt x="120" y="540"/>
                    </a:lnTo>
                    <a:lnTo>
                      <a:pt x="138" y="498"/>
                    </a:lnTo>
                    <a:lnTo>
                      <a:pt x="90" y="498"/>
                    </a:lnTo>
                    <a:lnTo>
                      <a:pt x="42" y="468"/>
                    </a:lnTo>
                    <a:lnTo>
                      <a:pt x="36" y="396"/>
                    </a:lnTo>
                    <a:lnTo>
                      <a:pt x="0" y="360"/>
                    </a:lnTo>
                    <a:lnTo>
                      <a:pt x="18" y="336"/>
                    </a:lnTo>
                    <a:lnTo>
                      <a:pt x="54" y="330"/>
                    </a:lnTo>
                    <a:lnTo>
                      <a:pt x="66" y="288"/>
                    </a:lnTo>
                    <a:lnTo>
                      <a:pt x="36" y="264"/>
                    </a:lnTo>
                    <a:lnTo>
                      <a:pt x="30" y="228"/>
                    </a:lnTo>
                    <a:lnTo>
                      <a:pt x="42" y="216"/>
                    </a:lnTo>
                    <a:lnTo>
                      <a:pt x="78" y="228"/>
                    </a:lnTo>
                    <a:lnTo>
                      <a:pt x="138" y="186"/>
                    </a:lnTo>
                    <a:lnTo>
                      <a:pt x="180" y="204"/>
                    </a:lnTo>
                    <a:lnTo>
                      <a:pt x="234" y="114"/>
                    </a:lnTo>
                    <a:lnTo>
                      <a:pt x="270" y="138"/>
                    </a:lnTo>
                    <a:lnTo>
                      <a:pt x="264" y="168"/>
                    </a:lnTo>
                    <a:lnTo>
                      <a:pt x="312" y="192"/>
                    </a:lnTo>
                    <a:lnTo>
                      <a:pt x="330" y="216"/>
                    </a:lnTo>
                    <a:lnTo>
                      <a:pt x="360" y="168"/>
                    </a:lnTo>
                    <a:lnTo>
                      <a:pt x="360" y="132"/>
                    </a:lnTo>
                    <a:lnTo>
                      <a:pt x="426" y="144"/>
                    </a:lnTo>
                    <a:lnTo>
                      <a:pt x="456" y="144"/>
                    </a:lnTo>
                    <a:lnTo>
                      <a:pt x="480" y="162"/>
                    </a:lnTo>
                    <a:lnTo>
                      <a:pt x="486" y="114"/>
                    </a:lnTo>
                    <a:lnTo>
                      <a:pt x="546" y="102"/>
                    </a:lnTo>
                    <a:lnTo>
                      <a:pt x="534" y="54"/>
                    </a:lnTo>
                    <a:lnTo>
                      <a:pt x="564" y="24"/>
                    </a:lnTo>
                    <a:lnTo>
                      <a:pt x="612" y="42"/>
                    </a:lnTo>
                    <a:lnTo>
                      <a:pt x="696" y="0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2" name="Freeform 77">
                <a:extLst>
                  <a:ext uri="{FF2B5EF4-FFF2-40B4-BE49-F238E27FC236}">
                    <a16:creationId xmlns:a16="http://schemas.microsoft.com/office/drawing/2014/main" id="{A2725783-0E43-4BA6-8FB5-BC023938FEB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66061" y="3227735"/>
                <a:ext cx="318458" cy="217680"/>
              </a:xfrm>
              <a:custGeom>
                <a:avLst/>
                <a:gdLst/>
                <a:ahLst/>
                <a:cxnLst>
                  <a:cxn ang="0">
                    <a:pos x="1560" y="834"/>
                  </a:cxn>
                  <a:cxn ang="0">
                    <a:pos x="1524" y="816"/>
                  </a:cxn>
                  <a:cxn ang="0">
                    <a:pos x="1746" y="702"/>
                  </a:cxn>
                  <a:cxn ang="0">
                    <a:pos x="1728" y="768"/>
                  </a:cxn>
                  <a:cxn ang="0">
                    <a:pos x="1680" y="714"/>
                  </a:cxn>
                  <a:cxn ang="0">
                    <a:pos x="1896" y="678"/>
                  </a:cxn>
                  <a:cxn ang="0">
                    <a:pos x="1818" y="672"/>
                  </a:cxn>
                  <a:cxn ang="0">
                    <a:pos x="228" y="0"/>
                  </a:cxn>
                  <a:cxn ang="0">
                    <a:pos x="330" y="24"/>
                  </a:cxn>
                  <a:cxn ang="0">
                    <a:pos x="432" y="24"/>
                  </a:cxn>
                  <a:cxn ang="0">
                    <a:pos x="534" y="42"/>
                  </a:cxn>
                  <a:cxn ang="0">
                    <a:pos x="768" y="42"/>
                  </a:cxn>
                  <a:cxn ang="0">
                    <a:pos x="888" y="78"/>
                  </a:cxn>
                  <a:cxn ang="0">
                    <a:pos x="1026" y="96"/>
                  </a:cxn>
                  <a:cxn ang="0">
                    <a:pos x="1074" y="66"/>
                  </a:cxn>
                  <a:cxn ang="0">
                    <a:pos x="1122" y="90"/>
                  </a:cxn>
                  <a:cxn ang="0">
                    <a:pos x="1170" y="132"/>
                  </a:cxn>
                  <a:cxn ang="0">
                    <a:pos x="1290" y="168"/>
                  </a:cxn>
                  <a:cxn ang="0">
                    <a:pos x="1386" y="210"/>
                  </a:cxn>
                  <a:cxn ang="0">
                    <a:pos x="1512" y="198"/>
                  </a:cxn>
                  <a:cxn ang="0">
                    <a:pos x="1668" y="210"/>
                  </a:cxn>
                  <a:cxn ang="0">
                    <a:pos x="1740" y="258"/>
                  </a:cxn>
                  <a:cxn ang="0">
                    <a:pos x="1722" y="354"/>
                  </a:cxn>
                  <a:cxn ang="0">
                    <a:pos x="1638" y="420"/>
                  </a:cxn>
                  <a:cxn ang="0">
                    <a:pos x="1614" y="438"/>
                  </a:cxn>
                  <a:cxn ang="0">
                    <a:pos x="1584" y="450"/>
                  </a:cxn>
                  <a:cxn ang="0">
                    <a:pos x="1476" y="480"/>
                  </a:cxn>
                  <a:cxn ang="0">
                    <a:pos x="1452" y="540"/>
                  </a:cxn>
                  <a:cxn ang="0">
                    <a:pos x="1428" y="546"/>
                  </a:cxn>
                  <a:cxn ang="0">
                    <a:pos x="1338" y="624"/>
                  </a:cxn>
                  <a:cxn ang="0">
                    <a:pos x="1290" y="774"/>
                  </a:cxn>
                  <a:cxn ang="0">
                    <a:pos x="1356" y="858"/>
                  </a:cxn>
                  <a:cxn ang="0">
                    <a:pos x="1272" y="930"/>
                  </a:cxn>
                  <a:cxn ang="0">
                    <a:pos x="1230" y="1044"/>
                  </a:cxn>
                  <a:cxn ang="0">
                    <a:pos x="1074" y="1104"/>
                  </a:cxn>
                  <a:cxn ang="0">
                    <a:pos x="1002" y="1176"/>
                  </a:cxn>
                  <a:cxn ang="0">
                    <a:pos x="936" y="1194"/>
                  </a:cxn>
                  <a:cxn ang="0">
                    <a:pos x="870" y="1188"/>
                  </a:cxn>
                  <a:cxn ang="0">
                    <a:pos x="744" y="1176"/>
                  </a:cxn>
                  <a:cxn ang="0">
                    <a:pos x="582" y="1236"/>
                  </a:cxn>
                  <a:cxn ang="0">
                    <a:pos x="516" y="1296"/>
                  </a:cxn>
                  <a:cxn ang="0">
                    <a:pos x="384" y="1182"/>
                  </a:cxn>
                  <a:cxn ang="0">
                    <a:pos x="282" y="1110"/>
                  </a:cxn>
                  <a:cxn ang="0">
                    <a:pos x="234" y="1038"/>
                  </a:cxn>
                  <a:cxn ang="0">
                    <a:pos x="312" y="924"/>
                  </a:cxn>
                  <a:cxn ang="0">
                    <a:pos x="306" y="840"/>
                  </a:cxn>
                  <a:cxn ang="0">
                    <a:pos x="228" y="696"/>
                  </a:cxn>
                  <a:cxn ang="0">
                    <a:pos x="330" y="642"/>
                  </a:cxn>
                  <a:cxn ang="0">
                    <a:pos x="342" y="498"/>
                  </a:cxn>
                  <a:cxn ang="0">
                    <a:pos x="414" y="414"/>
                  </a:cxn>
                  <a:cxn ang="0">
                    <a:pos x="390" y="312"/>
                  </a:cxn>
                  <a:cxn ang="0">
                    <a:pos x="204" y="312"/>
                  </a:cxn>
                  <a:cxn ang="0">
                    <a:pos x="144" y="288"/>
                  </a:cxn>
                  <a:cxn ang="0">
                    <a:pos x="48" y="282"/>
                  </a:cxn>
                  <a:cxn ang="0">
                    <a:pos x="78" y="234"/>
                  </a:cxn>
                  <a:cxn ang="0">
                    <a:pos x="48" y="216"/>
                  </a:cxn>
                  <a:cxn ang="0">
                    <a:pos x="30" y="168"/>
                  </a:cxn>
                  <a:cxn ang="0">
                    <a:pos x="0" y="126"/>
                  </a:cxn>
                  <a:cxn ang="0">
                    <a:pos x="90" y="84"/>
                  </a:cxn>
                  <a:cxn ang="0">
                    <a:pos x="144" y="54"/>
                  </a:cxn>
                  <a:cxn ang="0">
                    <a:pos x="204" y="12"/>
                  </a:cxn>
                </a:cxnLst>
                <a:rect l="0" t="0" r="r" b="b"/>
                <a:pathLst>
                  <a:path w="1896" h="1296">
                    <a:moveTo>
                      <a:pt x="1566" y="804"/>
                    </a:moveTo>
                    <a:lnTo>
                      <a:pt x="1578" y="822"/>
                    </a:lnTo>
                    <a:lnTo>
                      <a:pt x="1560" y="834"/>
                    </a:lnTo>
                    <a:lnTo>
                      <a:pt x="1542" y="858"/>
                    </a:lnTo>
                    <a:lnTo>
                      <a:pt x="1518" y="840"/>
                    </a:lnTo>
                    <a:lnTo>
                      <a:pt x="1524" y="816"/>
                    </a:lnTo>
                    <a:lnTo>
                      <a:pt x="1566" y="804"/>
                    </a:lnTo>
                    <a:close/>
                    <a:moveTo>
                      <a:pt x="1710" y="696"/>
                    </a:moveTo>
                    <a:lnTo>
                      <a:pt x="1746" y="702"/>
                    </a:lnTo>
                    <a:lnTo>
                      <a:pt x="1776" y="702"/>
                    </a:lnTo>
                    <a:lnTo>
                      <a:pt x="1740" y="732"/>
                    </a:lnTo>
                    <a:lnTo>
                      <a:pt x="1728" y="768"/>
                    </a:lnTo>
                    <a:lnTo>
                      <a:pt x="1704" y="744"/>
                    </a:lnTo>
                    <a:lnTo>
                      <a:pt x="1674" y="738"/>
                    </a:lnTo>
                    <a:lnTo>
                      <a:pt x="1680" y="714"/>
                    </a:lnTo>
                    <a:lnTo>
                      <a:pt x="1710" y="696"/>
                    </a:lnTo>
                    <a:close/>
                    <a:moveTo>
                      <a:pt x="1866" y="648"/>
                    </a:moveTo>
                    <a:lnTo>
                      <a:pt x="1896" y="678"/>
                    </a:lnTo>
                    <a:lnTo>
                      <a:pt x="1890" y="690"/>
                    </a:lnTo>
                    <a:lnTo>
                      <a:pt x="1866" y="678"/>
                    </a:lnTo>
                    <a:lnTo>
                      <a:pt x="1818" y="672"/>
                    </a:lnTo>
                    <a:lnTo>
                      <a:pt x="1824" y="654"/>
                    </a:lnTo>
                    <a:lnTo>
                      <a:pt x="1866" y="648"/>
                    </a:lnTo>
                    <a:close/>
                    <a:moveTo>
                      <a:pt x="228" y="0"/>
                    </a:moveTo>
                    <a:lnTo>
                      <a:pt x="270" y="6"/>
                    </a:lnTo>
                    <a:lnTo>
                      <a:pt x="300" y="42"/>
                    </a:lnTo>
                    <a:lnTo>
                      <a:pt x="330" y="24"/>
                    </a:lnTo>
                    <a:lnTo>
                      <a:pt x="360" y="24"/>
                    </a:lnTo>
                    <a:lnTo>
                      <a:pt x="396" y="36"/>
                    </a:lnTo>
                    <a:lnTo>
                      <a:pt x="432" y="24"/>
                    </a:lnTo>
                    <a:lnTo>
                      <a:pt x="486" y="12"/>
                    </a:lnTo>
                    <a:lnTo>
                      <a:pt x="492" y="24"/>
                    </a:lnTo>
                    <a:lnTo>
                      <a:pt x="534" y="42"/>
                    </a:lnTo>
                    <a:lnTo>
                      <a:pt x="642" y="60"/>
                    </a:lnTo>
                    <a:lnTo>
                      <a:pt x="690" y="66"/>
                    </a:lnTo>
                    <a:lnTo>
                      <a:pt x="768" y="42"/>
                    </a:lnTo>
                    <a:lnTo>
                      <a:pt x="822" y="42"/>
                    </a:lnTo>
                    <a:lnTo>
                      <a:pt x="834" y="66"/>
                    </a:lnTo>
                    <a:lnTo>
                      <a:pt x="888" y="78"/>
                    </a:lnTo>
                    <a:lnTo>
                      <a:pt x="918" y="48"/>
                    </a:lnTo>
                    <a:lnTo>
                      <a:pt x="942" y="48"/>
                    </a:lnTo>
                    <a:lnTo>
                      <a:pt x="1026" y="96"/>
                    </a:lnTo>
                    <a:lnTo>
                      <a:pt x="1038" y="72"/>
                    </a:lnTo>
                    <a:lnTo>
                      <a:pt x="1062" y="72"/>
                    </a:lnTo>
                    <a:lnTo>
                      <a:pt x="1074" y="66"/>
                    </a:lnTo>
                    <a:lnTo>
                      <a:pt x="1104" y="78"/>
                    </a:lnTo>
                    <a:lnTo>
                      <a:pt x="1104" y="84"/>
                    </a:lnTo>
                    <a:lnTo>
                      <a:pt x="1122" y="90"/>
                    </a:lnTo>
                    <a:lnTo>
                      <a:pt x="1128" y="114"/>
                    </a:lnTo>
                    <a:lnTo>
                      <a:pt x="1122" y="138"/>
                    </a:lnTo>
                    <a:lnTo>
                      <a:pt x="1170" y="132"/>
                    </a:lnTo>
                    <a:lnTo>
                      <a:pt x="1230" y="156"/>
                    </a:lnTo>
                    <a:lnTo>
                      <a:pt x="1260" y="186"/>
                    </a:lnTo>
                    <a:lnTo>
                      <a:pt x="1290" y="168"/>
                    </a:lnTo>
                    <a:lnTo>
                      <a:pt x="1326" y="204"/>
                    </a:lnTo>
                    <a:lnTo>
                      <a:pt x="1368" y="204"/>
                    </a:lnTo>
                    <a:lnTo>
                      <a:pt x="1386" y="210"/>
                    </a:lnTo>
                    <a:lnTo>
                      <a:pt x="1416" y="186"/>
                    </a:lnTo>
                    <a:lnTo>
                      <a:pt x="1482" y="186"/>
                    </a:lnTo>
                    <a:lnTo>
                      <a:pt x="1512" y="198"/>
                    </a:lnTo>
                    <a:lnTo>
                      <a:pt x="1554" y="192"/>
                    </a:lnTo>
                    <a:lnTo>
                      <a:pt x="1596" y="216"/>
                    </a:lnTo>
                    <a:lnTo>
                      <a:pt x="1668" y="210"/>
                    </a:lnTo>
                    <a:lnTo>
                      <a:pt x="1722" y="240"/>
                    </a:lnTo>
                    <a:lnTo>
                      <a:pt x="1740" y="246"/>
                    </a:lnTo>
                    <a:lnTo>
                      <a:pt x="1740" y="258"/>
                    </a:lnTo>
                    <a:lnTo>
                      <a:pt x="1716" y="276"/>
                    </a:lnTo>
                    <a:lnTo>
                      <a:pt x="1728" y="318"/>
                    </a:lnTo>
                    <a:lnTo>
                      <a:pt x="1722" y="354"/>
                    </a:lnTo>
                    <a:lnTo>
                      <a:pt x="1704" y="378"/>
                    </a:lnTo>
                    <a:lnTo>
                      <a:pt x="1650" y="408"/>
                    </a:lnTo>
                    <a:lnTo>
                      <a:pt x="1638" y="420"/>
                    </a:lnTo>
                    <a:lnTo>
                      <a:pt x="1632" y="432"/>
                    </a:lnTo>
                    <a:lnTo>
                      <a:pt x="1626" y="438"/>
                    </a:lnTo>
                    <a:lnTo>
                      <a:pt x="1614" y="438"/>
                    </a:lnTo>
                    <a:lnTo>
                      <a:pt x="1608" y="444"/>
                    </a:lnTo>
                    <a:lnTo>
                      <a:pt x="1596" y="444"/>
                    </a:lnTo>
                    <a:lnTo>
                      <a:pt x="1584" y="450"/>
                    </a:lnTo>
                    <a:lnTo>
                      <a:pt x="1578" y="456"/>
                    </a:lnTo>
                    <a:lnTo>
                      <a:pt x="1512" y="456"/>
                    </a:lnTo>
                    <a:lnTo>
                      <a:pt x="1476" y="480"/>
                    </a:lnTo>
                    <a:lnTo>
                      <a:pt x="1440" y="498"/>
                    </a:lnTo>
                    <a:lnTo>
                      <a:pt x="1458" y="510"/>
                    </a:lnTo>
                    <a:lnTo>
                      <a:pt x="1452" y="540"/>
                    </a:lnTo>
                    <a:lnTo>
                      <a:pt x="1428" y="552"/>
                    </a:lnTo>
                    <a:lnTo>
                      <a:pt x="1422" y="552"/>
                    </a:lnTo>
                    <a:lnTo>
                      <a:pt x="1428" y="546"/>
                    </a:lnTo>
                    <a:lnTo>
                      <a:pt x="1416" y="540"/>
                    </a:lnTo>
                    <a:lnTo>
                      <a:pt x="1368" y="612"/>
                    </a:lnTo>
                    <a:lnTo>
                      <a:pt x="1338" y="624"/>
                    </a:lnTo>
                    <a:lnTo>
                      <a:pt x="1278" y="714"/>
                    </a:lnTo>
                    <a:lnTo>
                      <a:pt x="1260" y="732"/>
                    </a:lnTo>
                    <a:lnTo>
                      <a:pt x="1290" y="774"/>
                    </a:lnTo>
                    <a:lnTo>
                      <a:pt x="1296" y="798"/>
                    </a:lnTo>
                    <a:lnTo>
                      <a:pt x="1320" y="810"/>
                    </a:lnTo>
                    <a:lnTo>
                      <a:pt x="1356" y="858"/>
                    </a:lnTo>
                    <a:lnTo>
                      <a:pt x="1320" y="888"/>
                    </a:lnTo>
                    <a:lnTo>
                      <a:pt x="1272" y="900"/>
                    </a:lnTo>
                    <a:lnTo>
                      <a:pt x="1272" y="930"/>
                    </a:lnTo>
                    <a:lnTo>
                      <a:pt x="1224" y="996"/>
                    </a:lnTo>
                    <a:lnTo>
                      <a:pt x="1218" y="1032"/>
                    </a:lnTo>
                    <a:lnTo>
                      <a:pt x="1230" y="1044"/>
                    </a:lnTo>
                    <a:lnTo>
                      <a:pt x="1218" y="1062"/>
                    </a:lnTo>
                    <a:lnTo>
                      <a:pt x="1164" y="1068"/>
                    </a:lnTo>
                    <a:lnTo>
                      <a:pt x="1074" y="1104"/>
                    </a:lnTo>
                    <a:lnTo>
                      <a:pt x="1074" y="1134"/>
                    </a:lnTo>
                    <a:lnTo>
                      <a:pt x="1038" y="1188"/>
                    </a:lnTo>
                    <a:lnTo>
                      <a:pt x="1002" y="1176"/>
                    </a:lnTo>
                    <a:lnTo>
                      <a:pt x="972" y="1152"/>
                    </a:lnTo>
                    <a:lnTo>
                      <a:pt x="960" y="1176"/>
                    </a:lnTo>
                    <a:lnTo>
                      <a:pt x="936" y="1194"/>
                    </a:lnTo>
                    <a:lnTo>
                      <a:pt x="912" y="1176"/>
                    </a:lnTo>
                    <a:lnTo>
                      <a:pt x="882" y="1176"/>
                    </a:lnTo>
                    <a:lnTo>
                      <a:pt x="870" y="1188"/>
                    </a:lnTo>
                    <a:lnTo>
                      <a:pt x="828" y="1182"/>
                    </a:lnTo>
                    <a:lnTo>
                      <a:pt x="768" y="1164"/>
                    </a:lnTo>
                    <a:lnTo>
                      <a:pt x="744" y="1176"/>
                    </a:lnTo>
                    <a:lnTo>
                      <a:pt x="684" y="1188"/>
                    </a:lnTo>
                    <a:lnTo>
                      <a:pt x="636" y="1230"/>
                    </a:lnTo>
                    <a:lnTo>
                      <a:pt x="582" y="1236"/>
                    </a:lnTo>
                    <a:lnTo>
                      <a:pt x="558" y="1254"/>
                    </a:lnTo>
                    <a:lnTo>
                      <a:pt x="558" y="1272"/>
                    </a:lnTo>
                    <a:lnTo>
                      <a:pt x="516" y="1296"/>
                    </a:lnTo>
                    <a:lnTo>
                      <a:pt x="462" y="1290"/>
                    </a:lnTo>
                    <a:lnTo>
                      <a:pt x="414" y="1242"/>
                    </a:lnTo>
                    <a:lnTo>
                      <a:pt x="384" y="1182"/>
                    </a:lnTo>
                    <a:lnTo>
                      <a:pt x="390" y="1170"/>
                    </a:lnTo>
                    <a:lnTo>
                      <a:pt x="330" y="1116"/>
                    </a:lnTo>
                    <a:lnTo>
                      <a:pt x="282" y="1110"/>
                    </a:lnTo>
                    <a:lnTo>
                      <a:pt x="258" y="1104"/>
                    </a:lnTo>
                    <a:lnTo>
                      <a:pt x="258" y="1074"/>
                    </a:lnTo>
                    <a:lnTo>
                      <a:pt x="234" y="1038"/>
                    </a:lnTo>
                    <a:lnTo>
                      <a:pt x="270" y="978"/>
                    </a:lnTo>
                    <a:lnTo>
                      <a:pt x="306" y="954"/>
                    </a:lnTo>
                    <a:lnTo>
                      <a:pt x="312" y="924"/>
                    </a:lnTo>
                    <a:lnTo>
                      <a:pt x="276" y="924"/>
                    </a:lnTo>
                    <a:lnTo>
                      <a:pt x="258" y="882"/>
                    </a:lnTo>
                    <a:lnTo>
                      <a:pt x="306" y="840"/>
                    </a:lnTo>
                    <a:lnTo>
                      <a:pt x="300" y="786"/>
                    </a:lnTo>
                    <a:lnTo>
                      <a:pt x="264" y="762"/>
                    </a:lnTo>
                    <a:lnTo>
                      <a:pt x="228" y="696"/>
                    </a:lnTo>
                    <a:lnTo>
                      <a:pt x="264" y="690"/>
                    </a:lnTo>
                    <a:lnTo>
                      <a:pt x="288" y="690"/>
                    </a:lnTo>
                    <a:lnTo>
                      <a:pt x="330" y="642"/>
                    </a:lnTo>
                    <a:lnTo>
                      <a:pt x="306" y="618"/>
                    </a:lnTo>
                    <a:lnTo>
                      <a:pt x="336" y="588"/>
                    </a:lnTo>
                    <a:lnTo>
                      <a:pt x="342" y="498"/>
                    </a:lnTo>
                    <a:lnTo>
                      <a:pt x="336" y="462"/>
                    </a:lnTo>
                    <a:lnTo>
                      <a:pt x="390" y="414"/>
                    </a:lnTo>
                    <a:lnTo>
                      <a:pt x="414" y="414"/>
                    </a:lnTo>
                    <a:lnTo>
                      <a:pt x="426" y="384"/>
                    </a:lnTo>
                    <a:lnTo>
                      <a:pt x="390" y="342"/>
                    </a:lnTo>
                    <a:lnTo>
                      <a:pt x="390" y="312"/>
                    </a:lnTo>
                    <a:lnTo>
                      <a:pt x="318" y="300"/>
                    </a:lnTo>
                    <a:lnTo>
                      <a:pt x="288" y="330"/>
                    </a:lnTo>
                    <a:lnTo>
                      <a:pt x="204" y="312"/>
                    </a:lnTo>
                    <a:lnTo>
                      <a:pt x="150" y="336"/>
                    </a:lnTo>
                    <a:lnTo>
                      <a:pt x="138" y="318"/>
                    </a:lnTo>
                    <a:lnTo>
                      <a:pt x="144" y="288"/>
                    </a:lnTo>
                    <a:lnTo>
                      <a:pt x="114" y="282"/>
                    </a:lnTo>
                    <a:lnTo>
                      <a:pt x="48" y="288"/>
                    </a:lnTo>
                    <a:lnTo>
                      <a:pt x="48" y="282"/>
                    </a:lnTo>
                    <a:lnTo>
                      <a:pt x="84" y="252"/>
                    </a:lnTo>
                    <a:lnTo>
                      <a:pt x="60" y="252"/>
                    </a:lnTo>
                    <a:lnTo>
                      <a:pt x="78" y="234"/>
                    </a:lnTo>
                    <a:lnTo>
                      <a:pt x="66" y="222"/>
                    </a:lnTo>
                    <a:lnTo>
                      <a:pt x="72" y="192"/>
                    </a:lnTo>
                    <a:lnTo>
                      <a:pt x="48" y="216"/>
                    </a:lnTo>
                    <a:lnTo>
                      <a:pt x="36" y="210"/>
                    </a:lnTo>
                    <a:lnTo>
                      <a:pt x="42" y="168"/>
                    </a:lnTo>
                    <a:lnTo>
                      <a:pt x="30" y="168"/>
                    </a:lnTo>
                    <a:lnTo>
                      <a:pt x="30" y="150"/>
                    </a:lnTo>
                    <a:lnTo>
                      <a:pt x="12" y="156"/>
                    </a:lnTo>
                    <a:lnTo>
                      <a:pt x="0" y="126"/>
                    </a:lnTo>
                    <a:lnTo>
                      <a:pt x="12" y="96"/>
                    </a:lnTo>
                    <a:lnTo>
                      <a:pt x="72" y="78"/>
                    </a:lnTo>
                    <a:lnTo>
                      <a:pt x="90" y="84"/>
                    </a:lnTo>
                    <a:lnTo>
                      <a:pt x="138" y="78"/>
                    </a:lnTo>
                    <a:lnTo>
                      <a:pt x="162" y="66"/>
                    </a:lnTo>
                    <a:lnTo>
                      <a:pt x="144" y="54"/>
                    </a:lnTo>
                    <a:lnTo>
                      <a:pt x="144" y="36"/>
                    </a:lnTo>
                    <a:lnTo>
                      <a:pt x="198" y="6"/>
                    </a:lnTo>
                    <a:lnTo>
                      <a:pt x="204" y="12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22" name="Freeform 78">
              <a:extLst>
                <a:ext uri="{FF2B5EF4-FFF2-40B4-BE49-F238E27FC236}">
                  <a16:creationId xmlns:a16="http://schemas.microsoft.com/office/drawing/2014/main" id="{D5EB060C-1416-466D-8E0A-9A3CA5DA6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5134" y="4145511"/>
              <a:ext cx="74597" cy="134274"/>
            </a:xfrm>
            <a:custGeom>
              <a:avLst/>
              <a:gdLst/>
              <a:ahLst/>
              <a:cxnLst>
                <a:cxn ang="0">
                  <a:pos x="198" y="6"/>
                </a:cxn>
                <a:cxn ang="0">
                  <a:pos x="204" y="54"/>
                </a:cxn>
                <a:cxn ang="0">
                  <a:pos x="342" y="48"/>
                </a:cxn>
                <a:cxn ang="0">
                  <a:pos x="444" y="30"/>
                </a:cxn>
                <a:cxn ang="0">
                  <a:pos x="480" y="102"/>
                </a:cxn>
                <a:cxn ang="0">
                  <a:pos x="444" y="132"/>
                </a:cxn>
                <a:cxn ang="0">
                  <a:pos x="396" y="216"/>
                </a:cxn>
                <a:cxn ang="0">
                  <a:pos x="360" y="336"/>
                </a:cxn>
                <a:cxn ang="0">
                  <a:pos x="342" y="408"/>
                </a:cxn>
                <a:cxn ang="0">
                  <a:pos x="282" y="414"/>
                </a:cxn>
                <a:cxn ang="0">
                  <a:pos x="354" y="504"/>
                </a:cxn>
                <a:cxn ang="0">
                  <a:pos x="312" y="600"/>
                </a:cxn>
                <a:cxn ang="0">
                  <a:pos x="366" y="642"/>
                </a:cxn>
                <a:cxn ang="0">
                  <a:pos x="324" y="696"/>
                </a:cxn>
                <a:cxn ang="0">
                  <a:pos x="312" y="792"/>
                </a:cxn>
                <a:cxn ang="0">
                  <a:pos x="300" y="834"/>
                </a:cxn>
                <a:cxn ang="0">
                  <a:pos x="216" y="864"/>
                </a:cxn>
                <a:cxn ang="0">
                  <a:pos x="126" y="822"/>
                </a:cxn>
                <a:cxn ang="0">
                  <a:pos x="66" y="840"/>
                </a:cxn>
                <a:cxn ang="0">
                  <a:pos x="96" y="774"/>
                </a:cxn>
                <a:cxn ang="0">
                  <a:pos x="108" y="666"/>
                </a:cxn>
                <a:cxn ang="0">
                  <a:pos x="114" y="612"/>
                </a:cxn>
                <a:cxn ang="0">
                  <a:pos x="48" y="630"/>
                </a:cxn>
                <a:cxn ang="0">
                  <a:pos x="36" y="588"/>
                </a:cxn>
                <a:cxn ang="0">
                  <a:pos x="72" y="552"/>
                </a:cxn>
                <a:cxn ang="0">
                  <a:pos x="48" y="552"/>
                </a:cxn>
                <a:cxn ang="0">
                  <a:pos x="0" y="576"/>
                </a:cxn>
                <a:cxn ang="0">
                  <a:pos x="24" y="474"/>
                </a:cxn>
                <a:cxn ang="0">
                  <a:pos x="60" y="396"/>
                </a:cxn>
                <a:cxn ang="0">
                  <a:pos x="102" y="300"/>
                </a:cxn>
                <a:cxn ang="0">
                  <a:pos x="132" y="246"/>
                </a:cxn>
                <a:cxn ang="0">
                  <a:pos x="126" y="186"/>
                </a:cxn>
                <a:cxn ang="0">
                  <a:pos x="126" y="84"/>
                </a:cxn>
                <a:cxn ang="0">
                  <a:pos x="102" y="6"/>
                </a:cxn>
              </a:cxnLst>
              <a:rect l="0" t="0" r="r" b="b"/>
              <a:pathLst>
                <a:path w="480" h="864">
                  <a:moveTo>
                    <a:pt x="168" y="0"/>
                  </a:moveTo>
                  <a:lnTo>
                    <a:pt x="198" y="6"/>
                  </a:lnTo>
                  <a:lnTo>
                    <a:pt x="192" y="36"/>
                  </a:lnTo>
                  <a:lnTo>
                    <a:pt x="204" y="54"/>
                  </a:lnTo>
                  <a:lnTo>
                    <a:pt x="258" y="30"/>
                  </a:lnTo>
                  <a:lnTo>
                    <a:pt x="342" y="48"/>
                  </a:lnTo>
                  <a:lnTo>
                    <a:pt x="372" y="18"/>
                  </a:lnTo>
                  <a:lnTo>
                    <a:pt x="444" y="30"/>
                  </a:lnTo>
                  <a:lnTo>
                    <a:pt x="444" y="60"/>
                  </a:lnTo>
                  <a:lnTo>
                    <a:pt x="480" y="102"/>
                  </a:lnTo>
                  <a:lnTo>
                    <a:pt x="468" y="132"/>
                  </a:lnTo>
                  <a:lnTo>
                    <a:pt x="444" y="132"/>
                  </a:lnTo>
                  <a:lnTo>
                    <a:pt x="390" y="180"/>
                  </a:lnTo>
                  <a:lnTo>
                    <a:pt x="396" y="216"/>
                  </a:lnTo>
                  <a:lnTo>
                    <a:pt x="390" y="306"/>
                  </a:lnTo>
                  <a:lnTo>
                    <a:pt x="360" y="336"/>
                  </a:lnTo>
                  <a:lnTo>
                    <a:pt x="384" y="360"/>
                  </a:lnTo>
                  <a:lnTo>
                    <a:pt x="342" y="408"/>
                  </a:lnTo>
                  <a:lnTo>
                    <a:pt x="318" y="408"/>
                  </a:lnTo>
                  <a:lnTo>
                    <a:pt x="282" y="414"/>
                  </a:lnTo>
                  <a:lnTo>
                    <a:pt x="318" y="480"/>
                  </a:lnTo>
                  <a:lnTo>
                    <a:pt x="354" y="504"/>
                  </a:lnTo>
                  <a:lnTo>
                    <a:pt x="360" y="558"/>
                  </a:lnTo>
                  <a:lnTo>
                    <a:pt x="312" y="600"/>
                  </a:lnTo>
                  <a:lnTo>
                    <a:pt x="330" y="642"/>
                  </a:lnTo>
                  <a:lnTo>
                    <a:pt x="366" y="642"/>
                  </a:lnTo>
                  <a:lnTo>
                    <a:pt x="360" y="672"/>
                  </a:lnTo>
                  <a:lnTo>
                    <a:pt x="324" y="696"/>
                  </a:lnTo>
                  <a:lnTo>
                    <a:pt x="288" y="756"/>
                  </a:lnTo>
                  <a:lnTo>
                    <a:pt x="312" y="792"/>
                  </a:lnTo>
                  <a:lnTo>
                    <a:pt x="312" y="822"/>
                  </a:lnTo>
                  <a:lnTo>
                    <a:pt x="300" y="834"/>
                  </a:lnTo>
                  <a:lnTo>
                    <a:pt x="264" y="840"/>
                  </a:lnTo>
                  <a:lnTo>
                    <a:pt x="216" y="864"/>
                  </a:lnTo>
                  <a:lnTo>
                    <a:pt x="186" y="846"/>
                  </a:lnTo>
                  <a:lnTo>
                    <a:pt x="126" y="822"/>
                  </a:lnTo>
                  <a:lnTo>
                    <a:pt x="78" y="852"/>
                  </a:lnTo>
                  <a:lnTo>
                    <a:pt x="66" y="840"/>
                  </a:lnTo>
                  <a:lnTo>
                    <a:pt x="78" y="828"/>
                  </a:lnTo>
                  <a:lnTo>
                    <a:pt x="96" y="774"/>
                  </a:lnTo>
                  <a:lnTo>
                    <a:pt x="90" y="702"/>
                  </a:lnTo>
                  <a:lnTo>
                    <a:pt x="108" y="666"/>
                  </a:lnTo>
                  <a:lnTo>
                    <a:pt x="96" y="630"/>
                  </a:lnTo>
                  <a:lnTo>
                    <a:pt x="114" y="612"/>
                  </a:lnTo>
                  <a:lnTo>
                    <a:pt x="72" y="612"/>
                  </a:lnTo>
                  <a:lnTo>
                    <a:pt x="48" y="630"/>
                  </a:lnTo>
                  <a:lnTo>
                    <a:pt x="36" y="618"/>
                  </a:lnTo>
                  <a:lnTo>
                    <a:pt x="36" y="588"/>
                  </a:lnTo>
                  <a:lnTo>
                    <a:pt x="84" y="570"/>
                  </a:lnTo>
                  <a:lnTo>
                    <a:pt x="72" y="552"/>
                  </a:lnTo>
                  <a:lnTo>
                    <a:pt x="78" y="534"/>
                  </a:lnTo>
                  <a:lnTo>
                    <a:pt x="48" y="552"/>
                  </a:lnTo>
                  <a:lnTo>
                    <a:pt x="30" y="576"/>
                  </a:lnTo>
                  <a:lnTo>
                    <a:pt x="0" y="576"/>
                  </a:lnTo>
                  <a:lnTo>
                    <a:pt x="0" y="552"/>
                  </a:lnTo>
                  <a:lnTo>
                    <a:pt x="24" y="474"/>
                  </a:lnTo>
                  <a:lnTo>
                    <a:pt x="60" y="420"/>
                  </a:lnTo>
                  <a:lnTo>
                    <a:pt x="60" y="396"/>
                  </a:lnTo>
                  <a:lnTo>
                    <a:pt x="96" y="348"/>
                  </a:lnTo>
                  <a:lnTo>
                    <a:pt x="102" y="300"/>
                  </a:lnTo>
                  <a:lnTo>
                    <a:pt x="120" y="270"/>
                  </a:lnTo>
                  <a:lnTo>
                    <a:pt x="132" y="246"/>
                  </a:lnTo>
                  <a:lnTo>
                    <a:pt x="114" y="222"/>
                  </a:lnTo>
                  <a:lnTo>
                    <a:pt x="126" y="186"/>
                  </a:lnTo>
                  <a:lnTo>
                    <a:pt x="120" y="174"/>
                  </a:lnTo>
                  <a:lnTo>
                    <a:pt x="126" y="84"/>
                  </a:lnTo>
                  <a:lnTo>
                    <a:pt x="102" y="36"/>
                  </a:lnTo>
                  <a:lnTo>
                    <a:pt x="102" y="6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3" name="Freeform 79">
              <a:extLst>
                <a:ext uri="{FF2B5EF4-FFF2-40B4-BE49-F238E27FC236}">
                  <a16:creationId xmlns:a16="http://schemas.microsoft.com/office/drawing/2014/main" id="{A2958419-EE14-44C7-8C5D-865E43AE0C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05992" y="4150173"/>
              <a:ext cx="207006" cy="180897"/>
            </a:xfrm>
            <a:custGeom>
              <a:avLst/>
              <a:gdLst/>
              <a:ahLst/>
              <a:cxnLst>
                <a:cxn ang="0">
                  <a:pos x="738" y="1068"/>
                </a:cxn>
                <a:cxn ang="0">
                  <a:pos x="954" y="1086"/>
                </a:cxn>
                <a:cxn ang="0">
                  <a:pos x="1050" y="1098"/>
                </a:cxn>
                <a:cxn ang="0">
                  <a:pos x="756" y="1122"/>
                </a:cxn>
                <a:cxn ang="0">
                  <a:pos x="672" y="1074"/>
                </a:cxn>
                <a:cxn ang="0">
                  <a:pos x="1158" y="1050"/>
                </a:cxn>
                <a:cxn ang="0">
                  <a:pos x="564" y="966"/>
                </a:cxn>
                <a:cxn ang="0">
                  <a:pos x="1320" y="942"/>
                </a:cxn>
                <a:cxn ang="0">
                  <a:pos x="1248" y="990"/>
                </a:cxn>
                <a:cxn ang="0">
                  <a:pos x="1062" y="894"/>
                </a:cxn>
                <a:cxn ang="0">
                  <a:pos x="768" y="894"/>
                </a:cxn>
                <a:cxn ang="0">
                  <a:pos x="852" y="840"/>
                </a:cxn>
                <a:cxn ang="0">
                  <a:pos x="918" y="846"/>
                </a:cxn>
                <a:cxn ang="0">
                  <a:pos x="756" y="780"/>
                </a:cxn>
                <a:cxn ang="0">
                  <a:pos x="720" y="756"/>
                </a:cxn>
                <a:cxn ang="0">
                  <a:pos x="1008" y="756"/>
                </a:cxn>
                <a:cxn ang="0">
                  <a:pos x="1116" y="714"/>
                </a:cxn>
                <a:cxn ang="0">
                  <a:pos x="1068" y="702"/>
                </a:cxn>
                <a:cxn ang="0">
                  <a:pos x="186" y="696"/>
                </a:cxn>
                <a:cxn ang="0">
                  <a:pos x="798" y="690"/>
                </a:cxn>
                <a:cxn ang="0">
                  <a:pos x="162" y="666"/>
                </a:cxn>
                <a:cxn ang="0">
                  <a:pos x="162" y="588"/>
                </a:cxn>
                <a:cxn ang="0">
                  <a:pos x="966" y="612"/>
                </a:cxn>
                <a:cxn ang="0">
                  <a:pos x="162" y="576"/>
                </a:cxn>
                <a:cxn ang="0">
                  <a:pos x="762" y="534"/>
                </a:cxn>
                <a:cxn ang="0">
                  <a:pos x="696" y="582"/>
                </a:cxn>
                <a:cxn ang="0">
                  <a:pos x="738" y="684"/>
                </a:cxn>
                <a:cxn ang="0">
                  <a:pos x="600" y="570"/>
                </a:cxn>
                <a:cxn ang="0">
                  <a:pos x="588" y="474"/>
                </a:cxn>
                <a:cxn ang="0">
                  <a:pos x="564" y="474"/>
                </a:cxn>
                <a:cxn ang="0">
                  <a:pos x="984" y="498"/>
                </a:cxn>
                <a:cxn ang="0">
                  <a:pos x="924" y="480"/>
                </a:cxn>
                <a:cxn ang="0">
                  <a:pos x="78" y="426"/>
                </a:cxn>
                <a:cxn ang="0">
                  <a:pos x="852" y="306"/>
                </a:cxn>
                <a:cxn ang="0">
                  <a:pos x="828" y="312"/>
                </a:cxn>
                <a:cxn ang="0">
                  <a:pos x="894" y="228"/>
                </a:cxn>
                <a:cxn ang="0">
                  <a:pos x="1002" y="0"/>
                </a:cxn>
                <a:cxn ang="0">
                  <a:pos x="828" y="162"/>
                </a:cxn>
                <a:cxn ang="0">
                  <a:pos x="648" y="210"/>
                </a:cxn>
                <a:cxn ang="0">
                  <a:pos x="606" y="288"/>
                </a:cxn>
                <a:cxn ang="0">
                  <a:pos x="594" y="336"/>
                </a:cxn>
                <a:cxn ang="0">
                  <a:pos x="432" y="252"/>
                </a:cxn>
                <a:cxn ang="0">
                  <a:pos x="528" y="492"/>
                </a:cxn>
                <a:cxn ang="0">
                  <a:pos x="456" y="522"/>
                </a:cxn>
                <a:cxn ang="0">
                  <a:pos x="654" y="672"/>
                </a:cxn>
                <a:cxn ang="0">
                  <a:pos x="552" y="726"/>
                </a:cxn>
                <a:cxn ang="0">
                  <a:pos x="540" y="786"/>
                </a:cxn>
                <a:cxn ang="0">
                  <a:pos x="570" y="918"/>
                </a:cxn>
                <a:cxn ang="0">
                  <a:pos x="408" y="858"/>
                </a:cxn>
                <a:cxn ang="0">
                  <a:pos x="348" y="768"/>
                </a:cxn>
                <a:cxn ang="0">
                  <a:pos x="378" y="630"/>
                </a:cxn>
                <a:cxn ang="0">
                  <a:pos x="456" y="624"/>
                </a:cxn>
                <a:cxn ang="0">
                  <a:pos x="234" y="582"/>
                </a:cxn>
                <a:cxn ang="0">
                  <a:pos x="132" y="306"/>
                </a:cxn>
                <a:cxn ang="0">
                  <a:pos x="474" y="120"/>
                </a:cxn>
                <a:cxn ang="0">
                  <a:pos x="732" y="102"/>
                </a:cxn>
                <a:cxn ang="0">
                  <a:pos x="948" y="24"/>
                </a:cxn>
              </a:cxnLst>
              <a:rect l="0" t="0" r="r" b="b"/>
              <a:pathLst>
                <a:path w="1332" h="1164">
                  <a:moveTo>
                    <a:pt x="666" y="1050"/>
                  </a:moveTo>
                  <a:lnTo>
                    <a:pt x="678" y="1050"/>
                  </a:lnTo>
                  <a:lnTo>
                    <a:pt x="684" y="1074"/>
                  </a:lnTo>
                  <a:lnTo>
                    <a:pt x="702" y="1068"/>
                  </a:lnTo>
                  <a:lnTo>
                    <a:pt x="714" y="1062"/>
                  </a:lnTo>
                  <a:lnTo>
                    <a:pt x="702" y="1062"/>
                  </a:lnTo>
                  <a:lnTo>
                    <a:pt x="702" y="1050"/>
                  </a:lnTo>
                  <a:lnTo>
                    <a:pt x="726" y="1050"/>
                  </a:lnTo>
                  <a:lnTo>
                    <a:pt x="738" y="1068"/>
                  </a:lnTo>
                  <a:lnTo>
                    <a:pt x="720" y="1074"/>
                  </a:lnTo>
                  <a:lnTo>
                    <a:pt x="738" y="1074"/>
                  </a:lnTo>
                  <a:lnTo>
                    <a:pt x="750" y="1086"/>
                  </a:lnTo>
                  <a:lnTo>
                    <a:pt x="774" y="1098"/>
                  </a:lnTo>
                  <a:lnTo>
                    <a:pt x="804" y="1092"/>
                  </a:lnTo>
                  <a:lnTo>
                    <a:pt x="840" y="1068"/>
                  </a:lnTo>
                  <a:lnTo>
                    <a:pt x="882" y="1068"/>
                  </a:lnTo>
                  <a:lnTo>
                    <a:pt x="918" y="1080"/>
                  </a:lnTo>
                  <a:lnTo>
                    <a:pt x="954" y="1086"/>
                  </a:lnTo>
                  <a:lnTo>
                    <a:pt x="972" y="1086"/>
                  </a:lnTo>
                  <a:lnTo>
                    <a:pt x="978" y="1104"/>
                  </a:lnTo>
                  <a:lnTo>
                    <a:pt x="978" y="1116"/>
                  </a:lnTo>
                  <a:lnTo>
                    <a:pt x="990" y="1116"/>
                  </a:lnTo>
                  <a:lnTo>
                    <a:pt x="1008" y="1110"/>
                  </a:lnTo>
                  <a:lnTo>
                    <a:pt x="1020" y="1122"/>
                  </a:lnTo>
                  <a:lnTo>
                    <a:pt x="1038" y="1110"/>
                  </a:lnTo>
                  <a:lnTo>
                    <a:pt x="1050" y="1086"/>
                  </a:lnTo>
                  <a:lnTo>
                    <a:pt x="1050" y="1098"/>
                  </a:lnTo>
                  <a:lnTo>
                    <a:pt x="1056" y="1116"/>
                  </a:lnTo>
                  <a:lnTo>
                    <a:pt x="1044" y="1134"/>
                  </a:lnTo>
                  <a:lnTo>
                    <a:pt x="1026" y="1146"/>
                  </a:lnTo>
                  <a:lnTo>
                    <a:pt x="894" y="1146"/>
                  </a:lnTo>
                  <a:lnTo>
                    <a:pt x="858" y="1164"/>
                  </a:lnTo>
                  <a:lnTo>
                    <a:pt x="822" y="1164"/>
                  </a:lnTo>
                  <a:lnTo>
                    <a:pt x="816" y="1146"/>
                  </a:lnTo>
                  <a:lnTo>
                    <a:pt x="786" y="1128"/>
                  </a:lnTo>
                  <a:lnTo>
                    <a:pt x="756" y="1122"/>
                  </a:lnTo>
                  <a:lnTo>
                    <a:pt x="732" y="1128"/>
                  </a:lnTo>
                  <a:lnTo>
                    <a:pt x="714" y="1122"/>
                  </a:lnTo>
                  <a:lnTo>
                    <a:pt x="660" y="1128"/>
                  </a:lnTo>
                  <a:lnTo>
                    <a:pt x="642" y="1122"/>
                  </a:lnTo>
                  <a:lnTo>
                    <a:pt x="636" y="1098"/>
                  </a:lnTo>
                  <a:lnTo>
                    <a:pt x="648" y="1080"/>
                  </a:lnTo>
                  <a:lnTo>
                    <a:pt x="648" y="1062"/>
                  </a:lnTo>
                  <a:lnTo>
                    <a:pt x="660" y="1080"/>
                  </a:lnTo>
                  <a:lnTo>
                    <a:pt x="672" y="1074"/>
                  </a:lnTo>
                  <a:lnTo>
                    <a:pt x="666" y="1062"/>
                  </a:lnTo>
                  <a:lnTo>
                    <a:pt x="666" y="1050"/>
                  </a:lnTo>
                  <a:close/>
                  <a:moveTo>
                    <a:pt x="1170" y="1032"/>
                  </a:moveTo>
                  <a:lnTo>
                    <a:pt x="1176" y="1050"/>
                  </a:lnTo>
                  <a:lnTo>
                    <a:pt x="1188" y="1062"/>
                  </a:lnTo>
                  <a:lnTo>
                    <a:pt x="1182" y="1092"/>
                  </a:lnTo>
                  <a:lnTo>
                    <a:pt x="1170" y="1092"/>
                  </a:lnTo>
                  <a:lnTo>
                    <a:pt x="1164" y="1068"/>
                  </a:lnTo>
                  <a:lnTo>
                    <a:pt x="1158" y="1050"/>
                  </a:lnTo>
                  <a:lnTo>
                    <a:pt x="1170" y="1032"/>
                  </a:lnTo>
                  <a:close/>
                  <a:moveTo>
                    <a:pt x="1182" y="1002"/>
                  </a:moveTo>
                  <a:lnTo>
                    <a:pt x="1182" y="1020"/>
                  </a:lnTo>
                  <a:lnTo>
                    <a:pt x="1176" y="1026"/>
                  </a:lnTo>
                  <a:lnTo>
                    <a:pt x="1170" y="1020"/>
                  </a:lnTo>
                  <a:lnTo>
                    <a:pt x="1182" y="1002"/>
                  </a:lnTo>
                  <a:close/>
                  <a:moveTo>
                    <a:pt x="546" y="930"/>
                  </a:moveTo>
                  <a:lnTo>
                    <a:pt x="546" y="948"/>
                  </a:lnTo>
                  <a:lnTo>
                    <a:pt x="564" y="966"/>
                  </a:lnTo>
                  <a:lnTo>
                    <a:pt x="552" y="990"/>
                  </a:lnTo>
                  <a:lnTo>
                    <a:pt x="540" y="984"/>
                  </a:lnTo>
                  <a:lnTo>
                    <a:pt x="540" y="966"/>
                  </a:lnTo>
                  <a:lnTo>
                    <a:pt x="528" y="954"/>
                  </a:lnTo>
                  <a:lnTo>
                    <a:pt x="540" y="936"/>
                  </a:lnTo>
                  <a:lnTo>
                    <a:pt x="546" y="930"/>
                  </a:lnTo>
                  <a:close/>
                  <a:moveTo>
                    <a:pt x="1332" y="924"/>
                  </a:moveTo>
                  <a:lnTo>
                    <a:pt x="1332" y="936"/>
                  </a:lnTo>
                  <a:lnTo>
                    <a:pt x="1320" y="942"/>
                  </a:lnTo>
                  <a:lnTo>
                    <a:pt x="1314" y="960"/>
                  </a:lnTo>
                  <a:lnTo>
                    <a:pt x="1308" y="972"/>
                  </a:lnTo>
                  <a:lnTo>
                    <a:pt x="1308" y="978"/>
                  </a:lnTo>
                  <a:lnTo>
                    <a:pt x="1296" y="978"/>
                  </a:lnTo>
                  <a:lnTo>
                    <a:pt x="1278" y="996"/>
                  </a:lnTo>
                  <a:lnTo>
                    <a:pt x="1260" y="1008"/>
                  </a:lnTo>
                  <a:lnTo>
                    <a:pt x="1248" y="1014"/>
                  </a:lnTo>
                  <a:lnTo>
                    <a:pt x="1242" y="1002"/>
                  </a:lnTo>
                  <a:lnTo>
                    <a:pt x="1248" y="990"/>
                  </a:lnTo>
                  <a:lnTo>
                    <a:pt x="1242" y="984"/>
                  </a:lnTo>
                  <a:lnTo>
                    <a:pt x="1248" y="966"/>
                  </a:lnTo>
                  <a:lnTo>
                    <a:pt x="1278" y="942"/>
                  </a:lnTo>
                  <a:lnTo>
                    <a:pt x="1332" y="924"/>
                  </a:lnTo>
                  <a:close/>
                  <a:moveTo>
                    <a:pt x="534" y="912"/>
                  </a:moveTo>
                  <a:lnTo>
                    <a:pt x="546" y="924"/>
                  </a:lnTo>
                  <a:lnTo>
                    <a:pt x="534" y="924"/>
                  </a:lnTo>
                  <a:lnTo>
                    <a:pt x="534" y="912"/>
                  </a:lnTo>
                  <a:close/>
                  <a:moveTo>
                    <a:pt x="1062" y="894"/>
                  </a:moveTo>
                  <a:lnTo>
                    <a:pt x="1074" y="900"/>
                  </a:lnTo>
                  <a:lnTo>
                    <a:pt x="1062" y="912"/>
                  </a:lnTo>
                  <a:lnTo>
                    <a:pt x="1056" y="912"/>
                  </a:lnTo>
                  <a:lnTo>
                    <a:pt x="1044" y="918"/>
                  </a:lnTo>
                  <a:lnTo>
                    <a:pt x="1032" y="912"/>
                  </a:lnTo>
                  <a:lnTo>
                    <a:pt x="1038" y="900"/>
                  </a:lnTo>
                  <a:lnTo>
                    <a:pt x="1062" y="894"/>
                  </a:lnTo>
                  <a:close/>
                  <a:moveTo>
                    <a:pt x="750" y="894"/>
                  </a:moveTo>
                  <a:lnTo>
                    <a:pt x="768" y="894"/>
                  </a:lnTo>
                  <a:lnTo>
                    <a:pt x="762" y="906"/>
                  </a:lnTo>
                  <a:lnTo>
                    <a:pt x="750" y="912"/>
                  </a:lnTo>
                  <a:lnTo>
                    <a:pt x="732" y="912"/>
                  </a:lnTo>
                  <a:lnTo>
                    <a:pt x="750" y="894"/>
                  </a:lnTo>
                  <a:close/>
                  <a:moveTo>
                    <a:pt x="858" y="816"/>
                  </a:moveTo>
                  <a:lnTo>
                    <a:pt x="870" y="816"/>
                  </a:lnTo>
                  <a:lnTo>
                    <a:pt x="882" y="834"/>
                  </a:lnTo>
                  <a:lnTo>
                    <a:pt x="864" y="852"/>
                  </a:lnTo>
                  <a:lnTo>
                    <a:pt x="852" y="840"/>
                  </a:lnTo>
                  <a:lnTo>
                    <a:pt x="858" y="816"/>
                  </a:lnTo>
                  <a:close/>
                  <a:moveTo>
                    <a:pt x="762" y="816"/>
                  </a:moveTo>
                  <a:lnTo>
                    <a:pt x="762" y="834"/>
                  </a:lnTo>
                  <a:lnTo>
                    <a:pt x="744" y="828"/>
                  </a:lnTo>
                  <a:lnTo>
                    <a:pt x="762" y="816"/>
                  </a:lnTo>
                  <a:close/>
                  <a:moveTo>
                    <a:pt x="912" y="810"/>
                  </a:moveTo>
                  <a:lnTo>
                    <a:pt x="924" y="816"/>
                  </a:lnTo>
                  <a:lnTo>
                    <a:pt x="930" y="828"/>
                  </a:lnTo>
                  <a:lnTo>
                    <a:pt x="918" y="846"/>
                  </a:lnTo>
                  <a:lnTo>
                    <a:pt x="900" y="846"/>
                  </a:lnTo>
                  <a:lnTo>
                    <a:pt x="894" y="828"/>
                  </a:lnTo>
                  <a:lnTo>
                    <a:pt x="912" y="810"/>
                  </a:lnTo>
                  <a:close/>
                  <a:moveTo>
                    <a:pt x="894" y="774"/>
                  </a:moveTo>
                  <a:lnTo>
                    <a:pt x="906" y="774"/>
                  </a:lnTo>
                  <a:lnTo>
                    <a:pt x="894" y="786"/>
                  </a:lnTo>
                  <a:lnTo>
                    <a:pt x="894" y="774"/>
                  </a:lnTo>
                  <a:close/>
                  <a:moveTo>
                    <a:pt x="738" y="774"/>
                  </a:moveTo>
                  <a:lnTo>
                    <a:pt x="756" y="780"/>
                  </a:lnTo>
                  <a:lnTo>
                    <a:pt x="756" y="792"/>
                  </a:lnTo>
                  <a:lnTo>
                    <a:pt x="750" y="792"/>
                  </a:lnTo>
                  <a:lnTo>
                    <a:pt x="744" y="798"/>
                  </a:lnTo>
                  <a:lnTo>
                    <a:pt x="738" y="798"/>
                  </a:lnTo>
                  <a:lnTo>
                    <a:pt x="738" y="774"/>
                  </a:lnTo>
                  <a:close/>
                  <a:moveTo>
                    <a:pt x="732" y="750"/>
                  </a:moveTo>
                  <a:lnTo>
                    <a:pt x="744" y="762"/>
                  </a:lnTo>
                  <a:lnTo>
                    <a:pt x="726" y="768"/>
                  </a:lnTo>
                  <a:lnTo>
                    <a:pt x="720" y="756"/>
                  </a:lnTo>
                  <a:lnTo>
                    <a:pt x="732" y="750"/>
                  </a:lnTo>
                  <a:close/>
                  <a:moveTo>
                    <a:pt x="864" y="744"/>
                  </a:moveTo>
                  <a:lnTo>
                    <a:pt x="876" y="756"/>
                  </a:lnTo>
                  <a:lnTo>
                    <a:pt x="882" y="768"/>
                  </a:lnTo>
                  <a:lnTo>
                    <a:pt x="864" y="762"/>
                  </a:lnTo>
                  <a:lnTo>
                    <a:pt x="852" y="750"/>
                  </a:lnTo>
                  <a:lnTo>
                    <a:pt x="864" y="744"/>
                  </a:lnTo>
                  <a:close/>
                  <a:moveTo>
                    <a:pt x="1014" y="738"/>
                  </a:moveTo>
                  <a:lnTo>
                    <a:pt x="1008" y="756"/>
                  </a:lnTo>
                  <a:lnTo>
                    <a:pt x="990" y="774"/>
                  </a:lnTo>
                  <a:lnTo>
                    <a:pt x="978" y="762"/>
                  </a:lnTo>
                  <a:lnTo>
                    <a:pt x="984" y="744"/>
                  </a:lnTo>
                  <a:lnTo>
                    <a:pt x="1014" y="738"/>
                  </a:lnTo>
                  <a:close/>
                  <a:moveTo>
                    <a:pt x="1068" y="702"/>
                  </a:moveTo>
                  <a:lnTo>
                    <a:pt x="1086" y="708"/>
                  </a:lnTo>
                  <a:lnTo>
                    <a:pt x="1104" y="720"/>
                  </a:lnTo>
                  <a:lnTo>
                    <a:pt x="1110" y="714"/>
                  </a:lnTo>
                  <a:lnTo>
                    <a:pt x="1116" y="714"/>
                  </a:lnTo>
                  <a:lnTo>
                    <a:pt x="1122" y="726"/>
                  </a:lnTo>
                  <a:lnTo>
                    <a:pt x="1104" y="732"/>
                  </a:lnTo>
                  <a:lnTo>
                    <a:pt x="1092" y="744"/>
                  </a:lnTo>
                  <a:lnTo>
                    <a:pt x="1080" y="738"/>
                  </a:lnTo>
                  <a:lnTo>
                    <a:pt x="1068" y="726"/>
                  </a:lnTo>
                  <a:lnTo>
                    <a:pt x="1050" y="732"/>
                  </a:lnTo>
                  <a:lnTo>
                    <a:pt x="1032" y="732"/>
                  </a:lnTo>
                  <a:lnTo>
                    <a:pt x="1044" y="720"/>
                  </a:lnTo>
                  <a:lnTo>
                    <a:pt x="1068" y="702"/>
                  </a:lnTo>
                  <a:close/>
                  <a:moveTo>
                    <a:pt x="186" y="696"/>
                  </a:moveTo>
                  <a:lnTo>
                    <a:pt x="204" y="702"/>
                  </a:lnTo>
                  <a:lnTo>
                    <a:pt x="234" y="732"/>
                  </a:lnTo>
                  <a:lnTo>
                    <a:pt x="216" y="726"/>
                  </a:lnTo>
                  <a:lnTo>
                    <a:pt x="210" y="738"/>
                  </a:lnTo>
                  <a:lnTo>
                    <a:pt x="192" y="732"/>
                  </a:lnTo>
                  <a:lnTo>
                    <a:pt x="174" y="714"/>
                  </a:lnTo>
                  <a:lnTo>
                    <a:pt x="174" y="702"/>
                  </a:lnTo>
                  <a:lnTo>
                    <a:pt x="186" y="696"/>
                  </a:lnTo>
                  <a:close/>
                  <a:moveTo>
                    <a:pt x="798" y="690"/>
                  </a:moveTo>
                  <a:lnTo>
                    <a:pt x="810" y="708"/>
                  </a:lnTo>
                  <a:lnTo>
                    <a:pt x="834" y="732"/>
                  </a:lnTo>
                  <a:lnTo>
                    <a:pt x="834" y="744"/>
                  </a:lnTo>
                  <a:lnTo>
                    <a:pt x="822" y="744"/>
                  </a:lnTo>
                  <a:lnTo>
                    <a:pt x="786" y="714"/>
                  </a:lnTo>
                  <a:lnTo>
                    <a:pt x="774" y="708"/>
                  </a:lnTo>
                  <a:lnTo>
                    <a:pt x="780" y="696"/>
                  </a:lnTo>
                  <a:lnTo>
                    <a:pt x="798" y="690"/>
                  </a:lnTo>
                  <a:close/>
                  <a:moveTo>
                    <a:pt x="162" y="588"/>
                  </a:moveTo>
                  <a:lnTo>
                    <a:pt x="180" y="600"/>
                  </a:lnTo>
                  <a:lnTo>
                    <a:pt x="192" y="618"/>
                  </a:lnTo>
                  <a:lnTo>
                    <a:pt x="186" y="630"/>
                  </a:lnTo>
                  <a:lnTo>
                    <a:pt x="198" y="642"/>
                  </a:lnTo>
                  <a:lnTo>
                    <a:pt x="210" y="666"/>
                  </a:lnTo>
                  <a:lnTo>
                    <a:pt x="204" y="678"/>
                  </a:lnTo>
                  <a:lnTo>
                    <a:pt x="186" y="666"/>
                  </a:lnTo>
                  <a:lnTo>
                    <a:pt x="162" y="666"/>
                  </a:lnTo>
                  <a:lnTo>
                    <a:pt x="162" y="648"/>
                  </a:lnTo>
                  <a:lnTo>
                    <a:pt x="156" y="642"/>
                  </a:lnTo>
                  <a:lnTo>
                    <a:pt x="156" y="654"/>
                  </a:lnTo>
                  <a:lnTo>
                    <a:pt x="144" y="666"/>
                  </a:lnTo>
                  <a:lnTo>
                    <a:pt x="132" y="654"/>
                  </a:lnTo>
                  <a:lnTo>
                    <a:pt x="132" y="624"/>
                  </a:lnTo>
                  <a:lnTo>
                    <a:pt x="150" y="618"/>
                  </a:lnTo>
                  <a:lnTo>
                    <a:pt x="162" y="618"/>
                  </a:lnTo>
                  <a:lnTo>
                    <a:pt x="162" y="588"/>
                  </a:lnTo>
                  <a:close/>
                  <a:moveTo>
                    <a:pt x="966" y="564"/>
                  </a:moveTo>
                  <a:lnTo>
                    <a:pt x="984" y="570"/>
                  </a:lnTo>
                  <a:lnTo>
                    <a:pt x="990" y="576"/>
                  </a:lnTo>
                  <a:lnTo>
                    <a:pt x="996" y="612"/>
                  </a:lnTo>
                  <a:lnTo>
                    <a:pt x="990" y="630"/>
                  </a:lnTo>
                  <a:lnTo>
                    <a:pt x="972" y="642"/>
                  </a:lnTo>
                  <a:lnTo>
                    <a:pt x="954" y="630"/>
                  </a:lnTo>
                  <a:lnTo>
                    <a:pt x="954" y="618"/>
                  </a:lnTo>
                  <a:lnTo>
                    <a:pt x="966" y="612"/>
                  </a:lnTo>
                  <a:lnTo>
                    <a:pt x="966" y="594"/>
                  </a:lnTo>
                  <a:lnTo>
                    <a:pt x="948" y="582"/>
                  </a:lnTo>
                  <a:lnTo>
                    <a:pt x="948" y="570"/>
                  </a:lnTo>
                  <a:lnTo>
                    <a:pt x="966" y="564"/>
                  </a:lnTo>
                  <a:close/>
                  <a:moveTo>
                    <a:pt x="174" y="540"/>
                  </a:moveTo>
                  <a:lnTo>
                    <a:pt x="186" y="540"/>
                  </a:lnTo>
                  <a:lnTo>
                    <a:pt x="186" y="564"/>
                  </a:lnTo>
                  <a:lnTo>
                    <a:pt x="180" y="576"/>
                  </a:lnTo>
                  <a:lnTo>
                    <a:pt x="162" y="576"/>
                  </a:lnTo>
                  <a:lnTo>
                    <a:pt x="162" y="564"/>
                  </a:lnTo>
                  <a:lnTo>
                    <a:pt x="174" y="540"/>
                  </a:lnTo>
                  <a:close/>
                  <a:moveTo>
                    <a:pt x="738" y="504"/>
                  </a:moveTo>
                  <a:lnTo>
                    <a:pt x="750" y="504"/>
                  </a:lnTo>
                  <a:lnTo>
                    <a:pt x="762" y="516"/>
                  </a:lnTo>
                  <a:lnTo>
                    <a:pt x="774" y="522"/>
                  </a:lnTo>
                  <a:lnTo>
                    <a:pt x="780" y="546"/>
                  </a:lnTo>
                  <a:lnTo>
                    <a:pt x="768" y="546"/>
                  </a:lnTo>
                  <a:lnTo>
                    <a:pt x="762" y="534"/>
                  </a:lnTo>
                  <a:lnTo>
                    <a:pt x="750" y="528"/>
                  </a:lnTo>
                  <a:lnTo>
                    <a:pt x="738" y="504"/>
                  </a:lnTo>
                  <a:close/>
                  <a:moveTo>
                    <a:pt x="552" y="504"/>
                  </a:moveTo>
                  <a:lnTo>
                    <a:pt x="576" y="528"/>
                  </a:lnTo>
                  <a:lnTo>
                    <a:pt x="606" y="534"/>
                  </a:lnTo>
                  <a:lnTo>
                    <a:pt x="630" y="546"/>
                  </a:lnTo>
                  <a:lnTo>
                    <a:pt x="636" y="552"/>
                  </a:lnTo>
                  <a:lnTo>
                    <a:pt x="660" y="552"/>
                  </a:lnTo>
                  <a:lnTo>
                    <a:pt x="696" y="582"/>
                  </a:lnTo>
                  <a:lnTo>
                    <a:pt x="708" y="606"/>
                  </a:lnTo>
                  <a:lnTo>
                    <a:pt x="708" y="612"/>
                  </a:lnTo>
                  <a:lnTo>
                    <a:pt x="714" y="630"/>
                  </a:lnTo>
                  <a:lnTo>
                    <a:pt x="708" y="648"/>
                  </a:lnTo>
                  <a:lnTo>
                    <a:pt x="732" y="666"/>
                  </a:lnTo>
                  <a:lnTo>
                    <a:pt x="738" y="660"/>
                  </a:lnTo>
                  <a:lnTo>
                    <a:pt x="768" y="666"/>
                  </a:lnTo>
                  <a:lnTo>
                    <a:pt x="756" y="690"/>
                  </a:lnTo>
                  <a:lnTo>
                    <a:pt x="738" y="684"/>
                  </a:lnTo>
                  <a:lnTo>
                    <a:pt x="726" y="690"/>
                  </a:lnTo>
                  <a:lnTo>
                    <a:pt x="702" y="678"/>
                  </a:lnTo>
                  <a:lnTo>
                    <a:pt x="696" y="666"/>
                  </a:lnTo>
                  <a:lnTo>
                    <a:pt x="702" y="648"/>
                  </a:lnTo>
                  <a:lnTo>
                    <a:pt x="666" y="612"/>
                  </a:lnTo>
                  <a:lnTo>
                    <a:pt x="660" y="600"/>
                  </a:lnTo>
                  <a:lnTo>
                    <a:pt x="642" y="600"/>
                  </a:lnTo>
                  <a:lnTo>
                    <a:pt x="612" y="588"/>
                  </a:lnTo>
                  <a:lnTo>
                    <a:pt x="600" y="570"/>
                  </a:lnTo>
                  <a:lnTo>
                    <a:pt x="582" y="570"/>
                  </a:lnTo>
                  <a:lnTo>
                    <a:pt x="570" y="552"/>
                  </a:lnTo>
                  <a:lnTo>
                    <a:pt x="552" y="546"/>
                  </a:lnTo>
                  <a:lnTo>
                    <a:pt x="534" y="528"/>
                  </a:lnTo>
                  <a:lnTo>
                    <a:pt x="510" y="528"/>
                  </a:lnTo>
                  <a:lnTo>
                    <a:pt x="492" y="522"/>
                  </a:lnTo>
                  <a:lnTo>
                    <a:pt x="516" y="510"/>
                  </a:lnTo>
                  <a:lnTo>
                    <a:pt x="552" y="504"/>
                  </a:lnTo>
                  <a:close/>
                  <a:moveTo>
                    <a:pt x="588" y="474"/>
                  </a:moveTo>
                  <a:lnTo>
                    <a:pt x="600" y="474"/>
                  </a:lnTo>
                  <a:lnTo>
                    <a:pt x="618" y="480"/>
                  </a:lnTo>
                  <a:lnTo>
                    <a:pt x="624" y="498"/>
                  </a:lnTo>
                  <a:lnTo>
                    <a:pt x="618" y="504"/>
                  </a:lnTo>
                  <a:lnTo>
                    <a:pt x="588" y="474"/>
                  </a:lnTo>
                  <a:close/>
                  <a:moveTo>
                    <a:pt x="576" y="468"/>
                  </a:moveTo>
                  <a:lnTo>
                    <a:pt x="582" y="474"/>
                  </a:lnTo>
                  <a:lnTo>
                    <a:pt x="576" y="486"/>
                  </a:lnTo>
                  <a:lnTo>
                    <a:pt x="564" y="474"/>
                  </a:lnTo>
                  <a:lnTo>
                    <a:pt x="576" y="468"/>
                  </a:lnTo>
                  <a:close/>
                  <a:moveTo>
                    <a:pt x="1020" y="432"/>
                  </a:moveTo>
                  <a:lnTo>
                    <a:pt x="1026" y="438"/>
                  </a:lnTo>
                  <a:lnTo>
                    <a:pt x="1020" y="456"/>
                  </a:lnTo>
                  <a:lnTo>
                    <a:pt x="1026" y="456"/>
                  </a:lnTo>
                  <a:lnTo>
                    <a:pt x="1032" y="474"/>
                  </a:lnTo>
                  <a:lnTo>
                    <a:pt x="1032" y="504"/>
                  </a:lnTo>
                  <a:lnTo>
                    <a:pt x="1002" y="510"/>
                  </a:lnTo>
                  <a:lnTo>
                    <a:pt x="984" y="498"/>
                  </a:lnTo>
                  <a:lnTo>
                    <a:pt x="990" y="486"/>
                  </a:lnTo>
                  <a:lnTo>
                    <a:pt x="1002" y="480"/>
                  </a:lnTo>
                  <a:lnTo>
                    <a:pt x="1002" y="462"/>
                  </a:lnTo>
                  <a:lnTo>
                    <a:pt x="984" y="462"/>
                  </a:lnTo>
                  <a:lnTo>
                    <a:pt x="978" y="480"/>
                  </a:lnTo>
                  <a:lnTo>
                    <a:pt x="972" y="492"/>
                  </a:lnTo>
                  <a:lnTo>
                    <a:pt x="960" y="498"/>
                  </a:lnTo>
                  <a:lnTo>
                    <a:pt x="948" y="498"/>
                  </a:lnTo>
                  <a:lnTo>
                    <a:pt x="924" y="480"/>
                  </a:lnTo>
                  <a:lnTo>
                    <a:pt x="942" y="456"/>
                  </a:lnTo>
                  <a:lnTo>
                    <a:pt x="972" y="444"/>
                  </a:lnTo>
                  <a:lnTo>
                    <a:pt x="990" y="438"/>
                  </a:lnTo>
                  <a:lnTo>
                    <a:pt x="1020" y="432"/>
                  </a:lnTo>
                  <a:close/>
                  <a:moveTo>
                    <a:pt x="30" y="372"/>
                  </a:moveTo>
                  <a:lnTo>
                    <a:pt x="42" y="378"/>
                  </a:lnTo>
                  <a:lnTo>
                    <a:pt x="42" y="402"/>
                  </a:lnTo>
                  <a:lnTo>
                    <a:pt x="60" y="420"/>
                  </a:lnTo>
                  <a:lnTo>
                    <a:pt x="78" y="426"/>
                  </a:lnTo>
                  <a:lnTo>
                    <a:pt x="84" y="438"/>
                  </a:lnTo>
                  <a:lnTo>
                    <a:pt x="72" y="444"/>
                  </a:lnTo>
                  <a:lnTo>
                    <a:pt x="48" y="432"/>
                  </a:lnTo>
                  <a:lnTo>
                    <a:pt x="24" y="408"/>
                  </a:lnTo>
                  <a:lnTo>
                    <a:pt x="18" y="396"/>
                  </a:lnTo>
                  <a:lnTo>
                    <a:pt x="6" y="390"/>
                  </a:lnTo>
                  <a:lnTo>
                    <a:pt x="0" y="378"/>
                  </a:lnTo>
                  <a:lnTo>
                    <a:pt x="30" y="372"/>
                  </a:lnTo>
                  <a:close/>
                  <a:moveTo>
                    <a:pt x="852" y="306"/>
                  </a:moveTo>
                  <a:lnTo>
                    <a:pt x="870" y="318"/>
                  </a:lnTo>
                  <a:lnTo>
                    <a:pt x="852" y="336"/>
                  </a:lnTo>
                  <a:lnTo>
                    <a:pt x="846" y="360"/>
                  </a:lnTo>
                  <a:lnTo>
                    <a:pt x="828" y="354"/>
                  </a:lnTo>
                  <a:lnTo>
                    <a:pt x="816" y="354"/>
                  </a:lnTo>
                  <a:lnTo>
                    <a:pt x="804" y="348"/>
                  </a:lnTo>
                  <a:lnTo>
                    <a:pt x="798" y="324"/>
                  </a:lnTo>
                  <a:lnTo>
                    <a:pt x="804" y="312"/>
                  </a:lnTo>
                  <a:lnTo>
                    <a:pt x="828" y="312"/>
                  </a:lnTo>
                  <a:lnTo>
                    <a:pt x="840" y="324"/>
                  </a:lnTo>
                  <a:lnTo>
                    <a:pt x="852" y="306"/>
                  </a:lnTo>
                  <a:close/>
                  <a:moveTo>
                    <a:pt x="894" y="228"/>
                  </a:moveTo>
                  <a:lnTo>
                    <a:pt x="918" y="234"/>
                  </a:lnTo>
                  <a:lnTo>
                    <a:pt x="918" y="246"/>
                  </a:lnTo>
                  <a:lnTo>
                    <a:pt x="900" y="252"/>
                  </a:lnTo>
                  <a:lnTo>
                    <a:pt x="870" y="240"/>
                  </a:lnTo>
                  <a:lnTo>
                    <a:pt x="876" y="234"/>
                  </a:lnTo>
                  <a:lnTo>
                    <a:pt x="894" y="228"/>
                  </a:lnTo>
                  <a:close/>
                  <a:moveTo>
                    <a:pt x="732" y="192"/>
                  </a:moveTo>
                  <a:lnTo>
                    <a:pt x="744" y="192"/>
                  </a:lnTo>
                  <a:lnTo>
                    <a:pt x="762" y="198"/>
                  </a:lnTo>
                  <a:lnTo>
                    <a:pt x="768" y="216"/>
                  </a:lnTo>
                  <a:lnTo>
                    <a:pt x="744" y="222"/>
                  </a:lnTo>
                  <a:lnTo>
                    <a:pt x="720" y="222"/>
                  </a:lnTo>
                  <a:lnTo>
                    <a:pt x="732" y="192"/>
                  </a:lnTo>
                  <a:close/>
                  <a:moveTo>
                    <a:pt x="984" y="0"/>
                  </a:moveTo>
                  <a:lnTo>
                    <a:pt x="1002" y="0"/>
                  </a:lnTo>
                  <a:lnTo>
                    <a:pt x="996" y="36"/>
                  </a:lnTo>
                  <a:lnTo>
                    <a:pt x="1026" y="48"/>
                  </a:lnTo>
                  <a:lnTo>
                    <a:pt x="1026" y="84"/>
                  </a:lnTo>
                  <a:lnTo>
                    <a:pt x="984" y="102"/>
                  </a:lnTo>
                  <a:lnTo>
                    <a:pt x="990" y="132"/>
                  </a:lnTo>
                  <a:lnTo>
                    <a:pt x="972" y="168"/>
                  </a:lnTo>
                  <a:lnTo>
                    <a:pt x="942" y="174"/>
                  </a:lnTo>
                  <a:lnTo>
                    <a:pt x="894" y="162"/>
                  </a:lnTo>
                  <a:lnTo>
                    <a:pt x="828" y="162"/>
                  </a:lnTo>
                  <a:lnTo>
                    <a:pt x="810" y="144"/>
                  </a:lnTo>
                  <a:lnTo>
                    <a:pt x="798" y="144"/>
                  </a:lnTo>
                  <a:lnTo>
                    <a:pt x="792" y="156"/>
                  </a:lnTo>
                  <a:lnTo>
                    <a:pt x="768" y="180"/>
                  </a:lnTo>
                  <a:lnTo>
                    <a:pt x="744" y="180"/>
                  </a:lnTo>
                  <a:lnTo>
                    <a:pt x="708" y="156"/>
                  </a:lnTo>
                  <a:lnTo>
                    <a:pt x="684" y="162"/>
                  </a:lnTo>
                  <a:lnTo>
                    <a:pt x="672" y="198"/>
                  </a:lnTo>
                  <a:lnTo>
                    <a:pt x="648" y="210"/>
                  </a:lnTo>
                  <a:lnTo>
                    <a:pt x="618" y="204"/>
                  </a:lnTo>
                  <a:lnTo>
                    <a:pt x="600" y="222"/>
                  </a:lnTo>
                  <a:lnTo>
                    <a:pt x="630" y="252"/>
                  </a:lnTo>
                  <a:lnTo>
                    <a:pt x="666" y="252"/>
                  </a:lnTo>
                  <a:lnTo>
                    <a:pt x="696" y="282"/>
                  </a:lnTo>
                  <a:lnTo>
                    <a:pt x="690" y="294"/>
                  </a:lnTo>
                  <a:lnTo>
                    <a:pt x="666" y="270"/>
                  </a:lnTo>
                  <a:lnTo>
                    <a:pt x="612" y="270"/>
                  </a:lnTo>
                  <a:lnTo>
                    <a:pt x="606" y="288"/>
                  </a:lnTo>
                  <a:lnTo>
                    <a:pt x="630" y="294"/>
                  </a:lnTo>
                  <a:lnTo>
                    <a:pt x="654" y="312"/>
                  </a:lnTo>
                  <a:lnTo>
                    <a:pt x="642" y="330"/>
                  </a:lnTo>
                  <a:lnTo>
                    <a:pt x="618" y="318"/>
                  </a:lnTo>
                  <a:lnTo>
                    <a:pt x="594" y="288"/>
                  </a:lnTo>
                  <a:lnTo>
                    <a:pt x="564" y="282"/>
                  </a:lnTo>
                  <a:lnTo>
                    <a:pt x="558" y="300"/>
                  </a:lnTo>
                  <a:lnTo>
                    <a:pt x="570" y="318"/>
                  </a:lnTo>
                  <a:lnTo>
                    <a:pt x="594" y="336"/>
                  </a:lnTo>
                  <a:lnTo>
                    <a:pt x="564" y="336"/>
                  </a:lnTo>
                  <a:lnTo>
                    <a:pt x="534" y="312"/>
                  </a:lnTo>
                  <a:lnTo>
                    <a:pt x="528" y="282"/>
                  </a:lnTo>
                  <a:lnTo>
                    <a:pt x="480" y="258"/>
                  </a:lnTo>
                  <a:lnTo>
                    <a:pt x="480" y="246"/>
                  </a:lnTo>
                  <a:lnTo>
                    <a:pt x="492" y="246"/>
                  </a:lnTo>
                  <a:lnTo>
                    <a:pt x="492" y="216"/>
                  </a:lnTo>
                  <a:lnTo>
                    <a:pt x="450" y="228"/>
                  </a:lnTo>
                  <a:lnTo>
                    <a:pt x="432" y="252"/>
                  </a:lnTo>
                  <a:lnTo>
                    <a:pt x="438" y="306"/>
                  </a:lnTo>
                  <a:lnTo>
                    <a:pt x="426" y="324"/>
                  </a:lnTo>
                  <a:lnTo>
                    <a:pt x="462" y="348"/>
                  </a:lnTo>
                  <a:lnTo>
                    <a:pt x="468" y="372"/>
                  </a:lnTo>
                  <a:lnTo>
                    <a:pt x="486" y="384"/>
                  </a:lnTo>
                  <a:lnTo>
                    <a:pt x="534" y="432"/>
                  </a:lnTo>
                  <a:lnTo>
                    <a:pt x="552" y="456"/>
                  </a:lnTo>
                  <a:lnTo>
                    <a:pt x="540" y="492"/>
                  </a:lnTo>
                  <a:lnTo>
                    <a:pt x="528" y="492"/>
                  </a:lnTo>
                  <a:lnTo>
                    <a:pt x="522" y="480"/>
                  </a:lnTo>
                  <a:lnTo>
                    <a:pt x="534" y="462"/>
                  </a:lnTo>
                  <a:lnTo>
                    <a:pt x="486" y="438"/>
                  </a:lnTo>
                  <a:lnTo>
                    <a:pt x="492" y="456"/>
                  </a:lnTo>
                  <a:lnTo>
                    <a:pt x="474" y="474"/>
                  </a:lnTo>
                  <a:lnTo>
                    <a:pt x="504" y="486"/>
                  </a:lnTo>
                  <a:lnTo>
                    <a:pt x="504" y="498"/>
                  </a:lnTo>
                  <a:lnTo>
                    <a:pt x="486" y="516"/>
                  </a:lnTo>
                  <a:lnTo>
                    <a:pt x="456" y="522"/>
                  </a:lnTo>
                  <a:lnTo>
                    <a:pt x="486" y="546"/>
                  </a:lnTo>
                  <a:lnTo>
                    <a:pt x="516" y="552"/>
                  </a:lnTo>
                  <a:lnTo>
                    <a:pt x="528" y="564"/>
                  </a:lnTo>
                  <a:lnTo>
                    <a:pt x="546" y="564"/>
                  </a:lnTo>
                  <a:lnTo>
                    <a:pt x="558" y="576"/>
                  </a:lnTo>
                  <a:lnTo>
                    <a:pt x="582" y="582"/>
                  </a:lnTo>
                  <a:lnTo>
                    <a:pt x="648" y="624"/>
                  </a:lnTo>
                  <a:lnTo>
                    <a:pt x="660" y="642"/>
                  </a:lnTo>
                  <a:lnTo>
                    <a:pt x="654" y="672"/>
                  </a:lnTo>
                  <a:lnTo>
                    <a:pt x="678" y="708"/>
                  </a:lnTo>
                  <a:lnTo>
                    <a:pt x="672" y="720"/>
                  </a:lnTo>
                  <a:lnTo>
                    <a:pt x="642" y="720"/>
                  </a:lnTo>
                  <a:lnTo>
                    <a:pt x="636" y="708"/>
                  </a:lnTo>
                  <a:lnTo>
                    <a:pt x="594" y="684"/>
                  </a:lnTo>
                  <a:lnTo>
                    <a:pt x="582" y="696"/>
                  </a:lnTo>
                  <a:lnTo>
                    <a:pt x="552" y="696"/>
                  </a:lnTo>
                  <a:lnTo>
                    <a:pt x="522" y="702"/>
                  </a:lnTo>
                  <a:lnTo>
                    <a:pt x="552" y="726"/>
                  </a:lnTo>
                  <a:lnTo>
                    <a:pt x="552" y="738"/>
                  </a:lnTo>
                  <a:lnTo>
                    <a:pt x="576" y="756"/>
                  </a:lnTo>
                  <a:lnTo>
                    <a:pt x="588" y="756"/>
                  </a:lnTo>
                  <a:lnTo>
                    <a:pt x="594" y="768"/>
                  </a:lnTo>
                  <a:lnTo>
                    <a:pt x="606" y="780"/>
                  </a:lnTo>
                  <a:lnTo>
                    <a:pt x="606" y="786"/>
                  </a:lnTo>
                  <a:lnTo>
                    <a:pt x="570" y="780"/>
                  </a:lnTo>
                  <a:lnTo>
                    <a:pt x="552" y="798"/>
                  </a:lnTo>
                  <a:lnTo>
                    <a:pt x="540" y="786"/>
                  </a:lnTo>
                  <a:lnTo>
                    <a:pt x="552" y="774"/>
                  </a:lnTo>
                  <a:lnTo>
                    <a:pt x="522" y="756"/>
                  </a:lnTo>
                  <a:lnTo>
                    <a:pt x="498" y="762"/>
                  </a:lnTo>
                  <a:lnTo>
                    <a:pt x="498" y="768"/>
                  </a:lnTo>
                  <a:lnTo>
                    <a:pt x="516" y="798"/>
                  </a:lnTo>
                  <a:lnTo>
                    <a:pt x="540" y="840"/>
                  </a:lnTo>
                  <a:lnTo>
                    <a:pt x="552" y="870"/>
                  </a:lnTo>
                  <a:lnTo>
                    <a:pt x="552" y="888"/>
                  </a:lnTo>
                  <a:lnTo>
                    <a:pt x="570" y="918"/>
                  </a:lnTo>
                  <a:lnTo>
                    <a:pt x="522" y="888"/>
                  </a:lnTo>
                  <a:lnTo>
                    <a:pt x="510" y="864"/>
                  </a:lnTo>
                  <a:lnTo>
                    <a:pt x="486" y="864"/>
                  </a:lnTo>
                  <a:lnTo>
                    <a:pt x="474" y="894"/>
                  </a:lnTo>
                  <a:lnTo>
                    <a:pt x="474" y="936"/>
                  </a:lnTo>
                  <a:lnTo>
                    <a:pt x="456" y="918"/>
                  </a:lnTo>
                  <a:lnTo>
                    <a:pt x="462" y="894"/>
                  </a:lnTo>
                  <a:lnTo>
                    <a:pt x="450" y="870"/>
                  </a:lnTo>
                  <a:lnTo>
                    <a:pt x="408" y="858"/>
                  </a:lnTo>
                  <a:lnTo>
                    <a:pt x="402" y="828"/>
                  </a:lnTo>
                  <a:lnTo>
                    <a:pt x="390" y="852"/>
                  </a:lnTo>
                  <a:lnTo>
                    <a:pt x="396" y="864"/>
                  </a:lnTo>
                  <a:lnTo>
                    <a:pt x="384" y="882"/>
                  </a:lnTo>
                  <a:lnTo>
                    <a:pt x="366" y="864"/>
                  </a:lnTo>
                  <a:lnTo>
                    <a:pt x="342" y="828"/>
                  </a:lnTo>
                  <a:lnTo>
                    <a:pt x="336" y="804"/>
                  </a:lnTo>
                  <a:lnTo>
                    <a:pt x="348" y="792"/>
                  </a:lnTo>
                  <a:lnTo>
                    <a:pt x="348" y="768"/>
                  </a:lnTo>
                  <a:lnTo>
                    <a:pt x="312" y="744"/>
                  </a:lnTo>
                  <a:lnTo>
                    <a:pt x="282" y="726"/>
                  </a:lnTo>
                  <a:lnTo>
                    <a:pt x="246" y="696"/>
                  </a:lnTo>
                  <a:lnTo>
                    <a:pt x="258" y="672"/>
                  </a:lnTo>
                  <a:lnTo>
                    <a:pt x="276" y="666"/>
                  </a:lnTo>
                  <a:lnTo>
                    <a:pt x="294" y="642"/>
                  </a:lnTo>
                  <a:lnTo>
                    <a:pt x="324" y="654"/>
                  </a:lnTo>
                  <a:lnTo>
                    <a:pt x="348" y="636"/>
                  </a:lnTo>
                  <a:lnTo>
                    <a:pt x="378" y="630"/>
                  </a:lnTo>
                  <a:lnTo>
                    <a:pt x="438" y="666"/>
                  </a:lnTo>
                  <a:lnTo>
                    <a:pt x="462" y="672"/>
                  </a:lnTo>
                  <a:lnTo>
                    <a:pt x="486" y="690"/>
                  </a:lnTo>
                  <a:lnTo>
                    <a:pt x="504" y="672"/>
                  </a:lnTo>
                  <a:lnTo>
                    <a:pt x="528" y="654"/>
                  </a:lnTo>
                  <a:lnTo>
                    <a:pt x="498" y="654"/>
                  </a:lnTo>
                  <a:lnTo>
                    <a:pt x="480" y="642"/>
                  </a:lnTo>
                  <a:lnTo>
                    <a:pt x="462" y="642"/>
                  </a:lnTo>
                  <a:lnTo>
                    <a:pt x="456" y="624"/>
                  </a:lnTo>
                  <a:lnTo>
                    <a:pt x="432" y="630"/>
                  </a:lnTo>
                  <a:lnTo>
                    <a:pt x="390" y="612"/>
                  </a:lnTo>
                  <a:lnTo>
                    <a:pt x="366" y="606"/>
                  </a:lnTo>
                  <a:lnTo>
                    <a:pt x="348" y="630"/>
                  </a:lnTo>
                  <a:lnTo>
                    <a:pt x="312" y="624"/>
                  </a:lnTo>
                  <a:lnTo>
                    <a:pt x="294" y="600"/>
                  </a:lnTo>
                  <a:lnTo>
                    <a:pt x="264" y="630"/>
                  </a:lnTo>
                  <a:lnTo>
                    <a:pt x="246" y="618"/>
                  </a:lnTo>
                  <a:lnTo>
                    <a:pt x="234" y="582"/>
                  </a:lnTo>
                  <a:lnTo>
                    <a:pt x="192" y="528"/>
                  </a:lnTo>
                  <a:lnTo>
                    <a:pt x="198" y="516"/>
                  </a:lnTo>
                  <a:lnTo>
                    <a:pt x="180" y="510"/>
                  </a:lnTo>
                  <a:lnTo>
                    <a:pt x="150" y="468"/>
                  </a:lnTo>
                  <a:lnTo>
                    <a:pt x="90" y="432"/>
                  </a:lnTo>
                  <a:lnTo>
                    <a:pt x="90" y="390"/>
                  </a:lnTo>
                  <a:lnTo>
                    <a:pt x="108" y="378"/>
                  </a:lnTo>
                  <a:lnTo>
                    <a:pt x="126" y="342"/>
                  </a:lnTo>
                  <a:lnTo>
                    <a:pt x="132" y="306"/>
                  </a:lnTo>
                  <a:lnTo>
                    <a:pt x="192" y="288"/>
                  </a:lnTo>
                  <a:lnTo>
                    <a:pt x="216" y="252"/>
                  </a:lnTo>
                  <a:lnTo>
                    <a:pt x="222" y="210"/>
                  </a:lnTo>
                  <a:lnTo>
                    <a:pt x="282" y="174"/>
                  </a:lnTo>
                  <a:lnTo>
                    <a:pt x="324" y="162"/>
                  </a:lnTo>
                  <a:lnTo>
                    <a:pt x="330" y="150"/>
                  </a:lnTo>
                  <a:lnTo>
                    <a:pt x="360" y="132"/>
                  </a:lnTo>
                  <a:lnTo>
                    <a:pt x="438" y="138"/>
                  </a:lnTo>
                  <a:lnTo>
                    <a:pt x="474" y="120"/>
                  </a:lnTo>
                  <a:lnTo>
                    <a:pt x="498" y="114"/>
                  </a:lnTo>
                  <a:lnTo>
                    <a:pt x="522" y="102"/>
                  </a:lnTo>
                  <a:lnTo>
                    <a:pt x="534" y="108"/>
                  </a:lnTo>
                  <a:lnTo>
                    <a:pt x="588" y="108"/>
                  </a:lnTo>
                  <a:lnTo>
                    <a:pt x="624" y="102"/>
                  </a:lnTo>
                  <a:lnTo>
                    <a:pt x="654" y="78"/>
                  </a:lnTo>
                  <a:lnTo>
                    <a:pt x="690" y="84"/>
                  </a:lnTo>
                  <a:lnTo>
                    <a:pt x="732" y="84"/>
                  </a:lnTo>
                  <a:lnTo>
                    <a:pt x="732" y="102"/>
                  </a:lnTo>
                  <a:lnTo>
                    <a:pt x="762" y="108"/>
                  </a:lnTo>
                  <a:lnTo>
                    <a:pt x="786" y="90"/>
                  </a:lnTo>
                  <a:lnTo>
                    <a:pt x="816" y="90"/>
                  </a:lnTo>
                  <a:lnTo>
                    <a:pt x="840" y="108"/>
                  </a:lnTo>
                  <a:lnTo>
                    <a:pt x="870" y="90"/>
                  </a:lnTo>
                  <a:lnTo>
                    <a:pt x="936" y="96"/>
                  </a:lnTo>
                  <a:lnTo>
                    <a:pt x="954" y="84"/>
                  </a:lnTo>
                  <a:lnTo>
                    <a:pt x="942" y="60"/>
                  </a:lnTo>
                  <a:lnTo>
                    <a:pt x="948" y="24"/>
                  </a:lnTo>
                  <a:lnTo>
                    <a:pt x="98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4" name="Freeform 80">
              <a:extLst>
                <a:ext uri="{FF2B5EF4-FFF2-40B4-BE49-F238E27FC236}">
                  <a16:creationId xmlns:a16="http://schemas.microsoft.com/office/drawing/2014/main" id="{3E720CC2-F667-4992-8E33-9729524E06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7590" y="4138984"/>
              <a:ext cx="130544" cy="97909"/>
            </a:xfrm>
            <a:custGeom>
              <a:avLst/>
              <a:gdLst/>
              <a:ahLst/>
              <a:cxnLst>
                <a:cxn ang="0">
                  <a:pos x="90" y="408"/>
                </a:cxn>
                <a:cxn ang="0">
                  <a:pos x="132" y="396"/>
                </a:cxn>
                <a:cxn ang="0">
                  <a:pos x="198" y="450"/>
                </a:cxn>
                <a:cxn ang="0">
                  <a:pos x="258" y="564"/>
                </a:cxn>
                <a:cxn ang="0">
                  <a:pos x="174" y="540"/>
                </a:cxn>
                <a:cxn ang="0">
                  <a:pos x="126" y="498"/>
                </a:cxn>
                <a:cxn ang="0">
                  <a:pos x="60" y="444"/>
                </a:cxn>
                <a:cxn ang="0">
                  <a:pos x="30" y="420"/>
                </a:cxn>
                <a:cxn ang="0">
                  <a:pos x="6" y="396"/>
                </a:cxn>
                <a:cxn ang="0">
                  <a:pos x="24" y="390"/>
                </a:cxn>
                <a:cxn ang="0">
                  <a:pos x="546" y="0"/>
                </a:cxn>
                <a:cxn ang="0">
                  <a:pos x="624" y="78"/>
                </a:cxn>
                <a:cxn ang="0">
                  <a:pos x="648" y="144"/>
                </a:cxn>
                <a:cxn ang="0">
                  <a:pos x="708" y="198"/>
                </a:cxn>
                <a:cxn ang="0">
                  <a:pos x="780" y="222"/>
                </a:cxn>
                <a:cxn ang="0">
                  <a:pos x="840" y="264"/>
                </a:cxn>
                <a:cxn ang="0">
                  <a:pos x="798" y="276"/>
                </a:cxn>
                <a:cxn ang="0">
                  <a:pos x="708" y="312"/>
                </a:cxn>
                <a:cxn ang="0">
                  <a:pos x="720" y="378"/>
                </a:cxn>
                <a:cxn ang="0">
                  <a:pos x="702" y="420"/>
                </a:cxn>
                <a:cxn ang="0">
                  <a:pos x="714" y="456"/>
                </a:cxn>
                <a:cxn ang="0">
                  <a:pos x="696" y="516"/>
                </a:cxn>
                <a:cxn ang="0">
                  <a:pos x="678" y="516"/>
                </a:cxn>
                <a:cxn ang="0">
                  <a:pos x="666" y="468"/>
                </a:cxn>
                <a:cxn ang="0">
                  <a:pos x="648" y="498"/>
                </a:cxn>
                <a:cxn ang="0">
                  <a:pos x="654" y="558"/>
                </a:cxn>
                <a:cxn ang="0">
                  <a:pos x="660" y="624"/>
                </a:cxn>
                <a:cxn ang="0">
                  <a:pos x="624" y="624"/>
                </a:cxn>
                <a:cxn ang="0">
                  <a:pos x="588" y="600"/>
                </a:cxn>
                <a:cxn ang="0">
                  <a:pos x="588" y="516"/>
                </a:cxn>
                <a:cxn ang="0">
                  <a:pos x="540" y="480"/>
                </a:cxn>
                <a:cxn ang="0">
                  <a:pos x="540" y="450"/>
                </a:cxn>
                <a:cxn ang="0">
                  <a:pos x="510" y="426"/>
                </a:cxn>
                <a:cxn ang="0">
                  <a:pos x="492" y="414"/>
                </a:cxn>
                <a:cxn ang="0">
                  <a:pos x="444" y="438"/>
                </a:cxn>
                <a:cxn ang="0">
                  <a:pos x="402" y="468"/>
                </a:cxn>
                <a:cxn ang="0">
                  <a:pos x="360" y="504"/>
                </a:cxn>
                <a:cxn ang="0">
                  <a:pos x="348" y="534"/>
                </a:cxn>
                <a:cxn ang="0">
                  <a:pos x="300" y="540"/>
                </a:cxn>
                <a:cxn ang="0">
                  <a:pos x="312" y="498"/>
                </a:cxn>
                <a:cxn ang="0">
                  <a:pos x="324" y="450"/>
                </a:cxn>
                <a:cxn ang="0">
                  <a:pos x="246" y="420"/>
                </a:cxn>
                <a:cxn ang="0">
                  <a:pos x="156" y="342"/>
                </a:cxn>
                <a:cxn ang="0">
                  <a:pos x="174" y="294"/>
                </a:cxn>
                <a:cxn ang="0">
                  <a:pos x="108" y="222"/>
                </a:cxn>
                <a:cxn ang="0">
                  <a:pos x="90" y="162"/>
                </a:cxn>
                <a:cxn ang="0">
                  <a:pos x="6" y="132"/>
                </a:cxn>
                <a:cxn ang="0">
                  <a:pos x="66" y="84"/>
                </a:cxn>
                <a:cxn ang="0">
                  <a:pos x="210" y="132"/>
                </a:cxn>
                <a:cxn ang="0">
                  <a:pos x="276" y="108"/>
                </a:cxn>
                <a:cxn ang="0">
                  <a:pos x="216" y="60"/>
                </a:cxn>
                <a:cxn ang="0">
                  <a:pos x="270" y="12"/>
                </a:cxn>
                <a:cxn ang="0">
                  <a:pos x="366" y="96"/>
                </a:cxn>
                <a:cxn ang="0">
                  <a:pos x="450" y="78"/>
                </a:cxn>
                <a:cxn ang="0">
                  <a:pos x="546" y="0"/>
                </a:cxn>
              </a:cxnLst>
              <a:rect l="0" t="0" r="r" b="b"/>
              <a:pathLst>
                <a:path w="840" h="630">
                  <a:moveTo>
                    <a:pt x="48" y="378"/>
                  </a:moveTo>
                  <a:lnTo>
                    <a:pt x="90" y="408"/>
                  </a:lnTo>
                  <a:lnTo>
                    <a:pt x="108" y="396"/>
                  </a:lnTo>
                  <a:lnTo>
                    <a:pt x="132" y="396"/>
                  </a:lnTo>
                  <a:lnTo>
                    <a:pt x="156" y="438"/>
                  </a:lnTo>
                  <a:lnTo>
                    <a:pt x="198" y="450"/>
                  </a:lnTo>
                  <a:lnTo>
                    <a:pt x="264" y="546"/>
                  </a:lnTo>
                  <a:lnTo>
                    <a:pt x="258" y="564"/>
                  </a:lnTo>
                  <a:lnTo>
                    <a:pt x="210" y="546"/>
                  </a:lnTo>
                  <a:lnTo>
                    <a:pt x="174" y="540"/>
                  </a:lnTo>
                  <a:lnTo>
                    <a:pt x="132" y="522"/>
                  </a:lnTo>
                  <a:lnTo>
                    <a:pt x="126" y="498"/>
                  </a:lnTo>
                  <a:lnTo>
                    <a:pt x="60" y="462"/>
                  </a:lnTo>
                  <a:lnTo>
                    <a:pt x="60" y="444"/>
                  </a:lnTo>
                  <a:lnTo>
                    <a:pt x="54" y="420"/>
                  </a:lnTo>
                  <a:lnTo>
                    <a:pt x="30" y="420"/>
                  </a:lnTo>
                  <a:lnTo>
                    <a:pt x="12" y="396"/>
                  </a:lnTo>
                  <a:lnTo>
                    <a:pt x="6" y="396"/>
                  </a:lnTo>
                  <a:lnTo>
                    <a:pt x="0" y="390"/>
                  </a:lnTo>
                  <a:lnTo>
                    <a:pt x="24" y="390"/>
                  </a:lnTo>
                  <a:lnTo>
                    <a:pt x="48" y="378"/>
                  </a:lnTo>
                  <a:close/>
                  <a:moveTo>
                    <a:pt x="546" y="0"/>
                  </a:moveTo>
                  <a:lnTo>
                    <a:pt x="576" y="18"/>
                  </a:lnTo>
                  <a:lnTo>
                    <a:pt x="624" y="78"/>
                  </a:lnTo>
                  <a:lnTo>
                    <a:pt x="630" y="102"/>
                  </a:lnTo>
                  <a:lnTo>
                    <a:pt x="648" y="144"/>
                  </a:lnTo>
                  <a:lnTo>
                    <a:pt x="702" y="174"/>
                  </a:lnTo>
                  <a:lnTo>
                    <a:pt x="708" y="198"/>
                  </a:lnTo>
                  <a:lnTo>
                    <a:pt x="738" y="222"/>
                  </a:lnTo>
                  <a:lnTo>
                    <a:pt x="780" y="222"/>
                  </a:lnTo>
                  <a:lnTo>
                    <a:pt x="822" y="234"/>
                  </a:lnTo>
                  <a:lnTo>
                    <a:pt x="840" y="264"/>
                  </a:lnTo>
                  <a:lnTo>
                    <a:pt x="822" y="264"/>
                  </a:lnTo>
                  <a:lnTo>
                    <a:pt x="798" y="276"/>
                  </a:lnTo>
                  <a:lnTo>
                    <a:pt x="756" y="276"/>
                  </a:lnTo>
                  <a:lnTo>
                    <a:pt x="708" y="312"/>
                  </a:lnTo>
                  <a:lnTo>
                    <a:pt x="714" y="348"/>
                  </a:lnTo>
                  <a:lnTo>
                    <a:pt x="720" y="378"/>
                  </a:lnTo>
                  <a:lnTo>
                    <a:pt x="702" y="396"/>
                  </a:lnTo>
                  <a:lnTo>
                    <a:pt x="702" y="420"/>
                  </a:lnTo>
                  <a:lnTo>
                    <a:pt x="714" y="432"/>
                  </a:lnTo>
                  <a:lnTo>
                    <a:pt x="714" y="456"/>
                  </a:lnTo>
                  <a:lnTo>
                    <a:pt x="696" y="468"/>
                  </a:lnTo>
                  <a:lnTo>
                    <a:pt x="696" y="516"/>
                  </a:lnTo>
                  <a:lnTo>
                    <a:pt x="690" y="534"/>
                  </a:lnTo>
                  <a:lnTo>
                    <a:pt x="678" y="516"/>
                  </a:lnTo>
                  <a:lnTo>
                    <a:pt x="690" y="486"/>
                  </a:lnTo>
                  <a:lnTo>
                    <a:pt x="666" y="468"/>
                  </a:lnTo>
                  <a:lnTo>
                    <a:pt x="654" y="474"/>
                  </a:lnTo>
                  <a:lnTo>
                    <a:pt x="648" y="498"/>
                  </a:lnTo>
                  <a:lnTo>
                    <a:pt x="660" y="534"/>
                  </a:lnTo>
                  <a:lnTo>
                    <a:pt x="654" y="558"/>
                  </a:lnTo>
                  <a:lnTo>
                    <a:pt x="660" y="570"/>
                  </a:lnTo>
                  <a:lnTo>
                    <a:pt x="660" y="624"/>
                  </a:lnTo>
                  <a:lnTo>
                    <a:pt x="648" y="630"/>
                  </a:lnTo>
                  <a:lnTo>
                    <a:pt x="624" y="624"/>
                  </a:lnTo>
                  <a:lnTo>
                    <a:pt x="612" y="606"/>
                  </a:lnTo>
                  <a:lnTo>
                    <a:pt x="588" y="600"/>
                  </a:lnTo>
                  <a:lnTo>
                    <a:pt x="534" y="546"/>
                  </a:lnTo>
                  <a:lnTo>
                    <a:pt x="588" y="516"/>
                  </a:lnTo>
                  <a:lnTo>
                    <a:pt x="552" y="498"/>
                  </a:lnTo>
                  <a:lnTo>
                    <a:pt x="540" y="480"/>
                  </a:lnTo>
                  <a:lnTo>
                    <a:pt x="558" y="468"/>
                  </a:lnTo>
                  <a:lnTo>
                    <a:pt x="540" y="450"/>
                  </a:lnTo>
                  <a:lnTo>
                    <a:pt x="528" y="426"/>
                  </a:lnTo>
                  <a:lnTo>
                    <a:pt x="510" y="426"/>
                  </a:lnTo>
                  <a:lnTo>
                    <a:pt x="510" y="420"/>
                  </a:lnTo>
                  <a:lnTo>
                    <a:pt x="492" y="414"/>
                  </a:lnTo>
                  <a:lnTo>
                    <a:pt x="462" y="438"/>
                  </a:lnTo>
                  <a:lnTo>
                    <a:pt x="444" y="438"/>
                  </a:lnTo>
                  <a:lnTo>
                    <a:pt x="420" y="462"/>
                  </a:lnTo>
                  <a:lnTo>
                    <a:pt x="402" y="468"/>
                  </a:lnTo>
                  <a:lnTo>
                    <a:pt x="378" y="504"/>
                  </a:lnTo>
                  <a:lnTo>
                    <a:pt x="360" y="504"/>
                  </a:lnTo>
                  <a:lnTo>
                    <a:pt x="354" y="516"/>
                  </a:lnTo>
                  <a:lnTo>
                    <a:pt x="348" y="534"/>
                  </a:lnTo>
                  <a:lnTo>
                    <a:pt x="318" y="546"/>
                  </a:lnTo>
                  <a:lnTo>
                    <a:pt x="300" y="540"/>
                  </a:lnTo>
                  <a:lnTo>
                    <a:pt x="300" y="510"/>
                  </a:lnTo>
                  <a:lnTo>
                    <a:pt x="312" y="498"/>
                  </a:lnTo>
                  <a:lnTo>
                    <a:pt x="288" y="462"/>
                  </a:lnTo>
                  <a:lnTo>
                    <a:pt x="324" y="450"/>
                  </a:lnTo>
                  <a:lnTo>
                    <a:pt x="288" y="420"/>
                  </a:lnTo>
                  <a:lnTo>
                    <a:pt x="246" y="420"/>
                  </a:lnTo>
                  <a:lnTo>
                    <a:pt x="180" y="384"/>
                  </a:lnTo>
                  <a:lnTo>
                    <a:pt x="156" y="342"/>
                  </a:lnTo>
                  <a:lnTo>
                    <a:pt x="180" y="324"/>
                  </a:lnTo>
                  <a:lnTo>
                    <a:pt x="174" y="294"/>
                  </a:lnTo>
                  <a:lnTo>
                    <a:pt x="114" y="252"/>
                  </a:lnTo>
                  <a:lnTo>
                    <a:pt x="108" y="222"/>
                  </a:lnTo>
                  <a:lnTo>
                    <a:pt x="120" y="186"/>
                  </a:lnTo>
                  <a:lnTo>
                    <a:pt x="90" y="162"/>
                  </a:lnTo>
                  <a:lnTo>
                    <a:pt x="36" y="156"/>
                  </a:lnTo>
                  <a:lnTo>
                    <a:pt x="6" y="132"/>
                  </a:lnTo>
                  <a:lnTo>
                    <a:pt x="6" y="108"/>
                  </a:lnTo>
                  <a:lnTo>
                    <a:pt x="66" y="84"/>
                  </a:lnTo>
                  <a:lnTo>
                    <a:pt x="156" y="132"/>
                  </a:lnTo>
                  <a:lnTo>
                    <a:pt x="210" y="132"/>
                  </a:lnTo>
                  <a:lnTo>
                    <a:pt x="264" y="156"/>
                  </a:lnTo>
                  <a:lnTo>
                    <a:pt x="276" y="108"/>
                  </a:lnTo>
                  <a:lnTo>
                    <a:pt x="252" y="78"/>
                  </a:lnTo>
                  <a:lnTo>
                    <a:pt x="216" y="60"/>
                  </a:lnTo>
                  <a:lnTo>
                    <a:pt x="228" y="6"/>
                  </a:lnTo>
                  <a:lnTo>
                    <a:pt x="270" y="12"/>
                  </a:lnTo>
                  <a:lnTo>
                    <a:pt x="342" y="66"/>
                  </a:lnTo>
                  <a:lnTo>
                    <a:pt x="366" y="96"/>
                  </a:lnTo>
                  <a:lnTo>
                    <a:pt x="432" y="102"/>
                  </a:lnTo>
                  <a:lnTo>
                    <a:pt x="450" y="78"/>
                  </a:lnTo>
                  <a:lnTo>
                    <a:pt x="492" y="60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5" name="Freeform 81">
              <a:extLst>
                <a:ext uri="{FF2B5EF4-FFF2-40B4-BE49-F238E27FC236}">
                  <a16:creationId xmlns:a16="http://schemas.microsoft.com/office/drawing/2014/main" id="{A53D0B78-8BFB-4821-8E24-A12EE5C57F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266400" y="4200526"/>
              <a:ext cx="489542" cy="356199"/>
            </a:xfrm>
            <a:custGeom>
              <a:avLst/>
              <a:gdLst/>
              <a:ahLst/>
              <a:cxnLst>
                <a:cxn ang="0">
                  <a:pos x="132" y="48"/>
                </a:cxn>
                <a:cxn ang="0">
                  <a:pos x="282" y="150"/>
                </a:cxn>
                <a:cxn ang="0">
                  <a:pos x="420" y="138"/>
                </a:cxn>
                <a:cxn ang="0">
                  <a:pos x="492" y="66"/>
                </a:cxn>
                <a:cxn ang="0">
                  <a:pos x="582" y="30"/>
                </a:cxn>
                <a:cxn ang="0">
                  <a:pos x="624" y="102"/>
                </a:cxn>
                <a:cxn ang="0">
                  <a:pos x="696" y="228"/>
                </a:cxn>
                <a:cxn ang="0">
                  <a:pos x="762" y="294"/>
                </a:cxn>
                <a:cxn ang="0">
                  <a:pos x="852" y="372"/>
                </a:cxn>
                <a:cxn ang="0">
                  <a:pos x="984" y="420"/>
                </a:cxn>
                <a:cxn ang="0">
                  <a:pos x="1254" y="504"/>
                </a:cxn>
                <a:cxn ang="0">
                  <a:pos x="1566" y="444"/>
                </a:cxn>
                <a:cxn ang="0">
                  <a:pos x="1650" y="318"/>
                </a:cxn>
                <a:cxn ang="0">
                  <a:pos x="1884" y="246"/>
                </a:cxn>
                <a:cxn ang="0">
                  <a:pos x="2046" y="258"/>
                </a:cxn>
                <a:cxn ang="0">
                  <a:pos x="2292" y="324"/>
                </a:cxn>
                <a:cxn ang="0">
                  <a:pos x="2436" y="384"/>
                </a:cxn>
                <a:cxn ang="0">
                  <a:pos x="2622" y="546"/>
                </a:cxn>
                <a:cxn ang="0">
                  <a:pos x="2634" y="702"/>
                </a:cxn>
                <a:cxn ang="0">
                  <a:pos x="2580" y="786"/>
                </a:cxn>
                <a:cxn ang="0">
                  <a:pos x="2604" y="918"/>
                </a:cxn>
                <a:cxn ang="0">
                  <a:pos x="2616" y="1044"/>
                </a:cxn>
                <a:cxn ang="0">
                  <a:pos x="2688" y="1272"/>
                </a:cxn>
                <a:cxn ang="0">
                  <a:pos x="2844" y="1434"/>
                </a:cxn>
                <a:cxn ang="0">
                  <a:pos x="2904" y="1764"/>
                </a:cxn>
                <a:cxn ang="0">
                  <a:pos x="3048" y="1812"/>
                </a:cxn>
                <a:cxn ang="0">
                  <a:pos x="3108" y="1950"/>
                </a:cxn>
                <a:cxn ang="0">
                  <a:pos x="3012" y="2052"/>
                </a:cxn>
                <a:cxn ang="0">
                  <a:pos x="2922" y="2166"/>
                </a:cxn>
                <a:cxn ang="0">
                  <a:pos x="2916" y="2280"/>
                </a:cxn>
                <a:cxn ang="0">
                  <a:pos x="2766" y="2244"/>
                </a:cxn>
                <a:cxn ang="0">
                  <a:pos x="2688" y="2250"/>
                </a:cxn>
                <a:cxn ang="0">
                  <a:pos x="2436" y="2196"/>
                </a:cxn>
                <a:cxn ang="0">
                  <a:pos x="2250" y="2190"/>
                </a:cxn>
                <a:cxn ang="0">
                  <a:pos x="2154" y="2004"/>
                </a:cxn>
                <a:cxn ang="0">
                  <a:pos x="2052" y="1986"/>
                </a:cxn>
                <a:cxn ang="0">
                  <a:pos x="1914" y="2052"/>
                </a:cxn>
                <a:cxn ang="0">
                  <a:pos x="1692" y="2058"/>
                </a:cxn>
                <a:cxn ang="0">
                  <a:pos x="1506" y="1944"/>
                </a:cxn>
                <a:cxn ang="0">
                  <a:pos x="1440" y="1902"/>
                </a:cxn>
                <a:cxn ang="0">
                  <a:pos x="1248" y="1770"/>
                </a:cxn>
                <a:cxn ang="0">
                  <a:pos x="1218" y="1728"/>
                </a:cxn>
                <a:cxn ang="0">
                  <a:pos x="1170" y="1656"/>
                </a:cxn>
                <a:cxn ang="0">
                  <a:pos x="1014" y="1560"/>
                </a:cxn>
                <a:cxn ang="0">
                  <a:pos x="936" y="1506"/>
                </a:cxn>
                <a:cxn ang="0">
                  <a:pos x="918" y="1542"/>
                </a:cxn>
                <a:cxn ang="0">
                  <a:pos x="846" y="1524"/>
                </a:cxn>
                <a:cxn ang="0">
                  <a:pos x="720" y="1404"/>
                </a:cxn>
                <a:cxn ang="0">
                  <a:pos x="678" y="1224"/>
                </a:cxn>
                <a:cxn ang="0">
                  <a:pos x="474" y="1098"/>
                </a:cxn>
                <a:cxn ang="0">
                  <a:pos x="438" y="1032"/>
                </a:cxn>
                <a:cxn ang="0">
                  <a:pos x="324" y="960"/>
                </a:cxn>
                <a:cxn ang="0">
                  <a:pos x="336" y="840"/>
                </a:cxn>
                <a:cxn ang="0">
                  <a:pos x="396" y="732"/>
                </a:cxn>
                <a:cxn ang="0">
                  <a:pos x="438" y="666"/>
                </a:cxn>
                <a:cxn ang="0">
                  <a:pos x="300" y="618"/>
                </a:cxn>
                <a:cxn ang="0">
                  <a:pos x="192" y="546"/>
                </a:cxn>
                <a:cxn ang="0">
                  <a:pos x="144" y="432"/>
                </a:cxn>
                <a:cxn ang="0">
                  <a:pos x="72" y="234"/>
                </a:cxn>
                <a:cxn ang="0">
                  <a:pos x="0" y="66"/>
                </a:cxn>
              </a:cxnLst>
              <a:rect l="0" t="0" r="r" b="b"/>
              <a:pathLst>
                <a:path w="3150" h="2292">
                  <a:moveTo>
                    <a:pt x="78" y="0"/>
                  </a:moveTo>
                  <a:lnTo>
                    <a:pt x="84" y="0"/>
                  </a:lnTo>
                  <a:lnTo>
                    <a:pt x="102" y="24"/>
                  </a:lnTo>
                  <a:lnTo>
                    <a:pt x="126" y="24"/>
                  </a:lnTo>
                  <a:lnTo>
                    <a:pt x="132" y="48"/>
                  </a:lnTo>
                  <a:lnTo>
                    <a:pt x="132" y="66"/>
                  </a:lnTo>
                  <a:lnTo>
                    <a:pt x="198" y="102"/>
                  </a:lnTo>
                  <a:lnTo>
                    <a:pt x="204" y="126"/>
                  </a:lnTo>
                  <a:lnTo>
                    <a:pt x="246" y="144"/>
                  </a:lnTo>
                  <a:lnTo>
                    <a:pt x="282" y="150"/>
                  </a:lnTo>
                  <a:lnTo>
                    <a:pt x="330" y="168"/>
                  </a:lnTo>
                  <a:lnTo>
                    <a:pt x="336" y="150"/>
                  </a:lnTo>
                  <a:lnTo>
                    <a:pt x="372" y="144"/>
                  </a:lnTo>
                  <a:lnTo>
                    <a:pt x="390" y="150"/>
                  </a:lnTo>
                  <a:lnTo>
                    <a:pt x="420" y="138"/>
                  </a:lnTo>
                  <a:lnTo>
                    <a:pt x="426" y="120"/>
                  </a:lnTo>
                  <a:lnTo>
                    <a:pt x="432" y="108"/>
                  </a:lnTo>
                  <a:lnTo>
                    <a:pt x="450" y="108"/>
                  </a:lnTo>
                  <a:lnTo>
                    <a:pt x="474" y="72"/>
                  </a:lnTo>
                  <a:lnTo>
                    <a:pt x="492" y="66"/>
                  </a:lnTo>
                  <a:lnTo>
                    <a:pt x="516" y="42"/>
                  </a:lnTo>
                  <a:lnTo>
                    <a:pt x="534" y="42"/>
                  </a:lnTo>
                  <a:lnTo>
                    <a:pt x="564" y="18"/>
                  </a:lnTo>
                  <a:lnTo>
                    <a:pt x="582" y="24"/>
                  </a:lnTo>
                  <a:lnTo>
                    <a:pt x="582" y="30"/>
                  </a:lnTo>
                  <a:lnTo>
                    <a:pt x="600" y="30"/>
                  </a:lnTo>
                  <a:lnTo>
                    <a:pt x="612" y="54"/>
                  </a:lnTo>
                  <a:lnTo>
                    <a:pt x="630" y="72"/>
                  </a:lnTo>
                  <a:lnTo>
                    <a:pt x="612" y="84"/>
                  </a:lnTo>
                  <a:lnTo>
                    <a:pt x="624" y="102"/>
                  </a:lnTo>
                  <a:lnTo>
                    <a:pt x="660" y="120"/>
                  </a:lnTo>
                  <a:lnTo>
                    <a:pt x="606" y="150"/>
                  </a:lnTo>
                  <a:lnTo>
                    <a:pt x="660" y="204"/>
                  </a:lnTo>
                  <a:lnTo>
                    <a:pt x="684" y="210"/>
                  </a:lnTo>
                  <a:lnTo>
                    <a:pt x="696" y="228"/>
                  </a:lnTo>
                  <a:lnTo>
                    <a:pt x="720" y="234"/>
                  </a:lnTo>
                  <a:lnTo>
                    <a:pt x="732" y="228"/>
                  </a:lnTo>
                  <a:lnTo>
                    <a:pt x="732" y="234"/>
                  </a:lnTo>
                  <a:lnTo>
                    <a:pt x="756" y="264"/>
                  </a:lnTo>
                  <a:lnTo>
                    <a:pt x="762" y="294"/>
                  </a:lnTo>
                  <a:lnTo>
                    <a:pt x="750" y="330"/>
                  </a:lnTo>
                  <a:lnTo>
                    <a:pt x="762" y="342"/>
                  </a:lnTo>
                  <a:lnTo>
                    <a:pt x="786" y="342"/>
                  </a:lnTo>
                  <a:lnTo>
                    <a:pt x="816" y="372"/>
                  </a:lnTo>
                  <a:lnTo>
                    <a:pt x="852" y="372"/>
                  </a:lnTo>
                  <a:lnTo>
                    <a:pt x="876" y="384"/>
                  </a:lnTo>
                  <a:lnTo>
                    <a:pt x="912" y="372"/>
                  </a:lnTo>
                  <a:lnTo>
                    <a:pt x="948" y="390"/>
                  </a:lnTo>
                  <a:lnTo>
                    <a:pt x="972" y="390"/>
                  </a:lnTo>
                  <a:lnTo>
                    <a:pt x="984" y="420"/>
                  </a:lnTo>
                  <a:lnTo>
                    <a:pt x="1002" y="450"/>
                  </a:lnTo>
                  <a:lnTo>
                    <a:pt x="1080" y="474"/>
                  </a:lnTo>
                  <a:lnTo>
                    <a:pt x="1116" y="480"/>
                  </a:lnTo>
                  <a:lnTo>
                    <a:pt x="1212" y="504"/>
                  </a:lnTo>
                  <a:lnTo>
                    <a:pt x="1254" y="504"/>
                  </a:lnTo>
                  <a:lnTo>
                    <a:pt x="1356" y="474"/>
                  </a:lnTo>
                  <a:lnTo>
                    <a:pt x="1434" y="468"/>
                  </a:lnTo>
                  <a:lnTo>
                    <a:pt x="1524" y="474"/>
                  </a:lnTo>
                  <a:lnTo>
                    <a:pt x="1554" y="480"/>
                  </a:lnTo>
                  <a:lnTo>
                    <a:pt x="1566" y="444"/>
                  </a:lnTo>
                  <a:lnTo>
                    <a:pt x="1542" y="414"/>
                  </a:lnTo>
                  <a:lnTo>
                    <a:pt x="1530" y="378"/>
                  </a:lnTo>
                  <a:lnTo>
                    <a:pt x="1560" y="360"/>
                  </a:lnTo>
                  <a:lnTo>
                    <a:pt x="1638" y="354"/>
                  </a:lnTo>
                  <a:lnTo>
                    <a:pt x="1650" y="318"/>
                  </a:lnTo>
                  <a:lnTo>
                    <a:pt x="1668" y="294"/>
                  </a:lnTo>
                  <a:lnTo>
                    <a:pt x="1698" y="294"/>
                  </a:lnTo>
                  <a:lnTo>
                    <a:pt x="1758" y="246"/>
                  </a:lnTo>
                  <a:lnTo>
                    <a:pt x="1824" y="234"/>
                  </a:lnTo>
                  <a:lnTo>
                    <a:pt x="1884" y="246"/>
                  </a:lnTo>
                  <a:lnTo>
                    <a:pt x="1896" y="210"/>
                  </a:lnTo>
                  <a:lnTo>
                    <a:pt x="1926" y="204"/>
                  </a:lnTo>
                  <a:lnTo>
                    <a:pt x="1956" y="216"/>
                  </a:lnTo>
                  <a:lnTo>
                    <a:pt x="1992" y="216"/>
                  </a:lnTo>
                  <a:lnTo>
                    <a:pt x="2046" y="258"/>
                  </a:lnTo>
                  <a:lnTo>
                    <a:pt x="2094" y="270"/>
                  </a:lnTo>
                  <a:lnTo>
                    <a:pt x="2184" y="318"/>
                  </a:lnTo>
                  <a:lnTo>
                    <a:pt x="2208" y="318"/>
                  </a:lnTo>
                  <a:lnTo>
                    <a:pt x="2232" y="300"/>
                  </a:lnTo>
                  <a:lnTo>
                    <a:pt x="2292" y="324"/>
                  </a:lnTo>
                  <a:lnTo>
                    <a:pt x="2322" y="330"/>
                  </a:lnTo>
                  <a:lnTo>
                    <a:pt x="2334" y="372"/>
                  </a:lnTo>
                  <a:lnTo>
                    <a:pt x="2346" y="384"/>
                  </a:lnTo>
                  <a:lnTo>
                    <a:pt x="2382" y="372"/>
                  </a:lnTo>
                  <a:lnTo>
                    <a:pt x="2436" y="384"/>
                  </a:lnTo>
                  <a:lnTo>
                    <a:pt x="2502" y="462"/>
                  </a:lnTo>
                  <a:lnTo>
                    <a:pt x="2568" y="468"/>
                  </a:lnTo>
                  <a:lnTo>
                    <a:pt x="2604" y="486"/>
                  </a:lnTo>
                  <a:lnTo>
                    <a:pt x="2628" y="522"/>
                  </a:lnTo>
                  <a:lnTo>
                    <a:pt x="2622" y="546"/>
                  </a:lnTo>
                  <a:lnTo>
                    <a:pt x="2634" y="576"/>
                  </a:lnTo>
                  <a:lnTo>
                    <a:pt x="2634" y="600"/>
                  </a:lnTo>
                  <a:lnTo>
                    <a:pt x="2646" y="624"/>
                  </a:lnTo>
                  <a:lnTo>
                    <a:pt x="2646" y="684"/>
                  </a:lnTo>
                  <a:lnTo>
                    <a:pt x="2634" y="702"/>
                  </a:lnTo>
                  <a:lnTo>
                    <a:pt x="2658" y="726"/>
                  </a:lnTo>
                  <a:lnTo>
                    <a:pt x="2646" y="738"/>
                  </a:lnTo>
                  <a:lnTo>
                    <a:pt x="2652" y="756"/>
                  </a:lnTo>
                  <a:lnTo>
                    <a:pt x="2610" y="780"/>
                  </a:lnTo>
                  <a:lnTo>
                    <a:pt x="2580" y="786"/>
                  </a:lnTo>
                  <a:lnTo>
                    <a:pt x="2592" y="804"/>
                  </a:lnTo>
                  <a:lnTo>
                    <a:pt x="2616" y="822"/>
                  </a:lnTo>
                  <a:lnTo>
                    <a:pt x="2586" y="858"/>
                  </a:lnTo>
                  <a:lnTo>
                    <a:pt x="2598" y="864"/>
                  </a:lnTo>
                  <a:lnTo>
                    <a:pt x="2604" y="918"/>
                  </a:lnTo>
                  <a:lnTo>
                    <a:pt x="2604" y="942"/>
                  </a:lnTo>
                  <a:lnTo>
                    <a:pt x="2658" y="954"/>
                  </a:lnTo>
                  <a:lnTo>
                    <a:pt x="2670" y="954"/>
                  </a:lnTo>
                  <a:lnTo>
                    <a:pt x="2622" y="1008"/>
                  </a:lnTo>
                  <a:lnTo>
                    <a:pt x="2616" y="1044"/>
                  </a:lnTo>
                  <a:lnTo>
                    <a:pt x="2658" y="1116"/>
                  </a:lnTo>
                  <a:lnTo>
                    <a:pt x="2676" y="1182"/>
                  </a:lnTo>
                  <a:lnTo>
                    <a:pt x="2670" y="1200"/>
                  </a:lnTo>
                  <a:lnTo>
                    <a:pt x="2682" y="1224"/>
                  </a:lnTo>
                  <a:lnTo>
                    <a:pt x="2688" y="1272"/>
                  </a:lnTo>
                  <a:lnTo>
                    <a:pt x="2820" y="1278"/>
                  </a:lnTo>
                  <a:lnTo>
                    <a:pt x="2844" y="1326"/>
                  </a:lnTo>
                  <a:lnTo>
                    <a:pt x="2844" y="1362"/>
                  </a:lnTo>
                  <a:lnTo>
                    <a:pt x="2856" y="1416"/>
                  </a:lnTo>
                  <a:lnTo>
                    <a:pt x="2844" y="1434"/>
                  </a:lnTo>
                  <a:lnTo>
                    <a:pt x="2730" y="1578"/>
                  </a:lnTo>
                  <a:lnTo>
                    <a:pt x="2808" y="1674"/>
                  </a:lnTo>
                  <a:lnTo>
                    <a:pt x="2826" y="1704"/>
                  </a:lnTo>
                  <a:lnTo>
                    <a:pt x="2868" y="1746"/>
                  </a:lnTo>
                  <a:lnTo>
                    <a:pt x="2904" y="1764"/>
                  </a:lnTo>
                  <a:lnTo>
                    <a:pt x="2922" y="1776"/>
                  </a:lnTo>
                  <a:lnTo>
                    <a:pt x="2970" y="1782"/>
                  </a:lnTo>
                  <a:lnTo>
                    <a:pt x="3000" y="1788"/>
                  </a:lnTo>
                  <a:lnTo>
                    <a:pt x="3006" y="1806"/>
                  </a:lnTo>
                  <a:lnTo>
                    <a:pt x="3048" y="1812"/>
                  </a:lnTo>
                  <a:lnTo>
                    <a:pt x="3048" y="1854"/>
                  </a:lnTo>
                  <a:lnTo>
                    <a:pt x="3060" y="1890"/>
                  </a:lnTo>
                  <a:lnTo>
                    <a:pt x="3060" y="1926"/>
                  </a:lnTo>
                  <a:lnTo>
                    <a:pt x="3066" y="1950"/>
                  </a:lnTo>
                  <a:lnTo>
                    <a:pt x="3108" y="1950"/>
                  </a:lnTo>
                  <a:lnTo>
                    <a:pt x="3144" y="1974"/>
                  </a:lnTo>
                  <a:lnTo>
                    <a:pt x="3150" y="2028"/>
                  </a:lnTo>
                  <a:lnTo>
                    <a:pt x="3126" y="2046"/>
                  </a:lnTo>
                  <a:lnTo>
                    <a:pt x="3090" y="2034"/>
                  </a:lnTo>
                  <a:lnTo>
                    <a:pt x="3012" y="2052"/>
                  </a:lnTo>
                  <a:lnTo>
                    <a:pt x="3000" y="2070"/>
                  </a:lnTo>
                  <a:lnTo>
                    <a:pt x="2952" y="2088"/>
                  </a:lnTo>
                  <a:lnTo>
                    <a:pt x="2934" y="2112"/>
                  </a:lnTo>
                  <a:lnTo>
                    <a:pt x="2946" y="2136"/>
                  </a:lnTo>
                  <a:lnTo>
                    <a:pt x="2922" y="2166"/>
                  </a:lnTo>
                  <a:lnTo>
                    <a:pt x="2934" y="2202"/>
                  </a:lnTo>
                  <a:lnTo>
                    <a:pt x="2928" y="2250"/>
                  </a:lnTo>
                  <a:lnTo>
                    <a:pt x="2928" y="2274"/>
                  </a:lnTo>
                  <a:lnTo>
                    <a:pt x="2922" y="2274"/>
                  </a:lnTo>
                  <a:lnTo>
                    <a:pt x="2916" y="2280"/>
                  </a:lnTo>
                  <a:lnTo>
                    <a:pt x="2892" y="2292"/>
                  </a:lnTo>
                  <a:lnTo>
                    <a:pt x="2838" y="2280"/>
                  </a:lnTo>
                  <a:lnTo>
                    <a:pt x="2802" y="2262"/>
                  </a:lnTo>
                  <a:lnTo>
                    <a:pt x="2784" y="2238"/>
                  </a:lnTo>
                  <a:lnTo>
                    <a:pt x="2766" y="2244"/>
                  </a:lnTo>
                  <a:lnTo>
                    <a:pt x="2760" y="2268"/>
                  </a:lnTo>
                  <a:lnTo>
                    <a:pt x="2748" y="2268"/>
                  </a:lnTo>
                  <a:lnTo>
                    <a:pt x="2730" y="2250"/>
                  </a:lnTo>
                  <a:lnTo>
                    <a:pt x="2712" y="2256"/>
                  </a:lnTo>
                  <a:lnTo>
                    <a:pt x="2688" y="2250"/>
                  </a:lnTo>
                  <a:lnTo>
                    <a:pt x="2622" y="2244"/>
                  </a:lnTo>
                  <a:lnTo>
                    <a:pt x="2574" y="2226"/>
                  </a:lnTo>
                  <a:lnTo>
                    <a:pt x="2484" y="2232"/>
                  </a:lnTo>
                  <a:lnTo>
                    <a:pt x="2448" y="2196"/>
                  </a:lnTo>
                  <a:lnTo>
                    <a:pt x="2436" y="2196"/>
                  </a:lnTo>
                  <a:lnTo>
                    <a:pt x="2400" y="2226"/>
                  </a:lnTo>
                  <a:lnTo>
                    <a:pt x="2370" y="2202"/>
                  </a:lnTo>
                  <a:lnTo>
                    <a:pt x="2334" y="2202"/>
                  </a:lnTo>
                  <a:lnTo>
                    <a:pt x="2256" y="2208"/>
                  </a:lnTo>
                  <a:lnTo>
                    <a:pt x="2250" y="2190"/>
                  </a:lnTo>
                  <a:lnTo>
                    <a:pt x="2232" y="2178"/>
                  </a:lnTo>
                  <a:lnTo>
                    <a:pt x="2226" y="2142"/>
                  </a:lnTo>
                  <a:lnTo>
                    <a:pt x="2196" y="2094"/>
                  </a:lnTo>
                  <a:lnTo>
                    <a:pt x="2184" y="2040"/>
                  </a:lnTo>
                  <a:lnTo>
                    <a:pt x="2154" y="2004"/>
                  </a:lnTo>
                  <a:lnTo>
                    <a:pt x="2148" y="1992"/>
                  </a:lnTo>
                  <a:lnTo>
                    <a:pt x="2136" y="1992"/>
                  </a:lnTo>
                  <a:lnTo>
                    <a:pt x="2136" y="1980"/>
                  </a:lnTo>
                  <a:lnTo>
                    <a:pt x="2082" y="1974"/>
                  </a:lnTo>
                  <a:lnTo>
                    <a:pt x="2052" y="1986"/>
                  </a:lnTo>
                  <a:lnTo>
                    <a:pt x="2010" y="2010"/>
                  </a:lnTo>
                  <a:lnTo>
                    <a:pt x="1980" y="2010"/>
                  </a:lnTo>
                  <a:lnTo>
                    <a:pt x="1974" y="1998"/>
                  </a:lnTo>
                  <a:lnTo>
                    <a:pt x="1974" y="2016"/>
                  </a:lnTo>
                  <a:lnTo>
                    <a:pt x="1914" y="2052"/>
                  </a:lnTo>
                  <a:lnTo>
                    <a:pt x="1860" y="2094"/>
                  </a:lnTo>
                  <a:lnTo>
                    <a:pt x="1800" y="2052"/>
                  </a:lnTo>
                  <a:lnTo>
                    <a:pt x="1746" y="2040"/>
                  </a:lnTo>
                  <a:lnTo>
                    <a:pt x="1710" y="2046"/>
                  </a:lnTo>
                  <a:lnTo>
                    <a:pt x="1692" y="2058"/>
                  </a:lnTo>
                  <a:lnTo>
                    <a:pt x="1638" y="2010"/>
                  </a:lnTo>
                  <a:lnTo>
                    <a:pt x="1614" y="2010"/>
                  </a:lnTo>
                  <a:lnTo>
                    <a:pt x="1590" y="1992"/>
                  </a:lnTo>
                  <a:lnTo>
                    <a:pt x="1554" y="1986"/>
                  </a:lnTo>
                  <a:lnTo>
                    <a:pt x="1506" y="1944"/>
                  </a:lnTo>
                  <a:lnTo>
                    <a:pt x="1530" y="1932"/>
                  </a:lnTo>
                  <a:lnTo>
                    <a:pt x="1524" y="1914"/>
                  </a:lnTo>
                  <a:lnTo>
                    <a:pt x="1494" y="1914"/>
                  </a:lnTo>
                  <a:lnTo>
                    <a:pt x="1488" y="1908"/>
                  </a:lnTo>
                  <a:lnTo>
                    <a:pt x="1440" y="1902"/>
                  </a:lnTo>
                  <a:lnTo>
                    <a:pt x="1422" y="1890"/>
                  </a:lnTo>
                  <a:lnTo>
                    <a:pt x="1380" y="1878"/>
                  </a:lnTo>
                  <a:lnTo>
                    <a:pt x="1326" y="1878"/>
                  </a:lnTo>
                  <a:lnTo>
                    <a:pt x="1296" y="1866"/>
                  </a:lnTo>
                  <a:lnTo>
                    <a:pt x="1248" y="1770"/>
                  </a:lnTo>
                  <a:lnTo>
                    <a:pt x="1242" y="1746"/>
                  </a:lnTo>
                  <a:lnTo>
                    <a:pt x="1230" y="1752"/>
                  </a:lnTo>
                  <a:lnTo>
                    <a:pt x="1200" y="1734"/>
                  </a:lnTo>
                  <a:lnTo>
                    <a:pt x="1206" y="1722"/>
                  </a:lnTo>
                  <a:lnTo>
                    <a:pt x="1218" y="1728"/>
                  </a:lnTo>
                  <a:lnTo>
                    <a:pt x="1230" y="1728"/>
                  </a:lnTo>
                  <a:lnTo>
                    <a:pt x="1212" y="1704"/>
                  </a:lnTo>
                  <a:lnTo>
                    <a:pt x="1188" y="1710"/>
                  </a:lnTo>
                  <a:lnTo>
                    <a:pt x="1176" y="1698"/>
                  </a:lnTo>
                  <a:lnTo>
                    <a:pt x="1170" y="1656"/>
                  </a:lnTo>
                  <a:lnTo>
                    <a:pt x="1116" y="1596"/>
                  </a:lnTo>
                  <a:lnTo>
                    <a:pt x="1110" y="1566"/>
                  </a:lnTo>
                  <a:lnTo>
                    <a:pt x="1080" y="1530"/>
                  </a:lnTo>
                  <a:lnTo>
                    <a:pt x="1062" y="1524"/>
                  </a:lnTo>
                  <a:lnTo>
                    <a:pt x="1014" y="1560"/>
                  </a:lnTo>
                  <a:lnTo>
                    <a:pt x="996" y="1560"/>
                  </a:lnTo>
                  <a:lnTo>
                    <a:pt x="984" y="1530"/>
                  </a:lnTo>
                  <a:lnTo>
                    <a:pt x="972" y="1536"/>
                  </a:lnTo>
                  <a:lnTo>
                    <a:pt x="936" y="1524"/>
                  </a:lnTo>
                  <a:lnTo>
                    <a:pt x="936" y="1506"/>
                  </a:lnTo>
                  <a:lnTo>
                    <a:pt x="942" y="1488"/>
                  </a:lnTo>
                  <a:lnTo>
                    <a:pt x="936" y="1500"/>
                  </a:lnTo>
                  <a:lnTo>
                    <a:pt x="900" y="1500"/>
                  </a:lnTo>
                  <a:lnTo>
                    <a:pt x="918" y="1518"/>
                  </a:lnTo>
                  <a:lnTo>
                    <a:pt x="918" y="1542"/>
                  </a:lnTo>
                  <a:lnTo>
                    <a:pt x="900" y="1554"/>
                  </a:lnTo>
                  <a:lnTo>
                    <a:pt x="882" y="1554"/>
                  </a:lnTo>
                  <a:lnTo>
                    <a:pt x="858" y="1530"/>
                  </a:lnTo>
                  <a:lnTo>
                    <a:pt x="864" y="1518"/>
                  </a:lnTo>
                  <a:lnTo>
                    <a:pt x="846" y="1524"/>
                  </a:lnTo>
                  <a:lnTo>
                    <a:pt x="834" y="1518"/>
                  </a:lnTo>
                  <a:lnTo>
                    <a:pt x="804" y="1506"/>
                  </a:lnTo>
                  <a:lnTo>
                    <a:pt x="774" y="1488"/>
                  </a:lnTo>
                  <a:lnTo>
                    <a:pt x="768" y="1404"/>
                  </a:lnTo>
                  <a:lnTo>
                    <a:pt x="720" y="1404"/>
                  </a:lnTo>
                  <a:lnTo>
                    <a:pt x="702" y="1368"/>
                  </a:lnTo>
                  <a:lnTo>
                    <a:pt x="708" y="1326"/>
                  </a:lnTo>
                  <a:lnTo>
                    <a:pt x="738" y="1296"/>
                  </a:lnTo>
                  <a:lnTo>
                    <a:pt x="708" y="1236"/>
                  </a:lnTo>
                  <a:lnTo>
                    <a:pt x="678" y="1224"/>
                  </a:lnTo>
                  <a:lnTo>
                    <a:pt x="648" y="1170"/>
                  </a:lnTo>
                  <a:lnTo>
                    <a:pt x="630" y="1158"/>
                  </a:lnTo>
                  <a:lnTo>
                    <a:pt x="612" y="1164"/>
                  </a:lnTo>
                  <a:lnTo>
                    <a:pt x="498" y="1098"/>
                  </a:lnTo>
                  <a:lnTo>
                    <a:pt x="474" y="1098"/>
                  </a:lnTo>
                  <a:lnTo>
                    <a:pt x="456" y="1110"/>
                  </a:lnTo>
                  <a:lnTo>
                    <a:pt x="426" y="1086"/>
                  </a:lnTo>
                  <a:lnTo>
                    <a:pt x="432" y="1074"/>
                  </a:lnTo>
                  <a:lnTo>
                    <a:pt x="420" y="1062"/>
                  </a:lnTo>
                  <a:lnTo>
                    <a:pt x="438" y="1032"/>
                  </a:lnTo>
                  <a:lnTo>
                    <a:pt x="402" y="1008"/>
                  </a:lnTo>
                  <a:lnTo>
                    <a:pt x="396" y="984"/>
                  </a:lnTo>
                  <a:lnTo>
                    <a:pt x="360" y="978"/>
                  </a:lnTo>
                  <a:lnTo>
                    <a:pt x="348" y="960"/>
                  </a:lnTo>
                  <a:lnTo>
                    <a:pt x="324" y="960"/>
                  </a:lnTo>
                  <a:lnTo>
                    <a:pt x="324" y="942"/>
                  </a:lnTo>
                  <a:lnTo>
                    <a:pt x="336" y="924"/>
                  </a:lnTo>
                  <a:lnTo>
                    <a:pt x="330" y="912"/>
                  </a:lnTo>
                  <a:lnTo>
                    <a:pt x="336" y="894"/>
                  </a:lnTo>
                  <a:lnTo>
                    <a:pt x="336" y="840"/>
                  </a:lnTo>
                  <a:lnTo>
                    <a:pt x="354" y="828"/>
                  </a:lnTo>
                  <a:lnTo>
                    <a:pt x="360" y="786"/>
                  </a:lnTo>
                  <a:lnTo>
                    <a:pt x="378" y="792"/>
                  </a:lnTo>
                  <a:lnTo>
                    <a:pt x="396" y="780"/>
                  </a:lnTo>
                  <a:lnTo>
                    <a:pt x="396" y="732"/>
                  </a:lnTo>
                  <a:lnTo>
                    <a:pt x="384" y="720"/>
                  </a:lnTo>
                  <a:lnTo>
                    <a:pt x="384" y="684"/>
                  </a:lnTo>
                  <a:lnTo>
                    <a:pt x="402" y="684"/>
                  </a:lnTo>
                  <a:lnTo>
                    <a:pt x="432" y="672"/>
                  </a:lnTo>
                  <a:lnTo>
                    <a:pt x="438" y="666"/>
                  </a:lnTo>
                  <a:lnTo>
                    <a:pt x="426" y="660"/>
                  </a:lnTo>
                  <a:lnTo>
                    <a:pt x="408" y="648"/>
                  </a:lnTo>
                  <a:lnTo>
                    <a:pt x="372" y="654"/>
                  </a:lnTo>
                  <a:lnTo>
                    <a:pt x="348" y="648"/>
                  </a:lnTo>
                  <a:lnTo>
                    <a:pt x="300" y="618"/>
                  </a:lnTo>
                  <a:lnTo>
                    <a:pt x="276" y="618"/>
                  </a:lnTo>
                  <a:lnTo>
                    <a:pt x="246" y="606"/>
                  </a:lnTo>
                  <a:lnTo>
                    <a:pt x="234" y="570"/>
                  </a:lnTo>
                  <a:lnTo>
                    <a:pt x="216" y="546"/>
                  </a:lnTo>
                  <a:lnTo>
                    <a:pt x="192" y="546"/>
                  </a:lnTo>
                  <a:lnTo>
                    <a:pt x="180" y="516"/>
                  </a:lnTo>
                  <a:lnTo>
                    <a:pt x="180" y="492"/>
                  </a:lnTo>
                  <a:lnTo>
                    <a:pt x="168" y="456"/>
                  </a:lnTo>
                  <a:lnTo>
                    <a:pt x="132" y="456"/>
                  </a:lnTo>
                  <a:lnTo>
                    <a:pt x="144" y="432"/>
                  </a:lnTo>
                  <a:lnTo>
                    <a:pt x="126" y="402"/>
                  </a:lnTo>
                  <a:lnTo>
                    <a:pt x="96" y="348"/>
                  </a:lnTo>
                  <a:lnTo>
                    <a:pt x="54" y="330"/>
                  </a:lnTo>
                  <a:lnTo>
                    <a:pt x="54" y="276"/>
                  </a:lnTo>
                  <a:lnTo>
                    <a:pt x="72" y="234"/>
                  </a:lnTo>
                  <a:lnTo>
                    <a:pt x="66" y="216"/>
                  </a:lnTo>
                  <a:lnTo>
                    <a:pt x="30" y="210"/>
                  </a:lnTo>
                  <a:lnTo>
                    <a:pt x="30" y="150"/>
                  </a:lnTo>
                  <a:lnTo>
                    <a:pt x="18" y="96"/>
                  </a:lnTo>
                  <a:lnTo>
                    <a:pt x="0" y="66"/>
                  </a:lnTo>
                  <a:lnTo>
                    <a:pt x="0" y="54"/>
                  </a:lnTo>
                  <a:lnTo>
                    <a:pt x="42" y="54"/>
                  </a:lnTo>
                  <a:lnTo>
                    <a:pt x="60" y="12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Freeform 82">
              <a:extLst>
                <a:ext uri="{FF2B5EF4-FFF2-40B4-BE49-F238E27FC236}">
                  <a16:creationId xmlns:a16="http://schemas.microsoft.com/office/drawing/2014/main" id="{1D86C203-D9FF-4465-901F-7AE03ED7BD6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157" y="4157634"/>
              <a:ext cx="85787" cy="66204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138" y="6"/>
                </a:cxn>
                <a:cxn ang="0">
                  <a:pos x="228" y="0"/>
                </a:cxn>
                <a:cxn ang="0">
                  <a:pos x="264" y="36"/>
                </a:cxn>
                <a:cxn ang="0">
                  <a:pos x="318" y="42"/>
                </a:cxn>
                <a:cxn ang="0">
                  <a:pos x="348" y="66"/>
                </a:cxn>
                <a:cxn ang="0">
                  <a:pos x="336" y="102"/>
                </a:cxn>
                <a:cxn ang="0">
                  <a:pos x="342" y="132"/>
                </a:cxn>
                <a:cxn ang="0">
                  <a:pos x="402" y="174"/>
                </a:cxn>
                <a:cxn ang="0">
                  <a:pos x="408" y="204"/>
                </a:cxn>
                <a:cxn ang="0">
                  <a:pos x="384" y="222"/>
                </a:cxn>
                <a:cxn ang="0">
                  <a:pos x="408" y="264"/>
                </a:cxn>
                <a:cxn ang="0">
                  <a:pos x="474" y="300"/>
                </a:cxn>
                <a:cxn ang="0">
                  <a:pos x="516" y="300"/>
                </a:cxn>
                <a:cxn ang="0">
                  <a:pos x="552" y="330"/>
                </a:cxn>
                <a:cxn ang="0">
                  <a:pos x="516" y="342"/>
                </a:cxn>
                <a:cxn ang="0">
                  <a:pos x="540" y="378"/>
                </a:cxn>
                <a:cxn ang="0">
                  <a:pos x="528" y="390"/>
                </a:cxn>
                <a:cxn ang="0">
                  <a:pos x="528" y="420"/>
                </a:cxn>
                <a:cxn ang="0">
                  <a:pos x="492" y="426"/>
                </a:cxn>
                <a:cxn ang="0">
                  <a:pos x="426" y="330"/>
                </a:cxn>
                <a:cxn ang="0">
                  <a:pos x="384" y="318"/>
                </a:cxn>
                <a:cxn ang="0">
                  <a:pos x="360" y="276"/>
                </a:cxn>
                <a:cxn ang="0">
                  <a:pos x="336" y="276"/>
                </a:cxn>
                <a:cxn ang="0">
                  <a:pos x="318" y="288"/>
                </a:cxn>
                <a:cxn ang="0">
                  <a:pos x="276" y="258"/>
                </a:cxn>
                <a:cxn ang="0">
                  <a:pos x="252" y="270"/>
                </a:cxn>
                <a:cxn ang="0">
                  <a:pos x="228" y="270"/>
                </a:cxn>
                <a:cxn ang="0">
                  <a:pos x="216" y="252"/>
                </a:cxn>
                <a:cxn ang="0">
                  <a:pos x="186" y="228"/>
                </a:cxn>
                <a:cxn ang="0">
                  <a:pos x="108" y="228"/>
                </a:cxn>
                <a:cxn ang="0">
                  <a:pos x="66" y="204"/>
                </a:cxn>
                <a:cxn ang="0">
                  <a:pos x="66" y="150"/>
                </a:cxn>
                <a:cxn ang="0">
                  <a:pos x="72" y="108"/>
                </a:cxn>
                <a:cxn ang="0">
                  <a:pos x="54" y="78"/>
                </a:cxn>
                <a:cxn ang="0">
                  <a:pos x="30" y="72"/>
                </a:cxn>
                <a:cxn ang="0">
                  <a:pos x="24" y="54"/>
                </a:cxn>
                <a:cxn ang="0">
                  <a:pos x="0" y="30"/>
                </a:cxn>
                <a:cxn ang="0">
                  <a:pos x="48" y="12"/>
                </a:cxn>
                <a:cxn ang="0">
                  <a:pos x="120" y="0"/>
                </a:cxn>
              </a:cxnLst>
              <a:rect l="0" t="0" r="r" b="b"/>
              <a:pathLst>
                <a:path w="552" h="426">
                  <a:moveTo>
                    <a:pt x="120" y="0"/>
                  </a:moveTo>
                  <a:lnTo>
                    <a:pt x="138" y="6"/>
                  </a:lnTo>
                  <a:lnTo>
                    <a:pt x="228" y="0"/>
                  </a:lnTo>
                  <a:lnTo>
                    <a:pt x="264" y="36"/>
                  </a:lnTo>
                  <a:lnTo>
                    <a:pt x="318" y="42"/>
                  </a:lnTo>
                  <a:lnTo>
                    <a:pt x="348" y="66"/>
                  </a:lnTo>
                  <a:lnTo>
                    <a:pt x="336" y="102"/>
                  </a:lnTo>
                  <a:lnTo>
                    <a:pt x="342" y="132"/>
                  </a:lnTo>
                  <a:lnTo>
                    <a:pt x="402" y="174"/>
                  </a:lnTo>
                  <a:lnTo>
                    <a:pt x="408" y="204"/>
                  </a:lnTo>
                  <a:lnTo>
                    <a:pt x="384" y="222"/>
                  </a:lnTo>
                  <a:lnTo>
                    <a:pt x="408" y="264"/>
                  </a:lnTo>
                  <a:lnTo>
                    <a:pt x="474" y="300"/>
                  </a:lnTo>
                  <a:lnTo>
                    <a:pt x="516" y="300"/>
                  </a:lnTo>
                  <a:lnTo>
                    <a:pt x="552" y="330"/>
                  </a:lnTo>
                  <a:lnTo>
                    <a:pt x="516" y="342"/>
                  </a:lnTo>
                  <a:lnTo>
                    <a:pt x="540" y="378"/>
                  </a:lnTo>
                  <a:lnTo>
                    <a:pt x="528" y="390"/>
                  </a:lnTo>
                  <a:lnTo>
                    <a:pt x="528" y="420"/>
                  </a:lnTo>
                  <a:lnTo>
                    <a:pt x="492" y="426"/>
                  </a:lnTo>
                  <a:lnTo>
                    <a:pt x="426" y="330"/>
                  </a:lnTo>
                  <a:lnTo>
                    <a:pt x="384" y="318"/>
                  </a:lnTo>
                  <a:lnTo>
                    <a:pt x="360" y="276"/>
                  </a:lnTo>
                  <a:lnTo>
                    <a:pt x="336" y="276"/>
                  </a:lnTo>
                  <a:lnTo>
                    <a:pt x="318" y="288"/>
                  </a:lnTo>
                  <a:lnTo>
                    <a:pt x="276" y="258"/>
                  </a:lnTo>
                  <a:lnTo>
                    <a:pt x="252" y="270"/>
                  </a:lnTo>
                  <a:lnTo>
                    <a:pt x="228" y="270"/>
                  </a:lnTo>
                  <a:lnTo>
                    <a:pt x="216" y="252"/>
                  </a:lnTo>
                  <a:lnTo>
                    <a:pt x="186" y="228"/>
                  </a:lnTo>
                  <a:lnTo>
                    <a:pt x="108" y="228"/>
                  </a:lnTo>
                  <a:lnTo>
                    <a:pt x="66" y="204"/>
                  </a:lnTo>
                  <a:lnTo>
                    <a:pt x="66" y="150"/>
                  </a:lnTo>
                  <a:lnTo>
                    <a:pt x="72" y="108"/>
                  </a:lnTo>
                  <a:lnTo>
                    <a:pt x="54" y="78"/>
                  </a:lnTo>
                  <a:lnTo>
                    <a:pt x="30" y="72"/>
                  </a:lnTo>
                  <a:lnTo>
                    <a:pt x="24" y="54"/>
                  </a:lnTo>
                  <a:lnTo>
                    <a:pt x="0" y="30"/>
                  </a:lnTo>
                  <a:lnTo>
                    <a:pt x="48" y="12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7" name="Freeform 83">
              <a:extLst>
                <a:ext uri="{FF2B5EF4-FFF2-40B4-BE49-F238E27FC236}">
                  <a16:creationId xmlns:a16="http://schemas.microsoft.com/office/drawing/2014/main" id="{4A9B421A-D218-47F2-9F15-64D7881320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44928" y="4141781"/>
              <a:ext cx="443851" cy="161316"/>
            </a:xfrm>
            <a:custGeom>
              <a:avLst/>
              <a:gdLst/>
              <a:ahLst/>
              <a:cxnLst>
                <a:cxn ang="0">
                  <a:pos x="342" y="960"/>
                </a:cxn>
                <a:cxn ang="0">
                  <a:pos x="24" y="348"/>
                </a:cxn>
                <a:cxn ang="0">
                  <a:pos x="174" y="6"/>
                </a:cxn>
                <a:cxn ang="0">
                  <a:pos x="324" y="78"/>
                </a:cxn>
                <a:cxn ang="0">
                  <a:pos x="468" y="186"/>
                </a:cxn>
                <a:cxn ang="0">
                  <a:pos x="336" y="210"/>
                </a:cxn>
                <a:cxn ang="0">
                  <a:pos x="90" y="342"/>
                </a:cxn>
                <a:cxn ang="0">
                  <a:pos x="120" y="270"/>
                </a:cxn>
                <a:cxn ang="0">
                  <a:pos x="78" y="222"/>
                </a:cxn>
                <a:cxn ang="0">
                  <a:pos x="102" y="90"/>
                </a:cxn>
                <a:cxn ang="0">
                  <a:pos x="1332" y="0"/>
                </a:cxn>
                <a:cxn ang="0">
                  <a:pos x="1428" y="72"/>
                </a:cxn>
                <a:cxn ang="0">
                  <a:pos x="1542" y="120"/>
                </a:cxn>
                <a:cxn ang="0">
                  <a:pos x="1680" y="150"/>
                </a:cxn>
                <a:cxn ang="0">
                  <a:pos x="1908" y="168"/>
                </a:cxn>
                <a:cxn ang="0">
                  <a:pos x="2046" y="174"/>
                </a:cxn>
                <a:cxn ang="0">
                  <a:pos x="2238" y="126"/>
                </a:cxn>
                <a:cxn ang="0">
                  <a:pos x="2328" y="84"/>
                </a:cxn>
                <a:cxn ang="0">
                  <a:pos x="2436" y="66"/>
                </a:cxn>
                <a:cxn ang="0">
                  <a:pos x="2586" y="174"/>
                </a:cxn>
                <a:cxn ang="0">
                  <a:pos x="2664" y="330"/>
                </a:cxn>
                <a:cxn ang="0">
                  <a:pos x="2754" y="432"/>
                </a:cxn>
                <a:cxn ang="0">
                  <a:pos x="2742" y="588"/>
                </a:cxn>
                <a:cxn ang="0">
                  <a:pos x="2808" y="726"/>
                </a:cxn>
                <a:cxn ang="0">
                  <a:pos x="2784" y="834"/>
                </a:cxn>
                <a:cxn ang="0">
                  <a:pos x="2610" y="792"/>
                </a:cxn>
                <a:cxn ang="0">
                  <a:pos x="2460" y="822"/>
                </a:cxn>
                <a:cxn ang="0">
                  <a:pos x="2202" y="858"/>
                </a:cxn>
                <a:cxn ang="0">
                  <a:pos x="2010" y="894"/>
                </a:cxn>
                <a:cxn ang="0">
                  <a:pos x="1848" y="894"/>
                </a:cxn>
                <a:cxn ang="0">
                  <a:pos x="1668" y="990"/>
                </a:cxn>
                <a:cxn ang="0">
                  <a:pos x="1590" y="1014"/>
                </a:cxn>
                <a:cxn ang="0">
                  <a:pos x="1608" y="894"/>
                </a:cxn>
                <a:cxn ang="0">
                  <a:pos x="1458" y="912"/>
                </a:cxn>
                <a:cxn ang="0">
                  <a:pos x="1290" y="1002"/>
                </a:cxn>
                <a:cxn ang="0">
                  <a:pos x="1044" y="1002"/>
                </a:cxn>
                <a:cxn ang="0">
                  <a:pos x="774" y="912"/>
                </a:cxn>
                <a:cxn ang="0">
                  <a:pos x="732" y="984"/>
                </a:cxn>
                <a:cxn ang="0">
                  <a:pos x="594" y="1002"/>
                </a:cxn>
                <a:cxn ang="0">
                  <a:pos x="546" y="942"/>
                </a:cxn>
                <a:cxn ang="0">
                  <a:pos x="462" y="930"/>
                </a:cxn>
                <a:cxn ang="0">
                  <a:pos x="378" y="930"/>
                </a:cxn>
                <a:cxn ang="0">
                  <a:pos x="294" y="924"/>
                </a:cxn>
                <a:cxn ang="0">
                  <a:pos x="330" y="888"/>
                </a:cxn>
                <a:cxn ang="0">
                  <a:pos x="306" y="858"/>
                </a:cxn>
                <a:cxn ang="0">
                  <a:pos x="252" y="768"/>
                </a:cxn>
                <a:cxn ang="0">
                  <a:pos x="150" y="708"/>
                </a:cxn>
                <a:cxn ang="0">
                  <a:pos x="126" y="612"/>
                </a:cxn>
                <a:cxn ang="0">
                  <a:pos x="210" y="618"/>
                </a:cxn>
                <a:cxn ang="0">
                  <a:pos x="228" y="552"/>
                </a:cxn>
                <a:cxn ang="0">
                  <a:pos x="174" y="492"/>
                </a:cxn>
                <a:cxn ang="0">
                  <a:pos x="90" y="474"/>
                </a:cxn>
                <a:cxn ang="0">
                  <a:pos x="102" y="348"/>
                </a:cxn>
                <a:cxn ang="0">
                  <a:pos x="300" y="300"/>
                </a:cxn>
                <a:cxn ang="0">
                  <a:pos x="474" y="324"/>
                </a:cxn>
                <a:cxn ang="0">
                  <a:pos x="462" y="270"/>
                </a:cxn>
                <a:cxn ang="0">
                  <a:pos x="510" y="234"/>
                </a:cxn>
                <a:cxn ang="0">
                  <a:pos x="594" y="162"/>
                </a:cxn>
                <a:cxn ang="0">
                  <a:pos x="810" y="180"/>
                </a:cxn>
                <a:cxn ang="0">
                  <a:pos x="876" y="90"/>
                </a:cxn>
                <a:cxn ang="0">
                  <a:pos x="1116" y="12"/>
                </a:cxn>
                <a:cxn ang="0">
                  <a:pos x="1332" y="0"/>
                </a:cxn>
              </a:cxnLst>
              <a:rect l="0" t="0" r="r" b="b"/>
              <a:pathLst>
                <a:path w="2856" h="1038">
                  <a:moveTo>
                    <a:pt x="348" y="948"/>
                  </a:moveTo>
                  <a:lnTo>
                    <a:pt x="366" y="948"/>
                  </a:lnTo>
                  <a:lnTo>
                    <a:pt x="366" y="960"/>
                  </a:lnTo>
                  <a:lnTo>
                    <a:pt x="354" y="966"/>
                  </a:lnTo>
                  <a:lnTo>
                    <a:pt x="342" y="960"/>
                  </a:lnTo>
                  <a:lnTo>
                    <a:pt x="348" y="948"/>
                  </a:lnTo>
                  <a:close/>
                  <a:moveTo>
                    <a:pt x="48" y="318"/>
                  </a:moveTo>
                  <a:lnTo>
                    <a:pt x="60" y="324"/>
                  </a:lnTo>
                  <a:lnTo>
                    <a:pt x="54" y="342"/>
                  </a:lnTo>
                  <a:lnTo>
                    <a:pt x="24" y="348"/>
                  </a:lnTo>
                  <a:lnTo>
                    <a:pt x="0" y="336"/>
                  </a:lnTo>
                  <a:lnTo>
                    <a:pt x="6" y="330"/>
                  </a:lnTo>
                  <a:lnTo>
                    <a:pt x="30" y="330"/>
                  </a:lnTo>
                  <a:lnTo>
                    <a:pt x="48" y="318"/>
                  </a:lnTo>
                  <a:close/>
                  <a:moveTo>
                    <a:pt x="174" y="6"/>
                  </a:moveTo>
                  <a:lnTo>
                    <a:pt x="216" y="6"/>
                  </a:lnTo>
                  <a:lnTo>
                    <a:pt x="258" y="36"/>
                  </a:lnTo>
                  <a:lnTo>
                    <a:pt x="282" y="24"/>
                  </a:lnTo>
                  <a:lnTo>
                    <a:pt x="318" y="30"/>
                  </a:lnTo>
                  <a:lnTo>
                    <a:pt x="324" y="78"/>
                  </a:lnTo>
                  <a:lnTo>
                    <a:pt x="366" y="114"/>
                  </a:lnTo>
                  <a:lnTo>
                    <a:pt x="402" y="120"/>
                  </a:lnTo>
                  <a:lnTo>
                    <a:pt x="438" y="156"/>
                  </a:lnTo>
                  <a:lnTo>
                    <a:pt x="468" y="168"/>
                  </a:lnTo>
                  <a:lnTo>
                    <a:pt x="468" y="186"/>
                  </a:lnTo>
                  <a:lnTo>
                    <a:pt x="444" y="210"/>
                  </a:lnTo>
                  <a:lnTo>
                    <a:pt x="402" y="210"/>
                  </a:lnTo>
                  <a:lnTo>
                    <a:pt x="384" y="198"/>
                  </a:lnTo>
                  <a:lnTo>
                    <a:pt x="348" y="198"/>
                  </a:lnTo>
                  <a:lnTo>
                    <a:pt x="336" y="210"/>
                  </a:lnTo>
                  <a:lnTo>
                    <a:pt x="282" y="210"/>
                  </a:lnTo>
                  <a:lnTo>
                    <a:pt x="252" y="222"/>
                  </a:lnTo>
                  <a:lnTo>
                    <a:pt x="234" y="258"/>
                  </a:lnTo>
                  <a:lnTo>
                    <a:pt x="150" y="294"/>
                  </a:lnTo>
                  <a:lnTo>
                    <a:pt x="90" y="342"/>
                  </a:lnTo>
                  <a:lnTo>
                    <a:pt x="84" y="324"/>
                  </a:lnTo>
                  <a:lnTo>
                    <a:pt x="102" y="282"/>
                  </a:lnTo>
                  <a:lnTo>
                    <a:pt x="120" y="282"/>
                  </a:lnTo>
                  <a:lnTo>
                    <a:pt x="150" y="264"/>
                  </a:lnTo>
                  <a:lnTo>
                    <a:pt x="120" y="270"/>
                  </a:lnTo>
                  <a:lnTo>
                    <a:pt x="102" y="264"/>
                  </a:lnTo>
                  <a:lnTo>
                    <a:pt x="84" y="264"/>
                  </a:lnTo>
                  <a:lnTo>
                    <a:pt x="60" y="252"/>
                  </a:lnTo>
                  <a:lnTo>
                    <a:pt x="48" y="228"/>
                  </a:lnTo>
                  <a:lnTo>
                    <a:pt x="78" y="222"/>
                  </a:lnTo>
                  <a:lnTo>
                    <a:pt x="96" y="186"/>
                  </a:lnTo>
                  <a:lnTo>
                    <a:pt x="90" y="156"/>
                  </a:lnTo>
                  <a:lnTo>
                    <a:pt x="132" y="138"/>
                  </a:lnTo>
                  <a:lnTo>
                    <a:pt x="132" y="102"/>
                  </a:lnTo>
                  <a:lnTo>
                    <a:pt x="102" y="90"/>
                  </a:lnTo>
                  <a:lnTo>
                    <a:pt x="108" y="54"/>
                  </a:lnTo>
                  <a:lnTo>
                    <a:pt x="132" y="30"/>
                  </a:lnTo>
                  <a:lnTo>
                    <a:pt x="156" y="24"/>
                  </a:lnTo>
                  <a:lnTo>
                    <a:pt x="174" y="6"/>
                  </a:lnTo>
                  <a:close/>
                  <a:moveTo>
                    <a:pt x="1332" y="0"/>
                  </a:moveTo>
                  <a:lnTo>
                    <a:pt x="1338" y="6"/>
                  </a:lnTo>
                  <a:lnTo>
                    <a:pt x="1344" y="30"/>
                  </a:lnTo>
                  <a:lnTo>
                    <a:pt x="1398" y="78"/>
                  </a:lnTo>
                  <a:lnTo>
                    <a:pt x="1416" y="72"/>
                  </a:lnTo>
                  <a:lnTo>
                    <a:pt x="1428" y="72"/>
                  </a:lnTo>
                  <a:lnTo>
                    <a:pt x="1464" y="42"/>
                  </a:lnTo>
                  <a:lnTo>
                    <a:pt x="1482" y="36"/>
                  </a:lnTo>
                  <a:lnTo>
                    <a:pt x="1506" y="54"/>
                  </a:lnTo>
                  <a:lnTo>
                    <a:pt x="1512" y="90"/>
                  </a:lnTo>
                  <a:lnTo>
                    <a:pt x="1542" y="120"/>
                  </a:lnTo>
                  <a:lnTo>
                    <a:pt x="1566" y="126"/>
                  </a:lnTo>
                  <a:lnTo>
                    <a:pt x="1578" y="108"/>
                  </a:lnTo>
                  <a:lnTo>
                    <a:pt x="1596" y="108"/>
                  </a:lnTo>
                  <a:lnTo>
                    <a:pt x="1650" y="144"/>
                  </a:lnTo>
                  <a:lnTo>
                    <a:pt x="1680" y="150"/>
                  </a:lnTo>
                  <a:lnTo>
                    <a:pt x="1740" y="174"/>
                  </a:lnTo>
                  <a:lnTo>
                    <a:pt x="1758" y="162"/>
                  </a:lnTo>
                  <a:lnTo>
                    <a:pt x="1794" y="186"/>
                  </a:lnTo>
                  <a:lnTo>
                    <a:pt x="1848" y="192"/>
                  </a:lnTo>
                  <a:lnTo>
                    <a:pt x="1908" y="168"/>
                  </a:lnTo>
                  <a:lnTo>
                    <a:pt x="1968" y="168"/>
                  </a:lnTo>
                  <a:lnTo>
                    <a:pt x="1998" y="156"/>
                  </a:lnTo>
                  <a:lnTo>
                    <a:pt x="2004" y="162"/>
                  </a:lnTo>
                  <a:lnTo>
                    <a:pt x="2028" y="162"/>
                  </a:lnTo>
                  <a:lnTo>
                    <a:pt x="2046" y="174"/>
                  </a:lnTo>
                  <a:lnTo>
                    <a:pt x="2112" y="186"/>
                  </a:lnTo>
                  <a:lnTo>
                    <a:pt x="2130" y="174"/>
                  </a:lnTo>
                  <a:lnTo>
                    <a:pt x="2178" y="168"/>
                  </a:lnTo>
                  <a:lnTo>
                    <a:pt x="2184" y="150"/>
                  </a:lnTo>
                  <a:lnTo>
                    <a:pt x="2238" y="126"/>
                  </a:lnTo>
                  <a:lnTo>
                    <a:pt x="2274" y="102"/>
                  </a:lnTo>
                  <a:lnTo>
                    <a:pt x="2292" y="66"/>
                  </a:lnTo>
                  <a:lnTo>
                    <a:pt x="2298" y="60"/>
                  </a:lnTo>
                  <a:lnTo>
                    <a:pt x="2322" y="60"/>
                  </a:lnTo>
                  <a:lnTo>
                    <a:pt x="2328" y="84"/>
                  </a:lnTo>
                  <a:lnTo>
                    <a:pt x="2346" y="90"/>
                  </a:lnTo>
                  <a:lnTo>
                    <a:pt x="2358" y="72"/>
                  </a:lnTo>
                  <a:lnTo>
                    <a:pt x="2400" y="90"/>
                  </a:lnTo>
                  <a:lnTo>
                    <a:pt x="2418" y="84"/>
                  </a:lnTo>
                  <a:lnTo>
                    <a:pt x="2436" y="66"/>
                  </a:lnTo>
                  <a:lnTo>
                    <a:pt x="2466" y="72"/>
                  </a:lnTo>
                  <a:lnTo>
                    <a:pt x="2526" y="126"/>
                  </a:lnTo>
                  <a:lnTo>
                    <a:pt x="2556" y="132"/>
                  </a:lnTo>
                  <a:lnTo>
                    <a:pt x="2580" y="156"/>
                  </a:lnTo>
                  <a:lnTo>
                    <a:pt x="2586" y="174"/>
                  </a:lnTo>
                  <a:lnTo>
                    <a:pt x="2610" y="180"/>
                  </a:lnTo>
                  <a:lnTo>
                    <a:pt x="2628" y="210"/>
                  </a:lnTo>
                  <a:lnTo>
                    <a:pt x="2622" y="252"/>
                  </a:lnTo>
                  <a:lnTo>
                    <a:pt x="2622" y="306"/>
                  </a:lnTo>
                  <a:lnTo>
                    <a:pt x="2664" y="330"/>
                  </a:lnTo>
                  <a:lnTo>
                    <a:pt x="2742" y="330"/>
                  </a:lnTo>
                  <a:lnTo>
                    <a:pt x="2772" y="354"/>
                  </a:lnTo>
                  <a:lnTo>
                    <a:pt x="2790" y="378"/>
                  </a:lnTo>
                  <a:lnTo>
                    <a:pt x="2772" y="390"/>
                  </a:lnTo>
                  <a:lnTo>
                    <a:pt x="2754" y="432"/>
                  </a:lnTo>
                  <a:lnTo>
                    <a:pt x="2712" y="432"/>
                  </a:lnTo>
                  <a:lnTo>
                    <a:pt x="2712" y="444"/>
                  </a:lnTo>
                  <a:lnTo>
                    <a:pt x="2730" y="474"/>
                  </a:lnTo>
                  <a:lnTo>
                    <a:pt x="2742" y="528"/>
                  </a:lnTo>
                  <a:lnTo>
                    <a:pt x="2742" y="588"/>
                  </a:lnTo>
                  <a:lnTo>
                    <a:pt x="2778" y="594"/>
                  </a:lnTo>
                  <a:lnTo>
                    <a:pt x="2784" y="612"/>
                  </a:lnTo>
                  <a:lnTo>
                    <a:pt x="2766" y="654"/>
                  </a:lnTo>
                  <a:lnTo>
                    <a:pt x="2766" y="708"/>
                  </a:lnTo>
                  <a:lnTo>
                    <a:pt x="2808" y="726"/>
                  </a:lnTo>
                  <a:lnTo>
                    <a:pt x="2838" y="780"/>
                  </a:lnTo>
                  <a:lnTo>
                    <a:pt x="2856" y="810"/>
                  </a:lnTo>
                  <a:lnTo>
                    <a:pt x="2844" y="834"/>
                  </a:lnTo>
                  <a:lnTo>
                    <a:pt x="2814" y="840"/>
                  </a:lnTo>
                  <a:lnTo>
                    <a:pt x="2784" y="834"/>
                  </a:lnTo>
                  <a:lnTo>
                    <a:pt x="2790" y="804"/>
                  </a:lnTo>
                  <a:lnTo>
                    <a:pt x="2766" y="792"/>
                  </a:lnTo>
                  <a:lnTo>
                    <a:pt x="2724" y="804"/>
                  </a:lnTo>
                  <a:lnTo>
                    <a:pt x="2676" y="792"/>
                  </a:lnTo>
                  <a:lnTo>
                    <a:pt x="2610" y="792"/>
                  </a:lnTo>
                  <a:lnTo>
                    <a:pt x="2598" y="804"/>
                  </a:lnTo>
                  <a:lnTo>
                    <a:pt x="2556" y="804"/>
                  </a:lnTo>
                  <a:lnTo>
                    <a:pt x="2514" y="834"/>
                  </a:lnTo>
                  <a:lnTo>
                    <a:pt x="2502" y="822"/>
                  </a:lnTo>
                  <a:lnTo>
                    <a:pt x="2460" y="822"/>
                  </a:lnTo>
                  <a:lnTo>
                    <a:pt x="2400" y="846"/>
                  </a:lnTo>
                  <a:lnTo>
                    <a:pt x="2322" y="840"/>
                  </a:lnTo>
                  <a:lnTo>
                    <a:pt x="2292" y="846"/>
                  </a:lnTo>
                  <a:lnTo>
                    <a:pt x="2256" y="846"/>
                  </a:lnTo>
                  <a:lnTo>
                    <a:pt x="2202" y="858"/>
                  </a:lnTo>
                  <a:lnTo>
                    <a:pt x="2178" y="882"/>
                  </a:lnTo>
                  <a:lnTo>
                    <a:pt x="2136" y="894"/>
                  </a:lnTo>
                  <a:lnTo>
                    <a:pt x="2130" y="906"/>
                  </a:lnTo>
                  <a:lnTo>
                    <a:pt x="2058" y="906"/>
                  </a:lnTo>
                  <a:lnTo>
                    <a:pt x="2010" y="894"/>
                  </a:lnTo>
                  <a:lnTo>
                    <a:pt x="1992" y="882"/>
                  </a:lnTo>
                  <a:lnTo>
                    <a:pt x="1968" y="876"/>
                  </a:lnTo>
                  <a:lnTo>
                    <a:pt x="1884" y="882"/>
                  </a:lnTo>
                  <a:lnTo>
                    <a:pt x="1866" y="894"/>
                  </a:lnTo>
                  <a:lnTo>
                    <a:pt x="1848" y="894"/>
                  </a:lnTo>
                  <a:lnTo>
                    <a:pt x="1770" y="924"/>
                  </a:lnTo>
                  <a:lnTo>
                    <a:pt x="1698" y="906"/>
                  </a:lnTo>
                  <a:lnTo>
                    <a:pt x="1692" y="930"/>
                  </a:lnTo>
                  <a:lnTo>
                    <a:pt x="1692" y="978"/>
                  </a:lnTo>
                  <a:lnTo>
                    <a:pt x="1668" y="990"/>
                  </a:lnTo>
                  <a:lnTo>
                    <a:pt x="1674" y="1020"/>
                  </a:lnTo>
                  <a:lnTo>
                    <a:pt x="1644" y="1032"/>
                  </a:lnTo>
                  <a:lnTo>
                    <a:pt x="1614" y="1038"/>
                  </a:lnTo>
                  <a:lnTo>
                    <a:pt x="1584" y="1032"/>
                  </a:lnTo>
                  <a:lnTo>
                    <a:pt x="1590" y="1014"/>
                  </a:lnTo>
                  <a:lnTo>
                    <a:pt x="1560" y="984"/>
                  </a:lnTo>
                  <a:lnTo>
                    <a:pt x="1560" y="972"/>
                  </a:lnTo>
                  <a:lnTo>
                    <a:pt x="1590" y="948"/>
                  </a:lnTo>
                  <a:lnTo>
                    <a:pt x="1614" y="912"/>
                  </a:lnTo>
                  <a:lnTo>
                    <a:pt x="1608" y="894"/>
                  </a:lnTo>
                  <a:lnTo>
                    <a:pt x="1584" y="888"/>
                  </a:lnTo>
                  <a:lnTo>
                    <a:pt x="1548" y="906"/>
                  </a:lnTo>
                  <a:lnTo>
                    <a:pt x="1548" y="918"/>
                  </a:lnTo>
                  <a:lnTo>
                    <a:pt x="1500" y="930"/>
                  </a:lnTo>
                  <a:lnTo>
                    <a:pt x="1458" y="912"/>
                  </a:lnTo>
                  <a:lnTo>
                    <a:pt x="1398" y="894"/>
                  </a:lnTo>
                  <a:lnTo>
                    <a:pt x="1380" y="894"/>
                  </a:lnTo>
                  <a:lnTo>
                    <a:pt x="1314" y="966"/>
                  </a:lnTo>
                  <a:lnTo>
                    <a:pt x="1308" y="990"/>
                  </a:lnTo>
                  <a:lnTo>
                    <a:pt x="1290" y="1002"/>
                  </a:lnTo>
                  <a:lnTo>
                    <a:pt x="1284" y="996"/>
                  </a:lnTo>
                  <a:lnTo>
                    <a:pt x="1266" y="996"/>
                  </a:lnTo>
                  <a:lnTo>
                    <a:pt x="1224" y="1008"/>
                  </a:lnTo>
                  <a:lnTo>
                    <a:pt x="1086" y="1026"/>
                  </a:lnTo>
                  <a:lnTo>
                    <a:pt x="1044" y="1002"/>
                  </a:lnTo>
                  <a:lnTo>
                    <a:pt x="996" y="942"/>
                  </a:lnTo>
                  <a:lnTo>
                    <a:pt x="966" y="942"/>
                  </a:lnTo>
                  <a:lnTo>
                    <a:pt x="894" y="906"/>
                  </a:lnTo>
                  <a:lnTo>
                    <a:pt x="840" y="906"/>
                  </a:lnTo>
                  <a:lnTo>
                    <a:pt x="774" y="912"/>
                  </a:lnTo>
                  <a:lnTo>
                    <a:pt x="780" y="942"/>
                  </a:lnTo>
                  <a:lnTo>
                    <a:pt x="774" y="954"/>
                  </a:lnTo>
                  <a:lnTo>
                    <a:pt x="774" y="990"/>
                  </a:lnTo>
                  <a:lnTo>
                    <a:pt x="756" y="996"/>
                  </a:lnTo>
                  <a:lnTo>
                    <a:pt x="732" y="984"/>
                  </a:lnTo>
                  <a:lnTo>
                    <a:pt x="714" y="1002"/>
                  </a:lnTo>
                  <a:lnTo>
                    <a:pt x="684" y="1002"/>
                  </a:lnTo>
                  <a:lnTo>
                    <a:pt x="666" y="1014"/>
                  </a:lnTo>
                  <a:lnTo>
                    <a:pt x="630" y="1020"/>
                  </a:lnTo>
                  <a:lnTo>
                    <a:pt x="594" y="1002"/>
                  </a:lnTo>
                  <a:lnTo>
                    <a:pt x="582" y="1008"/>
                  </a:lnTo>
                  <a:lnTo>
                    <a:pt x="552" y="984"/>
                  </a:lnTo>
                  <a:lnTo>
                    <a:pt x="546" y="966"/>
                  </a:lnTo>
                  <a:lnTo>
                    <a:pt x="534" y="948"/>
                  </a:lnTo>
                  <a:lnTo>
                    <a:pt x="546" y="942"/>
                  </a:lnTo>
                  <a:lnTo>
                    <a:pt x="546" y="930"/>
                  </a:lnTo>
                  <a:lnTo>
                    <a:pt x="522" y="924"/>
                  </a:lnTo>
                  <a:lnTo>
                    <a:pt x="510" y="942"/>
                  </a:lnTo>
                  <a:lnTo>
                    <a:pt x="480" y="930"/>
                  </a:lnTo>
                  <a:lnTo>
                    <a:pt x="462" y="930"/>
                  </a:lnTo>
                  <a:lnTo>
                    <a:pt x="444" y="912"/>
                  </a:lnTo>
                  <a:lnTo>
                    <a:pt x="426" y="912"/>
                  </a:lnTo>
                  <a:lnTo>
                    <a:pt x="384" y="954"/>
                  </a:lnTo>
                  <a:lnTo>
                    <a:pt x="378" y="948"/>
                  </a:lnTo>
                  <a:lnTo>
                    <a:pt x="378" y="930"/>
                  </a:lnTo>
                  <a:lnTo>
                    <a:pt x="360" y="936"/>
                  </a:lnTo>
                  <a:lnTo>
                    <a:pt x="324" y="936"/>
                  </a:lnTo>
                  <a:lnTo>
                    <a:pt x="300" y="942"/>
                  </a:lnTo>
                  <a:lnTo>
                    <a:pt x="282" y="936"/>
                  </a:lnTo>
                  <a:lnTo>
                    <a:pt x="294" y="924"/>
                  </a:lnTo>
                  <a:lnTo>
                    <a:pt x="342" y="924"/>
                  </a:lnTo>
                  <a:lnTo>
                    <a:pt x="378" y="912"/>
                  </a:lnTo>
                  <a:lnTo>
                    <a:pt x="390" y="894"/>
                  </a:lnTo>
                  <a:lnTo>
                    <a:pt x="396" y="888"/>
                  </a:lnTo>
                  <a:lnTo>
                    <a:pt x="330" y="888"/>
                  </a:lnTo>
                  <a:lnTo>
                    <a:pt x="282" y="894"/>
                  </a:lnTo>
                  <a:lnTo>
                    <a:pt x="264" y="888"/>
                  </a:lnTo>
                  <a:lnTo>
                    <a:pt x="270" y="870"/>
                  </a:lnTo>
                  <a:lnTo>
                    <a:pt x="294" y="876"/>
                  </a:lnTo>
                  <a:lnTo>
                    <a:pt x="306" y="858"/>
                  </a:lnTo>
                  <a:lnTo>
                    <a:pt x="270" y="822"/>
                  </a:lnTo>
                  <a:lnTo>
                    <a:pt x="252" y="822"/>
                  </a:lnTo>
                  <a:lnTo>
                    <a:pt x="252" y="804"/>
                  </a:lnTo>
                  <a:lnTo>
                    <a:pt x="228" y="786"/>
                  </a:lnTo>
                  <a:lnTo>
                    <a:pt x="252" y="768"/>
                  </a:lnTo>
                  <a:lnTo>
                    <a:pt x="246" y="732"/>
                  </a:lnTo>
                  <a:lnTo>
                    <a:pt x="210" y="714"/>
                  </a:lnTo>
                  <a:lnTo>
                    <a:pt x="186" y="720"/>
                  </a:lnTo>
                  <a:lnTo>
                    <a:pt x="156" y="696"/>
                  </a:lnTo>
                  <a:lnTo>
                    <a:pt x="150" y="708"/>
                  </a:lnTo>
                  <a:lnTo>
                    <a:pt x="126" y="690"/>
                  </a:lnTo>
                  <a:lnTo>
                    <a:pt x="120" y="672"/>
                  </a:lnTo>
                  <a:lnTo>
                    <a:pt x="132" y="660"/>
                  </a:lnTo>
                  <a:lnTo>
                    <a:pt x="126" y="636"/>
                  </a:lnTo>
                  <a:lnTo>
                    <a:pt x="126" y="612"/>
                  </a:lnTo>
                  <a:lnTo>
                    <a:pt x="138" y="618"/>
                  </a:lnTo>
                  <a:lnTo>
                    <a:pt x="156" y="654"/>
                  </a:lnTo>
                  <a:lnTo>
                    <a:pt x="174" y="654"/>
                  </a:lnTo>
                  <a:lnTo>
                    <a:pt x="186" y="630"/>
                  </a:lnTo>
                  <a:lnTo>
                    <a:pt x="210" y="618"/>
                  </a:lnTo>
                  <a:lnTo>
                    <a:pt x="186" y="612"/>
                  </a:lnTo>
                  <a:lnTo>
                    <a:pt x="174" y="606"/>
                  </a:lnTo>
                  <a:lnTo>
                    <a:pt x="210" y="582"/>
                  </a:lnTo>
                  <a:lnTo>
                    <a:pt x="228" y="564"/>
                  </a:lnTo>
                  <a:lnTo>
                    <a:pt x="228" y="552"/>
                  </a:lnTo>
                  <a:lnTo>
                    <a:pt x="198" y="570"/>
                  </a:lnTo>
                  <a:lnTo>
                    <a:pt x="192" y="564"/>
                  </a:lnTo>
                  <a:lnTo>
                    <a:pt x="192" y="534"/>
                  </a:lnTo>
                  <a:lnTo>
                    <a:pt x="180" y="510"/>
                  </a:lnTo>
                  <a:lnTo>
                    <a:pt x="174" y="492"/>
                  </a:lnTo>
                  <a:lnTo>
                    <a:pt x="210" y="462"/>
                  </a:lnTo>
                  <a:lnTo>
                    <a:pt x="174" y="456"/>
                  </a:lnTo>
                  <a:lnTo>
                    <a:pt x="144" y="462"/>
                  </a:lnTo>
                  <a:lnTo>
                    <a:pt x="132" y="462"/>
                  </a:lnTo>
                  <a:lnTo>
                    <a:pt x="90" y="474"/>
                  </a:lnTo>
                  <a:lnTo>
                    <a:pt x="78" y="456"/>
                  </a:lnTo>
                  <a:lnTo>
                    <a:pt x="90" y="444"/>
                  </a:lnTo>
                  <a:lnTo>
                    <a:pt x="90" y="414"/>
                  </a:lnTo>
                  <a:lnTo>
                    <a:pt x="78" y="396"/>
                  </a:lnTo>
                  <a:lnTo>
                    <a:pt x="102" y="348"/>
                  </a:lnTo>
                  <a:lnTo>
                    <a:pt x="174" y="300"/>
                  </a:lnTo>
                  <a:lnTo>
                    <a:pt x="210" y="300"/>
                  </a:lnTo>
                  <a:lnTo>
                    <a:pt x="246" y="324"/>
                  </a:lnTo>
                  <a:lnTo>
                    <a:pt x="270" y="330"/>
                  </a:lnTo>
                  <a:lnTo>
                    <a:pt x="300" y="300"/>
                  </a:lnTo>
                  <a:lnTo>
                    <a:pt x="318" y="300"/>
                  </a:lnTo>
                  <a:lnTo>
                    <a:pt x="336" y="324"/>
                  </a:lnTo>
                  <a:lnTo>
                    <a:pt x="372" y="306"/>
                  </a:lnTo>
                  <a:lnTo>
                    <a:pt x="402" y="324"/>
                  </a:lnTo>
                  <a:lnTo>
                    <a:pt x="474" y="324"/>
                  </a:lnTo>
                  <a:lnTo>
                    <a:pt x="492" y="312"/>
                  </a:lnTo>
                  <a:lnTo>
                    <a:pt x="486" y="300"/>
                  </a:lnTo>
                  <a:lnTo>
                    <a:pt x="456" y="306"/>
                  </a:lnTo>
                  <a:lnTo>
                    <a:pt x="444" y="294"/>
                  </a:lnTo>
                  <a:lnTo>
                    <a:pt x="462" y="270"/>
                  </a:lnTo>
                  <a:lnTo>
                    <a:pt x="516" y="258"/>
                  </a:lnTo>
                  <a:lnTo>
                    <a:pt x="582" y="252"/>
                  </a:lnTo>
                  <a:lnTo>
                    <a:pt x="588" y="240"/>
                  </a:lnTo>
                  <a:lnTo>
                    <a:pt x="552" y="234"/>
                  </a:lnTo>
                  <a:lnTo>
                    <a:pt x="510" y="234"/>
                  </a:lnTo>
                  <a:lnTo>
                    <a:pt x="480" y="192"/>
                  </a:lnTo>
                  <a:lnTo>
                    <a:pt x="486" y="174"/>
                  </a:lnTo>
                  <a:lnTo>
                    <a:pt x="522" y="162"/>
                  </a:lnTo>
                  <a:lnTo>
                    <a:pt x="546" y="168"/>
                  </a:lnTo>
                  <a:lnTo>
                    <a:pt x="594" y="162"/>
                  </a:lnTo>
                  <a:lnTo>
                    <a:pt x="630" y="168"/>
                  </a:lnTo>
                  <a:lnTo>
                    <a:pt x="648" y="156"/>
                  </a:lnTo>
                  <a:lnTo>
                    <a:pt x="672" y="156"/>
                  </a:lnTo>
                  <a:lnTo>
                    <a:pt x="756" y="180"/>
                  </a:lnTo>
                  <a:lnTo>
                    <a:pt x="810" y="180"/>
                  </a:lnTo>
                  <a:lnTo>
                    <a:pt x="804" y="162"/>
                  </a:lnTo>
                  <a:lnTo>
                    <a:pt x="822" y="156"/>
                  </a:lnTo>
                  <a:lnTo>
                    <a:pt x="834" y="120"/>
                  </a:lnTo>
                  <a:lnTo>
                    <a:pt x="852" y="114"/>
                  </a:lnTo>
                  <a:lnTo>
                    <a:pt x="876" y="90"/>
                  </a:lnTo>
                  <a:lnTo>
                    <a:pt x="900" y="84"/>
                  </a:lnTo>
                  <a:lnTo>
                    <a:pt x="918" y="60"/>
                  </a:lnTo>
                  <a:lnTo>
                    <a:pt x="978" y="54"/>
                  </a:lnTo>
                  <a:lnTo>
                    <a:pt x="1008" y="48"/>
                  </a:lnTo>
                  <a:lnTo>
                    <a:pt x="1116" y="12"/>
                  </a:lnTo>
                  <a:lnTo>
                    <a:pt x="1194" y="18"/>
                  </a:lnTo>
                  <a:lnTo>
                    <a:pt x="1224" y="12"/>
                  </a:lnTo>
                  <a:lnTo>
                    <a:pt x="1242" y="18"/>
                  </a:lnTo>
                  <a:lnTo>
                    <a:pt x="1296" y="18"/>
                  </a:lnTo>
                  <a:lnTo>
                    <a:pt x="133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8" name="Freeform 84">
              <a:extLst>
                <a:ext uri="{FF2B5EF4-FFF2-40B4-BE49-F238E27FC236}">
                  <a16:creationId xmlns:a16="http://schemas.microsoft.com/office/drawing/2014/main" id="{563D65DC-86BD-4264-9B47-E08866B38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5695" y="4264866"/>
              <a:ext cx="232183" cy="200479"/>
            </a:xfrm>
            <a:custGeom>
              <a:avLst/>
              <a:gdLst/>
              <a:ahLst/>
              <a:cxnLst>
                <a:cxn ang="0">
                  <a:pos x="612" y="0"/>
                </a:cxn>
                <a:cxn ang="0">
                  <a:pos x="702" y="0"/>
                </a:cxn>
                <a:cxn ang="0">
                  <a:pos x="720" y="42"/>
                </a:cxn>
                <a:cxn ang="0">
                  <a:pos x="786" y="42"/>
                </a:cxn>
                <a:cxn ang="0">
                  <a:pos x="828" y="78"/>
                </a:cxn>
                <a:cxn ang="0">
                  <a:pos x="840" y="132"/>
                </a:cxn>
                <a:cxn ang="0">
                  <a:pos x="882" y="156"/>
                </a:cxn>
                <a:cxn ang="0">
                  <a:pos x="924" y="204"/>
                </a:cxn>
                <a:cxn ang="0">
                  <a:pos x="996" y="234"/>
                </a:cxn>
                <a:cxn ang="0">
                  <a:pos x="1056" y="234"/>
                </a:cxn>
                <a:cxn ang="0">
                  <a:pos x="1086" y="252"/>
                </a:cxn>
                <a:cxn ang="0">
                  <a:pos x="1050" y="270"/>
                </a:cxn>
                <a:cxn ang="0">
                  <a:pos x="1032" y="306"/>
                </a:cxn>
                <a:cxn ang="0">
                  <a:pos x="1044" y="366"/>
                </a:cxn>
                <a:cxn ang="0">
                  <a:pos x="1008" y="372"/>
                </a:cxn>
                <a:cxn ang="0">
                  <a:pos x="984" y="426"/>
                </a:cxn>
                <a:cxn ang="0">
                  <a:pos x="978" y="498"/>
                </a:cxn>
                <a:cxn ang="0">
                  <a:pos x="972" y="528"/>
                </a:cxn>
                <a:cxn ang="0">
                  <a:pos x="996" y="546"/>
                </a:cxn>
                <a:cxn ang="0">
                  <a:pos x="1044" y="570"/>
                </a:cxn>
                <a:cxn ang="0">
                  <a:pos x="1086" y="618"/>
                </a:cxn>
                <a:cxn ang="0">
                  <a:pos x="1080" y="660"/>
                </a:cxn>
                <a:cxn ang="0">
                  <a:pos x="1104" y="696"/>
                </a:cxn>
                <a:cxn ang="0">
                  <a:pos x="1146" y="684"/>
                </a:cxn>
                <a:cxn ang="0">
                  <a:pos x="1278" y="744"/>
                </a:cxn>
                <a:cxn ang="0">
                  <a:pos x="1326" y="810"/>
                </a:cxn>
                <a:cxn ang="0">
                  <a:pos x="1386" y="882"/>
                </a:cxn>
                <a:cxn ang="0">
                  <a:pos x="1350" y="954"/>
                </a:cxn>
                <a:cxn ang="0">
                  <a:pos x="1416" y="990"/>
                </a:cxn>
                <a:cxn ang="0">
                  <a:pos x="1452" y="1092"/>
                </a:cxn>
                <a:cxn ang="0">
                  <a:pos x="1494" y="1110"/>
                </a:cxn>
                <a:cxn ang="0">
                  <a:pos x="1464" y="1152"/>
                </a:cxn>
                <a:cxn ang="0">
                  <a:pos x="1410" y="1152"/>
                </a:cxn>
                <a:cxn ang="0">
                  <a:pos x="1290" y="1164"/>
                </a:cxn>
                <a:cxn ang="0">
                  <a:pos x="1224" y="1290"/>
                </a:cxn>
                <a:cxn ang="0">
                  <a:pos x="216" y="834"/>
                </a:cxn>
                <a:cxn ang="0">
                  <a:pos x="0" y="636"/>
                </a:cxn>
                <a:cxn ang="0">
                  <a:pos x="288" y="438"/>
                </a:cxn>
                <a:cxn ang="0">
                  <a:pos x="312" y="372"/>
                </a:cxn>
                <a:cxn ang="0">
                  <a:pos x="330" y="300"/>
                </a:cxn>
                <a:cxn ang="0">
                  <a:pos x="300" y="204"/>
                </a:cxn>
                <a:cxn ang="0">
                  <a:pos x="330" y="114"/>
                </a:cxn>
                <a:cxn ang="0">
                  <a:pos x="426" y="78"/>
                </a:cxn>
                <a:cxn ang="0">
                  <a:pos x="456" y="48"/>
                </a:cxn>
                <a:cxn ang="0">
                  <a:pos x="492" y="12"/>
                </a:cxn>
                <a:cxn ang="0">
                  <a:pos x="546" y="0"/>
                </a:cxn>
              </a:cxnLst>
              <a:rect l="0" t="0" r="r" b="b"/>
              <a:pathLst>
                <a:path w="1494" h="1290">
                  <a:moveTo>
                    <a:pt x="546" y="0"/>
                  </a:moveTo>
                  <a:lnTo>
                    <a:pt x="612" y="0"/>
                  </a:lnTo>
                  <a:lnTo>
                    <a:pt x="660" y="12"/>
                  </a:lnTo>
                  <a:lnTo>
                    <a:pt x="702" y="0"/>
                  </a:lnTo>
                  <a:lnTo>
                    <a:pt x="726" y="12"/>
                  </a:lnTo>
                  <a:lnTo>
                    <a:pt x="720" y="42"/>
                  </a:lnTo>
                  <a:lnTo>
                    <a:pt x="750" y="48"/>
                  </a:lnTo>
                  <a:lnTo>
                    <a:pt x="786" y="42"/>
                  </a:lnTo>
                  <a:lnTo>
                    <a:pt x="816" y="42"/>
                  </a:lnTo>
                  <a:lnTo>
                    <a:pt x="828" y="78"/>
                  </a:lnTo>
                  <a:lnTo>
                    <a:pt x="828" y="102"/>
                  </a:lnTo>
                  <a:lnTo>
                    <a:pt x="840" y="132"/>
                  </a:lnTo>
                  <a:lnTo>
                    <a:pt x="864" y="132"/>
                  </a:lnTo>
                  <a:lnTo>
                    <a:pt x="882" y="156"/>
                  </a:lnTo>
                  <a:lnTo>
                    <a:pt x="894" y="192"/>
                  </a:lnTo>
                  <a:lnTo>
                    <a:pt x="924" y="204"/>
                  </a:lnTo>
                  <a:lnTo>
                    <a:pt x="948" y="204"/>
                  </a:lnTo>
                  <a:lnTo>
                    <a:pt x="996" y="234"/>
                  </a:lnTo>
                  <a:lnTo>
                    <a:pt x="1020" y="240"/>
                  </a:lnTo>
                  <a:lnTo>
                    <a:pt x="1056" y="234"/>
                  </a:lnTo>
                  <a:lnTo>
                    <a:pt x="1074" y="246"/>
                  </a:lnTo>
                  <a:lnTo>
                    <a:pt x="1086" y="252"/>
                  </a:lnTo>
                  <a:lnTo>
                    <a:pt x="1080" y="258"/>
                  </a:lnTo>
                  <a:lnTo>
                    <a:pt x="1050" y="270"/>
                  </a:lnTo>
                  <a:lnTo>
                    <a:pt x="1032" y="270"/>
                  </a:lnTo>
                  <a:lnTo>
                    <a:pt x="1032" y="306"/>
                  </a:lnTo>
                  <a:lnTo>
                    <a:pt x="1044" y="318"/>
                  </a:lnTo>
                  <a:lnTo>
                    <a:pt x="1044" y="366"/>
                  </a:lnTo>
                  <a:lnTo>
                    <a:pt x="1026" y="378"/>
                  </a:lnTo>
                  <a:lnTo>
                    <a:pt x="1008" y="372"/>
                  </a:lnTo>
                  <a:lnTo>
                    <a:pt x="1002" y="414"/>
                  </a:lnTo>
                  <a:lnTo>
                    <a:pt x="984" y="426"/>
                  </a:lnTo>
                  <a:lnTo>
                    <a:pt x="984" y="480"/>
                  </a:lnTo>
                  <a:lnTo>
                    <a:pt x="978" y="498"/>
                  </a:lnTo>
                  <a:lnTo>
                    <a:pt x="984" y="510"/>
                  </a:lnTo>
                  <a:lnTo>
                    <a:pt x="972" y="528"/>
                  </a:lnTo>
                  <a:lnTo>
                    <a:pt x="972" y="546"/>
                  </a:lnTo>
                  <a:lnTo>
                    <a:pt x="996" y="546"/>
                  </a:lnTo>
                  <a:lnTo>
                    <a:pt x="1008" y="564"/>
                  </a:lnTo>
                  <a:lnTo>
                    <a:pt x="1044" y="570"/>
                  </a:lnTo>
                  <a:lnTo>
                    <a:pt x="1050" y="594"/>
                  </a:lnTo>
                  <a:lnTo>
                    <a:pt x="1086" y="618"/>
                  </a:lnTo>
                  <a:lnTo>
                    <a:pt x="1068" y="648"/>
                  </a:lnTo>
                  <a:lnTo>
                    <a:pt x="1080" y="660"/>
                  </a:lnTo>
                  <a:lnTo>
                    <a:pt x="1074" y="672"/>
                  </a:lnTo>
                  <a:lnTo>
                    <a:pt x="1104" y="696"/>
                  </a:lnTo>
                  <a:lnTo>
                    <a:pt x="1122" y="684"/>
                  </a:lnTo>
                  <a:lnTo>
                    <a:pt x="1146" y="684"/>
                  </a:lnTo>
                  <a:lnTo>
                    <a:pt x="1260" y="750"/>
                  </a:lnTo>
                  <a:lnTo>
                    <a:pt x="1278" y="744"/>
                  </a:lnTo>
                  <a:lnTo>
                    <a:pt x="1296" y="756"/>
                  </a:lnTo>
                  <a:lnTo>
                    <a:pt x="1326" y="810"/>
                  </a:lnTo>
                  <a:lnTo>
                    <a:pt x="1356" y="822"/>
                  </a:lnTo>
                  <a:lnTo>
                    <a:pt x="1386" y="882"/>
                  </a:lnTo>
                  <a:lnTo>
                    <a:pt x="1356" y="912"/>
                  </a:lnTo>
                  <a:lnTo>
                    <a:pt x="1350" y="954"/>
                  </a:lnTo>
                  <a:lnTo>
                    <a:pt x="1368" y="990"/>
                  </a:lnTo>
                  <a:lnTo>
                    <a:pt x="1416" y="990"/>
                  </a:lnTo>
                  <a:lnTo>
                    <a:pt x="1422" y="1074"/>
                  </a:lnTo>
                  <a:lnTo>
                    <a:pt x="1452" y="1092"/>
                  </a:lnTo>
                  <a:lnTo>
                    <a:pt x="1482" y="1104"/>
                  </a:lnTo>
                  <a:lnTo>
                    <a:pt x="1494" y="1110"/>
                  </a:lnTo>
                  <a:lnTo>
                    <a:pt x="1476" y="1116"/>
                  </a:lnTo>
                  <a:lnTo>
                    <a:pt x="1464" y="1152"/>
                  </a:lnTo>
                  <a:lnTo>
                    <a:pt x="1446" y="1146"/>
                  </a:lnTo>
                  <a:lnTo>
                    <a:pt x="1410" y="1152"/>
                  </a:lnTo>
                  <a:lnTo>
                    <a:pt x="1356" y="1134"/>
                  </a:lnTo>
                  <a:lnTo>
                    <a:pt x="1290" y="1164"/>
                  </a:lnTo>
                  <a:lnTo>
                    <a:pt x="1254" y="1230"/>
                  </a:lnTo>
                  <a:lnTo>
                    <a:pt x="1224" y="1290"/>
                  </a:lnTo>
                  <a:lnTo>
                    <a:pt x="936" y="1284"/>
                  </a:lnTo>
                  <a:lnTo>
                    <a:pt x="216" y="834"/>
                  </a:lnTo>
                  <a:lnTo>
                    <a:pt x="78" y="822"/>
                  </a:lnTo>
                  <a:lnTo>
                    <a:pt x="0" y="636"/>
                  </a:lnTo>
                  <a:lnTo>
                    <a:pt x="270" y="462"/>
                  </a:lnTo>
                  <a:lnTo>
                    <a:pt x="288" y="438"/>
                  </a:lnTo>
                  <a:lnTo>
                    <a:pt x="312" y="408"/>
                  </a:lnTo>
                  <a:lnTo>
                    <a:pt x="312" y="372"/>
                  </a:lnTo>
                  <a:lnTo>
                    <a:pt x="306" y="348"/>
                  </a:lnTo>
                  <a:lnTo>
                    <a:pt x="330" y="300"/>
                  </a:lnTo>
                  <a:lnTo>
                    <a:pt x="330" y="252"/>
                  </a:lnTo>
                  <a:lnTo>
                    <a:pt x="300" y="204"/>
                  </a:lnTo>
                  <a:lnTo>
                    <a:pt x="306" y="156"/>
                  </a:lnTo>
                  <a:lnTo>
                    <a:pt x="330" y="114"/>
                  </a:lnTo>
                  <a:lnTo>
                    <a:pt x="390" y="102"/>
                  </a:lnTo>
                  <a:lnTo>
                    <a:pt x="426" y="78"/>
                  </a:lnTo>
                  <a:lnTo>
                    <a:pt x="438" y="78"/>
                  </a:lnTo>
                  <a:lnTo>
                    <a:pt x="456" y="48"/>
                  </a:lnTo>
                  <a:lnTo>
                    <a:pt x="450" y="42"/>
                  </a:lnTo>
                  <a:lnTo>
                    <a:pt x="492" y="12"/>
                  </a:lnTo>
                  <a:lnTo>
                    <a:pt x="534" y="12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9" name="Freeform 85">
              <a:extLst>
                <a:ext uri="{FF2B5EF4-FFF2-40B4-BE49-F238E27FC236}">
                  <a16:creationId xmlns:a16="http://schemas.microsoft.com/office/drawing/2014/main" id="{CABB687A-1BB2-4543-AC7D-8DC78FF1CD5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5917" y="4441101"/>
              <a:ext cx="41028" cy="38231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86" y="18"/>
                </a:cxn>
                <a:cxn ang="0">
                  <a:pos x="222" y="12"/>
                </a:cxn>
                <a:cxn ang="0">
                  <a:pos x="240" y="18"/>
                </a:cxn>
                <a:cxn ang="0">
                  <a:pos x="234" y="24"/>
                </a:cxn>
                <a:cxn ang="0">
                  <a:pos x="252" y="84"/>
                </a:cxn>
                <a:cxn ang="0">
                  <a:pos x="162" y="102"/>
                </a:cxn>
                <a:cxn ang="0">
                  <a:pos x="222" y="138"/>
                </a:cxn>
                <a:cxn ang="0">
                  <a:pos x="228" y="126"/>
                </a:cxn>
                <a:cxn ang="0">
                  <a:pos x="240" y="144"/>
                </a:cxn>
                <a:cxn ang="0">
                  <a:pos x="240" y="168"/>
                </a:cxn>
                <a:cxn ang="0">
                  <a:pos x="258" y="186"/>
                </a:cxn>
                <a:cxn ang="0">
                  <a:pos x="252" y="186"/>
                </a:cxn>
                <a:cxn ang="0">
                  <a:pos x="246" y="192"/>
                </a:cxn>
                <a:cxn ang="0">
                  <a:pos x="264" y="210"/>
                </a:cxn>
                <a:cxn ang="0">
                  <a:pos x="168" y="246"/>
                </a:cxn>
                <a:cxn ang="0">
                  <a:pos x="162" y="198"/>
                </a:cxn>
                <a:cxn ang="0">
                  <a:pos x="18" y="156"/>
                </a:cxn>
                <a:cxn ang="0">
                  <a:pos x="0" y="156"/>
                </a:cxn>
                <a:cxn ang="0">
                  <a:pos x="30" y="96"/>
                </a:cxn>
                <a:cxn ang="0">
                  <a:pos x="66" y="30"/>
                </a:cxn>
                <a:cxn ang="0">
                  <a:pos x="132" y="0"/>
                </a:cxn>
              </a:cxnLst>
              <a:rect l="0" t="0" r="r" b="b"/>
              <a:pathLst>
                <a:path w="264" h="246">
                  <a:moveTo>
                    <a:pt x="132" y="0"/>
                  </a:moveTo>
                  <a:lnTo>
                    <a:pt x="186" y="18"/>
                  </a:lnTo>
                  <a:lnTo>
                    <a:pt x="222" y="12"/>
                  </a:lnTo>
                  <a:lnTo>
                    <a:pt x="240" y="18"/>
                  </a:lnTo>
                  <a:lnTo>
                    <a:pt x="234" y="24"/>
                  </a:lnTo>
                  <a:lnTo>
                    <a:pt x="252" y="84"/>
                  </a:lnTo>
                  <a:lnTo>
                    <a:pt x="162" y="102"/>
                  </a:lnTo>
                  <a:lnTo>
                    <a:pt x="222" y="138"/>
                  </a:lnTo>
                  <a:lnTo>
                    <a:pt x="228" y="126"/>
                  </a:lnTo>
                  <a:lnTo>
                    <a:pt x="240" y="144"/>
                  </a:lnTo>
                  <a:lnTo>
                    <a:pt x="240" y="168"/>
                  </a:lnTo>
                  <a:lnTo>
                    <a:pt x="258" y="186"/>
                  </a:lnTo>
                  <a:lnTo>
                    <a:pt x="252" y="186"/>
                  </a:lnTo>
                  <a:lnTo>
                    <a:pt x="246" y="192"/>
                  </a:lnTo>
                  <a:lnTo>
                    <a:pt x="264" y="210"/>
                  </a:lnTo>
                  <a:lnTo>
                    <a:pt x="168" y="246"/>
                  </a:lnTo>
                  <a:lnTo>
                    <a:pt x="162" y="198"/>
                  </a:lnTo>
                  <a:lnTo>
                    <a:pt x="18" y="156"/>
                  </a:lnTo>
                  <a:lnTo>
                    <a:pt x="0" y="156"/>
                  </a:lnTo>
                  <a:lnTo>
                    <a:pt x="30" y="96"/>
                  </a:lnTo>
                  <a:lnTo>
                    <a:pt x="66" y="3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0" name="Freeform 86">
              <a:extLst>
                <a:ext uri="{FF2B5EF4-FFF2-40B4-BE49-F238E27FC236}">
                  <a16:creationId xmlns:a16="http://schemas.microsoft.com/office/drawing/2014/main" id="{CE5F51C2-0B0A-42AA-A11B-2934A7D88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9041" y="4310557"/>
              <a:ext cx="53150" cy="27973"/>
            </a:xfrm>
            <a:custGeom>
              <a:avLst/>
              <a:gdLst/>
              <a:ahLst/>
              <a:cxnLst>
                <a:cxn ang="0">
                  <a:pos x="312" y="0"/>
                </a:cxn>
                <a:cxn ang="0">
                  <a:pos x="330" y="0"/>
                </a:cxn>
                <a:cxn ang="0">
                  <a:pos x="342" y="6"/>
                </a:cxn>
                <a:cxn ang="0">
                  <a:pos x="288" y="42"/>
                </a:cxn>
                <a:cxn ang="0">
                  <a:pos x="252" y="78"/>
                </a:cxn>
                <a:cxn ang="0">
                  <a:pos x="264" y="102"/>
                </a:cxn>
                <a:cxn ang="0">
                  <a:pos x="264" y="126"/>
                </a:cxn>
                <a:cxn ang="0">
                  <a:pos x="222" y="120"/>
                </a:cxn>
                <a:cxn ang="0">
                  <a:pos x="198" y="132"/>
                </a:cxn>
                <a:cxn ang="0">
                  <a:pos x="168" y="162"/>
                </a:cxn>
                <a:cxn ang="0">
                  <a:pos x="132" y="168"/>
                </a:cxn>
                <a:cxn ang="0">
                  <a:pos x="114" y="180"/>
                </a:cxn>
                <a:cxn ang="0">
                  <a:pos x="96" y="168"/>
                </a:cxn>
                <a:cxn ang="0">
                  <a:pos x="54" y="174"/>
                </a:cxn>
                <a:cxn ang="0">
                  <a:pos x="18" y="150"/>
                </a:cxn>
                <a:cxn ang="0">
                  <a:pos x="0" y="126"/>
                </a:cxn>
                <a:cxn ang="0">
                  <a:pos x="0" y="96"/>
                </a:cxn>
                <a:cxn ang="0">
                  <a:pos x="18" y="90"/>
                </a:cxn>
                <a:cxn ang="0">
                  <a:pos x="36" y="72"/>
                </a:cxn>
                <a:cxn ang="0">
                  <a:pos x="66" y="84"/>
                </a:cxn>
                <a:cxn ang="0">
                  <a:pos x="84" y="78"/>
                </a:cxn>
                <a:cxn ang="0">
                  <a:pos x="96" y="60"/>
                </a:cxn>
                <a:cxn ang="0">
                  <a:pos x="96" y="42"/>
                </a:cxn>
                <a:cxn ang="0">
                  <a:pos x="126" y="42"/>
                </a:cxn>
                <a:cxn ang="0">
                  <a:pos x="156" y="54"/>
                </a:cxn>
                <a:cxn ang="0">
                  <a:pos x="198" y="54"/>
                </a:cxn>
                <a:cxn ang="0">
                  <a:pos x="264" y="30"/>
                </a:cxn>
                <a:cxn ang="0">
                  <a:pos x="312" y="0"/>
                </a:cxn>
              </a:cxnLst>
              <a:rect l="0" t="0" r="r" b="b"/>
              <a:pathLst>
                <a:path w="342" h="180">
                  <a:moveTo>
                    <a:pt x="312" y="0"/>
                  </a:moveTo>
                  <a:lnTo>
                    <a:pt x="330" y="0"/>
                  </a:lnTo>
                  <a:lnTo>
                    <a:pt x="342" y="6"/>
                  </a:lnTo>
                  <a:lnTo>
                    <a:pt x="288" y="42"/>
                  </a:lnTo>
                  <a:lnTo>
                    <a:pt x="252" y="78"/>
                  </a:lnTo>
                  <a:lnTo>
                    <a:pt x="264" y="102"/>
                  </a:lnTo>
                  <a:lnTo>
                    <a:pt x="264" y="126"/>
                  </a:lnTo>
                  <a:lnTo>
                    <a:pt x="222" y="120"/>
                  </a:lnTo>
                  <a:lnTo>
                    <a:pt x="198" y="132"/>
                  </a:lnTo>
                  <a:lnTo>
                    <a:pt x="168" y="162"/>
                  </a:lnTo>
                  <a:lnTo>
                    <a:pt x="132" y="168"/>
                  </a:lnTo>
                  <a:lnTo>
                    <a:pt x="114" y="180"/>
                  </a:lnTo>
                  <a:lnTo>
                    <a:pt x="96" y="168"/>
                  </a:lnTo>
                  <a:lnTo>
                    <a:pt x="54" y="174"/>
                  </a:lnTo>
                  <a:lnTo>
                    <a:pt x="18" y="150"/>
                  </a:lnTo>
                  <a:lnTo>
                    <a:pt x="0" y="126"/>
                  </a:lnTo>
                  <a:lnTo>
                    <a:pt x="0" y="96"/>
                  </a:lnTo>
                  <a:lnTo>
                    <a:pt x="18" y="90"/>
                  </a:lnTo>
                  <a:lnTo>
                    <a:pt x="36" y="72"/>
                  </a:lnTo>
                  <a:lnTo>
                    <a:pt x="66" y="84"/>
                  </a:lnTo>
                  <a:lnTo>
                    <a:pt x="84" y="78"/>
                  </a:lnTo>
                  <a:lnTo>
                    <a:pt x="96" y="60"/>
                  </a:lnTo>
                  <a:lnTo>
                    <a:pt x="96" y="42"/>
                  </a:lnTo>
                  <a:lnTo>
                    <a:pt x="126" y="42"/>
                  </a:lnTo>
                  <a:lnTo>
                    <a:pt x="156" y="54"/>
                  </a:lnTo>
                  <a:lnTo>
                    <a:pt x="198" y="54"/>
                  </a:lnTo>
                  <a:lnTo>
                    <a:pt x="264" y="30"/>
                  </a:lnTo>
                  <a:lnTo>
                    <a:pt x="31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1" name="Freeform 87">
              <a:extLst>
                <a:ext uri="{FF2B5EF4-FFF2-40B4-BE49-F238E27FC236}">
                  <a16:creationId xmlns:a16="http://schemas.microsoft.com/office/drawing/2014/main" id="{79EF50D8-7274-4583-AE44-91677647105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7368" y="4269529"/>
              <a:ext cx="149194" cy="121220"/>
            </a:xfrm>
            <a:custGeom>
              <a:avLst/>
              <a:gdLst/>
              <a:ahLst/>
              <a:cxnLst>
                <a:cxn ang="0">
                  <a:pos x="942" y="0"/>
                </a:cxn>
                <a:cxn ang="0">
                  <a:pos x="942" y="48"/>
                </a:cxn>
                <a:cxn ang="0">
                  <a:pos x="894" y="72"/>
                </a:cxn>
                <a:cxn ang="0">
                  <a:pos x="810" y="126"/>
                </a:cxn>
                <a:cxn ang="0">
                  <a:pos x="834" y="222"/>
                </a:cxn>
                <a:cxn ang="0">
                  <a:pos x="810" y="318"/>
                </a:cxn>
                <a:cxn ang="0">
                  <a:pos x="816" y="378"/>
                </a:cxn>
                <a:cxn ang="0">
                  <a:pos x="774" y="432"/>
                </a:cxn>
                <a:cxn ang="0">
                  <a:pos x="198" y="780"/>
                </a:cxn>
                <a:cxn ang="0">
                  <a:pos x="168" y="768"/>
                </a:cxn>
                <a:cxn ang="0">
                  <a:pos x="84" y="726"/>
                </a:cxn>
                <a:cxn ang="0">
                  <a:pos x="78" y="702"/>
                </a:cxn>
                <a:cxn ang="0">
                  <a:pos x="54" y="636"/>
                </a:cxn>
                <a:cxn ang="0">
                  <a:pos x="72" y="594"/>
                </a:cxn>
                <a:cxn ang="0">
                  <a:pos x="114" y="540"/>
                </a:cxn>
                <a:cxn ang="0">
                  <a:pos x="144" y="534"/>
                </a:cxn>
                <a:cxn ang="0">
                  <a:pos x="138" y="474"/>
                </a:cxn>
                <a:cxn ang="0">
                  <a:pos x="96" y="432"/>
                </a:cxn>
                <a:cxn ang="0">
                  <a:pos x="36" y="372"/>
                </a:cxn>
                <a:cxn ang="0">
                  <a:pos x="30" y="306"/>
                </a:cxn>
                <a:cxn ang="0">
                  <a:pos x="0" y="222"/>
                </a:cxn>
                <a:cxn ang="0">
                  <a:pos x="54" y="216"/>
                </a:cxn>
                <a:cxn ang="0">
                  <a:pos x="114" y="198"/>
                </a:cxn>
                <a:cxn ang="0">
                  <a:pos x="132" y="156"/>
                </a:cxn>
                <a:cxn ang="0">
                  <a:pos x="138" y="84"/>
                </a:cxn>
                <a:cxn ang="0">
                  <a:pos x="288" y="72"/>
                </a:cxn>
                <a:cxn ang="0">
                  <a:pos x="324" y="60"/>
                </a:cxn>
                <a:cxn ang="0">
                  <a:pos x="432" y="60"/>
                </a:cxn>
                <a:cxn ang="0">
                  <a:pos x="498" y="84"/>
                </a:cxn>
                <a:cxn ang="0">
                  <a:pos x="576" y="72"/>
                </a:cxn>
                <a:cxn ang="0">
                  <a:pos x="642" y="36"/>
                </a:cxn>
                <a:cxn ang="0">
                  <a:pos x="732" y="24"/>
                </a:cxn>
                <a:cxn ang="0">
                  <a:pos x="840" y="24"/>
                </a:cxn>
              </a:cxnLst>
              <a:rect l="0" t="0" r="r" b="b"/>
              <a:pathLst>
                <a:path w="960" h="780">
                  <a:moveTo>
                    <a:pt x="900" y="0"/>
                  </a:moveTo>
                  <a:lnTo>
                    <a:pt x="942" y="0"/>
                  </a:lnTo>
                  <a:lnTo>
                    <a:pt x="960" y="18"/>
                  </a:lnTo>
                  <a:lnTo>
                    <a:pt x="942" y="48"/>
                  </a:lnTo>
                  <a:lnTo>
                    <a:pt x="930" y="48"/>
                  </a:lnTo>
                  <a:lnTo>
                    <a:pt x="894" y="72"/>
                  </a:lnTo>
                  <a:lnTo>
                    <a:pt x="834" y="84"/>
                  </a:lnTo>
                  <a:lnTo>
                    <a:pt x="810" y="126"/>
                  </a:lnTo>
                  <a:lnTo>
                    <a:pt x="804" y="174"/>
                  </a:lnTo>
                  <a:lnTo>
                    <a:pt x="834" y="222"/>
                  </a:lnTo>
                  <a:lnTo>
                    <a:pt x="834" y="270"/>
                  </a:lnTo>
                  <a:lnTo>
                    <a:pt x="810" y="318"/>
                  </a:lnTo>
                  <a:lnTo>
                    <a:pt x="816" y="342"/>
                  </a:lnTo>
                  <a:lnTo>
                    <a:pt x="816" y="378"/>
                  </a:lnTo>
                  <a:lnTo>
                    <a:pt x="792" y="408"/>
                  </a:lnTo>
                  <a:lnTo>
                    <a:pt x="774" y="432"/>
                  </a:lnTo>
                  <a:lnTo>
                    <a:pt x="504" y="606"/>
                  </a:lnTo>
                  <a:lnTo>
                    <a:pt x="198" y="780"/>
                  </a:lnTo>
                  <a:lnTo>
                    <a:pt x="180" y="768"/>
                  </a:lnTo>
                  <a:lnTo>
                    <a:pt x="168" y="768"/>
                  </a:lnTo>
                  <a:lnTo>
                    <a:pt x="138" y="744"/>
                  </a:lnTo>
                  <a:lnTo>
                    <a:pt x="84" y="726"/>
                  </a:lnTo>
                  <a:lnTo>
                    <a:pt x="72" y="726"/>
                  </a:lnTo>
                  <a:lnTo>
                    <a:pt x="78" y="702"/>
                  </a:lnTo>
                  <a:lnTo>
                    <a:pt x="78" y="654"/>
                  </a:lnTo>
                  <a:lnTo>
                    <a:pt x="54" y="636"/>
                  </a:lnTo>
                  <a:lnTo>
                    <a:pt x="48" y="624"/>
                  </a:lnTo>
                  <a:lnTo>
                    <a:pt x="72" y="594"/>
                  </a:lnTo>
                  <a:lnTo>
                    <a:pt x="84" y="552"/>
                  </a:lnTo>
                  <a:lnTo>
                    <a:pt x="114" y="540"/>
                  </a:lnTo>
                  <a:lnTo>
                    <a:pt x="132" y="540"/>
                  </a:lnTo>
                  <a:lnTo>
                    <a:pt x="144" y="534"/>
                  </a:lnTo>
                  <a:lnTo>
                    <a:pt x="138" y="510"/>
                  </a:lnTo>
                  <a:lnTo>
                    <a:pt x="138" y="474"/>
                  </a:lnTo>
                  <a:lnTo>
                    <a:pt x="108" y="462"/>
                  </a:lnTo>
                  <a:lnTo>
                    <a:pt x="96" y="432"/>
                  </a:lnTo>
                  <a:lnTo>
                    <a:pt x="30" y="426"/>
                  </a:lnTo>
                  <a:lnTo>
                    <a:pt x="36" y="372"/>
                  </a:lnTo>
                  <a:lnTo>
                    <a:pt x="42" y="342"/>
                  </a:lnTo>
                  <a:lnTo>
                    <a:pt x="30" y="306"/>
                  </a:lnTo>
                  <a:lnTo>
                    <a:pt x="6" y="264"/>
                  </a:lnTo>
                  <a:lnTo>
                    <a:pt x="0" y="222"/>
                  </a:lnTo>
                  <a:lnTo>
                    <a:pt x="24" y="210"/>
                  </a:lnTo>
                  <a:lnTo>
                    <a:pt x="54" y="216"/>
                  </a:lnTo>
                  <a:lnTo>
                    <a:pt x="84" y="210"/>
                  </a:lnTo>
                  <a:lnTo>
                    <a:pt x="114" y="198"/>
                  </a:lnTo>
                  <a:lnTo>
                    <a:pt x="108" y="168"/>
                  </a:lnTo>
                  <a:lnTo>
                    <a:pt x="132" y="156"/>
                  </a:lnTo>
                  <a:lnTo>
                    <a:pt x="132" y="108"/>
                  </a:lnTo>
                  <a:lnTo>
                    <a:pt x="138" y="84"/>
                  </a:lnTo>
                  <a:lnTo>
                    <a:pt x="210" y="102"/>
                  </a:lnTo>
                  <a:lnTo>
                    <a:pt x="288" y="72"/>
                  </a:lnTo>
                  <a:lnTo>
                    <a:pt x="306" y="72"/>
                  </a:lnTo>
                  <a:lnTo>
                    <a:pt x="324" y="60"/>
                  </a:lnTo>
                  <a:lnTo>
                    <a:pt x="408" y="54"/>
                  </a:lnTo>
                  <a:lnTo>
                    <a:pt x="432" y="60"/>
                  </a:lnTo>
                  <a:lnTo>
                    <a:pt x="450" y="72"/>
                  </a:lnTo>
                  <a:lnTo>
                    <a:pt x="498" y="84"/>
                  </a:lnTo>
                  <a:lnTo>
                    <a:pt x="570" y="84"/>
                  </a:lnTo>
                  <a:lnTo>
                    <a:pt x="576" y="72"/>
                  </a:lnTo>
                  <a:lnTo>
                    <a:pt x="618" y="60"/>
                  </a:lnTo>
                  <a:lnTo>
                    <a:pt x="642" y="36"/>
                  </a:lnTo>
                  <a:lnTo>
                    <a:pt x="696" y="24"/>
                  </a:lnTo>
                  <a:lnTo>
                    <a:pt x="732" y="24"/>
                  </a:lnTo>
                  <a:lnTo>
                    <a:pt x="762" y="18"/>
                  </a:lnTo>
                  <a:lnTo>
                    <a:pt x="840" y="24"/>
                  </a:lnTo>
                  <a:lnTo>
                    <a:pt x="90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2" name="Freeform 88">
              <a:extLst>
                <a:ext uri="{FF2B5EF4-FFF2-40B4-BE49-F238E27FC236}">
                  <a16:creationId xmlns:a16="http://schemas.microsoft.com/office/drawing/2014/main" id="{ABEA3D96-692A-4924-95AF-9AEDF4EBDF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7529" y="4366504"/>
              <a:ext cx="36366" cy="95111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34" y="0"/>
                </a:cxn>
                <a:cxn ang="0">
                  <a:pos x="228" y="18"/>
                </a:cxn>
                <a:cxn ang="0">
                  <a:pos x="222" y="54"/>
                </a:cxn>
                <a:cxn ang="0">
                  <a:pos x="210" y="96"/>
                </a:cxn>
                <a:cxn ang="0">
                  <a:pos x="216" y="120"/>
                </a:cxn>
                <a:cxn ang="0">
                  <a:pos x="222" y="132"/>
                </a:cxn>
                <a:cxn ang="0">
                  <a:pos x="222" y="144"/>
                </a:cxn>
                <a:cxn ang="0">
                  <a:pos x="204" y="162"/>
                </a:cxn>
                <a:cxn ang="0">
                  <a:pos x="186" y="156"/>
                </a:cxn>
                <a:cxn ang="0">
                  <a:pos x="186" y="138"/>
                </a:cxn>
                <a:cxn ang="0">
                  <a:pos x="150" y="138"/>
                </a:cxn>
                <a:cxn ang="0">
                  <a:pos x="138" y="174"/>
                </a:cxn>
                <a:cxn ang="0">
                  <a:pos x="150" y="186"/>
                </a:cxn>
                <a:cxn ang="0">
                  <a:pos x="150" y="252"/>
                </a:cxn>
                <a:cxn ang="0">
                  <a:pos x="144" y="300"/>
                </a:cxn>
                <a:cxn ang="0">
                  <a:pos x="156" y="312"/>
                </a:cxn>
                <a:cxn ang="0">
                  <a:pos x="180" y="300"/>
                </a:cxn>
                <a:cxn ang="0">
                  <a:pos x="204" y="300"/>
                </a:cxn>
                <a:cxn ang="0">
                  <a:pos x="210" y="294"/>
                </a:cxn>
                <a:cxn ang="0">
                  <a:pos x="204" y="354"/>
                </a:cxn>
                <a:cxn ang="0">
                  <a:pos x="210" y="378"/>
                </a:cxn>
                <a:cxn ang="0">
                  <a:pos x="198" y="408"/>
                </a:cxn>
                <a:cxn ang="0">
                  <a:pos x="198" y="438"/>
                </a:cxn>
                <a:cxn ang="0">
                  <a:pos x="192" y="444"/>
                </a:cxn>
                <a:cxn ang="0">
                  <a:pos x="192" y="486"/>
                </a:cxn>
                <a:cxn ang="0">
                  <a:pos x="180" y="516"/>
                </a:cxn>
                <a:cxn ang="0">
                  <a:pos x="180" y="552"/>
                </a:cxn>
                <a:cxn ang="0">
                  <a:pos x="168" y="564"/>
                </a:cxn>
                <a:cxn ang="0">
                  <a:pos x="168" y="588"/>
                </a:cxn>
                <a:cxn ang="0">
                  <a:pos x="150" y="612"/>
                </a:cxn>
                <a:cxn ang="0">
                  <a:pos x="126" y="564"/>
                </a:cxn>
                <a:cxn ang="0">
                  <a:pos x="144" y="534"/>
                </a:cxn>
                <a:cxn ang="0">
                  <a:pos x="108" y="456"/>
                </a:cxn>
                <a:cxn ang="0">
                  <a:pos x="66" y="402"/>
                </a:cxn>
                <a:cxn ang="0">
                  <a:pos x="48" y="348"/>
                </a:cxn>
                <a:cxn ang="0">
                  <a:pos x="18" y="306"/>
                </a:cxn>
                <a:cxn ang="0">
                  <a:pos x="0" y="300"/>
                </a:cxn>
                <a:cxn ang="0">
                  <a:pos x="48" y="240"/>
                </a:cxn>
                <a:cxn ang="0">
                  <a:pos x="90" y="162"/>
                </a:cxn>
                <a:cxn ang="0">
                  <a:pos x="102" y="60"/>
                </a:cxn>
                <a:cxn ang="0">
                  <a:pos x="138" y="30"/>
                </a:cxn>
                <a:cxn ang="0">
                  <a:pos x="204" y="30"/>
                </a:cxn>
                <a:cxn ang="0">
                  <a:pos x="222" y="0"/>
                </a:cxn>
              </a:cxnLst>
              <a:rect l="0" t="0" r="r" b="b"/>
              <a:pathLst>
                <a:path w="234" h="612">
                  <a:moveTo>
                    <a:pt x="222" y="0"/>
                  </a:moveTo>
                  <a:lnTo>
                    <a:pt x="234" y="0"/>
                  </a:lnTo>
                  <a:lnTo>
                    <a:pt x="228" y="18"/>
                  </a:lnTo>
                  <a:lnTo>
                    <a:pt x="222" y="54"/>
                  </a:lnTo>
                  <a:lnTo>
                    <a:pt x="210" y="96"/>
                  </a:lnTo>
                  <a:lnTo>
                    <a:pt x="216" y="120"/>
                  </a:lnTo>
                  <a:lnTo>
                    <a:pt x="222" y="132"/>
                  </a:lnTo>
                  <a:lnTo>
                    <a:pt x="222" y="144"/>
                  </a:lnTo>
                  <a:lnTo>
                    <a:pt x="204" y="162"/>
                  </a:lnTo>
                  <a:lnTo>
                    <a:pt x="186" y="156"/>
                  </a:lnTo>
                  <a:lnTo>
                    <a:pt x="186" y="138"/>
                  </a:lnTo>
                  <a:lnTo>
                    <a:pt x="150" y="138"/>
                  </a:lnTo>
                  <a:lnTo>
                    <a:pt x="138" y="174"/>
                  </a:lnTo>
                  <a:lnTo>
                    <a:pt x="150" y="186"/>
                  </a:lnTo>
                  <a:lnTo>
                    <a:pt x="150" y="252"/>
                  </a:lnTo>
                  <a:lnTo>
                    <a:pt x="144" y="300"/>
                  </a:lnTo>
                  <a:lnTo>
                    <a:pt x="156" y="312"/>
                  </a:lnTo>
                  <a:lnTo>
                    <a:pt x="180" y="300"/>
                  </a:lnTo>
                  <a:lnTo>
                    <a:pt x="204" y="300"/>
                  </a:lnTo>
                  <a:lnTo>
                    <a:pt x="210" y="294"/>
                  </a:lnTo>
                  <a:lnTo>
                    <a:pt x="204" y="354"/>
                  </a:lnTo>
                  <a:lnTo>
                    <a:pt x="210" y="378"/>
                  </a:lnTo>
                  <a:lnTo>
                    <a:pt x="198" y="408"/>
                  </a:lnTo>
                  <a:lnTo>
                    <a:pt x="198" y="438"/>
                  </a:lnTo>
                  <a:lnTo>
                    <a:pt x="192" y="444"/>
                  </a:lnTo>
                  <a:lnTo>
                    <a:pt x="192" y="486"/>
                  </a:lnTo>
                  <a:lnTo>
                    <a:pt x="180" y="516"/>
                  </a:lnTo>
                  <a:lnTo>
                    <a:pt x="180" y="552"/>
                  </a:lnTo>
                  <a:lnTo>
                    <a:pt x="168" y="564"/>
                  </a:lnTo>
                  <a:lnTo>
                    <a:pt x="168" y="588"/>
                  </a:lnTo>
                  <a:lnTo>
                    <a:pt x="150" y="612"/>
                  </a:lnTo>
                  <a:lnTo>
                    <a:pt x="126" y="564"/>
                  </a:lnTo>
                  <a:lnTo>
                    <a:pt x="144" y="534"/>
                  </a:lnTo>
                  <a:lnTo>
                    <a:pt x="108" y="456"/>
                  </a:lnTo>
                  <a:lnTo>
                    <a:pt x="66" y="402"/>
                  </a:lnTo>
                  <a:lnTo>
                    <a:pt x="48" y="348"/>
                  </a:lnTo>
                  <a:lnTo>
                    <a:pt x="18" y="306"/>
                  </a:lnTo>
                  <a:lnTo>
                    <a:pt x="0" y="300"/>
                  </a:lnTo>
                  <a:lnTo>
                    <a:pt x="48" y="240"/>
                  </a:lnTo>
                  <a:lnTo>
                    <a:pt x="90" y="162"/>
                  </a:lnTo>
                  <a:lnTo>
                    <a:pt x="102" y="60"/>
                  </a:lnTo>
                  <a:lnTo>
                    <a:pt x="138" y="30"/>
                  </a:lnTo>
                  <a:lnTo>
                    <a:pt x="204" y="30"/>
                  </a:lnTo>
                  <a:lnTo>
                    <a:pt x="22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3" name="Freeform 89">
              <a:extLst>
                <a:ext uri="{FF2B5EF4-FFF2-40B4-BE49-F238E27FC236}">
                  <a16:creationId xmlns:a16="http://schemas.microsoft.com/office/drawing/2014/main" id="{CE135023-5469-442B-95DD-D72674C8A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0166" y="4366504"/>
              <a:ext cx="9325" cy="20514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30" y="0"/>
                </a:cxn>
                <a:cxn ang="0">
                  <a:pos x="36" y="12"/>
                </a:cxn>
                <a:cxn ang="0">
                  <a:pos x="60" y="30"/>
                </a:cxn>
                <a:cxn ang="0">
                  <a:pos x="60" y="78"/>
                </a:cxn>
                <a:cxn ang="0">
                  <a:pos x="54" y="102"/>
                </a:cxn>
                <a:cxn ang="0">
                  <a:pos x="36" y="114"/>
                </a:cxn>
                <a:cxn ang="0">
                  <a:pos x="24" y="132"/>
                </a:cxn>
                <a:cxn ang="0">
                  <a:pos x="12" y="132"/>
                </a:cxn>
                <a:cxn ang="0">
                  <a:pos x="6" y="120"/>
                </a:cxn>
                <a:cxn ang="0">
                  <a:pos x="0" y="96"/>
                </a:cxn>
                <a:cxn ang="0">
                  <a:pos x="12" y="54"/>
                </a:cxn>
                <a:cxn ang="0">
                  <a:pos x="18" y="18"/>
                </a:cxn>
                <a:cxn ang="0">
                  <a:pos x="24" y="0"/>
                </a:cxn>
              </a:cxnLst>
              <a:rect l="0" t="0" r="r" b="b"/>
              <a:pathLst>
                <a:path w="60" h="132">
                  <a:moveTo>
                    <a:pt x="24" y="0"/>
                  </a:moveTo>
                  <a:lnTo>
                    <a:pt x="30" y="0"/>
                  </a:lnTo>
                  <a:lnTo>
                    <a:pt x="36" y="12"/>
                  </a:lnTo>
                  <a:lnTo>
                    <a:pt x="60" y="30"/>
                  </a:lnTo>
                  <a:lnTo>
                    <a:pt x="60" y="78"/>
                  </a:lnTo>
                  <a:lnTo>
                    <a:pt x="54" y="102"/>
                  </a:lnTo>
                  <a:lnTo>
                    <a:pt x="36" y="114"/>
                  </a:lnTo>
                  <a:lnTo>
                    <a:pt x="24" y="132"/>
                  </a:lnTo>
                  <a:lnTo>
                    <a:pt x="12" y="132"/>
                  </a:lnTo>
                  <a:lnTo>
                    <a:pt x="6" y="120"/>
                  </a:lnTo>
                  <a:lnTo>
                    <a:pt x="0" y="96"/>
                  </a:lnTo>
                  <a:lnTo>
                    <a:pt x="12" y="54"/>
                  </a:lnTo>
                  <a:lnTo>
                    <a:pt x="18" y="18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4" name="Freeform 90">
              <a:extLst>
                <a:ext uri="{FF2B5EF4-FFF2-40B4-BE49-F238E27FC236}">
                  <a16:creationId xmlns:a16="http://schemas.microsoft.com/office/drawing/2014/main" id="{8FE42AD0-AFAA-4B41-BB06-89D0BB548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8975" y="4387951"/>
              <a:ext cx="13987" cy="27042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48" y="0"/>
                </a:cxn>
                <a:cxn ang="0">
                  <a:pos x="48" y="18"/>
                </a:cxn>
                <a:cxn ang="0">
                  <a:pos x="66" y="24"/>
                </a:cxn>
                <a:cxn ang="0">
                  <a:pos x="84" y="6"/>
                </a:cxn>
                <a:cxn ang="0">
                  <a:pos x="84" y="18"/>
                </a:cxn>
                <a:cxn ang="0">
                  <a:pos x="90" y="36"/>
                </a:cxn>
                <a:cxn ang="0">
                  <a:pos x="84" y="48"/>
                </a:cxn>
                <a:cxn ang="0">
                  <a:pos x="78" y="84"/>
                </a:cxn>
                <a:cxn ang="0">
                  <a:pos x="78" y="102"/>
                </a:cxn>
                <a:cxn ang="0">
                  <a:pos x="72" y="156"/>
                </a:cxn>
                <a:cxn ang="0">
                  <a:pos x="66" y="162"/>
                </a:cxn>
                <a:cxn ang="0">
                  <a:pos x="42" y="162"/>
                </a:cxn>
                <a:cxn ang="0">
                  <a:pos x="18" y="174"/>
                </a:cxn>
                <a:cxn ang="0">
                  <a:pos x="6" y="162"/>
                </a:cxn>
                <a:cxn ang="0">
                  <a:pos x="12" y="114"/>
                </a:cxn>
                <a:cxn ang="0">
                  <a:pos x="12" y="48"/>
                </a:cxn>
                <a:cxn ang="0">
                  <a:pos x="0" y="36"/>
                </a:cxn>
                <a:cxn ang="0">
                  <a:pos x="12" y="0"/>
                </a:cxn>
              </a:cxnLst>
              <a:rect l="0" t="0" r="r" b="b"/>
              <a:pathLst>
                <a:path w="90" h="174">
                  <a:moveTo>
                    <a:pt x="12" y="0"/>
                  </a:moveTo>
                  <a:lnTo>
                    <a:pt x="48" y="0"/>
                  </a:lnTo>
                  <a:lnTo>
                    <a:pt x="48" y="18"/>
                  </a:lnTo>
                  <a:lnTo>
                    <a:pt x="66" y="24"/>
                  </a:lnTo>
                  <a:lnTo>
                    <a:pt x="84" y="6"/>
                  </a:lnTo>
                  <a:lnTo>
                    <a:pt x="84" y="18"/>
                  </a:lnTo>
                  <a:lnTo>
                    <a:pt x="90" y="36"/>
                  </a:lnTo>
                  <a:lnTo>
                    <a:pt x="84" y="48"/>
                  </a:lnTo>
                  <a:lnTo>
                    <a:pt x="78" y="84"/>
                  </a:lnTo>
                  <a:lnTo>
                    <a:pt x="78" y="102"/>
                  </a:lnTo>
                  <a:lnTo>
                    <a:pt x="72" y="156"/>
                  </a:lnTo>
                  <a:lnTo>
                    <a:pt x="66" y="162"/>
                  </a:lnTo>
                  <a:lnTo>
                    <a:pt x="42" y="162"/>
                  </a:lnTo>
                  <a:lnTo>
                    <a:pt x="18" y="174"/>
                  </a:lnTo>
                  <a:lnTo>
                    <a:pt x="6" y="162"/>
                  </a:lnTo>
                  <a:lnTo>
                    <a:pt x="12" y="114"/>
                  </a:lnTo>
                  <a:lnTo>
                    <a:pt x="12" y="48"/>
                  </a:lnTo>
                  <a:lnTo>
                    <a:pt x="0" y="36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5" name="Freeform 91">
              <a:extLst>
                <a:ext uri="{FF2B5EF4-FFF2-40B4-BE49-F238E27FC236}">
                  <a16:creationId xmlns:a16="http://schemas.microsoft.com/office/drawing/2014/main" id="{63DA5153-933C-4B98-8AF4-AF508CB94BE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8975" y="4335733"/>
              <a:ext cx="30771" cy="35434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150" y="6"/>
                </a:cxn>
                <a:cxn ang="0">
                  <a:pos x="162" y="36"/>
                </a:cxn>
                <a:cxn ang="0">
                  <a:pos x="192" y="48"/>
                </a:cxn>
                <a:cxn ang="0">
                  <a:pos x="192" y="84"/>
                </a:cxn>
                <a:cxn ang="0">
                  <a:pos x="198" y="108"/>
                </a:cxn>
                <a:cxn ang="0">
                  <a:pos x="186" y="114"/>
                </a:cxn>
                <a:cxn ang="0">
                  <a:pos x="168" y="114"/>
                </a:cxn>
                <a:cxn ang="0">
                  <a:pos x="138" y="126"/>
                </a:cxn>
                <a:cxn ang="0">
                  <a:pos x="126" y="168"/>
                </a:cxn>
                <a:cxn ang="0">
                  <a:pos x="102" y="198"/>
                </a:cxn>
                <a:cxn ang="0">
                  <a:pos x="84" y="198"/>
                </a:cxn>
                <a:cxn ang="0">
                  <a:pos x="66" y="228"/>
                </a:cxn>
                <a:cxn ang="0">
                  <a:pos x="0" y="228"/>
                </a:cxn>
                <a:cxn ang="0">
                  <a:pos x="6" y="222"/>
                </a:cxn>
                <a:cxn ang="0">
                  <a:pos x="6" y="186"/>
                </a:cxn>
                <a:cxn ang="0">
                  <a:pos x="30" y="150"/>
                </a:cxn>
                <a:cxn ang="0">
                  <a:pos x="60" y="114"/>
                </a:cxn>
                <a:cxn ang="0">
                  <a:pos x="66" y="12"/>
                </a:cxn>
                <a:cxn ang="0">
                  <a:pos x="84" y="12"/>
                </a:cxn>
                <a:cxn ang="0">
                  <a:pos x="84" y="0"/>
                </a:cxn>
              </a:cxnLst>
              <a:rect l="0" t="0" r="r" b="b"/>
              <a:pathLst>
                <a:path w="198" h="228">
                  <a:moveTo>
                    <a:pt x="84" y="0"/>
                  </a:moveTo>
                  <a:lnTo>
                    <a:pt x="150" y="6"/>
                  </a:lnTo>
                  <a:lnTo>
                    <a:pt x="162" y="36"/>
                  </a:lnTo>
                  <a:lnTo>
                    <a:pt x="192" y="48"/>
                  </a:lnTo>
                  <a:lnTo>
                    <a:pt x="192" y="84"/>
                  </a:lnTo>
                  <a:lnTo>
                    <a:pt x="198" y="108"/>
                  </a:lnTo>
                  <a:lnTo>
                    <a:pt x="186" y="114"/>
                  </a:lnTo>
                  <a:lnTo>
                    <a:pt x="168" y="114"/>
                  </a:lnTo>
                  <a:lnTo>
                    <a:pt x="138" y="126"/>
                  </a:lnTo>
                  <a:lnTo>
                    <a:pt x="126" y="168"/>
                  </a:lnTo>
                  <a:lnTo>
                    <a:pt x="102" y="198"/>
                  </a:lnTo>
                  <a:lnTo>
                    <a:pt x="84" y="198"/>
                  </a:lnTo>
                  <a:lnTo>
                    <a:pt x="66" y="228"/>
                  </a:lnTo>
                  <a:lnTo>
                    <a:pt x="0" y="228"/>
                  </a:lnTo>
                  <a:lnTo>
                    <a:pt x="6" y="222"/>
                  </a:lnTo>
                  <a:lnTo>
                    <a:pt x="6" y="186"/>
                  </a:lnTo>
                  <a:lnTo>
                    <a:pt x="30" y="150"/>
                  </a:lnTo>
                  <a:lnTo>
                    <a:pt x="60" y="114"/>
                  </a:lnTo>
                  <a:lnTo>
                    <a:pt x="66" y="12"/>
                  </a:lnTo>
                  <a:lnTo>
                    <a:pt x="84" y="12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6" name="Freeform 92">
              <a:extLst>
                <a:ext uri="{FF2B5EF4-FFF2-40B4-BE49-F238E27FC236}">
                  <a16:creationId xmlns:a16="http://schemas.microsoft.com/office/drawing/2014/main" id="{E1644D71-69D4-4645-AC48-4107A264871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1773" y="4363707"/>
              <a:ext cx="96043" cy="108165"/>
            </a:xfrm>
            <a:custGeom>
              <a:avLst/>
              <a:gdLst/>
              <a:ahLst/>
              <a:cxnLst>
                <a:cxn ang="0">
                  <a:pos x="540" y="0"/>
                </a:cxn>
                <a:cxn ang="0">
                  <a:pos x="618" y="186"/>
                </a:cxn>
                <a:cxn ang="0">
                  <a:pos x="612" y="186"/>
                </a:cxn>
                <a:cxn ang="0">
                  <a:pos x="552" y="234"/>
                </a:cxn>
                <a:cxn ang="0">
                  <a:pos x="324" y="300"/>
                </a:cxn>
                <a:cxn ang="0">
                  <a:pos x="498" y="468"/>
                </a:cxn>
                <a:cxn ang="0">
                  <a:pos x="432" y="540"/>
                </a:cxn>
                <a:cxn ang="0">
                  <a:pos x="432" y="582"/>
                </a:cxn>
                <a:cxn ang="0">
                  <a:pos x="312" y="594"/>
                </a:cxn>
                <a:cxn ang="0">
                  <a:pos x="204" y="696"/>
                </a:cxn>
                <a:cxn ang="0">
                  <a:pos x="48" y="654"/>
                </a:cxn>
                <a:cxn ang="0">
                  <a:pos x="0" y="654"/>
                </a:cxn>
                <a:cxn ang="0">
                  <a:pos x="12" y="618"/>
                </a:cxn>
                <a:cxn ang="0">
                  <a:pos x="12" y="582"/>
                </a:cxn>
                <a:cxn ang="0">
                  <a:pos x="24" y="570"/>
                </a:cxn>
                <a:cxn ang="0">
                  <a:pos x="24" y="534"/>
                </a:cxn>
                <a:cxn ang="0">
                  <a:pos x="36" y="504"/>
                </a:cxn>
                <a:cxn ang="0">
                  <a:pos x="36" y="462"/>
                </a:cxn>
                <a:cxn ang="0">
                  <a:pos x="42" y="456"/>
                </a:cxn>
                <a:cxn ang="0">
                  <a:pos x="42" y="426"/>
                </a:cxn>
                <a:cxn ang="0">
                  <a:pos x="54" y="396"/>
                </a:cxn>
                <a:cxn ang="0">
                  <a:pos x="48" y="372"/>
                </a:cxn>
                <a:cxn ang="0">
                  <a:pos x="60" y="258"/>
                </a:cxn>
                <a:cxn ang="0">
                  <a:pos x="60" y="240"/>
                </a:cxn>
                <a:cxn ang="0">
                  <a:pos x="66" y="204"/>
                </a:cxn>
                <a:cxn ang="0">
                  <a:pos x="72" y="192"/>
                </a:cxn>
                <a:cxn ang="0">
                  <a:pos x="66" y="174"/>
                </a:cxn>
                <a:cxn ang="0">
                  <a:pos x="66" y="150"/>
                </a:cxn>
                <a:cxn ang="0">
                  <a:pos x="78" y="150"/>
                </a:cxn>
                <a:cxn ang="0">
                  <a:pos x="90" y="132"/>
                </a:cxn>
                <a:cxn ang="0">
                  <a:pos x="108" y="120"/>
                </a:cxn>
                <a:cxn ang="0">
                  <a:pos x="120" y="120"/>
                </a:cxn>
                <a:cxn ang="0">
                  <a:pos x="174" y="138"/>
                </a:cxn>
                <a:cxn ang="0">
                  <a:pos x="204" y="162"/>
                </a:cxn>
                <a:cxn ang="0">
                  <a:pos x="216" y="162"/>
                </a:cxn>
                <a:cxn ang="0">
                  <a:pos x="234" y="174"/>
                </a:cxn>
                <a:cxn ang="0">
                  <a:pos x="540" y="0"/>
                </a:cxn>
              </a:cxnLst>
              <a:rect l="0" t="0" r="r" b="b"/>
              <a:pathLst>
                <a:path w="618" h="696">
                  <a:moveTo>
                    <a:pt x="540" y="0"/>
                  </a:moveTo>
                  <a:lnTo>
                    <a:pt x="618" y="186"/>
                  </a:lnTo>
                  <a:lnTo>
                    <a:pt x="612" y="186"/>
                  </a:lnTo>
                  <a:lnTo>
                    <a:pt x="552" y="234"/>
                  </a:lnTo>
                  <a:lnTo>
                    <a:pt x="324" y="300"/>
                  </a:lnTo>
                  <a:lnTo>
                    <a:pt x="498" y="468"/>
                  </a:lnTo>
                  <a:lnTo>
                    <a:pt x="432" y="540"/>
                  </a:lnTo>
                  <a:lnTo>
                    <a:pt x="432" y="582"/>
                  </a:lnTo>
                  <a:lnTo>
                    <a:pt x="312" y="594"/>
                  </a:lnTo>
                  <a:lnTo>
                    <a:pt x="204" y="696"/>
                  </a:lnTo>
                  <a:lnTo>
                    <a:pt x="48" y="654"/>
                  </a:lnTo>
                  <a:lnTo>
                    <a:pt x="0" y="654"/>
                  </a:lnTo>
                  <a:lnTo>
                    <a:pt x="12" y="618"/>
                  </a:lnTo>
                  <a:lnTo>
                    <a:pt x="12" y="582"/>
                  </a:lnTo>
                  <a:lnTo>
                    <a:pt x="24" y="570"/>
                  </a:lnTo>
                  <a:lnTo>
                    <a:pt x="24" y="534"/>
                  </a:lnTo>
                  <a:lnTo>
                    <a:pt x="36" y="504"/>
                  </a:lnTo>
                  <a:lnTo>
                    <a:pt x="36" y="462"/>
                  </a:lnTo>
                  <a:lnTo>
                    <a:pt x="42" y="456"/>
                  </a:lnTo>
                  <a:lnTo>
                    <a:pt x="42" y="426"/>
                  </a:lnTo>
                  <a:lnTo>
                    <a:pt x="54" y="396"/>
                  </a:lnTo>
                  <a:lnTo>
                    <a:pt x="48" y="372"/>
                  </a:lnTo>
                  <a:lnTo>
                    <a:pt x="60" y="258"/>
                  </a:lnTo>
                  <a:lnTo>
                    <a:pt x="60" y="240"/>
                  </a:lnTo>
                  <a:lnTo>
                    <a:pt x="66" y="204"/>
                  </a:lnTo>
                  <a:lnTo>
                    <a:pt x="72" y="192"/>
                  </a:lnTo>
                  <a:lnTo>
                    <a:pt x="66" y="174"/>
                  </a:lnTo>
                  <a:lnTo>
                    <a:pt x="66" y="150"/>
                  </a:lnTo>
                  <a:lnTo>
                    <a:pt x="78" y="150"/>
                  </a:lnTo>
                  <a:lnTo>
                    <a:pt x="90" y="132"/>
                  </a:lnTo>
                  <a:lnTo>
                    <a:pt x="108" y="120"/>
                  </a:lnTo>
                  <a:lnTo>
                    <a:pt x="120" y="120"/>
                  </a:lnTo>
                  <a:lnTo>
                    <a:pt x="174" y="138"/>
                  </a:lnTo>
                  <a:lnTo>
                    <a:pt x="204" y="162"/>
                  </a:lnTo>
                  <a:lnTo>
                    <a:pt x="216" y="162"/>
                  </a:lnTo>
                  <a:lnTo>
                    <a:pt x="234" y="174"/>
                  </a:lnTo>
                  <a:lnTo>
                    <a:pt x="5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7" name="Freeform 93">
              <a:extLst>
                <a:ext uri="{FF2B5EF4-FFF2-40B4-BE49-F238E27FC236}">
                  <a16:creationId xmlns:a16="http://schemas.microsoft.com/office/drawing/2014/main" id="{6FD73415-D410-4D4B-914F-67C3A7C74A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8975" y="4392614"/>
              <a:ext cx="497001" cy="378579"/>
            </a:xfrm>
            <a:custGeom>
              <a:avLst/>
              <a:gdLst/>
              <a:ahLst/>
              <a:cxnLst>
                <a:cxn ang="0">
                  <a:pos x="1494" y="462"/>
                </a:cxn>
                <a:cxn ang="0">
                  <a:pos x="1950" y="558"/>
                </a:cxn>
                <a:cxn ang="0">
                  <a:pos x="2070" y="528"/>
                </a:cxn>
                <a:cxn ang="0">
                  <a:pos x="2106" y="594"/>
                </a:cxn>
                <a:cxn ang="0">
                  <a:pos x="2208" y="678"/>
                </a:cxn>
                <a:cxn ang="0">
                  <a:pos x="2202" y="690"/>
                </a:cxn>
                <a:cxn ang="0">
                  <a:pos x="2238" y="726"/>
                </a:cxn>
                <a:cxn ang="0">
                  <a:pos x="2322" y="816"/>
                </a:cxn>
                <a:cxn ang="0">
                  <a:pos x="2352" y="918"/>
                </a:cxn>
                <a:cxn ang="0">
                  <a:pos x="2430" y="1032"/>
                </a:cxn>
                <a:cxn ang="0">
                  <a:pos x="2472" y="1098"/>
                </a:cxn>
                <a:cxn ang="0">
                  <a:pos x="2556" y="1134"/>
                </a:cxn>
                <a:cxn ang="0">
                  <a:pos x="2568" y="1152"/>
                </a:cxn>
                <a:cxn ang="0">
                  <a:pos x="2592" y="1188"/>
                </a:cxn>
                <a:cxn ang="0">
                  <a:pos x="2658" y="1386"/>
                </a:cxn>
                <a:cxn ang="0">
                  <a:pos x="3198" y="1518"/>
                </a:cxn>
                <a:cxn ang="0">
                  <a:pos x="1878" y="2436"/>
                </a:cxn>
                <a:cxn ang="0">
                  <a:pos x="1602" y="2202"/>
                </a:cxn>
                <a:cxn ang="0">
                  <a:pos x="1416" y="2178"/>
                </a:cxn>
                <a:cxn ang="0">
                  <a:pos x="1386" y="2316"/>
                </a:cxn>
                <a:cxn ang="0">
                  <a:pos x="1320" y="2334"/>
                </a:cxn>
                <a:cxn ang="0">
                  <a:pos x="1230" y="2190"/>
                </a:cxn>
                <a:cxn ang="0">
                  <a:pos x="1092" y="2046"/>
                </a:cxn>
                <a:cxn ang="0">
                  <a:pos x="1008" y="1902"/>
                </a:cxn>
                <a:cxn ang="0">
                  <a:pos x="972" y="1854"/>
                </a:cxn>
                <a:cxn ang="0">
                  <a:pos x="888" y="1794"/>
                </a:cxn>
                <a:cxn ang="0">
                  <a:pos x="756" y="1704"/>
                </a:cxn>
                <a:cxn ang="0">
                  <a:pos x="714" y="1614"/>
                </a:cxn>
                <a:cxn ang="0">
                  <a:pos x="702" y="1530"/>
                </a:cxn>
                <a:cxn ang="0">
                  <a:pos x="696" y="1422"/>
                </a:cxn>
                <a:cxn ang="0">
                  <a:pos x="636" y="1338"/>
                </a:cxn>
                <a:cxn ang="0">
                  <a:pos x="606" y="1272"/>
                </a:cxn>
                <a:cxn ang="0">
                  <a:pos x="486" y="1188"/>
                </a:cxn>
                <a:cxn ang="0">
                  <a:pos x="444" y="1176"/>
                </a:cxn>
                <a:cxn ang="0">
                  <a:pos x="420" y="1116"/>
                </a:cxn>
                <a:cxn ang="0">
                  <a:pos x="360" y="996"/>
                </a:cxn>
                <a:cxn ang="0">
                  <a:pos x="300" y="930"/>
                </a:cxn>
                <a:cxn ang="0">
                  <a:pos x="264" y="876"/>
                </a:cxn>
                <a:cxn ang="0">
                  <a:pos x="174" y="780"/>
                </a:cxn>
                <a:cxn ang="0">
                  <a:pos x="144" y="720"/>
                </a:cxn>
                <a:cxn ang="0">
                  <a:pos x="48" y="624"/>
                </a:cxn>
                <a:cxn ang="0">
                  <a:pos x="0" y="636"/>
                </a:cxn>
                <a:cxn ang="0">
                  <a:pos x="12" y="522"/>
                </a:cxn>
                <a:cxn ang="0">
                  <a:pos x="222" y="510"/>
                </a:cxn>
                <a:cxn ang="0">
                  <a:pos x="450" y="354"/>
                </a:cxn>
                <a:cxn ang="0">
                  <a:pos x="570" y="48"/>
                </a:cxn>
              </a:cxnLst>
              <a:rect l="0" t="0" r="r" b="b"/>
              <a:pathLst>
                <a:path w="3198" h="2436">
                  <a:moveTo>
                    <a:pt x="630" y="0"/>
                  </a:moveTo>
                  <a:lnTo>
                    <a:pt x="774" y="12"/>
                  </a:lnTo>
                  <a:lnTo>
                    <a:pt x="1494" y="462"/>
                  </a:lnTo>
                  <a:lnTo>
                    <a:pt x="1800" y="468"/>
                  </a:lnTo>
                  <a:lnTo>
                    <a:pt x="1944" y="510"/>
                  </a:lnTo>
                  <a:lnTo>
                    <a:pt x="1950" y="558"/>
                  </a:lnTo>
                  <a:lnTo>
                    <a:pt x="2046" y="522"/>
                  </a:lnTo>
                  <a:lnTo>
                    <a:pt x="2058" y="534"/>
                  </a:lnTo>
                  <a:lnTo>
                    <a:pt x="2070" y="528"/>
                  </a:lnTo>
                  <a:lnTo>
                    <a:pt x="2070" y="552"/>
                  </a:lnTo>
                  <a:lnTo>
                    <a:pt x="2088" y="558"/>
                  </a:lnTo>
                  <a:lnTo>
                    <a:pt x="2106" y="594"/>
                  </a:lnTo>
                  <a:lnTo>
                    <a:pt x="2130" y="666"/>
                  </a:lnTo>
                  <a:lnTo>
                    <a:pt x="2184" y="678"/>
                  </a:lnTo>
                  <a:lnTo>
                    <a:pt x="2208" y="678"/>
                  </a:lnTo>
                  <a:lnTo>
                    <a:pt x="2226" y="696"/>
                  </a:lnTo>
                  <a:lnTo>
                    <a:pt x="2208" y="690"/>
                  </a:lnTo>
                  <a:lnTo>
                    <a:pt x="2202" y="690"/>
                  </a:lnTo>
                  <a:lnTo>
                    <a:pt x="2196" y="702"/>
                  </a:lnTo>
                  <a:lnTo>
                    <a:pt x="2220" y="726"/>
                  </a:lnTo>
                  <a:lnTo>
                    <a:pt x="2238" y="726"/>
                  </a:lnTo>
                  <a:lnTo>
                    <a:pt x="2292" y="792"/>
                  </a:lnTo>
                  <a:lnTo>
                    <a:pt x="2304" y="792"/>
                  </a:lnTo>
                  <a:lnTo>
                    <a:pt x="2322" y="816"/>
                  </a:lnTo>
                  <a:lnTo>
                    <a:pt x="2322" y="834"/>
                  </a:lnTo>
                  <a:lnTo>
                    <a:pt x="2352" y="900"/>
                  </a:lnTo>
                  <a:lnTo>
                    <a:pt x="2352" y="918"/>
                  </a:lnTo>
                  <a:lnTo>
                    <a:pt x="2334" y="906"/>
                  </a:lnTo>
                  <a:lnTo>
                    <a:pt x="2352" y="948"/>
                  </a:lnTo>
                  <a:lnTo>
                    <a:pt x="2430" y="1032"/>
                  </a:lnTo>
                  <a:lnTo>
                    <a:pt x="2436" y="1068"/>
                  </a:lnTo>
                  <a:lnTo>
                    <a:pt x="2466" y="1104"/>
                  </a:lnTo>
                  <a:lnTo>
                    <a:pt x="2472" y="1098"/>
                  </a:lnTo>
                  <a:lnTo>
                    <a:pt x="2478" y="1110"/>
                  </a:lnTo>
                  <a:lnTo>
                    <a:pt x="2526" y="1134"/>
                  </a:lnTo>
                  <a:lnTo>
                    <a:pt x="2556" y="1134"/>
                  </a:lnTo>
                  <a:lnTo>
                    <a:pt x="2556" y="1140"/>
                  </a:lnTo>
                  <a:lnTo>
                    <a:pt x="2586" y="1140"/>
                  </a:lnTo>
                  <a:lnTo>
                    <a:pt x="2568" y="1152"/>
                  </a:lnTo>
                  <a:lnTo>
                    <a:pt x="2568" y="1170"/>
                  </a:lnTo>
                  <a:lnTo>
                    <a:pt x="2580" y="1188"/>
                  </a:lnTo>
                  <a:lnTo>
                    <a:pt x="2592" y="1188"/>
                  </a:lnTo>
                  <a:lnTo>
                    <a:pt x="2592" y="1236"/>
                  </a:lnTo>
                  <a:lnTo>
                    <a:pt x="2628" y="1278"/>
                  </a:lnTo>
                  <a:lnTo>
                    <a:pt x="2658" y="1386"/>
                  </a:lnTo>
                  <a:lnTo>
                    <a:pt x="3108" y="1446"/>
                  </a:lnTo>
                  <a:lnTo>
                    <a:pt x="3162" y="1404"/>
                  </a:lnTo>
                  <a:lnTo>
                    <a:pt x="3198" y="1518"/>
                  </a:lnTo>
                  <a:lnTo>
                    <a:pt x="3174" y="1818"/>
                  </a:lnTo>
                  <a:lnTo>
                    <a:pt x="2160" y="2094"/>
                  </a:lnTo>
                  <a:lnTo>
                    <a:pt x="1878" y="2436"/>
                  </a:lnTo>
                  <a:lnTo>
                    <a:pt x="1872" y="2310"/>
                  </a:lnTo>
                  <a:lnTo>
                    <a:pt x="1734" y="2250"/>
                  </a:lnTo>
                  <a:lnTo>
                    <a:pt x="1602" y="2202"/>
                  </a:lnTo>
                  <a:lnTo>
                    <a:pt x="1506" y="2196"/>
                  </a:lnTo>
                  <a:lnTo>
                    <a:pt x="1458" y="2166"/>
                  </a:lnTo>
                  <a:lnTo>
                    <a:pt x="1416" y="2178"/>
                  </a:lnTo>
                  <a:lnTo>
                    <a:pt x="1398" y="2244"/>
                  </a:lnTo>
                  <a:lnTo>
                    <a:pt x="1428" y="2292"/>
                  </a:lnTo>
                  <a:lnTo>
                    <a:pt x="1386" y="2316"/>
                  </a:lnTo>
                  <a:lnTo>
                    <a:pt x="1368" y="2346"/>
                  </a:lnTo>
                  <a:lnTo>
                    <a:pt x="1344" y="2334"/>
                  </a:lnTo>
                  <a:lnTo>
                    <a:pt x="1320" y="2334"/>
                  </a:lnTo>
                  <a:lnTo>
                    <a:pt x="1290" y="2262"/>
                  </a:lnTo>
                  <a:lnTo>
                    <a:pt x="1242" y="2250"/>
                  </a:lnTo>
                  <a:lnTo>
                    <a:pt x="1230" y="2190"/>
                  </a:lnTo>
                  <a:lnTo>
                    <a:pt x="1212" y="2190"/>
                  </a:lnTo>
                  <a:lnTo>
                    <a:pt x="1098" y="2082"/>
                  </a:lnTo>
                  <a:lnTo>
                    <a:pt x="1092" y="2046"/>
                  </a:lnTo>
                  <a:lnTo>
                    <a:pt x="1062" y="2028"/>
                  </a:lnTo>
                  <a:lnTo>
                    <a:pt x="1026" y="1908"/>
                  </a:lnTo>
                  <a:lnTo>
                    <a:pt x="1008" y="1902"/>
                  </a:lnTo>
                  <a:lnTo>
                    <a:pt x="1008" y="1884"/>
                  </a:lnTo>
                  <a:lnTo>
                    <a:pt x="972" y="1878"/>
                  </a:lnTo>
                  <a:lnTo>
                    <a:pt x="972" y="1854"/>
                  </a:lnTo>
                  <a:lnTo>
                    <a:pt x="924" y="1824"/>
                  </a:lnTo>
                  <a:lnTo>
                    <a:pt x="912" y="1824"/>
                  </a:lnTo>
                  <a:lnTo>
                    <a:pt x="888" y="1794"/>
                  </a:lnTo>
                  <a:lnTo>
                    <a:pt x="858" y="1794"/>
                  </a:lnTo>
                  <a:lnTo>
                    <a:pt x="834" y="1782"/>
                  </a:lnTo>
                  <a:lnTo>
                    <a:pt x="756" y="1704"/>
                  </a:lnTo>
                  <a:lnTo>
                    <a:pt x="750" y="1686"/>
                  </a:lnTo>
                  <a:lnTo>
                    <a:pt x="720" y="1668"/>
                  </a:lnTo>
                  <a:lnTo>
                    <a:pt x="714" y="1614"/>
                  </a:lnTo>
                  <a:lnTo>
                    <a:pt x="702" y="1560"/>
                  </a:lnTo>
                  <a:lnTo>
                    <a:pt x="690" y="1542"/>
                  </a:lnTo>
                  <a:lnTo>
                    <a:pt x="702" y="1530"/>
                  </a:lnTo>
                  <a:lnTo>
                    <a:pt x="714" y="1482"/>
                  </a:lnTo>
                  <a:lnTo>
                    <a:pt x="702" y="1470"/>
                  </a:lnTo>
                  <a:lnTo>
                    <a:pt x="696" y="1422"/>
                  </a:lnTo>
                  <a:lnTo>
                    <a:pt x="666" y="1398"/>
                  </a:lnTo>
                  <a:lnTo>
                    <a:pt x="648" y="1350"/>
                  </a:lnTo>
                  <a:lnTo>
                    <a:pt x="636" y="1338"/>
                  </a:lnTo>
                  <a:lnTo>
                    <a:pt x="630" y="1302"/>
                  </a:lnTo>
                  <a:lnTo>
                    <a:pt x="618" y="1302"/>
                  </a:lnTo>
                  <a:lnTo>
                    <a:pt x="606" y="1272"/>
                  </a:lnTo>
                  <a:lnTo>
                    <a:pt x="570" y="1236"/>
                  </a:lnTo>
                  <a:lnTo>
                    <a:pt x="522" y="1212"/>
                  </a:lnTo>
                  <a:lnTo>
                    <a:pt x="486" y="1188"/>
                  </a:lnTo>
                  <a:lnTo>
                    <a:pt x="462" y="1212"/>
                  </a:lnTo>
                  <a:lnTo>
                    <a:pt x="444" y="1200"/>
                  </a:lnTo>
                  <a:lnTo>
                    <a:pt x="444" y="1176"/>
                  </a:lnTo>
                  <a:lnTo>
                    <a:pt x="408" y="1158"/>
                  </a:lnTo>
                  <a:lnTo>
                    <a:pt x="408" y="1134"/>
                  </a:lnTo>
                  <a:lnTo>
                    <a:pt x="420" y="1116"/>
                  </a:lnTo>
                  <a:lnTo>
                    <a:pt x="408" y="1074"/>
                  </a:lnTo>
                  <a:lnTo>
                    <a:pt x="390" y="1062"/>
                  </a:lnTo>
                  <a:lnTo>
                    <a:pt x="360" y="996"/>
                  </a:lnTo>
                  <a:lnTo>
                    <a:pt x="324" y="984"/>
                  </a:lnTo>
                  <a:lnTo>
                    <a:pt x="312" y="966"/>
                  </a:lnTo>
                  <a:lnTo>
                    <a:pt x="300" y="930"/>
                  </a:lnTo>
                  <a:lnTo>
                    <a:pt x="276" y="924"/>
                  </a:lnTo>
                  <a:lnTo>
                    <a:pt x="264" y="900"/>
                  </a:lnTo>
                  <a:lnTo>
                    <a:pt x="264" y="876"/>
                  </a:lnTo>
                  <a:lnTo>
                    <a:pt x="222" y="810"/>
                  </a:lnTo>
                  <a:lnTo>
                    <a:pt x="204" y="810"/>
                  </a:lnTo>
                  <a:lnTo>
                    <a:pt x="174" y="780"/>
                  </a:lnTo>
                  <a:lnTo>
                    <a:pt x="168" y="756"/>
                  </a:lnTo>
                  <a:lnTo>
                    <a:pt x="150" y="750"/>
                  </a:lnTo>
                  <a:lnTo>
                    <a:pt x="144" y="720"/>
                  </a:lnTo>
                  <a:lnTo>
                    <a:pt x="78" y="648"/>
                  </a:lnTo>
                  <a:lnTo>
                    <a:pt x="84" y="642"/>
                  </a:lnTo>
                  <a:lnTo>
                    <a:pt x="48" y="624"/>
                  </a:lnTo>
                  <a:lnTo>
                    <a:pt x="30" y="636"/>
                  </a:lnTo>
                  <a:lnTo>
                    <a:pt x="24" y="630"/>
                  </a:lnTo>
                  <a:lnTo>
                    <a:pt x="0" y="636"/>
                  </a:lnTo>
                  <a:lnTo>
                    <a:pt x="0" y="618"/>
                  </a:lnTo>
                  <a:lnTo>
                    <a:pt x="12" y="582"/>
                  </a:lnTo>
                  <a:lnTo>
                    <a:pt x="12" y="522"/>
                  </a:lnTo>
                  <a:lnTo>
                    <a:pt x="18" y="468"/>
                  </a:lnTo>
                  <a:lnTo>
                    <a:pt x="66" y="468"/>
                  </a:lnTo>
                  <a:lnTo>
                    <a:pt x="222" y="510"/>
                  </a:lnTo>
                  <a:lnTo>
                    <a:pt x="330" y="408"/>
                  </a:lnTo>
                  <a:lnTo>
                    <a:pt x="450" y="396"/>
                  </a:lnTo>
                  <a:lnTo>
                    <a:pt x="450" y="354"/>
                  </a:lnTo>
                  <a:lnTo>
                    <a:pt x="516" y="282"/>
                  </a:lnTo>
                  <a:lnTo>
                    <a:pt x="342" y="114"/>
                  </a:lnTo>
                  <a:lnTo>
                    <a:pt x="570" y="48"/>
                  </a:lnTo>
                  <a:lnTo>
                    <a:pt x="63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8" name="Freeform 94">
              <a:extLst>
                <a:ext uri="{FF2B5EF4-FFF2-40B4-BE49-F238E27FC236}">
                  <a16:creationId xmlns:a16="http://schemas.microsoft.com/office/drawing/2014/main" id="{FBA03363-33A4-4C40-8A42-711658BF9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1285" y="4532483"/>
              <a:ext cx="18650" cy="36366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60" y="0"/>
                </a:cxn>
                <a:cxn ang="0">
                  <a:pos x="84" y="18"/>
                </a:cxn>
                <a:cxn ang="0">
                  <a:pos x="90" y="36"/>
                </a:cxn>
                <a:cxn ang="0">
                  <a:pos x="102" y="36"/>
                </a:cxn>
                <a:cxn ang="0">
                  <a:pos x="108" y="42"/>
                </a:cxn>
                <a:cxn ang="0">
                  <a:pos x="96" y="90"/>
                </a:cxn>
                <a:cxn ang="0">
                  <a:pos x="90" y="90"/>
                </a:cxn>
                <a:cxn ang="0">
                  <a:pos x="96" y="138"/>
                </a:cxn>
                <a:cxn ang="0">
                  <a:pos x="108" y="138"/>
                </a:cxn>
                <a:cxn ang="0">
                  <a:pos x="120" y="162"/>
                </a:cxn>
                <a:cxn ang="0">
                  <a:pos x="108" y="228"/>
                </a:cxn>
                <a:cxn ang="0">
                  <a:pos x="96" y="234"/>
                </a:cxn>
                <a:cxn ang="0">
                  <a:pos x="66" y="234"/>
                </a:cxn>
                <a:cxn ang="0">
                  <a:pos x="18" y="210"/>
                </a:cxn>
                <a:cxn ang="0">
                  <a:pos x="12" y="198"/>
                </a:cxn>
                <a:cxn ang="0">
                  <a:pos x="18" y="192"/>
                </a:cxn>
                <a:cxn ang="0">
                  <a:pos x="18" y="162"/>
                </a:cxn>
                <a:cxn ang="0">
                  <a:pos x="12" y="156"/>
                </a:cxn>
                <a:cxn ang="0">
                  <a:pos x="0" y="132"/>
                </a:cxn>
                <a:cxn ang="0">
                  <a:pos x="6" y="90"/>
                </a:cxn>
                <a:cxn ang="0">
                  <a:pos x="18" y="90"/>
                </a:cxn>
                <a:cxn ang="0">
                  <a:pos x="30" y="96"/>
                </a:cxn>
                <a:cxn ang="0">
                  <a:pos x="18" y="54"/>
                </a:cxn>
                <a:cxn ang="0">
                  <a:pos x="24" y="54"/>
                </a:cxn>
                <a:cxn ang="0">
                  <a:pos x="24" y="30"/>
                </a:cxn>
                <a:cxn ang="0">
                  <a:pos x="30" y="24"/>
                </a:cxn>
                <a:cxn ang="0">
                  <a:pos x="30" y="6"/>
                </a:cxn>
                <a:cxn ang="0">
                  <a:pos x="42" y="6"/>
                </a:cxn>
                <a:cxn ang="0">
                  <a:pos x="48" y="0"/>
                </a:cxn>
              </a:cxnLst>
              <a:rect l="0" t="0" r="r" b="b"/>
              <a:pathLst>
                <a:path w="120" h="234">
                  <a:moveTo>
                    <a:pt x="48" y="0"/>
                  </a:moveTo>
                  <a:lnTo>
                    <a:pt x="60" y="0"/>
                  </a:lnTo>
                  <a:lnTo>
                    <a:pt x="84" y="18"/>
                  </a:lnTo>
                  <a:lnTo>
                    <a:pt x="90" y="36"/>
                  </a:lnTo>
                  <a:lnTo>
                    <a:pt x="102" y="36"/>
                  </a:lnTo>
                  <a:lnTo>
                    <a:pt x="108" y="42"/>
                  </a:lnTo>
                  <a:lnTo>
                    <a:pt x="96" y="90"/>
                  </a:lnTo>
                  <a:lnTo>
                    <a:pt x="90" y="90"/>
                  </a:lnTo>
                  <a:lnTo>
                    <a:pt x="96" y="138"/>
                  </a:lnTo>
                  <a:lnTo>
                    <a:pt x="108" y="138"/>
                  </a:lnTo>
                  <a:lnTo>
                    <a:pt x="120" y="162"/>
                  </a:lnTo>
                  <a:lnTo>
                    <a:pt x="108" y="228"/>
                  </a:lnTo>
                  <a:lnTo>
                    <a:pt x="96" y="234"/>
                  </a:lnTo>
                  <a:lnTo>
                    <a:pt x="66" y="234"/>
                  </a:lnTo>
                  <a:lnTo>
                    <a:pt x="18" y="210"/>
                  </a:lnTo>
                  <a:lnTo>
                    <a:pt x="12" y="198"/>
                  </a:lnTo>
                  <a:lnTo>
                    <a:pt x="18" y="192"/>
                  </a:lnTo>
                  <a:lnTo>
                    <a:pt x="18" y="162"/>
                  </a:lnTo>
                  <a:lnTo>
                    <a:pt x="12" y="156"/>
                  </a:lnTo>
                  <a:lnTo>
                    <a:pt x="0" y="132"/>
                  </a:lnTo>
                  <a:lnTo>
                    <a:pt x="6" y="90"/>
                  </a:lnTo>
                  <a:lnTo>
                    <a:pt x="18" y="90"/>
                  </a:lnTo>
                  <a:lnTo>
                    <a:pt x="30" y="96"/>
                  </a:lnTo>
                  <a:lnTo>
                    <a:pt x="18" y="54"/>
                  </a:lnTo>
                  <a:lnTo>
                    <a:pt x="24" y="54"/>
                  </a:lnTo>
                  <a:lnTo>
                    <a:pt x="24" y="30"/>
                  </a:lnTo>
                  <a:lnTo>
                    <a:pt x="30" y="24"/>
                  </a:lnTo>
                  <a:lnTo>
                    <a:pt x="30" y="6"/>
                  </a:lnTo>
                  <a:lnTo>
                    <a:pt x="42" y="6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9" name="Freeform 95">
              <a:extLst>
                <a:ext uri="{FF2B5EF4-FFF2-40B4-BE49-F238E27FC236}">
                  <a16:creationId xmlns:a16="http://schemas.microsoft.com/office/drawing/2014/main" id="{0C3793B4-D749-4530-A066-99264A5F8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1799" y="4535280"/>
              <a:ext cx="113760" cy="82057"/>
            </a:xfrm>
            <a:custGeom>
              <a:avLst/>
              <a:gdLst/>
              <a:ahLst/>
              <a:cxnLst>
                <a:cxn ang="0">
                  <a:pos x="666" y="0"/>
                </a:cxn>
                <a:cxn ang="0">
                  <a:pos x="684" y="6"/>
                </a:cxn>
                <a:cxn ang="0">
                  <a:pos x="690" y="54"/>
                </a:cxn>
                <a:cxn ang="0">
                  <a:pos x="702" y="54"/>
                </a:cxn>
                <a:cxn ang="0">
                  <a:pos x="702" y="60"/>
                </a:cxn>
                <a:cxn ang="0">
                  <a:pos x="708" y="66"/>
                </a:cxn>
                <a:cxn ang="0">
                  <a:pos x="720" y="60"/>
                </a:cxn>
                <a:cxn ang="0">
                  <a:pos x="726" y="78"/>
                </a:cxn>
                <a:cxn ang="0">
                  <a:pos x="732" y="114"/>
                </a:cxn>
                <a:cxn ang="0">
                  <a:pos x="702" y="120"/>
                </a:cxn>
                <a:cxn ang="0">
                  <a:pos x="570" y="486"/>
                </a:cxn>
                <a:cxn ang="0">
                  <a:pos x="516" y="528"/>
                </a:cxn>
                <a:cxn ang="0">
                  <a:pos x="66" y="468"/>
                </a:cxn>
                <a:cxn ang="0">
                  <a:pos x="36" y="360"/>
                </a:cxn>
                <a:cxn ang="0">
                  <a:pos x="0" y="318"/>
                </a:cxn>
                <a:cxn ang="0">
                  <a:pos x="0" y="270"/>
                </a:cxn>
                <a:cxn ang="0">
                  <a:pos x="12" y="276"/>
                </a:cxn>
                <a:cxn ang="0">
                  <a:pos x="24" y="264"/>
                </a:cxn>
                <a:cxn ang="0">
                  <a:pos x="36" y="330"/>
                </a:cxn>
                <a:cxn ang="0">
                  <a:pos x="60" y="318"/>
                </a:cxn>
                <a:cxn ang="0">
                  <a:pos x="84" y="318"/>
                </a:cxn>
                <a:cxn ang="0">
                  <a:pos x="108" y="324"/>
                </a:cxn>
                <a:cxn ang="0">
                  <a:pos x="168" y="282"/>
                </a:cxn>
                <a:cxn ang="0">
                  <a:pos x="222" y="294"/>
                </a:cxn>
                <a:cxn ang="0">
                  <a:pos x="240" y="288"/>
                </a:cxn>
                <a:cxn ang="0">
                  <a:pos x="258" y="294"/>
                </a:cxn>
                <a:cxn ang="0">
                  <a:pos x="288" y="294"/>
                </a:cxn>
                <a:cxn ang="0">
                  <a:pos x="300" y="306"/>
                </a:cxn>
                <a:cxn ang="0">
                  <a:pos x="330" y="306"/>
                </a:cxn>
                <a:cxn ang="0">
                  <a:pos x="378" y="300"/>
                </a:cxn>
                <a:cxn ang="0">
                  <a:pos x="384" y="288"/>
                </a:cxn>
                <a:cxn ang="0">
                  <a:pos x="396" y="282"/>
                </a:cxn>
                <a:cxn ang="0">
                  <a:pos x="390" y="264"/>
                </a:cxn>
                <a:cxn ang="0">
                  <a:pos x="414" y="264"/>
                </a:cxn>
                <a:cxn ang="0">
                  <a:pos x="426" y="252"/>
                </a:cxn>
                <a:cxn ang="0">
                  <a:pos x="438" y="270"/>
                </a:cxn>
                <a:cxn ang="0">
                  <a:pos x="480" y="234"/>
                </a:cxn>
                <a:cxn ang="0">
                  <a:pos x="468" y="216"/>
                </a:cxn>
                <a:cxn ang="0">
                  <a:pos x="456" y="210"/>
                </a:cxn>
                <a:cxn ang="0">
                  <a:pos x="468" y="192"/>
                </a:cxn>
                <a:cxn ang="0">
                  <a:pos x="558" y="126"/>
                </a:cxn>
                <a:cxn ang="0">
                  <a:pos x="558" y="84"/>
                </a:cxn>
                <a:cxn ang="0">
                  <a:pos x="654" y="36"/>
                </a:cxn>
                <a:cxn ang="0">
                  <a:pos x="666" y="0"/>
                </a:cxn>
              </a:cxnLst>
              <a:rect l="0" t="0" r="r" b="b"/>
              <a:pathLst>
                <a:path w="732" h="528">
                  <a:moveTo>
                    <a:pt x="666" y="0"/>
                  </a:moveTo>
                  <a:lnTo>
                    <a:pt x="684" y="6"/>
                  </a:lnTo>
                  <a:lnTo>
                    <a:pt x="690" y="54"/>
                  </a:lnTo>
                  <a:lnTo>
                    <a:pt x="702" y="54"/>
                  </a:lnTo>
                  <a:lnTo>
                    <a:pt x="702" y="60"/>
                  </a:lnTo>
                  <a:lnTo>
                    <a:pt x="708" y="66"/>
                  </a:lnTo>
                  <a:lnTo>
                    <a:pt x="720" y="60"/>
                  </a:lnTo>
                  <a:lnTo>
                    <a:pt x="726" y="78"/>
                  </a:lnTo>
                  <a:lnTo>
                    <a:pt x="732" y="114"/>
                  </a:lnTo>
                  <a:lnTo>
                    <a:pt x="702" y="120"/>
                  </a:lnTo>
                  <a:lnTo>
                    <a:pt x="570" y="486"/>
                  </a:lnTo>
                  <a:lnTo>
                    <a:pt x="516" y="528"/>
                  </a:lnTo>
                  <a:lnTo>
                    <a:pt x="66" y="468"/>
                  </a:lnTo>
                  <a:lnTo>
                    <a:pt x="36" y="360"/>
                  </a:lnTo>
                  <a:lnTo>
                    <a:pt x="0" y="318"/>
                  </a:lnTo>
                  <a:lnTo>
                    <a:pt x="0" y="270"/>
                  </a:lnTo>
                  <a:lnTo>
                    <a:pt x="12" y="276"/>
                  </a:lnTo>
                  <a:lnTo>
                    <a:pt x="24" y="264"/>
                  </a:lnTo>
                  <a:lnTo>
                    <a:pt x="36" y="330"/>
                  </a:lnTo>
                  <a:lnTo>
                    <a:pt x="60" y="318"/>
                  </a:lnTo>
                  <a:lnTo>
                    <a:pt x="84" y="318"/>
                  </a:lnTo>
                  <a:lnTo>
                    <a:pt x="108" y="324"/>
                  </a:lnTo>
                  <a:lnTo>
                    <a:pt x="168" y="282"/>
                  </a:lnTo>
                  <a:lnTo>
                    <a:pt x="222" y="294"/>
                  </a:lnTo>
                  <a:lnTo>
                    <a:pt x="240" y="288"/>
                  </a:lnTo>
                  <a:lnTo>
                    <a:pt x="258" y="294"/>
                  </a:lnTo>
                  <a:lnTo>
                    <a:pt x="288" y="294"/>
                  </a:lnTo>
                  <a:lnTo>
                    <a:pt x="300" y="306"/>
                  </a:lnTo>
                  <a:lnTo>
                    <a:pt x="330" y="306"/>
                  </a:lnTo>
                  <a:lnTo>
                    <a:pt x="378" y="300"/>
                  </a:lnTo>
                  <a:lnTo>
                    <a:pt x="384" y="288"/>
                  </a:lnTo>
                  <a:lnTo>
                    <a:pt x="396" y="282"/>
                  </a:lnTo>
                  <a:lnTo>
                    <a:pt x="390" y="264"/>
                  </a:lnTo>
                  <a:lnTo>
                    <a:pt x="414" y="264"/>
                  </a:lnTo>
                  <a:lnTo>
                    <a:pt x="426" y="252"/>
                  </a:lnTo>
                  <a:lnTo>
                    <a:pt x="438" y="270"/>
                  </a:lnTo>
                  <a:lnTo>
                    <a:pt x="480" y="234"/>
                  </a:lnTo>
                  <a:lnTo>
                    <a:pt x="468" y="216"/>
                  </a:lnTo>
                  <a:lnTo>
                    <a:pt x="456" y="210"/>
                  </a:lnTo>
                  <a:lnTo>
                    <a:pt x="468" y="192"/>
                  </a:lnTo>
                  <a:lnTo>
                    <a:pt x="558" y="126"/>
                  </a:lnTo>
                  <a:lnTo>
                    <a:pt x="558" y="84"/>
                  </a:lnTo>
                  <a:lnTo>
                    <a:pt x="654" y="36"/>
                  </a:lnTo>
                  <a:lnTo>
                    <a:pt x="66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0" name="Freeform 100">
              <a:extLst>
                <a:ext uri="{FF2B5EF4-FFF2-40B4-BE49-F238E27FC236}">
                  <a16:creationId xmlns:a16="http://schemas.microsoft.com/office/drawing/2014/main" id="{F78B387A-4E92-4878-81CD-45CFE6723E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03245" y="4525022"/>
              <a:ext cx="178100" cy="228453"/>
            </a:xfrm>
            <a:custGeom>
              <a:avLst/>
              <a:gdLst/>
              <a:ahLst/>
              <a:cxnLst>
                <a:cxn ang="0">
                  <a:pos x="600" y="264"/>
                </a:cxn>
                <a:cxn ang="0">
                  <a:pos x="660" y="342"/>
                </a:cxn>
                <a:cxn ang="0">
                  <a:pos x="780" y="414"/>
                </a:cxn>
                <a:cxn ang="0">
                  <a:pos x="900" y="414"/>
                </a:cxn>
                <a:cxn ang="0">
                  <a:pos x="960" y="408"/>
                </a:cxn>
                <a:cxn ang="0">
                  <a:pos x="1014" y="498"/>
                </a:cxn>
                <a:cxn ang="0">
                  <a:pos x="1056" y="546"/>
                </a:cxn>
                <a:cxn ang="0">
                  <a:pos x="1140" y="594"/>
                </a:cxn>
                <a:cxn ang="0">
                  <a:pos x="1146" y="630"/>
                </a:cxn>
                <a:cxn ang="0">
                  <a:pos x="1134" y="678"/>
                </a:cxn>
                <a:cxn ang="0">
                  <a:pos x="1068" y="780"/>
                </a:cxn>
                <a:cxn ang="0">
                  <a:pos x="1014" y="840"/>
                </a:cxn>
                <a:cxn ang="0">
                  <a:pos x="978" y="906"/>
                </a:cxn>
                <a:cxn ang="0">
                  <a:pos x="942" y="900"/>
                </a:cxn>
                <a:cxn ang="0">
                  <a:pos x="954" y="870"/>
                </a:cxn>
                <a:cxn ang="0">
                  <a:pos x="924" y="876"/>
                </a:cxn>
                <a:cxn ang="0">
                  <a:pos x="900" y="906"/>
                </a:cxn>
                <a:cxn ang="0">
                  <a:pos x="894" y="930"/>
                </a:cxn>
                <a:cxn ang="0">
                  <a:pos x="870" y="1002"/>
                </a:cxn>
                <a:cxn ang="0">
                  <a:pos x="864" y="1026"/>
                </a:cxn>
                <a:cxn ang="0">
                  <a:pos x="870" y="1050"/>
                </a:cxn>
                <a:cxn ang="0">
                  <a:pos x="900" y="1110"/>
                </a:cxn>
                <a:cxn ang="0">
                  <a:pos x="822" y="1128"/>
                </a:cxn>
                <a:cxn ang="0">
                  <a:pos x="780" y="1128"/>
                </a:cxn>
                <a:cxn ang="0">
                  <a:pos x="690" y="1200"/>
                </a:cxn>
                <a:cxn ang="0">
                  <a:pos x="648" y="1284"/>
                </a:cxn>
                <a:cxn ang="0">
                  <a:pos x="594" y="1284"/>
                </a:cxn>
                <a:cxn ang="0">
                  <a:pos x="504" y="1314"/>
                </a:cxn>
                <a:cxn ang="0">
                  <a:pos x="504" y="1344"/>
                </a:cxn>
                <a:cxn ang="0">
                  <a:pos x="516" y="1368"/>
                </a:cxn>
                <a:cxn ang="0">
                  <a:pos x="510" y="1374"/>
                </a:cxn>
                <a:cxn ang="0">
                  <a:pos x="456" y="1428"/>
                </a:cxn>
                <a:cxn ang="0">
                  <a:pos x="402" y="1416"/>
                </a:cxn>
                <a:cxn ang="0">
                  <a:pos x="318" y="1440"/>
                </a:cxn>
                <a:cxn ang="0">
                  <a:pos x="264" y="1470"/>
                </a:cxn>
                <a:cxn ang="0">
                  <a:pos x="228" y="1464"/>
                </a:cxn>
                <a:cxn ang="0">
                  <a:pos x="120" y="1374"/>
                </a:cxn>
                <a:cxn ang="0">
                  <a:pos x="0" y="1152"/>
                </a:cxn>
                <a:cxn ang="0">
                  <a:pos x="444" y="966"/>
                </a:cxn>
                <a:cxn ang="0">
                  <a:pos x="432" y="552"/>
                </a:cxn>
                <a:cxn ang="0">
                  <a:pos x="594" y="180"/>
                </a:cxn>
                <a:cxn ang="0">
                  <a:pos x="564" y="6"/>
                </a:cxn>
                <a:cxn ang="0">
                  <a:pos x="582" y="12"/>
                </a:cxn>
                <a:cxn ang="0">
                  <a:pos x="570" y="18"/>
                </a:cxn>
                <a:cxn ang="0">
                  <a:pos x="576" y="42"/>
                </a:cxn>
                <a:cxn ang="0">
                  <a:pos x="576" y="84"/>
                </a:cxn>
                <a:cxn ang="0">
                  <a:pos x="564" y="120"/>
                </a:cxn>
                <a:cxn ang="0">
                  <a:pos x="546" y="72"/>
                </a:cxn>
                <a:cxn ang="0">
                  <a:pos x="528" y="42"/>
                </a:cxn>
                <a:cxn ang="0">
                  <a:pos x="546" y="42"/>
                </a:cxn>
              </a:cxnLst>
              <a:rect l="0" t="0" r="r" b="b"/>
              <a:pathLst>
                <a:path w="1146" h="1470">
                  <a:moveTo>
                    <a:pt x="594" y="180"/>
                  </a:moveTo>
                  <a:lnTo>
                    <a:pt x="600" y="264"/>
                  </a:lnTo>
                  <a:lnTo>
                    <a:pt x="654" y="318"/>
                  </a:lnTo>
                  <a:lnTo>
                    <a:pt x="660" y="342"/>
                  </a:lnTo>
                  <a:lnTo>
                    <a:pt x="744" y="402"/>
                  </a:lnTo>
                  <a:lnTo>
                    <a:pt x="780" y="414"/>
                  </a:lnTo>
                  <a:lnTo>
                    <a:pt x="828" y="402"/>
                  </a:lnTo>
                  <a:lnTo>
                    <a:pt x="900" y="414"/>
                  </a:lnTo>
                  <a:lnTo>
                    <a:pt x="936" y="408"/>
                  </a:lnTo>
                  <a:lnTo>
                    <a:pt x="960" y="408"/>
                  </a:lnTo>
                  <a:lnTo>
                    <a:pt x="1002" y="462"/>
                  </a:lnTo>
                  <a:lnTo>
                    <a:pt x="1014" y="498"/>
                  </a:lnTo>
                  <a:lnTo>
                    <a:pt x="1038" y="522"/>
                  </a:lnTo>
                  <a:lnTo>
                    <a:pt x="1056" y="546"/>
                  </a:lnTo>
                  <a:lnTo>
                    <a:pt x="1110" y="588"/>
                  </a:lnTo>
                  <a:lnTo>
                    <a:pt x="1140" y="594"/>
                  </a:lnTo>
                  <a:lnTo>
                    <a:pt x="1146" y="600"/>
                  </a:lnTo>
                  <a:lnTo>
                    <a:pt x="1146" y="630"/>
                  </a:lnTo>
                  <a:lnTo>
                    <a:pt x="1128" y="660"/>
                  </a:lnTo>
                  <a:lnTo>
                    <a:pt x="1134" y="678"/>
                  </a:lnTo>
                  <a:lnTo>
                    <a:pt x="1128" y="696"/>
                  </a:lnTo>
                  <a:lnTo>
                    <a:pt x="1068" y="780"/>
                  </a:lnTo>
                  <a:lnTo>
                    <a:pt x="1032" y="810"/>
                  </a:lnTo>
                  <a:lnTo>
                    <a:pt x="1014" y="840"/>
                  </a:lnTo>
                  <a:lnTo>
                    <a:pt x="996" y="858"/>
                  </a:lnTo>
                  <a:lnTo>
                    <a:pt x="978" y="906"/>
                  </a:lnTo>
                  <a:lnTo>
                    <a:pt x="960" y="906"/>
                  </a:lnTo>
                  <a:lnTo>
                    <a:pt x="942" y="900"/>
                  </a:lnTo>
                  <a:lnTo>
                    <a:pt x="948" y="882"/>
                  </a:lnTo>
                  <a:lnTo>
                    <a:pt x="954" y="870"/>
                  </a:lnTo>
                  <a:lnTo>
                    <a:pt x="942" y="864"/>
                  </a:lnTo>
                  <a:lnTo>
                    <a:pt x="924" y="876"/>
                  </a:lnTo>
                  <a:lnTo>
                    <a:pt x="906" y="906"/>
                  </a:lnTo>
                  <a:lnTo>
                    <a:pt x="900" y="906"/>
                  </a:lnTo>
                  <a:lnTo>
                    <a:pt x="912" y="924"/>
                  </a:lnTo>
                  <a:lnTo>
                    <a:pt x="894" y="930"/>
                  </a:lnTo>
                  <a:lnTo>
                    <a:pt x="870" y="978"/>
                  </a:lnTo>
                  <a:lnTo>
                    <a:pt x="870" y="1002"/>
                  </a:lnTo>
                  <a:lnTo>
                    <a:pt x="858" y="1020"/>
                  </a:lnTo>
                  <a:lnTo>
                    <a:pt x="864" y="1026"/>
                  </a:lnTo>
                  <a:lnTo>
                    <a:pt x="876" y="1050"/>
                  </a:lnTo>
                  <a:lnTo>
                    <a:pt x="870" y="1050"/>
                  </a:lnTo>
                  <a:lnTo>
                    <a:pt x="888" y="1098"/>
                  </a:lnTo>
                  <a:lnTo>
                    <a:pt x="900" y="1110"/>
                  </a:lnTo>
                  <a:lnTo>
                    <a:pt x="894" y="1122"/>
                  </a:lnTo>
                  <a:lnTo>
                    <a:pt x="822" y="1128"/>
                  </a:lnTo>
                  <a:lnTo>
                    <a:pt x="804" y="1140"/>
                  </a:lnTo>
                  <a:lnTo>
                    <a:pt x="780" y="1128"/>
                  </a:lnTo>
                  <a:lnTo>
                    <a:pt x="750" y="1140"/>
                  </a:lnTo>
                  <a:lnTo>
                    <a:pt x="690" y="1200"/>
                  </a:lnTo>
                  <a:lnTo>
                    <a:pt x="690" y="1242"/>
                  </a:lnTo>
                  <a:lnTo>
                    <a:pt x="648" y="1284"/>
                  </a:lnTo>
                  <a:lnTo>
                    <a:pt x="630" y="1278"/>
                  </a:lnTo>
                  <a:lnTo>
                    <a:pt x="594" y="1284"/>
                  </a:lnTo>
                  <a:lnTo>
                    <a:pt x="540" y="1278"/>
                  </a:lnTo>
                  <a:lnTo>
                    <a:pt x="504" y="1314"/>
                  </a:lnTo>
                  <a:lnTo>
                    <a:pt x="510" y="1326"/>
                  </a:lnTo>
                  <a:lnTo>
                    <a:pt x="504" y="1344"/>
                  </a:lnTo>
                  <a:lnTo>
                    <a:pt x="516" y="1350"/>
                  </a:lnTo>
                  <a:lnTo>
                    <a:pt x="516" y="1368"/>
                  </a:lnTo>
                  <a:lnTo>
                    <a:pt x="510" y="1368"/>
                  </a:lnTo>
                  <a:lnTo>
                    <a:pt x="510" y="1374"/>
                  </a:lnTo>
                  <a:lnTo>
                    <a:pt x="474" y="1422"/>
                  </a:lnTo>
                  <a:lnTo>
                    <a:pt x="456" y="1428"/>
                  </a:lnTo>
                  <a:lnTo>
                    <a:pt x="432" y="1410"/>
                  </a:lnTo>
                  <a:lnTo>
                    <a:pt x="402" y="1416"/>
                  </a:lnTo>
                  <a:lnTo>
                    <a:pt x="372" y="1416"/>
                  </a:lnTo>
                  <a:lnTo>
                    <a:pt x="318" y="1440"/>
                  </a:lnTo>
                  <a:lnTo>
                    <a:pt x="288" y="1440"/>
                  </a:lnTo>
                  <a:lnTo>
                    <a:pt x="264" y="1470"/>
                  </a:lnTo>
                  <a:lnTo>
                    <a:pt x="234" y="1470"/>
                  </a:lnTo>
                  <a:lnTo>
                    <a:pt x="228" y="1464"/>
                  </a:lnTo>
                  <a:lnTo>
                    <a:pt x="210" y="1470"/>
                  </a:lnTo>
                  <a:lnTo>
                    <a:pt x="120" y="1374"/>
                  </a:lnTo>
                  <a:lnTo>
                    <a:pt x="138" y="1314"/>
                  </a:lnTo>
                  <a:lnTo>
                    <a:pt x="0" y="1152"/>
                  </a:lnTo>
                  <a:lnTo>
                    <a:pt x="6" y="1086"/>
                  </a:lnTo>
                  <a:lnTo>
                    <a:pt x="444" y="966"/>
                  </a:lnTo>
                  <a:lnTo>
                    <a:pt x="468" y="666"/>
                  </a:lnTo>
                  <a:lnTo>
                    <a:pt x="432" y="552"/>
                  </a:lnTo>
                  <a:lnTo>
                    <a:pt x="564" y="186"/>
                  </a:lnTo>
                  <a:lnTo>
                    <a:pt x="594" y="180"/>
                  </a:lnTo>
                  <a:close/>
                  <a:moveTo>
                    <a:pt x="552" y="0"/>
                  </a:moveTo>
                  <a:lnTo>
                    <a:pt x="564" y="6"/>
                  </a:lnTo>
                  <a:lnTo>
                    <a:pt x="576" y="0"/>
                  </a:lnTo>
                  <a:lnTo>
                    <a:pt x="582" y="12"/>
                  </a:lnTo>
                  <a:lnTo>
                    <a:pt x="576" y="12"/>
                  </a:lnTo>
                  <a:lnTo>
                    <a:pt x="570" y="18"/>
                  </a:lnTo>
                  <a:lnTo>
                    <a:pt x="582" y="24"/>
                  </a:lnTo>
                  <a:lnTo>
                    <a:pt x="576" y="42"/>
                  </a:lnTo>
                  <a:lnTo>
                    <a:pt x="582" y="42"/>
                  </a:lnTo>
                  <a:lnTo>
                    <a:pt x="576" y="84"/>
                  </a:lnTo>
                  <a:lnTo>
                    <a:pt x="564" y="102"/>
                  </a:lnTo>
                  <a:lnTo>
                    <a:pt x="564" y="120"/>
                  </a:lnTo>
                  <a:lnTo>
                    <a:pt x="552" y="120"/>
                  </a:lnTo>
                  <a:lnTo>
                    <a:pt x="546" y="72"/>
                  </a:lnTo>
                  <a:lnTo>
                    <a:pt x="528" y="66"/>
                  </a:lnTo>
                  <a:lnTo>
                    <a:pt x="528" y="42"/>
                  </a:lnTo>
                  <a:lnTo>
                    <a:pt x="540" y="48"/>
                  </a:lnTo>
                  <a:lnTo>
                    <a:pt x="546" y="42"/>
                  </a:lnTo>
                  <a:lnTo>
                    <a:pt x="55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1" name="Freeform 101">
              <a:extLst>
                <a:ext uri="{FF2B5EF4-FFF2-40B4-BE49-F238E27FC236}">
                  <a16:creationId xmlns:a16="http://schemas.microsoft.com/office/drawing/2014/main" id="{66984B09-A015-4E49-9FC7-26E59D3506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80388" y="4693798"/>
              <a:ext cx="290928" cy="161316"/>
            </a:xfrm>
            <a:custGeom>
              <a:avLst/>
              <a:gdLst/>
              <a:ahLst/>
              <a:cxnLst>
                <a:cxn ang="0">
                  <a:pos x="1566" y="1038"/>
                </a:cxn>
                <a:cxn ang="0">
                  <a:pos x="1494" y="1032"/>
                </a:cxn>
                <a:cxn ang="0">
                  <a:pos x="1728" y="948"/>
                </a:cxn>
                <a:cxn ang="0">
                  <a:pos x="1752" y="960"/>
                </a:cxn>
                <a:cxn ang="0">
                  <a:pos x="1794" y="960"/>
                </a:cxn>
                <a:cxn ang="0">
                  <a:pos x="1848" y="966"/>
                </a:cxn>
                <a:cxn ang="0">
                  <a:pos x="1872" y="978"/>
                </a:cxn>
                <a:cxn ang="0">
                  <a:pos x="1836" y="996"/>
                </a:cxn>
                <a:cxn ang="0">
                  <a:pos x="1758" y="1020"/>
                </a:cxn>
                <a:cxn ang="0">
                  <a:pos x="1686" y="990"/>
                </a:cxn>
                <a:cxn ang="0">
                  <a:pos x="1710" y="960"/>
                </a:cxn>
                <a:cxn ang="0">
                  <a:pos x="1440" y="0"/>
                </a:cxn>
                <a:cxn ang="0">
                  <a:pos x="1572" y="228"/>
                </a:cxn>
                <a:cxn ang="0">
                  <a:pos x="1644" y="384"/>
                </a:cxn>
                <a:cxn ang="0">
                  <a:pos x="1548" y="402"/>
                </a:cxn>
                <a:cxn ang="0">
                  <a:pos x="1488" y="498"/>
                </a:cxn>
                <a:cxn ang="0">
                  <a:pos x="1500" y="516"/>
                </a:cxn>
                <a:cxn ang="0">
                  <a:pos x="1440" y="546"/>
                </a:cxn>
                <a:cxn ang="0">
                  <a:pos x="1350" y="594"/>
                </a:cxn>
                <a:cxn ang="0">
                  <a:pos x="1236" y="624"/>
                </a:cxn>
                <a:cxn ang="0">
                  <a:pos x="1050" y="672"/>
                </a:cxn>
                <a:cxn ang="0">
                  <a:pos x="990" y="732"/>
                </a:cxn>
                <a:cxn ang="0">
                  <a:pos x="924" y="762"/>
                </a:cxn>
                <a:cxn ang="0">
                  <a:pos x="900" y="768"/>
                </a:cxn>
                <a:cxn ang="0">
                  <a:pos x="858" y="762"/>
                </a:cxn>
                <a:cxn ang="0">
                  <a:pos x="780" y="798"/>
                </a:cxn>
                <a:cxn ang="0">
                  <a:pos x="756" y="828"/>
                </a:cxn>
                <a:cxn ang="0">
                  <a:pos x="630" y="858"/>
                </a:cxn>
                <a:cxn ang="0">
                  <a:pos x="588" y="840"/>
                </a:cxn>
                <a:cxn ang="0">
                  <a:pos x="540" y="834"/>
                </a:cxn>
                <a:cxn ang="0">
                  <a:pos x="492" y="840"/>
                </a:cxn>
                <a:cxn ang="0">
                  <a:pos x="438" y="900"/>
                </a:cxn>
                <a:cxn ang="0">
                  <a:pos x="396" y="936"/>
                </a:cxn>
                <a:cxn ang="0">
                  <a:pos x="348" y="936"/>
                </a:cxn>
                <a:cxn ang="0">
                  <a:pos x="288" y="960"/>
                </a:cxn>
                <a:cxn ang="0">
                  <a:pos x="216" y="948"/>
                </a:cxn>
                <a:cxn ang="0">
                  <a:pos x="180" y="966"/>
                </a:cxn>
                <a:cxn ang="0">
                  <a:pos x="162" y="906"/>
                </a:cxn>
                <a:cxn ang="0">
                  <a:pos x="114" y="840"/>
                </a:cxn>
                <a:cxn ang="0">
                  <a:pos x="126" y="786"/>
                </a:cxn>
                <a:cxn ang="0">
                  <a:pos x="66" y="624"/>
                </a:cxn>
                <a:cxn ang="0">
                  <a:pos x="30" y="564"/>
                </a:cxn>
                <a:cxn ang="0">
                  <a:pos x="0" y="540"/>
                </a:cxn>
                <a:cxn ang="0">
                  <a:pos x="24" y="534"/>
                </a:cxn>
                <a:cxn ang="0">
                  <a:pos x="48" y="492"/>
                </a:cxn>
                <a:cxn ang="0">
                  <a:pos x="48" y="396"/>
                </a:cxn>
                <a:cxn ang="0">
                  <a:pos x="90" y="378"/>
                </a:cxn>
                <a:cxn ang="0">
                  <a:pos x="102" y="306"/>
                </a:cxn>
                <a:cxn ang="0">
                  <a:pos x="162" y="228"/>
                </a:cxn>
                <a:cxn ang="0">
                  <a:pos x="306" y="264"/>
                </a:cxn>
                <a:cxn ang="0">
                  <a:pos x="576" y="372"/>
                </a:cxn>
                <a:cxn ang="0">
                  <a:pos x="864" y="156"/>
                </a:cxn>
              </a:cxnLst>
              <a:rect l="0" t="0" r="r" b="b"/>
              <a:pathLst>
                <a:path w="1872" h="1038">
                  <a:moveTo>
                    <a:pt x="1530" y="1026"/>
                  </a:moveTo>
                  <a:lnTo>
                    <a:pt x="1566" y="1038"/>
                  </a:lnTo>
                  <a:lnTo>
                    <a:pt x="1536" y="1038"/>
                  </a:lnTo>
                  <a:lnTo>
                    <a:pt x="1494" y="1032"/>
                  </a:lnTo>
                  <a:lnTo>
                    <a:pt x="1530" y="1026"/>
                  </a:lnTo>
                  <a:close/>
                  <a:moveTo>
                    <a:pt x="1728" y="948"/>
                  </a:moveTo>
                  <a:lnTo>
                    <a:pt x="1746" y="948"/>
                  </a:lnTo>
                  <a:lnTo>
                    <a:pt x="1752" y="960"/>
                  </a:lnTo>
                  <a:lnTo>
                    <a:pt x="1770" y="966"/>
                  </a:lnTo>
                  <a:lnTo>
                    <a:pt x="1794" y="960"/>
                  </a:lnTo>
                  <a:lnTo>
                    <a:pt x="1824" y="954"/>
                  </a:lnTo>
                  <a:lnTo>
                    <a:pt x="1848" y="966"/>
                  </a:lnTo>
                  <a:lnTo>
                    <a:pt x="1872" y="966"/>
                  </a:lnTo>
                  <a:lnTo>
                    <a:pt x="1872" y="978"/>
                  </a:lnTo>
                  <a:lnTo>
                    <a:pt x="1860" y="990"/>
                  </a:lnTo>
                  <a:lnTo>
                    <a:pt x="1836" y="996"/>
                  </a:lnTo>
                  <a:lnTo>
                    <a:pt x="1806" y="1014"/>
                  </a:lnTo>
                  <a:lnTo>
                    <a:pt x="1758" y="1020"/>
                  </a:lnTo>
                  <a:lnTo>
                    <a:pt x="1722" y="1014"/>
                  </a:lnTo>
                  <a:lnTo>
                    <a:pt x="1686" y="990"/>
                  </a:lnTo>
                  <a:lnTo>
                    <a:pt x="1704" y="978"/>
                  </a:lnTo>
                  <a:lnTo>
                    <a:pt x="1710" y="960"/>
                  </a:lnTo>
                  <a:lnTo>
                    <a:pt x="1728" y="948"/>
                  </a:lnTo>
                  <a:close/>
                  <a:moveTo>
                    <a:pt x="1440" y="0"/>
                  </a:moveTo>
                  <a:lnTo>
                    <a:pt x="1434" y="66"/>
                  </a:lnTo>
                  <a:lnTo>
                    <a:pt x="1572" y="228"/>
                  </a:lnTo>
                  <a:lnTo>
                    <a:pt x="1554" y="288"/>
                  </a:lnTo>
                  <a:lnTo>
                    <a:pt x="1644" y="384"/>
                  </a:lnTo>
                  <a:lnTo>
                    <a:pt x="1608" y="390"/>
                  </a:lnTo>
                  <a:lnTo>
                    <a:pt x="1548" y="402"/>
                  </a:lnTo>
                  <a:lnTo>
                    <a:pt x="1494" y="462"/>
                  </a:lnTo>
                  <a:lnTo>
                    <a:pt x="1488" y="498"/>
                  </a:lnTo>
                  <a:lnTo>
                    <a:pt x="1506" y="510"/>
                  </a:lnTo>
                  <a:lnTo>
                    <a:pt x="1500" y="516"/>
                  </a:lnTo>
                  <a:lnTo>
                    <a:pt x="1506" y="534"/>
                  </a:lnTo>
                  <a:lnTo>
                    <a:pt x="1440" y="546"/>
                  </a:lnTo>
                  <a:lnTo>
                    <a:pt x="1410" y="570"/>
                  </a:lnTo>
                  <a:lnTo>
                    <a:pt x="1350" y="594"/>
                  </a:lnTo>
                  <a:lnTo>
                    <a:pt x="1254" y="612"/>
                  </a:lnTo>
                  <a:lnTo>
                    <a:pt x="1236" y="624"/>
                  </a:lnTo>
                  <a:lnTo>
                    <a:pt x="1068" y="672"/>
                  </a:lnTo>
                  <a:lnTo>
                    <a:pt x="1050" y="672"/>
                  </a:lnTo>
                  <a:lnTo>
                    <a:pt x="1026" y="684"/>
                  </a:lnTo>
                  <a:lnTo>
                    <a:pt x="990" y="732"/>
                  </a:lnTo>
                  <a:lnTo>
                    <a:pt x="948" y="762"/>
                  </a:lnTo>
                  <a:lnTo>
                    <a:pt x="924" y="762"/>
                  </a:lnTo>
                  <a:lnTo>
                    <a:pt x="918" y="756"/>
                  </a:lnTo>
                  <a:lnTo>
                    <a:pt x="900" y="768"/>
                  </a:lnTo>
                  <a:lnTo>
                    <a:pt x="882" y="774"/>
                  </a:lnTo>
                  <a:lnTo>
                    <a:pt x="858" y="762"/>
                  </a:lnTo>
                  <a:lnTo>
                    <a:pt x="834" y="756"/>
                  </a:lnTo>
                  <a:lnTo>
                    <a:pt x="780" y="798"/>
                  </a:lnTo>
                  <a:lnTo>
                    <a:pt x="780" y="816"/>
                  </a:lnTo>
                  <a:lnTo>
                    <a:pt x="756" y="828"/>
                  </a:lnTo>
                  <a:lnTo>
                    <a:pt x="702" y="834"/>
                  </a:lnTo>
                  <a:lnTo>
                    <a:pt x="630" y="858"/>
                  </a:lnTo>
                  <a:lnTo>
                    <a:pt x="600" y="852"/>
                  </a:lnTo>
                  <a:lnTo>
                    <a:pt x="588" y="840"/>
                  </a:lnTo>
                  <a:lnTo>
                    <a:pt x="546" y="846"/>
                  </a:lnTo>
                  <a:lnTo>
                    <a:pt x="540" y="834"/>
                  </a:lnTo>
                  <a:lnTo>
                    <a:pt x="516" y="834"/>
                  </a:lnTo>
                  <a:lnTo>
                    <a:pt x="492" y="840"/>
                  </a:lnTo>
                  <a:lnTo>
                    <a:pt x="456" y="864"/>
                  </a:lnTo>
                  <a:lnTo>
                    <a:pt x="438" y="900"/>
                  </a:lnTo>
                  <a:lnTo>
                    <a:pt x="426" y="900"/>
                  </a:lnTo>
                  <a:lnTo>
                    <a:pt x="396" y="936"/>
                  </a:lnTo>
                  <a:lnTo>
                    <a:pt x="366" y="948"/>
                  </a:lnTo>
                  <a:lnTo>
                    <a:pt x="348" y="936"/>
                  </a:lnTo>
                  <a:lnTo>
                    <a:pt x="318" y="936"/>
                  </a:lnTo>
                  <a:lnTo>
                    <a:pt x="288" y="960"/>
                  </a:lnTo>
                  <a:lnTo>
                    <a:pt x="264" y="966"/>
                  </a:lnTo>
                  <a:lnTo>
                    <a:pt x="216" y="948"/>
                  </a:lnTo>
                  <a:lnTo>
                    <a:pt x="210" y="960"/>
                  </a:lnTo>
                  <a:lnTo>
                    <a:pt x="180" y="966"/>
                  </a:lnTo>
                  <a:lnTo>
                    <a:pt x="168" y="942"/>
                  </a:lnTo>
                  <a:lnTo>
                    <a:pt x="162" y="906"/>
                  </a:lnTo>
                  <a:lnTo>
                    <a:pt x="126" y="876"/>
                  </a:lnTo>
                  <a:lnTo>
                    <a:pt x="114" y="840"/>
                  </a:lnTo>
                  <a:lnTo>
                    <a:pt x="126" y="828"/>
                  </a:lnTo>
                  <a:lnTo>
                    <a:pt x="126" y="786"/>
                  </a:lnTo>
                  <a:lnTo>
                    <a:pt x="84" y="756"/>
                  </a:lnTo>
                  <a:lnTo>
                    <a:pt x="66" y="624"/>
                  </a:lnTo>
                  <a:lnTo>
                    <a:pt x="30" y="582"/>
                  </a:lnTo>
                  <a:lnTo>
                    <a:pt x="30" y="564"/>
                  </a:lnTo>
                  <a:lnTo>
                    <a:pt x="12" y="564"/>
                  </a:lnTo>
                  <a:lnTo>
                    <a:pt x="0" y="540"/>
                  </a:lnTo>
                  <a:lnTo>
                    <a:pt x="24" y="552"/>
                  </a:lnTo>
                  <a:lnTo>
                    <a:pt x="24" y="534"/>
                  </a:lnTo>
                  <a:lnTo>
                    <a:pt x="42" y="534"/>
                  </a:lnTo>
                  <a:lnTo>
                    <a:pt x="48" y="492"/>
                  </a:lnTo>
                  <a:lnTo>
                    <a:pt x="24" y="396"/>
                  </a:lnTo>
                  <a:lnTo>
                    <a:pt x="48" y="396"/>
                  </a:lnTo>
                  <a:lnTo>
                    <a:pt x="72" y="408"/>
                  </a:lnTo>
                  <a:lnTo>
                    <a:pt x="90" y="378"/>
                  </a:lnTo>
                  <a:lnTo>
                    <a:pt x="132" y="354"/>
                  </a:lnTo>
                  <a:lnTo>
                    <a:pt x="102" y="306"/>
                  </a:lnTo>
                  <a:lnTo>
                    <a:pt x="120" y="240"/>
                  </a:lnTo>
                  <a:lnTo>
                    <a:pt x="162" y="228"/>
                  </a:lnTo>
                  <a:lnTo>
                    <a:pt x="210" y="258"/>
                  </a:lnTo>
                  <a:lnTo>
                    <a:pt x="306" y="264"/>
                  </a:lnTo>
                  <a:lnTo>
                    <a:pt x="438" y="312"/>
                  </a:lnTo>
                  <a:lnTo>
                    <a:pt x="576" y="372"/>
                  </a:lnTo>
                  <a:lnTo>
                    <a:pt x="582" y="498"/>
                  </a:lnTo>
                  <a:lnTo>
                    <a:pt x="864" y="156"/>
                  </a:lnTo>
                  <a:lnTo>
                    <a:pt x="14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2" name="Freeform 102">
              <a:extLst>
                <a:ext uri="{FF2B5EF4-FFF2-40B4-BE49-F238E27FC236}">
                  <a16:creationId xmlns:a16="http://schemas.microsoft.com/office/drawing/2014/main" id="{40B5E9A4-34EF-4BF5-8F21-F649433F9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1199" y="4408465"/>
              <a:ext cx="299320" cy="226588"/>
            </a:xfrm>
            <a:custGeom>
              <a:avLst/>
              <a:gdLst/>
              <a:ahLst/>
              <a:cxnLst>
                <a:cxn ang="0">
                  <a:pos x="138" y="0"/>
                </a:cxn>
                <a:cxn ang="0">
                  <a:pos x="318" y="24"/>
                </a:cxn>
                <a:cxn ang="0">
                  <a:pos x="408" y="60"/>
                </a:cxn>
                <a:cxn ang="0">
                  <a:pos x="444" y="54"/>
                </a:cxn>
                <a:cxn ang="0">
                  <a:pos x="546" y="72"/>
                </a:cxn>
                <a:cxn ang="0">
                  <a:pos x="636" y="108"/>
                </a:cxn>
                <a:cxn ang="0">
                  <a:pos x="690" y="96"/>
                </a:cxn>
                <a:cxn ang="0">
                  <a:pos x="762" y="54"/>
                </a:cxn>
                <a:cxn ang="0">
                  <a:pos x="822" y="24"/>
                </a:cxn>
                <a:cxn ang="0">
                  <a:pos x="918" y="12"/>
                </a:cxn>
                <a:cxn ang="0">
                  <a:pos x="864" y="24"/>
                </a:cxn>
                <a:cxn ang="0">
                  <a:pos x="876" y="36"/>
                </a:cxn>
                <a:cxn ang="0">
                  <a:pos x="936" y="30"/>
                </a:cxn>
                <a:cxn ang="0">
                  <a:pos x="960" y="18"/>
                </a:cxn>
                <a:cxn ang="0">
                  <a:pos x="948" y="0"/>
                </a:cxn>
                <a:cxn ang="0">
                  <a:pos x="1032" y="24"/>
                </a:cxn>
                <a:cxn ang="0">
                  <a:pos x="1068" y="36"/>
                </a:cxn>
                <a:cxn ang="0">
                  <a:pos x="1062" y="66"/>
                </a:cxn>
                <a:cxn ang="0">
                  <a:pos x="1116" y="108"/>
                </a:cxn>
                <a:cxn ang="0">
                  <a:pos x="1092" y="60"/>
                </a:cxn>
                <a:cxn ang="0">
                  <a:pos x="1158" y="72"/>
                </a:cxn>
                <a:cxn ang="0">
                  <a:pos x="1332" y="72"/>
                </a:cxn>
                <a:cxn ang="0">
                  <a:pos x="1392" y="30"/>
                </a:cxn>
                <a:cxn ang="0">
                  <a:pos x="1440" y="78"/>
                </a:cxn>
                <a:cxn ang="0">
                  <a:pos x="1500" y="186"/>
                </a:cxn>
                <a:cxn ang="0">
                  <a:pos x="1518" y="294"/>
                </a:cxn>
                <a:cxn ang="0">
                  <a:pos x="1536" y="348"/>
                </a:cxn>
                <a:cxn ang="0">
                  <a:pos x="1506" y="456"/>
                </a:cxn>
                <a:cxn ang="0">
                  <a:pos x="1500" y="510"/>
                </a:cxn>
                <a:cxn ang="0">
                  <a:pos x="1470" y="576"/>
                </a:cxn>
                <a:cxn ang="0">
                  <a:pos x="1458" y="588"/>
                </a:cxn>
                <a:cxn ang="0">
                  <a:pos x="1344" y="498"/>
                </a:cxn>
                <a:cxn ang="0">
                  <a:pos x="1296" y="456"/>
                </a:cxn>
                <a:cxn ang="0">
                  <a:pos x="1278" y="402"/>
                </a:cxn>
                <a:cxn ang="0">
                  <a:pos x="1218" y="336"/>
                </a:cxn>
                <a:cxn ang="0">
                  <a:pos x="1194" y="288"/>
                </a:cxn>
                <a:cxn ang="0">
                  <a:pos x="1170" y="276"/>
                </a:cxn>
                <a:cxn ang="0">
                  <a:pos x="1170" y="306"/>
                </a:cxn>
                <a:cxn ang="0">
                  <a:pos x="1194" y="360"/>
                </a:cxn>
                <a:cxn ang="0">
                  <a:pos x="1254" y="456"/>
                </a:cxn>
                <a:cxn ang="0">
                  <a:pos x="1350" y="546"/>
                </a:cxn>
                <a:cxn ang="0">
                  <a:pos x="1356" y="588"/>
                </a:cxn>
                <a:cxn ang="0">
                  <a:pos x="1410" y="660"/>
                </a:cxn>
                <a:cxn ang="0">
                  <a:pos x="1428" y="696"/>
                </a:cxn>
                <a:cxn ang="0">
                  <a:pos x="1452" y="774"/>
                </a:cxn>
                <a:cxn ang="0">
                  <a:pos x="1548" y="930"/>
                </a:cxn>
                <a:cxn ang="0">
                  <a:pos x="1578" y="984"/>
                </a:cxn>
                <a:cxn ang="0">
                  <a:pos x="1650" y="1098"/>
                </a:cxn>
                <a:cxn ang="0">
                  <a:pos x="1674" y="1110"/>
                </a:cxn>
                <a:cxn ang="0">
                  <a:pos x="1704" y="1152"/>
                </a:cxn>
                <a:cxn ang="0">
                  <a:pos x="1740" y="1170"/>
                </a:cxn>
                <a:cxn ang="0">
                  <a:pos x="1680" y="1158"/>
                </a:cxn>
                <a:cxn ang="0">
                  <a:pos x="1692" y="1194"/>
                </a:cxn>
                <a:cxn ang="0">
                  <a:pos x="1686" y="1242"/>
                </a:cxn>
                <a:cxn ang="0">
                  <a:pos x="1758" y="1344"/>
                </a:cxn>
                <a:cxn ang="0">
                  <a:pos x="1806" y="1338"/>
                </a:cxn>
                <a:cxn ang="0">
                  <a:pos x="1854" y="1386"/>
                </a:cxn>
                <a:cxn ang="0">
                  <a:pos x="1926" y="1446"/>
                </a:cxn>
                <a:cxn ang="0">
                  <a:pos x="36" y="354"/>
                </a:cxn>
                <a:cxn ang="0">
                  <a:pos x="0" y="246"/>
                </a:cxn>
                <a:cxn ang="0">
                  <a:pos x="42" y="156"/>
                </a:cxn>
                <a:cxn ang="0">
                  <a:pos x="24" y="90"/>
                </a:cxn>
                <a:cxn ang="0">
                  <a:pos x="48" y="6"/>
                </a:cxn>
              </a:cxnLst>
              <a:rect l="0" t="0" r="r" b="b"/>
              <a:pathLst>
                <a:path w="1926" h="1458">
                  <a:moveTo>
                    <a:pt x="60" y="0"/>
                  </a:moveTo>
                  <a:lnTo>
                    <a:pt x="138" y="0"/>
                  </a:lnTo>
                  <a:lnTo>
                    <a:pt x="198" y="18"/>
                  </a:lnTo>
                  <a:lnTo>
                    <a:pt x="318" y="24"/>
                  </a:lnTo>
                  <a:lnTo>
                    <a:pt x="366" y="36"/>
                  </a:lnTo>
                  <a:lnTo>
                    <a:pt x="408" y="60"/>
                  </a:lnTo>
                  <a:lnTo>
                    <a:pt x="432" y="54"/>
                  </a:lnTo>
                  <a:lnTo>
                    <a:pt x="444" y="54"/>
                  </a:lnTo>
                  <a:lnTo>
                    <a:pt x="492" y="78"/>
                  </a:lnTo>
                  <a:lnTo>
                    <a:pt x="546" y="72"/>
                  </a:lnTo>
                  <a:lnTo>
                    <a:pt x="582" y="78"/>
                  </a:lnTo>
                  <a:lnTo>
                    <a:pt x="636" y="108"/>
                  </a:lnTo>
                  <a:lnTo>
                    <a:pt x="684" y="108"/>
                  </a:lnTo>
                  <a:lnTo>
                    <a:pt x="690" y="96"/>
                  </a:lnTo>
                  <a:lnTo>
                    <a:pt x="726" y="66"/>
                  </a:lnTo>
                  <a:lnTo>
                    <a:pt x="762" y="54"/>
                  </a:lnTo>
                  <a:lnTo>
                    <a:pt x="786" y="48"/>
                  </a:lnTo>
                  <a:lnTo>
                    <a:pt x="822" y="24"/>
                  </a:lnTo>
                  <a:lnTo>
                    <a:pt x="846" y="12"/>
                  </a:lnTo>
                  <a:lnTo>
                    <a:pt x="918" y="12"/>
                  </a:lnTo>
                  <a:lnTo>
                    <a:pt x="894" y="18"/>
                  </a:lnTo>
                  <a:lnTo>
                    <a:pt x="864" y="24"/>
                  </a:lnTo>
                  <a:lnTo>
                    <a:pt x="864" y="30"/>
                  </a:lnTo>
                  <a:lnTo>
                    <a:pt x="876" y="36"/>
                  </a:lnTo>
                  <a:lnTo>
                    <a:pt x="906" y="24"/>
                  </a:lnTo>
                  <a:lnTo>
                    <a:pt x="936" y="30"/>
                  </a:lnTo>
                  <a:lnTo>
                    <a:pt x="966" y="24"/>
                  </a:lnTo>
                  <a:lnTo>
                    <a:pt x="960" y="18"/>
                  </a:lnTo>
                  <a:lnTo>
                    <a:pt x="936" y="12"/>
                  </a:lnTo>
                  <a:lnTo>
                    <a:pt x="948" y="0"/>
                  </a:lnTo>
                  <a:lnTo>
                    <a:pt x="1002" y="18"/>
                  </a:lnTo>
                  <a:lnTo>
                    <a:pt x="1032" y="24"/>
                  </a:lnTo>
                  <a:lnTo>
                    <a:pt x="1056" y="24"/>
                  </a:lnTo>
                  <a:lnTo>
                    <a:pt x="1068" y="36"/>
                  </a:lnTo>
                  <a:lnTo>
                    <a:pt x="1056" y="42"/>
                  </a:lnTo>
                  <a:lnTo>
                    <a:pt x="1062" y="66"/>
                  </a:lnTo>
                  <a:lnTo>
                    <a:pt x="1092" y="78"/>
                  </a:lnTo>
                  <a:lnTo>
                    <a:pt x="1116" y="108"/>
                  </a:lnTo>
                  <a:lnTo>
                    <a:pt x="1116" y="90"/>
                  </a:lnTo>
                  <a:lnTo>
                    <a:pt x="1092" y="60"/>
                  </a:lnTo>
                  <a:lnTo>
                    <a:pt x="1098" y="36"/>
                  </a:lnTo>
                  <a:lnTo>
                    <a:pt x="1158" y="72"/>
                  </a:lnTo>
                  <a:lnTo>
                    <a:pt x="1236" y="54"/>
                  </a:lnTo>
                  <a:lnTo>
                    <a:pt x="1332" y="72"/>
                  </a:lnTo>
                  <a:lnTo>
                    <a:pt x="1374" y="54"/>
                  </a:lnTo>
                  <a:lnTo>
                    <a:pt x="1392" y="30"/>
                  </a:lnTo>
                  <a:lnTo>
                    <a:pt x="1410" y="36"/>
                  </a:lnTo>
                  <a:lnTo>
                    <a:pt x="1440" y="78"/>
                  </a:lnTo>
                  <a:lnTo>
                    <a:pt x="1458" y="132"/>
                  </a:lnTo>
                  <a:lnTo>
                    <a:pt x="1500" y="186"/>
                  </a:lnTo>
                  <a:lnTo>
                    <a:pt x="1536" y="264"/>
                  </a:lnTo>
                  <a:lnTo>
                    <a:pt x="1518" y="294"/>
                  </a:lnTo>
                  <a:lnTo>
                    <a:pt x="1542" y="342"/>
                  </a:lnTo>
                  <a:lnTo>
                    <a:pt x="1536" y="348"/>
                  </a:lnTo>
                  <a:lnTo>
                    <a:pt x="1512" y="426"/>
                  </a:lnTo>
                  <a:lnTo>
                    <a:pt x="1506" y="456"/>
                  </a:lnTo>
                  <a:lnTo>
                    <a:pt x="1488" y="498"/>
                  </a:lnTo>
                  <a:lnTo>
                    <a:pt x="1500" y="510"/>
                  </a:lnTo>
                  <a:lnTo>
                    <a:pt x="1488" y="558"/>
                  </a:lnTo>
                  <a:lnTo>
                    <a:pt x="1470" y="576"/>
                  </a:lnTo>
                  <a:lnTo>
                    <a:pt x="1464" y="594"/>
                  </a:lnTo>
                  <a:lnTo>
                    <a:pt x="1458" y="588"/>
                  </a:lnTo>
                  <a:lnTo>
                    <a:pt x="1416" y="570"/>
                  </a:lnTo>
                  <a:lnTo>
                    <a:pt x="1344" y="498"/>
                  </a:lnTo>
                  <a:lnTo>
                    <a:pt x="1338" y="468"/>
                  </a:lnTo>
                  <a:lnTo>
                    <a:pt x="1296" y="456"/>
                  </a:lnTo>
                  <a:lnTo>
                    <a:pt x="1278" y="426"/>
                  </a:lnTo>
                  <a:lnTo>
                    <a:pt x="1278" y="402"/>
                  </a:lnTo>
                  <a:lnTo>
                    <a:pt x="1224" y="354"/>
                  </a:lnTo>
                  <a:lnTo>
                    <a:pt x="1218" y="336"/>
                  </a:lnTo>
                  <a:lnTo>
                    <a:pt x="1206" y="324"/>
                  </a:lnTo>
                  <a:lnTo>
                    <a:pt x="1194" y="288"/>
                  </a:lnTo>
                  <a:lnTo>
                    <a:pt x="1176" y="288"/>
                  </a:lnTo>
                  <a:lnTo>
                    <a:pt x="1170" y="276"/>
                  </a:lnTo>
                  <a:lnTo>
                    <a:pt x="1164" y="288"/>
                  </a:lnTo>
                  <a:lnTo>
                    <a:pt x="1170" y="306"/>
                  </a:lnTo>
                  <a:lnTo>
                    <a:pt x="1164" y="324"/>
                  </a:lnTo>
                  <a:lnTo>
                    <a:pt x="1194" y="360"/>
                  </a:lnTo>
                  <a:lnTo>
                    <a:pt x="1194" y="396"/>
                  </a:lnTo>
                  <a:lnTo>
                    <a:pt x="1254" y="456"/>
                  </a:lnTo>
                  <a:lnTo>
                    <a:pt x="1260" y="474"/>
                  </a:lnTo>
                  <a:lnTo>
                    <a:pt x="1350" y="546"/>
                  </a:lnTo>
                  <a:lnTo>
                    <a:pt x="1362" y="570"/>
                  </a:lnTo>
                  <a:lnTo>
                    <a:pt x="1356" y="588"/>
                  </a:lnTo>
                  <a:lnTo>
                    <a:pt x="1362" y="612"/>
                  </a:lnTo>
                  <a:lnTo>
                    <a:pt x="1410" y="660"/>
                  </a:lnTo>
                  <a:lnTo>
                    <a:pt x="1410" y="678"/>
                  </a:lnTo>
                  <a:lnTo>
                    <a:pt x="1428" y="696"/>
                  </a:lnTo>
                  <a:lnTo>
                    <a:pt x="1434" y="750"/>
                  </a:lnTo>
                  <a:lnTo>
                    <a:pt x="1452" y="774"/>
                  </a:lnTo>
                  <a:lnTo>
                    <a:pt x="1452" y="798"/>
                  </a:lnTo>
                  <a:lnTo>
                    <a:pt x="1548" y="930"/>
                  </a:lnTo>
                  <a:lnTo>
                    <a:pt x="1554" y="966"/>
                  </a:lnTo>
                  <a:lnTo>
                    <a:pt x="1578" y="984"/>
                  </a:lnTo>
                  <a:lnTo>
                    <a:pt x="1638" y="1062"/>
                  </a:lnTo>
                  <a:lnTo>
                    <a:pt x="1650" y="1098"/>
                  </a:lnTo>
                  <a:lnTo>
                    <a:pt x="1668" y="1122"/>
                  </a:lnTo>
                  <a:lnTo>
                    <a:pt x="1674" y="1110"/>
                  </a:lnTo>
                  <a:lnTo>
                    <a:pt x="1680" y="1116"/>
                  </a:lnTo>
                  <a:lnTo>
                    <a:pt x="1704" y="1152"/>
                  </a:lnTo>
                  <a:lnTo>
                    <a:pt x="1722" y="1152"/>
                  </a:lnTo>
                  <a:lnTo>
                    <a:pt x="1740" y="1170"/>
                  </a:lnTo>
                  <a:lnTo>
                    <a:pt x="1692" y="1170"/>
                  </a:lnTo>
                  <a:lnTo>
                    <a:pt x="1680" y="1158"/>
                  </a:lnTo>
                  <a:lnTo>
                    <a:pt x="1680" y="1170"/>
                  </a:lnTo>
                  <a:lnTo>
                    <a:pt x="1692" y="1194"/>
                  </a:lnTo>
                  <a:lnTo>
                    <a:pt x="1692" y="1224"/>
                  </a:lnTo>
                  <a:lnTo>
                    <a:pt x="1686" y="1242"/>
                  </a:lnTo>
                  <a:lnTo>
                    <a:pt x="1710" y="1320"/>
                  </a:lnTo>
                  <a:lnTo>
                    <a:pt x="1758" y="1344"/>
                  </a:lnTo>
                  <a:lnTo>
                    <a:pt x="1788" y="1344"/>
                  </a:lnTo>
                  <a:lnTo>
                    <a:pt x="1806" y="1338"/>
                  </a:lnTo>
                  <a:lnTo>
                    <a:pt x="1824" y="1374"/>
                  </a:lnTo>
                  <a:lnTo>
                    <a:pt x="1854" y="1386"/>
                  </a:lnTo>
                  <a:lnTo>
                    <a:pt x="1902" y="1434"/>
                  </a:lnTo>
                  <a:lnTo>
                    <a:pt x="1926" y="1446"/>
                  </a:lnTo>
                  <a:lnTo>
                    <a:pt x="90" y="1458"/>
                  </a:lnTo>
                  <a:lnTo>
                    <a:pt x="36" y="354"/>
                  </a:lnTo>
                  <a:lnTo>
                    <a:pt x="18" y="288"/>
                  </a:lnTo>
                  <a:lnTo>
                    <a:pt x="0" y="246"/>
                  </a:lnTo>
                  <a:lnTo>
                    <a:pt x="18" y="204"/>
                  </a:lnTo>
                  <a:lnTo>
                    <a:pt x="42" y="156"/>
                  </a:lnTo>
                  <a:lnTo>
                    <a:pt x="42" y="126"/>
                  </a:lnTo>
                  <a:lnTo>
                    <a:pt x="24" y="90"/>
                  </a:lnTo>
                  <a:lnTo>
                    <a:pt x="36" y="30"/>
                  </a:lnTo>
                  <a:lnTo>
                    <a:pt x="48" y="6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3" name="Freeform 103">
              <a:extLst>
                <a:ext uri="{FF2B5EF4-FFF2-40B4-BE49-F238E27FC236}">
                  <a16:creationId xmlns:a16="http://schemas.microsoft.com/office/drawing/2014/main" id="{BB54FD18-2831-4F3F-9287-2192E0974B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88048" y="4633188"/>
              <a:ext cx="396296" cy="410283"/>
            </a:xfrm>
            <a:custGeom>
              <a:avLst/>
              <a:gdLst/>
              <a:ahLst/>
              <a:cxnLst>
                <a:cxn ang="0">
                  <a:pos x="2274" y="36"/>
                </a:cxn>
                <a:cxn ang="0">
                  <a:pos x="2280" y="60"/>
                </a:cxn>
                <a:cxn ang="0">
                  <a:pos x="2310" y="144"/>
                </a:cxn>
                <a:cxn ang="0">
                  <a:pos x="2292" y="156"/>
                </a:cxn>
                <a:cxn ang="0">
                  <a:pos x="2352" y="420"/>
                </a:cxn>
                <a:cxn ang="0">
                  <a:pos x="2472" y="540"/>
                </a:cxn>
                <a:cxn ang="0">
                  <a:pos x="2550" y="576"/>
                </a:cxn>
                <a:cxn ang="0">
                  <a:pos x="2466" y="642"/>
                </a:cxn>
                <a:cxn ang="0">
                  <a:pos x="2382" y="672"/>
                </a:cxn>
                <a:cxn ang="0">
                  <a:pos x="2322" y="708"/>
                </a:cxn>
                <a:cxn ang="0">
                  <a:pos x="2322" y="804"/>
                </a:cxn>
                <a:cxn ang="0">
                  <a:pos x="2262" y="972"/>
                </a:cxn>
                <a:cxn ang="0">
                  <a:pos x="2268" y="1110"/>
                </a:cxn>
                <a:cxn ang="0">
                  <a:pos x="2250" y="1212"/>
                </a:cxn>
                <a:cxn ang="0">
                  <a:pos x="2154" y="1326"/>
                </a:cxn>
                <a:cxn ang="0">
                  <a:pos x="2064" y="1458"/>
                </a:cxn>
                <a:cxn ang="0">
                  <a:pos x="1986" y="1602"/>
                </a:cxn>
                <a:cxn ang="0">
                  <a:pos x="1950" y="1698"/>
                </a:cxn>
                <a:cxn ang="0">
                  <a:pos x="1914" y="1860"/>
                </a:cxn>
                <a:cxn ang="0">
                  <a:pos x="1842" y="1938"/>
                </a:cxn>
                <a:cxn ang="0">
                  <a:pos x="1764" y="1980"/>
                </a:cxn>
                <a:cxn ang="0">
                  <a:pos x="1842" y="2034"/>
                </a:cxn>
                <a:cxn ang="0">
                  <a:pos x="1932" y="2148"/>
                </a:cxn>
                <a:cxn ang="0">
                  <a:pos x="1998" y="2184"/>
                </a:cxn>
                <a:cxn ang="0">
                  <a:pos x="2064" y="2304"/>
                </a:cxn>
                <a:cxn ang="0">
                  <a:pos x="1998" y="2472"/>
                </a:cxn>
                <a:cxn ang="0">
                  <a:pos x="1926" y="2514"/>
                </a:cxn>
                <a:cxn ang="0">
                  <a:pos x="1824" y="2598"/>
                </a:cxn>
                <a:cxn ang="0">
                  <a:pos x="1674" y="2604"/>
                </a:cxn>
                <a:cxn ang="0">
                  <a:pos x="1620" y="2640"/>
                </a:cxn>
                <a:cxn ang="0">
                  <a:pos x="1536" y="2604"/>
                </a:cxn>
                <a:cxn ang="0">
                  <a:pos x="1428" y="2604"/>
                </a:cxn>
                <a:cxn ang="0">
                  <a:pos x="1416" y="2634"/>
                </a:cxn>
                <a:cxn ang="0">
                  <a:pos x="1338" y="2562"/>
                </a:cxn>
                <a:cxn ang="0">
                  <a:pos x="1260" y="2508"/>
                </a:cxn>
                <a:cxn ang="0">
                  <a:pos x="1164" y="2496"/>
                </a:cxn>
                <a:cxn ang="0">
                  <a:pos x="1056" y="2496"/>
                </a:cxn>
                <a:cxn ang="0">
                  <a:pos x="978" y="2514"/>
                </a:cxn>
                <a:cxn ang="0">
                  <a:pos x="894" y="2454"/>
                </a:cxn>
                <a:cxn ang="0">
                  <a:pos x="846" y="2394"/>
                </a:cxn>
                <a:cxn ang="0">
                  <a:pos x="804" y="2310"/>
                </a:cxn>
                <a:cxn ang="0">
                  <a:pos x="732" y="2244"/>
                </a:cxn>
                <a:cxn ang="0">
                  <a:pos x="672" y="2166"/>
                </a:cxn>
                <a:cxn ang="0">
                  <a:pos x="570" y="2130"/>
                </a:cxn>
                <a:cxn ang="0">
                  <a:pos x="534" y="2076"/>
                </a:cxn>
                <a:cxn ang="0">
                  <a:pos x="522" y="2028"/>
                </a:cxn>
                <a:cxn ang="0">
                  <a:pos x="432" y="1980"/>
                </a:cxn>
                <a:cxn ang="0">
                  <a:pos x="378" y="1902"/>
                </a:cxn>
                <a:cxn ang="0">
                  <a:pos x="264" y="1908"/>
                </a:cxn>
                <a:cxn ang="0">
                  <a:pos x="264" y="1806"/>
                </a:cxn>
                <a:cxn ang="0">
                  <a:pos x="192" y="1650"/>
                </a:cxn>
                <a:cxn ang="0">
                  <a:pos x="162" y="1584"/>
                </a:cxn>
                <a:cxn ang="0">
                  <a:pos x="162" y="1524"/>
                </a:cxn>
                <a:cxn ang="0">
                  <a:pos x="84" y="1428"/>
                </a:cxn>
                <a:cxn ang="0">
                  <a:pos x="78" y="1362"/>
                </a:cxn>
                <a:cxn ang="0">
                  <a:pos x="0" y="1344"/>
                </a:cxn>
                <a:cxn ang="0">
                  <a:pos x="60" y="1212"/>
                </a:cxn>
                <a:cxn ang="0">
                  <a:pos x="90" y="1134"/>
                </a:cxn>
                <a:cxn ang="0">
                  <a:pos x="114" y="1074"/>
                </a:cxn>
                <a:cxn ang="0">
                  <a:pos x="162" y="930"/>
                </a:cxn>
                <a:cxn ang="0">
                  <a:pos x="282" y="906"/>
                </a:cxn>
                <a:cxn ang="0">
                  <a:pos x="444" y="288"/>
                </a:cxn>
              </a:cxnLst>
              <a:rect l="0" t="0" r="r" b="b"/>
              <a:pathLst>
                <a:path w="2550" h="2640">
                  <a:moveTo>
                    <a:pt x="2268" y="0"/>
                  </a:moveTo>
                  <a:lnTo>
                    <a:pt x="2268" y="12"/>
                  </a:lnTo>
                  <a:lnTo>
                    <a:pt x="2262" y="24"/>
                  </a:lnTo>
                  <a:lnTo>
                    <a:pt x="2274" y="36"/>
                  </a:lnTo>
                  <a:lnTo>
                    <a:pt x="2268" y="42"/>
                  </a:lnTo>
                  <a:lnTo>
                    <a:pt x="2274" y="48"/>
                  </a:lnTo>
                  <a:lnTo>
                    <a:pt x="2274" y="54"/>
                  </a:lnTo>
                  <a:lnTo>
                    <a:pt x="2280" y="60"/>
                  </a:lnTo>
                  <a:lnTo>
                    <a:pt x="2292" y="102"/>
                  </a:lnTo>
                  <a:lnTo>
                    <a:pt x="2322" y="132"/>
                  </a:lnTo>
                  <a:lnTo>
                    <a:pt x="2322" y="144"/>
                  </a:lnTo>
                  <a:lnTo>
                    <a:pt x="2310" y="144"/>
                  </a:lnTo>
                  <a:lnTo>
                    <a:pt x="2310" y="138"/>
                  </a:lnTo>
                  <a:lnTo>
                    <a:pt x="2298" y="126"/>
                  </a:lnTo>
                  <a:lnTo>
                    <a:pt x="2292" y="126"/>
                  </a:lnTo>
                  <a:lnTo>
                    <a:pt x="2292" y="156"/>
                  </a:lnTo>
                  <a:lnTo>
                    <a:pt x="2334" y="252"/>
                  </a:lnTo>
                  <a:lnTo>
                    <a:pt x="2340" y="306"/>
                  </a:lnTo>
                  <a:lnTo>
                    <a:pt x="2328" y="360"/>
                  </a:lnTo>
                  <a:lnTo>
                    <a:pt x="2352" y="420"/>
                  </a:lnTo>
                  <a:lnTo>
                    <a:pt x="2382" y="468"/>
                  </a:lnTo>
                  <a:lnTo>
                    <a:pt x="2406" y="474"/>
                  </a:lnTo>
                  <a:lnTo>
                    <a:pt x="2472" y="516"/>
                  </a:lnTo>
                  <a:lnTo>
                    <a:pt x="2472" y="540"/>
                  </a:lnTo>
                  <a:lnTo>
                    <a:pt x="2502" y="540"/>
                  </a:lnTo>
                  <a:lnTo>
                    <a:pt x="2538" y="558"/>
                  </a:lnTo>
                  <a:lnTo>
                    <a:pt x="2538" y="576"/>
                  </a:lnTo>
                  <a:lnTo>
                    <a:pt x="2550" y="576"/>
                  </a:lnTo>
                  <a:lnTo>
                    <a:pt x="2526" y="606"/>
                  </a:lnTo>
                  <a:lnTo>
                    <a:pt x="2502" y="618"/>
                  </a:lnTo>
                  <a:lnTo>
                    <a:pt x="2478" y="618"/>
                  </a:lnTo>
                  <a:lnTo>
                    <a:pt x="2466" y="642"/>
                  </a:lnTo>
                  <a:lnTo>
                    <a:pt x="2430" y="636"/>
                  </a:lnTo>
                  <a:lnTo>
                    <a:pt x="2412" y="648"/>
                  </a:lnTo>
                  <a:lnTo>
                    <a:pt x="2382" y="654"/>
                  </a:lnTo>
                  <a:lnTo>
                    <a:pt x="2382" y="672"/>
                  </a:lnTo>
                  <a:lnTo>
                    <a:pt x="2388" y="684"/>
                  </a:lnTo>
                  <a:lnTo>
                    <a:pt x="2382" y="702"/>
                  </a:lnTo>
                  <a:lnTo>
                    <a:pt x="2340" y="702"/>
                  </a:lnTo>
                  <a:lnTo>
                    <a:pt x="2322" y="708"/>
                  </a:lnTo>
                  <a:lnTo>
                    <a:pt x="2322" y="738"/>
                  </a:lnTo>
                  <a:lnTo>
                    <a:pt x="2310" y="768"/>
                  </a:lnTo>
                  <a:lnTo>
                    <a:pt x="2334" y="792"/>
                  </a:lnTo>
                  <a:lnTo>
                    <a:pt x="2322" y="804"/>
                  </a:lnTo>
                  <a:lnTo>
                    <a:pt x="2304" y="846"/>
                  </a:lnTo>
                  <a:lnTo>
                    <a:pt x="2292" y="918"/>
                  </a:lnTo>
                  <a:lnTo>
                    <a:pt x="2268" y="954"/>
                  </a:lnTo>
                  <a:lnTo>
                    <a:pt x="2262" y="972"/>
                  </a:lnTo>
                  <a:lnTo>
                    <a:pt x="2244" y="990"/>
                  </a:lnTo>
                  <a:lnTo>
                    <a:pt x="2244" y="1026"/>
                  </a:lnTo>
                  <a:lnTo>
                    <a:pt x="2262" y="1080"/>
                  </a:lnTo>
                  <a:lnTo>
                    <a:pt x="2268" y="1110"/>
                  </a:lnTo>
                  <a:lnTo>
                    <a:pt x="2280" y="1116"/>
                  </a:lnTo>
                  <a:lnTo>
                    <a:pt x="2268" y="1122"/>
                  </a:lnTo>
                  <a:lnTo>
                    <a:pt x="2250" y="1164"/>
                  </a:lnTo>
                  <a:lnTo>
                    <a:pt x="2250" y="1212"/>
                  </a:lnTo>
                  <a:lnTo>
                    <a:pt x="2208" y="1278"/>
                  </a:lnTo>
                  <a:lnTo>
                    <a:pt x="2196" y="1320"/>
                  </a:lnTo>
                  <a:lnTo>
                    <a:pt x="2178" y="1320"/>
                  </a:lnTo>
                  <a:lnTo>
                    <a:pt x="2154" y="1326"/>
                  </a:lnTo>
                  <a:lnTo>
                    <a:pt x="2148" y="1350"/>
                  </a:lnTo>
                  <a:lnTo>
                    <a:pt x="2112" y="1404"/>
                  </a:lnTo>
                  <a:lnTo>
                    <a:pt x="2106" y="1428"/>
                  </a:lnTo>
                  <a:lnTo>
                    <a:pt x="2064" y="1458"/>
                  </a:lnTo>
                  <a:lnTo>
                    <a:pt x="2046" y="1500"/>
                  </a:lnTo>
                  <a:lnTo>
                    <a:pt x="2016" y="1602"/>
                  </a:lnTo>
                  <a:lnTo>
                    <a:pt x="1998" y="1596"/>
                  </a:lnTo>
                  <a:lnTo>
                    <a:pt x="1986" y="1602"/>
                  </a:lnTo>
                  <a:lnTo>
                    <a:pt x="1980" y="1620"/>
                  </a:lnTo>
                  <a:lnTo>
                    <a:pt x="1950" y="1656"/>
                  </a:lnTo>
                  <a:lnTo>
                    <a:pt x="1938" y="1680"/>
                  </a:lnTo>
                  <a:lnTo>
                    <a:pt x="1950" y="1698"/>
                  </a:lnTo>
                  <a:lnTo>
                    <a:pt x="1950" y="1728"/>
                  </a:lnTo>
                  <a:lnTo>
                    <a:pt x="1926" y="1764"/>
                  </a:lnTo>
                  <a:lnTo>
                    <a:pt x="1914" y="1800"/>
                  </a:lnTo>
                  <a:lnTo>
                    <a:pt x="1914" y="1860"/>
                  </a:lnTo>
                  <a:lnTo>
                    <a:pt x="1908" y="1920"/>
                  </a:lnTo>
                  <a:lnTo>
                    <a:pt x="1878" y="1950"/>
                  </a:lnTo>
                  <a:lnTo>
                    <a:pt x="1860" y="1950"/>
                  </a:lnTo>
                  <a:lnTo>
                    <a:pt x="1842" y="1938"/>
                  </a:lnTo>
                  <a:lnTo>
                    <a:pt x="1818" y="1944"/>
                  </a:lnTo>
                  <a:lnTo>
                    <a:pt x="1782" y="1938"/>
                  </a:lnTo>
                  <a:lnTo>
                    <a:pt x="1782" y="1968"/>
                  </a:lnTo>
                  <a:lnTo>
                    <a:pt x="1764" y="1980"/>
                  </a:lnTo>
                  <a:lnTo>
                    <a:pt x="1740" y="2010"/>
                  </a:lnTo>
                  <a:lnTo>
                    <a:pt x="1752" y="2028"/>
                  </a:lnTo>
                  <a:lnTo>
                    <a:pt x="1782" y="2034"/>
                  </a:lnTo>
                  <a:lnTo>
                    <a:pt x="1842" y="2034"/>
                  </a:lnTo>
                  <a:lnTo>
                    <a:pt x="1884" y="2076"/>
                  </a:lnTo>
                  <a:lnTo>
                    <a:pt x="1890" y="2094"/>
                  </a:lnTo>
                  <a:lnTo>
                    <a:pt x="1902" y="2100"/>
                  </a:lnTo>
                  <a:lnTo>
                    <a:pt x="1932" y="2148"/>
                  </a:lnTo>
                  <a:lnTo>
                    <a:pt x="1962" y="2160"/>
                  </a:lnTo>
                  <a:lnTo>
                    <a:pt x="1956" y="2172"/>
                  </a:lnTo>
                  <a:lnTo>
                    <a:pt x="1968" y="2184"/>
                  </a:lnTo>
                  <a:lnTo>
                    <a:pt x="1998" y="2184"/>
                  </a:lnTo>
                  <a:lnTo>
                    <a:pt x="2016" y="2202"/>
                  </a:lnTo>
                  <a:lnTo>
                    <a:pt x="2028" y="2226"/>
                  </a:lnTo>
                  <a:lnTo>
                    <a:pt x="2058" y="2250"/>
                  </a:lnTo>
                  <a:lnTo>
                    <a:pt x="2064" y="2304"/>
                  </a:lnTo>
                  <a:lnTo>
                    <a:pt x="2076" y="2322"/>
                  </a:lnTo>
                  <a:lnTo>
                    <a:pt x="2088" y="2370"/>
                  </a:lnTo>
                  <a:lnTo>
                    <a:pt x="2034" y="2418"/>
                  </a:lnTo>
                  <a:lnTo>
                    <a:pt x="1998" y="2472"/>
                  </a:lnTo>
                  <a:lnTo>
                    <a:pt x="1986" y="2466"/>
                  </a:lnTo>
                  <a:lnTo>
                    <a:pt x="1956" y="2490"/>
                  </a:lnTo>
                  <a:lnTo>
                    <a:pt x="1938" y="2508"/>
                  </a:lnTo>
                  <a:lnTo>
                    <a:pt x="1926" y="2514"/>
                  </a:lnTo>
                  <a:lnTo>
                    <a:pt x="1908" y="2538"/>
                  </a:lnTo>
                  <a:lnTo>
                    <a:pt x="1872" y="2556"/>
                  </a:lnTo>
                  <a:lnTo>
                    <a:pt x="1854" y="2580"/>
                  </a:lnTo>
                  <a:lnTo>
                    <a:pt x="1824" y="2598"/>
                  </a:lnTo>
                  <a:lnTo>
                    <a:pt x="1788" y="2586"/>
                  </a:lnTo>
                  <a:lnTo>
                    <a:pt x="1734" y="2586"/>
                  </a:lnTo>
                  <a:lnTo>
                    <a:pt x="1698" y="2604"/>
                  </a:lnTo>
                  <a:lnTo>
                    <a:pt x="1674" y="2604"/>
                  </a:lnTo>
                  <a:lnTo>
                    <a:pt x="1662" y="2610"/>
                  </a:lnTo>
                  <a:lnTo>
                    <a:pt x="1644" y="2604"/>
                  </a:lnTo>
                  <a:lnTo>
                    <a:pt x="1620" y="2622"/>
                  </a:lnTo>
                  <a:lnTo>
                    <a:pt x="1620" y="2640"/>
                  </a:lnTo>
                  <a:lnTo>
                    <a:pt x="1602" y="2640"/>
                  </a:lnTo>
                  <a:lnTo>
                    <a:pt x="1572" y="2634"/>
                  </a:lnTo>
                  <a:lnTo>
                    <a:pt x="1566" y="2610"/>
                  </a:lnTo>
                  <a:lnTo>
                    <a:pt x="1536" y="2604"/>
                  </a:lnTo>
                  <a:lnTo>
                    <a:pt x="1512" y="2610"/>
                  </a:lnTo>
                  <a:lnTo>
                    <a:pt x="1476" y="2598"/>
                  </a:lnTo>
                  <a:lnTo>
                    <a:pt x="1446" y="2586"/>
                  </a:lnTo>
                  <a:lnTo>
                    <a:pt x="1428" y="2604"/>
                  </a:lnTo>
                  <a:lnTo>
                    <a:pt x="1422" y="2622"/>
                  </a:lnTo>
                  <a:lnTo>
                    <a:pt x="1434" y="2634"/>
                  </a:lnTo>
                  <a:lnTo>
                    <a:pt x="1428" y="2640"/>
                  </a:lnTo>
                  <a:lnTo>
                    <a:pt x="1416" y="2634"/>
                  </a:lnTo>
                  <a:lnTo>
                    <a:pt x="1374" y="2634"/>
                  </a:lnTo>
                  <a:lnTo>
                    <a:pt x="1362" y="2598"/>
                  </a:lnTo>
                  <a:lnTo>
                    <a:pt x="1350" y="2586"/>
                  </a:lnTo>
                  <a:lnTo>
                    <a:pt x="1338" y="2562"/>
                  </a:lnTo>
                  <a:lnTo>
                    <a:pt x="1326" y="2550"/>
                  </a:lnTo>
                  <a:lnTo>
                    <a:pt x="1284" y="2538"/>
                  </a:lnTo>
                  <a:lnTo>
                    <a:pt x="1278" y="2526"/>
                  </a:lnTo>
                  <a:lnTo>
                    <a:pt x="1260" y="2508"/>
                  </a:lnTo>
                  <a:lnTo>
                    <a:pt x="1242" y="2472"/>
                  </a:lnTo>
                  <a:lnTo>
                    <a:pt x="1230" y="2466"/>
                  </a:lnTo>
                  <a:lnTo>
                    <a:pt x="1194" y="2466"/>
                  </a:lnTo>
                  <a:lnTo>
                    <a:pt x="1164" y="2496"/>
                  </a:lnTo>
                  <a:lnTo>
                    <a:pt x="1128" y="2502"/>
                  </a:lnTo>
                  <a:lnTo>
                    <a:pt x="1116" y="2502"/>
                  </a:lnTo>
                  <a:lnTo>
                    <a:pt x="1116" y="2496"/>
                  </a:lnTo>
                  <a:lnTo>
                    <a:pt x="1056" y="2496"/>
                  </a:lnTo>
                  <a:lnTo>
                    <a:pt x="1038" y="2502"/>
                  </a:lnTo>
                  <a:lnTo>
                    <a:pt x="1026" y="2520"/>
                  </a:lnTo>
                  <a:lnTo>
                    <a:pt x="1008" y="2526"/>
                  </a:lnTo>
                  <a:lnTo>
                    <a:pt x="978" y="2514"/>
                  </a:lnTo>
                  <a:lnTo>
                    <a:pt x="948" y="2490"/>
                  </a:lnTo>
                  <a:lnTo>
                    <a:pt x="930" y="2478"/>
                  </a:lnTo>
                  <a:lnTo>
                    <a:pt x="912" y="2472"/>
                  </a:lnTo>
                  <a:lnTo>
                    <a:pt x="894" y="2454"/>
                  </a:lnTo>
                  <a:lnTo>
                    <a:pt x="888" y="2430"/>
                  </a:lnTo>
                  <a:lnTo>
                    <a:pt x="888" y="2424"/>
                  </a:lnTo>
                  <a:lnTo>
                    <a:pt x="876" y="2406"/>
                  </a:lnTo>
                  <a:lnTo>
                    <a:pt x="846" y="2394"/>
                  </a:lnTo>
                  <a:lnTo>
                    <a:pt x="828" y="2382"/>
                  </a:lnTo>
                  <a:lnTo>
                    <a:pt x="822" y="2340"/>
                  </a:lnTo>
                  <a:lnTo>
                    <a:pt x="828" y="2322"/>
                  </a:lnTo>
                  <a:lnTo>
                    <a:pt x="804" y="2310"/>
                  </a:lnTo>
                  <a:lnTo>
                    <a:pt x="750" y="2298"/>
                  </a:lnTo>
                  <a:lnTo>
                    <a:pt x="738" y="2280"/>
                  </a:lnTo>
                  <a:lnTo>
                    <a:pt x="738" y="2256"/>
                  </a:lnTo>
                  <a:lnTo>
                    <a:pt x="732" y="2244"/>
                  </a:lnTo>
                  <a:lnTo>
                    <a:pt x="702" y="2238"/>
                  </a:lnTo>
                  <a:lnTo>
                    <a:pt x="684" y="2220"/>
                  </a:lnTo>
                  <a:lnTo>
                    <a:pt x="684" y="2184"/>
                  </a:lnTo>
                  <a:lnTo>
                    <a:pt x="672" y="2166"/>
                  </a:lnTo>
                  <a:lnTo>
                    <a:pt x="624" y="2136"/>
                  </a:lnTo>
                  <a:lnTo>
                    <a:pt x="612" y="2142"/>
                  </a:lnTo>
                  <a:lnTo>
                    <a:pt x="582" y="2130"/>
                  </a:lnTo>
                  <a:lnTo>
                    <a:pt x="570" y="2130"/>
                  </a:lnTo>
                  <a:lnTo>
                    <a:pt x="546" y="2124"/>
                  </a:lnTo>
                  <a:lnTo>
                    <a:pt x="516" y="2100"/>
                  </a:lnTo>
                  <a:lnTo>
                    <a:pt x="528" y="2088"/>
                  </a:lnTo>
                  <a:lnTo>
                    <a:pt x="534" y="2076"/>
                  </a:lnTo>
                  <a:lnTo>
                    <a:pt x="552" y="2064"/>
                  </a:lnTo>
                  <a:lnTo>
                    <a:pt x="558" y="2046"/>
                  </a:lnTo>
                  <a:lnTo>
                    <a:pt x="546" y="2028"/>
                  </a:lnTo>
                  <a:lnTo>
                    <a:pt x="522" y="2028"/>
                  </a:lnTo>
                  <a:lnTo>
                    <a:pt x="492" y="2016"/>
                  </a:lnTo>
                  <a:lnTo>
                    <a:pt x="480" y="1998"/>
                  </a:lnTo>
                  <a:lnTo>
                    <a:pt x="456" y="1980"/>
                  </a:lnTo>
                  <a:lnTo>
                    <a:pt x="432" y="1980"/>
                  </a:lnTo>
                  <a:lnTo>
                    <a:pt x="396" y="1968"/>
                  </a:lnTo>
                  <a:lnTo>
                    <a:pt x="372" y="1950"/>
                  </a:lnTo>
                  <a:lnTo>
                    <a:pt x="366" y="1926"/>
                  </a:lnTo>
                  <a:lnTo>
                    <a:pt x="378" y="1902"/>
                  </a:lnTo>
                  <a:lnTo>
                    <a:pt x="360" y="1896"/>
                  </a:lnTo>
                  <a:lnTo>
                    <a:pt x="318" y="1890"/>
                  </a:lnTo>
                  <a:lnTo>
                    <a:pt x="306" y="1908"/>
                  </a:lnTo>
                  <a:lnTo>
                    <a:pt x="264" y="1908"/>
                  </a:lnTo>
                  <a:lnTo>
                    <a:pt x="246" y="1890"/>
                  </a:lnTo>
                  <a:lnTo>
                    <a:pt x="240" y="1848"/>
                  </a:lnTo>
                  <a:lnTo>
                    <a:pt x="252" y="1818"/>
                  </a:lnTo>
                  <a:lnTo>
                    <a:pt x="264" y="1806"/>
                  </a:lnTo>
                  <a:lnTo>
                    <a:pt x="270" y="1776"/>
                  </a:lnTo>
                  <a:lnTo>
                    <a:pt x="258" y="1758"/>
                  </a:lnTo>
                  <a:lnTo>
                    <a:pt x="234" y="1704"/>
                  </a:lnTo>
                  <a:lnTo>
                    <a:pt x="192" y="1650"/>
                  </a:lnTo>
                  <a:lnTo>
                    <a:pt x="186" y="1638"/>
                  </a:lnTo>
                  <a:lnTo>
                    <a:pt x="156" y="1614"/>
                  </a:lnTo>
                  <a:lnTo>
                    <a:pt x="162" y="1602"/>
                  </a:lnTo>
                  <a:lnTo>
                    <a:pt x="162" y="1584"/>
                  </a:lnTo>
                  <a:lnTo>
                    <a:pt x="144" y="1566"/>
                  </a:lnTo>
                  <a:lnTo>
                    <a:pt x="150" y="1560"/>
                  </a:lnTo>
                  <a:lnTo>
                    <a:pt x="150" y="1542"/>
                  </a:lnTo>
                  <a:lnTo>
                    <a:pt x="162" y="1524"/>
                  </a:lnTo>
                  <a:lnTo>
                    <a:pt x="144" y="1500"/>
                  </a:lnTo>
                  <a:lnTo>
                    <a:pt x="90" y="1488"/>
                  </a:lnTo>
                  <a:lnTo>
                    <a:pt x="84" y="1464"/>
                  </a:lnTo>
                  <a:lnTo>
                    <a:pt x="84" y="1428"/>
                  </a:lnTo>
                  <a:lnTo>
                    <a:pt x="66" y="1404"/>
                  </a:lnTo>
                  <a:lnTo>
                    <a:pt x="78" y="1386"/>
                  </a:lnTo>
                  <a:lnTo>
                    <a:pt x="60" y="1368"/>
                  </a:lnTo>
                  <a:lnTo>
                    <a:pt x="78" y="1362"/>
                  </a:lnTo>
                  <a:lnTo>
                    <a:pt x="78" y="1338"/>
                  </a:lnTo>
                  <a:lnTo>
                    <a:pt x="60" y="1338"/>
                  </a:lnTo>
                  <a:lnTo>
                    <a:pt x="24" y="1362"/>
                  </a:lnTo>
                  <a:lnTo>
                    <a:pt x="0" y="1344"/>
                  </a:lnTo>
                  <a:lnTo>
                    <a:pt x="0" y="1308"/>
                  </a:lnTo>
                  <a:lnTo>
                    <a:pt x="48" y="1266"/>
                  </a:lnTo>
                  <a:lnTo>
                    <a:pt x="66" y="1242"/>
                  </a:lnTo>
                  <a:lnTo>
                    <a:pt x="60" y="1212"/>
                  </a:lnTo>
                  <a:lnTo>
                    <a:pt x="36" y="1200"/>
                  </a:lnTo>
                  <a:lnTo>
                    <a:pt x="42" y="1182"/>
                  </a:lnTo>
                  <a:lnTo>
                    <a:pt x="72" y="1164"/>
                  </a:lnTo>
                  <a:lnTo>
                    <a:pt x="90" y="1134"/>
                  </a:lnTo>
                  <a:lnTo>
                    <a:pt x="72" y="1116"/>
                  </a:lnTo>
                  <a:lnTo>
                    <a:pt x="66" y="1098"/>
                  </a:lnTo>
                  <a:lnTo>
                    <a:pt x="96" y="1074"/>
                  </a:lnTo>
                  <a:lnTo>
                    <a:pt x="114" y="1074"/>
                  </a:lnTo>
                  <a:lnTo>
                    <a:pt x="162" y="1014"/>
                  </a:lnTo>
                  <a:lnTo>
                    <a:pt x="180" y="984"/>
                  </a:lnTo>
                  <a:lnTo>
                    <a:pt x="162" y="966"/>
                  </a:lnTo>
                  <a:lnTo>
                    <a:pt x="162" y="930"/>
                  </a:lnTo>
                  <a:lnTo>
                    <a:pt x="192" y="906"/>
                  </a:lnTo>
                  <a:lnTo>
                    <a:pt x="228" y="906"/>
                  </a:lnTo>
                  <a:lnTo>
                    <a:pt x="258" y="924"/>
                  </a:lnTo>
                  <a:lnTo>
                    <a:pt x="282" y="906"/>
                  </a:lnTo>
                  <a:lnTo>
                    <a:pt x="306" y="900"/>
                  </a:lnTo>
                  <a:lnTo>
                    <a:pt x="300" y="348"/>
                  </a:lnTo>
                  <a:lnTo>
                    <a:pt x="300" y="300"/>
                  </a:lnTo>
                  <a:lnTo>
                    <a:pt x="444" y="288"/>
                  </a:lnTo>
                  <a:lnTo>
                    <a:pt x="432" y="12"/>
                  </a:lnTo>
                  <a:lnTo>
                    <a:pt x="2268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4" name="Freeform 104">
              <a:extLst>
                <a:ext uri="{FF2B5EF4-FFF2-40B4-BE49-F238E27FC236}">
                  <a16:creationId xmlns:a16="http://schemas.microsoft.com/office/drawing/2014/main" id="{83F06CA0-3DDB-4D4D-A8F4-A043A5AE88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8461" y="4792639"/>
              <a:ext cx="364592" cy="249900"/>
            </a:xfrm>
            <a:custGeom>
              <a:avLst/>
              <a:gdLst/>
              <a:ahLst/>
              <a:cxnLst>
                <a:cxn ang="0">
                  <a:pos x="696" y="24"/>
                </a:cxn>
                <a:cxn ang="0">
                  <a:pos x="810" y="24"/>
                </a:cxn>
                <a:cxn ang="0">
                  <a:pos x="876" y="24"/>
                </a:cxn>
                <a:cxn ang="0">
                  <a:pos x="954" y="54"/>
                </a:cxn>
                <a:cxn ang="0">
                  <a:pos x="1038" y="78"/>
                </a:cxn>
                <a:cxn ang="0">
                  <a:pos x="1128" y="144"/>
                </a:cxn>
                <a:cxn ang="0">
                  <a:pos x="1206" y="162"/>
                </a:cxn>
                <a:cxn ang="0">
                  <a:pos x="1296" y="240"/>
                </a:cxn>
                <a:cxn ang="0">
                  <a:pos x="1356" y="306"/>
                </a:cxn>
                <a:cxn ang="0">
                  <a:pos x="1434" y="378"/>
                </a:cxn>
                <a:cxn ang="0">
                  <a:pos x="1386" y="480"/>
                </a:cxn>
                <a:cxn ang="0">
                  <a:pos x="1344" y="558"/>
                </a:cxn>
                <a:cxn ang="0">
                  <a:pos x="1452" y="552"/>
                </a:cxn>
                <a:cxn ang="0">
                  <a:pos x="1512" y="576"/>
                </a:cxn>
                <a:cxn ang="0">
                  <a:pos x="1590" y="720"/>
                </a:cxn>
                <a:cxn ang="0">
                  <a:pos x="1662" y="816"/>
                </a:cxn>
                <a:cxn ang="0">
                  <a:pos x="2346" y="966"/>
                </a:cxn>
                <a:cxn ang="0">
                  <a:pos x="1650" y="1416"/>
                </a:cxn>
                <a:cxn ang="0">
                  <a:pos x="1572" y="1464"/>
                </a:cxn>
                <a:cxn ang="0">
                  <a:pos x="1458" y="1506"/>
                </a:cxn>
                <a:cxn ang="0">
                  <a:pos x="1350" y="1548"/>
                </a:cxn>
                <a:cxn ang="0">
                  <a:pos x="1248" y="1512"/>
                </a:cxn>
                <a:cxn ang="0">
                  <a:pos x="1134" y="1524"/>
                </a:cxn>
                <a:cxn ang="0">
                  <a:pos x="1068" y="1548"/>
                </a:cxn>
                <a:cxn ang="0">
                  <a:pos x="942" y="1602"/>
                </a:cxn>
                <a:cxn ang="0">
                  <a:pos x="816" y="1590"/>
                </a:cxn>
                <a:cxn ang="0">
                  <a:pos x="726" y="1536"/>
                </a:cxn>
                <a:cxn ang="0">
                  <a:pos x="558" y="1470"/>
                </a:cxn>
                <a:cxn ang="0">
                  <a:pos x="456" y="1464"/>
                </a:cxn>
                <a:cxn ang="0">
                  <a:pos x="408" y="1350"/>
                </a:cxn>
                <a:cxn ang="0">
                  <a:pos x="348" y="1344"/>
                </a:cxn>
                <a:cxn ang="0">
                  <a:pos x="318" y="1224"/>
                </a:cxn>
                <a:cxn ang="0">
                  <a:pos x="258" y="1158"/>
                </a:cxn>
                <a:cxn ang="0">
                  <a:pos x="222" y="1134"/>
                </a:cxn>
                <a:cxn ang="0">
                  <a:pos x="150" y="1068"/>
                </a:cxn>
                <a:cxn ang="0">
                  <a:pos x="42" y="1008"/>
                </a:cxn>
                <a:cxn ang="0">
                  <a:pos x="24" y="954"/>
                </a:cxn>
                <a:cxn ang="0">
                  <a:pos x="78" y="918"/>
                </a:cxn>
                <a:cxn ang="0">
                  <a:pos x="138" y="924"/>
                </a:cxn>
                <a:cxn ang="0">
                  <a:pos x="174" y="774"/>
                </a:cxn>
                <a:cxn ang="0">
                  <a:pos x="210" y="672"/>
                </a:cxn>
                <a:cxn ang="0">
                  <a:pos x="240" y="594"/>
                </a:cxn>
                <a:cxn ang="0">
                  <a:pos x="276" y="576"/>
                </a:cxn>
                <a:cxn ang="0">
                  <a:pos x="366" y="402"/>
                </a:cxn>
                <a:cxn ang="0">
                  <a:pos x="414" y="300"/>
                </a:cxn>
                <a:cxn ang="0">
                  <a:pos x="468" y="252"/>
                </a:cxn>
                <a:cxn ang="0">
                  <a:pos x="528" y="96"/>
                </a:cxn>
                <a:cxn ang="0">
                  <a:pos x="588" y="96"/>
                </a:cxn>
                <a:cxn ang="0">
                  <a:pos x="666" y="0"/>
                </a:cxn>
              </a:cxnLst>
              <a:rect l="0" t="0" r="r" b="b"/>
              <a:pathLst>
                <a:path w="2346" h="1608">
                  <a:moveTo>
                    <a:pt x="666" y="0"/>
                  </a:moveTo>
                  <a:lnTo>
                    <a:pt x="684" y="12"/>
                  </a:lnTo>
                  <a:lnTo>
                    <a:pt x="696" y="24"/>
                  </a:lnTo>
                  <a:lnTo>
                    <a:pt x="756" y="42"/>
                  </a:lnTo>
                  <a:lnTo>
                    <a:pt x="786" y="42"/>
                  </a:lnTo>
                  <a:lnTo>
                    <a:pt x="810" y="24"/>
                  </a:lnTo>
                  <a:lnTo>
                    <a:pt x="840" y="18"/>
                  </a:lnTo>
                  <a:lnTo>
                    <a:pt x="864" y="36"/>
                  </a:lnTo>
                  <a:lnTo>
                    <a:pt x="876" y="24"/>
                  </a:lnTo>
                  <a:lnTo>
                    <a:pt x="900" y="24"/>
                  </a:lnTo>
                  <a:lnTo>
                    <a:pt x="948" y="60"/>
                  </a:lnTo>
                  <a:lnTo>
                    <a:pt x="954" y="54"/>
                  </a:lnTo>
                  <a:lnTo>
                    <a:pt x="978" y="48"/>
                  </a:lnTo>
                  <a:lnTo>
                    <a:pt x="1008" y="54"/>
                  </a:lnTo>
                  <a:lnTo>
                    <a:pt x="1038" y="78"/>
                  </a:lnTo>
                  <a:lnTo>
                    <a:pt x="1062" y="84"/>
                  </a:lnTo>
                  <a:lnTo>
                    <a:pt x="1116" y="126"/>
                  </a:lnTo>
                  <a:lnTo>
                    <a:pt x="1128" y="144"/>
                  </a:lnTo>
                  <a:lnTo>
                    <a:pt x="1170" y="150"/>
                  </a:lnTo>
                  <a:lnTo>
                    <a:pt x="1176" y="162"/>
                  </a:lnTo>
                  <a:lnTo>
                    <a:pt x="1206" y="162"/>
                  </a:lnTo>
                  <a:lnTo>
                    <a:pt x="1218" y="180"/>
                  </a:lnTo>
                  <a:lnTo>
                    <a:pt x="1254" y="198"/>
                  </a:lnTo>
                  <a:lnTo>
                    <a:pt x="1296" y="240"/>
                  </a:lnTo>
                  <a:lnTo>
                    <a:pt x="1326" y="246"/>
                  </a:lnTo>
                  <a:lnTo>
                    <a:pt x="1356" y="282"/>
                  </a:lnTo>
                  <a:lnTo>
                    <a:pt x="1356" y="306"/>
                  </a:lnTo>
                  <a:lnTo>
                    <a:pt x="1368" y="324"/>
                  </a:lnTo>
                  <a:lnTo>
                    <a:pt x="1392" y="324"/>
                  </a:lnTo>
                  <a:lnTo>
                    <a:pt x="1434" y="378"/>
                  </a:lnTo>
                  <a:lnTo>
                    <a:pt x="1404" y="384"/>
                  </a:lnTo>
                  <a:lnTo>
                    <a:pt x="1380" y="444"/>
                  </a:lnTo>
                  <a:lnTo>
                    <a:pt x="1386" y="480"/>
                  </a:lnTo>
                  <a:lnTo>
                    <a:pt x="1368" y="504"/>
                  </a:lnTo>
                  <a:lnTo>
                    <a:pt x="1368" y="528"/>
                  </a:lnTo>
                  <a:lnTo>
                    <a:pt x="1344" y="558"/>
                  </a:lnTo>
                  <a:lnTo>
                    <a:pt x="1356" y="576"/>
                  </a:lnTo>
                  <a:lnTo>
                    <a:pt x="1416" y="576"/>
                  </a:lnTo>
                  <a:lnTo>
                    <a:pt x="1452" y="552"/>
                  </a:lnTo>
                  <a:lnTo>
                    <a:pt x="1494" y="546"/>
                  </a:lnTo>
                  <a:lnTo>
                    <a:pt x="1524" y="558"/>
                  </a:lnTo>
                  <a:lnTo>
                    <a:pt x="1512" y="576"/>
                  </a:lnTo>
                  <a:lnTo>
                    <a:pt x="1518" y="630"/>
                  </a:lnTo>
                  <a:lnTo>
                    <a:pt x="1548" y="702"/>
                  </a:lnTo>
                  <a:lnTo>
                    <a:pt x="1590" y="720"/>
                  </a:lnTo>
                  <a:lnTo>
                    <a:pt x="1584" y="762"/>
                  </a:lnTo>
                  <a:lnTo>
                    <a:pt x="1602" y="804"/>
                  </a:lnTo>
                  <a:lnTo>
                    <a:pt x="1662" y="816"/>
                  </a:lnTo>
                  <a:lnTo>
                    <a:pt x="1698" y="846"/>
                  </a:lnTo>
                  <a:lnTo>
                    <a:pt x="2148" y="972"/>
                  </a:lnTo>
                  <a:lnTo>
                    <a:pt x="2346" y="966"/>
                  </a:lnTo>
                  <a:lnTo>
                    <a:pt x="1866" y="1398"/>
                  </a:lnTo>
                  <a:lnTo>
                    <a:pt x="1680" y="1398"/>
                  </a:lnTo>
                  <a:lnTo>
                    <a:pt x="1650" y="1416"/>
                  </a:lnTo>
                  <a:lnTo>
                    <a:pt x="1620" y="1416"/>
                  </a:lnTo>
                  <a:lnTo>
                    <a:pt x="1584" y="1434"/>
                  </a:lnTo>
                  <a:lnTo>
                    <a:pt x="1572" y="1464"/>
                  </a:lnTo>
                  <a:lnTo>
                    <a:pt x="1542" y="1482"/>
                  </a:lnTo>
                  <a:lnTo>
                    <a:pt x="1500" y="1500"/>
                  </a:lnTo>
                  <a:lnTo>
                    <a:pt x="1458" y="1506"/>
                  </a:lnTo>
                  <a:lnTo>
                    <a:pt x="1404" y="1530"/>
                  </a:lnTo>
                  <a:lnTo>
                    <a:pt x="1392" y="1548"/>
                  </a:lnTo>
                  <a:lnTo>
                    <a:pt x="1350" y="1548"/>
                  </a:lnTo>
                  <a:lnTo>
                    <a:pt x="1290" y="1560"/>
                  </a:lnTo>
                  <a:lnTo>
                    <a:pt x="1266" y="1542"/>
                  </a:lnTo>
                  <a:lnTo>
                    <a:pt x="1248" y="1512"/>
                  </a:lnTo>
                  <a:lnTo>
                    <a:pt x="1224" y="1506"/>
                  </a:lnTo>
                  <a:lnTo>
                    <a:pt x="1152" y="1512"/>
                  </a:lnTo>
                  <a:lnTo>
                    <a:pt x="1134" y="1524"/>
                  </a:lnTo>
                  <a:lnTo>
                    <a:pt x="1110" y="1518"/>
                  </a:lnTo>
                  <a:lnTo>
                    <a:pt x="1080" y="1530"/>
                  </a:lnTo>
                  <a:lnTo>
                    <a:pt x="1068" y="1548"/>
                  </a:lnTo>
                  <a:lnTo>
                    <a:pt x="1026" y="1608"/>
                  </a:lnTo>
                  <a:lnTo>
                    <a:pt x="972" y="1608"/>
                  </a:lnTo>
                  <a:lnTo>
                    <a:pt x="942" y="1602"/>
                  </a:lnTo>
                  <a:lnTo>
                    <a:pt x="906" y="1608"/>
                  </a:lnTo>
                  <a:lnTo>
                    <a:pt x="870" y="1590"/>
                  </a:lnTo>
                  <a:lnTo>
                    <a:pt x="816" y="1590"/>
                  </a:lnTo>
                  <a:lnTo>
                    <a:pt x="792" y="1584"/>
                  </a:lnTo>
                  <a:lnTo>
                    <a:pt x="768" y="1560"/>
                  </a:lnTo>
                  <a:lnTo>
                    <a:pt x="726" y="1536"/>
                  </a:lnTo>
                  <a:lnTo>
                    <a:pt x="666" y="1482"/>
                  </a:lnTo>
                  <a:lnTo>
                    <a:pt x="636" y="1464"/>
                  </a:lnTo>
                  <a:lnTo>
                    <a:pt x="558" y="1470"/>
                  </a:lnTo>
                  <a:lnTo>
                    <a:pt x="522" y="1458"/>
                  </a:lnTo>
                  <a:lnTo>
                    <a:pt x="486" y="1470"/>
                  </a:lnTo>
                  <a:lnTo>
                    <a:pt x="456" y="1464"/>
                  </a:lnTo>
                  <a:lnTo>
                    <a:pt x="432" y="1440"/>
                  </a:lnTo>
                  <a:lnTo>
                    <a:pt x="432" y="1356"/>
                  </a:lnTo>
                  <a:lnTo>
                    <a:pt x="408" y="1350"/>
                  </a:lnTo>
                  <a:lnTo>
                    <a:pt x="378" y="1356"/>
                  </a:lnTo>
                  <a:lnTo>
                    <a:pt x="360" y="1332"/>
                  </a:lnTo>
                  <a:lnTo>
                    <a:pt x="348" y="1344"/>
                  </a:lnTo>
                  <a:lnTo>
                    <a:pt x="336" y="1296"/>
                  </a:lnTo>
                  <a:lnTo>
                    <a:pt x="324" y="1278"/>
                  </a:lnTo>
                  <a:lnTo>
                    <a:pt x="318" y="1224"/>
                  </a:lnTo>
                  <a:lnTo>
                    <a:pt x="288" y="1200"/>
                  </a:lnTo>
                  <a:lnTo>
                    <a:pt x="276" y="1176"/>
                  </a:lnTo>
                  <a:lnTo>
                    <a:pt x="258" y="1158"/>
                  </a:lnTo>
                  <a:lnTo>
                    <a:pt x="228" y="1158"/>
                  </a:lnTo>
                  <a:lnTo>
                    <a:pt x="216" y="1146"/>
                  </a:lnTo>
                  <a:lnTo>
                    <a:pt x="222" y="1134"/>
                  </a:lnTo>
                  <a:lnTo>
                    <a:pt x="192" y="1122"/>
                  </a:lnTo>
                  <a:lnTo>
                    <a:pt x="162" y="1074"/>
                  </a:lnTo>
                  <a:lnTo>
                    <a:pt x="150" y="1068"/>
                  </a:lnTo>
                  <a:lnTo>
                    <a:pt x="144" y="1050"/>
                  </a:lnTo>
                  <a:lnTo>
                    <a:pt x="102" y="1008"/>
                  </a:lnTo>
                  <a:lnTo>
                    <a:pt x="42" y="1008"/>
                  </a:lnTo>
                  <a:lnTo>
                    <a:pt x="12" y="1002"/>
                  </a:lnTo>
                  <a:lnTo>
                    <a:pt x="0" y="984"/>
                  </a:lnTo>
                  <a:lnTo>
                    <a:pt x="24" y="954"/>
                  </a:lnTo>
                  <a:lnTo>
                    <a:pt x="42" y="942"/>
                  </a:lnTo>
                  <a:lnTo>
                    <a:pt x="42" y="912"/>
                  </a:lnTo>
                  <a:lnTo>
                    <a:pt x="78" y="918"/>
                  </a:lnTo>
                  <a:lnTo>
                    <a:pt x="102" y="912"/>
                  </a:lnTo>
                  <a:lnTo>
                    <a:pt x="120" y="924"/>
                  </a:lnTo>
                  <a:lnTo>
                    <a:pt x="138" y="924"/>
                  </a:lnTo>
                  <a:lnTo>
                    <a:pt x="168" y="894"/>
                  </a:lnTo>
                  <a:lnTo>
                    <a:pt x="174" y="834"/>
                  </a:lnTo>
                  <a:lnTo>
                    <a:pt x="174" y="774"/>
                  </a:lnTo>
                  <a:lnTo>
                    <a:pt x="186" y="738"/>
                  </a:lnTo>
                  <a:lnTo>
                    <a:pt x="210" y="702"/>
                  </a:lnTo>
                  <a:lnTo>
                    <a:pt x="210" y="672"/>
                  </a:lnTo>
                  <a:lnTo>
                    <a:pt x="198" y="654"/>
                  </a:lnTo>
                  <a:lnTo>
                    <a:pt x="210" y="630"/>
                  </a:lnTo>
                  <a:lnTo>
                    <a:pt x="240" y="594"/>
                  </a:lnTo>
                  <a:lnTo>
                    <a:pt x="246" y="576"/>
                  </a:lnTo>
                  <a:lnTo>
                    <a:pt x="258" y="570"/>
                  </a:lnTo>
                  <a:lnTo>
                    <a:pt x="276" y="576"/>
                  </a:lnTo>
                  <a:lnTo>
                    <a:pt x="306" y="474"/>
                  </a:lnTo>
                  <a:lnTo>
                    <a:pt x="324" y="432"/>
                  </a:lnTo>
                  <a:lnTo>
                    <a:pt x="366" y="402"/>
                  </a:lnTo>
                  <a:lnTo>
                    <a:pt x="372" y="378"/>
                  </a:lnTo>
                  <a:lnTo>
                    <a:pt x="408" y="324"/>
                  </a:lnTo>
                  <a:lnTo>
                    <a:pt x="414" y="300"/>
                  </a:lnTo>
                  <a:lnTo>
                    <a:pt x="438" y="294"/>
                  </a:lnTo>
                  <a:lnTo>
                    <a:pt x="456" y="294"/>
                  </a:lnTo>
                  <a:lnTo>
                    <a:pt x="468" y="252"/>
                  </a:lnTo>
                  <a:lnTo>
                    <a:pt x="510" y="186"/>
                  </a:lnTo>
                  <a:lnTo>
                    <a:pt x="510" y="138"/>
                  </a:lnTo>
                  <a:lnTo>
                    <a:pt x="528" y="96"/>
                  </a:lnTo>
                  <a:lnTo>
                    <a:pt x="540" y="90"/>
                  </a:lnTo>
                  <a:lnTo>
                    <a:pt x="558" y="96"/>
                  </a:lnTo>
                  <a:lnTo>
                    <a:pt x="588" y="96"/>
                  </a:lnTo>
                  <a:lnTo>
                    <a:pt x="600" y="78"/>
                  </a:lnTo>
                  <a:lnTo>
                    <a:pt x="624" y="78"/>
                  </a:lnTo>
                  <a:lnTo>
                    <a:pt x="666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5" name="Freeform 105">
              <a:extLst>
                <a:ext uri="{FF2B5EF4-FFF2-40B4-BE49-F238E27FC236}">
                  <a16:creationId xmlns:a16="http://schemas.microsoft.com/office/drawing/2014/main" id="{E3A0C4FF-5C07-492E-A6FD-91BB00E04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6789" y="4722704"/>
              <a:ext cx="159451" cy="128679"/>
            </a:xfrm>
            <a:custGeom>
              <a:avLst/>
              <a:gdLst/>
              <a:ahLst/>
              <a:cxnLst>
                <a:cxn ang="0">
                  <a:pos x="342" y="36"/>
                </a:cxn>
                <a:cxn ang="0">
                  <a:pos x="426" y="288"/>
                </a:cxn>
                <a:cxn ang="0">
                  <a:pos x="444" y="324"/>
                </a:cxn>
                <a:cxn ang="0">
                  <a:pos x="468" y="348"/>
                </a:cxn>
                <a:cxn ang="0">
                  <a:pos x="486" y="420"/>
                </a:cxn>
                <a:cxn ang="0">
                  <a:pos x="510" y="384"/>
                </a:cxn>
                <a:cxn ang="0">
                  <a:pos x="510" y="360"/>
                </a:cxn>
                <a:cxn ang="0">
                  <a:pos x="546" y="390"/>
                </a:cxn>
                <a:cxn ang="0">
                  <a:pos x="582" y="450"/>
                </a:cxn>
                <a:cxn ang="0">
                  <a:pos x="618" y="438"/>
                </a:cxn>
                <a:cxn ang="0">
                  <a:pos x="648" y="438"/>
                </a:cxn>
                <a:cxn ang="0">
                  <a:pos x="690" y="486"/>
                </a:cxn>
                <a:cxn ang="0">
                  <a:pos x="744" y="504"/>
                </a:cxn>
                <a:cxn ang="0">
                  <a:pos x="816" y="594"/>
                </a:cxn>
                <a:cxn ang="0">
                  <a:pos x="870" y="630"/>
                </a:cxn>
                <a:cxn ang="0">
                  <a:pos x="882" y="624"/>
                </a:cxn>
                <a:cxn ang="0">
                  <a:pos x="918" y="696"/>
                </a:cxn>
                <a:cxn ang="0">
                  <a:pos x="960" y="726"/>
                </a:cxn>
                <a:cxn ang="0">
                  <a:pos x="972" y="762"/>
                </a:cxn>
                <a:cxn ang="0">
                  <a:pos x="1002" y="768"/>
                </a:cxn>
                <a:cxn ang="0">
                  <a:pos x="1020" y="768"/>
                </a:cxn>
                <a:cxn ang="0">
                  <a:pos x="1002" y="798"/>
                </a:cxn>
                <a:cxn ang="0">
                  <a:pos x="960" y="816"/>
                </a:cxn>
                <a:cxn ang="0">
                  <a:pos x="888" y="774"/>
                </a:cxn>
                <a:cxn ang="0">
                  <a:pos x="852" y="756"/>
                </a:cxn>
                <a:cxn ang="0">
                  <a:pos x="822" y="696"/>
                </a:cxn>
                <a:cxn ang="0">
                  <a:pos x="750" y="648"/>
                </a:cxn>
                <a:cxn ang="0">
                  <a:pos x="702" y="612"/>
                </a:cxn>
                <a:cxn ang="0">
                  <a:pos x="666" y="600"/>
                </a:cxn>
                <a:cxn ang="0">
                  <a:pos x="612" y="576"/>
                </a:cxn>
                <a:cxn ang="0">
                  <a:pos x="534" y="528"/>
                </a:cxn>
                <a:cxn ang="0">
                  <a:pos x="474" y="498"/>
                </a:cxn>
                <a:cxn ang="0">
                  <a:pos x="444" y="510"/>
                </a:cxn>
                <a:cxn ang="0">
                  <a:pos x="372" y="474"/>
                </a:cxn>
                <a:cxn ang="0">
                  <a:pos x="336" y="468"/>
                </a:cxn>
                <a:cxn ang="0">
                  <a:pos x="282" y="492"/>
                </a:cxn>
                <a:cxn ang="0">
                  <a:pos x="192" y="474"/>
                </a:cxn>
                <a:cxn ang="0">
                  <a:pos x="162" y="450"/>
                </a:cxn>
                <a:cxn ang="0">
                  <a:pos x="96" y="528"/>
                </a:cxn>
                <a:cxn ang="0">
                  <a:pos x="54" y="546"/>
                </a:cxn>
                <a:cxn ang="0">
                  <a:pos x="18" y="504"/>
                </a:cxn>
                <a:cxn ang="0">
                  <a:pos x="0" y="414"/>
                </a:cxn>
                <a:cxn ang="0">
                  <a:pos x="24" y="378"/>
                </a:cxn>
                <a:cxn ang="0">
                  <a:pos x="60" y="270"/>
                </a:cxn>
                <a:cxn ang="0">
                  <a:pos x="90" y="216"/>
                </a:cxn>
                <a:cxn ang="0">
                  <a:pos x="78" y="162"/>
                </a:cxn>
                <a:cxn ang="0">
                  <a:pos x="96" y="126"/>
                </a:cxn>
                <a:cxn ang="0">
                  <a:pos x="144" y="108"/>
                </a:cxn>
                <a:cxn ang="0">
                  <a:pos x="138" y="78"/>
                </a:cxn>
                <a:cxn ang="0">
                  <a:pos x="186" y="60"/>
                </a:cxn>
                <a:cxn ang="0">
                  <a:pos x="234" y="42"/>
                </a:cxn>
                <a:cxn ang="0">
                  <a:pos x="282" y="30"/>
                </a:cxn>
              </a:cxnLst>
              <a:rect l="0" t="0" r="r" b="b"/>
              <a:pathLst>
                <a:path w="1026" h="828">
                  <a:moveTo>
                    <a:pt x="306" y="0"/>
                  </a:moveTo>
                  <a:lnTo>
                    <a:pt x="342" y="36"/>
                  </a:lnTo>
                  <a:lnTo>
                    <a:pt x="408" y="186"/>
                  </a:lnTo>
                  <a:lnTo>
                    <a:pt x="426" y="288"/>
                  </a:lnTo>
                  <a:lnTo>
                    <a:pt x="438" y="288"/>
                  </a:lnTo>
                  <a:lnTo>
                    <a:pt x="444" y="324"/>
                  </a:lnTo>
                  <a:lnTo>
                    <a:pt x="444" y="336"/>
                  </a:lnTo>
                  <a:lnTo>
                    <a:pt x="468" y="348"/>
                  </a:lnTo>
                  <a:lnTo>
                    <a:pt x="480" y="372"/>
                  </a:lnTo>
                  <a:lnTo>
                    <a:pt x="486" y="420"/>
                  </a:lnTo>
                  <a:lnTo>
                    <a:pt x="516" y="426"/>
                  </a:lnTo>
                  <a:lnTo>
                    <a:pt x="510" y="384"/>
                  </a:lnTo>
                  <a:lnTo>
                    <a:pt x="504" y="384"/>
                  </a:lnTo>
                  <a:lnTo>
                    <a:pt x="510" y="360"/>
                  </a:lnTo>
                  <a:lnTo>
                    <a:pt x="522" y="354"/>
                  </a:lnTo>
                  <a:lnTo>
                    <a:pt x="546" y="390"/>
                  </a:lnTo>
                  <a:lnTo>
                    <a:pt x="534" y="402"/>
                  </a:lnTo>
                  <a:lnTo>
                    <a:pt x="582" y="450"/>
                  </a:lnTo>
                  <a:lnTo>
                    <a:pt x="594" y="444"/>
                  </a:lnTo>
                  <a:lnTo>
                    <a:pt x="618" y="438"/>
                  </a:lnTo>
                  <a:lnTo>
                    <a:pt x="630" y="444"/>
                  </a:lnTo>
                  <a:lnTo>
                    <a:pt x="648" y="438"/>
                  </a:lnTo>
                  <a:lnTo>
                    <a:pt x="678" y="468"/>
                  </a:lnTo>
                  <a:lnTo>
                    <a:pt x="690" y="486"/>
                  </a:lnTo>
                  <a:lnTo>
                    <a:pt x="732" y="492"/>
                  </a:lnTo>
                  <a:lnTo>
                    <a:pt x="744" y="504"/>
                  </a:lnTo>
                  <a:lnTo>
                    <a:pt x="792" y="558"/>
                  </a:lnTo>
                  <a:lnTo>
                    <a:pt x="816" y="594"/>
                  </a:lnTo>
                  <a:lnTo>
                    <a:pt x="846" y="606"/>
                  </a:lnTo>
                  <a:lnTo>
                    <a:pt x="870" y="630"/>
                  </a:lnTo>
                  <a:lnTo>
                    <a:pt x="882" y="630"/>
                  </a:lnTo>
                  <a:lnTo>
                    <a:pt x="882" y="624"/>
                  </a:lnTo>
                  <a:lnTo>
                    <a:pt x="894" y="636"/>
                  </a:lnTo>
                  <a:lnTo>
                    <a:pt x="918" y="696"/>
                  </a:lnTo>
                  <a:lnTo>
                    <a:pt x="942" y="696"/>
                  </a:lnTo>
                  <a:lnTo>
                    <a:pt x="960" y="726"/>
                  </a:lnTo>
                  <a:lnTo>
                    <a:pt x="954" y="732"/>
                  </a:lnTo>
                  <a:lnTo>
                    <a:pt x="972" y="762"/>
                  </a:lnTo>
                  <a:lnTo>
                    <a:pt x="984" y="762"/>
                  </a:lnTo>
                  <a:lnTo>
                    <a:pt x="1002" y="768"/>
                  </a:lnTo>
                  <a:lnTo>
                    <a:pt x="1014" y="756"/>
                  </a:lnTo>
                  <a:lnTo>
                    <a:pt x="1020" y="768"/>
                  </a:lnTo>
                  <a:lnTo>
                    <a:pt x="1026" y="768"/>
                  </a:lnTo>
                  <a:lnTo>
                    <a:pt x="1002" y="798"/>
                  </a:lnTo>
                  <a:lnTo>
                    <a:pt x="972" y="804"/>
                  </a:lnTo>
                  <a:lnTo>
                    <a:pt x="960" y="816"/>
                  </a:lnTo>
                  <a:lnTo>
                    <a:pt x="930" y="828"/>
                  </a:lnTo>
                  <a:lnTo>
                    <a:pt x="888" y="774"/>
                  </a:lnTo>
                  <a:lnTo>
                    <a:pt x="864" y="774"/>
                  </a:lnTo>
                  <a:lnTo>
                    <a:pt x="852" y="756"/>
                  </a:lnTo>
                  <a:lnTo>
                    <a:pt x="852" y="732"/>
                  </a:lnTo>
                  <a:lnTo>
                    <a:pt x="822" y="696"/>
                  </a:lnTo>
                  <a:lnTo>
                    <a:pt x="792" y="690"/>
                  </a:lnTo>
                  <a:lnTo>
                    <a:pt x="750" y="648"/>
                  </a:lnTo>
                  <a:lnTo>
                    <a:pt x="714" y="630"/>
                  </a:lnTo>
                  <a:lnTo>
                    <a:pt x="702" y="612"/>
                  </a:lnTo>
                  <a:lnTo>
                    <a:pt x="672" y="612"/>
                  </a:lnTo>
                  <a:lnTo>
                    <a:pt x="666" y="600"/>
                  </a:lnTo>
                  <a:lnTo>
                    <a:pt x="624" y="594"/>
                  </a:lnTo>
                  <a:lnTo>
                    <a:pt x="612" y="576"/>
                  </a:lnTo>
                  <a:lnTo>
                    <a:pt x="558" y="534"/>
                  </a:lnTo>
                  <a:lnTo>
                    <a:pt x="534" y="528"/>
                  </a:lnTo>
                  <a:lnTo>
                    <a:pt x="504" y="504"/>
                  </a:lnTo>
                  <a:lnTo>
                    <a:pt x="474" y="498"/>
                  </a:lnTo>
                  <a:lnTo>
                    <a:pt x="450" y="504"/>
                  </a:lnTo>
                  <a:lnTo>
                    <a:pt x="444" y="510"/>
                  </a:lnTo>
                  <a:lnTo>
                    <a:pt x="396" y="474"/>
                  </a:lnTo>
                  <a:lnTo>
                    <a:pt x="372" y="474"/>
                  </a:lnTo>
                  <a:lnTo>
                    <a:pt x="360" y="486"/>
                  </a:lnTo>
                  <a:lnTo>
                    <a:pt x="336" y="468"/>
                  </a:lnTo>
                  <a:lnTo>
                    <a:pt x="306" y="474"/>
                  </a:lnTo>
                  <a:lnTo>
                    <a:pt x="282" y="492"/>
                  </a:lnTo>
                  <a:lnTo>
                    <a:pt x="252" y="492"/>
                  </a:lnTo>
                  <a:lnTo>
                    <a:pt x="192" y="474"/>
                  </a:lnTo>
                  <a:lnTo>
                    <a:pt x="180" y="462"/>
                  </a:lnTo>
                  <a:lnTo>
                    <a:pt x="162" y="450"/>
                  </a:lnTo>
                  <a:lnTo>
                    <a:pt x="120" y="528"/>
                  </a:lnTo>
                  <a:lnTo>
                    <a:pt x="96" y="528"/>
                  </a:lnTo>
                  <a:lnTo>
                    <a:pt x="84" y="546"/>
                  </a:lnTo>
                  <a:lnTo>
                    <a:pt x="54" y="546"/>
                  </a:lnTo>
                  <a:lnTo>
                    <a:pt x="24" y="534"/>
                  </a:lnTo>
                  <a:lnTo>
                    <a:pt x="18" y="504"/>
                  </a:lnTo>
                  <a:lnTo>
                    <a:pt x="0" y="450"/>
                  </a:lnTo>
                  <a:lnTo>
                    <a:pt x="0" y="414"/>
                  </a:lnTo>
                  <a:lnTo>
                    <a:pt x="18" y="396"/>
                  </a:lnTo>
                  <a:lnTo>
                    <a:pt x="24" y="378"/>
                  </a:lnTo>
                  <a:lnTo>
                    <a:pt x="48" y="342"/>
                  </a:lnTo>
                  <a:lnTo>
                    <a:pt x="60" y="270"/>
                  </a:lnTo>
                  <a:lnTo>
                    <a:pt x="78" y="228"/>
                  </a:lnTo>
                  <a:lnTo>
                    <a:pt x="90" y="216"/>
                  </a:lnTo>
                  <a:lnTo>
                    <a:pt x="66" y="192"/>
                  </a:lnTo>
                  <a:lnTo>
                    <a:pt x="78" y="162"/>
                  </a:lnTo>
                  <a:lnTo>
                    <a:pt x="78" y="132"/>
                  </a:lnTo>
                  <a:lnTo>
                    <a:pt x="96" y="126"/>
                  </a:lnTo>
                  <a:lnTo>
                    <a:pt x="138" y="126"/>
                  </a:lnTo>
                  <a:lnTo>
                    <a:pt x="144" y="108"/>
                  </a:lnTo>
                  <a:lnTo>
                    <a:pt x="138" y="96"/>
                  </a:lnTo>
                  <a:lnTo>
                    <a:pt x="138" y="78"/>
                  </a:lnTo>
                  <a:lnTo>
                    <a:pt x="168" y="72"/>
                  </a:lnTo>
                  <a:lnTo>
                    <a:pt x="186" y="60"/>
                  </a:lnTo>
                  <a:lnTo>
                    <a:pt x="222" y="66"/>
                  </a:lnTo>
                  <a:lnTo>
                    <a:pt x="234" y="42"/>
                  </a:lnTo>
                  <a:lnTo>
                    <a:pt x="258" y="42"/>
                  </a:lnTo>
                  <a:lnTo>
                    <a:pt x="282" y="3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6" name="Freeform 106">
              <a:extLst>
                <a:ext uri="{FF2B5EF4-FFF2-40B4-BE49-F238E27FC236}">
                  <a16:creationId xmlns:a16="http://schemas.microsoft.com/office/drawing/2014/main" id="{D9F36D0E-1F53-4EED-ABF3-63E6F1286E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67333" y="4842059"/>
              <a:ext cx="36366" cy="40095"/>
            </a:xfrm>
            <a:custGeom>
              <a:avLst/>
              <a:gdLst/>
              <a:ahLst/>
              <a:cxnLst>
                <a:cxn ang="0">
                  <a:pos x="186" y="0"/>
                </a:cxn>
                <a:cxn ang="0">
                  <a:pos x="192" y="0"/>
                </a:cxn>
                <a:cxn ang="0">
                  <a:pos x="186" y="12"/>
                </a:cxn>
                <a:cxn ang="0">
                  <a:pos x="222" y="42"/>
                </a:cxn>
                <a:cxn ang="0">
                  <a:pos x="234" y="42"/>
                </a:cxn>
                <a:cxn ang="0">
                  <a:pos x="228" y="54"/>
                </a:cxn>
                <a:cxn ang="0">
                  <a:pos x="234" y="102"/>
                </a:cxn>
                <a:cxn ang="0">
                  <a:pos x="216" y="102"/>
                </a:cxn>
                <a:cxn ang="0">
                  <a:pos x="192" y="132"/>
                </a:cxn>
                <a:cxn ang="0">
                  <a:pos x="168" y="132"/>
                </a:cxn>
                <a:cxn ang="0">
                  <a:pos x="156" y="156"/>
                </a:cxn>
                <a:cxn ang="0">
                  <a:pos x="120" y="156"/>
                </a:cxn>
                <a:cxn ang="0">
                  <a:pos x="138" y="174"/>
                </a:cxn>
                <a:cxn ang="0">
                  <a:pos x="150" y="174"/>
                </a:cxn>
                <a:cxn ang="0">
                  <a:pos x="174" y="168"/>
                </a:cxn>
                <a:cxn ang="0">
                  <a:pos x="210" y="168"/>
                </a:cxn>
                <a:cxn ang="0">
                  <a:pos x="216" y="174"/>
                </a:cxn>
                <a:cxn ang="0">
                  <a:pos x="180" y="234"/>
                </a:cxn>
                <a:cxn ang="0">
                  <a:pos x="180" y="240"/>
                </a:cxn>
                <a:cxn ang="0">
                  <a:pos x="150" y="228"/>
                </a:cxn>
                <a:cxn ang="0">
                  <a:pos x="108" y="234"/>
                </a:cxn>
                <a:cxn ang="0">
                  <a:pos x="72" y="258"/>
                </a:cxn>
                <a:cxn ang="0">
                  <a:pos x="12" y="258"/>
                </a:cxn>
                <a:cxn ang="0">
                  <a:pos x="0" y="240"/>
                </a:cxn>
                <a:cxn ang="0">
                  <a:pos x="24" y="210"/>
                </a:cxn>
                <a:cxn ang="0">
                  <a:pos x="24" y="186"/>
                </a:cxn>
                <a:cxn ang="0">
                  <a:pos x="42" y="162"/>
                </a:cxn>
                <a:cxn ang="0">
                  <a:pos x="36" y="126"/>
                </a:cxn>
                <a:cxn ang="0">
                  <a:pos x="60" y="66"/>
                </a:cxn>
                <a:cxn ang="0">
                  <a:pos x="120" y="48"/>
                </a:cxn>
                <a:cxn ang="0">
                  <a:pos x="132" y="36"/>
                </a:cxn>
                <a:cxn ang="0">
                  <a:pos x="162" y="30"/>
                </a:cxn>
                <a:cxn ang="0">
                  <a:pos x="186" y="0"/>
                </a:cxn>
              </a:cxnLst>
              <a:rect l="0" t="0" r="r" b="b"/>
              <a:pathLst>
                <a:path w="234" h="258">
                  <a:moveTo>
                    <a:pt x="186" y="0"/>
                  </a:moveTo>
                  <a:lnTo>
                    <a:pt x="192" y="0"/>
                  </a:lnTo>
                  <a:lnTo>
                    <a:pt x="186" y="12"/>
                  </a:lnTo>
                  <a:lnTo>
                    <a:pt x="222" y="42"/>
                  </a:lnTo>
                  <a:lnTo>
                    <a:pt x="234" y="42"/>
                  </a:lnTo>
                  <a:lnTo>
                    <a:pt x="228" y="54"/>
                  </a:lnTo>
                  <a:lnTo>
                    <a:pt x="234" y="102"/>
                  </a:lnTo>
                  <a:lnTo>
                    <a:pt x="216" y="102"/>
                  </a:lnTo>
                  <a:lnTo>
                    <a:pt x="192" y="132"/>
                  </a:lnTo>
                  <a:lnTo>
                    <a:pt x="168" y="132"/>
                  </a:lnTo>
                  <a:lnTo>
                    <a:pt x="156" y="156"/>
                  </a:lnTo>
                  <a:lnTo>
                    <a:pt x="120" y="156"/>
                  </a:lnTo>
                  <a:lnTo>
                    <a:pt x="138" y="174"/>
                  </a:lnTo>
                  <a:lnTo>
                    <a:pt x="150" y="174"/>
                  </a:lnTo>
                  <a:lnTo>
                    <a:pt x="174" y="168"/>
                  </a:lnTo>
                  <a:lnTo>
                    <a:pt x="210" y="168"/>
                  </a:lnTo>
                  <a:lnTo>
                    <a:pt x="216" y="174"/>
                  </a:lnTo>
                  <a:lnTo>
                    <a:pt x="180" y="234"/>
                  </a:lnTo>
                  <a:lnTo>
                    <a:pt x="180" y="240"/>
                  </a:lnTo>
                  <a:lnTo>
                    <a:pt x="150" y="228"/>
                  </a:lnTo>
                  <a:lnTo>
                    <a:pt x="108" y="234"/>
                  </a:lnTo>
                  <a:lnTo>
                    <a:pt x="72" y="258"/>
                  </a:lnTo>
                  <a:lnTo>
                    <a:pt x="12" y="258"/>
                  </a:lnTo>
                  <a:lnTo>
                    <a:pt x="0" y="240"/>
                  </a:lnTo>
                  <a:lnTo>
                    <a:pt x="24" y="210"/>
                  </a:lnTo>
                  <a:lnTo>
                    <a:pt x="24" y="186"/>
                  </a:lnTo>
                  <a:lnTo>
                    <a:pt x="42" y="162"/>
                  </a:lnTo>
                  <a:lnTo>
                    <a:pt x="36" y="126"/>
                  </a:lnTo>
                  <a:lnTo>
                    <a:pt x="60" y="66"/>
                  </a:lnTo>
                  <a:lnTo>
                    <a:pt x="120" y="48"/>
                  </a:lnTo>
                  <a:lnTo>
                    <a:pt x="132" y="36"/>
                  </a:lnTo>
                  <a:lnTo>
                    <a:pt x="162" y="30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7" name="Freeform 107">
              <a:extLst>
                <a:ext uri="{FF2B5EF4-FFF2-40B4-BE49-F238E27FC236}">
                  <a16:creationId xmlns:a16="http://schemas.microsoft.com/office/drawing/2014/main" id="{2EF8854D-4844-4286-86FB-3A683E435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1481" y="4858843"/>
              <a:ext cx="245237" cy="292792"/>
            </a:xfrm>
            <a:custGeom>
              <a:avLst/>
              <a:gdLst/>
              <a:ahLst/>
              <a:cxnLst>
                <a:cxn ang="0">
                  <a:pos x="1488" y="6"/>
                </a:cxn>
                <a:cxn ang="0">
                  <a:pos x="1506" y="12"/>
                </a:cxn>
                <a:cxn ang="0">
                  <a:pos x="1566" y="18"/>
                </a:cxn>
                <a:cxn ang="0">
                  <a:pos x="1554" y="48"/>
                </a:cxn>
                <a:cxn ang="0">
                  <a:pos x="1542" y="90"/>
                </a:cxn>
                <a:cxn ang="0">
                  <a:pos x="1542" y="114"/>
                </a:cxn>
                <a:cxn ang="0">
                  <a:pos x="1566" y="126"/>
                </a:cxn>
                <a:cxn ang="0">
                  <a:pos x="1536" y="168"/>
                </a:cxn>
                <a:cxn ang="0">
                  <a:pos x="1554" y="204"/>
                </a:cxn>
                <a:cxn ang="0">
                  <a:pos x="1560" y="228"/>
                </a:cxn>
                <a:cxn ang="0">
                  <a:pos x="1566" y="222"/>
                </a:cxn>
                <a:cxn ang="0">
                  <a:pos x="1566" y="246"/>
                </a:cxn>
                <a:cxn ang="0">
                  <a:pos x="1530" y="240"/>
                </a:cxn>
                <a:cxn ang="0">
                  <a:pos x="1524" y="294"/>
                </a:cxn>
                <a:cxn ang="0">
                  <a:pos x="1506" y="342"/>
                </a:cxn>
                <a:cxn ang="0">
                  <a:pos x="1452" y="444"/>
                </a:cxn>
                <a:cxn ang="0">
                  <a:pos x="1398" y="540"/>
                </a:cxn>
                <a:cxn ang="0">
                  <a:pos x="1350" y="570"/>
                </a:cxn>
                <a:cxn ang="0">
                  <a:pos x="1362" y="606"/>
                </a:cxn>
                <a:cxn ang="0">
                  <a:pos x="1254" y="774"/>
                </a:cxn>
                <a:cxn ang="0">
                  <a:pos x="1194" y="888"/>
                </a:cxn>
                <a:cxn ang="0">
                  <a:pos x="1092" y="1038"/>
                </a:cxn>
                <a:cxn ang="0">
                  <a:pos x="1032" y="1110"/>
                </a:cxn>
                <a:cxn ang="0">
                  <a:pos x="780" y="1338"/>
                </a:cxn>
                <a:cxn ang="0">
                  <a:pos x="654" y="1404"/>
                </a:cxn>
                <a:cxn ang="0">
                  <a:pos x="558" y="1464"/>
                </a:cxn>
                <a:cxn ang="0">
                  <a:pos x="432" y="1572"/>
                </a:cxn>
                <a:cxn ang="0">
                  <a:pos x="330" y="1662"/>
                </a:cxn>
                <a:cxn ang="0">
                  <a:pos x="282" y="1692"/>
                </a:cxn>
                <a:cxn ang="0">
                  <a:pos x="240" y="1752"/>
                </a:cxn>
                <a:cxn ang="0">
                  <a:pos x="0" y="1794"/>
                </a:cxn>
                <a:cxn ang="0">
                  <a:pos x="150" y="1122"/>
                </a:cxn>
                <a:cxn ang="0">
                  <a:pos x="216" y="1080"/>
                </a:cxn>
                <a:cxn ang="0">
                  <a:pos x="300" y="1056"/>
                </a:cxn>
                <a:cxn ang="0">
                  <a:pos x="342" y="1008"/>
                </a:cxn>
                <a:cxn ang="0">
                  <a:pos x="408" y="990"/>
                </a:cxn>
                <a:cxn ang="0">
                  <a:pos x="624" y="972"/>
                </a:cxn>
                <a:cxn ang="0">
                  <a:pos x="906" y="546"/>
                </a:cxn>
                <a:cxn ang="0">
                  <a:pos x="420" y="390"/>
                </a:cxn>
                <a:cxn ang="0">
                  <a:pos x="342" y="336"/>
                </a:cxn>
                <a:cxn ang="0">
                  <a:pos x="306" y="276"/>
                </a:cxn>
                <a:cxn ang="0">
                  <a:pos x="270" y="150"/>
                </a:cxn>
                <a:cxn ang="0">
                  <a:pos x="318" y="66"/>
                </a:cxn>
                <a:cxn ang="0">
                  <a:pos x="336" y="90"/>
                </a:cxn>
                <a:cxn ang="0">
                  <a:pos x="444" y="204"/>
                </a:cxn>
                <a:cxn ang="0">
                  <a:pos x="498" y="234"/>
                </a:cxn>
                <a:cxn ang="0">
                  <a:pos x="576" y="240"/>
                </a:cxn>
                <a:cxn ang="0">
                  <a:pos x="630" y="204"/>
                </a:cxn>
                <a:cxn ang="0">
                  <a:pos x="708" y="162"/>
                </a:cxn>
                <a:cxn ang="0">
                  <a:pos x="732" y="174"/>
                </a:cxn>
                <a:cxn ang="0">
                  <a:pos x="786" y="168"/>
                </a:cxn>
                <a:cxn ang="0">
                  <a:pos x="864" y="174"/>
                </a:cxn>
                <a:cxn ang="0">
                  <a:pos x="990" y="114"/>
                </a:cxn>
                <a:cxn ang="0">
                  <a:pos x="1038" y="120"/>
                </a:cxn>
                <a:cxn ang="0">
                  <a:pos x="1128" y="102"/>
                </a:cxn>
                <a:cxn ang="0">
                  <a:pos x="1188" y="108"/>
                </a:cxn>
                <a:cxn ang="0">
                  <a:pos x="1278" y="96"/>
                </a:cxn>
                <a:cxn ang="0">
                  <a:pos x="1350" y="72"/>
                </a:cxn>
                <a:cxn ang="0">
                  <a:pos x="1368" y="66"/>
                </a:cxn>
                <a:cxn ang="0">
                  <a:pos x="1446" y="36"/>
                </a:cxn>
                <a:cxn ang="0">
                  <a:pos x="1464" y="24"/>
                </a:cxn>
                <a:cxn ang="0">
                  <a:pos x="1476" y="0"/>
                </a:cxn>
              </a:cxnLst>
              <a:rect l="0" t="0" r="r" b="b"/>
              <a:pathLst>
                <a:path w="1578" h="1884">
                  <a:moveTo>
                    <a:pt x="1476" y="0"/>
                  </a:moveTo>
                  <a:lnTo>
                    <a:pt x="1488" y="6"/>
                  </a:lnTo>
                  <a:lnTo>
                    <a:pt x="1488" y="0"/>
                  </a:lnTo>
                  <a:lnTo>
                    <a:pt x="1506" y="12"/>
                  </a:lnTo>
                  <a:lnTo>
                    <a:pt x="1548" y="24"/>
                  </a:lnTo>
                  <a:lnTo>
                    <a:pt x="1566" y="18"/>
                  </a:lnTo>
                  <a:lnTo>
                    <a:pt x="1572" y="24"/>
                  </a:lnTo>
                  <a:lnTo>
                    <a:pt x="1554" y="48"/>
                  </a:lnTo>
                  <a:lnTo>
                    <a:pt x="1542" y="66"/>
                  </a:lnTo>
                  <a:lnTo>
                    <a:pt x="1542" y="90"/>
                  </a:lnTo>
                  <a:lnTo>
                    <a:pt x="1536" y="102"/>
                  </a:lnTo>
                  <a:lnTo>
                    <a:pt x="1542" y="114"/>
                  </a:lnTo>
                  <a:lnTo>
                    <a:pt x="1560" y="114"/>
                  </a:lnTo>
                  <a:lnTo>
                    <a:pt x="1566" y="126"/>
                  </a:lnTo>
                  <a:lnTo>
                    <a:pt x="1548" y="138"/>
                  </a:lnTo>
                  <a:lnTo>
                    <a:pt x="1536" y="168"/>
                  </a:lnTo>
                  <a:lnTo>
                    <a:pt x="1548" y="186"/>
                  </a:lnTo>
                  <a:lnTo>
                    <a:pt x="1554" y="204"/>
                  </a:lnTo>
                  <a:lnTo>
                    <a:pt x="1542" y="228"/>
                  </a:lnTo>
                  <a:lnTo>
                    <a:pt x="1560" y="228"/>
                  </a:lnTo>
                  <a:lnTo>
                    <a:pt x="1560" y="222"/>
                  </a:lnTo>
                  <a:lnTo>
                    <a:pt x="1566" y="222"/>
                  </a:lnTo>
                  <a:lnTo>
                    <a:pt x="1578" y="240"/>
                  </a:lnTo>
                  <a:lnTo>
                    <a:pt x="1566" y="246"/>
                  </a:lnTo>
                  <a:lnTo>
                    <a:pt x="1566" y="240"/>
                  </a:lnTo>
                  <a:lnTo>
                    <a:pt x="1530" y="240"/>
                  </a:lnTo>
                  <a:lnTo>
                    <a:pt x="1506" y="276"/>
                  </a:lnTo>
                  <a:lnTo>
                    <a:pt x="1524" y="294"/>
                  </a:lnTo>
                  <a:lnTo>
                    <a:pt x="1518" y="330"/>
                  </a:lnTo>
                  <a:lnTo>
                    <a:pt x="1506" y="342"/>
                  </a:lnTo>
                  <a:lnTo>
                    <a:pt x="1506" y="378"/>
                  </a:lnTo>
                  <a:lnTo>
                    <a:pt x="1452" y="444"/>
                  </a:lnTo>
                  <a:lnTo>
                    <a:pt x="1416" y="516"/>
                  </a:lnTo>
                  <a:lnTo>
                    <a:pt x="1398" y="540"/>
                  </a:lnTo>
                  <a:lnTo>
                    <a:pt x="1386" y="534"/>
                  </a:lnTo>
                  <a:lnTo>
                    <a:pt x="1350" y="570"/>
                  </a:lnTo>
                  <a:lnTo>
                    <a:pt x="1350" y="588"/>
                  </a:lnTo>
                  <a:lnTo>
                    <a:pt x="1362" y="606"/>
                  </a:lnTo>
                  <a:lnTo>
                    <a:pt x="1344" y="624"/>
                  </a:lnTo>
                  <a:lnTo>
                    <a:pt x="1254" y="774"/>
                  </a:lnTo>
                  <a:lnTo>
                    <a:pt x="1254" y="816"/>
                  </a:lnTo>
                  <a:lnTo>
                    <a:pt x="1194" y="888"/>
                  </a:lnTo>
                  <a:lnTo>
                    <a:pt x="1194" y="912"/>
                  </a:lnTo>
                  <a:lnTo>
                    <a:pt x="1092" y="1038"/>
                  </a:lnTo>
                  <a:lnTo>
                    <a:pt x="1080" y="1068"/>
                  </a:lnTo>
                  <a:lnTo>
                    <a:pt x="1032" y="1110"/>
                  </a:lnTo>
                  <a:lnTo>
                    <a:pt x="954" y="1200"/>
                  </a:lnTo>
                  <a:lnTo>
                    <a:pt x="780" y="1338"/>
                  </a:lnTo>
                  <a:lnTo>
                    <a:pt x="708" y="1392"/>
                  </a:lnTo>
                  <a:lnTo>
                    <a:pt x="654" y="1404"/>
                  </a:lnTo>
                  <a:lnTo>
                    <a:pt x="612" y="1428"/>
                  </a:lnTo>
                  <a:lnTo>
                    <a:pt x="558" y="1464"/>
                  </a:lnTo>
                  <a:lnTo>
                    <a:pt x="456" y="1566"/>
                  </a:lnTo>
                  <a:lnTo>
                    <a:pt x="432" y="1572"/>
                  </a:lnTo>
                  <a:lnTo>
                    <a:pt x="342" y="1662"/>
                  </a:lnTo>
                  <a:lnTo>
                    <a:pt x="330" y="1662"/>
                  </a:lnTo>
                  <a:lnTo>
                    <a:pt x="318" y="1686"/>
                  </a:lnTo>
                  <a:lnTo>
                    <a:pt x="282" y="1692"/>
                  </a:lnTo>
                  <a:lnTo>
                    <a:pt x="252" y="1722"/>
                  </a:lnTo>
                  <a:lnTo>
                    <a:pt x="240" y="1752"/>
                  </a:lnTo>
                  <a:lnTo>
                    <a:pt x="108" y="1884"/>
                  </a:lnTo>
                  <a:lnTo>
                    <a:pt x="0" y="1794"/>
                  </a:lnTo>
                  <a:lnTo>
                    <a:pt x="6" y="1248"/>
                  </a:lnTo>
                  <a:lnTo>
                    <a:pt x="150" y="1122"/>
                  </a:lnTo>
                  <a:lnTo>
                    <a:pt x="162" y="1104"/>
                  </a:lnTo>
                  <a:lnTo>
                    <a:pt x="216" y="1080"/>
                  </a:lnTo>
                  <a:lnTo>
                    <a:pt x="258" y="1074"/>
                  </a:lnTo>
                  <a:lnTo>
                    <a:pt x="300" y="1056"/>
                  </a:lnTo>
                  <a:lnTo>
                    <a:pt x="330" y="1038"/>
                  </a:lnTo>
                  <a:lnTo>
                    <a:pt x="342" y="1008"/>
                  </a:lnTo>
                  <a:lnTo>
                    <a:pt x="378" y="990"/>
                  </a:lnTo>
                  <a:lnTo>
                    <a:pt x="408" y="990"/>
                  </a:lnTo>
                  <a:lnTo>
                    <a:pt x="438" y="972"/>
                  </a:lnTo>
                  <a:lnTo>
                    <a:pt x="624" y="972"/>
                  </a:lnTo>
                  <a:lnTo>
                    <a:pt x="1104" y="540"/>
                  </a:lnTo>
                  <a:lnTo>
                    <a:pt x="906" y="546"/>
                  </a:lnTo>
                  <a:lnTo>
                    <a:pt x="456" y="420"/>
                  </a:lnTo>
                  <a:lnTo>
                    <a:pt x="420" y="390"/>
                  </a:lnTo>
                  <a:lnTo>
                    <a:pt x="360" y="378"/>
                  </a:lnTo>
                  <a:lnTo>
                    <a:pt x="342" y="336"/>
                  </a:lnTo>
                  <a:lnTo>
                    <a:pt x="348" y="294"/>
                  </a:lnTo>
                  <a:lnTo>
                    <a:pt x="306" y="276"/>
                  </a:lnTo>
                  <a:lnTo>
                    <a:pt x="276" y="204"/>
                  </a:lnTo>
                  <a:lnTo>
                    <a:pt x="270" y="150"/>
                  </a:lnTo>
                  <a:lnTo>
                    <a:pt x="282" y="126"/>
                  </a:lnTo>
                  <a:lnTo>
                    <a:pt x="318" y="66"/>
                  </a:lnTo>
                  <a:lnTo>
                    <a:pt x="330" y="84"/>
                  </a:lnTo>
                  <a:lnTo>
                    <a:pt x="336" y="90"/>
                  </a:lnTo>
                  <a:lnTo>
                    <a:pt x="432" y="180"/>
                  </a:lnTo>
                  <a:lnTo>
                    <a:pt x="444" y="204"/>
                  </a:lnTo>
                  <a:lnTo>
                    <a:pt x="456" y="204"/>
                  </a:lnTo>
                  <a:lnTo>
                    <a:pt x="498" y="234"/>
                  </a:lnTo>
                  <a:lnTo>
                    <a:pt x="534" y="246"/>
                  </a:lnTo>
                  <a:lnTo>
                    <a:pt x="576" y="240"/>
                  </a:lnTo>
                  <a:lnTo>
                    <a:pt x="594" y="222"/>
                  </a:lnTo>
                  <a:lnTo>
                    <a:pt x="630" y="204"/>
                  </a:lnTo>
                  <a:lnTo>
                    <a:pt x="654" y="204"/>
                  </a:lnTo>
                  <a:lnTo>
                    <a:pt x="708" y="162"/>
                  </a:lnTo>
                  <a:lnTo>
                    <a:pt x="726" y="162"/>
                  </a:lnTo>
                  <a:lnTo>
                    <a:pt x="732" y="174"/>
                  </a:lnTo>
                  <a:lnTo>
                    <a:pt x="774" y="168"/>
                  </a:lnTo>
                  <a:lnTo>
                    <a:pt x="786" y="168"/>
                  </a:lnTo>
                  <a:lnTo>
                    <a:pt x="822" y="180"/>
                  </a:lnTo>
                  <a:lnTo>
                    <a:pt x="864" y="174"/>
                  </a:lnTo>
                  <a:lnTo>
                    <a:pt x="960" y="120"/>
                  </a:lnTo>
                  <a:lnTo>
                    <a:pt x="990" y="114"/>
                  </a:lnTo>
                  <a:lnTo>
                    <a:pt x="1020" y="126"/>
                  </a:lnTo>
                  <a:lnTo>
                    <a:pt x="1038" y="120"/>
                  </a:lnTo>
                  <a:lnTo>
                    <a:pt x="1080" y="126"/>
                  </a:lnTo>
                  <a:lnTo>
                    <a:pt x="1128" y="102"/>
                  </a:lnTo>
                  <a:lnTo>
                    <a:pt x="1176" y="102"/>
                  </a:lnTo>
                  <a:lnTo>
                    <a:pt x="1188" y="108"/>
                  </a:lnTo>
                  <a:lnTo>
                    <a:pt x="1206" y="108"/>
                  </a:lnTo>
                  <a:lnTo>
                    <a:pt x="1278" y="96"/>
                  </a:lnTo>
                  <a:lnTo>
                    <a:pt x="1308" y="78"/>
                  </a:lnTo>
                  <a:lnTo>
                    <a:pt x="1350" y="72"/>
                  </a:lnTo>
                  <a:lnTo>
                    <a:pt x="1368" y="78"/>
                  </a:lnTo>
                  <a:lnTo>
                    <a:pt x="1368" y="66"/>
                  </a:lnTo>
                  <a:lnTo>
                    <a:pt x="1416" y="66"/>
                  </a:lnTo>
                  <a:lnTo>
                    <a:pt x="1446" y="36"/>
                  </a:lnTo>
                  <a:lnTo>
                    <a:pt x="1452" y="42"/>
                  </a:lnTo>
                  <a:lnTo>
                    <a:pt x="1464" y="24"/>
                  </a:lnTo>
                  <a:lnTo>
                    <a:pt x="1458" y="18"/>
                  </a:lnTo>
                  <a:lnTo>
                    <a:pt x="1476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8" name="Freeform 108">
              <a:extLst>
                <a:ext uri="{FF2B5EF4-FFF2-40B4-BE49-F238E27FC236}">
                  <a16:creationId xmlns:a16="http://schemas.microsoft.com/office/drawing/2014/main" id="{7C829EB8-8910-4074-8CE2-7859801C2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3448" y="4661162"/>
              <a:ext cx="56881" cy="46623"/>
            </a:xfrm>
            <a:custGeom>
              <a:avLst/>
              <a:gdLst/>
              <a:ahLst/>
              <a:cxnLst>
                <a:cxn ang="0">
                  <a:pos x="288" y="0"/>
                </a:cxn>
                <a:cxn ang="0">
                  <a:pos x="318" y="12"/>
                </a:cxn>
                <a:cxn ang="0">
                  <a:pos x="354" y="30"/>
                </a:cxn>
                <a:cxn ang="0">
                  <a:pos x="366" y="66"/>
                </a:cxn>
                <a:cxn ang="0">
                  <a:pos x="342" y="102"/>
                </a:cxn>
                <a:cxn ang="0">
                  <a:pos x="336" y="120"/>
                </a:cxn>
                <a:cxn ang="0">
                  <a:pos x="318" y="132"/>
                </a:cxn>
                <a:cxn ang="0">
                  <a:pos x="306" y="174"/>
                </a:cxn>
                <a:cxn ang="0">
                  <a:pos x="312" y="198"/>
                </a:cxn>
                <a:cxn ang="0">
                  <a:pos x="288" y="222"/>
                </a:cxn>
                <a:cxn ang="0">
                  <a:pos x="258" y="228"/>
                </a:cxn>
                <a:cxn ang="0">
                  <a:pos x="258" y="240"/>
                </a:cxn>
                <a:cxn ang="0">
                  <a:pos x="240" y="264"/>
                </a:cxn>
                <a:cxn ang="0">
                  <a:pos x="216" y="258"/>
                </a:cxn>
                <a:cxn ang="0">
                  <a:pos x="192" y="264"/>
                </a:cxn>
                <a:cxn ang="0">
                  <a:pos x="180" y="288"/>
                </a:cxn>
                <a:cxn ang="0">
                  <a:pos x="162" y="300"/>
                </a:cxn>
                <a:cxn ang="0">
                  <a:pos x="132" y="282"/>
                </a:cxn>
                <a:cxn ang="0">
                  <a:pos x="114" y="282"/>
                </a:cxn>
                <a:cxn ang="0">
                  <a:pos x="90" y="264"/>
                </a:cxn>
                <a:cxn ang="0">
                  <a:pos x="60" y="264"/>
                </a:cxn>
                <a:cxn ang="0">
                  <a:pos x="30" y="246"/>
                </a:cxn>
                <a:cxn ang="0">
                  <a:pos x="36" y="228"/>
                </a:cxn>
                <a:cxn ang="0">
                  <a:pos x="18" y="198"/>
                </a:cxn>
                <a:cxn ang="0">
                  <a:pos x="18" y="150"/>
                </a:cxn>
                <a:cxn ang="0">
                  <a:pos x="0" y="126"/>
                </a:cxn>
                <a:cxn ang="0">
                  <a:pos x="42" y="90"/>
                </a:cxn>
                <a:cxn ang="0">
                  <a:pos x="90" y="66"/>
                </a:cxn>
                <a:cxn ang="0">
                  <a:pos x="96" y="36"/>
                </a:cxn>
                <a:cxn ang="0">
                  <a:pos x="120" y="36"/>
                </a:cxn>
                <a:cxn ang="0">
                  <a:pos x="150" y="18"/>
                </a:cxn>
                <a:cxn ang="0">
                  <a:pos x="180" y="18"/>
                </a:cxn>
                <a:cxn ang="0">
                  <a:pos x="204" y="6"/>
                </a:cxn>
                <a:cxn ang="0">
                  <a:pos x="216" y="12"/>
                </a:cxn>
                <a:cxn ang="0">
                  <a:pos x="252" y="6"/>
                </a:cxn>
                <a:cxn ang="0">
                  <a:pos x="252" y="12"/>
                </a:cxn>
                <a:cxn ang="0">
                  <a:pos x="258" y="12"/>
                </a:cxn>
                <a:cxn ang="0">
                  <a:pos x="264" y="18"/>
                </a:cxn>
                <a:cxn ang="0">
                  <a:pos x="288" y="0"/>
                </a:cxn>
              </a:cxnLst>
              <a:rect l="0" t="0" r="r" b="b"/>
              <a:pathLst>
                <a:path w="366" h="300">
                  <a:moveTo>
                    <a:pt x="288" y="0"/>
                  </a:moveTo>
                  <a:lnTo>
                    <a:pt x="318" y="12"/>
                  </a:lnTo>
                  <a:lnTo>
                    <a:pt x="354" y="30"/>
                  </a:lnTo>
                  <a:lnTo>
                    <a:pt x="366" y="66"/>
                  </a:lnTo>
                  <a:lnTo>
                    <a:pt x="342" y="102"/>
                  </a:lnTo>
                  <a:lnTo>
                    <a:pt x="336" y="120"/>
                  </a:lnTo>
                  <a:lnTo>
                    <a:pt x="318" y="132"/>
                  </a:lnTo>
                  <a:lnTo>
                    <a:pt x="306" y="174"/>
                  </a:lnTo>
                  <a:lnTo>
                    <a:pt x="312" y="198"/>
                  </a:lnTo>
                  <a:lnTo>
                    <a:pt x="288" y="222"/>
                  </a:lnTo>
                  <a:lnTo>
                    <a:pt x="258" y="228"/>
                  </a:lnTo>
                  <a:lnTo>
                    <a:pt x="258" y="240"/>
                  </a:lnTo>
                  <a:lnTo>
                    <a:pt x="240" y="264"/>
                  </a:lnTo>
                  <a:lnTo>
                    <a:pt x="216" y="258"/>
                  </a:lnTo>
                  <a:lnTo>
                    <a:pt x="192" y="264"/>
                  </a:lnTo>
                  <a:lnTo>
                    <a:pt x="180" y="288"/>
                  </a:lnTo>
                  <a:lnTo>
                    <a:pt x="162" y="300"/>
                  </a:lnTo>
                  <a:lnTo>
                    <a:pt x="132" y="282"/>
                  </a:lnTo>
                  <a:lnTo>
                    <a:pt x="114" y="282"/>
                  </a:lnTo>
                  <a:lnTo>
                    <a:pt x="90" y="264"/>
                  </a:lnTo>
                  <a:lnTo>
                    <a:pt x="60" y="264"/>
                  </a:lnTo>
                  <a:lnTo>
                    <a:pt x="30" y="246"/>
                  </a:lnTo>
                  <a:lnTo>
                    <a:pt x="36" y="228"/>
                  </a:lnTo>
                  <a:lnTo>
                    <a:pt x="18" y="198"/>
                  </a:lnTo>
                  <a:lnTo>
                    <a:pt x="18" y="150"/>
                  </a:lnTo>
                  <a:lnTo>
                    <a:pt x="0" y="126"/>
                  </a:lnTo>
                  <a:lnTo>
                    <a:pt x="42" y="90"/>
                  </a:lnTo>
                  <a:lnTo>
                    <a:pt x="90" y="66"/>
                  </a:lnTo>
                  <a:lnTo>
                    <a:pt x="96" y="36"/>
                  </a:lnTo>
                  <a:lnTo>
                    <a:pt x="120" y="36"/>
                  </a:lnTo>
                  <a:lnTo>
                    <a:pt x="150" y="18"/>
                  </a:lnTo>
                  <a:lnTo>
                    <a:pt x="180" y="18"/>
                  </a:lnTo>
                  <a:lnTo>
                    <a:pt x="204" y="6"/>
                  </a:lnTo>
                  <a:lnTo>
                    <a:pt x="216" y="12"/>
                  </a:lnTo>
                  <a:lnTo>
                    <a:pt x="252" y="6"/>
                  </a:lnTo>
                  <a:lnTo>
                    <a:pt x="252" y="12"/>
                  </a:lnTo>
                  <a:lnTo>
                    <a:pt x="258" y="12"/>
                  </a:lnTo>
                  <a:lnTo>
                    <a:pt x="264" y="18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9" name="Freeform 109">
              <a:extLst>
                <a:ext uri="{FF2B5EF4-FFF2-40B4-BE49-F238E27FC236}">
                  <a16:creationId xmlns:a16="http://schemas.microsoft.com/office/drawing/2014/main" id="{8B111DA8-7575-480E-8A5B-EC01AE2A35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06295" y="3667159"/>
              <a:ext cx="1467693" cy="991205"/>
            </a:xfrm>
            <a:custGeom>
              <a:avLst/>
              <a:gdLst/>
              <a:ahLst/>
              <a:cxnLst>
                <a:cxn ang="0">
                  <a:pos x="7602" y="36"/>
                </a:cxn>
                <a:cxn ang="0">
                  <a:pos x="7824" y="246"/>
                </a:cxn>
                <a:cxn ang="0">
                  <a:pos x="8142" y="660"/>
                </a:cxn>
                <a:cxn ang="0">
                  <a:pos x="8496" y="828"/>
                </a:cxn>
                <a:cxn ang="0">
                  <a:pos x="8766" y="966"/>
                </a:cxn>
                <a:cxn ang="0">
                  <a:pos x="9108" y="1152"/>
                </a:cxn>
                <a:cxn ang="0">
                  <a:pos x="9444" y="1128"/>
                </a:cxn>
                <a:cxn ang="0">
                  <a:pos x="9420" y="1494"/>
                </a:cxn>
                <a:cxn ang="0">
                  <a:pos x="9180" y="1746"/>
                </a:cxn>
                <a:cxn ang="0">
                  <a:pos x="9174" y="2256"/>
                </a:cxn>
                <a:cxn ang="0">
                  <a:pos x="8022" y="3144"/>
                </a:cxn>
                <a:cxn ang="0">
                  <a:pos x="8058" y="2856"/>
                </a:cxn>
                <a:cxn ang="0">
                  <a:pos x="7692" y="3048"/>
                </a:cxn>
                <a:cxn ang="0">
                  <a:pos x="7650" y="3336"/>
                </a:cxn>
                <a:cxn ang="0">
                  <a:pos x="8106" y="3372"/>
                </a:cxn>
                <a:cxn ang="0">
                  <a:pos x="8142" y="3528"/>
                </a:cxn>
                <a:cxn ang="0">
                  <a:pos x="7998" y="3948"/>
                </a:cxn>
                <a:cxn ang="0">
                  <a:pos x="8262" y="4398"/>
                </a:cxn>
                <a:cxn ang="0">
                  <a:pos x="8226" y="4386"/>
                </a:cxn>
                <a:cxn ang="0">
                  <a:pos x="8412" y="4692"/>
                </a:cxn>
                <a:cxn ang="0">
                  <a:pos x="8460" y="4872"/>
                </a:cxn>
                <a:cxn ang="0">
                  <a:pos x="8376" y="5106"/>
                </a:cxn>
                <a:cxn ang="0">
                  <a:pos x="8214" y="5328"/>
                </a:cxn>
                <a:cxn ang="0">
                  <a:pos x="8226" y="5532"/>
                </a:cxn>
                <a:cxn ang="0">
                  <a:pos x="8088" y="5664"/>
                </a:cxn>
                <a:cxn ang="0">
                  <a:pos x="7884" y="5892"/>
                </a:cxn>
                <a:cxn ang="0">
                  <a:pos x="7560" y="6006"/>
                </a:cxn>
                <a:cxn ang="0">
                  <a:pos x="7236" y="6156"/>
                </a:cxn>
                <a:cxn ang="0">
                  <a:pos x="6942" y="6258"/>
                </a:cxn>
                <a:cxn ang="0">
                  <a:pos x="6858" y="6198"/>
                </a:cxn>
                <a:cxn ang="0">
                  <a:pos x="6390" y="6078"/>
                </a:cxn>
                <a:cxn ang="0">
                  <a:pos x="5910" y="6012"/>
                </a:cxn>
                <a:cxn ang="0">
                  <a:pos x="5544" y="6204"/>
                </a:cxn>
                <a:cxn ang="0">
                  <a:pos x="5238" y="5958"/>
                </a:cxn>
                <a:cxn ang="0">
                  <a:pos x="4998" y="5634"/>
                </a:cxn>
                <a:cxn ang="0">
                  <a:pos x="4752" y="5142"/>
                </a:cxn>
                <a:cxn ang="0">
                  <a:pos x="4332" y="5004"/>
                </a:cxn>
                <a:cxn ang="0">
                  <a:pos x="3624" y="5214"/>
                </a:cxn>
                <a:cxn ang="0">
                  <a:pos x="2940" y="5142"/>
                </a:cxn>
                <a:cxn ang="0">
                  <a:pos x="2352" y="4896"/>
                </a:cxn>
                <a:cxn ang="0">
                  <a:pos x="1926" y="4626"/>
                </a:cxn>
                <a:cxn ang="0">
                  <a:pos x="1536" y="3972"/>
                </a:cxn>
                <a:cxn ang="0">
                  <a:pos x="990" y="3672"/>
                </a:cxn>
                <a:cxn ang="0">
                  <a:pos x="516" y="3528"/>
                </a:cxn>
                <a:cxn ang="0">
                  <a:pos x="120" y="3780"/>
                </a:cxn>
                <a:cxn ang="0">
                  <a:pos x="288" y="3192"/>
                </a:cxn>
                <a:cxn ang="0">
                  <a:pos x="402" y="2832"/>
                </a:cxn>
                <a:cxn ang="0">
                  <a:pos x="1182" y="2688"/>
                </a:cxn>
                <a:cxn ang="0">
                  <a:pos x="1716" y="2424"/>
                </a:cxn>
                <a:cxn ang="0">
                  <a:pos x="1926" y="2148"/>
                </a:cxn>
                <a:cxn ang="0">
                  <a:pos x="2310" y="1602"/>
                </a:cxn>
                <a:cxn ang="0">
                  <a:pos x="2634" y="1554"/>
                </a:cxn>
                <a:cxn ang="0">
                  <a:pos x="3048" y="1740"/>
                </a:cxn>
                <a:cxn ang="0">
                  <a:pos x="3606" y="2184"/>
                </a:cxn>
                <a:cxn ang="0">
                  <a:pos x="4272" y="2586"/>
                </a:cxn>
                <a:cxn ang="0">
                  <a:pos x="5556" y="2658"/>
                </a:cxn>
                <a:cxn ang="0">
                  <a:pos x="6282" y="1968"/>
                </a:cxn>
                <a:cxn ang="0">
                  <a:pos x="6942" y="1680"/>
                </a:cxn>
                <a:cxn ang="0">
                  <a:pos x="7122" y="1332"/>
                </a:cxn>
                <a:cxn ang="0">
                  <a:pos x="6786" y="942"/>
                </a:cxn>
                <a:cxn ang="0">
                  <a:pos x="6948" y="528"/>
                </a:cxn>
                <a:cxn ang="0">
                  <a:pos x="6924" y="132"/>
                </a:cxn>
              </a:cxnLst>
              <a:rect l="0" t="0" r="r" b="b"/>
              <a:pathLst>
                <a:path w="9444" h="6378">
                  <a:moveTo>
                    <a:pt x="5544" y="6204"/>
                  </a:moveTo>
                  <a:lnTo>
                    <a:pt x="5514" y="6228"/>
                  </a:lnTo>
                  <a:lnTo>
                    <a:pt x="5544" y="6204"/>
                  </a:lnTo>
                  <a:close/>
                  <a:moveTo>
                    <a:pt x="84" y="3744"/>
                  </a:moveTo>
                  <a:lnTo>
                    <a:pt x="96" y="3756"/>
                  </a:lnTo>
                  <a:lnTo>
                    <a:pt x="84" y="3744"/>
                  </a:lnTo>
                  <a:close/>
                  <a:moveTo>
                    <a:pt x="7302" y="0"/>
                  </a:moveTo>
                  <a:lnTo>
                    <a:pt x="7320" y="6"/>
                  </a:lnTo>
                  <a:lnTo>
                    <a:pt x="7344" y="6"/>
                  </a:lnTo>
                  <a:lnTo>
                    <a:pt x="7362" y="18"/>
                  </a:lnTo>
                  <a:lnTo>
                    <a:pt x="7410" y="24"/>
                  </a:lnTo>
                  <a:lnTo>
                    <a:pt x="7434" y="36"/>
                  </a:lnTo>
                  <a:lnTo>
                    <a:pt x="7440" y="48"/>
                  </a:lnTo>
                  <a:lnTo>
                    <a:pt x="7476" y="48"/>
                  </a:lnTo>
                  <a:lnTo>
                    <a:pt x="7494" y="42"/>
                  </a:lnTo>
                  <a:lnTo>
                    <a:pt x="7506" y="54"/>
                  </a:lnTo>
                  <a:lnTo>
                    <a:pt x="7530" y="66"/>
                  </a:lnTo>
                  <a:lnTo>
                    <a:pt x="7542" y="60"/>
                  </a:lnTo>
                  <a:lnTo>
                    <a:pt x="7542" y="42"/>
                  </a:lnTo>
                  <a:lnTo>
                    <a:pt x="7554" y="36"/>
                  </a:lnTo>
                  <a:lnTo>
                    <a:pt x="7566" y="42"/>
                  </a:lnTo>
                  <a:lnTo>
                    <a:pt x="7590" y="42"/>
                  </a:lnTo>
                  <a:lnTo>
                    <a:pt x="7602" y="36"/>
                  </a:lnTo>
                  <a:lnTo>
                    <a:pt x="7620" y="54"/>
                  </a:lnTo>
                  <a:lnTo>
                    <a:pt x="7632" y="48"/>
                  </a:lnTo>
                  <a:lnTo>
                    <a:pt x="7656" y="54"/>
                  </a:lnTo>
                  <a:lnTo>
                    <a:pt x="7662" y="72"/>
                  </a:lnTo>
                  <a:lnTo>
                    <a:pt x="7656" y="84"/>
                  </a:lnTo>
                  <a:lnTo>
                    <a:pt x="7662" y="96"/>
                  </a:lnTo>
                  <a:lnTo>
                    <a:pt x="7680" y="96"/>
                  </a:lnTo>
                  <a:lnTo>
                    <a:pt x="7686" y="108"/>
                  </a:lnTo>
                  <a:lnTo>
                    <a:pt x="7704" y="96"/>
                  </a:lnTo>
                  <a:lnTo>
                    <a:pt x="7722" y="102"/>
                  </a:lnTo>
                  <a:lnTo>
                    <a:pt x="7728" y="114"/>
                  </a:lnTo>
                  <a:lnTo>
                    <a:pt x="7722" y="126"/>
                  </a:lnTo>
                  <a:lnTo>
                    <a:pt x="7728" y="138"/>
                  </a:lnTo>
                  <a:lnTo>
                    <a:pt x="7752" y="144"/>
                  </a:lnTo>
                  <a:lnTo>
                    <a:pt x="7770" y="144"/>
                  </a:lnTo>
                  <a:lnTo>
                    <a:pt x="7782" y="156"/>
                  </a:lnTo>
                  <a:lnTo>
                    <a:pt x="7782" y="168"/>
                  </a:lnTo>
                  <a:lnTo>
                    <a:pt x="7794" y="174"/>
                  </a:lnTo>
                  <a:lnTo>
                    <a:pt x="7806" y="192"/>
                  </a:lnTo>
                  <a:lnTo>
                    <a:pt x="7806" y="210"/>
                  </a:lnTo>
                  <a:lnTo>
                    <a:pt x="7818" y="228"/>
                  </a:lnTo>
                  <a:lnTo>
                    <a:pt x="7818" y="240"/>
                  </a:lnTo>
                  <a:lnTo>
                    <a:pt x="7824" y="246"/>
                  </a:lnTo>
                  <a:lnTo>
                    <a:pt x="7860" y="252"/>
                  </a:lnTo>
                  <a:lnTo>
                    <a:pt x="7866" y="264"/>
                  </a:lnTo>
                  <a:lnTo>
                    <a:pt x="7854" y="282"/>
                  </a:lnTo>
                  <a:lnTo>
                    <a:pt x="7860" y="300"/>
                  </a:lnTo>
                  <a:lnTo>
                    <a:pt x="7896" y="318"/>
                  </a:lnTo>
                  <a:lnTo>
                    <a:pt x="7908" y="342"/>
                  </a:lnTo>
                  <a:lnTo>
                    <a:pt x="7926" y="366"/>
                  </a:lnTo>
                  <a:lnTo>
                    <a:pt x="7932" y="384"/>
                  </a:lnTo>
                  <a:lnTo>
                    <a:pt x="7950" y="390"/>
                  </a:lnTo>
                  <a:lnTo>
                    <a:pt x="7956" y="414"/>
                  </a:lnTo>
                  <a:lnTo>
                    <a:pt x="7974" y="426"/>
                  </a:lnTo>
                  <a:lnTo>
                    <a:pt x="7974" y="456"/>
                  </a:lnTo>
                  <a:lnTo>
                    <a:pt x="7980" y="462"/>
                  </a:lnTo>
                  <a:lnTo>
                    <a:pt x="7998" y="450"/>
                  </a:lnTo>
                  <a:lnTo>
                    <a:pt x="8010" y="474"/>
                  </a:lnTo>
                  <a:lnTo>
                    <a:pt x="8016" y="492"/>
                  </a:lnTo>
                  <a:lnTo>
                    <a:pt x="8040" y="528"/>
                  </a:lnTo>
                  <a:lnTo>
                    <a:pt x="8100" y="558"/>
                  </a:lnTo>
                  <a:lnTo>
                    <a:pt x="8106" y="588"/>
                  </a:lnTo>
                  <a:lnTo>
                    <a:pt x="8112" y="612"/>
                  </a:lnTo>
                  <a:lnTo>
                    <a:pt x="8124" y="624"/>
                  </a:lnTo>
                  <a:lnTo>
                    <a:pt x="8130" y="648"/>
                  </a:lnTo>
                  <a:lnTo>
                    <a:pt x="8142" y="660"/>
                  </a:lnTo>
                  <a:lnTo>
                    <a:pt x="8160" y="660"/>
                  </a:lnTo>
                  <a:lnTo>
                    <a:pt x="8166" y="684"/>
                  </a:lnTo>
                  <a:lnTo>
                    <a:pt x="8166" y="708"/>
                  </a:lnTo>
                  <a:lnTo>
                    <a:pt x="8184" y="732"/>
                  </a:lnTo>
                  <a:lnTo>
                    <a:pt x="8214" y="762"/>
                  </a:lnTo>
                  <a:lnTo>
                    <a:pt x="8244" y="774"/>
                  </a:lnTo>
                  <a:lnTo>
                    <a:pt x="8250" y="792"/>
                  </a:lnTo>
                  <a:lnTo>
                    <a:pt x="8274" y="792"/>
                  </a:lnTo>
                  <a:lnTo>
                    <a:pt x="8286" y="786"/>
                  </a:lnTo>
                  <a:lnTo>
                    <a:pt x="8304" y="798"/>
                  </a:lnTo>
                  <a:lnTo>
                    <a:pt x="8316" y="792"/>
                  </a:lnTo>
                  <a:lnTo>
                    <a:pt x="8346" y="792"/>
                  </a:lnTo>
                  <a:lnTo>
                    <a:pt x="8364" y="780"/>
                  </a:lnTo>
                  <a:lnTo>
                    <a:pt x="8388" y="780"/>
                  </a:lnTo>
                  <a:lnTo>
                    <a:pt x="8388" y="792"/>
                  </a:lnTo>
                  <a:lnTo>
                    <a:pt x="8370" y="804"/>
                  </a:lnTo>
                  <a:lnTo>
                    <a:pt x="8382" y="810"/>
                  </a:lnTo>
                  <a:lnTo>
                    <a:pt x="8418" y="810"/>
                  </a:lnTo>
                  <a:lnTo>
                    <a:pt x="8430" y="822"/>
                  </a:lnTo>
                  <a:lnTo>
                    <a:pt x="8442" y="828"/>
                  </a:lnTo>
                  <a:lnTo>
                    <a:pt x="8460" y="840"/>
                  </a:lnTo>
                  <a:lnTo>
                    <a:pt x="8466" y="828"/>
                  </a:lnTo>
                  <a:lnTo>
                    <a:pt x="8496" y="828"/>
                  </a:lnTo>
                  <a:lnTo>
                    <a:pt x="8502" y="810"/>
                  </a:lnTo>
                  <a:lnTo>
                    <a:pt x="8520" y="810"/>
                  </a:lnTo>
                  <a:lnTo>
                    <a:pt x="8532" y="822"/>
                  </a:lnTo>
                  <a:lnTo>
                    <a:pt x="8538" y="834"/>
                  </a:lnTo>
                  <a:lnTo>
                    <a:pt x="8550" y="852"/>
                  </a:lnTo>
                  <a:lnTo>
                    <a:pt x="8568" y="852"/>
                  </a:lnTo>
                  <a:lnTo>
                    <a:pt x="8574" y="870"/>
                  </a:lnTo>
                  <a:lnTo>
                    <a:pt x="8592" y="882"/>
                  </a:lnTo>
                  <a:lnTo>
                    <a:pt x="8598" y="882"/>
                  </a:lnTo>
                  <a:lnTo>
                    <a:pt x="8610" y="894"/>
                  </a:lnTo>
                  <a:lnTo>
                    <a:pt x="8616" y="906"/>
                  </a:lnTo>
                  <a:lnTo>
                    <a:pt x="8652" y="918"/>
                  </a:lnTo>
                  <a:lnTo>
                    <a:pt x="8658" y="924"/>
                  </a:lnTo>
                  <a:lnTo>
                    <a:pt x="8670" y="930"/>
                  </a:lnTo>
                  <a:lnTo>
                    <a:pt x="8688" y="942"/>
                  </a:lnTo>
                  <a:lnTo>
                    <a:pt x="8706" y="942"/>
                  </a:lnTo>
                  <a:lnTo>
                    <a:pt x="8724" y="936"/>
                  </a:lnTo>
                  <a:lnTo>
                    <a:pt x="8742" y="936"/>
                  </a:lnTo>
                  <a:lnTo>
                    <a:pt x="8760" y="924"/>
                  </a:lnTo>
                  <a:lnTo>
                    <a:pt x="8772" y="924"/>
                  </a:lnTo>
                  <a:lnTo>
                    <a:pt x="8784" y="930"/>
                  </a:lnTo>
                  <a:lnTo>
                    <a:pt x="8778" y="948"/>
                  </a:lnTo>
                  <a:lnTo>
                    <a:pt x="8766" y="966"/>
                  </a:lnTo>
                  <a:lnTo>
                    <a:pt x="8766" y="984"/>
                  </a:lnTo>
                  <a:lnTo>
                    <a:pt x="8772" y="996"/>
                  </a:lnTo>
                  <a:lnTo>
                    <a:pt x="8796" y="996"/>
                  </a:lnTo>
                  <a:lnTo>
                    <a:pt x="8802" y="1020"/>
                  </a:lnTo>
                  <a:lnTo>
                    <a:pt x="8814" y="1044"/>
                  </a:lnTo>
                  <a:lnTo>
                    <a:pt x="8808" y="1068"/>
                  </a:lnTo>
                  <a:lnTo>
                    <a:pt x="8802" y="1080"/>
                  </a:lnTo>
                  <a:lnTo>
                    <a:pt x="8802" y="1098"/>
                  </a:lnTo>
                  <a:lnTo>
                    <a:pt x="8826" y="1134"/>
                  </a:lnTo>
                  <a:lnTo>
                    <a:pt x="8844" y="1140"/>
                  </a:lnTo>
                  <a:lnTo>
                    <a:pt x="8868" y="1170"/>
                  </a:lnTo>
                  <a:lnTo>
                    <a:pt x="8874" y="1182"/>
                  </a:lnTo>
                  <a:lnTo>
                    <a:pt x="8898" y="1176"/>
                  </a:lnTo>
                  <a:lnTo>
                    <a:pt x="8916" y="1164"/>
                  </a:lnTo>
                  <a:lnTo>
                    <a:pt x="8940" y="1164"/>
                  </a:lnTo>
                  <a:lnTo>
                    <a:pt x="8964" y="1200"/>
                  </a:lnTo>
                  <a:lnTo>
                    <a:pt x="8982" y="1194"/>
                  </a:lnTo>
                  <a:lnTo>
                    <a:pt x="8994" y="1182"/>
                  </a:lnTo>
                  <a:lnTo>
                    <a:pt x="9018" y="1188"/>
                  </a:lnTo>
                  <a:lnTo>
                    <a:pt x="9030" y="1182"/>
                  </a:lnTo>
                  <a:lnTo>
                    <a:pt x="9072" y="1176"/>
                  </a:lnTo>
                  <a:lnTo>
                    <a:pt x="9096" y="1158"/>
                  </a:lnTo>
                  <a:lnTo>
                    <a:pt x="9108" y="1152"/>
                  </a:lnTo>
                  <a:lnTo>
                    <a:pt x="9108" y="1134"/>
                  </a:lnTo>
                  <a:lnTo>
                    <a:pt x="9114" y="1110"/>
                  </a:lnTo>
                  <a:lnTo>
                    <a:pt x="9132" y="1104"/>
                  </a:lnTo>
                  <a:lnTo>
                    <a:pt x="9132" y="1080"/>
                  </a:lnTo>
                  <a:lnTo>
                    <a:pt x="9144" y="1056"/>
                  </a:lnTo>
                  <a:lnTo>
                    <a:pt x="9192" y="1056"/>
                  </a:lnTo>
                  <a:lnTo>
                    <a:pt x="9204" y="1026"/>
                  </a:lnTo>
                  <a:lnTo>
                    <a:pt x="9216" y="1026"/>
                  </a:lnTo>
                  <a:lnTo>
                    <a:pt x="9234" y="1020"/>
                  </a:lnTo>
                  <a:lnTo>
                    <a:pt x="9240" y="1002"/>
                  </a:lnTo>
                  <a:lnTo>
                    <a:pt x="9258" y="984"/>
                  </a:lnTo>
                  <a:lnTo>
                    <a:pt x="9282" y="984"/>
                  </a:lnTo>
                  <a:lnTo>
                    <a:pt x="9294" y="966"/>
                  </a:lnTo>
                  <a:lnTo>
                    <a:pt x="9324" y="978"/>
                  </a:lnTo>
                  <a:lnTo>
                    <a:pt x="9342" y="990"/>
                  </a:lnTo>
                  <a:lnTo>
                    <a:pt x="9366" y="990"/>
                  </a:lnTo>
                  <a:lnTo>
                    <a:pt x="9378" y="1008"/>
                  </a:lnTo>
                  <a:lnTo>
                    <a:pt x="9390" y="1032"/>
                  </a:lnTo>
                  <a:lnTo>
                    <a:pt x="9378" y="1044"/>
                  </a:lnTo>
                  <a:lnTo>
                    <a:pt x="9384" y="1056"/>
                  </a:lnTo>
                  <a:lnTo>
                    <a:pt x="9408" y="1086"/>
                  </a:lnTo>
                  <a:lnTo>
                    <a:pt x="9408" y="1104"/>
                  </a:lnTo>
                  <a:lnTo>
                    <a:pt x="9444" y="1128"/>
                  </a:lnTo>
                  <a:lnTo>
                    <a:pt x="9438" y="1158"/>
                  </a:lnTo>
                  <a:lnTo>
                    <a:pt x="9438" y="1182"/>
                  </a:lnTo>
                  <a:lnTo>
                    <a:pt x="9432" y="1194"/>
                  </a:lnTo>
                  <a:lnTo>
                    <a:pt x="9408" y="1194"/>
                  </a:lnTo>
                  <a:lnTo>
                    <a:pt x="9384" y="1218"/>
                  </a:lnTo>
                  <a:lnTo>
                    <a:pt x="9384" y="1230"/>
                  </a:lnTo>
                  <a:lnTo>
                    <a:pt x="9396" y="1248"/>
                  </a:lnTo>
                  <a:lnTo>
                    <a:pt x="9408" y="1254"/>
                  </a:lnTo>
                  <a:lnTo>
                    <a:pt x="9396" y="1302"/>
                  </a:lnTo>
                  <a:lnTo>
                    <a:pt x="9402" y="1314"/>
                  </a:lnTo>
                  <a:lnTo>
                    <a:pt x="9420" y="1320"/>
                  </a:lnTo>
                  <a:lnTo>
                    <a:pt x="9414" y="1338"/>
                  </a:lnTo>
                  <a:lnTo>
                    <a:pt x="9420" y="1344"/>
                  </a:lnTo>
                  <a:lnTo>
                    <a:pt x="9426" y="1356"/>
                  </a:lnTo>
                  <a:lnTo>
                    <a:pt x="9420" y="1362"/>
                  </a:lnTo>
                  <a:lnTo>
                    <a:pt x="9408" y="1368"/>
                  </a:lnTo>
                  <a:lnTo>
                    <a:pt x="9408" y="1398"/>
                  </a:lnTo>
                  <a:lnTo>
                    <a:pt x="9420" y="1428"/>
                  </a:lnTo>
                  <a:lnTo>
                    <a:pt x="9432" y="1440"/>
                  </a:lnTo>
                  <a:lnTo>
                    <a:pt x="9432" y="1452"/>
                  </a:lnTo>
                  <a:lnTo>
                    <a:pt x="9414" y="1464"/>
                  </a:lnTo>
                  <a:lnTo>
                    <a:pt x="9408" y="1482"/>
                  </a:lnTo>
                  <a:lnTo>
                    <a:pt x="9420" y="1494"/>
                  </a:lnTo>
                  <a:lnTo>
                    <a:pt x="9420" y="1512"/>
                  </a:lnTo>
                  <a:lnTo>
                    <a:pt x="9426" y="1524"/>
                  </a:lnTo>
                  <a:lnTo>
                    <a:pt x="9408" y="1536"/>
                  </a:lnTo>
                  <a:lnTo>
                    <a:pt x="9402" y="1542"/>
                  </a:lnTo>
                  <a:lnTo>
                    <a:pt x="9408" y="1554"/>
                  </a:lnTo>
                  <a:lnTo>
                    <a:pt x="9414" y="1578"/>
                  </a:lnTo>
                  <a:lnTo>
                    <a:pt x="9402" y="1590"/>
                  </a:lnTo>
                  <a:lnTo>
                    <a:pt x="9390" y="1614"/>
                  </a:lnTo>
                  <a:lnTo>
                    <a:pt x="9396" y="1632"/>
                  </a:lnTo>
                  <a:lnTo>
                    <a:pt x="9402" y="1644"/>
                  </a:lnTo>
                  <a:lnTo>
                    <a:pt x="9396" y="1656"/>
                  </a:lnTo>
                  <a:lnTo>
                    <a:pt x="9396" y="1668"/>
                  </a:lnTo>
                  <a:lnTo>
                    <a:pt x="9408" y="1686"/>
                  </a:lnTo>
                  <a:lnTo>
                    <a:pt x="9408" y="1704"/>
                  </a:lnTo>
                  <a:lnTo>
                    <a:pt x="9396" y="1722"/>
                  </a:lnTo>
                  <a:lnTo>
                    <a:pt x="9384" y="1722"/>
                  </a:lnTo>
                  <a:lnTo>
                    <a:pt x="9366" y="1716"/>
                  </a:lnTo>
                  <a:lnTo>
                    <a:pt x="9270" y="1698"/>
                  </a:lnTo>
                  <a:lnTo>
                    <a:pt x="9252" y="1692"/>
                  </a:lnTo>
                  <a:lnTo>
                    <a:pt x="9222" y="1686"/>
                  </a:lnTo>
                  <a:lnTo>
                    <a:pt x="9210" y="1692"/>
                  </a:lnTo>
                  <a:lnTo>
                    <a:pt x="9186" y="1728"/>
                  </a:lnTo>
                  <a:lnTo>
                    <a:pt x="9180" y="1746"/>
                  </a:lnTo>
                  <a:lnTo>
                    <a:pt x="9162" y="1764"/>
                  </a:lnTo>
                  <a:lnTo>
                    <a:pt x="9126" y="1776"/>
                  </a:lnTo>
                  <a:lnTo>
                    <a:pt x="9120" y="1794"/>
                  </a:lnTo>
                  <a:lnTo>
                    <a:pt x="9168" y="1866"/>
                  </a:lnTo>
                  <a:lnTo>
                    <a:pt x="9174" y="1884"/>
                  </a:lnTo>
                  <a:lnTo>
                    <a:pt x="9186" y="1902"/>
                  </a:lnTo>
                  <a:lnTo>
                    <a:pt x="9204" y="1926"/>
                  </a:lnTo>
                  <a:lnTo>
                    <a:pt x="9204" y="1986"/>
                  </a:lnTo>
                  <a:lnTo>
                    <a:pt x="9210" y="2010"/>
                  </a:lnTo>
                  <a:lnTo>
                    <a:pt x="9210" y="2058"/>
                  </a:lnTo>
                  <a:lnTo>
                    <a:pt x="9228" y="2070"/>
                  </a:lnTo>
                  <a:lnTo>
                    <a:pt x="9228" y="2118"/>
                  </a:lnTo>
                  <a:lnTo>
                    <a:pt x="9222" y="2130"/>
                  </a:lnTo>
                  <a:lnTo>
                    <a:pt x="9222" y="2148"/>
                  </a:lnTo>
                  <a:lnTo>
                    <a:pt x="9228" y="2166"/>
                  </a:lnTo>
                  <a:lnTo>
                    <a:pt x="9228" y="2190"/>
                  </a:lnTo>
                  <a:lnTo>
                    <a:pt x="9216" y="2190"/>
                  </a:lnTo>
                  <a:lnTo>
                    <a:pt x="9180" y="2184"/>
                  </a:lnTo>
                  <a:lnTo>
                    <a:pt x="9162" y="2196"/>
                  </a:lnTo>
                  <a:lnTo>
                    <a:pt x="9156" y="2208"/>
                  </a:lnTo>
                  <a:lnTo>
                    <a:pt x="9162" y="2232"/>
                  </a:lnTo>
                  <a:lnTo>
                    <a:pt x="9174" y="2238"/>
                  </a:lnTo>
                  <a:lnTo>
                    <a:pt x="9174" y="2256"/>
                  </a:lnTo>
                  <a:lnTo>
                    <a:pt x="9168" y="2268"/>
                  </a:lnTo>
                  <a:lnTo>
                    <a:pt x="9036" y="2364"/>
                  </a:lnTo>
                  <a:lnTo>
                    <a:pt x="8994" y="2574"/>
                  </a:lnTo>
                  <a:lnTo>
                    <a:pt x="8550" y="2862"/>
                  </a:lnTo>
                  <a:lnTo>
                    <a:pt x="8472" y="2892"/>
                  </a:lnTo>
                  <a:lnTo>
                    <a:pt x="8460" y="2868"/>
                  </a:lnTo>
                  <a:lnTo>
                    <a:pt x="8412" y="2916"/>
                  </a:lnTo>
                  <a:lnTo>
                    <a:pt x="8382" y="2916"/>
                  </a:lnTo>
                  <a:lnTo>
                    <a:pt x="8364" y="2922"/>
                  </a:lnTo>
                  <a:lnTo>
                    <a:pt x="8346" y="2910"/>
                  </a:lnTo>
                  <a:lnTo>
                    <a:pt x="8304" y="2934"/>
                  </a:lnTo>
                  <a:lnTo>
                    <a:pt x="8268" y="2934"/>
                  </a:lnTo>
                  <a:lnTo>
                    <a:pt x="8262" y="2964"/>
                  </a:lnTo>
                  <a:lnTo>
                    <a:pt x="8244" y="2958"/>
                  </a:lnTo>
                  <a:lnTo>
                    <a:pt x="8178" y="3006"/>
                  </a:lnTo>
                  <a:lnTo>
                    <a:pt x="8142" y="3036"/>
                  </a:lnTo>
                  <a:lnTo>
                    <a:pt x="8154" y="3060"/>
                  </a:lnTo>
                  <a:lnTo>
                    <a:pt x="8148" y="3072"/>
                  </a:lnTo>
                  <a:lnTo>
                    <a:pt x="8106" y="3090"/>
                  </a:lnTo>
                  <a:lnTo>
                    <a:pt x="8082" y="3120"/>
                  </a:lnTo>
                  <a:lnTo>
                    <a:pt x="8064" y="3120"/>
                  </a:lnTo>
                  <a:lnTo>
                    <a:pt x="8040" y="3144"/>
                  </a:lnTo>
                  <a:lnTo>
                    <a:pt x="8022" y="3144"/>
                  </a:lnTo>
                  <a:lnTo>
                    <a:pt x="8022" y="3126"/>
                  </a:lnTo>
                  <a:lnTo>
                    <a:pt x="7998" y="3108"/>
                  </a:lnTo>
                  <a:lnTo>
                    <a:pt x="8010" y="3090"/>
                  </a:lnTo>
                  <a:lnTo>
                    <a:pt x="8034" y="3090"/>
                  </a:lnTo>
                  <a:lnTo>
                    <a:pt x="8046" y="3066"/>
                  </a:lnTo>
                  <a:lnTo>
                    <a:pt x="8082" y="3072"/>
                  </a:lnTo>
                  <a:lnTo>
                    <a:pt x="8094" y="3066"/>
                  </a:lnTo>
                  <a:lnTo>
                    <a:pt x="8100" y="3048"/>
                  </a:lnTo>
                  <a:lnTo>
                    <a:pt x="8082" y="3042"/>
                  </a:lnTo>
                  <a:lnTo>
                    <a:pt x="8076" y="3030"/>
                  </a:lnTo>
                  <a:lnTo>
                    <a:pt x="8106" y="3012"/>
                  </a:lnTo>
                  <a:lnTo>
                    <a:pt x="8124" y="2988"/>
                  </a:lnTo>
                  <a:lnTo>
                    <a:pt x="8088" y="3012"/>
                  </a:lnTo>
                  <a:lnTo>
                    <a:pt x="8052" y="3024"/>
                  </a:lnTo>
                  <a:lnTo>
                    <a:pt x="8040" y="3006"/>
                  </a:lnTo>
                  <a:lnTo>
                    <a:pt x="8040" y="2994"/>
                  </a:lnTo>
                  <a:lnTo>
                    <a:pt x="8052" y="2988"/>
                  </a:lnTo>
                  <a:lnTo>
                    <a:pt x="8052" y="2970"/>
                  </a:lnTo>
                  <a:lnTo>
                    <a:pt x="8022" y="2940"/>
                  </a:lnTo>
                  <a:lnTo>
                    <a:pt x="8028" y="2904"/>
                  </a:lnTo>
                  <a:lnTo>
                    <a:pt x="8022" y="2892"/>
                  </a:lnTo>
                  <a:lnTo>
                    <a:pt x="8052" y="2892"/>
                  </a:lnTo>
                  <a:lnTo>
                    <a:pt x="8058" y="2856"/>
                  </a:lnTo>
                  <a:lnTo>
                    <a:pt x="8088" y="2820"/>
                  </a:lnTo>
                  <a:lnTo>
                    <a:pt x="8094" y="2796"/>
                  </a:lnTo>
                  <a:lnTo>
                    <a:pt x="8112" y="2790"/>
                  </a:lnTo>
                  <a:lnTo>
                    <a:pt x="8112" y="2766"/>
                  </a:lnTo>
                  <a:lnTo>
                    <a:pt x="8040" y="2730"/>
                  </a:lnTo>
                  <a:lnTo>
                    <a:pt x="7992" y="2676"/>
                  </a:lnTo>
                  <a:lnTo>
                    <a:pt x="7986" y="2706"/>
                  </a:lnTo>
                  <a:lnTo>
                    <a:pt x="7956" y="2706"/>
                  </a:lnTo>
                  <a:lnTo>
                    <a:pt x="7944" y="2694"/>
                  </a:lnTo>
                  <a:lnTo>
                    <a:pt x="7908" y="2700"/>
                  </a:lnTo>
                  <a:lnTo>
                    <a:pt x="7890" y="2730"/>
                  </a:lnTo>
                  <a:lnTo>
                    <a:pt x="7878" y="2736"/>
                  </a:lnTo>
                  <a:lnTo>
                    <a:pt x="7872" y="2766"/>
                  </a:lnTo>
                  <a:lnTo>
                    <a:pt x="7836" y="2796"/>
                  </a:lnTo>
                  <a:lnTo>
                    <a:pt x="7836" y="2850"/>
                  </a:lnTo>
                  <a:lnTo>
                    <a:pt x="7818" y="2856"/>
                  </a:lnTo>
                  <a:lnTo>
                    <a:pt x="7794" y="2892"/>
                  </a:lnTo>
                  <a:lnTo>
                    <a:pt x="7764" y="2892"/>
                  </a:lnTo>
                  <a:lnTo>
                    <a:pt x="7704" y="2922"/>
                  </a:lnTo>
                  <a:lnTo>
                    <a:pt x="7692" y="2994"/>
                  </a:lnTo>
                  <a:lnTo>
                    <a:pt x="7680" y="3006"/>
                  </a:lnTo>
                  <a:lnTo>
                    <a:pt x="7686" y="3018"/>
                  </a:lnTo>
                  <a:lnTo>
                    <a:pt x="7692" y="3048"/>
                  </a:lnTo>
                  <a:lnTo>
                    <a:pt x="7674" y="3048"/>
                  </a:lnTo>
                  <a:lnTo>
                    <a:pt x="7680" y="3060"/>
                  </a:lnTo>
                  <a:lnTo>
                    <a:pt x="7668" y="3090"/>
                  </a:lnTo>
                  <a:lnTo>
                    <a:pt x="7626" y="3096"/>
                  </a:lnTo>
                  <a:lnTo>
                    <a:pt x="7578" y="3096"/>
                  </a:lnTo>
                  <a:lnTo>
                    <a:pt x="7518" y="3078"/>
                  </a:lnTo>
                  <a:lnTo>
                    <a:pt x="7512" y="3090"/>
                  </a:lnTo>
                  <a:lnTo>
                    <a:pt x="7494" y="3102"/>
                  </a:lnTo>
                  <a:lnTo>
                    <a:pt x="7494" y="3132"/>
                  </a:lnTo>
                  <a:lnTo>
                    <a:pt x="7488" y="3144"/>
                  </a:lnTo>
                  <a:lnTo>
                    <a:pt x="7488" y="3162"/>
                  </a:lnTo>
                  <a:lnTo>
                    <a:pt x="7476" y="3174"/>
                  </a:lnTo>
                  <a:lnTo>
                    <a:pt x="7494" y="3204"/>
                  </a:lnTo>
                  <a:lnTo>
                    <a:pt x="7494" y="3234"/>
                  </a:lnTo>
                  <a:lnTo>
                    <a:pt x="7530" y="3252"/>
                  </a:lnTo>
                  <a:lnTo>
                    <a:pt x="7578" y="3282"/>
                  </a:lnTo>
                  <a:lnTo>
                    <a:pt x="7584" y="3300"/>
                  </a:lnTo>
                  <a:lnTo>
                    <a:pt x="7608" y="3336"/>
                  </a:lnTo>
                  <a:lnTo>
                    <a:pt x="7608" y="3324"/>
                  </a:lnTo>
                  <a:lnTo>
                    <a:pt x="7620" y="3336"/>
                  </a:lnTo>
                  <a:lnTo>
                    <a:pt x="7632" y="3324"/>
                  </a:lnTo>
                  <a:lnTo>
                    <a:pt x="7650" y="3324"/>
                  </a:lnTo>
                  <a:lnTo>
                    <a:pt x="7650" y="3336"/>
                  </a:lnTo>
                  <a:lnTo>
                    <a:pt x="7668" y="3324"/>
                  </a:lnTo>
                  <a:lnTo>
                    <a:pt x="7710" y="3324"/>
                  </a:lnTo>
                  <a:lnTo>
                    <a:pt x="7716" y="3354"/>
                  </a:lnTo>
                  <a:lnTo>
                    <a:pt x="7716" y="3390"/>
                  </a:lnTo>
                  <a:lnTo>
                    <a:pt x="7758" y="3462"/>
                  </a:lnTo>
                  <a:lnTo>
                    <a:pt x="7800" y="3462"/>
                  </a:lnTo>
                  <a:lnTo>
                    <a:pt x="7830" y="3450"/>
                  </a:lnTo>
                  <a:lnTo>
                    <a:pt x="7860" y="3462"/>
                  </a:lnTo>
                  <a:lnTo>
                    <a:pt x="7872" y="3450"/>
                  </a:lnTo>
                  <a:lnTo>
                    <a:pt x="7890" y="3420"/>
                  </a:lnTo>
                  <a:lnTo>
                    <a:pt x="7872" y="3402"/>
                  </a:lnTo>
                  <a:lnTo>
                    <a:pt x="7866" y="3402"/>
                  </a:lnTo>
                  <a:lnTo>
                    <a:pt x="7908" y="3384"/>
                  </a:lnTo>
                  <a:lnTo>
                    <a:pt x="7932" y="3372"/>
                  </a:lnTo>
                  <a:lnTo>
                    <a:pt x="7932" y="3342"/>
                  </a:lnTo>
                  <a:lnTo>
                    <a:pt x="7920" y="3336"/>
                  </a:lnTo>
                  <a:lnTo>
                    <a:pt x="7956" y="3336"/>
                  </a:lnTo>
                  <a:lnTo>
                    <a:pt x="8022" y="3306"/>
                  </a:lnTo>
                  <a:lnTo>
                    <a:pt x="8034" y="3318"/>
                  </a:lnTo>
                  <a:lnTo>
                    <a:pt x="8052" y="3324"/>
                  </a:lnTo>
                  <a:lnTo>
                    <a:pt x="8070" y="3348"/>
                  </a:lnTo>
                  <a:lnTo>
                    <a:pt x="8088" y="3354"/>
                  </a:lnTo>
                  <a:lnTo>
                    <a:pt x="8106" y="3372"/>
                  </a:lnTo>
                  <a:lnTo>
                    <a:pt x="8202" y="3366"/>
                  </a:lnTo>
                  <a:lnTo>
                    <a:pt x="8220" y="3354"/>
                  </a:lnTo>
                  <a:lnTo>
                    <a:pt x="8250" y="3354"/>
                  </a:lnTo>
                  <a:lnTo>
                    <a:pt x="8250" y="3366"/>
                  </a:lnTo>
                  <a:lnTo>
                    <a:pt x="8292" y="3366"/>
                  </a:lnTo>
                  <a:lnTo>
                    <a:pt x="8328" y="3360"/>
                  </a:lnTo>
                  <a:lnTo>
                    <a:pt x="8346" y="3366"/>
                  </a:lnTo>
                  <a:lnTo>
                    <a:pt x="8316" y="3372"/>
                  </a:lnTo>
                  <a:lnTo>
                    <a:pt x="8310" y="3390"/>
                  </a:lnTo>
                  <a:lnTo>
                    <a:pt x="8340" y="3426"/>
                  </a:lnTo>
                  <a:lnTo>
                    <a:pt x="8322" y="3426"/>
                  </a:lnTo>
                  <a:lnTo>
                    <a:pt x="8304" y="3432"/>
                  </a:lnTo>
                  <a:lnTo>
                    <a:pt x="8304" y="3462"/>
                  </a:lnTo>
                  <a:lnTo>
                    <a:pt x="8328" y="3468"/>
                  </a:lnTo>
                  <a:lnTo>
                    <a:pt x="8328" y="3480"/>
                  </a:lnTo>
                  <a:lnTo>
                    <a:pt x="8292" y="3510"/>
                  </a:lnTo>
                  <a:lnTo>
                    <a:pt x="8256" y="3486"/>
                  </a:lnTo>
                  <a:lnTo>
                    <a:pt x="8250" y="3468"/>
                  </a:lnTo>
                  <a:lnTo>
                    <a:pt x="8238" y="3486"/>
                  </a:lnTo>
                  <a:lnTo>
                    <a:pt x="8226" y="3468"/>
                  </a:lnTo>
                  <a:lnTo>
                    <a:pt x="8190" y="3510"/>
                  </a:lnTo>
                  <a:lnTo>
                    <a:pt x="8172" y="3510"/>
                  </a:lnTo>
                  <a:lnTo>
                    <a:pt x="8142" y="3528"/>
                  </a:lnTo>
                  <a:lnTo>
                    <a:pt x="8118" y="3528"/>
                  </a:lnTo>
                  <a:lnTo>
                    <a:pt x="8112" y="3546"/>
                  </a:lnTo>
                  <a:lnTo>
                    <a:pt x="8082" y="3528"/>
                  </a:lnTo>
                  <a:lnTo>
                    <a:pt x="8046" y="3534"/>
                  </a:lnTo>
                  <a:lnTo>
                    <a:pt x="8082" y="3552"/>
                  </a:lnTo>
                  <a:lnTo>
                    <a:pt x="8088" y="3576"/>
                  </a:lnTo>
                  <a:lnTo>
                    <a:pt x="8046" y="3582"/>
                  </a:lnTo>
                  <a:lnTo>
                    <a:pt x="8046" y="3612"/>
                  </a:lnTo>
                  <a:lnTo>
                    <a:pt x="8004" y="3606"/>
                  </a:lnTo>
                  <a:lnTo>
                    <a:pt x="7974" y="3630"/>
                  </a:lnTo>
                  <a:lnTo>
                    <a:pt x="7992" y="3648"/>
                  </a:lnTo>
                  <a:lnTo>
                    <a:pt x="8022" y="3666"/>
                  </a:lnTo>
                  <a:lnTo>
                    <a:pt x="7992" y="3696"/>
                  </a:lnTo>
                  <a:lnTo>
                    <a:pt x="7974" y="3684"/>
                  </a:lnTo>
                  <a:lnTo>
                    <a:pt x="7950" y="3726"/>
                  </a:lnTo>
                  <a:lnTo>
                    <a:pt x="7926" y="3732"/>
                  </a:lnTo>
                  <a:lnTo>
                    <a:pt x="7914" y="3726"/>
                  </a:lnTo>
                  <a:lnTo>
                    <a:pt x="7908" y="3768"/>
                  </a:lnTo>
                  <a:lnTo>
                    <a:pt x="7920" y="3798"/>
                  </a:lnTo>
                  <a:lnTo>
                    <a:pt x="7908" y="3846"/>
                  </a:lnTo>
                  <a:lnTo>
                    <a:pt x="7908" y="3912"/>
                  </a:lnTo>
                  <a:lnTo>
                    <a:pt x="7920" y="3912"/>
                  </a:lnTo>
                  <a:lnTo>
                    <a:pt x="7998" y="3948"/>
                  </a:lnTo>
                  <a:lnTo>
                    <a:pt x="7998" y="3966"/>
                  </a:lnTo>
                  <a:lnTo>
                    <a:pt x="8022" y="3954"/>
                  </a:lnTo>
                  <a:lnTo>
                    <a:pt x="8106" y="3996"/>
                  </a:lnTo>
                  <a:lnTo>
                    <a:pt x="8154" y="4080"/>
                  </a:lnTo>
                  <a:lnTo>
                    <a:pt x="8166" y="4086"/>
                  </a:lnTo>
                  <a:lnTo>
                    <a:pt x="8148" y="4116"/>
                  </a:lnTo>
                  <a:lnTo>
                    <a:pt x="8178" y="4128"/>
                  </a:lnTo>
                  <a:lnTo>
                    <a:pt x="8184" y="4164"/>
                  </a:lnTo>
                  <a:lnTo>
                    <a:pt x="8238" y="4206"/>
                  </a:lnTo>
                  <a:lnTo>
                    <a:pt x="8238" y="4248"/>
                  </a:lnTo>
                  <a:lnTo>
                    <a:pt x="8280" y="4296"/>
                  </a:lnTo>
                  <a:lnTo>
                    <a:pt x="8310" y="4308"/>
                  </a:lnTo>
                  <a:lnTo>
                    <a:pt x="8346" y="4308"/>
                  </a:lnTo>
                  <a:lnTo>
                    <a:pt x="8358" y="4320"/>
                  </a:lnTo>
                  <a:lnTo>
                    <a:pt x="8358" y="4332"/>
                  </a:lnTo>
                  <a:lnTo>
                    <a:pt x="8394" y="4368"/>
                  </a:lnTo>
                  <a:lnTo>
                    <a:pt x="8418" y="4380"/>
                  </a:lnTo>
                  <a:lnTo>
                    <a:pt x="8436" y="4416"/>
                  </a:lnTo>
                  <a:lnTo>
                    <a:pt x="8418" y="4428"/>
                  </a:lnTo>
                  <a:lnTo>
                    <a:pt x="8358" y="4404"/>
                  </a:lnTo>
                  <a:lnTo>
                    <a:pt x="8310" y="4428"/>
                  </a:lnTo>
                  <a:lnTo>
                    <a:pt x="8280" y="4398"/>
                  </a:lnTo>
                  <a:lnTo>
                    <a:pt x="8262" y="4398"/>
                  </a:lnTo>
                  <a:lnTo>
                    <a:pt x="8226" y="4380"/>
                  </a:lnTo>
                  <a:lnTo>
                    <a:pt x="8178" y="4374"/>
                  </a:lnTo>
                  <a:lnTo>
                    <a:pt x="8154" y="4398"/>
                  </a:lnTo>
                  <a:lnTo>
                    <a:pt x="8124" y="4398"/>
                  </a:lnTo>
                  <a:lnTo>
                    <a:pt x="8106" y="4380"/>
                  </a:lnTo>
                  <a:lnTo>
                    <a:pt x="8088" y="4338"/>
                  </a:lnTo>
                  <a:lnTo>
                    <a:pt x="8046" y="4356"/>
                  </a:lnTo>
                  <a:lnTo>
                    <a:pt x="8022" y="4344"/>
                  </a:lnTo>
                  <a:lnTo>
                    <a:pt x="8016" y="4356"/>
                  </a:lnTo>
                  <a:lnTo>
                    <a:pt x="7998" y="4356"/>
                  </a:lnTo>
                  <a:lnTo>
                    <a:pt x="7980" y="4350"/>
                  </a:lnTo>
                  <a:lnTo>
                    <a:pt x="7950" y="4362"/>
                  </a:lnTo>
                  <a:lnTo>
                    <a:pt x="7914" y="4422"/>
                  </a:lnTo>
                  <a:lnTo>
                    <a:pt x="7956" y="4380"/>
                  </a:lnTo>
                  <a:lnTo>
                    <a:pt x="7992" y="4368"/>
                  </a:lnTo>
                  <a:lnTo>
                    <a:pt x="8028" y="4368"/>
                  </a:lnTo>
                  <a:lnTo>
                    <a:pt x="8064" y="4356"/>
                  </a:lnTo>
                  <a:lnTo>
                    <a:pt x="8082" y="4362"/>
                  </a:lnTo>
                  <a:lnTo>
                    <a:pt x="8082" y="4380"/>
                  </a:lnTo>
                  <a:lnTo>
                    <a:pt x="8124" y="4410"/>
                  </a:lnTo>
                  <a:lnTo>
                    <a:pt x="8148" y="4416"/>
                  </a:lnTo>
                  <a:lnTo>
                    <a:pt x="8196" y="4386"/>
                  </a:lnTo>
                  <a:lnTo>
                    <a:pt x="8226" y="4386"/>
                  </a:lnTo>
                  <a:lnTo>
                    <a:pt x="8286" y="4440"/>
                  </a:lnTo>
                  <a:lnTo>
                    <a:pt x="8340" y="4470"/>
                  </a:lnTo>
                  <a:lnTo>
                    <a:pt x="8418" y="4512"/>
                  </a:lnTo>
                  <a:lnTo>
                    <a:pt x="8454" y="4566"/>
                  </a:lnTo>
                  <a:lnTo>
                    <a:pt x="8454" y="4584"/>
                  </a:lnTo>
                  <a:lnTo>
                    <a:pt x="8412" y="4590"/>
                  </a:lnTo>
                  <a:lnTo>
                    <a:pt x="8376" y="4626"/>
                  </a:lnTo>
                  <a:lnTo>
                    <a:pt x="8358" y="4626"/>
                  </a:lnTo>
                  <a:lnTo>
                    <a:pt x="8346" y="4638"/>
                  </a:lnTo>
                  <a:lnTo>
                    <a:pt x="8340" y="4662"/>
                  </a:lnTo>
                  <a:lnTo>
                    <a:pt x="8316" y="4674"/>
                  </a:lnTo>
                  <a:lnTo>
                    <a:pt x="8274" y="4656"/>
                  </a:lnTo>
                  <a:lnTo>
                    <a:pt x="8256" y="4674"/>
                  </a:lnTo>
                  <a:lnTo>
                    <a:pt x="8238" y="4668"/>
                  </a:lnTo>
                  <a:lnTo>
                    <a:pt x="8202" y="4698"/>
                  </a:lnTo>
                  <a:lnTo>
                    <a:pt x="8196" y="4728"/>
                  </a:lnTo>
                  <a:lnTo>
                    <a:pt x="8208" y="4704"/>
                  </a:lnTo>
                  <a:lnTo>
                    <a:pt x="8238" y="4680"/>
                  </a:lnTo>
                  <a:lnTo>
                    <a:pt x="8268" y="4674"/>
                  </a:lnTo>
                  <a:lnTo>
                    <a:pt x="8304" y="4716"/>
                  </a:lnTo>
                  <a:lnTo>
                    <a:pt x="8328" y="4722"/>
                  </a:lnTo>
                  <a:lnTo>
                    <a:pt x="8376" y="4686"/>
                  </a:lnTo>
                  <a:lnTo>
                    <a:pt x="8412" y="4692"/>
                  </a:lnTo>
                  <a:lnTo>
                    <a:pt x="8460" y="4752"/>
                  </a:lnTo>
                  <a:lnTo>
                    <a:pt x="8466" y="4740"/>
                  </a:lnTo>
                  <a:lnTo>
                    <a:pt x="8478" y="4752"/>
                  </a:lnTo>
                  <a:lnTo>
                    <a:pt x="8508" y="4752"/>
                  </a:lnTo>
                  <a:lnTo>
                    <a:pt x="8514" y="4758"/>
                  </a:lnTo>
                  <a:lnTo>
                    <a:pt x="8448" y="4818"/>
                  </a:lnTo>
                  <a:lnTo>
                    <a:pt x="8406" y="4824"/>
                  </a:lnTo>
                  <a:lnTo>
                    <a:pt x="8406" y="4854"/>
                  </a:lnTo>
                  <a:lnTo>
                    <a:pt x="8424" y="4854"/>
                  </a:lnTo>
                  <a:lnTo>
                    <a:pt x="8466" y="4824"/>
                  </a:lnTo>
                  <a:lnTo>
                    <a:pt x="8496" y="4830"/>
                  </a:lnTo>
                  <a:lnTo>
                    <a:pt x="8496" y="4818"/>
                  </a:lnTo>
                  <a:lnTo>
                    <a:pt x="8490" y="4812"/>
                  </a:lnTo>
                  <a:lnTo>
                    <a:pt x="8508" y="4794"/>
                  </a:lnTo>
                  <a:lnTo>
                    <a:pt x="8526" y="4800"/>
                  </a:lnTo>
                  <a:lnTo>
                    <a:pt x="8532" y="4842"/>
                  </a:lnTo>
                  <a:lnTo>
                    <a:pt x="8538" y="4860"/>
                  </a:lnTo>
                  <a:lnTo>
                    <a:pt x="8520" y="4872"/>
                  </a:lnTo>
                  <a:lnTo>
                    <a:pt x="8520" y="4866"/>
                  </a:lnTo>
                  <a:lnTo>
                    <a:pt x="8502" y="4854"/>
                  </a:lnTo>
                  <a:lnTo>
                    <a:pt x="8496" y="4872"/>
                  </a:lnTo>
                  <a:lnTo>
                    <a:pt x="8490" y="4878"/>
                  </a:lnTo>
                  <a:lnTo>
                    <a:pt x="8460" y="4872"/>
                  </a:lnTo>
                  <a:lnTo>
                    <a:pt x="8424" y="4896"/>
                  </a:lnTo>
                  <a:lnTo>
                    <a:pt x="8424" y="4908"/>
                  </a:lnTo>
                  <a:lnTo>
                    <a:pt x="8472" y="4908"/>
                  </a:lnTo>
                  <a:lnTo>
                    <a:pt x="8490" y="4920"/>
                  </a:lnTo>
                  <a:lnTo>
                    <a:pt x="8484" y="4932"/>
                  </a:lnTo>
                  <a:lnTo>
                    <a:pt x="8478" y="4932"/>
                  </a:lnTo>
                  <a:lnTo>
                    <a:pt x="8454" y="4944"/>
                  </a:lnTo>
                  <a:lnTo>
                    <a:pt x="8490" y="4968"/>
                  </a:lnTo>
                  <a:lnTo>
                    <a:pt x="8472" y="4986"/>
                  </a:lnTo>
                  <a:lnTo>
                    <a:pt x="8448" y="4980"/>
                  </a:lnTo>
                  <a:lnTo>
                    <a:pt x="8436" y="4992"/>
                  </a:lnTo>
                  <a:lnTo>
                    <a:pt x="8448" y="4998"/>
                  </a:lnTo>
                  <a:lnTo>
                    <a:pt x="8478" y="5004"/>
                  </a:lnTo>
                  <a:lnTo>
                    <a:pt x="8496" y="5028"/>
                  </a:lnTo>
                  <a:lnTo>
                    <a:pt x="8472" y="5040"/>
                  </a:lnTo>
                  <a:lnTo>
                    <a:pt x="8466" y="5070"/>
                  </a:lnTo>
                  <a:lnTo>
                    <a:pt x="8460" y="5058"/>
                  </a:lnTo>
                  <a:lnTo>
                    <a:pt x="8454" y="5034"/>
                  </a:lnTo>
                  <a:lnTo>
                    <a:pt x="8430" y="5040"/>
                  </a:lnTo>
                  <a:lnTo>
                    <a:pt x="8406" y="5088"/>
                  </a:lnTo>
                  <a:lnTo>
                    <a:pt x="8388" y="5100"/>
                  </a:lnTo>
                  <a:lnTo>
                    <a:pt x="8346" y="5088"/>
                  </a:lnTo>
                  <a:lnTo>
                    <a:pt x="8376" y="5106"/>
                  </a:lnTo>
                  <a:lnTo>
                    <a:pt x="8376" y="5118"/>
                  </a:lnTo>
                  <a:lnTo>
                    <a:pt x="8388" y="5136"/>
                  </a:lnTo>
                  <a:lnTo>
                    <a:pt x="8370" y="5148"/>
                  </a:lnTo>
                  <a:lnTo>
                    <a:pt x="8370" y="5166"/>
                  </a:lnTo>
                  <a:lnTo>
                    <a:pt x="8382" y="5184"/>
                  </a:lnTo>
                  <a:lnTo>
                    <a:pt x="8370" y="5190"/>
                  </a:lnTo>
                  <a:lnTo>
                    <a:pt x="8370" y="5214"/>
                  </a:lnTo>
                  <a:lnTo>
                    <a:pt x="8346" y="5226"/>
                  </a:lnTo>
                  <a:lnTo>
                    <a:pt x="8328" y="5208"/>
                  </a:lnTo>
                  <a:lnTo>
                    <a:pt x="8316" y="5232"/>
                  </a:lnTo>
                  <a:lnTo>
                    <a:pt x="8340" y="5232"/>
                  </a:lnTo>
                  <a:lnTo>
                    <a:pt x="8364" y="5256"/>
                  </a:lnTo>
                  <a:lnTo>
                    <a:pt x="8328" y="5256"/>
                  </a:lnTo>
                  <a:lnTo>
                    <a:pt x="8328" y="5274"/>
                  </a:lnTo>
                  <a:lnTo>
                    <a:pt x="8286" y="5310"/>
                  </a:lnTo>
                  <a:lnTo>
                    <a:pt x="8268" y="5310"/>
                  </a:lnTo>
                  <a:lnTo>
                    <a:pt x="8268" y="5280"/>
                  </a:lnTo>
                  <a:lnTo>
                    <a:pt x="8256" y="5286"/>
                  </a:lnTo>
                  <a:lnTo>
                    <a:pt x="8244" y="5280"/>
                  </a:lnTo>
                  <a:lnTo>
                    <a:pt x="8238" y="5304"/>
                  </a:lnTo>
                  <a:lnTo>
                    <a:pt x="8220" y="5298"/>
                  </a:lnTo>
                  <a:lnTo>
                    <a:pt x="8232" y="5316"/>
                  </a:lnTo>
                  <a:lnTo>
                    <a:pt x="8214" y="5328"/>
                  </a:lnTo>
                  <a:lnTo>
                    <a:pt x="8238" y="5328"/>
                  </a:lnTo>
                  <a:lnTo>
                    <a:pt x="8262" y="5358"/>
                  </a:lnTo>
                  <a:lnTo>
                    <a:pt x="8226" y="5358"/>
                  </a:lnTo>
                  <a:lnTo>
                    <a:pt x="8262" y="5382"/>
                  </a:lnTo>
                  <a:lnTo>
                    <a:pt x="8286" y="5370"/>
                  </a:lnTo>
                  <a:lnTo>
                    <a:pt x="8298" y="5382"/>
                  </a:lnTo>
                  <a:lnTo>
                    <a:pt x="8250" y="5406"/>
                  </a:lnTo>
                  <a:lnTo>
                    <a:pt x="8220" y="5424"/>
                  </a:lnTo>
                  <a:lnTo>
                    <a:pt x="8214" y="5448"/>
                  </a:lnTo>
                  <a:lnTo>
                    <a:pt x="8226" y="5436"/>
                  </a:lnTo>
                  <a:lnTo>
                    <a:pt x="8250" y="5436"/>
                  </a:lnTo>
                  <a:lnTo>
                    <a:pt x="8262" y="5448"/>
                  </a:lnTo>
                  <a:lnTo>
                    <a:pt x="8232" y="5478"/>
                  </a:lnTo>
                  <a:lnTo>
                    <a:pt x="8256" y="5484"/>
                  </a:lnTo>
                  <a:lnTo>
                    <a:pt x="8250" y="5502"/>
                  </a:lnTo>
                  <a:lnTo>
                    <a:pt x="8232" y="5508"/>
                  </a:lnTo>
                  <a:lnTo>
                    <a:pt x="8238" y="5526"/>
                  </a:lnTo>
                  <a:lnTo>
                    <a:pt x="8250" y="5526"/>
                  </a:lnTo>
                  <a:lnTo>
                    <a:pt x="8262" y="5544"/>
                  </a:lnTo>
                  <a:lnTo>
                    <a:pt x="8262" y="5574"/>
                  </a:lnTo>
                  <a:lnTo>
                    <a:pt x="8244" y="5556"/>
                  </a:lnTo>
                  <a:lnTo>
                    <a:pt x="8226" y="5556"/>
                  </a:lnTo>
                  <a:lnTo>
                    <a:pt x="8226" y="5532"/>
                  </a:lnTo>
                  <a:lnTo>
                    <a:pt x="8202" y="5514"/>
                  </a:lnTo>
                  <a:lnTo>
                    <a:pt x="8196" y="5532"/>
                  </a:lnTo>
                  <a:lnTo>
                    <a:pt x="8178" y="5532"/>
                  </a:lnTo>
                  <a:lnTo>
                    <a:pt x="8178" y="5556"/>
                  </a:lnTo>
                  <a:lnTo>
                    <a:pt x="8202" y="5574"/>
                  </a:lnTo>
                  <a:lnTo>
                    <a:pt x="8202" y="5598"/>
                  </a:lnTo>
                  <a:lnTo>
                    <a:pt x="8190" y="5574"/>
                  </a:lnTo>
                  <a:lnTo>
                    <a:pt x="8178" y="5574"/>
                  </a:lnTo>
                  <a:lnTo>
                    <a:pt x="8166" y="5568"/>
                  </a:lnTo>
                  <a:lnTo>
                    <a:pt x="8142" y="5574"/>
                  </a:lnTo>
                  <a:lnTo>
                    <a:pt x="8160" y="5586"/>
                  </a:lnTo>
                  <a:lnTo>
                    <a:pt x="8160" y="5610"/>
                  </a:lnTo>
                  <a:lnTo>
                    <a:pt x="8184" y="5610"/>
                  </a:lnTo>
                  <a:lnTo>
                    <a:pt x="8190" y="5616"/>
                  </a:lnTo>
                  <a:lnTo>
                    <a:pt x="8172" y="5634"/>
                  </a:lnTo>
                  <a:lnTo>
                    <a:pt x="8136" y="5616"/>
                  </a:lnTo>
                  <a:lnTo>
                    <a:pt x="8136" y="5634"/>
                  </a:lnTo>
                  <a:lnTo>
                    <a:pt x="8142" y="5646"/>
                  </a:lnTo>
                  <a:lnTo>
                    <a:pt x="8172" y="5658"/>
                  </a:lnTo>
                  <a:lnTo>
                    <a:pt x="8160" y="5688"/>
                  </a:lnTo>
                  <a:lnTo>
                    <a:pt x="8118" y="5664"/>
                  </a:lnTo>
                  <a:lnTo>
                    <a:pt x="8100" y="5676"/>
                  </a:lnTo>
                  <a:lnTo>
                    <a:pt x="8088" y="5664"/>
                  </a:lnTo>
                  <a:lnTo>
                    <a:pt x="8064" y="5694"/>
                  </a:lnTo>
                  <a:lnTo>
                    <a:pt x="8016" y="5694"/>
                  </a:lnTo>
                  <a:lnTo>
                    <a:pt x="8052" y="5724"/>
                  </a:lnTo>
                  <a:lnTo>
                    <a:pt x="8076" y="5718"/>
                  </a:lnTo>
                  <a:lnTo>
                    <a:pt x="8100" y="5724"/>
                  </a:lnTo>
                  <a:lnTo>
                    <a:pt x="8088" y="5742"/>
                  </a:lnTo>
                  <a:lnTo>
                    <a:pt x="8070" y="5748"/>
                  </a:lnTo>
                  <a:lnTo>
                    <a:pt x="8070" y="5772"/>
                  </a:lnTo>
                  <a:lnTo>
                    <a:pt x="8052" y="5754"/>
                  </a:lnTo>
                  <a:lnTo>
                    <a:pt x="8034" y="5778"/>
                  </a:lnTo>
                  <a:lnTo>
                    <a:pt x="8022" y="5784"/>
                  </a:lnTo>
                  <a:lnTo>
                    <a:pt x="8022" y="5772"/>
                  </a:lnTo>
                  <a:lnTo>
                    <a:pt x="8004" y="5772"/>
                  </a:lnTo>
                  <a:lnTo>
                    <a:pt x="8004" y="5796"/>
                  </a:lnTo>
                  <a:lnTo>
                    <a:pt x="7986" y="5796"/>
                  </a:lnTo>
                  <a:lnTo>
                    <a:pt x="7980" y="5832"/>
                  </a:lnTo>
                  <a:lnTo>
                    <a:pt x="7950" y="5832"/>
                  </a:lnTo>
                  <a:lnTo>
                    <a:pt x="7944" y="5814"/>
                  </a:lnTo>
                  <a:lnTo>
                    <a:pt x="7908" y="5820"/>
                  </a:lnTo>
                  <a:lnTo>
                    <a:pt x="7896" y="5838"/>
                  </a:lnTo>
                  <a:lnTo>
                    <a:pt x="7884" y="5832"/>
                  </a:lnTo>
                  <a:lnTo>
                    <a:pt x="7896" y="5862"/>
                  </a:lnTo>
                  <a:lnTo>
                    <a:pt x="7884" y="5892"/>
                  </a:lnTo>
                  <a:lnTo>
                    <a:pt x="7872" y="5904"/>
                  </a:lnTo>
                  <a:lnTo>
                    <a:pt x="7884" y="5922"/>
                  </a:lnTo>
                  <a:lnTo>
                    <a:pt x="7860" y="5934"/>
                  </a:lnTo>
                  <a:lnTo>
                    <a:pt x="7842" y="5934"/>
                  </a:lnTo>
                  <a:lnTo>
                    <a:pt x="7830" y="5946"/>
                  </a:lnTo>
                  <a:lnTo>
                    <a:pt x="7830" y="5928"/>
                  </a:lnTo>
                  <a:lnTo>
                    <a:pt x="7812" y="5940"/>
                  </a:lnTo>
                  <a:lnTo>
                    <a:pt x="7794" y="5958"/>
                  </a:lnTo>
                  <a:lnTo>
                    <a:pt x="7764" y="5958"/>
                  </a:lnTo>
                  <a:lnTo>
                    <a:pt x="7758" y="5976"/>
                  </a:lnTo>
                  <a:lnTo>
                    <a:pt x="7734" y="5976"/>
                  </a:lnTo>
                  <a:lnTo>
                    <a:pt x="7728" y="5964"/>
                  </a:lnTo>
                  <a:lnTo>
                    <a:pt x="7716" y="5964"/>
                  </a:lnTo>
                  <a:lnTo>
                    <a:pt x="7710" y="5988"/>
                  </a:lnTo>
                  <a:lnTo>
                    <a:pt x="7692" y="6000"/>
                  </a:lnTo>
                  <a:lnTo>
                    <a:pt x="7668" y="5976"/>
                  </a:lnTo>
                  <a:lnTo>
                    <a:pt x="7662" y="5964"/>
                  </a:lnTo>
                  <a:lnTo>
                    <a:pt x="7650" y="5976"/>
                  </a:lnTo>
                  <a:lnTo>
                    <a:pt x="7626" y="5982"/>
                  </a:lnTo>
                  <a:lnTo>
                    <a:pt x="7626" y="6000"/>
                  </a:lnTo>
                  <a:lnTo>
                    <a:pt x="7602" y="6006"/>
                  </a:lnTo>
                  <a:lnTo>
                    <a:pt x="7578" y="5994"/>
                  </a:lnTo>
                  <a:lnTo>
                    <a:pt x="7560" y="6006"/>
                  </a:lnTo>
                  <a:lnTo>
                    <a:pt x="7536" y="6012"/>
                  </a:lnTo>
                  <a:lnTo>
                    <a:pt x="7530" y="6042"/>
                  </a:lnTo>
                  <a:lnTo>
                    <a:pt x="7476" y="6066"/>
                  </a:lnTo>
                  <a:lnTo>
                    <a:pt x="7470" y="6054"/>
                  </a:lnTo>
                  <a:lnTo>
                    <a:pt x="7494" y="6042"/>
                  </a:lnTo>
                  <a:lnTo>
                    <a:pt x="7506" y="6024"/>
                  </a:lnTo>
                  <a:lnTo>
                    <a:pt x="7488" y="6030"/>
                  </a:lnTo>
                  <a:lnTo>
                    <a:pt x="7458" y="6000"/>
                  </a:lnTo>
                  <a:lnTo>
                    <a:pt x="7452" y="5982"/>
                  </a:lnTo>
                  <a:lnTo>
                    <a:pt x="7416" y="5964"/>
                  </a:lnTo>
                  <a:lnTo>
                    <a:pt x="7398" y="5952"/>
                  </a:lnTo>
                  <a:lnTo>
                    <a:pt x="7404" y="5970"/>
                  </a:lnTo>
                  <a:lnTo>
                    <a:pt x="7404" y="5988"/>
                  </a:lnTo>
                  <a:lnTo>
                    <a:pt x="7410" y="6012"/>
                  </a:lnTo>
                  <a:lnTo>
                    <a:pt x="7416" y="6048"/>
                  </a:lnTo>
                  <a:lnTo>
                    <a:pt x="7392" y="6060"/>
                  </a:lnTo>
                  <a:lnTo>
                    <a:pt x="7362" y="6090"/>
                  </a:lnTo>
                  <a:lnTo>
                    <a:pt x="7344" y="6072"/>
                  </a:lnTo>
                  <a:lnTo>
                    <a:pt x="7338" y="6084"/>
                  </a:lnTo>
                  <a:lnTo>
                    <a:pt x="7320" y="6108"/>
                  </a:lnTo>
                  <a:lnTo>
                    <a:pt x="7290" y="6132"/>
                  </a:lnTo>
                  <a:lnTo>
                    <a:pt x="7254" y="6150"/>
                  </a:lnTo>
                  <a:lnTo>
                    <a:pt x="7236" y="6156"/>
                  </a:lnTo>
                  <a:lnTo>
                    <a:pt x="7206" y="6144"/>
                  </a:lnTo>
                  <a:lnTo>
                    <a:pt x="7176" y="6150"/>
                  </a:lnTo>
                  <a:lnTo>
                    <a:pt x="7152" y="6150"/>
                  </a:lnTo>
                  <a:lnTo>
                    <a:pt x="7164" y="6168"/>
                  </a:lnTo>
                  <a:lnTo>
                    <a:pt x="7104" y="6198"/>
                  </a:lnTo>
                  <a:lnTo>
                    <a:pt x="7080" y="6186"/>
                  </a:lnTo>
                  <a:lnTo>
                    <a:pt x="7068" y="6210"/>
                  </a:lnTo>
                  <a:lnTo>
                    <a:pt x="7038" y="6210"/>
                  </a:lnTo>
                  <a:lnTo>
                    <a:pt x="7020" y="6228"/>
                  </a:lnTo>
                  <a:lnTo>
                    <a:pt x="7014" y="6228"/>
                  </a:lnTo>
                  <a:lnTo>
                    <a:pt x="7020" y="6216"/>
                  </a:lnTo>
                  <a:lnTo>
                    <a:pt x="7002" y="6216"/>
                  </a:lnTo>
                  <a:lnTo>
                    <a:pt x="7002" y="6210"/>
                  </a:lnTo>
                  <a:lnTo>
                    <a:pt x="7008" y="6204"/>
                  </a:lnTo>
                  <a:lnTo>
                    <a:pt x="7002" y="6204"/>
                  </a:lnTo>
                  <a:lnTo>
                    <a:pt x="6990" y="6198"/>
                  </a:lnTo>
                  <a:lnTo>
                    <a:pt x="6990" y="6186"/>
                  </a:lnTo>
                  <a:lnTo>
                    <a:pt x="6978" y="6198"/>
                  </a:lnTo>
                  <a:lnTo>
                    <a:pt x="6972" y="6198"/>
                  </a:lnTo>
                  <a:lnTo>
                    <a:pt x="6978" y="6216"/>
                  </a:lnTo>
                  <a:lnTo>
                    <a:pt x="6972" y="6234"/>
                  </a:lnTo>
                  <a:lnTo>
                    <a:pt x="6948" y="6246"/>
                  </a:lnTo>
                  <a:lnTo>
                    <a:pt x="6942" y="6258"/>
                  </a:lnTo>
                  <a:lnTo>
                    <a:pt x="6954" y="6282"/>
                  </a:lnTo>
                  <a:lnTo>
                    <a:pt x="6972" y="6282"/>
                  </a:lnTo>
                  <a:lnTo>
                    <a:pt x="6990" y="6312"/>
                  </a:lnTo>
                  <a:lnTo>
                    <a:pt x="6990" y="6318"/>
                  </a:lnTo>
                  <a:lnTo>
                    <a:pt x="7002" y="6324"/>
                  </a:lnTo>
                  <a:lnTo>
                    <a:pt x="7008" y="6336"/>
                  </a:lnTo>
                  <a:lnTo>
                    <a:pt x="6984" y="6366"/>
                  </a:lnTo>
                  <a:lnTo>
                    <a:pt x="6966" y="6366"/>
                  </a:lnTo>
                  <a:lnTo>
                    <a:pt x="6966" y="6360"/>
                  </a:lnTo>
                  <a:lnTo>
                    <a:pt x="6930" y="6354"/>
                  </a:lnTo>
                  <a:lnTo>
                    <a:pt x="6918" y="6372"/>
                  </a:lnTo>
                  <a:lnTo>
                    <a:pt x="6912" y="6378"/>
                  </a:lnTo>
                  <a:lnTo>
                    <a:pt x="6906" y="6348"/>
                  </a:lnTo>
                  <a:lnTo>
                    <a:pt x="6906" y="6336"/>
                  </a:lnTo>
                  <a:lnTo>
                    <a:pt x="6888" y="6324"/>
                  </a:lnTo>
                  <a:lnTo>
                    <a:pt x="6852" y="6276"/>
                  </a:lnTo>
                  <a:lnTo>
                    <a:pt x="6852" y="6258"/>
                  </a:lnTo>
                  <a:lnTo>
                    <a:pt x="6870" y="6234"/>
                  </a:lnTo>
                  <a:lnTo>
                    <a:pt x="6876" y="6210"/>
                  </a:lnTo>
                  <a:lnTo>
                    <a:pt x="6900" y="6210"/>
                  </a:lnTo>
                  <a:lnTo>
                    <a:pt x="6900" y="6198"/>
                  </a:lnTo>
                  <a:lnTo>
                    <a:pt x="6882" y="6192"/>
                  </a:lnTo>
                  <a:lnTo>
                    <a:pt x="6858" y="6198"/>
                  </a:lnTo>
                  <a:lnTo>
                    <a:pt x="6834" y="6180"/>
                  </a:lnTo>
                  <a:lnTo>
                    <a:pt x="6822" y="6204"/>
                  </a:lnTo>
                  <a:lnTo>
                    <a:pt x="6798" y="6204"/>
                  </a:lnTo>
                  <a:lnTo>
                    <a:pt x="6786" y="6210"/>
                  </a:lnTo>
                  <a:lnTo>
                    <a:pt x="6744" y="6180"/>
                  </a:lnTo>
                  <a:lnTo>
                    <a:pt x="6732" y="6186"/>
                  </a:lnTo>
                  <a:lnTo>
                    <a:pt x="6702" y="6156"/>
                  </a:lnTo>
                  <a:lnTo>
                    <a:pt x="6690" y="6132"/>
                  </a:lnTo>
                  <a:lnTo>
                    <a:pt x="6678" y="6162"/>
                  </a:lnTo>
                  <a:lnTo>
                    <a:pt x="6684" y="6174"/>
                  </a:lnTo>
                  <a:lnTo>
                    <a:pt x="6660" y="6186"/>
                  </a:lnTo>
                  <a:lnTo>
                    <a:pt x="6636" y="6174"/>
                  </a:lnTo>
                  <a:lnTo>
                    <a:pt x="6630" y="6180"/>
                  </a:lnTo>
                  <a:lnTo>
                    <a:pt x="6618" y="6180"/>
                  </a:lnTo>
                  <a:lnTo>
                    <a:pt x="6594" y="6168"/>
                  </a:lnTo>
                  <a:lnTo>
                    <a:pt x="6570" y="6174"/>
                  </a:lnTo>
                  <a:lnTo>
                    <a:pt x="6558" y="6162"/>
                  </a:lnTo>
                  <a:lnTo>
                    <a:pt x="6528" y="6174"/>
                  </a:lnTo>
                  <a:lnTo>
                    <a:pt x="6498" y="6156"/>
                  </a:lnTo>
                  <a:lnTo>
                    <a:pt x="6468" y="6144"/>
                  </a:lnTo>
                  <a:lnTo>
                    <a:pt x="6456" y="6126"/>
                  </a:lnTo>
                  <a:lnTo>
                    <a:pt x="6396" y="6108"/>
                  </a:lnTo>
                  <a:lnTo>
                    <a:pt x="6390" y="6078"/>
                  </a:lnTo>
                  <a:lnTo>
                    <a:pt x="6372" y="6072"/>
                  </a:lnTo>
                  <a:lnTo>
                    <a:pt x="6384" y="6018"/>
                  </a:lnTo>
                  <a:lnTo>
                    <a:pt x="6408" y="6018"/>
                  </a:lnTo>
                  <a:lnTo>
                    <a:pt x="6414" y="5988"/>
                  </a:lnTo>
                  <a:lnTo>
                    <a:pt x="6384" y="5970"/>
                  </a:lnTo>
                  <a:lnTo>
                    <a:pt x="6348" y="5988"/>
                  </a:lnTo>
                  <a:lnTo>
                    <a:pt x="6336" y="5970"/>
                  </a:lnTo>
                  <a:lnTo>
                    <a:pt x="6264" y="5970"/>
                  </a:lnTo>
                  <a:lnTo>
                    <a:pt x="6252" y="5952"/>
                  </a:lnTo>
                  <a:lnTo>
                    <a:pt x="6216" y="5946"/>
                  </a:lnTo>
                  <a:lnTo>
                    <a:pt x="6216" y="5928"/>
                  </a:lnTo>
                  <a:lnTo>
                    <a:pt x="6180" y="5904"/>
                  </a:lnTo>
                  <a:lnTo>
                    <a:pt x="6162" y="5928"/>
                  </a:lnTo>
                  <a:lnTo>
                    <a:pt x="6126" y="5928"/>
                  </a:lnTo>
                  <a:lnTo>
                    <a:pt x="6090" y="5940"/>
                  </a:lnTo>
                  <a:lnTo>
                    <a:pt x="6090" y="5988"/>
                  </a:lnTo>
                  <a:lnTo>
                    <a:pt x="6042" y="6000"/>
                  </a:lnTo>
                  <a:lnTo>
                    <a:pt x="6012" y="5988"/>
                  </a:lnTo>
                  <a:lnTo>
                    <a:pt x="5976" y="5994"/>
                  </a:lnTo>
                  <a:lnTo>
                    <a:pt x="5970" y="6018"/>
                  </a:lnTo>
                  <a:lnTo>
                    <a:pt x="5934" y="6030"/>
                  </a:lnTo>
                  <a:lnTo>
                    <a:pt x="5928" y="6012"/>
                  </a:lnTo>
                  <a:lnTo>
                    <a:pt x="5910" y="6012"/>
                  </a:lnTo>
                  <a:lnTo>
                    <a:pt x="5892" y="6030"/>
                  </a:lnTo>
                  <a:lnTo>
                    <a:pt x="5862" y="6000"/>
                  </a:lnTo>
                  <a:lnTo>
                    <a:pt x="5838" y="6018"/>
                  </a:lnTo>
                  <a:lnTo>
                    <a:pt x="5832" y="6042"/>
                  </a:lnTo>
                  <a:lnTo>
                    <a:pt x="5814" y="6042"/>
                  </a:lnTo>
                  <a:lnTo>
                    <a:pt x="5796" y="6036"/>
                  </a:lnTo>
                  <a:lnTo>
                    <a:pt x="5802" y="6012"/>
                  </a:lnTo>
                  <a:lnTo>
                    <a:pt x="5778" y="6012"/>
                  </a:lnTo>
                  <a:lnTo>
                    <a:pt x="5748" y="6024"/>
                  </a:lnTo>
                  <a:lnTo>
                    <a:pt x="5730" y="6036"/>
                  </a:lnTo>
                  <a:lnTo>
                    <a:pt x="5724" y="6048"/>
                  </a:lnTo>
                  <a:lnTo>
                    <a:pt x="5700" y="6060"/>
                  </a:lnTo>
                  <a:lnTo>
                    <a:pt x="5640" y="6060"/>
                  </a:lnTo>
                  <a:lnTo>
                    <a:pt x="5640" y="6078"/>
                  </a:lnTo>
                  <a:lnTo>
                    <a:pt x="5622" y="6090"/>
                  </a:lnTo>
                  <a:lnTo>
                    <a:pt x="5622" y="6138"/>
                  </a:lnTo>
                  <a:lnTo>
                    <a:pt x="5634" y="6168"/>
                  </a:lnTo>
                  <a:lnTo>
                    <a:pt x="5634" y="6204"/>
                  </a:lnTo>
                  <a:lnTo>
                    <a:pt x="5646" y="6234"/>
                  </a:lnTo>
                  <a:lnTo>
                    <a:pt x="5616" y="6228"/>
                  </a:lnTo>
                  <a:lnTo>
                    <a:pt x="5580" y="6240"/>
                  </a:lnTo>
                  <a:lnTo>
                    <a:pt x="5562" y="6216"/>
                  </a:lnTo>
                  <a:lnTo>
                    <a:pt x="5544" y="6204"/>
                  </a:lnTo>
                  <a:lnTo>
                    <a:pt x="5556" y="6198"/>
                  </a:lnTo>
                  <a:lnTo>
                    <a:pt x="5562" y="6168"/>
                  </a:lnTo>
                  <a:lnTo>
                    <a:pt x="5532" y="6162"/>
                  </a:lnTo>
                  <a:lnTo>
                    <a:pt x="5460" y="6186"/>
                  </a:lnTo>
                  <a:lnTo>
                    <a:pt x="5424" y="6186"/>
                  </a:lnTo>
                  <a:lnTo>
                    <a:pt x="5406" y="6204"/>
                  </a:lnTo>
                  <a:lnTo>
                    <a:pt x="5370" y="6192"/>
                  </a:lnTo>
                  <a:lnTo>
                    <a:pt x="5358" y="6162"/>
                  </a:lnTo>
                  <a:lnTo>
                    <a:pt x="5370" y="6126"/>
                  </a:lnTo>
                  <a:lnTo>
                    <a:pt x="5346" y="6102"/>
                  </a:lnTo>
                  <a:lnTo>
                    <a:pt x="5322" y="6120"/>
                  </a:lnTo>
                  <a:lnTo>
                    <a:pt x="5316" y="6114"/>
                  </a:lnTo>
                  <a:lnTo>
                    <a:pt x="5268" y="6108"/>
                  </a:lnTo>
                  <a:lnTo>
                    <a:pt x="5244" y="6120"/>
                  </a:lnTo>
                  <a:lnTo>
                    <a:pt x="5238" y="6096"/>
                  </a:lnTo>
                  <a:lnTo>
                    <a:pt x="5268" y="6072"/>
                  </a:lnTo>
                  <a:lnTo>
                    <a:pt x="5304" y="6030"/>
                  </a:lnTo>
                  <a:lnTo>
                    <a:pt x="5304" y="6006"/>
                  </a:lnTo>
                  <a:lnTo>
                    <a:pt x="5316" y="5982"/>
                  </a:lnTo>
                  <a:lnTo>
                    <a:pt x="5316" y="5964"/>
                  </a:lnTo>
                  <a:lnTo>
                    <a:pt x="5286" y="5946"/>
                  </a:lnTo>
                  <a:lnTo>
                    <a:pt x="5244" y="5952"/>
                  </a:lnTo>
                  <a:lnTo>
                    <a:pt x="5238" y="5958"/>
                  </a:lnTo>
                  <a:lnTo>
                    <a:pt x="5226" y="5940"/>
                  </a:lnTo>
                  <a:lnTo>
                    <a:pt x="5232" y="5928"/>
                  </a:lnTo>
                  <a:lnTo>
                    <a:pt x="5190" y="5922"/>
                  </a:lnTo>
                  <a:lnTo>
                    <a:pt x="5172" y="5898"/>
                  </a:lnTo>
                  <a:lnTo>
                    <a:pt x="5184" y="5874"/>
                  </a:lnTo>
                  <a:lnTo>
                    <a:pt x="5178" y="5850"/>
                  </a:lnTo>
                  <a:lnTo>
                    <a:pt x="5136" y="5862"/>
                  </a:lnTo>
                  <a:lnTo>
                    <a:pt x="5118" y="5844"/>
                  </a:lnTo>
                  <a:lnTo>
                    <a:pt x="5130" y="5832"/>
                  </a:lnTo>
                  <a:lnTo>
                    <a:pt x="5124" y="5808"/>
                  </a:lnTo>
                  <a:lnTo>
                    <a:pt x="5052" y="5820"/>
                  </a:lnTo>
                  <a:lnTo>
                    <a:pt x="5016" y="5844"/>
                  </a:lnTo>
                  <a:lnTo>
                    <a:pt x="4998" y="5814"/>
                  </a:lnTo>
                  <a:lnTo>
                    <a:pt x="5004" y="5778"/>
                  </a:lnTo>
                  <a:lnTo>
                    <a:pt x="4986" y="5760"/>
                  </a:lnTo>
                  <a:lnTo>
                    <a:pt x="4974" y="5742"/>
                  </a:lnTo>
                  <a:lnTo>
                    <a:pt x="4944" y="5730"/>
                  </a:lnTo>
                  <a:lnTo>
                    <a:pt x="4944" y="5712"/>
                  </a:lnTo>
                  <a:lnTo>
                    <a:pt x="4962" y="5688"/>
                  </a:lnTo>
                  <a:lnTo>
                    <a:pt x="4950" y="5670"/>
                  </a:lnTo>
                  <a:lnTo>
                    <a:pt x="4962" y="5646"/>
                  </a:lnTo>
                  <a:lnTo>
                    <a:pt x="4980" y="5628"/>
                  </a:lnTo>
                  <a:lnTo>
                    <a:pt x="4998" y="5634"/>
                  </a:lnTo>
                  <a:lnTo>
                    <a:pt x="5010" y="5616"/>
                  </a:lnTo>
                  <a:lnTo>
                    <a:pt x="4998" y="5592"/>
                  </a:lnTo>
                  <a:lnTo>
                    <a:pt x="5010" y="5574"/>
                  </a:lnTo>
                  <a:lnTo>
                    <a:pt x="5022" y="5568"/>
                  </a:lnTo>
                  <a:lnTo>
                    <a:pt x="5022" y="5544"/>
                  </a:lnTo>
                  <a:lnTo>
                    <a:pt x="5052" y="5532"/>
                  </a:lnTo>
                  <a:lnTo>
                    <a:pt x="5058" y="5514"/>
                  </a:lnTo>
                  <a:lnTo>
                    <a:pt x="5058" y="5484"/>
                  </a:lnTo>
                  <a:lnTo>
                    <a:pt x="5070" y="5424"/>
                  </a:lnTo>
                  <a:lnTo>
                    <a:pt x="5064" y="5382"/>
                  </a:lnTo>
                  <a:lnTo>
                    <a:pt x="5040" y="5334"/>
                  </a:lnTo>
                  <a:lnTo>
                    <a:pt x="5040" y="5292"/>
                  </a:lnTo>
                  <a:lnTo>
                    <a:pt x="5010" y="5268"/>
                  </a:lnTo>
                  <a:lnTo>
                    <a:pt x="4986" y="5268"/>
                  </a:lnTo>
                  <a:lnTo>
                    <a:pt x="4980" y="5226"/>
                  </a:lnTo>
                  <a:lnTo>
                    <a:pt x="4950" y="5202"/>
                  </a:lnTo>
                  <a:lnTo>
                    <a:pt x="4926" y="5166"/>
                  </a:lnTo>
                  <a:lnTo>
                    <a:pt x="4890" y="5166"/>
                  </a:lnTo>
                  <a:lnTo>
                    <a:pt x="4866" y="5178"/>
                  </a:lnTo>
                  <a:lnTo>
                    <a:pt x="4830" y="5166"/>
                  </a:lnTo>
                  <a:lnTo>
                    <a:pt x="4806" y="5178"/>
                  </a:lnTo>
                  <a:lnTo>
                    <a:pt x="4782" y="5154"/>
                  </a:lnTo>
                  <a:lnTo>
                    <a:pt x="4752" y="5142"/>
                  </a:lnTo>
                  <a:lnTo>
                    <a:pt x="4734" y="5148"/>
                  </a:lnTo>
                  <a:lnTo>
                    <a:pt x="4704" y="5142"/>
                  </a:lnTo>
                  <a:lnTo>
                    <a:pt x="4692" y="5118"/>
                  </a:lnTo>
                  <a:lnTo>
                    <a:pt x="4716" y="5094"/>
                  </a:lnTo>
                  <a:lnTo>
                    <a:pt x="4716" y="5076"/>
                  </a:lnTo>
                  <a:lnTo>
                    <a:pt x="4698" y="5052"/>
                  </a:lnTo>
                  <a:lnTo>
                    <a:pt x="4692" y="5028"/>
                  </a:lnTo>
                  <a:lnTo>
                    <a:pt x="4668" y="5034"/>
                  </a:lnTo>
                  <a:lnTo>
                    <a:pt x="4650" y="5040"/>
                  </a:lnTo>
                  <a:lnTo>
                    <a:pt x="4638" y="5016"/>
                  </a:lnTo>
                  <a:lnTo>
                    <a:pt x="4662" y="4980"/>
                  </a:lnTo>
                  <a:lnTo>
                    <a:pt x="4656" y="4968"/>
                  </a:lnTo>
                  <a:lnTo>
                    <a:pt x="4632" y="4974"/>
                  </a:lnTo>
                  <a:lnTo>
                    <a:pt x="4614" y="4950"/>
                  </a:lnTo>
                  <a:lnTo>
                    <a:pt x="4590" y="4944"/>
                  </a:lnTo>
                  <a:lnTo>
                    <a:pt x="4524" y="4980"/>
                  </a:lnTo>
                  <a:lnTo>
                    <a:pt x="4530" y="5004"/>
                  </a:lnTo>
                  <a:lnTo>
                    <a:pt x="4512" y="5016"/>
                  </a:lnTo>
                  <a:lnTo>
                    <a:pt x="4458" y="5004"/>
                  </a:lnTo>
                  <a:lnTo>
                    <a:pt x="4416" y="5010"/>
                  </a:lnTo>
                  <a:lnTo>
                    <a:pt x="4386" y="4974"/>
                  </a:lnTo>
                  <a:lnTo>
                    <a:pt x="4356" y="4998"/>
                  </a:lnTo>
                  <a:lnTo>
                    <a:pt x="4332" y="5004"/>
                  </a:lnTo>
                  <a:lnTo>
                    <a:pt x="4332" y="5034"/>
                  </a:lnTo>
                  <a:lnTo>
                    <a:pt x="4296" y="5070"/>
                  </a:lnTo>
                  <a:lnTo>
                    <a:pt x="4242" y="5082"/>
                  </a:lnTo>
                  <a:lnTo>
                    <a:pt x="4206" y="5088"/>
                  </a:lnTo>
                  <a:lnTo>
                    <a:pt x="4182" y="5118"/>
                  </a:lnTo>
                  <a:lnTo>
                    <a:pt x="4170" y="5142"/>
                  </a:lnTo>
                  <a:lnTo>
                    <a:pt x="4140" y="5154"/>
                  </a:lnTo>
                  <a:lnTo>
                    <a:pt x="4140" y="5172"/>
                  </a:lnTo>
                  <a:lnTo>
                    <a:pt x="4116" y="5166"/>
                  </a:lnTo>
                  <a:lnTo>
                    <a:pt x="4092" y="5178"/>
                  </a:lnTo>
                  <a:lnTo>
                    <a:pt x="4080" y="5214"/>
                  </a:lnTo>
                  <a:lnTo>
                    <a:pt x="4050" y="5214"/>
                  </a:lnTo>
                  <a:lnTo>
                    <a:pt x="3996" y="5226"/>
                  </a:lnTo>
                  <a:lnTo>
                    <a:pt x="3978" y="5226"/>
                  </a:lnTo>
                  <a:lnTo>
                    <a:pt x="3966" y="5232"/>
                  </a:lnTo>
                  <a:lnTo>
                    <a:pt x="3942" y="5196"/>
                  </a:lnTo>
                  <a:lnTo>
                    <a:pt x="3906" y="5196"/>
                  </a:lnTo>
                  <a:lnTo>
                    <a:pt x="3864" y="5214"/>
                  </a:lnTo>
                  <a:lnTo>
                    <a:pt x="3834" y="5202"/>
                  </a:lnTo>
                  <a:lnTo>
                    <a:pt x="3762" y="5190"/>
                  </a:lnTo>
                  <a:lnTo>
                    <a:pt x="3744" y="5172"/>
                  </a:lnTo>
                  <a:lnTo>
                    <a:pt x="3696" y="5178"/>
                  </a:lnTo>
                  <a:lnTo>
                    <a:pt x="3624" y="5214"/>
                  </a:lnTo>
                  <a:lnTo>
                    <a:pt x="3588" y="5280"/>
                  </a:lnTo>
                  <a:lnTo>
                    <a:pt x="3558" y="5292"/>
                  </a:lnTo>
                  <a:lnTo>
                    <a:pt x="3528" y="5274"/>
                  </a:lnTo>
                  <a:lnTo>
                    <a:pt x="3522" y="5238"/>
                  </a:lnTo>
                  <a:lnTo>
                    <a:pt x="3504" y="5208"/>
                  </a:lnTo>
                  <a:lnTo>
                    <a:pt x="3468" y="5214"/>
                  </a:lnTo>
                  <a:lnTo>
                    <a:pt x="3444" y="5232"/>
                  </a:lnTo>
                  <a:lnTo>
                    <a:pt x="3408" y="5232"/>
                  </a:lnTo>
                  <a:lnTo>
                    <a:pt x="3366" y="5244"/>
                  </a:lnTo>
                  <a:lnTo>
                    <a:pt x="3354" y="5238"/>
                  </a:lnTo>
                  <a:lnTo>
                    <a:pt x="3312" y="5250"/>
                  </a:lnTo>
                  <a:lnTo>
                    <a:pt x="3288" y="5244"/>
                  </a:lnTo>
                  <a:lnTo>
                    <a:pt x="3258" y="5208"/>
                  </a:lnTo>
                  <a:lnTo>
                    <a:pt x="3210" y="5190"/>
                  </a:lnTo>
                  <a:lnTo>
                    <a:pt x="3204" y="5160"/>
                  </a:lnTo>
                  <a:lnTo>
                    <a:pt x="3162" y="5142"/>
                  </a:lnTo>
                  <a:lnTo>
                    <a:pt x="3108" y="5136"/>
                  </a:lnTo>
                  <a:lnTo>
                    <a:pt x="3078" y="5166"/>
                  </a:lnTo>
                  <a:lnTo>
                    <a:pt x="3048" y="5172"/>
                  </a:lnTo>
                  <a:lnTo>
                    <a:pt x="3024" y="5190"/>
                  </a:lnTo>
                  <a:lnTo>
                    <a:pt x="2982" y="5166"/>
                  </a:lnTo>
                  <a:lnTo>
                    <a:pt x="2958" y="5172"/>
                  </a:lnTo>
                  <a:lnTo>
                    <a:pt x="2940" y="5142"/>
                  </a:lnTo>
                  <a:lnTo>
                    <a:pt x="2952" y="5082"/>
                  </a:lnTo>
                  <a:lnTo>
                    <a:pt x="2910" y="5082"/>
                  </a:lnTo>
                  <a:lnTo>
                    <a:pt x="2862" y="5094"/>
                  </a:lnTo>
                  <a:lnTo>
                    <a:pt x="2826" y="5064"/>
                  </a:lnTo>
                  <a:lnTo>
                    <a:pt x="2820" y="5022"/>
                  </a:lnTo>
                  <a:lnTo>
                    <a:pt x="2790" y="5004"/>
                  </a:lnTo>
                  <a:lnTo>
                    <a:pt x="2754" y="5004"/>
                  </a:lnTo>
                  <a:lnTo>
                    <a:pt x="2742" y="4992"/>
                  </a:lnTo>
                  <a:lnTo>
                    <a:pt x="2724" y="5010"/>
                  </a:lnTo>
                  <a:lnTo>
                    <a:pt x="2724" y="5052"/>
                  </a:lnTo>
                  <a:lnTo>
                    <a:pt x="2706" y="5058"/>
                  </a:lnTo>
                  <a:lnTo>
                    <a:pt x="2694" y="5028"/>
                  </a:lnTo>
                  <a:lnTo>
                    <a:pt x="2664" y="4998"/>
                  </a:lnTo>
                  <a:lnTo>
                    <a:pt x="2652" y="4980"/>
                  </a:lnTo>
                  <a:lnTo>
                    <a:pt x="2622" y="4962"/>
                  </a:lnTo>
                  <a:lnTo>
                    <a:pt x="2586" y="4962"/>
                  </a:lnTo>
                  <a:lnTo>
                    <a:pt x="2538" y="4920"/>
                  </a:lnTo>
                  <a:lnTo>
                    <a:pt x="2520" y="4902"/>
                  </a:lnTo>
                  <a:lnTo>
                    <a:pt x="2478" y="4902"/>
                  </a:lnTo>
                  <a:lnTo>
                    <a:pt x="2466" y="4890"/>
                  </a:lnTo>
                  <a:lnTo>
                    <a:pt x="2406" y="4872"/>
                  </a:lnTo>
                  <a:lnTo>
                    <a:pt x="2370" y="4872"/>
                  </a:lnTo>
                  <a:lnTo>
                    <a:pt x="2352" y="4896"/>
                  </a:lnTo>
                  <a:lnTo>
                    <a:pt x="2334" y="4890"/>
                  </a:lnTo>
                  <a:lnTo>
                    <a:pt x="2304" y="4890"/>
                  </a:lnTo>
                  <a:lnTo>
                    <a:pt x="2292" y="4878"/>
                  </a:lnTo>
                  <a:lnTo>
                    <a:pt x="2250" y="4854"/>
                  </a:lnTo>
                  <a:lnTo>
                    <a:pt x="2244" y="4866"/>
                  </a:lnTo>
                  <a:lnTo>
                    <a:pt x="2238" y="4866"/>
                  </a:lnTo>
                  <a:lnTo>
                    <a:pt x="2226" y="4842"/>
                  </a:lnTo>
                  <a:lnTo>
                    <a:pt x="2202" y="4842"/>
                  </a:lnTo>
                  <a:lnTo>
                    <a:pt x="2184" y="4806"/>
                  </a:lnTo>
                  <a:lnTo>
                    <a:pt x="2160" y="4800"/>
                  </a:lnTo>
                  <a:lnTo>
                    <a:pt x="2130" y="4770"/>
                  </a:lnTo>
                  <a:lnTo>
                    <a:pt x="2094" y="4764"/>
                  </a:lnTo>
                  <a:lnTo>
                    <a:pt x="2082" y="4752"/>
                  </a:lnTo>
                  <a:lnTo>
                    <a:pt x="2046" y="4752"/>
                  </a:lnTo>
                  <a:lnTo>
                    <a:pt x="2028" y="4776"/>
                  </a:lnTo>
                  <a:lnTo>
                    <a:pt x="1992" y="4758"/>
                  </a:lnTo>
                  <a:lnTo>
                    <a:pt x="1986" y="4728"/>
                  </a:lnTo>
                  <a:lnTo>
                    <a:pt x="1968" y="4728"/>
                  </a:lnTo>
                  <a:lnTo>
                    <a:pt x="1968" y="4704"/>
                  </a:lnTo>
                  <a:lnTo>
                    <a:pt x="1950" y="4680"/>
                  </a:lnTo>
                  <a:lnTo>
                    <a:pt x="1932" y="4674"/>
                  </a:lnTo>
                  <a:lnTo>
                    <a:pt x="1944" y="4656"/>
                  </a:lnTo>
                  <a:lnTo>
                    <a:pt x="1926" y="4626"/>
                  </a:lnTo>
                  <a:lnTo>
                    <a:pt x="1932" y="4572"/>
                  </a:lnTo>
                  <a:lnTo>
                    <a:pt x="1896" y="4554"/>
                  </a:lnTo>
                  <a:lnTo>
                    <a:pt x="1890" y="4530"/>
                  </a:lnTo>
                  <a:lnTo>
                    <a:pt x="1884" y="4512"/>
                  </a:lnTo>
                  <a:lnTo>
                    <a:pt x="1878" y="4512"/>
                  </a:lnTo>
                  <a:lnTo>
                    <a:pt x="1926" y="4470"/>
                  </a:lnTo>
                  <a:lnTo>
                    <a:pt x="1950" y="4482"/>
                  </a:lnTo>
                  <a:lnTo>
                    <a:pt x="1956" y="4500"/>
                  </a:lnTo>
                  <a:lnTo>
                    <a:pt x="1974" y="4470"/>
                  </a:lnTo>
                  <a:lnTo>
                    <a:pt x="1968" y="4422"/>
                  </a:lnTo>
                  <a:lnTo>
                    <a:pt x="1950" y="4356"/>
                  </a:lnTo>
                  <a:lnTo>
                    <a:pt x="1908" y="4350"/>
                  </a:lnTo>
                  <a:lnTo>
                    <a:pt x="1878" y="4290"/>
                  </a:lnTo>
                  <a:lnTo>
                    <a:pt x="1884" y="4224"/>
                  </a:lnTo>
                  <a:lnTo>
                    <a:pt x="1860" y="4188"/>
                  </a:lnTo>
                  <a:lnTo>
                    <a:pt x="1806" y="4164"/>
                  </a:lnTo>
                  <a:lnTo>
                    <a:pt x="1770" y="4122"/>
                  </a:lnTo>
                  <a:lnTo>
                    <a:pt x="1740" y="4056"/>
                  </a:lnTo>
                  <a:lnTo>
                    <a:pt x="1692" y="4026"/>
                  </a:lnTo>
                  <a:lnTo>
                    <a:pt x="1632" y="4008"/>
                  </a:lnTo>
                  <a:lnTo>
                    <a:pt x="1626" y="3978"/>
                  </a:lnTo>
                  <a:lnTo>
                    <a:pt x="1596" y="3972"/>
                  </a:lnTo>
                  <a:lnTo>
                    <a:pt x="1536" y="3972"/>
                  </a:lnTo>
                  <a:lnTo>
                    <a:pt x="1476" y="3966"/>
                  </a:lnTo>
                  <a:lnTo>
                    <a:pt x="1458" y="3948"/>
                  </a:lnTo>
                  <a:lnTo>
                    <a:pt x="1434" y="3930"/>
                  </a:lnTo>
                  <a:lnTo>
                    <a:pt x="1428" y="3894"/>
                  </a:lnTo>
                  <a:lnTo>
                    <a:pt x="1392" y="3870"/>
                  </a:lnTo>
                  <a:lnTo>
                    <a:pt x="1320" y="3780"/>
                  </a:lnTo>
                  <a:lnTo>
                    <a:pt x="1302" y="3732"/>
                  </a:lnTo>
                  <a:lnTo>
                    <a:pt x="1278" y="3714"/>
                  </a:lnTo>
                  <a:lnTo>
                    <a:pt x="1260" y="3714"/>
                  </a:lnTo>
                  <a:lnTo>
                    <a:pt x="1248" y="3726"/>
                  </a:lnTo>
                  <a:lnTo>
                    <a:pt x="1230" y="3738"/>
                  </a:lnTo>
                  <a:lnTo>
                    <a:pt x="1206" y="3738"/>
                  </a:lnTo>
                  <a:lnTo>
                    <a:pt x="1188" y="3744"/>
                  </a:lnTo>
                  <a:lnTo>
                    <a:pt x="1158" y="3720"/>
                  </a:lnTo>
                  <a:lnTo>
                    <a:pt x="1140" y="3726"/>
                  </a:lnTo>
                  <a:lnTo>
                    <a:pt x="1122" y="3738"/>
                  </a:lnTo>
                  <a:lnTo>
                    <a:pt x="1098" y="3732"/>
                  </a:lnTo>
                  <a:lnTo>
                    <a:pt x="1146" y="3696"/>
                  </a:lnTo>
                  <a:lnTo>
                    <a:pt x="1140" y="3672"/>
                  </a:lnTo>
                  <a:lnTo>
                    <a:pt x="1074" y="3672"/>
                  </a:lnTo>
                  <a:lnTo>
                    <a:pt x="1056" y="3690"/>
                  </a:lnTo>
                  <a:lnTo>
                    <a:pt x="996" y="3696"/>
                  </a:lnTo>
                  <a:lnTo>
                    <a:pt x="990" y="3672"/>
                  </a:lnTo>
                  <a:lnTo>
                    <a:pt x="948" y="3678"/>
                  </a:lnTo>
                  <a:lnTo>
                    <a:pt x="876" y="3720"/>
                  </a:lnTo>
                  <a:lnTo>
                    <a:pt x="852" y="3732"/>
                  </a:lnTo>
                  <a:lnTo>
                    <a:pt x="846" y="3762"/>
                  </a:lnTo>
                  <a:lnTo>
                    <a:pt x="822" y="3780"/>
                  </a:lnTo>
                  <a:lnTo>
                    <a:pt x="768" y="3804"/>
                  </a:lnTo>
                  <a:lnTo>
                    <a:pt x="762" y="3816"/>
                  </a:lnTo>
                  <a:lnTo>
                    <a:pt x="738" y="3834"/>
                  </a:lnTo>
                  <a:lnTo>
                    <a:pt x="702" y="3834"/>
                  </a:lnTo>
                  <a:lnTo>
                    <a:pt x="672" y="3822"/>
                  </a:lnTo>
                  <a:lnTo>
                    <a:pt x="672" y="3804"/>
                  </a:lnTo>
                  <a:lnTo>
                    <a:pt x="648" y="3780"/>
                  </a:lnTo>
                  <a:lnTo>
                    <a:pt x="648" y="3726"/>
                  </a:lnTo>
                  <a:lnTo>
                    <a:pt x="642" y="3696"/>
                  </a:lnTo>
                  <a:lnTo>
                    <a:pt x="642" y="3660"/>
                  </a:lnTo>
                  <a:lnTo>
                    <a:pt x="630" y="3636"/>
                  </a:lnTo>
                  <a:lnTo>
                    <a:pt x="606" y="3636"/>
                  </a:lnTo>
                  <a:lnTo>
                    <a:pt x="600" y="3612"/>
                  </a:lnTo>
                  <a:lnTo>
                    <a:pt x="606" y="3576"/>
                  </a:lnTo>
                  <a:lnTo>
                    <a:pt x="606" y="3558"/>
                  </a:lnTo>
                  <a:lnTo>
                    <a:pt x="576" y="3540"/>
                  </a:lnTo>
                  <a:lnTo>
                    <a:pt x="552" y="3528"/>
                  </a:lnTo>
                  <a:lnTo>
                    <a:pt x="516" y="3528"/>
                  </a:lnTo>
                  <a:lnTo>
                    <a:pt x="498" y="3552"/>
                  </a:lnTo>
                  <a:lnTo>
                    <a:pt x="492" y="3588"/>
                  </a:lnTo>
                  <a:lnTo>
                    <a:pt x="474" y="3606"/>
                  </a:lnTo>
                  <a:lnTo>
                    <a:pt x="462" y="3624"/>
                  </a:lnTo>
                  <a:lnTo>
                    <a:pt x="468" y="3660"/>
                  </a:lnTo>
                  <a:lnTo>
                    <a:pt x="450" y="3690"/>
                  </a:lnTo>
                  <a:lnTo>
                    <a:pt x="414" y="3696"/>
                  </a:lnTo>
                  <a:lnTo>
                    <a:pt x="408" y="3678"/>
                  </a:lnTo>
                  <a:lnTo>
                    <a:pt x="396" y="3678"/>
                  </a:lnTo>
                  <a:lnTo>
                    <a:pt x="384" y="3696"/>
                  </a:lnTo>
                  <a:lnTo>
                    <a:pt x="348" y="3702"/>
                  </a:lnTo>
                  <a:lnTo>
                    <a:pt x="348" y="3720"/>
                  </a:lnTo>
                  <a:lnTo>
                    <a:pt x="360" y="3738"/>
                  </a:lnTo>
                  <a:lnTo>
                    <a:pt x="360" y="3756"/>
                  </a:lnTo>
                  <a:lnTo>
                    <a:pt x="312" y="3756"/>
                  </a:lnTo>
                  <a:lnTo>
                    <a:pt x="294" y="3732"/>
                  </a:lnTo>
                  <a:lnTo>
                    <a:pt x="276" y="3726"/>
                  </a:lnTo>
                  <a:lnTo>
                    <a:pt x="258" y="3738"/>
                  </a:lnTo>
                  <a:lnTo>
                    <a:pt x="240" y="3744"/>
                  </a:lnTo>
                  <a:lnTo>
                    <a:pt x="222" y="3762"/>
                  </a:lnTo>
                  <a:lnTo>
                    <a:pt x="192" y="3780"/>
                  </a:lnTo>
                  <a:lnTo>
                    <a:pt x="138" y="3792"/>
                  </a:lnTo>
                  <a:lnTo>
                    <a:pt x="120" y="3780"/>
                  </a:lnTo>
                  <a:lnTo>
                    <a:pt x="96" y="3756"/>
                  </a:lnTo>
                  <a:lnTo>
                    <a:pt x="108" y="3672"/>
                  </a:lnTo>
                  <a:lnTo>
                    <a:pt x="138" y="3600"/>
                  </a:lnTo>
                  <a:lnTo>
                    <a:pt x="156" y="3588"/>
                  </a:lnTo>
                  <a:lnTo>
                    <a:pt x="150" y="3546"/>
                  </a:lnTo>
                  <a:lnTo>
                    <a:pt x="120" y="3534"/>
                  </a:lnTo>
                  <a:lnTo>
                    <a:pt x="102" y="3498"/>
                  </a:lnTo>
                  <a:lnTo>
                    <a:pt x="120" y="3468"/>
                  </a:lnTo>
                  <a:lnTo>
                    <a:pt x="108" y="3438"/>
                  </a:lnTo>
                  <a:lnTo>
                    <a:pt x="66" y="3438"/>
                  </a:lnTo>
                  <a:lnTo>
                    <a:pt x="42" y="3450"/>
                  </a:lnTo>
                  <a:lnTo>
                    <a:pt x="0" y="3402"/>
                  </a:lnTo>
                  <a:lnTo>
                    <a:pt x="0" y="3354"/>
                  </a:lnTo>
                  <a:lnTo>
                    <a:pt x="30" y="3336"/>
                  </a:lnTo>
                  <a:lnTo>
                    <a:pt x="96" y="3342"/>
                  </a:lnTo>
                  <a:lnTo>
                    <a:pt x="126" y="3336"/>
                  </a:lnTo>
                  <a:lnTo>
                    <a:pt x="132" y="3306"/>
                  </a:lnTo>
                  <a:lnTo>
                    <a:pt x="192" y="3288"/>
                  </a:lnTo>
                  <a:lnTo>
                    <a:pt x="180" y="3264"/>
                  </a:lnTo>
                  <a:lnTo>
                    <a:pt x="168" y="3252"/>
                  </a:lnTo>
                  <a:lnTo>
                    <a:pt x="234" y="3240"/>
                  </a:lnTo>
                  <a:lnTo>
                    <a:pt x="288" y="3216"/>
                  </a:lnTo>
                  <a:lnTo>
                    <a:pt x="288" y="3192"/>
                  </a:lnTo>
                  <a:lnTo>
                    <a:pt x="240" y="3168"/>
                  </a:lnTo>
                  <a:lnTo>
                    <a:pt x="240" y="3138"/>
                  </a:lnTo>
                  <a:lnTo>
                    <a:pt x="282" y="3126"/>
                  </a:lnTo>
                  <a:lnTo>
                    <a:pt x="324" y="3096"/>
                  </a:lnTo>
                  <a:lnTo>
                    <a:pt x="354" y="3096"/>
                  </a:lnTo>
                  <a:lnTo>
                    <a:pt x="402" y="3054"/>
                  </a:lnTo>
                  <a:lnTo>
                    <a:pt x="432" y="3084"/>
                  </a:lnTo>
                  <a:lnTo>
                    <a:pt x="444" y="3102"/>
                  </a:lnTo>
                  <a:lnTo>
                    <a:pt x="522" y="3096"/>
                  </a:lnTo>
                  <a:lnTo>
                    <a:pt x="576" y="3096"/>
                  </a:lnTo>
                  <a:lnTo>
                    <a:pt x="618" y="3054"/>
                  </a:lnTo>
                  <a:lnTo>
                    <a:pt x="612" y="3024"/>
                  </a:lnTo>
                  <a:lnTo>
                    <a:pt x="534" y="2970"/>
                  </a:lnTo>
                  <a:lnTo>
                    <a:pt x="516" y="2970"/>
                  </a:lnTo>
                  <a:lnTo>
                    <a:pt x="510" y="3006"/>
                  </a:lnTo>
                  <a:lnTo>
                    <a:pt x="486" y="3030"/>
                  </a:lnTo>
                  <a:lnTo>
                    <a:pt x="456" y="3024"/>
                  </a:lnTo>
                  <a:lnTo>
                    <a:pt x="426" y="3000"/>
                  </a:lnTo>
                  <a:lnTo>
                    <a:pt x="360" y="2982"/>
                  </a:lnTo>
                  <a:lnTo>
                    <a:pt x="330" y="2964"/>
                  </a:lnTo>
                  <a:lnTo>
                    <a:pt x="354" y="2928"/>
                  </a:lnTo>
                  <a:lnTo>
                    <a:pt x="402" y="2862"/>
                  </a:lnTo>
                  <a:lnTo>
                    <a:pt x="402" y="2832"/>
                  </a:lnTo>
                  <a:lnTo>
                    <a:pt x="384" y="2832"/>
                  </a:lnTo>
                  <a:lnTo>
                    <a:pt x="390" y="2820"/>
                  </a:lnTo>
                  <a:lnTo>
                    <a:pt x="426" y="2796"/>
                  </a:lnTo>
                  <a:lnTo>
                    <a:pt x="414" y="2784"/>
                  </a:lnTo>
                  <a:lnTo>
                    <a:pt x="444" y="2754"/>
                  </a:lnTo>
                  <a:lnTo>
                    <a:pt x="492" y="2760"/>
                  </a:lnTo>
                  <a:lnTo>
                    <a:pt x="522" y="2772"/>
                  </a:lnTo>
                  <a:lnTo>
                    <a:pt x="630" y="2784"/>
                  </a:lnTo>
                  <a:lnTo>
                    <a:pt x="726" y="2784"/>
                  </a:lnTo>
                  <a:lnTo>
                    <a:pt x="774" y="2778"/>
                  </a:lnTo>
                  <a:lnTo>
                    <a:pt x="774" y="2736"/>
                  </a:lnTo>
                  <a:lnTo>
                    <a:pt x="762" y="2676"/>
                  </a:lnTo>
                  <a:lnTo>
                    <a:pt x="780" y="2670"/>
                  </a:lnTo>
                  <a:lnTo>
                    <a:pt x="810" y="2676"/>
                  </a:lnTo>
                  <a:lnTo>
                    <a:pt x="846" y="2676"/>
                  </a:lnTo>
                  <a:lnTo>
                    <a:pt x="864" y="2670"/>
                  </a:lnTo>
                  <a:lnTo>
                    <a:pt x="912" y="2670"/>
                  </a:lnTo>
                  <a:lnTo>
                    <a:pt x="942" y="2682"/>
                  </a:lnTo>
                  <a:lnTo>
                    <a:pt x="1002" y="2700"/>
                  </a:lnTo>
                  <a:lnTo>
                    <a:pt x="1092" y="2712"/>
                  </a:lnTo>
                  <a:lnTo>
                    <a:pt x="1116" y="2700"/>
                  </a:lnTo>
                  <a:lnTo>
                    <a:pt x="1146" y="2676"/>
                  </a:lnTo>
                  <a:lnTo>
                    <a:pt x="1182" y="2688"/>
                  </a:lnTo>
                  <a:lnTo>
                    <a:pt x="1218" y="2682"/>
                  </a:lnTo>
                  <a:lnTo>
                    <a:pt x="1290" y="2664"/>
                  </a:lnTo>
                  <a:lnTo>
                    <a:pt x="1368" y="2682"/>
                  </a:lnTo>
                  <a:lnTo>
                    <a:pt x="1416" y="2670"/>
                  </a:lnTo>
                  <a:lnTo>
                    <a:pt x="1512" y="2676"/>
                  </a:lnTo>
                  <a:lnTo>
                    <a:pt x="1578" y="2700"/>
                  </a:lnTo>
                  <a:lnTo>
                    <a:pt x="1602" y="2694"/>
                  </a:lnTo>
                  <a:lnTo>
                    <a:pt x="1668" y="2760"/>
                  </a:lnTo>
                  <a:lnTo>
                    <a:pt x="1740" y="2778"/>
                  </a:lnTo>
                  <a:lnTo>
                    <a:pt x="1764" y="2760"/>
                  </a:lnTo>
                  <a:lnTo>
                    <a:pt x="1764" y="2724"/>
                  </a:lnTo>
                  <a:lnTo>
                    <a:pt x="1794" y="2706"/>
                  </a:lnTo>
                  <a:lnTo>
                    <a:pt x="1800" y="2688"/>
                  </a:lnTo>
                  <a:lnTo>
                    <a:pt x="1812" y="2682"/>
                  </a:lnTo>
                  <a:lnTo>
                    <a:pt x="1788" y="2658"/>
                  </a:lnTo>
                  <a:lnTo>
                    <a:pt x="1794" y="2634"/>
                  </a:lnTo>
                  <a:lnTo>
                    <a:pt x="1812" y="2616"/>
                  </a:lnTo>
                  <a:lnTo>
                    <a:pt x="1800" y="2562"/>
                  </a:lnTo>
                  <a:lnTo>
                    <a:pt x="1770" y="2538"/>
                  </a:lnTo>
                  <a:lnTo>
                    <a:pt x="1764" y="2514"/>
                  </a:lnTo>
                  <a:lnTo>
                    <a:pt x="1734" y="2472"/>
                  </a:lnTo>
                  <a:lnTo>
                    <a:pt x="1728" y="2442"/>
                  </a:lnTo>
                  <a:lnTo>
                    <a:pt x="1716" y="2424"/>
                  </a:lnTo>
                  <a:lnTo>
                    <a:pt x="1716" y="2406"/>
                  </a:lnTo>
                  <a:lnTo>
                    <a:pt x="1698" y="2364"/>
                  </a:lnTo>
                  <a:lnTo>
                    <a:pt x="1722" y="2346"/>
                  </a:lnTo>
                  <a:lnTo>
                    <a:pt x="1722" y="2328"/>
                  </a:lnTo>
                  <a:lnTo>
                    <a:pt x="1644" y="2328"/>
                  </a:lnTo>
                  <a:lnTo>
                    <a:pt x="1614" y="2310"/>
                  </a:lnTo>
                  <a:lnTo>
                    <a:pt x="1614" y="2292"/>
                  </a:lnTo>
                  <a:lnTo>
                    <a:pt x="1644" y="2268"/>
                  </a:lnTo>
                  <a:lnTo>
                    <a:pt x="1668" y="2256"/>
                  </a:lnTo>
                  <a:lnTo>
                    <a:pt x="1686" y="2268"/>
                  </a:lnTo>
                  <a:lnTo>
                    <a:pt x="1710" y="2268"/>
                  </a:lnTo>
                  <a:lnTo>
                    <a:pt x="1758" y="2250"/>
                  </a:lnTo>
                  <a:lnTo>
                    <a:pt x="1824" y="2238"/>
                  </a:lnTo>
                  <a:lnTo>
                    <a:pt x="1860" y="2232"/>
                  </a:lnTo>
                  <a:lnTo>
                    <a:pt x="1884" y="2220"/>
                  </a:lnTo>
                  <a:lnTo>
                    <a:pt x="1902" y="2238"/>
                  </a:lnTo>
                  <a:lnTo>
                    <a:pt x="1926" y="2238"/>
                  </a:lnTo>
                  <a:lnTo>
                    <a:pt x="1944" y="2226"/>
                  </a:lnTo>
                  <a:lnTo>
                    <a:pt x="1962" y="2226"/>
                  </a:lnTo>
                  <a:lnTo>
                    <a:pt x="1968" y="2202"/>
                  </a:lnTo>
                  <a:lnTo>
                    <a:pt x="1980" y="2178"/>
                  </a:lnTo>
                  <a:lnTo>
                    <a:pt x="1944" y="2160"/>
                  </a:lnTo>
                  <a:lnTo>
                    <a:pt x="1926" y="2148"/>
                  </a:lnTo>
                  <a:lnTo>
                    <a:pt x="1932" y="2130"/>
                  </a:lnTo>
                  <a:lnTo>
                    <a:pt x="1932" y="2064"/>
                  </a:lnTo>
                  <a:lnTo>
                    <a:pt x="1950" y="1986"/>
                  </a:lnTo>
                  <a:lnTo>
                    <a:pt x="1950" y="1956"/>
                  </a:lnTo>
                  <a:lnTo>
                    <a:pt x="1962" y="1914"/>
                  </a:lnTo>
                  <a:lnTo>
                    <a:pt x="1980" y="1854"/>
                  </a:lnTo>
                  <a:lnTo>
                    <a:pt x="1998" y="1848"/>
                  </a:lnTo>
                  <a:lnTo>
                    <a:pt x="2028" y="1854"/>
                  </a:lnTo>
                  <a:lnTo>
                    <a:pt x="2088" y="1872"/>
                  </a:lnTo>
                  <a:lnTo>
                    <a:pt x="2130" y="1878"/>
                  </a:lnTo>
                  <a:lnTo>
                    <a:pt x="2190" y="1866"/>
                  </a:lnTo>
                  <a:lnTo>
                    <a:pt x="2220" y="1866"/>
                  </a:lnTo>
                  <a:lnTo>
                    <a:pt x="2226" y="1878"/>
                  </a:lnTo>
                  <a:lnTo>
                    <a:pt x="2238" y="1884"/>
                  </a:lnTo>
                  <a:lnTo>
                    <a:pt x="2262" y="1878"/>
                  </a:lnTo>
                  <a:lnTo>
                    <a:pt x="2286" y="1848"/>
                  </a:lnTo>
                  <a:lnTo>
                    <a:pt x="2322" y="1842"/>
                  </a:lnTo>
                  <a:lnTo>
                    <a:pt x="2364" y="1800"/>
                  </a:lnTo>
                  <a:lnTo>
                    <a:pt x="2364" y="1782"/>
                  </a:lnTo>
                  <a:lnTo>
                    <a:pt x="2334" y="1746"/>
                  </a:lnTo>
                  <a:lnTo>
                    <a:pt x="2304" y="1692"/>
                  </a:lnTo>
                  <a:lnTo>
                    <a:pt x="2304" y="1632"/>
                  </a:lnTo>
                  <a:lnTo>
                    <a:pt x="2310" y="1602"/>
                  </a:lnTo>
                  <a:lnTo>
                    <a:pt x="2340" y="1584"/>
                  </a:lnTo>
                  <a:lnTo>
                    <a:pt x="2382" y="1566"/>
                  </a:lnTo>
                  <a:lnTo>
                    <a:pt x="2400" y="1536"/>
                  </a:lnTo>
                  <a:lnTo>
                    <a:pt x="2394" y="1524"/>
                  </a:lnTo>
                  <a:lnTo>
                    <a:pt x="2394" y="1500"/>
                  </a:lnTo>
                  <a:lnTo>
                    <a:pt x="2436" y="1458"/>
                  </a:lnTo>
                  <a:lnTo>
                    <a:pt x="2460" y="1446"/>
                  </a:lnTo>
                  <a:lnTo>
                    <a:pt x="2490" y="1422"/>
                  </a:lnTo>
                  <a:lnTo>
                    <a:pt x="2484" y="1416"/>
                  </a:lnTo>
                  <a:lnTo>
                    <a:pt x="2502" y="1416"/>
                  </a:lnTo>
                  <a:lnTo>
                    <a:pt x="2532" y="1428"/>
                  </a:lnTo>
                  <a:lnTo>
                    <a:pt x="2544" y="1428"/>
                  </a:lnTo>
                  <a:lnTo>
                    <a:pt x="2550" y="1440"/>
                  </a:lnTo>
                  <a:lnTo>
                    <a:pt x="2550" y="1470"/>
                  </a:lnTo>
                  <a:lnTo>
                    <a:pt x="2556" y="1482"/>
                  </a:lnTo>
                  <a:lnTo>
                    <a:pt x="2568" y="1500"/>
                  </a:lnTo>
                  <a:lnTo>
                    <a:pt x="2580" y="1494"/>
                  </a:lnTo>
                  <a:lnTo>
                    <a:pt x="2580" y="1488"/>
                  </a:lnTo>
                  <a:lnTo>
                    <a:pt x="2586" y="1488"/>
                  </a:lnTo>
                  <a:lnTo>
                    <a:pt x="2592" y="1500"/>
                  </a:lnTo>
                  <a:lnTo>
                    <a:pt x="2604" y="1536"/>
                  </a:lnTo>
                  <a:lnTo>
                    <a:pt x="2622" y="1548"/>
                  </a:lnTo>
                  <a:lnTo>
                    <a:pt x="2634" y="1554"/>
                  </a:lnTo>
                  <a:lnTo>
                    <a:pt x="2658" y="1578"/>
                  </a:lnTo>
                  <a:lnTo>
                    <a:pt x="2688" y="1596"/>
                  </a:lnTo>
                  <a:lnTo>
                    <a:pt x="2712" y="1620"/>
                  </a:lnTo>
                  <a:lnTo>
                    <a:pt x="2712" y="1632"/>
                  </a:lnTo>
                  <a:lnTo>
                    <a:pt x="2718" y="1650"/>
                  </a:lnTo>
                  <a:lnTo>
                    <a:pt x="2754" y="1668"/>
                  </a:lnTo>
                  <a:lnTo>
                    <a:pt x="2766" y="1668"/>
                  </a:lnTo>
                  <a:lnTo>
                    <a:pt x="2772" y="1650"/>
                  </a:lnTo>
                  <a:lnTo>
                    <a:pt x="2784" y="1638"/>
                  </a:lnTo>
                  <a:lnTo>
                    <a:pt x="2814" y="1626"/>
                  </a:lnTo>
                  <a:lnTo>
                    <a:pt x="2844" y="1626"/>
                  </a:lnTo>
                  <a:lnTo>
                    <a:pt x="2850" y="1638"/>
                  </a:lnTo>
                  <a:lnTo>
                    <a:pt x="2874" y="1662"/>
                  </a:lnTo>
                  <a:lnTo>
                    <a:pt x="2892" y="1668"/>
                  </a:lnTo>
                  <a:lnTo>
                    <a:pt x="2910" y="1662"/>
                  </a:lnTo>
                  <a:lnTo>
                    <a:pt x="2922" y="1650"/>
                  </a:lnTo>
                  <a:lnTo>
                    <a:pt x="2946" y="1650"/>
                  </a:lnTo>
                  <a:lnTo>
                    <a:pt x="2970" y="1656"/>
                  </a:lnTo>
                  <a:lnTo>
                    <a:pt x="2982" y="1674"/>
                  </a:lnTo>
                  <a:lnTo>
                    <a:pt x="3006" y="1680"/>
                  </a:lnTo>
                  <a:lnTo>
                    <a:pt x="3030" y="1698"/>
                  </a:lnTo>
                  <a:lnTo>
                    <a:pt x="3048" y="1722"/>
                  </a:lnTo>
                  <a:lnTo>
                    <a:pt x="3048" y="1740"/>
                  </a:lnTo>
                  <a:lnTo>
                    <a:pt x="3060" y="1770"/>
                  </a:lnTo>
                  <a:lnTo>
                    <a:pt x="3078" y="1788"/>
                  </a:lnTo>
                  <a:lnTo>
                    <a:pt x="3084" y="1812"/>
                  </a:lnTo>
                  <a:lnTo>
                    <a:pt x="3108" y="1830"/>
                  </a:lnTo>
                  <a:lnTo>
                    <a:pt x="3132" y="1842"/>
                  </a:lnTo>
                  <a:lnTo>
                    <a:pt x="3150" y="1866"/>
                  </a:lnTo>
                  <a:lnTo>
                    <a:pt x="3162" y="1884"/>
                  </a:lnTo>
                  <a:lnTo>
                    <a:pt x="3168" y="1914"/>
                  </a:lnTo>
                  <a:lnTo>
                    <a:pt x="3162" y="1932"/>
                  </a:lnTo>
                  <a:lnTo>
                    <a:pt x="3168" y="1968"/>
                  </a:lnTo>
                  <a:lnTo>
                    <a:pt x="3186" y="1986"/>
                  </a:lnTo>
                  <a:lnTo>
                    <a:pt x="3174" y="2010"/>
                  </a:lnTo>
                  <a:lnTo>
                    <a:pt x="3144" y="2040"/>
                  </a:lnTo>
                  <a:lnTo>
                    <a:pt x="3144" y="2064"/>
                  </a:lnTo>
                  <a:lnTo>
                    <a:pt x="3150" y="2082"/>
                  </a:lnTo>
                  <a:lnTo>
                    <a:pt x="3186" y="2130"/>
                  </a:lnTo>
                  <a:lnTo>
                    <a:pt x="3216" y="2148"/>
                  </a:lnTo>
                  <a:lnTo>
                    <a:pt x="3366" y="2178"/>
                  </a:lnTo>
                  <a:lnTo>
                    <a:pt x="3432" y="2178"/>
                  </a:lnTo>
                  <a:lnTo>
                    <a:pt x="3474" y="2172"/>
                  </a:lnTo>
                  <a:lnTo>
                    <a:pt x="3492" y="2160"/>
                  </a:lnTo>
                  <a:lnTo>
                    <a:pt x="3498" y="2160"/>
                  </a:lnTo>
                  <a:lnTo>
                    <a:pt x="3606" y="2184"/>
                  </a:lnTo>
                  <a:lnTo>
                    <a:pt x="3654" y="2208"/>
                  </a:lnTo>
                  <a:lnTo>
                    <a:pt x="3666" y="2226"/>
                  </a:lnTo>
                  <a:lnTo>
                    <a:pt x="3690" y="2232"/>
                  </a:lnTo>
                  <a:lnTo>
                    <a:pt x="3726" y="2232"/>
                  </a:lnTo>
                  <a:lnTo>
                    <a:pt x="3816" y="2292"/>
                  </a:lnTo>
                  <a:lnTo>
                    <a:pt x="3864" y="2292"/>
                  </a:lnTo>
                  <a:lnTo>
                    <a:pt x="3876" y="2286"/>
                  </a:lnTo>
                  <a:lnTo>
                    <a:pt x="3888" y="2292"/>
                  </a:lnTo>
                  <a:lnTo>
                    <a:pt x="3888" y="2316"/>
                  </a:lnTo>
                  <a:lnTo>
                    <a:pt x="3894" y="2328"/>
                  </a:lnTo>
                  <a:lnTo>
                    <a:pt x="3912" y="2334"/>
                  </a:lnTo>
                  <a:lnTo>
                    <a:pt x="3936" y="2340"/>
                  </a:lnTo>
                  <a:lnTo>
                    <a:pt x="3960" y="2364"/>
                  </a:lnTo>
                  <a:lnTo>
                    <a:pt x="3960" y="2382"/>
                  </a:lnTo>
                  <a:lnTo>
                    <a:pt x="3978" y="2418"/>
                  </a:lnTo>
                  <a:lnTo>
                    <a:pt x="4002" y="2448"/>
                  </a:lnTo>
                  <a:lnTo>
                    <a:pt x="4038" y="2490"/>
                  </a:lnTo>
                  <a:lnTo>
                    <a:pt x="4050" y="2520"/>
                  </a:lnTo>
                  <a:lnTo>
                    <a:pt x="4086" y="2580"/>
                  </a:lnTo>
                  <a:lnTo>
                    <a:pt x="4110" y="2592"/>
                  </a:lnTo>
                  <a:lnTo>
                    <a:pt x="4140" y="2586"/>
                  </a:lnTo>
                  <a:lnTo>
                    <a:pt x="4200" y="2580"/>
                  </a:lnTo>
                  <a:lnTo>
                    <a:pt x="4272" y="2586"/>
                  </a:lnTo>
                  <a:lnTo>
                    <a:pt x="4368" y="2580"/>
                  </a:lnTo>
                  <a:lnTo>
                    <a:pt x="4494" y="2592"/>
                  </a:lnTo>
                  <a:lnTo>
                    <a:pt x="4566" y="2580"/>
                  </a:lnTo>
                  <a:lnTo>
                    <a:pt x="4620" y="2568"/>
                  </a:lnTo>
                  <a:lnTo>
                    <a:pt x="4626" y="2550"/>
                  </a:lnTo>
                  <a:lnTo>
                    <a:pt x="4644" y="2538"/>
                  </a:lnTo>
                  <a:lnTo>
                    <a:pt x="4668" y="2544"/>
                  </a:lnTo>
                  <a:lnTo>
                    <a:pt x="4758" y="2544"/>
                  </a:lnTo>
                  <a:lnTo>
                    <a:pt x="4872" y="2556"/>
                  </a:lnTo>
                  <a:lnTo>
                    <a:pt x="4914" y="2556"/>
                  </a:lnTo>
                  <a:lnTo>
                    <a:pt x="4962" y="2598"/>
                  </a:lnTo>
                  <a:lnTo>
                    <a:pt x="5058" y="2640"/>
                  </a:lnTo>
                  <a:lnTo>
                    <a:pt x="5160" y="2676"/>
                  </a:lnTo>
                  <a:lnTo>
                    <a:pt x="5202" y="2676"/>
                  </a:lnTo>
                  <a:lnTo>
                    <a:pt x="5256" y="2706"/>
                  </a:lnTo>
                  <a:lnTo>
                    <a:pt x="5310" y="2694"/>
                  </a:lnTo>
                  <a:lnTo>
                    <a:pt x="5376" y="2682"/>
                  </a:lnTo>
                  <a:lnTo>
                    <a:pt x="5382" y="2700"/>
                  </a:lnTo>
                  <a:lnTo>
                    <a:pt x="5382" y="2718"/>
                  </a:lnTo>
                  <a:lnTo>
                    <a:pt x="5424" y="2730"/>
                  </a:lnTo>
                  <a:lnTo>
                    <a:pt x="5466" y="2724"/>
                  </a:lnTo>
                  <a:lnTo>
                    <a:pt x="5490" y="2706"/>
                  </a:lnTo>
                  <a:lnTo>
                    <a:pt x="5556" y="2658"/>
                  </a:lnTo>
                  <a:lnTo>
                    <a:pt x="5598" y="2616"/>
                  </a:lnTo>
                  <a:lnTo>
                    <a:pt x="5796" y="2550"/>
                  </a:lnTo>
                  <a:lnTo>
                    <a:pt x="5892" y="2526"/>
                  </a:lnTo>
                  <a:lnTo>
                    <a:pt x="5952" y="2520"/>
                  </a:lnTo>
                  <a:lnTo>
                    <a:pt x="5994" y="2520"/>
                  </a:lnTo>
                  <a:lnTo>
                    <a:pt x="6036" y="2490"/>
                  </a:lnTo>
                  <a:lnTo>
                    <a:pt x="6078" y="2466"/>
                  </a:lnTo>
                  <a:lnTo>
                    <a:pt x="6114" y="2466"/>
                  </a:lnTo>
                  <a:lnTo>
                    <a:pt x="6162" y="2448"/>
                  </a:lnTo>
                  <a:lnTo>
                    <a:pt x="6192" y="2448"/>
                  </a:lnTo>
                  <a:lnTo>
                    <a:pt x="6210" y="2406"/>
                  </a:lnTo>
                  <a:lnTo>
                    <a:pt x="6252" y="2346"/>
                  </a:lnTo>
                  <a:lnTo>
                    <a:pt x="6318" y="2274"/>
                  </a:lnTo>
                  <a:lnTo>
                    <a:pt x="6342" y="2250"/>
                  </a:lnTo>
                  <a:lnTo>
                    <a:pt x="6354" y="2220"/>
                  </a:lnTo>
                  <a:lnTo>
                    <a:pt x="6354" y="2208"/>
                  </a:lnTo>
                  <a:lnTo>
                    <a:pt x="6294" y="2172"/>
                  </a:lnTo>
                  <a:lnTo>
                    <a:pt x="6222" y="2130"/>
                  </a:lnTo>
                  <a:lnTo>
                    <a:pt x="6228" y="2112"/>
                  </a:lnTo>
                  <a:lnTo>
                    <a:pt x="6222" y="2082"/>
                  </a:lnTo>
                  <a:lnTo>
                    <a:pt x="6222" y="2022"/>
                  </a:lnTo>
                  <a:lnTo>
                    <a:pt x="6246" y="1992"/>
                  </a:lnTo>
                  <a:lnTo>
                    <a:pt x="6282" y="1968"/>
                  </a:lnTo>
                  <a:lnTo>
                    <a:pt x="6342" y="1956"/>
                  </a:lnTo>
                  <a:lnTo>
                    <a:pt x="6378" y="1956"/>
                  </a:lnTo>
                  <a:lnTo>
                    <a:pt x="6420" y="1980"/>
                  </a:lnTo>
                  <a:lnTo>
                    <a:pt x="6462" y="1998"/>
                  </a:lnTo>
                  <a:lnTo>
                    <a:pt x="6504" y="2004"/>
                  </a:lnTo>
                  <a:lnTo>
                    <a:pt x="6534" y="2016"/>
                  </a:lnTo>
                  <a:lnTo>
                    <a:pt x="6552" y="2016"/>
                  </a:lnTo>
                  <a:lnTo>
                    <a:pt x="6558" y="1992"/>
                  </a:lnTo>
                  <a:lnTo>
                    <a:pt x="6582" y="1974"/>
                  </a:lnTo>
                  <a:lnTo>
                    <a:pt x="6612" y="1950"/>
                  </a:lnTo>
                  <a:lnTo>
                    <a:pt x="6642" y="1932"/>
                  </a:lnTo>
                  <a:lnTo>
                    <a:pt x="6672" y="1872"/>
                  </a:lnTo>
                  <a:lnTo>
                    <a:pt x="6690" y="1860"/>
                  </a:lnTo>
                  <a:lnTo>
                    <a:pt x="6726" y="1872"/>
                  </a:lnTo>
                  <a:lnTo>
                    <a:pt x="6762" y="1872"/>
                  </a:lnTo>
                  <a:lnTo>
                    <a:pt x="6834" y="1830"/>
                  </a:lnTo>
                  <a:lnTo>
                    <a:pt x="6864" y="1818"/>
                  </a:lnTo>
                  <a:lnTo>
                    <a:pt x="6882" y="1800"/>
                  </a:lnTo>
                  <a:lnTo>
                    <a:pt x="6876" y="1776"/>
                  </a:lnTo>
                  <a:lnTo>
                    <a:pt x="6882" y="1734"/>
                  </a:lnTo>
                  <a:lnTo>
                    <a:pt x="6912" y="1692"/>
                  </a:lnTo>
                  <a:lnTo>
                    <a:pt x="6924" y="1674"/>
                  </a:lnTo>
                  <a:lnTo>
                    <a:pt x="6942" y="1680"/>
                  </a:lnTo>
                  <a:lnTo>
                    <a:pt x="6960" y="1674"/>
                  </a:lnTo>
                  <a:lnTo>
                    <a:pt x="6972" y="1662"/>
                  </a:lnTo>
                  <a:lnTo>
                    <a:pt x="6972" y="1638"/>
                  </a:lnTo>
                  <a:lnTo>
                    <a:pt x="6984" y="1632"/>
                  </a:lnTo>
                  <a:lnTo>
                    <a:pt x="7014" y="1650"/>
                  </a:lnTo>
                  <a:lnTo>
                    <a:pt x="7038" y="1638"/>
                  </a:lnTo>
                  <a:lnTo>
                    <a:pt x="7080" y="1608"/>
                  </a:lnTo>
                  <a:lnTo>
                    <a:pt x="7110" y="1572"/>
                  </a:lnTo>
                  <a:lnTo>
                    <a:pt x="7134" y="1566"/>
                  </a:lnTo>
                  <a:lnTo>
                    <a:pt x="7176" y="1584"/>
                  </a:lnTo>
                  <a:lnTo>
                    <a:pt x="7194" y="1572"/>
                  </a:lnTo>
                  <a:lnTo>
                    <a:pt x="7230" y="1566"/>
                  </a:lnTo>
                  <a:lnTo>
                    <a:pt x="7242" y="1584"/>
                  </a:lnTo>
                  <a:lnTo>
                    <a:pt x="7266" y="1584"/>
                  </a:lnTo>
                  <a:lnTo>
                    <a:pt x="7278" y="1572"/>
                  </a:lnTo>
                  <a:lnTo>
                    <a:pt x="7278" y="1548"/>
                  </a:lnTo>
                  <a:lnTo>
                    <a:pt x="7290" y="1536"/>
                  </a:lnTo>
                  <a:lnTo>
                    <a:pt x="7290" y="1512"/>
                  </a:lnTo>
                  <a:lnTo>
                    <a:pt x="7278" y="1494"/>
                  </a:lnTo>
                  <a:lnTo>
                    <a:pt x="7278" y="1470"/>
                  </a:lnTo>
                  <a:lnTo>
                    <a:pt x="7224" y="1428"/>
                  </a:lnTo>
                  <a:lnTo>
                    <a:pt x="7176" y="1380"/>
                  </a:lnTo>
                  <a:lnTo>
                    <a:pt x="7122" y="1332"/>
                  </a:lnTo>
                  <a:lnTo>
                    <a:pt x="7080" y="1290"/>
                  </a:lnTo>
                  <a:lnTo>
                    <a:pt x="7014" y="1272"/>
                  </a:lnTo>
                  <a:lnTo>
                    <a:pt x="6996" y="1284"/>
                  </a:lnTo>
                  <a:lnTo>
                    <a:pt x="6954" y="1296"/>
                  </a:lnTo>
                  <a:lnTo>
                    <a:pt x="6954" y="1326"/>
                  </a:lnTo>
                  <a:lnTo>
                    <a:pt x="6960" y="1356"/>
                  </a:lnTo>
                  <a:lnTo>
                    <a:pt x="6918" y="1404"/>
                  </a:lnTo>
                  <a:lnTo>
                    <a:pt x="6888" y="1380"/>
                  </a:lnTo>
                  <a:lnTo>
                    <a:pt x="6822" y="1368"/>
                  </a:lnTo>
                  <a:lnTo>
                    <a:pt x="6762" y="1368"/>
                  </a:lnTo>
                  <a:lnTo>
                    <a:pt x="6708" y="1404"/>
                  </a:lnTo>
                  <a:lnTo>
                    <a:pt x="6636" y="1368"/>
                  </a:lnTo>
                  <a:lnTo>
                    <a:pt x="6612" y="1326"/>
                  </a:lnTo>
                  <a:lnTo>
                    <a:pt x="6636" y="1266"/>
                  </a:lnTo>
                  <a:lnTo>
                    <a:pt x="6630" y="1236"/>
                  </a:lnTo>
                  <a:lnTo>
                    <a:pt x="6642" y="1200"/>
                  </a:lnTo>
                  <a:lnTo>
                    <a:pt x="6636" y="1152"/>
                  </a:lnTo>
                  <a:lnTo>
                    <a:pt x="6666" y="936"/>
                  </a:lnTo>
                  <a:lnTo>
                    <a:pt x="6684" y="930"/>
                  </a:lnTo>
                  <a:lnTo>
                    <a:pt x="6708" y="930"/>
                  </a:lnTo>
                  <a:lnTo>
                    <a:pt x="6708" y="942"/>
                  </a:lnTo>
                  <a:lnTo>
                    <a:pt x="6738" y="936"/>
                  </a:lnTo>
                  <a:lnTo>
                    <a:pt x="6786" y="942"/>
                  </a:lnTo>
                  <a:lnTo>
                    <a:pt x="6804" y="960"/>
                  </a:lnTo>
                  <a:lnTo>
                    <a:pt x="6822" y="954"/>
                  </a:lnTo>
                  <a:lnTo>
                    <a:pt x="6894" y="894"/>
                  </a:lnTo>
                  <a:lnTo>
                    <a:pt x="6930" y="870"/>
                  </a:lnTo>
                  <a:lnTo>
                    <a:pt x="6984" y="864"/>
                  </a:lnTo>
                  <a:lnTo>
                    <a:pt x="7008" y="840"/>
                  </a:lnTo>
                  <a:lnTo>
                    <a:pt x="7020" y="816"/>
                  </a:lnTo>
                  <a:lnTo>
                    <a:pt x="7014" y="786"/>
                  </a:lnTo>
                  <a:lnTo>
                    <a:pt x="7002" y="780"/>
                  </a:lnTo>
                  <a:lnTo>
                    <a:pt x="6990" y="786"/>
                  </a:lnTo>
                  <a:lnTo>
                    <a:pt x="6978" y="780"/>
                  </a:lnTo>
                  <a:lnTo>
                    <a:pt x="6960" y="780"/>
                  </a:lnTo>
                  <a:lnTo>
                    <a:pt x="6960" y="738"/>
                  </a:lnTo>
                  <a:lnTo>
                    <a:pt x="6966" y="726"/>
                  </a:lnTo>
                  <a:lnTo>
                    <a:pt x="6966" y="690"/>
                  </a:lnTo>
                  <a:lnTo>
                    <a:pt x="6954" y="660"/>
                  </a:lnTo>
                  <a:lnTo>
                    <a:pt x="6960" y="648"/>
                  </a:lnTo>
                  <a:lnTo>
                    <a:pt x="6978" y="636"/>
                  </a:lnTo>
                  <a:lnTo>
                    <a:pt x="6984" y="612"/>
                  </a:lnTo>
                  <a:lnTo>
                    <a:pt x="6966" y="594"/>
                  </a:lnTo>
                  <a:lnTo>
                    <a:pt x="6960" y="564"/>
                  </a:lnTo>
                  <a:lnTo>
                    <a:pt x="6966" y="552"/>
                  </a:lnTo>
                  <a:lnTo>
                    <a:pt x="6948" y="528"/>
                  </a:lnTo>
                  <a:lnTo>
                    <a:pt x="6954" y="504"/>
                  </a:lnTo>
                  <a:lnTo>
                    <a:pt x="6972" y="474"/>
                  </a:lnTo>
                  <a:lnTo>
                    <a:pt x="6990" y="462"/>
                  </a:lnTo>
                  <a:lnTo>
                    <a:pt x="6996" y="426"/>
                  </a:lnTo>
                  <a:lnTo>
                    <a:pt x="7014" y="402"/>
                  </a:lnTo>
                  <a:lnTo>
                    <a:pt x="7032" y="390"/>
                  </a:lnTo>
                  <a:lnTo>
                    <a:pt x="7038" y="354"/>
                  </a:lnTo>
                  <a:lnTo>
                    <a:pt x="7032" y="336"/>
                  </a:lnTo>
                  <a:lnTo>
                    <a:pt x="7032" y="318"/>
                  </a:lnTo>
                  <a:lnTo>
                    <a:pt x="7008" y="300"/>
                  </a:lnTo>
                  <a:lnTo>
                    <a:pt x="6996" y="276"/>
                  </a:lnTo>
                  <a:lnTo>
                    <a:pt x="6972" y="246"/>
                  </a:lnTo>
                  <a:lnTo>
                    <a:pt x="6954" y="240"/>
                  </a:lnTo>
                  <a:lnTo>
                    <a:pt x="6936" y="246"/>
                  </a:lnTo>
                  <a:lnTo>
                    <a:pt x="6900" y="264"/>
                  </a:lnTo>
                  <a:lnTo>
                    <a:pt x="6882" y="264"/>
                  </a:lnTo>
                  <a:lnTo>
                    <a:pt x="6876" y="252"/>
                  </a:lnTo>
                  <a:lnTo>
                    <a:pt x="6876" y="222"/>
                  </a:lnTo>
                  <a:lnTo>
                    <a:pt x="6882" y="210"/>
                  </a:lnTo>
                  <a:lnTo>
                    <a:pt x="6882" y="192"/>
                  </a:lnTo>
                  <a:lnTo>
                    <a:pt x="6894" y="180"/>
                  </a:lnTo>
                  <a:lnTo>
                    <a:pt x="6906" y="156"/>
                  </a:lnTo>
                  <a:lnTo>
                    <a:pt x="6924" y="132"/>
                  </a:lnTo>
                  <a:lnTo>
                    <a:pt x="6924" y="114"/>
                  </a:lnTo>
                  <a:lnTo>
                    <a:pt x="6942" y="102"/>
                  </a:lnTo>
                  <a:lnTo>
                    <a:pt x="6984" y="96"/>
                  </a:lnTo>
                  <a:lnTo>
                    <a:pt x="7002" y="90"/>
                  </a:lnTo>
                  <a:lnTo>
                    <a:pt x="7020" y="90"/>
                  </a:lnTo>
                  <a:lnTo>
                    <a:pt x="7026" y="84"/>
                  </a:lnTo>
                  <a:lnTo>
                    <a:pt x="7050" y="84"/>
                  </a:lnTo>
                  <a:lnTo>
                    <a:pt x="7074" y="78"/>
                  </a:lnTo>
                  <a:lnTo>
                    <a:pt x="7086" y="54"/>
                  </a:lnTo>
                  <a:lnTo>
                    <a:pt x="7110" y="54"/>
                  </a:lnTo>
                  <a:lnTo>
                    <a:pt x="7128" y="36"/>
                  </a:lnTo>
                  <a:lnTo>
                    <a:pt x="7164" y="42"/>
                  </a:lnTo>
                  <a:lnTo>
                    <a:pt x="7212" y="42"/>
                  </a:lnTo>
                  <a:lnTo>
                    <a:pt x="7230" y="30"/>
                  </a:lnTo>
                  <a:lnTo>
                    <a:pt x="7242" y="30"/>
                  </a:lnTo>
                  <a:lnTo>
                    <a:pt x="7248" y="6"/>
                  </a:lnTo>
                  <a:lnTo>
                    <a:pt x="7290" y="6"/>
                  </a:lnTo>
                  <a:lnTo>
                    <a:pt x="730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0" name="Freeform 110">
              <a:extLst>
                <a:ext uri="{FF2B5EF4-FFF2-40B4-BE49-F238E27FC236}">
                  <a16:creationId xmlns:a16="http://schemas.microsoft.com/office/drawing/2014/main" id="{F9F6CDEB-1BB7-4D78-84EC-BE40C67A51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1740" y="4525022"/>
              <a:ext cx="42893" cy="91381"/>
            </a:xfrm>
            <a:custGeom>
              <a:avLst/>
              <a:gdLst/>
              <a:ahLst/>
              <a:cxnLst>
                <a:cxn ang="0">
                  <a:pos x="180" y="0"/>
                </a:cxn>
                <a:cxn ang="0">
                  <a:pos x="216" y="6"/>
                </a:cxn>
                <a:cxn ang="0">
                  <a:pos x="234" y="42"/>
                </a:cxn>
                <a:cxn ang="0">
                  <a:pos x="246" y="42"/>
                </a:cxn>
                <a:cxn ang="0">
                  <a:pos x="270" y="54"/>
                </a:cxn>
                <a:cxn ang="0">
                  <a:pos x="276" y="84"/>
                </a:cxn>
                <a:cxn ang="0">
                  <a:pos x="264" y="84"/>
                </a:cxn>
                <a:cxn ang="0">
                  <a:pos x="252" y="120"/>
                </a:cxn>
                <a:cxn ang="0">
                  <a:pos x="246" y="192"/>
                </a:cxn>
                <a:cxn ang="0">
                  <a:pos x="228" y="222"/>
                </a:cxn>
                <a:cxn ang="0">
                  <a:pos x="234" y="264"/>
                </a:cxn>
                <a:cxn ang="0">
                  <a:pos x="234" y="300"/>
                </a:cxn>
                <a:cxn ang="0">
                  <a:pos x="222" y="354"/>
                </a:cxn>
                <a:cxn ang="0">
                  <a:pos x="240" y="360"/>
                </a:cxn>
                <a:cxn ang="0">
                  <a:pos x="228" y="366"/>
                </a:cxn>
                <a:cxn ang="0">
                  <a:pos x="228" y="402"/>
                </a:cxn>
                <a:cxn ang="0">
                  <a:pos x="186" y="456"/>
                </a:cxn>
                <a:cxn ang="0">
                  <a:pos x="162" y="486"/>
                </a:cxn>
                <a:cxn ang="0">
                  <a:pos x="180" y="528"/>
                </a:cxn>
                <a:cxn ang="0">
                  <a:pos x="168" y="558"/>
                </a:cxn>
                <a:cxn ang="0">
                  <a:pos x="174" y="588"/>
                </a:cxn>
                <a:cxn ang="0">
                  <a:pos x="156" y="582"/>
                </a:cxn>
                <a:cxn ang="0">
                  <a:pos x="132" y="588"/>
                </a:cxn>
                <a:cxn ang="0">
                  <a:pos x="132" y="534"/>
                </a:cxn>
                <a:cxn ang="0">
                  <a:pos x="108" y="504"/>
                </a:cxn>
                <a:cxn ang="0">
                  <a:pos x="66" y="492"/>
                </a:cxn>
                <a:cxn ang="0">
                  <a:pos x="60" y="474"/>
                </a:cxn>
                <a:cxn ang="0">
                  <a:pos x="48" y="468"/>
                </a:cxn>
                <a:cxn ang="0">
                  <a:pos x="30" y="444"/>
                </a:cxn>
                <a:cxn ang="0">
                  <a:pos x="30" y="426"/>
                </a:cxn>
                <a:cxn ang="0">
                  <a:pos x="36" y="426"/>
                </a:cxn>
                <a:cxn ang="0">
                  <a:pos x="30" y="408"/>
                </a:cxn>
                <a:cxn ang="0">
                  <a:pos x="18" y="402"/>
                </a:cxn>
                <a:cxn ang="0">
                  <a:pos x="12" y="342"/>
                </a:cxn>
                <a:cxn ang="0">
                  <a:pos x="12" y="288"/>
                </a:cxn>
                <a:cxn ang="0">
                  <a:pos x="0" y="276"/>
                </a:cxn>
                <a:cxn ang="0">
                  <a:pos x="12" y="270"/>
                </a:cxn>
                <a:cxn ang="0">
                  <a:pos x="30" y="216"/>
                </a:cxn>
                <a:cxn ang="0">
                  <a:pos x="60" y="162"/>
                </a:cxn>
                <a:cxn ang="0">
                  <a:pos x="78" y="150"/>
                </a:cxn>
                <a:cxn ang="0">
                  <a:pos x="84" y="132"/>
                </a:cxn>
                <a:cxn ang="0">
                  <a:pos x="72" y="120"/>
                </a:cxn>
                <a:cxn ang="0">
                  <a:pos x="102" y="72"/>
                </a:cxn>
                <a:cxn ang="0">
                  <a:pos x="138" y="36"/>
                </a:cxn>
                <a:cxn ang="0">
                  <a:pos x="168" y="30"/>
                </a:cxn>
                <a:cxn ang="0">
                  <a:pos x="162" y="6"/>
                </a:cxn>
                <a:cxn ang="0">
                  <a:pos x="180" y="0"/>
                </a:cxn>
              </a:cxnLst>
              <a:rect l="0" t="0" r="r" b="b"/>
              <a:pathLst>
                <a:path w="276" h="588">
                  <a:moveTo>
                    <a:pt x="180" y="0"/>
                  </a:moveTo>
                  <a:lnTo>
                    <a:pt x="216" y="6"/>
                  </a:lnTo>
                  <a:lnTo>
                    <a:pt x="234" y="42"/>
                  </a:lnTo>
                  <a:lnTo>
                    <a:pt x="246" y="42"/>
                  </a:lnTo>
                  <a:lnTo>
                    <a:pt x="270" y="54"/>
                  </a:lnTo>
                  <a:lnTo>
                    <a:pt x="276" y="84"/>
                  </a:lnTo>
                  <a:lnTo>
                    <a:pt x="264" y="84"/>
                  </a:lnTo>
                  <a:lnTo>
                    <a:pt x="252" y="120"/>
                  </a:lnTo>
                  <a:lnTo>
                    <a:pt x="246" y="192"/>
                  </a:lnTo>
                  <a:lnTo>
                    <a:pt x="228" y="222"/>
                  </a:lnTo>
                  <a:lnTo>
                    <a:pt x="234" y="264"/>
                  </a:lnTo>
                  <a:lnTo>
                    <a:pt x="234" y="300"/>
                  </a:lnTo>
                  <a:lnTo>
                    <a:pt x="222" y="354"/>
                  </a:lnTo>
                  <a:lnTo>
                    <a:pt x="240" y="360"/>
                  </a:lnTo>
                  <a:lnTo>
                    <a:pt x="228" y="366"/>
                  </a:lnTo>
                  <a:lnTo>
                    <a:pt x="228" y="402"/>
                  </a:lnTo>
                  <a:lnTo>
                    <a:pt x="186" y="456"/>
                  </a:lnTo>
                  <a:lnTo>
                    <a:pt x="162" y="486"/>
                  </a:lnTo>
                  <a:lnTo>
                    <a:pt x="180" y="528"/>
                  </a:lnTo>
                  <a:lnTo>
                    <a:pt x="168" y="558"/>
                  </a:lnTo>
                  <a:lnTo>
                    <a:pt x="174" y="588"/>
                  </a:lnTo>
                  <a:lnTo>
                    <a:pt x="156" y="582"/>
                  </a:lnTo>
                  <a:lnTo>
                    <a:pt x="132" y="588"/>
                  </a:lnTo>
                  <a:lnTo>
                    <a:pt x="132" y="534"/>
                  </a:lnTo>
                  <a:lnTo>
                    <a:pt x="108" y="504"/>
                  </a:lnTo>
                  <a:lnTo>
                    <a:pt x="66" y="492"/>
                  </a:lnTo>
                  <a:lnTo>
                    <a:pt x="60" y="474"/>
                  </a:lnTo>
                  <a:lnTo>
                    <a:pt x="48" y="468"/>
                  </a:lnTo>
                  <a:lnTo>
                    <a:pt x="30" y="444"/>
                  </a:lnTo>
                  <a:lnTo>
                    <a:pt x="30" y="426"/>
                  </a:lnTo>
                  <a:lnTo>
                    <a:pt x="36" y="426"/>
                  </a:lnTo>
                  <a:lnTo>
                    <a:pt x="30" y="408"/>
                  </a:lnTo>
                  <a:lnTo>
                    <a:pt x="18" y="402"/>
                  </a:lnTo>
                  <a:lnTo>
                    <a:pt x="12" y="342"/>
                  </a:lnTo>
                  <a:lnTo>
                    <a:pt x="12" y="288"/>
                  </a:lnTo>
                  <a:lnTo>
                    <a:pt x="0" y="276"/>
                  </a:lnTo>
                  <a:lnTo>
                    <a:pt x="12" y="270"/>
                  </a:lnTo>
                  <a:lnTo>
                    <a:pt x="30" y="216"/>
                  </a:lnTo>
                  <a:lnTo>
                    <a:pt x="60" y="162"/>
                  </a:lnTo>
                  <a:lnTo>
                    <a:pt x="78" y="150"/>
                  </a:lnTo>
                  <a:lnTo>
                    <a:pt x="84" y="132"/>
                  </a:lnTo>
                  <a:lnTo>
                    <a:pt x="72" y="120"/>
                  </a:lnTo>
                  <a:lnTo>
                    <a:pt x="102" y="72"/>
                  </a:lnTo>
                  <a:lnTo>
                    <a:pt x="138" y="36"/>
                  </a:lnTo>
                  <a:lnTo>
                    <a:pt x="168" y="30"/>
                  </a:lnTo>
                  <a:lnTo>
                    <a:pt x="162" y="6"/>
                  </a:lnTo>
                  <a:lnTo>
                    <a:pt x="18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1" name="Freeform 111">
              <a:extLst>
                <a:ext uri="{FF2B5EF4-FFF2-40B4-BE49-F238E27FC236}">
                  <a16:creationId xmlns:a16="http://schemas.microsoft.com/office/drawing/2014/main" id="{7430B073-DBE2-4A86-9979-E6932408FD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4313" y="4999645"/>
              <a:ext cx="200479" cy="220061"/>
            </a:xfrm>
            <a:custGeom>
              <a:avLst/>
              <a:gdLst/>
              <a:ahLst/>
              <a:cxnLst>
                <a:cxn ang="0">
                  <a:pos x="276" y="24"/>
                </a:cxn>
                <a:cxn ang="0">
                  <a:pos x="330" y="24"/>
                </a:cxn>
                <a:cxn ang="0">
                  <a:pos x="354" y="132"/>
                </a:cxn>
                <a:cxn ang="0">
                  <a:pos x="420" y="126"/>
                </a:cxn>
                <a:cxn ang="0">
                  <a:pos x="534" y="132"/>
                </a:cxn>
                <a:cxn ang="0">
                  <a:pos x="624" y="204"/>
                </a:cxn>
                <a:cxn ang="0">
                  <a:pos x="690" y="252"/>
                </a:cxn>
                <a:cxn ang="0">
                  <a:pos x="768" y="258"/>
                </a:cxn>
                <a:cxn ang="0">
                  <a:pos x="840" y="270"/>
                </a:cxn>
                <a:cxn ang="0">
                  <a:pos x="924" y="276"/>
                </a:cxn>
                <a:cxn ang="0">
                  <a:pos x="978" y="198"/>
                </a:cxn>
                <a:cxn ang="0">
                  <a:pos x="1032" y="192"/>
                </a:cxn>
                <a:cxn ang="0">
                  <a:pos x="1122" y="174"/>
                </a:cxn>
                <a:cxn ang="0">
                  <a:pos x="1164" y="210"/>
                </a:cxn>
                <a:cxn ang="0">
                  <a:pos x="1248" y="216"/>
                </a:cxn>
                <a:cxn ang="0">
                  <a:pos x="1146" y="342"/>
                </a:cxn>
                <a:cxn ang="0">
                  <a:pos x="1248" y="978"/>
                </a:cxn>
                <a:cxn ang="0">
                  <a:pos x="1194" y="1044"/>
                </a:cxn>
                <a:cxn ang="0">
                  <a:pos x="1164" y="1068"/>
                </a:cxn>
                <a:cxn ang="0">
                  <a:pos x="1122" y="1098"/>
                </a:cxn>
                <a:cxn ang="0">
                  <a:pos x="1050" y="1128"/>
                </a:cxn>
                <a:cxn ang="0">
                  <a:pos x="1026" y="1146"/>
                </a:cxn>
                <a:cxn ang="0">
                  <a:pos x="1002" y="1188"/>
                </a:cxn>
                <a:cxn ang="0">
                  <a:pos x="990" y="1230"/>
                </a:cxn>
                <a:cxn ang="0">
                  <a:pos x="966" y="1290"/>
                </a:cxn>
                <a:cxn ang="0">
                  <a:pos x="888" y="1404"/>
                </a:cxn>
                <a:cxn ang="0">
                  <a:pos x="840" y="1416"/>
                </a:cxn>
                <a:cxn ang="0">
                  <a:pos x="636" y="1278"/>
                </a:cxn>
                <a:cxn ang="0">
                  <a:pos x="636" y="1248"/>
                </a:cxn>
                <a:cxn ang="0">
                  <a:pos x="42" y="906"/>
                </a:cxn>
                <a:cxn ang="0">
                  <a:pos x="42" y="774"/>
                </a:cxn>
                <a:cxn ang="0">
                  <a:pos x="72" y="708"/>
                </a:cxn>
                <a:cxn ang="0">
                  <a:pos x="120" y="654"/>
                </a:cxn>
                <a:cxn ang="0">
                  <a:pos x="144" y="612"/>
                </a:cxn>
                <a:cxn ang="0">
                  <a:pos x="198" y="600"/>
                </a:cxn>
                <a:cxn ang="0">
                  <a:pos x="210" y="546"/>
                </a:cxn>
                <a:cxn ang="0">
                  <a:pos x="252" y="480"/>
                </a:cxn>
                <a:cxn ang="0">
                  <a:pos x="216" y="432"/>
                </a:cxn>
                <a:cxn ang="0">
                  <a:pos x="216" y="408"/>
                </a:cxn>
                <a:cxn ang="0">
                  <a:pos x="174" y="354"/>
                </a:cxn>
                <a:cxn ang="0">
                  <a:pos x="138" y="294"/>
                </a:cxn>
                <a:cxn ang="0">
                  <a:pos x="108" y="264"/>
                </a:cxn>
                <a:cxn ang="0">
                  <a:pos x="96" y="228"/>
                </a:cxn>
                <a:cxn ang="0">
                  <a:pos x="72" y="174"/>
                </a:cxn>
                <a:cxn ang="0">
                  <a:pos x="84" y="156"/>
                </a:cxn>
                <a:cxn ang="0">
                  <a:pos x="114" y="132"/>
                </a:cxn>
                <a:cxn ang="0">
                  <a:pos x="156" y="114"/>
                </a:cxn>
                <a:cxn ang="0">
                  <a:pos x="258" y="0"/>
                </a:cxn>
              </a:cxnLst>
              <a:rect l="0" t="0" r="r" b="b"/>
              <a:pathLst>
                <a:path w="1290" h="1416">
                  <a:moveTo>
                    <a:pt x="258" y="0"/>
                  </a:moveTo>
                  <a:lnTo>
                    <a:pt x="276" y="24"/>
                  </a:lnTo>
                  <a:lnTo>
                    <a:pt x="306" y="18"/>
                  </a:lnTo>
                  <a:lnTo>
                    <a:pt x="330" y="24"/>
                  </a:lnTo>
                  <a:lnTo>
                    <a:pt x="330" y="108"/>
                  </a:lnTo>
                  <a:lnTo>
                    <a:pt x="354" y="132"/>
                  </a:lnTo>
                  <a:lnTo>
                    <a:pt x="384" y="138"/>
                  </a:lnTo>
                  <a:lnTo>
                    <a:pt x="420" y="126"/>
                  </a:lnTo>
                  <a:lnTo>
                    <a:pt x="456" y="138"/>
                  </a:lnTo>
                  <a:lnTo>
                    <a:pt x="534" y="132"/>
                  </a:lnTo>
                  <a:lnTo>
                    <a:pt x="564" y="150"/>
                  </a:lnTo>
                  <a:lnTo>
                    <a:pt x="624" y="204"/>
                  </a:lnTo>
                  <a:lnTo>
                    <a:pt x="666" y="228"/>
                  </a:lnTo>
                  <a:lnTo>
                    <a:pt x="690" y="252"/>
                  </a:lnTo>
                  <a:lnTo>
                    <a:pt x="714" y="258"/>
                  </a:lnTo>
                  <a:lnTo>
                    <a:pt x="768" y="258"/>
                  </a:lnTo>
                  <a:lnTo>
                    <a:pt x="804" y="276"/>
                  </a:lnTo>
                  <a:lnTo>
                    <a:pt x="840" y="270"/>
                  </a:lnTo>
                  <a:lnTo>
                    <a:pt x="870" y="276"/>
                  </a:lnTo>
                  <a:lnTo>
                    <a:pt x="924" y="276"/>
                  </a:lnTo>
                  <a:lnTo>
                    <a:pt x="966" y="216"/>
                  </a:lnTo>
                  <a:lnTo>
                    <a:pt x="978" y="198"/>
                  </a:lnTo>
                  <a:lnTo>
                    <a:pt x="1008" y="186"/>
                  </a:lnTo>
                  <a:lnTo>
                    <a:pt x="1032" y="192"/>
                  </a:lnTo>
                  <a:lnTo>
                    <a:pt x="1050" y="180"/>
                  </a:lnTo>
                  <a:lnTo>
                    <a:pt x="1122" y="174"/>
                  </a:lnTo>
                  <a:lnTo>
                    <a:pt x="1146" y="180"/>
                  </a:lnTo>
                  <a:lnTo>
                    <a:pt x="1164" y="210"/>
                  </a:lnTo>
                  <a:lnTo>
                    <a:pt x="1188" y="228"/>
                  </a:lnTo>
                  <a:lnTo>
                    <a:pt x="1248" y="216"/>
                  </a:lnTo>
                  <a:lnTo>
                    <a:pt x="1290" y="216"/>
                  </a:lnTo>
                  <a:lnTo>
                    <a:pt x="1146" y="342"/>
                  </a:lnTo>
                  <a:lnTo>
                    <a:pt x="1140" y="888"/>
                  </a:lnTo>
                  <a:lnTo>
                    <a:pt x="1248" y="978"/>
                  </a:lnTo>
                  <a:lnTo>
                    <a:pt x="1248" y="990"/>
                  </a:lnTo>
                  <a:lnTo>
                    <a:pt x="1194" y="1044"/>
                  </a:lnTo>
                  <a:lnTo>
                    <a:pt x="1182" y="1050"/>
                  </a:lnTo>
                  <a:lnTo>
                    <a:pt x="1164" y="1068"/>
                  </a:lnTo>
                  <a:lnTo>
                    <a:pt x="1176" y="1080"/>
                  </a:lnTo>
                  <a:lnTo>
                    <a:pt x="1122" y="1098"/>
                  </a:lnTo>
                  <a:lnTo>
                    <a:pt x="1098" y="1128"/>
                  </a:lnTo>
                  <a:lnTo>
                    <a:pt x="1050" y="1128"/>
                  </a:lnTo>
                  <a:lnTo>
                    <a:pt x="1032" y="1134"/>
                  </a:lnTo>
                  <a:lnTo>
                    <a:pt x="1026" y="1146"/>
                  </a:lnTo>
                  <a:lnTo>
                    <a:pt x="1008" y="1170"/>
                  </a:lnTo>
                  <a:lnTo>
                    <a:pt x="1002" y="1188"/>
                  </a:lnTo>
                  <a:lnTo>
                    <a:pt x="1014" y="1194"/>
                  </a:lnTo>
                  <a:lnTo>
                    <a:pt x="990" y="1230"/>
                  </a:lnTo>
                  <a:lnTo>
                    <a:pt x="966" y="1254"/>
                  </a:lnTo>
                  <a:lnTo>
                    <a:pt x="966" y="1290"/>
                  </a:lnTo>
                  <a:lnTo>
                    <a:pt x="942" y="1332"/>
                  </a:lnTo>
                  <a:lnTo>
                    <a:pt x="888" y="1404"/>
                  </a:lnTo>
                  <a:lnTo>
                    <a:pt x="852" y="1416"/>
                  </a:lnTo>
                  <a:lnTo>
                    <a:pt x="840" y="1416"/>
                  </a:lnTo>
                  <a:lnTo>
                    <a:pt x="648" y="1296"/>
                  </a:lnTo>
                  <a:lnTo>
                    <a:pt x="636" y="1278"/>
                  </a:lnTo>
                  <a:lnTo>
                    <a:pt x="630" y="1266"/>
                  </a:lnTo>
                  <a:lnTo>
                    <a:pt x="636" y="1248"/>
                  </a:lnTo>
                  <a:lnTo>
                    <a:pt x="606" y="1200"/>
                  </a:lnTo>
                  <a:lnTo>
                    <a:pt x="42" y="906"/>
                  </a:lnTo>
                  <a:lnTo>
                    <a:pt x="0" y="906"/>
                  </a:lnTo>
                  <a:lnTo>
                    <a:pt x="42" y="774"/>
                  </a:lnTo>
                  <a:lnTo>
                    <a:pt x="48" y="732"/>
                  </a:lnTo>
                  <a:lnTo>
                    <a:pt x="72" y="708"/>
                  </a:lnTo>
                  <a:lnTo>
                    <a:pt x="90" y="678"/>
                  </a:lnTo>
                  <a:lnTo>
                    <a:pt x="120" y="654"/>
                  </a:lnTo>
                  <a:lnTo>
                    <a:pt x="132" y="630"/>
                  </a:lnTo>
                  <a:lnTo>
                    <a:pt x="144" y="612"/>
                  </a:lnTo>
                  <a:lnTo>
                    <a:pt x="144" y="600"/>
                  </a:lnTo>
                  <a:lnTo>
                    <a:pt x="198" y="600"/>
                  </a:lnTo>
                  <a:lnTo>
                    <a:pt x="210" y="570"/>
                  </a:lnTo>
                  <a:lnTo>
                    <a:pt x="210" y="546"/>
                  </a:lnTo>
                  <a:lnTo>
                    <a:pt x="246" y="510"/>
                  </a:lnTo>
                  <a:lnTo>
                    <a:pt x="252" y="480"/>
                  </a:lnTo>
                  <a:lnTo>
                    <a:pt x="240" y="450"/>
                  </a:lnTo>
                  <a:lnTo>
                    <a:pt x="216" y="432"/>
                  </a:lnTo>
                  <a:lnTo>
                    <a:pt x="234" y="420"/>
                  </a:lnTo>
                  <a:lnTo>
                    <a:pt x="216" y="408"/>
                  </a:lnTo>
                  <a:lnTo>
                    <a:pt x="192" y="396"/>
                  </a:lnTo>
                  <a:lnTo>
                    <a:pt x="174" y="354"/>
                  </a:lnTo>
                  <a:lnTo>
                    <a:pt x="138" y="324"/>
                  </a:lnTo>
                  <a:lnTo>
                    <a:pt x="138" y="294"/>
                  </a:lnTo>
                  <a:lnTo>
                    <a:pt x="126" y="264"/>
                  </a:lnTo>
                  <a:lnTo>
                    <a:pt x="108" y="264"/>
                  </a:lnTo>
                  <a:lnTo>
                    <a:pt x="108" y="240"/>
                  </a:lnTo>
                  <a:lnTo>
                    <a:pt x="96" y="228"/>
                  </a:lnTo>
                  <a:lnTo>
                    <a:pt x="84" y="192"/>
                  </a:lnTo>
                  <a:lnTo>
                    <a:pt x="72" y="174"/>
                  </a:lnTo>
                  <a:lnTo>
                    <a:pt x="66" y="180"/>
                  </a:lnTo>
                  <a:lnTo>
                    <a:pt x="84" y="156"/>
                  </a:lnTo>
                  <a:lnTo>
                    <a:pt x="96" y="150"/>
                  </a:lnTo>
                  <a:lnTo>
                    <a:pt x="114" y="132"/>
                  </a:lnTo>
                  <a:lnTo>
                    <a:pt x="144" y="108"/>
                  </a:lnTo>
                  <a:lnTo>
                    <a:pt x="156" y="114"/>
                  </a:lnTo>
                  <a:lnTo>
                    <a:pt x="192" y="60"/>
                  </a:lnTo>
                  <a:lnTo>
                    <a:pt x="258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2" name="Freeform 112">
              <a:extLst>
                <a:ext uri="{FF2B5EF4-FFF2-40B4-BE49-F238E27FC236}">
                  <a16:creationId xmlns:a16="http://schemas.microsoft.com/office/drawing/2014/main" id="{2B33874E-7B94-4B16-8018-8240A4457CFC}"/>
                </a:ext>
              </a:extLst>
            </p:cNvPr>
            <p:cNvSpPr>
              <a:spLocks/>
            </p:cNvSpPr>
            <p:nvPr/>
          </p:nvSpPr>
          <p:spPr bwMode="auto">
            <a:xfrm>
              <a:off x="7973607" y="5026686"/>
              <a:ext cx="139869" cy="124018"/>
            </a:xfrm>
            <a:custGeom>
              <a:avLst/>
              <a:gdLst/>
              <a:ahLst/>
              <a:cxnLst>
                <a:cxn ang="0">
                  <a:pos x="732" y="18"/>
                </a:cxn>
                <a:cxn ang="0">
                  <a:pos x="756" y="66"/>
                </a:cxn>
                <a:cxn ang="0">
                  <a:pos x="774" y="90"/>
                </a:cxn>
                <a:cxn ang="0">
                  <a:pos x="786" y="150"/>
                </a:cxn>
                <a:cxn ang="0">
                  <a:pos x="840" y="222"/>
                </a:cxn>
                <a:cxn ang="0">
                  <a:pos x="882" y="246"/>
                </a:cxn>
                <a:cxn ang="0">
                  <a:pos x="888" y="276"/>
                </a:cxn>
                <a:cxn ang="0">
                  <a:pos x="894" y="336"/>
                </a:cxn>
                <a:cxn ang="0">
                  <a:pos x="858" y="396"/>
                </a:cxn>
                <a:cxn ang="0">
                  <a:pos x="792" y="426"/>
                </a:cxn>
                <a:cxn ang="0">
                  <a:pos x="780" y="456"/>
                </a:cxn>
                <a:cxn ang="0">
                  <a:pos x="738" y="504"/>
                </a:cxn>
                <a:cxn ang="0">
                  <a:pos x="696" y="558"/>
                </a:cxn>
                <a:cxn ang="0">
                  <a:pos x="648" y="732"/>
                </a:cxn>
                <a:cxn ang="0">
                  <a:pos x="318" y="744"/>
                </a:cxn>
                <a:cxn ang="0">
                  <a:pos x="174" y="762"/>
                </a:cxn>
                <a:cxn ang="0">
                  <a:pos x="150" y="768"/>
                </a:cxn>
                <a:cxn ang="0">
                  <a:pos x="120" y="768"/>
                </a:cxn>
                <a:cxn ang="0">
                  <a:pos x="108" y="792"/>
                </a:cxn>
                <a:cxn ang="0">
                  <a:pos x="78" y="786"/>
                </a:cxn>
                <a:cxn ang="0">
                  <a:pos x="36" y="792"/>
                </a:cxn>
                <a:cxn ang="0">
                  <a:pos x="0" y="798"/>
                </a:cxn>
                <a:cxn ang="0">
                  <a:pos x="6" y="756"/>
                </a:cxn>
                <a:cxn ang="0">
                  <a:pos x="30" y="654"/>
                </a:cxn>
                <a:cxn ang="0">
                  <a:pos x="42" y="600"/>
                </a:cxn>
                <a:cxn ang="0">
                  <a:pos x="114" y="486"/>
                </a:cxn>
                <a:cxn ang="0">
                  <a:pos x="240" y="342"/>
                </a:cxn>
                <a:cxn ang="0">
                  <a:pos x="234" y="300"/>
                </a:cxn>
                <a:cxn ang="0">
                  <a:pos x="198" y="270"/>
                </a:cxn>
                <a:cxn ang="0">
                  <a:pos x="210" y="192"/>
                </a:cxn>
                <a:cxn ang="0">
                  <a:pos x="228" y="132"/>
                </a:cxn>
                <a:cxn ang="0">
                  <a:pos x="240" y="102"/>
                </a:cxn>
                <a:cxn ang="0">
                  <a:pos x="234" y="72"/>
                </a:cxn>
                <a:cxn ang="0">
                  <a:pos x="282" y="66"/>
                </a:cxn>
                <a:cxn ang="0">
                  <a:pos x="342" y="72"/>
                </a:cxn>
                <a:cxn ang="0">
                  <a:pos x="378" y="102"/>
                </a:cxn>
                <a:cxn ang="0">
                  <a:pos x="426" y="108"/>
                </a:cxn>
                <a:cxn ang="0">
                  <a:pos x="450" y="72"/>
                </a:cxn>
                <a:cxn ang="0">
                  <a:pos x="480" y="72"/>
                </a:cxn>
                <a:cxn ang="0">
                  <a:pos x="540" y="54"/>
                </a:cxn>
                <a:cxn ang="0">
                  <a:pos x="630" y="66"/>
                </a:cxn>
                <a:cxn ang="0">
                  <a:pos x="678" y="24"/>
                </a:cxn>
              </a:cxnLst>
              <a:rect l="0" t="0" r="r" b="b"/>
              <a:pathLst>
                <a:path w="900" h="798">
                  <a:moveTo>
                    <a:pt x="720" y="0"/>
                  </a:moveTo>
                  <a:lnTo>
                    <a:pt x="732" y="18"/>
                  </a:lnTo>
                  <a:lnTo>
                    <a:pt x="744" y="54"/>
                  </a:lnTo>
                  <a:lnTo>
                    <a:pt x="756" y="66"/>
                  </a:lnTo>
                  <a:lnTo>
                    <a:pt x="756" y="90"/>
                  </a:lnTo>
                  <a:lnTo>
                    <a:pt x="774" y="90"/>
                  </a:lnTo>
                  <a:lnTo>
                    <a:pt x="786" y="120"/>
                  </a:lnTo>
                  <a:lnTo>
                    <a:pt x="786" y="150"/>
                  </a:lnTo>
                  <a:lnTo>
                    <a:pt x="822" y="180"/>
                  </a:lnTo>
                  <a:lnTo>
                    <a:pt x="840" y="222"/>
                  </a:lnTo>
                  <a:lnTo>
                    <a:pt x="864" y="234"/>
                  </a:lnTo>
                  <a:lnTo>
                    <a:pt x="882" y="246"/>
                  </a:lnTo>
                  <a:lnTo>
                    <a:pt x="864" y="258"/>
                  </a:lnTo>
                  <a:lnTo>
                    <a:pt x="888" y="276"/>
                  </a:lnTo>
                  <a:lnTo>
                    <a:pt x="900" y="306"/>
                  </a:lnTo>
                  <a:lnTo>
                    <a:pt x="894" y="336"/>
                  </a:lnTo>
                  <a:lnTo>
                    <a:pt x="858" y="372"/>
                  </a:lnTo>
                  <a:lnTo>
                    <a:pt x="858" y="396"/>
                  </a:lnTo>
                  <a:lnTo>
                    <a:pt x="846" y="426"/>
                  </a:lnTo>
                  <a:lnTo>
                    <a:pt x="792" y="426"/>
                  </a:lnTo>
                  <a:lnTo>
                    <a:pt x="792" y="438"/>
                  </a:lnTo>
                  <a:lnTo>
                    <a:pt x="780" y="456"/>
                  </a:lnTo>
                  <a:lnTo>
                    <a:pt x="768" y="480"/>
                  </a:lnTo>
                  <a:lnTo>
                    <a:pt x="738" y="504"/>
                  </a:lnTo>
                  <a:lnTo>
                    <a:pt x="720" y="534"/>
                  </a:lnTo>
                  <a:lnTo>
                    <a:pt x="696" y="558"/>
                  </a:lnTo>
                  <a:lnTo>
                    <a:pt x="690" y="600"/>
                  </a:lnTo>
                  <a:lnTo>
                    <a:pt x="648" y="732"/>
                  </a:lnTo>
                  <a:lnTo>
                    <a:pt x="432" y="744"/>
                  </a:lnTo>
                  <a:lnTo>
                    <a:pt x="318" y="744"/>
                  </a:lnTo>
                  <a:lnTo>
                    <a:pt x="186" y="750"/>
                  </a:lnTo>
                  <a:lnTo>
                    <a:pt x="174" y="762"/>
                  </a:lnTo>
                  <a:lnTo>
                    <a:pt x="162" y="756"/>
                  </a:lnTo>
                  <a:lnTo>
                    <a:pt x="150" y="768"/>
                  </a:lnTo>
                  <a:lnTo>
                    <a:pt x="150" y="762"/>
                  </a:lnTo>
                  <a:lnTo>
                    <a:pt x="120" y="768"/>
                  </a:lnTo>
                  <a:lnTo>
                    <a:pt x="120" y="786"/>
                  </a:lnTo>
                  <a:lnTo>
                    <a:pt x="108" y="792"/>
                  </a:lnTo>
                  <a:lnTo>
                    <a:pt x="90" y="792"/>
                  </a:lnTo>
                  <a:lnTo>
                    <a:pt x="78" y="786"/>
                  </a:lnTo>
                  <a:lnTo>
                    <a:pt x="60" y="774"/>
                  </a:lnTo>
                  <a:lnTo>
                    <a:pt x="36" y="792"/>
                  </a:lnTo>
                  <a:lnTo>
                    <a:pt x="6" y="798"/>
                  </a:lnTo>
                  <a:lnTo>
                    <a:pt x="0" y="798"/>
                  </a:lnTo>
                  <a:lnTo>
                    <a:pt x="6" y="792"/>
                  </a:lnTo>
                  <a:lnTo>
                    <a:pt x="6" y="756"/>
                  </a:lnTo>
                  <a:lnTo>
                    <a:pt x="24" y="708"/>
                  </a:lnTo>
                  <a:lnTo>
                    <a:pt x="30" y="654"/>
                  </a:lnTo>
                  <a:lnTo>
                    <a:pt x="30" y="618"/>
                  </a:lnTo>
                  <a:lnTo>
                    <a:pt x="42" y="600"/>
                  </a:lnTo>
                  <a:lnTo>
                    <a:pt x="102" y="504"/>
                  </a:lnTo>
                  <a:lnTo>
                    <a:pt x="114" y="486"/>
                  </a:lnTo>
                  <a:lnTo>
                    <a:pt x="162" y="438"/>
                  </a:lnTo>
                  <a:lnTo>
                    <a:pt x="240" y="342"/>
                  </a:lnTo>
                  <a:lnTo>
                    <a:pt x="246" y="324"/>
                  </a:lnTo>
                  <a:lnTo>
                    <a:pt x="234" y="300"/>
                  </a:lnTo>
                  <a:lnTo>
                    <a:pt x="216" y="282"/>
                  </a:lnTo>
                  <a:lnTo>
                    <a:pt x="198" y="270"/>
                  </a:lnTo>
                  <a:lnTo>
                    <a:pt x="204" y="240"/>
                  </a:lnTo>
                  <a:lnTo>
                    <a:pt x="210" y="192"/>
                  </a:lnTo>
                  <a:lnTo>
                    <a:pt x="210" y="150"/>
                  </a:lnTo>
                  <a:lnTo>
                    <a:pt x="228" y="132"/>
                  </a:lnTo>
                  <a:lnTo>
                    <a:pt x="234" y="108"/>
                  </a:lnTo>
                  <a:lnTo>
                    <a:pt x="240" y="102"/>
                  </a:lnTo>
                  <a:lnTo>
                    <a:pt x="228" y="90"/>
                  </a:lnTo>
                  <a:lnTo>
                    <a:pt x="234" y="72"/>
                  </a:lnTo>
                  <a:lnTo>
                    <a:pt x="252" y="54"/>
                  </a:lnTo>
                  <a:lnTo>
                    <a:pt x="282" y="66"/>
                  </a:lnTo>
                  <a:lnTo>
                    <a:pt x="318" y="78"/>
                  </a:lnTo>
                  <a:lnTo>
                    <a:pt x="342" y="72"/>
                  </a:lnTo>
                  <a:lnTo>
                    <a:pt x="372" y="78"/>
                  </a:lnTo>
                  <a:lnTo>
                    <a:pt x="378" y="102"/>
                  </a:lnTo>
                  <a:lnTo>
                    <a:pt x="408" y="108"/>
                  </a:lnTo>
                  <a:lnTo>
                    <a:pt x="426" y="108"/>
                  </a:lnTo>
                  <a:lnTo>
                    <a:pt x="426" y="90"/>
                  </a:lnTo>
                  <a:lnTo>
                    <a:pt x="450" y="72"/>
                  </a:lnTo>
                  <a:lnTo>
                    <a:pt x="468" y="78"/>
                  </a:lnTo>
                  <a:lnTo>
                    <a:pt x="480" y="72"/>
                  </a:lnTo>
                  <a:lnTo>
                    <a:pt x="504" y="72"/>
                  </a:lnTo>
                  <a:lnTo>
                    <a:pt x="540" y="54"/>
                  </a:lnTo>
                  <a:lnTo>
                    <a:pt x="594" y="54"/>
                  </a:lnTo>
                  <a:lnTo>
                    <a:pt x="630" y="66"/>
                  </a:lnTo>
                  <a:lnTo>
                    <a:pt x="660" y="48"/>
                  </a:lnTo>
                  <a:lnTo>
                    <a:pt x="678" y="24"/>
                  </a:lnTo>
                  <a:lnTo>
                    <a:pt x="72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3" name="Freeform 113">
              <a:extLst>
                <a:ext uri="{FF2B5EF4-FFF2-40B4-BE49-F238E27FC236}">
                  <a16:creationId xmlns:a16="http://schemas.microsoft.com/office/drawing/2014/main" id="{6ADEECDA-B0B0-43DD-9B77-0532908F0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4610" y="4876560"/>
              <a:ext cx="311442" cy="190222"/>
            </a:xfrm>
            <a:custGeom>
              <a:avLst/>
              <a:gdLst/>
              <a:ahLst/>
              <a:cxnLst>
                <a:cxn ang="0">
                  <a:pos x="1272" y="48"/>
                </a:cxn>
                <a:cxn ang="0">
                  <a:pos x="1374" y="192"/>
                </a:cxn>
                <a:cxn ang="0">
                  <a:pos x="1356" y="282"/>
                </a:cxn>
                <a:cxn ang="0">
                  <a:pos x="1434" y="324"/>
                </a:cxn>
                <a:cxn ang="0">
                  <a:pos x="1488" y="384"/>
                </a:cxn>
                <a:cxn ang="0">
                  <a:pos x="1596" y="432"/>
                </a:cxn>
                <a:cxn ang="0">
                  <a:pos x="1674" y="480"/>
                </a:cxn>
                <a:cxn ang="0">
                  <a:pos x="1632" y="534"/>
                </a:cxn>
                <a:cxn ang="0">
                  <a:pos x="1728" y="576"/>
                </a:cxn>
                <a:cxn ang="0">
                  <a:pos x="1800" y="654"/>
                </a:cxn>
                <a:cxn ang="0">
                  <a:pos x="1854" y="714"/>
                </a:cxn>
                <a:cxn ang="0">
                  <a:pos x="1938" y="774"/>
                </a:cxn>
                <a:cxn ang="0">
                  <a:pos x="2004" y="858"/>
                </a:cxn>
                <a:cxn ang="0">
                  <a:pos x="1932" y="846"/>
                </a:cxn>
                <a:cxn ang="0">
                  <a:pos x="1800" y="846"/>
                </a:cxn>
                <a:cxn ang="0">
                  <a:pos x="1692" y="816"/>
                </a:cxn>
                <a:cxn ang="0">
                  <a:pos x="1656" y="864"/>
                </a:cxn>
                <a:cxn ang="0">
                  <a:pos x="1548" y="882"/>
                </a:cxn>
                <a:cxn ang="0">
                  <a:pos x="1506" y="852"/>
                </a:cxn>
                <a:cxn ang="0">
                  <a:pos x="1338" y="906"/>
                </a:cxn>
                <a:cxn ang="0">
                  <a:pos x="1242" y="894"/>
                </a:cxn>
                <a:cxn ang="0">
                  <a:pos x="1218" y="966"/>
                </a:cxn>
                <a:cxn ang="0">
                  <a:pos x="1122" y="972"/>
                </a:cxn>
                <a:cxn ang="0">
                  <a:pos x="1038" y="966"/>
                </a:cxn>
                <a:cxn ang="0">
                  <a:pos x="924" y="942"/>
                </a:cxn>
                <a:cxn ang="0">
                  <a:pos x="798" y="870"/>
                </a:cxn>
                <a:cxn ang="0">
                  <a:pos x="726" y="864"/>
                </a:cxn>
                <a:cxn ang="0">
                  <a:pos x="672" y="912"/>
                </a:cxn>
                <a:cxn ang="0">
                  <a:pos x="624" y="954"/>
                </a:cxn>
                <a:cxn ang="0">
                  <a:pos x="630" y="1026"/>
                </a:cxn>
                <a:cxn ang="0">
                  <a:pos x="558" y="1038"/>
                </a:cxn>
                <a:cxn ang="0">
                  <a:pos x="408" y="1068"/>
                </a:cxn>
                <a:cxn ang="0">
                  <a:pos x="258" y="1224"/>
                </a:cxn>
                <a:cxn ang="0">
                  <a:pos x="198" y="1128"/>
                </a:cxn>
                <a:cxn ang="0">
                  <a:pos x="108" y="990"/>
                </a:cxn>
                <a:cxn ang="0">
                  <a:pos x="18" y="846"/>
                </a:cxn>
                <a:cxn ang="0">
                  <a:pos x="0" y="708"/>
                </a:cxn>
                <a:cxn ang="0">
                  <a:pos x="102" y="564"/>
                </a:cxn>
                <a:cxn ang="0">
                  <a:pos x="168" y="486"/>
                </a:cxn>
                <a:cxn ang="0">
                  <a:pos x="246" y="522"/>
                </a:cxn>
                <a:cxn ang="0">
                  <a:pos x="324" y="450"/>
                </a:cxn>
                <a:cxn ang="0">
                  <a:pos x="390" y="504"/>
                </a:cxn>
                <a:cxn ang="0">
                  <a:pos x="606" y="414"/>
                </a:cxn>
                <a:cxn ang="0">
                  <a:pos x="702" y="348"/>
                </a:cxn>
                <a:cxn ang="0">
                  <a:pos x="684" y="288"/>
                </a:cxn>
                <a:cxn ang="0">
                  <a:pos x="852" y="294"/>
                </a:cxn>
                <a:cxn ang="0">
                  <a:pos x="972" y="240"/>
                </a:cxn>
                <a:cxn ang="0">
                  <a:pos x="990" y="156"/>
                </a:cxn>
                <a:cxn ang="0">
                  <a:pos x="1068" y="102"/>
                </a:cxn>
                <a:cxn ang="0">
                  <a:pos x="1134" y="36"/>
                </a:cxn>
                <a:cxn ang="0">
                  <a:pos x="1254" y="12"/>
                </a:cxn>
              </a:cxnLst>
              <a:rect l="0" t="0" r="r" b="b"/>
              <a:pathLst>
                <a:path w="2004" h="1224">
                  <a:moveTo>
                    <a:pt x="1260" y="0"/>
                  </a:moveTo>
                  <a:lnTo>
                    <a:pt x="1278" y="18"/>
                  </a:lnTo>
                  <a:lnTo>
                    <a:pt x="1278" y="36"/>
                  </a:lnTo>
                  <a:lnTo>
                    <a:pt x="1272" y="48"/>
                  </a:lnTo>
                  <a:lnTo>
                    <a:pt x="1302" y="72"/>
                  </a:lnTo>
                  <a:lnTo>
                    <a:pt x="1308" y="84"/>
                  </a:lnTo>
                  <a:lnTo>
                    <a:pt x="1350" y="138"/>
                  </a:lnTo>
                  <a:lnTo>
                    <a:pt x="1374" y="192"/>
                  </a:lnTo>
                  <a:lnTo>
                    <a:pt x="1386" y="210"/>
                  </a:lnTo>
                  <a:lnTo>
                    <a:pt x="1380" y="240"/>
                  </a:lnTo>
                  <a:lnTo>
                    <a:pt x="1368" y="252"/>
                  </a:lnTo>
                  <a:lnTo>
                    <a:pt x="1356" y="282"/>
                  </a:lnTo>
                  <a:lnTo>
                    <a:pt x="1362" y="324"/>
                  </a:lnTo>
                  <a:lnTo>
                    <a:pt x="1380" y="342"/>
                  </a:lnTo>
                  <a:lnTo>
                    <a:pt x="1422" y="342"/>
                  </a:lnTo>
                  <a:lnTo>
                    <a:pt x="1434" y="324"/>
                  </a:lnTo>
                  <a:lnTo>
                    <a:pt x="1476" y="330"/>
                  </a:lnTo>
                  <a:lnTo>
                    <a:pt x="1494" y="336"/>
                  </a:lnTo>
                  <a:lnTo>
                    <a:pt x="1482" y="360"/>
                  </a:lnTo>
                  <a:lnTo>
                    <a:pt x="1488" y="384"/>
                  </a:lnTo>
                  <a:lnTo>
                    <a:pt x="1512" y="402"/>
                  </a:lnTo>
                  <a:lnTo>
                    <a:pt x="1548" y="414"/>
                  </a:lnTo>
                  <a:lnTo>
                    <a:pt x="1572" y="414"/>
                  </a:lnTo>
                  <a:lnTo>
                    <a:pt x="1596" y="432"/>
                  </a:lnTo>
                  <a:lnTo>
                    <a:pt x="1608" y="450"/>
                  </a:lnTo>
                  <a:lnTo>
                    <a:pt x="1638" y="462"/>
                  </a:lnTo>
                  <a:lnTo>
                    <a:pt x="1662" y="462"/>
                  </a:lnTo>
                  <a:lnTo>
                    <a:pt x="1674" y="480"/>
                  </a:lnTo>
                  <a:lnTo>
                    <a:pt x="1668" y="498"/>
                  </a:lnTo>
                  <a:lnTo>
                    <a:pt x="1650" y="510"/>
                  </a:lnTo>
                  <a:lnTo>
                    <a:pt x="1644" y="522"/>
                  </a:lnTo>
                  <a:lnTo>
                    <a:pt x="1632" y="534"/>
                  </a:lnTo>
                  <a:lnTo>
                    <a:pt x="1662" y="558"/>
                  </a:lnTo>
                  <a:lnTo>
                    <a:pt x="1686" y="564"/>
                  </a:lnTo>
                  <a:lnTo>
                    <a:pt x="1698" y="564"/>
                  </a:lnTo>
                  <a:lnTo>
                    <a:pt x="1728" y="576"/>
                  </a:lnTo>
                  <a:lnTo>
                    <a:pt x="1740" y="570"/>
                  </a:lnTo>
                  <a:lnTo>
                    <a:pt x="1788" y="600"/>
                  </a:lnTo>
                  <a:lnTo>
                    <a:pt x="1800" y="618"/>
                  </a:lnTo>
                  <a:lnTo>
                    <a:pt x="1800" y="654"/>
                  </a:lnTo>
                  <a:lnTo>
                    <a:pt x="1818" y="672"/>
                  </a:lnTo>
                  <a:lnTo>
                    <a:pt x="1848" y="678"/>
                  </a:lnTo>
                  <a:lnTo>
                    <a:pt x="1854" y="690"/>
                  </a:lnTo>
                  <a:lnTo>
                    <a:pt x="1854" y="714"/>
                  </a:lnTo>
                  <a:lnTo>
                    <a:pt x="1866" y="732"/>
                  </a:lnTo>
                  <a:lnTo>
                    <a:pt x="1920" y="744"/>
                  </a:lnTo>
                  <a:lnTo>
                    <a:pt x="1944" y="756"/>
                  </a:lnTo>
                  <a:lnTo>
                    <a:pt x="1938" y="774"/>
                  </a:lnTo>
                  <a:lnTo>
                    <a:pt x="1944" y="816"/>
                  </a:lnTo>
                  <a:lnTo>
                    <a:pt x="1962" y="828"/>
                  </a:lnTo>
                  <a:lnTo>
                    <a:pt x="1992" y="840"/>
                  </a:lnTo>
                  <a:lnTo>
                    <a:pt x="2004" y="858"/>
                  </a:lnTo>
                  <a:lnTo>
                    <a:pt x="2004" y="864"/>
                  </a:lnTo>
                  <a:lnTo>
                    <a:pt x="1998" y="864"/>
                  </a:lnTo>
                  <a:lnTo>
                    <a:pt x="1968" y="846"/>
                  </a:lnTo>
                  <a:lnTo>
                    <a:pt x="1932" y="846"/>
                  </a:lnTo>
                  <a:lnTo>
                    <a:pt x="1884" y="864"/>
                  </a:lnTo>
                  <a:lnTo>
                    <a:pt x="1878" y="858"/>
                  </a:lnTo>
                  <a:lnTo>
                    <a:pt x="1818" y="858"/>
                  </a:lnTo>
                  <a:lnTo>
                    <a:pt x="1800" y="846"/>
                  </a:lnTo>
                  <a:lnTo>
                    <a:pt x="1776" y="840"/>
                  </a:lnTo>
                  <a:lnTo>
                    <a:pt x="1758" y="834"/>
                  </a:lnTo>
                  <a:lnTo>
                    <a:pt x="1710" y="834"/>
                  </a:lnTo>
                  <a:lnTo>
                    <a:pt x="1692" y="816"/>
                  </a:lnTo>
                  <a:lnTo>
                    <a:pt x="1674" y="822"/>
                  </a:lnTo>
                  <a:lnTo>
                    <a:pt x="1668" y="828"/>
                  </a:lnTo>
                  <a:lnTo>
                    <a:pt x="1674" y="840"/>
                  </a:lnTo>
                  <a:lnTo>
                    <a:pt x="1656" y="864"/>
                  </a:lnTo>
                  <a:lnTo>
                    <a:pt x="1638" y="870"/>
                  </a:lnTo>
                  <a:lnTo>
                    <a:pt x="1578" y="870"/>
                  </a:lnTo>
                  <a:lnTo>
                    <a:pt x="1560" y="882"/>
                  </a:lnTo>
                  <a:lnTo>
                    <a:pt x="1548" y="882"/>
                  </a:lnTo>
                  <a:lnTo>
                    <a:pt x="1542" y="870"/>
                  </a:lnTo>
                  <a:lnTo>
                    <a:pt x="1530" y="864"/>
                  </a:lnTo>
                  <a:lnTo>
                    <a:pt x="1524" y="858"/>
                  </a:lnTo>
                  <a:lnTo>
                    <a:pt x="1506" y="852"/>
                  </a:lnTo>
                  <a:lnTo>
                    <a:pt x="1440" y="882"/>
                  </a:lnTo>
                  <a:lnTo>
                    <a:pt x="1416" y="888"/>
                  </a:lnTo>
                  <a:lnTo>
                    <a:pt x="1404" y="900"/>
                  </a:lnTo>
                  <a:lnTo>
                    <a:pt x="1338" y="906"/>
                  </a:lnTo>
                  <a:lnTo>
                    <a:pt x="1320" y="918"/>
                  </a:lnTo>
                  <a:lnTo>
                    <a:pt x="1302" y="900"/>
                  </a:lnTo>
                  <a:lnTo>
                    <a:pt x="1272" y="894"/>
                  </a:lnTo>
                  <a:lnTo>
                    <a:pt x="1242" y="894"/>
                  </a:lnTo>
                  <a:lnTo>
                    <a:pt x="1224" y="918"/>
                  </a:lnTo>
                  <a:lnTo>
                    <a:pt x="1200" y="942"/>
                  </a:lnTo>
                  <a:lnTo>
                    <a:pt x="1200" y="954"/>
                  </a:lnTo>
                  <a:lnTo>
                    <a:pt x="1218" y="966"/>
                  </a:lnTo>
                  <a:lnTo>
                    <a:pt x="1212" y="978"/>
                  </a:lnTo>
                  <a:lnTo>
                    <a:pt x="1176" y="984"/>
                  </a:lnTo>
                  <a:lnTo>
                    <a:pt x="1158" y="978"/>
                  </a:lnTo>
                  <a:lnTo>
                    <a:pt x="1122" y="972"/>
                  </a:lnTo>
                  <a:lnTo>
                    <a:pt x="1098" y="960"/>
                  </a:lnTo>
                  <a:lnTo>
                    <a:pt x="1074" y="960"/>
                  </a:lnTo>
                  <a:lnTo>
                    <a:pt x="1056" y="972"/>
                  </a:lnTo>
                  <a:lnTo>
                    <a:pt x="1038" y="966"/>
                  </a:lnTo>
                  <a:lnTo>
                    <a:pt x="996" y="966"/>
                  </a:lnTo>
                  <a:lnTo>
                    <a:pt x="966" y="948"/>
                  </a:lnTo>
                  <a:lnTo>
                    <a:pt x="930" y="948"/>
                  </a:lnTo>
                  <a:lnTo>
                    <a:pt x="924" y="942"/>
                  </a:lnTo>
                  <a:lnTo>
                    <a:pt x="882" y="912"/>
                  </a:lnTo>
                  <a:lnTo>
                    <a:pt x="858" y="906"/>
                  </a:lnTo>
                  <a:lnTo>
                    <a:pt x="816" y="870"/>
                  </a:lnTo>
                  <a:lnTo>
                    <a:pt x="798" y="870"/>
                  </a:lnTo>
                  <a:lnTo>
                    <a:pt x="774" y="852"/>
                  </a:lnTo>
                  <a:lnTo>
                    <a:pt x="756" y="852"/>
                  </a:lnTo>
                  <a:lnTo>
                    <a:pt x="756" y="864"/>
                  </a:lnTo>
                  <a:lnTo>
                    <a:pt x="726" y="864"/>
                  </a:lnTo>
                  <a:lnTo>
                    <a:pt x="708" y="882"/>
                  </a:lnTo>
                  <a:lnTo>
                    <a:pt x="684" y="882"/>
                  </a:lnTo>
                  <a:lnTo>
                    <a:pt x="678" y="888"/>
                  </a:lnTo>
                  <a:lnTo>
                    <a:pt x="672" y="912"/>
                  </a:lnTo>
                  <a:lnTo>
                    <a:pt x="660" y="924"/>
                  </a:lnTo>
                  <a:lnTo>
                    <a:pt x="660" y="942"/>
                  </a:lnTo>
                  <a:lnTo>
                    <a:pt x="648" y="948"/>
                  </a:lnTo>
                  <a:lnTo>
                    <a:pt x="624" y="954"/>
                  </a:lnTo>
                  <a:lnTo>
                    <a:pt x="624" y="966"/>
                  </a:lnTo>
                  <a:lnTo>
                    <a:pt x="648" y="996"/>
                  </a:lnTo>
                  <a:lnTo>
                    <a:pt x="642" y="1008"/>
                  </a:lnTo>
                  <a:lnTo>
                    <a:pt x="630" y="1026"/>
                  </a:lnTo>
                  <a:lnTo>
                    <a:pt x="630" y="1050"/>
                  </a:lnTo>
                  <a:lnTo>
                    <a:pt x="594" y="1062"/>
                  </a:lnTo>
                  <a:lnTo>
                    <a:pt x="570" y="1044"/>
                  </a:lnTo>
                  <a:lnTo>
                    <a:pt x="558" y="1038"/>
                  </a:lnTo>
                  <a:lnTo>
                    <a:pt x="510" y="1038"/>
                  </a:lnTo>
                  <a:lnTo>
                    <a:pt x="498" y="1044"/>
                  </a:lnTo>
                  <a:lnTo>
                    <a:pt x="474" y="1044"/>
                  </a:lnTo>
                  <a:lnTo>
                    <a:pt x="408" y="1068"/>
                  </a:lnTo>
                  <a:lnTo>
                    <a:pt x="396" y="1080"/>
                  </a:lnTo>
                  <a:lnTo>
                    <a:pt x="366" y="1086"/>
                  </a:lnTo>
                  <a:lnTo>
                    <a:pt x="330" y="1122"/>
                  </a:lnTo>
                  <a:lnTo>
                    <a:pt x="258" y="1224"/>
                  </a:lnTo>
                  <a:lnTo>
                    <a:pt x="246" y="1212"/>
                  </a:lnTo>
                  <a:lnTo>
                    <a:pt x="252" y="1188"/>
                  </a:lnTo>
                  <a:lnTo>
                    <a:pt x="246" y="1164"/>
                  </a:lnTo>
                  <a:lnTo>
                    <a:pt x="198" y="1128"/>
                  </a:lnTo>
                  <a:lnTo>
                    <a:pt x="180" y="1110"/>
                  </a:lnTo>
                  <a:lnTo>
                    <a:pt x="156" y="1068"/>
                  </a:lnTo>
                  <a:lnTo>
                    <a:pt x="114" y="1020"/>
                  </a:lnTo>
                  <a:lnTo>
                    <a:pt x="108" y="990"/>
                  </a:lnTo>
                  <a:lnTo>
                    <a:pt x="84" y="966"/>
                  </a:lnTo>
                  <a:lnTo>
                    <a:pt x="24" y="936"/>
                  </a:lnTo>
                  <a:lnTo>
                    <a:pt x="24" y="876"/>
                  </a:lnTo>
                  <a:lnTo>
                    <a:pt x="18" y="846"/>
                  </a:lnTo>
                  <a:lnTo>
                    <a:pt x="6" y="810"/>
                  </a:lnTo>
                  <a:lnTo>
                    <a:pt x="12" y="774"/>
                  </a:lnTo>
                  <a:lnTo>
                    <a:pt x="0" y="738"/>
                  </a:lnTo>
                  <a:lnTo>
                    <a:pt x="0" y="708"/>
                  </a:lnTo>
                  <a:lnTo>
                    <a:pt x="12" y="690"/>
                  </a:lnTo>
                  <a:lnTo>
                    <a:pt x="30" y="684"/>
                  </a:lnTo>
                  <a:lnTo>
                    <a:pt x="60" y="648"/>
                  </a:lnTo>
                  <a:lnTo>
                    <a:pt x="102" y="564"/>
                  </a:lnTo>
                  <a:lnTo>
                    <a:pt x="120" y="540"/>
                  </a:lnTo>
                  <a:lnTo>
                    <a:pt x="138" y="528"/>
                  </a:lnTo>
                  <a:lnTo>
                    <a:pt x="168" y="492"/>
                  </a:lnTo>
                  <a:lnTo>
                    <a:pt x="168" y="486"/>
                  </a:lnTo>
                  <a:lnTo>
                    <a:pt x="186" y="504"/>
                  </a:lnTo>
                  <a:lnTo>
                    <a:pt x="192" y="528"/>
                  </a:lnTo>
                  <a:lnTo>
                    <a:pt x="222" y="528"/>
                  </a:lnTo>
                  <a:lnTo>
                    <a:pt x="246" y="522"/>
                  </a:lnTo>
                  <a:lnTo>
                    <a:pt x="288" y="522"/>
                  </a:lnTo>
                  <a:lnTo>
                    <a:pt x="306" y="492"/>
                  </a:lnTo>
                  <a:lnTo>
                    <a:pt x="306" y="462"/>
                  </a:lnTo>
                  <a:lnTo>
                    <a:pt x="324" y="450"/>
                  </a:lnTo>
                  <a:lnTo>
                    <a:pt x="342" y="462"/>
                  </a:lnTo>
                  <a:lnTo>
                    <a:pt x="348" y="492"/>
                  </a:lnTo>
                  <a:lnTo>
                    <a:pt x="366" y="504"/>
                  </a:lnTo>
                  <a:lnTo>
                    <a:pt x="390" y="504"/>
                  </a:lnTo>
                  <a:lnTo>
                    <a:pt x="432" y="474"/>
                  </a:lnTo>
                  <a:lnTo>
                    <a:pt x="474" y="456"/>
                  </a:lnTo>
                  <a:lnTo>
                    <a:pt x="510" y="432"/>
                  </a:lnTo>
                  <a:lnTo>
                    <a:pt x="606" y="414"/>
                  </a:lnTo>
                  <a:lnTo>
                    <a:pt x="642" y="414"/>
                  </a:lnTo>
                  <a:lnTo>
                    <a:pt x="666" y="396"/>
                  </a:lnTo>
                  <a:lnTo>
                    <a:pt x="708" y="366"/>
                  </a:lnTo>
                  <a:lnTo>
                    <a:pt x="702" y="348"/>
                  </a:lnTo>
                  <a:lnTo>
                    <a:pt x="684" y="348"/>
                  </a:lnTo>
                  <a:lnTo>
                    <a:pt x="660" y="318"/>
                  </a:lnTo>
                  <a:lnTo>
                    <a:pt x="666" y="300"/>
                  </a:lnTo>
                  <a:lnTo>
                    <a:pt x="684" y="288"/>
                  </a:lnTo>
                  <a:lnTo>
                    <a:pt x="744" y="288"/>
                  </a:lnTo>
                  <a:lnTo>
                    <a:pt x="768" y="294"/>
                  </a:lnTo>
                  <a:lnTo>
                    <a:pt x="810" y="300"/>
                  </a:lnTo>
                  <a:lnTo>
                    <a:pt x="852" y="294"/>
                  </a:lnTo>
                  <a:lnTo>
                    <a:pt x="906" y="288"/>
                  </a:lnTo>
                  <a:lnTo>
                    <a:pt x="936" y="270"/>
                  </a:lnTo>
                  <a:lnTo>
                    <a:pt x="960" y="258"/>
                  </a:lnTo>
                  <a:lnTo>
                    <a:pt x="972" y="240"/>
                  </a:lnTo>
                  <a:lnTo>
                    <a:pt x="966" y="216"/>
                  </a:lnTo>
                  <a:lnTo>
                    <a:pt x="972" y="192"/>
                  </a:lnTo>
                  <a:lnTo>
                    <a:pt x="996" y="180"/>
                  </a:lnTo>
                  <a:lnTo>
                    <a:pt x="990" y="156"/>
                  </a:lnTo>
                  <a:lnTo>
                    <a:pt x="1014" y="138"/>
                  </a:lnTo>
                  <a:lnTo>
                    <a:pt x="1026" y="144"/>
                  </a:lnTo>
                  <a:lnTo>
                    <a:pt x="1044" y="144"/>
                  </a:lnTo>
                  <a:lnTo>
                    <a:pt x="1068" y="102"/>
                  </a:lnTo>
                  <a:lnTo>
                    <a:pt x="1086" y="96"/>
                  </a:lnTo>
                  <a:lnTo>
                    <a:pt x="1086" y="78"/>
                  </a:lnTo>
                  <a:lnTo>
                    <a:pt x="1092" y="54"/>
                  </a:lnTo>
                  <a:lnTo>
                    <a:pt x="1134" y="36"/>
                  </a:lnTo>
                  <a:lnTo>
                    <a:pt x="1158" y="18"/>
                  </a:lnTo>
                  <a:lnTo>
                    <a:pt x="1194" y="18"/>
                  </a:lnTo>
                  <a:lnTo>
                    <a:pt x="1218" y="30"/>
                  </a:lnTo>
                  <a:lnTo>
                    <a:pt x="1254" y="12"/>
                  </a:lnTo>
                  <a:lnTo>
                    <a:pt x="126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4" name="Freeform 114">
              <a:extLst>
                <a:ext uri="{FF2B5EF4-FFF2-40B4-BE49-F238E27FC236}">
                  <a16:creationId xmlns:a16="http://schemas.microsoft.com/office/drawing/2014/main" id="{9ACA1736-CD67-4C83-9544-84CC29924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5931" y="4375829"/>
              <a:ext cx="371119" cy="311442"/>
            </a:xfrm>
            <a:custGeom>
              <a:avLst/>
              <a:gdLst/>
              <a:ahLst/>
              <a:cxnLst>
                <a:cxn ang="0">
                  <a:pos x="324" y="6"/>
                </a:cxn>
                <a:cxn ang="0">
                  <a:pos x="426" y="42"/>
                </a:cxn>
                <a:cxn ang="0">
                  <a:pos x="582" y="42"/>
                </a:cxn>
                <a:cxn ang="0">
                  <a:pos x="720" y="78"/>
                </a:cxn>
                <a:cxn ang="0">
                  <a:pos x="858" y="132"/>
                </a:cxn>
                <a:cxn ang="0">
                  <a:pos x="906" y="258"/>
                </a:cxn>
                <a:cxn ang="0">
                  <a:pos x="1014" y="282"/>
                </a:cxn>
                <a:cxn ang="0">
                  <a:pos x="1080" y="282"/>
                </a:cxn>
                <a:cxn ang="0">
                  <a:pos x="1266" y="354"/>
                </a:cxn>
                <a:cxn ang="0">
                  <a:pos x="1374" y="432"/>
                </a:cxn>
                <a:cxn ang="0">
                  <a:pos x="1470" y="450"/>
                </a:cxn>
                <a:cxn ang="0">
                  <a:pos x="1530" y="396"/>
                </a:cxn>
                <a:cxn ang="0">
                  <a:pos x="1584" y="324"/>
                </a:cxn>
                <a:cxn ang="0">
                  <a:pos x="1536" y="234"/>
                </a:cxn>
                <a:cxn ang="0">
                  <a:pos x="1560" y="144"/>
                </a:cxn>
                <a:cxn ang="0">
                  <a:pos x="1608" y="78"/>
                </a:cxn>
                <a:cxn ang="0">
                  <a:pos x="1746" y="42"/>
                </a:cxn>
                <a:cxn ang="0">
                  <a:pos x="1806" y="18"/>
                </a:cxn>
                <a:cxn ang="0">
                  <a:pos x="1854" y="24"/>
                </a:cxn>
                <a:cxn ang="0">
                  <a:pos x="1920" y="42"/>
                </a:cxn>
                <a:cxn ang="0">
                  <a:pos x="2022" y="72"/>
                </a:cxn>
                <a:cxn ang="0">
                  <a:pos x="2010" y="96"/>
                </a:cxn>
                <a:cxn ang="0">
                  <a:pos x="2076" y="126"/>
                </a:cxn>
                <a:cxn ang="0">
                  <a:pos x="2136" y="144"/>
                </a:cxn>
                <a:cxn ang="0">
                  <a:pos x="2268" y="150"/>
                </a:cxn>
                <a:cxn ang="0">
                  <a:pos x="2316" y="180"/>
                </a:cxn>
                <a:cxn ang="0">
                  <a:pos x="2322" y="240"/>
                </a:cxn>
                <a:cxn ang="0">
                  <a:pos x="2328" y="336"/>
                </a:cxn>
                <a:cxn ang="0">
                  <a:pos x="2304" y="414"/>
                </a:cxn>
                <a:cxn ang="0">
                  <a:pos x="2304" y="498"/>
                </a:cxn>
                <a:cxn ang="0">
                  <a:pos x="2388" y="1944"/>
                </a:cxn>
                <a:cxn ang="0">
                  <a:pos x="2244" y="2004"/>
                </a:cxn>
                <a:cxn ang="0">
                  <a:pos x="1002" y="1434"/>
                </a:cxn>
                <a:cxn ang="0">
                  <a:pos x="666" y="1530"/>
                </a:cxn>
                <a:cxn ang="0">
                  <a:pos x="378" y="1452"/>
                </a:cxn>
                <a:cxn ang="0">
                  <a:pos x="342" y="1416"/>
                </a:cxn>
                <a:cxn ang="0">
                  <a:pos x="288" y="1332"/>
                </a:cxn>
                <a:cxn ang="0">
                  <a:pos x="210" y="1308"/>
                </a:cxn>
                <a:cxn ang="0">
                  <a:pos x="126" y="1296"/>
                </a:cxn>
                <a:cxn ang="0">
                  <a:pos x="102" y="1248"/>
                </a:cxn>
                <a:cxn ang="0">
                  <a:pos x="108" y="1194"/>
                </a:cxn>
                <a:cxn ang="0">
                  <a:pos x="84" y="1152"/>
                </a:cxn>
                <a:cxn ang="0">
                  <a:pos x="24" y="1056"/>
                </a:cxn>
                <a:cxn ang="0">
                  <a:pos x="12" y="1026"/>
                </a:cxn>
                <a:cxn ang="0">
                  <a:pos x="60" y="984"/>
                </a:cxn>
                <a:cxn ang="0">
                  <a:pos x="66" y="918"/>
                </a:cxn>
                <a:cxn ang="0">
                  <a:pos x="54" y="870"/>
                </a:cxn>
                <a:cxn ang="0">
                  <a:pos x="54" y="756"/>
                </a:cxn>
                <a:cxn ang="0">
                  <a:pos x="48" y="666"/>
                </a:cxn>
                <a:cxn ang="0">
                  <a:pos x="42" y="528"/>
                </a:cxn>
                <a:cxn ang="0">
                  <a:pos x="12" y="486"/>
                </a:cxn>
                <a:cxn ang="0">
                  <a:pos x="24" y="426"/>
                </a:cxn>
                <a:cxn ang="0">
                  <a:pos x="48" y="420"/>
                </a:cxn>
                <a:cxn ang="0">
                  <a:pos x="90" y="378"/>
                </a:cxn>
                <a:cxn ang="0">
                  <a:pos x="96" y="354"/>
                </a:cxn>
                <a:cxn ang="0">
                  <a:pos x="102" y="312"/>
                </a:cxn>
                <a:cxn ang="0">
                  <a:pos x="96" y="252"/>
                </a:cxn>
                <a:cxn ang="0">
                  <a:pos x="120" y="222"/>
                </a:cxn>
                <a:cxn ang="0">
                  <a:pos x="180" y="192"/>
                </a:cxn>
                <a:cxn ang="0">
                  <a:pos x="270" y="120"/>
                </a:cxn>
                <a:cxn ang="0">
                  <a:pos x="294" y="60"/>
                </a:cxn>
                <a:cxn ang="0">
                  <a:pos x="288" y="0"/>
                </a:cxn>
              </a:cxnLst>
              <a:rect l="0" t="0" r="r" b="b"/>
              <a:pathLst>
                <a:path w="2388" h="2004">
                  <a:moveTo>
                    <a:pt x="288" y="0"/>
                  </a:moveTo>
                  <a:lnTo>
                    <a:pt x="324" y="6"/>
                  </a:lnTo>
                  <a:lnTo>
                    <a:pt x="354" y="30"/>
                  </a:lnTo>
                  <a:lnTo>
                    <a:pt x="426" y="42"/>
                  </a:lnTo>
                  <a:lnTo>
                    <a:pt x="534" y="24"/>
                  </a:lnTo>
                  <a:lnTo>
                    <a:pt x="582" y="42"/>
                  </a:lnTo>
                  <a:lnTo>
                    <a:pt x="666" y="42"/>
                  </a:lnTo>
                  <a:lnTo>
                    <a:pt x="720" y="78"/>
                  </a:lnTo>
                  <a:lnTo>
                    <a:pt x="822" y="90"/>
                  </a:lnTo>
                  <a:lnTo>
                    <a:pt x="858" y="132"/>
                  </a:lnTo>
                  <a:lnTo>
                    <a:pt x="858" y="180"/>
                  </a:lnTo>
                  <a:lnTo>
                    <a:pt x="906" y="258"/>
                  </a:lnTo>
                  <a:lnTo>
                    <a:pt x="954" y="282"/>
                  </a:lnTo>
                  <a:lnTo>
                    <a:pt x="1014" y="282"/>
                  </a:lnTo>
                  <a:lnTo>
                    <a:pt x="1032" y="276"/>
                  </a:lnTo>
                  <a:lnTo>
                    <a:pt x="1080" y="282"/>
                  </a:lnTo>
                  <a:lnTo>
                    <a:pt x="1194" y="324"/>
                  </a:lnTo>
                  <a:lnTo>
                    <a:pt x="1266" y="354"/>
                  </a:lnTo>
                  <a:lnTo>
                    <a:pt x="1314" y="390"/>
                  </a:lnTo>
                  <a:lnTo>
                    <a:pt x="1374" y="432"/>
                  </a:lnTo>
                  <a:lnTo>
                    <a:pt x="1440" y="456"/>
                  </a:lnTo>
                  <a:lnTo>
                    <a:pt x="1470" y="450"/>
                  </a:lnTo>
                  <a:lnTo>
                    <a:pt x="1524" y="408"/>
                  </a:lnTo>
                  <a:lnTo>
                    <a:pt x="1530" y="396"/>
                  </a:lnTo>
                  <a:lnTo>
                    <a:pt x="1566" y="360"/>
                  </a:lnTo>
                  <a:lnTo>
                    <a:pt x="1584" y="324"/>
                  </a:lnTo>
                  <a:lnTo>
                    <a:pt x="1560" y="270"/>
                  </a:lnTo>
                  <a:lnTo>
                    <a:pt x="1536" y="234"/>
                  </a:lnTo>
                  <a:lnTo>
                    <a:pt x="1542" y="162"/>
                  </a:lnTo>
                  <a:lnTo>
                    <a:pt x="1560" y="144"/>
                  </a:lnTo>
                  <a:lnTo>
                    <a:pt x="1566" y="108"/>
                  </a:lnTo>
                  <a:lnTo>
                    <a:pt x="1608" y="78"/>
                  </a:lnTo>
                  <a:lnTo>
                    <a:pt x="1668" y="48"/>
                  </a:lnTo>
                  <a:lnTo>
                    <a:pt x="1746" y="42"/>
                  </a:lnTo>
                  <a:lnTo>
                    <a:pt x="1794" y="18"/>
                  </a:lnTo>
                  <a:lnTo>
                    <a:pt x="1806" y="18"/>
                  </a:lnTo>
                  <a:lnTo>
                    <a:pt x="1836" y="36"/>
                  </a:lnTo>
                  <a:lnTo>
                    <a:pt x="1854" y="24"/>
                  </a:lnTo>
                  <a:lnTo>
                    <a:pt x="1866" y="30"/>
                  </a:lnTo>
                  <a:lnTo>
                    <a:pt x="1920" y="42"/>
                  </a:lnTo>
                  <a:lnTo>
                    <a:pt x="1956" y="42"/>
                  </a:lnTo>
                  <a:lnTo>
                    <a:pt x="2022" y="72"/>
                  </a:lnTo>
                  <a:lnTo>
                    <a:pt x="2022" y="90"/>
                  </a:lnTo>
                  <a:lnTo>
                    <a:pt x="2010" y="96"/>
                  </a:lnTo>
                  <a:lnTo>
                    <a:pt x="2022" y="108"/>
                  </a:lnTo>
                  <a:lnTo>
                    <a:pt x="2076" y="126"/>
                  </a:lnTo>
                  <a:lnTo>
                    <a:pt x="2118" y="126"/>
                  </a:lnTo>
                  <a:lnTo>
                    <a:pt x="2136" y="144"/>
                  </a:lnTo>
                  <a:lnTo>
                    <a:pt x="2238" y="156"/>
                  </a:lnTo>
                  <a:lnTo>
                    <a:pt x="2268" y="150"/>
                  </a:lnTo>
                  <a:lnTo>
                    <a:pt x="2298" y="156"/>
                  </a:lnTo>
                  <a:lnTo>
                    <a:pt x="2316" y="180"/>
                  </a:lnTo>
                  <a:lnTo>
                    <a:pt x="2334" y="216"/>
                  </a:lnTo>
                  <a:lnTo>
                    <a:pt x="2322" y="240"/>
                  </a:lnTo>
                  <a:lnTo>
                    <a:pt x="2310" y="300"/>
                  </a:lnTo>
                  <a:lnTo>
                    <a:pt x="2328" y="336"/>
                  </a:lnTo>
                  <a:lnTo>
                    <a:pt x="2328" y="366"/>
                  </a:lnTo>
                  <a:lnTo>
                    <a:pt x="2304" y="414"/>
                  </a:lnTo>
                  <a:lnTo>
                    <a:pt x="2286" y="456"/>
                  </a:lnTo>
                  <a:lnTo>
                    <a:pt x="2304" y="498"/>
                  </a:lnTo>
                  <a:lnTo>
                    <a:pt x="2322" y="564"/>
                  </a:lnTo>
                  <a:lnTo>
                    <a:pt x="2388" y="1944"/>
                  </a:lnTo>
                  <a:lnTo>
                    <a:pt x="2244" y="1956"/>
                  </a:lnTo>
                  <a:lnTo>
                    <a:pt x="2244" y="2004"/>
                  </a:lnTo>
                  <a:lnTo>
                    <a:pt x="2238" y="2004"/>
                  </a:lnTo>
                  <a:lnTo>
                    <a:pt x="1002" y="1434"/>
                  </a:lnTo>
                  <a:lnTo>
                    <a:pt x="690" y="1554"/>
                  </a:lnTo>
                  <a:lnTo>
                    <a:pt x="666" y="1530"/>
                  </a:lnTo>
                  <a:lnTo>
                    <a:pt x="396" y="1470"/>
                  </a:lnTo>
                  <a:lnTo>
                    <a:pt x="378" y="1452"/>
                  </a:lnTo>
                  <a:lnTo>
                    <a:pt x="360" y="1428"/>
                  </a:lnTo>
                  <a:lnTo>
                    <a:pt x="342" y="1416"/>
                  </a:lnTo>
                  <a:lnTo>
                    <a:pt x="312" y="1362"/>
                  </a:lnTo>
                  <a:lnTo>
                    <a:pt x="288" y="1332"/>
                  </a:lnTo>
                  <a:lnTo>
                    <a:pt x="264" y="1314"/>
                  </a:lnTo>
                  <a:lnTo>
                    <a:pt x="210" y="1308"/>
                  </a:lnTo>
                  <a:lnTo>
                    <a:pt x="144" y="1308"/>
                  </a:lnTo>
                  <a:lnTo>
                    <a:pt x="126" y="1296"/>
                  </a:lnTo>
                  <a:lnTo>
                    <a:pt x="120" y="1272"/>
                  </a:lnTo>
                  <a:lnTo>
                    <a:pt x="102" y="1248"/>
                  </a:lnTo>
                  <a:lnTo>
                    <a:pt x="102" y="1212"/>
                  </a:lnTo>
                  <a:lnTo>
                    <a:pt x="108" y="1194"/>
                  </a:lnTo>
                  <a:lnTo>
                    <a:pt x="96" y="1158"/>
                  </a:lnTo>
                  <a:lnTo>
                    <a:pt x="84" y="1152"/>
                  </a:lnTo>
                  <a:lnTo>
                    <a:pt x="60" y="1098"/>
                  </a:lnTo>
                  <a:lnTo>
                    <a:pt x="24" y="1056"/>
                  </a:lnTo>
                  <a:lnTo>
                    <a:pt x="0" y="1032"/>
                  </a:lnTo>
                  <a:lnTo>
                    <a:pt x="12" y="1026"/>
                  </a:lnTo>
                  <a:lnTo>
                    <a:pt x="24" y="1008"/>
                  </a:lnTo>
                  <a:lnTo>
                    <a:pt x="60" y="984"/>
                  </a:lnTo>
                  <a:lnTo>
                    <a:pt x="72" y="966"/>
                  </a:lnTo>
                  <a:lnTo>
                    <a:pt x="66" y="918"/>
                  </a:lnTo>
                  <a:lnTo>
                    <a:pt x="54" y="882"/>
                  </a:lnTo>
                  <a:lnTo>
                    <a:pt x="54" y="870"/>
                  </a:lnTo>
                  <a:lnTo>
                    <a:pt x="72" y="792"/>
                  </a:lnTo>
                  <a:lnTo>
                    <a:pt x="54" y="756"/>
                  </a:lnTo>
                  <a:lnTo>
                    <a:pt x="48" y="684"/>
                  </a:lnTo>
                  <a:lnTo>
                    <a:pt x="48" y="666"/>
                  </a:lnTo>
                  <a:lnTo>
                    <a:pt x="42" y="618"/>
                  </a:lnTo>
                  <a:lnTo>
                    <a:pt x="42" y="528"/>
                  </a:lnTo>
                  <a:lnTo>
                    <a:pt x="24" y="492"/>
                  </a:lnTo>
                  <a:lnTo>
                    <a:pt x="12" y="486"/>
                  </a:lnTo>
                  <a:lnTo>
                    <a:pt x="6" y="438"/>
                  </a:lnTo>
                  <a:lnTo>
                    <a:pt x="24" y="426"/>
                  </a:lnTo>
                  <a:lnTo>
                    <a:pt x="42" y="426"/>
                  </a:lnTo>
                  <a:lnTo>
                    <a:pt x="48" y="420"/>
                  </a:lnTo>
                  <a:lnTo>
                    <a:pt x="72" y="402"/>
                  </a:lnTo>
                  <a:lnTo>
                    <a:pt x="90" y="378"/>
                  </a:lnTo>
                  <a:lnTo>
                    <a:pt x="102" y="366"/>
                  </a:lnTo>
                  <a:lnTo>
                    <a:pt x="96" y="354"/>
                  </a:lnTo>
                  <a:lnTo>
                    <a:pt x="108" y="348"/>
                  </a:lnTo>
                  <a:lnTo>
                    <a:pt x="102" y="312"/>
                  </a:lnTo>
                  <a:lnTo>
                    <a:pt x="90" y="270"/>
                  </a:lnTo>
                  <a:lnTo>
                    <a:pt x="96" y="252"/>
                  </a:lnTo>
                  <a:lnTo>
                    <a:pt x="96" y="234"/>
                  </a:lnTo>
                  <a:lnTo>
                    <a:pt x="120" y="222"/>
                  </a:lnTo>
                  <a:lnTo>
                    <a:pt x="156" y="222"/>
                  </a:lnTo>
                  <a:lnTo>
                    <a:pt x="180" y="192"/>
                  </a:lnTo>
                  <a:lnTo>
                    <a:pt x="180" y="168"/>
                  </a:lnTo>
                  <a:lnTo>
                    <a:pt x="270" y="120"/>
                  </a:lnTo>
                  <a:lnTo>
                    <a:pt x="306" y="72"/>
                  </a:lnTo>
                  <a:lnTo>
                    <a:pt x="294" y="60"/>
                  </a:lnTo>
                  <a:lnTo>
                    <a:pt x="282" y="12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5" name="Freeform 115">
              <a:extLst>
                <a:ext uri="{FF2B5EF4-FFF2-40B4-BE49-F238E27FC236}">
                  <a16:creationId xmlns:a16="http://schemas.microsoft.com/office/drawing/2014/main" id="{126D6648-2ED2-4094-9A8D-443C138FB3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39308" y="4274191"/>
              <a:ext cx="94179" cy="167843"/>
            </a:xfrm>
            <a:custGeom>
              <a:avLst/>
              <a:gdLst/>
              <a:ahLst/>
              <a:cxnLst>
                <a:cxn ang="0">
                  <a:pos x="492" y="546"/>
                </a:cxn>
                <a:cxn ang="0">
                  <a:pos x="480" y="570"/>
                </a:cxn>
                <a:cxn ang="0">
                  <a:pos x="462" y="546"/>
                </a:cxn>
                <a:cxn ang="0">
                  <a:pos x="288" y="24"/>
                </a:cxn>
                <a:cxn ang="0">
                  <a:pos x="324" y="0"/>
                </a:cxn>
                <a:cxn ang="0">
                  <a:pos x="342" y="36"/>
                </a:cxn>
                <a:cxn ang="0">
                  <a:pos x="378" y="90"/>
                </a:cxn>
                <a:cxn ang="0">
                  <a:pos x="414" y="84"/>
                </a:cxn>
                <a:cxn ang="0">
                  <a:pos x="480" y="48"/>
                </a:cxn>
                <a:cxn ang="0">
                  <a:pos x="450" y="114"/>
                </a:cxn>
                <a:cxn ang="0">
                  <a:pos x="414" y="162"/>
                </a:cxn>
                <a:cxn ang="0">
                  <a:pos x="444" y="246"/>
                </a:cxn>
                <a:cxn ang="0">
                  <a:pos x="486" y="306"/>
                </a:cxn>
                <a:cxn ang="0">
                  <a:pos x="504" y="330"/>
                </a:cxn>
                <a:cxn ang="0">
                  <a:pos x="498" y="366"/>
                </a:cxn>
                <a:cxn ang="0">
                  <a:pos x="444" y="414"/>
                </a:cxn>
                <a:cxn ang="0">
                  <a:pos x="354" y="504"/>
                </a:cxn>
                <a:cxn ang="0">
                  <a:pos x="426" y="576"/>
                </a:cxn>
                <a:cxn ang="0">
                  <a:pos x="456" y="594"/>
                </a:cxn>
                <a:cxn ang="0">
                  <a:pos x="486" y="594"/>
                </a:cxn>
                <a:cxn ang="0">
                  <a:pos x="498" y="576"/>
                </a:cxn>
                <a:cxn ang="0">
                  <a:pos x="522" y="606"/>
                </a:cxn>
                <a:cxn ang="0">
                  <a:pos x="570" y="648"/>
                </a:cxn>
                <a:cxn ang="0">
                  <a:pos x="582" y="666"/>
                </a:cxn>
                <a:cxn ang="0">
                  <a:pos x="606" y="726"/>
                </a:cxn>
                <a:cxn ang="0">
                  <a:pos x="480" y="822"/>
                </a:cxn>
                <a:cxn ang="0">
                  <a:pos x="456" y="876"/>
                </a:cxn>
                <a:cxn ang="0">
                  <a:pos x="396" y="888"/>
                </a:cxn>
                <a:cxn ang="0">
                  <a:pos x="390" y="924"/>
                </a:cxn>
                <a:cxn ang="0">
                  <a:pos x="408" y="1002"/>
                </a:cxn>
                <a:cxn ang="0">
                  <a:pos x="402" y="1020"/>
                </a:cxn>
                <a:cxn ang="0">
                  <a:pos x="372" y="1056"/>
                </a:cxn>
                <a:cxn ang="0">
                  <a:pos x="342" y="1080"/>
                </a:cxn>
                <a:cxn ang="0">
                  <a:pos x="228" y="798"/>
                </a:cxn>
                <a:cxn ang="0">
                  <a:pos x="162" y="756"/>
                </a:cxn>
                <a:cxn ang="0">
                  <a:pos x="114" y="732"/>
                </a:cxn>
                <a:cxn ang="0">
                  <a:pos x="60" y="660"/>
                </a:cxn>
                <a:cxn ang="0">
                  <a:pos x="24" y="630"/>
                </a:cxn>
                <a:cxn ang="0">
                  <a:pos x="12" y="576"/>
                </a:cxn>
                <a:cxn ang="0">
                  <a:pos x="18" y="504"/>
                </a:cxn>
                <a:cxn ang="0">
                  <a:pos x="78" y="462"/>
                </a:cxn>
                <a:cxn ang="0">
                  <a:pos x="108" y="432"/>
                </a:cxn>
                <a:cxn ang="0">
                  <a:pos x="132" y="372"/>
                </a:cxn>
                <a:cxn ang="0">
                  <a:pos x="126" y="330"/>
                </a:cxn>
                <a:cxn ang="0">
                  <a:pos x="138" y="312"/>
                </a:cxn>
                <a:cxn ang="0">
                  <a:pos x="108" y="252"/>
                </a:cxn>
                <a:cxn ang="0">
                  <a:pos x="132" y="144"/>
                </a:cxn>
                <a:cxn ang="0">
                  <a:pos x="132" y="84"/>
                </a:cxn>
                <a:cxn ang="0">
                  <a:pos x="180" y="36"/>
                </a:cxn>
                <a:cxn ang="0">
                  <a:pos x="276" y="0"/>
                </a:cxn>
              </a:cxnLst>
              <a:rect l="0" t="0" r="r" b="b"/>
              <a:pathLst>
                <a:path w="606" h="1080">
                  <a:moveTo>
                    <a:pt x="462" y="546"/>
                  </a:moveTo>
                  <a:lnTo>
                    <a:pt x="492" y="546"/>
                  </a:lnTo>
                  <a:lnTo>
                    <a:pt x="504" y="558"/>
                  </a:lnTo>
                  <a:lnTo>
                    <a:pt x="480" y="570"/>
                  </a:lnTo>
                  <a:lnTo>
                    <a:pt x="456" y="552"/>
                  </a:lnTo>
                  <a:lnTo>
                    <a:pt x="462" y="546"/>
                  </a:lnTo>
                  <a:close/>
                  <a:moveTo>
                    <a:pt x="276" y="0"/>
                  </a:moveTo>
                  <a:lnTo>
                    <a:pt x="288" y="24"/>
                  </a:lnTo>
                  <a:lnTo>
                    <a:pt x="294" y="6"/>
                  </a:lnTo>
                  <a:lnTo>
                    <a:pt x="324" y="0"/>
                  </a:lnTo>
                  <a:lnTo>
                    <a:pt x="348" y="12"/>
                  </a:lnTo>
                  <a:lnTo>
                    <a:pt x="342" y="36"/>
                  </a:lnTo>
                  <a:lnTo>
                    <a:pt x="354" y="42"/>
                  </a:lnTo>
                  <a:lnTo>
                    <a:pt x="378" y="90"/>
                  </a:lnTo>
                  <a:lnTo>
                    <a:pt x="396" y="102"/>
                  </a:lnTo>
                  <a:lnTo>
                    <a:pt x="414" y="84"/>
                  </a:lnTo>
                  <a:lnTo>
                    <a:pt x="468" y="36"/>
                  </a:lnTo>
                  <a:lnTo>
                    <a:pt x="480" y="48"/>
                  </a:lnTo>
                  <a:lnTo>
                    <a:pt x="480" y="72"/>
                  </a:lnTo>
                  <a:lnTo>
                    <a:pt x="450" y="114"/>
                  </a:lnTo>
                  <a:lnTo>
                    <a:pt x="450" y="138"/>
                  </a:lnTo>
                  <a:lnTo>
                    <a:pt x="414" y="162"/>
                  </a:lnTo>
                  <a:lnTo>
                    <a:pt x="408" y="198"/>
                  </a:lnTo>
                  <a:lnTo>
                    <a:pt x="444" y="246"/>
                  </a:lnTo>
                  <a:lnTo>
                    <a:pt x="486" y="258"/>
                  </a:lnTo>
                  <a:lnTo>
                    <a:pt x="486" y="306"/>
                  </a:lnTo>
                  <a:lnTo>
                    <a:pt x="498" y="312"/>
                  </a:lnTo>
                  <a:lnTo>
                    <a:pt x="504" y="330"/>
                  </a:lnTo>
                  <a:lnTo>
                    <a:pt x="486" y="348"/>
                  </a:lnTo>
                  <a:lnTo>
                    <a:pt x="498" y="366"/>
                  </a:lnTo>
                  <a:lnTo>
                    <a:pt x="492" y="378"/>
                  </a:lnTo>
                  <a:lnTo>
                    <a:pt x="444" y="414"/>
                  </a:lnTo>
                  <a:lnTo>
                    <a:pt x="366" y="468"/>
                  </a:lnTo>
                  <a:lnTo>
                    <a:pt x="354" y="504"/>
                  </a:lnTo>
                  <a:lnTo>
                    <a:pt x="378" y="546"/>
                  </a:lnTo>
                  <a:lnTo>
                    <a:pt x="426" y="576"/>
                  </a:lnTo>
                  <a:lnTo>
                    <a:pt x="450" y="570"/>
                  </a:lnTo>
                  <a:lnTo>
                    <a:pt x="456" y="594"/>
                  </a:lnTo>
                  <a:lnTo>
                    <a:pt x="474" y="600"/>
                  </a:lnTo>
                  <a:lnTo>
                    <a:pt x="486" y="594"/>
                  </a:lnTo>
                  <a:lnTo>
                    <a:pt x="486" y="582"/>
                  </a:lnTo>
                  <a:lnTo>
                    <a:pt x="498" y="576"/>
                  </a:lnTo>
                  <a:lnTo>
                    <a:pt x="516" y="588"/>
                  </a:lnTo>
                  <a:lnTo>
                    <a:pt x="522" y="606"/>
                  </a:lnTo>
                  <a:lnTo>
                    <a:pt x="522" y="624"/>
                  </a:lnTo>
                  <a:lnTo>
                    <a:pt x="570" y="648"/>
                  </a:lnTo>
                  <a:lnTo>
                    <a:pt x="588" y="654"/>
                  </a:lnTo>
                  <a:lnTo>
                    <a:pt x="582" y="666"/>
                  </a:lnTo>
                  <a:lnTo>
                    <a:pt x="594" y="714"/>
                  </a:lnTo>
                  <a:lnTo>
                    <a:pt x="606" y="726"/>
                  </a:lnTo>
                  <a:lnTo>
                    <a:pt x="570" y="774"/>
                  </a:lnTo>
                  <a:lnTo>
                    <a:pt x="480" y="822"/>
                  </a:lnTo>
                  <a:lnTo>
                    <a:pt x="480" y="846"/>
                  </a:lnTo>
                  <a:lnTo>
                    <a:pt x="456" y="876"/>
                  </a:lnTo>
                  <a:lnTo>
                    <a:pt x="420" y="876"/>
                  </a:lnTo>
                  <a:lnTo>
                    <a:pt x="396" y="888"/>
                  </a:lnTo>
                  <a:lnTo>
                    <a:pt x="396" y="906"/>
                  </a:lnTo>
                  <a:lnTo>
                    <a:pt x="390" y="924"/>
                  </a:lnTo>
                  <a:lnTo>
                    <a:pt x="402" y="966"/>
                  </a:lnTo>
                  <a:lnTo>
                    <a:pt x="408" y="1002"/>
                  </a:lnTo>
                  <a:lnTo>
                    <a:pt x="396" y="1008"/>
                  </a:lnTo>
                  <a:lnTo>
                    <a:pt x="402" y="1020"/>
                  </a:lnTo>
                  <a:lnTo>
                    <a:pt x="390" y="1032"/>
                  </a:lnTo>
                  <a:lnTo>
                    <a:pt x="372" y="1056"/>
                  </a:lnTo>
                  <a:lnTo>
                    <a:pt x="348" y="1074"/>
                  </a:lnTo>
                  <a:lnTo>
                    <a:pt x="342" y="1080"/>
                  </a:lnTo>
                  <a:lnTo>
                    <a:pt x="324" y="1080"/>
                  </a:lnTo>
                  <a:lnTo>
                    <a:pt x="228" y="798"/>
                  </a:lnTo>
                  <a:lnTo>
                    <a:pt x="186" y="762"/>
                  </a:lnTo>
                  <a:lnTo>
                    <a:pt x="162" y="756"/>
                  </a:lnTo>
                  <a:lnTo>
                    <a:pt x="150" y="744"/>
                  </a:lnTo>
                  <a:lnTo>
                    <a:pt x="114" y="732"/>
                  </a:lnTo>
                  <a:lnTo>
                    <a:pt x="102" y="696"/>
                  </a:lnTo>
                  <a:lnTo>
                    <a:pt x="60" y="660"/>
                  </a:lnTo>
                  <a:lnTo>
                    <a:pt x="42" y="654"/>
                  </a:lnTo>
                  <a:lnTo>
                    <a:pt x="24" y="630"/>
                  </a:lnTo>
                  <a:lnTo>
                    <a:pt x="30" y="612"/>
                  </a:lnTo>
                  <a:lnTo>
                    <a:pt x="12" y="576"/>
                  </a:lnTo>
                  <a:lnTo>
                    <a:pt x="0" y="570"/>
                  </a:lnTo>
                  <a:lnTo>
                    <a:pt x="18" y="504"/>
                  </a:lnTo>
                  <a:lnTo>
                    <a:pt x="54" y="468"/>
                  </a:lnTo>
                  <a:lnTo>
                    <a:pt x="78" y="462"/>
                  </a:lnTo>
                  <a:lnTo>
                    <a:pt x="90" y="444"/>
                  </a:lnTo>
                  <a:lnTo>
                    <a:pt x="108" y="432"/>
                  </a:lnTo>
                  <a:lnTo>
                    <a:pt x="120" y="384"/>
                  </a:lnTo>
                  <a:lnTo>
                    <a:pt x="132" y="372"/>
                  </a:lnTo>
                  <a:lnTo>
                    <a:pt x="114" y="348"/>
                  </a:lnTo>
                  <a:lnTo>
                    <a:pt x="126" y="330"/>
                  </a:lnTo>
                  <a:lnTo>
                    <a:pt x="138" y="318"/>
                  </a:lnTo>
                  <a:lnTo>
                    <a:pt x="138" y="312"/>
                  </a:lnTo>
                  <a:lnTo>
                    <a:pt x="114" y="288"/>
                  </a:lnTo>
                  <a:lnTo>
                    <a:pt x="108" y="252"/>
                  </a:lnTo>
                  <a:lnTo>
                    <a:pt x="132" y="186"/>
                  </a:lnTo>
                  <a:lnTo>
                    <a:pt x="132" y="144"/>
                  </a:lnTo>
                  <a:lnTo>
                    <a:pt x="138" y="102"/>
                  </a:lnTo>
                  <a:lnTo>
                    <a:pt x="132" y="84"/>
                  </a:lnTo>
                  <a:lnTo>
                    <a:pt x="138" y="66"/>
                  </a:lnTo>
                  <a:lnTo>
                    <a:pt x="180" y="36"/>
                  </a:lnTo>
                  <a:lnTo>
                    <a:pt x="234" y="12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6" name="Freeform 116">
              <a:extLst>
                <a:ext uri="{FF2B5EF4-FFF2-40B4-BE49-F238E27FC236}">
                  <a16:creationId xmlns:a16="http://schemas.microsoft.com/office/drawing/2014/main" id="{D84326A6-69E5-4141-AD24-ECAA491C2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8189" y="4279786"/>
              <a:ext cx="479284" cy="420539"/>
            </a:xfrm>
            <a:custGeom>
              <a:avLst/>
              <a:gdLst/>
              <a:ahLst/>
              <a:cxnLst>
                <a:cxn ang="0">
                  <a:pos x="2232" y="36"/>
                </a:cxn>
                <a:cxn ang="0">
                  <a:pos x="2310" y="0"/>
                </a:cxn>
                <a:cxn ang="0">
                  <a:pos x="2454" y="24"/>
                </a:cxn>
                <a:cxn ang="0">
                  <a:pos x="2526" y="30"/>
                </a:cxn>
                <a:cxn ang="0">
                  <a:pos x="2520" y="108"/>
                </a:cxn>
                <a:cxn ang="0">
                  <a:pos x="2502" y="252"/>
                </a:cxn>
                <a:cxn ang="0">
                  <a:pos x="2514" y="294"/>
                </a:cxn>
                <a:cxn ang="0">
                  <a:pos x="2508" y="348"/>
                </a:cxn>
                <a:cxn ang="0">
                  <a:pos x="2466" y="426"/>
                </a:cxn>
                <a:cxn ang="0">
                  <a:pos x="2388" y="534"/>
                </a:cxn>
                <a:cxn ang="0">
                  <a:pos x="2412" y="594"/>
                </a:cxn>
                <a:cxn ang="0">
                  <a:pos x="2490" y="660"/>
                </a:cxn>
                <a:cxn ang="0">
                  <a:pos x="2550" y="720"/>
                </a:cxn>
                <a:cxn ang="0">
                  <a:pos x="2712" y="1044"/>
                </a:cxn>
                <a:cxn ang="0">
                  <a:pos x="2712" y="1110"/>
                </a:cxn>
                <a:cxn ang="0">
                  <a:pos x="2736" y="1284"/>
                </a:cxn>
                <a:cxn ang="0">
                  <a:pos x="2760" y="1410"/>
                </a:cxn>
                <a:cxn ang="0">
                  <a:pos x="2754" y="1536"/>
                </a:cxn>
                <a:cxn ang="0">
                  <a:pos x="2712" y="1626"/>
                </a:cxn>
                <a:cxn ang="0">
                  <a:pos x="2712" y="1674"/>
                </a:cxn>
                <a:cxn ang="0">
                  <a:pos x="2784" y="1776"/>
                </a:cxn>
                <a:cxn ang="0">
                  <a:pos x="2790" y="1866"/>
                </a:cxn>
                <a:cxn ang="0">
                  <a:pos x="2832" y="1926"/>
                </a:cxn>
                <a:cxn ang="0">
                  <a:pos x="2976" y="1950"/>
                </a:cxn>
                <a:cxn ang="0">
                  <a:pos x="3048" y="2046"/>
                </a:cxn>
                <a:cxn ang="0">
                  <a:pos x="2394" y="2472"/>
                </a:cxn>
                <a:cxn ang="0">
                  <a:pos x="1908" y="2694"/>
                </a:cxn>
                <a:cxn ang="0">
                  <a:pos x="1794" y="2670"/>
                </a:cxn>
                <a:cxn ang="0">
                  <a:pos x="1776" y="2580"/>
                </a:cxn>
                <a:cxn ang="0">
                  <a:pos x="1668" y="2532"/>
                </a:cxn>
                <a:cxn ang="0">
                  <a:pos x="1560" y="2436"/>
                </a:cxn>
                <a:cxn ang="0">
                  <a:pos x="0" y="1338"/>
                </a:cxn>
                <a:cxn ang="0">
                  <a:pos x="150" y="1230"/>
                </a:cxn>
                <a:cxn ang="0">
                  <a:pos x="300" y="1206"/>
                </a:cxn>
                <a:cxn ang="0">
                  <a:pos x="546" y="1128"/>
                </a:cxn>
                <a:cxn ang="0">
                  <a:pos x="828" y="948"/>
                </a:cxn>
                <a:cxn ang="0">
                  <a:pos x="876" y="846"/>
                </a:cxn>
                <a:cxn ang="0">
                  <a:pos x="1128" y="786"/>
                </a:cxn>
                <a:cxn ang="0">
                  <a:pos x="1164" y="714"/>
                </a:cxn>
                <a:cxn ang="0">
                  <a:pos x="1122" y="690"/>
                </a:cxn>
                <a:cxn ang="0">
                  <a:pos x="1068" y="618"/>
                </a:cxn>
                <a:cxn ang="0">
                  <a:pos x="1050" y="438"/>
                </a:cxn>
                <a:cxn ang="0">
                  <a:pos x="1038" y="354"/>
                </a:cxn>
                <a:cxn ang="0">
                  <a:pos x="1002" y="306"/>
                </a:cxn>
                <a:cxn ang="0">
                  <a:pos x="1116" y="258"/>
                </a:cxn>
                <a:cxn ang="0">
                  <a:pos x="1182" y="210"/>
                </a:cxn>
                <a:cxn ang="0">
                  <a:pos x="1248" y="186"/>
                </a:cxn>
                <a:cxn ang="0">
                  <a:pos x="1296" y="192"/>
                </a:cxn>
                <a:cxn ang="0">
                  <a:pos x="1356" y="132"/>
                </a:cxn>
                <a:cxn ang="0">
                  <a:pos x="1494" y="72"/>
                </a:cxn>
                <a:cxn ang="0">
                  <a:pos x="1620" y="66"/>
                </a:cxn>
                <a:cxn ang="0">
                  <a:pos x="1716" y="48"/>
                </a:cxn>
                <a:cxn ang="0">
                  <a:pos x="1794" y="30"/>
                </a:cxn>
                <a:cxn ang="0">
                  <a:pos x="1860" y="30"/>
                </a:cxn>
                <a:cxn ang="0">
                  <a:pos x="1950" y="36"/>
                </a:cxn>
                <a:cxn ang="0">
                  <a:pos x="2046" y="66"/>
                </a:cxn>
                <a:cxn ang="0">
                  <a:pos x="2124" y="48"/>
                </a:cxn>
                <a:cxn ang="0">
                  <a:pos x="2172" y="6"/>
                </a:cxn>
              </a:cxnLst>
              <a:rect l="0" t="0" r="r" b="b"/>
              <a:pathLst>
                <a:path w="3084" h="2706">
                  <a:moveTo>
                    <a:pt x="2202" y="0"/>
                  </a:moveTo>
                  <a:lnTo>
                    <a:pt x="2226" y="12"/>
                  </a:lnTo>
                  <a:lnTo>
                    <a:pt x="2232" y="36"/>
                  </a:lnTo>
                  <a:lnTo>
                    <a:pt x="2286" y="42"/>
                  </a:lnTo>
                  <a:lnTo>
                    <a:pt x="2310" y="18"/>
                  </a:lnTo>
                  <a:lnTo>
                    <a:pt x="2310" y="0"/>
                  </a:lnTo>
                  <a:lnTo>
                    <a:pt x="2352" y="18"/>
                  </a:lnTo>
                  <a:lnTo>
                    <a:pt x="2388" y="42"/>
                  </a:lnTo>
                  <a:lnTo>
                    <a:pt x="2454" y="24"/>
                  </a:lnTo>
                  <a:lnTo>
                    <a:pt x="2472" y="30"/>
                  </a:lnTo>
                  <a:lnTo>
                    <a:pt x="2520" y="24"/>
                  </a:lnTo>
                  <a:lnTo>
                    <a:pt x="2526" y="30"/>
                  </a:lnTo>
                  <a:lnTo>
                    <a:pt x="2520" y="48"/>
                  </a:lnTo>
                  <a:lnTo>
                    <a:pt x="2526" y="66"/>
                  </a:lnTo>
                  <a:lnTo>
                    <a:pt x="2520" y="108"/>
                  </a:lnTo>
                  <a:lnTo>
                    <a:pt x="2520" y="150"/>
                  </a:lnTo>
                  <a:lnTo>
                    <a:pt x="2496" y="216"/>
                  </a:lnTo>
                  <a:lnTo>
                    <a:pt x="2502" y="252"/>
                  </a:lnTo>
                  <a:lnTo>
                    <a:pt x="2526" y="276"/>
                  </a:lnTo>
                  <a:lnTo>
                    <a:pt x="2526" y="282"/>
                  </a:lnTo>
                  <a:lnTo>
                    <a:pt x="2514" y="294"/>
                  </a:lnTo>
                  <a:lnTo>
                    <a:pt x="2502" y="312"/>
                  </a:lnTo>
                  <a:lnTo>
                    <a:pt x="2520" y="336"/>
                  </a:lnTo>
                  <a:lnTo>
                    <a:pt x="2508" y="348"/>
                  </a:lnTo>
                  <a:lnTo>
                    <a:pt x="2496" y="396"/>
                  </a:lnTo>
                  <a:lnTo>
                    <a:pt x="2478" y="408"/>
                  </a:lnTo>
                  <a:lnTo>
                    <a:pt x="2466" y="426"/>
                  </a:lnTo>
                  <a:lnTo>
                    <a:pt x="2442" y="432"/>
                  </a:lnTo>
                  <a:lnTo>
                    <a:pt x="2406" y="468"/>
                  </a:lnTo>
                  <a:lnTo>
                    <a:pt x="2388" y="534"/>
                  </a:lnTo>
                  <a:lnTo>
                    <a:pt x="2400" y="540"/>
                  </a:lnTo>
                  <a:lnTo>
                    <a:pt x="2418" y="576"/>
                  </a:lnTo>
                  <a:lnTo>
                    <a:pt x="2412" y="594"/>
                  </a:lnTo>
                  <a:lnTo>
                    <a:pt x="2430" y="618"/>
                  </a:lnTo>
                  <a:lnTo>
                    <a:pt x="2448" y="624"/>
                  </a:lnTo>
                  <a:lnTo>
                    <a:pt x="2490" y="660"/>
                  </a:lnTo>
                  <a:lnTo>
                    <a:pt x="2502" y="696"/>
                  </a:lnTo>
                  <a:lnTo>
                    <a:pt x="2538" y="708"/>
                  </a:lnTo>
                  <a:lnTo>
                    <a:pt x="2550" y="720"/>
                  </a:lnTo>
                  <a:lnTo>
                    <a:pt x="2574" y="726"/>
                  </a:lnTo>
                  <a:lnTo>
                    <a:pt x="2616" y="762"/>
                  </a:lnTo>
                  <a:lnTo>
                    <a:pt x="2712" y="1044"/>
                  </a:lnTo>
                  <a:lnTo>
                    <a:pt x="2694" y="1056"/>
                  </a:lnTo>
                  <a:lnTo>
                    <a:pt x="2700" y="1104"/>
                  </a:lnTo>
                  <a:lnTo>
                    <a:pt x="2712" y="1110"/>
                  </a:lnTo>
                  <a:lnTo>
                    <a:pt x="2730" y="1146"/>
                  </a:lnTo>
                  <a:lnTo>
                    <a:pt x="2730" y="1236"/>
                  </a:lnTo>
                  <a:lnTo>
                    <a:pt x="2736" y="1284"/>
                  </a:lnTo>
                  <a:lnTo>
                    <a:pt x="2736" y="1302"/>
                  </a:lnTo>
                  <a:lnTo>
                    <a:pt x="2742" y="1374"/>
                  </a:lnTo>
                  <a:lnTo>
                    <a:pt x="2760" y="1410"/>
                  </a:lnTo>
                  <a:lnTo>
                    <a:pt x="2742" y="1488"/>
                  </a:lnTo>
                  <a:lnTo>
                    <a:pt x="2742" y="1500"/>
                  </a:lnTo>
                  <a:lnTo>
                    <a:pt x="2754" y="1536"/>
                  </a:lnTo>
                  <a:lnTo>
                    <a:pt x="2760" y="1584"/>
                  </a:lnTo>
                  <a:lnTo>
                    <a:pt x="2748" y="1602"/>
                  </a:lnTo>
                  <a:lnTo>
                    <a:pt x="2712" y="1626"/>
                  </a:lnTo>
                  <a:lnTo>
                    <a:pt x="2700" y="1644"/>
                  </a:lnTo>
                  <a:lnTo>
                    <a:pt x="2688" y="1650"/>
                  </a:lnTo>
                  <a:lnTo>
                    <a:pt x="2712" y="1674"/>
                  </a:lnTo>
                  <a:lnTo>
                    <a:pt x="2748" y="1716"/>
                  </a:lnTo>
                  <a:lnTo>
                    <a:pt x="2772" y="1770"/>
                  </a:lnTo>
                  <a:lnTo>
                    <a:pt x="2784" y="1776"/>
                  </a:lnTo>
                  <a:lnTo>
                    <a:pt x="2796" y="1812"/>
                  </a:lnTo>
                  <a:lnTo>
                    <a:pt x="2790" y="1830"/>
                  </a:lnTo>
                  <a:lnTo>
                    <a:pt x="2790" y="1866"/>
                  </a:lnTo>
                  <a:lnTo>
                    <a:pt x="2808" y="1890"/>
                  </a:lnTo>
                  <a:lnTo>
                    <a:pt x="2814" y="1914"/>
                  </a:lnTo>
                  <a:lnTo>
                    <a:pt x="2832" y="1926"/>
                  </a:lnTo>
                  <a:lnTo>
                    <a:pt x="2898" y="1926"/>
                  </a:lnTo>
                  <a:lnTo>
                    <a:pt x="2952" y="1932"/>
                  </a:lnTo>
                  <a:lnTo>
                    <a:pt x="2976" y="1950"/>
                  </a:lnTo>
                  <a:lnTo>
                    <a:pt x="3000" y="1980"/>
                  </a:lnTo>
                  <a:lnTo>
                    <a:pt x="3030" y="2034"/>
                  </a:lnTo>
                  <a:lnTo>
                    <a:pt x="3048" y="2046"/>
                  </a:lnTo>
                  <a:lnTo>
                    <a:pt x="3066" y="2070"/>
                  </a:lnTo>
                  <a:lnTo>
                    <a:pt x="3084" y="2088"/>
                  </a:lnTo>
                  <a:lnTo>
                    <a:pt x="2394" y="2472"/>
                  </a:lnTo>
                  <a:lnTo>
                    <a:pt x="2202" y="2628"/>
                  </a:lnTo>
                  <a:lnTo>
                    <a:pt x="1968" y="2682"/>
                  </a:lnTo>
                  <a:lnTo>
                    <a:pt x="1908" y="2694"/>
                  </a:lnTo>
                  <a:lnTo>
                    <a:pt x="1836" y="2706"/>
                  </a:lnTo>
                  <a:lnTo>
                    <a:pt x="1800" y="2694"/>
                  </a:lnTo>
                  <a:lnTo>
                    <a:pt x="1794" y="2670"/>
                  </a:lnTo>
                  <a:lnTo>
                    <a:pt x="1806" y="2628"/>
                  </a:lnTo>
                  <a:lnTo>
                    <a:pt x="1806" y="2604"/>
                  </a:lnTo>
                  <a:lnTo>
                    <a:pt x="1776" y="2580"/>
                  </a:lnTo>
                  <a:lnTo>
                    <a:pt x="1740" y="2574"/>
                  </a:lnTo>
                  <a:lnTo>
                    <a:pt x="1716" y="2544"/>
                  </a:lnTo>
                  <a:lnTo>
                    <a:pt x="1668" y="2532"/>
                  </a:lnTo>
                  <a:lnTo>
                    <a:pt x="1614" y="2532"/>
                  </a:lnTo>
                  <a:lnTo>
                    <a:pt x="1578" y="2508"/>
                  </a:lnTo>
                  <a:lnTo>
                    <a:pt x="1560" y="2436"/>
                  </a:lnTo>
                  <a:lnTo>
                    <a:pt x="558" y="1836"/>
                  </a:lnTo>
                  <a:lnTo>
                    <a:pt x="0" y="1494"/>
                  </a:lnTo>
                  <a:lnTo>
                    <a:pt x="0" y="1338"/>
                  </a:lnTo>
                  <a:lnTo>
                    <a:pt x="72" y="1290"/>
                  </a:lnTo>
                  <a:lnTo>
                    <a:pt x="102" y="1254"/>
                  </a:lnTo>
                  <a:lnTo>
                    <a:pt x="150" y="1230"/>
                  </a:lnTo>
                  <a:lnTo>
                    <a:pt x="228" y="1212"/>
                  </a:lnTo>
                  <a:lnTo>
                    <a:pt x="276" y="1212"/>
                  </a:lnTo>
                  <a:lnTo>
                    <a:pt x="300" y="1206"/>
                  </a:lnTo>
                  <a:lnTo>
                    <a:pt x="360" y="1206"/>
                  </a:lnTo>
                  <a:lnTo>
                    <a:pt x="420" y="1194"/>
                  </a:lnTo>
                  <a:lnTo>
                    <a:pt x="546" y="1128"/>
                  </a:lnTo>
                  <a:lnTo>
                    <a:pt x="708" y="1044"/>
                  </a:lnTo>
                  <a:lnTo>
                    <a:pt x="816" y="972"/>
                  </a:lnTo>
                  <a:lnTo>
                    <a:pt x="828" y="948"/>
                  </a:lnTo>
                  <a:lnTo>
                    <a:pt x="828" y="906"/>
                  </a:lnTo>
                  <a:lnTo>
                    <a:pt x="846" y="870"/>
                  </a:lnTo>
                  <a:lnTo>
                    <a:pt x="876" y="846"/>
                  </a:lnTo>
                  <a:lnTo>
                    <a:pt x="912" y="792"/>
                  </a:lnTo>
                  <a:lnTo>
                    <a:pt x="948" y="786"/>
                  </a:lnTo>
                  <a:lnTo>
                    <a:pt x="1128" y="786"/>
                  </a:lnTo>
                  <a:lnTo>
                    <a:pt x="1152" y="762"/>
                  </a:lnTo>
                  <a:lnTo>
                    <a:pt x="1146" y="750"/>
                  </a:lnTo>
                  <a:lnTo>
                    <a:pt x="1164" y="714"/>
                  </a:lnTo>
                  <a:lnTo>
                    <a:pt x="1152" y="702"/>
                  </a:lnTo>
                  <a:lnTo>
                    <a:pt x="1134" y="702"/>
                  </a:lnTo>
                  <a:lnTo>
                    <a:pt x="1122" y="690"/>
                  </a:lnTo>
                  <a:lnTo>
                    <a:pt x="1098" y="684"/>
                  </a:lnTo>
                  <a:lnTo>
                    <a:pt x="1086" y="654"/>
                  </a:lnTo>
                  <a:lnTo>
                    <a:pt x="1068" y="618"/>
                  </a:lnTo>
                  <a:lnTo>
                    <a:pt x="1056" y="510"/>
                  </a:lnTo>
                  <a:lnTo>
                    <a:pt x="1050" y="492"/>
                  </a:lnTo>
                  <a:lnTo>
                    <a:pt x="1050" y="438"/>
                  </a:lnTo>
                  <a:lnTo>
                    <a:pt x="1044" y="390"/>
                  </a:lnTo>
                  <a:lnTo>
                    <a:pt x="1038" y="384"/>
                  </a:lnTo>
                  <a:lnTo>
                    <a:pt x="1038" y="354"/>
                  </a:lnTo>
                  <a:lnTo>
                    <a:pt x="1020" y="336"/>
                  </a:lnTo>
                  <a:lnTo>
                    <a:pt x="1014" y="318"/>
                  </a:lnTo>
                  <a:lnTo>
                    <a:pt x="1002" y="306"/>
                  </a:lnTo>
                  <a:lnTo>
                    <a:pt x="1044" y="300"/>
                  </a:lnTo>
                  <a:lnTo>
                    <a:pt x="1092" y="288"/>
                  </a:lnTo>
                  <a:lnTo>
                    <a:pt x="1116" y="258"/>
                  </a:lnTo>
                  <a:lnTo>
                    <a:pt x="1122" y="246"/>
                  </a:lnTo>
                  <a:lnTo>
                    <a:pt x="1146" y="228"/>
                  </a:lnTo>
                  <a:lnTo>
                    <a:pt x="1182" y="210"/>
                  </a:lnTo>
                  <a:lnTo>
                    <a:pt x="1224" y="210"/>
                  </a:lnTo>
                  <a:lnTo>
                    <a:pt x="1230" y="198"/>
                  </a:lnTo>
                  <a:lnTo>
                    <a:pt x="1248" y="186"/>
                  </a:lnTo>
                  <a:lnTo>
                    <a:pt x="1272" y="186"/>
                  </a:lnTo>
                  <a:lnTo>
                    <a:pt x="1278" y="192"/>
                  </a:lnTo>
                  <a:lnTo>
                    <a:pt x="1296" y="192"/>
                  </a:lnTo>
                  <a:lnTo>
                    <a:pt x="1314" y="174"/>
                  </a:lnTo>
                  <a:lnTo>
                    <a:pt x="1320" y="150"/>
                  </a:lnTo>
                  <a:lnTo>
                    <a:pt x="1356" y="132"/>
                  </a:lnTo>
                  <a:lnTo>
                    <a:pt x="1374" y="132"/>
                  </a:lnTo>
                  <a:lnTo>
                    <a:pt x="1416" y="126"/>
                  </a:lnTo>
                  <a:lnTo>
                    <a:pt x="1494" y="72"/>
                  </a:lnTo>
                  <a:lnTo>
                    <a:pt x="1530" y="78"/>
                  </a:lnTo>
                  <a:lnTo>
                    <a:pt x="1584" y="72"/>
                  </a:lnTo>
                  <a:lnTo>
                    <a:pt x="1620" y="66"/>
                  </a:lnTo>
                  <a:lnTo>
                    <a:pt x="1656" y="84"/>
                  </a:lnTo>
                  <a:lnTo>
                    <a:pt x="1680" y="84"/>
                  </a:lnTo>
                  <a:lnTo>
                    <a:pt x="1716" y="48"/>
                  </a:lnTo>
                  <a:lnTo>
                    <a:pt x="1746" y="60"/>
                  </a:lnTo>
                  <a:lnTo>
                    <a:pt x="1782" y="60"/>
                  </a:lnTo>
                  <a:lnTo>
                    <a:pt x="1794" y="30"/>
                  </a:lnTo>
                  <a:lnTo>
                    <a:pt x="1812" y="24"/>
                  </a:lnTo>
                  <a:lnTo>
                    <a:pt x="1842" y="36"/>
                  </a:lnTo>
                  <a:lnTo>
                    <a:pt x="1860" y="30"/>
                  </a:lnTo>
                  <a:lnTo>
                    <a:pt x="1890" y="36"/>
                  </a:lnTo>
                  <a:lnTo>
                    <a:pt x="1932" y="30"/>
                  </a:lnTo>
                  <a:lnTo>
                    <a:pt x="1950" y="36"/>
                  </a:lnTo>
                  <a:lnTo>
                    <a:pt x="1992" y="36"/>
                  </a:lnTo>
                  <a:lnTo>
                    <a:pt x="2010" y="66"/>
                  </a:lnTo>
                  <a:lnTo>
                    <a:pt x="2046" y="66"/>
                  </a:lnTo>
                  <a:lnTo>
                    <a:pt x="2076" y="42"/>
                  </a:lnTo>
                  <a:lnTo>
                    <a:pt x="2100" y="42"/>
                  </a:lnTo>
                  <a:lnTo>
                    <a:pt x="2124" y="48"/>
                  </a:lnTo>
                  <a:lnTo>
                    <a:pt x="2136" y="30"/>
                  </a:lnTo>
                  <a:lnTo>
                    <a:pt x="2166" y="24"/>
                  </a:lnTo>
                  <a:lnTo>
                    <a:pt x="2172" y="6"/>
                  </a:lnTo>
                  <a:lnTo>
                    <a:pt x="220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7" name="Freeform 117">
              <a:extLst>
                <a:ext uri="{FF2B5EF4-FFF2-40B4-BE49-F238E27FC236}">
                  <a16:creationId xmlns:a16="http://schemas.microsoft.com/office/drawing/2014/main" id="{81BE02B9-C911-497D-A97C-21034F9B70A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2146" y="4307760"/>
              <a:ext cx="276940" cy="198614"/>
            </a:xfrm>
            <a:custGeom>
              <a:avLst/>
              <a:gdLst/>
              <a:ahLst/>
              <a:cxnLst>
                <a:cxn ang="0">
                  <a:pos x="1146" y="12"/>
                </a:cxn>
                <a:cxn ang="0">
                  <a:pos x="1140" y="36"/>
                </a:cxn>
                <a:cxn ang="0">
                  <a:pos x="1164" y="66"/>
                </a:cxn>
                <a:cxn ang="0">
                  <a:pos x="1242" y="114"/>
                </a:cxn>
                <a:cxn ang="0">
                  <a:pos x="1320" y="96"/>
                </a:cxn>
                <a:cxn ang="0">
                  <a:pos x="1392" y="108"/>
                </a:cxn>
                <a:cxn ang="0">
                  <a:pos x="1470" y="72"/>
                </a:cxn>
                <a:cxn ang="0">
                  <a:pos x="1488" y="102"/>
                </a:cxn>
                <a:cxn ang="0">
                  <a:pos x="1596" y="126"/>
                </a:cxn>
                <a:cxn ang="0">
                  <a:pos x="1632" y="138"/>
                </a:cxn>
                <a:cxn ang="0">
                  <a:pos x="1656" y="174"/>
                </a:cxn>
                <a:cxn ang="0">
                  <a:pos x="1662" y="210"/>
                </a:cxn>
                <a:cxn ang="0">
                  <a:pos x="1668" y="312"/>
                </a:cxn>
                <a:cxn ang="0">
                  <a:pos x="1686" y="438"/>
                </a:cxn>
                <a:cxn ang="0">
                  <a:pos x="1716" y="504"/>
                </a:cxn>
                <a:cxn ang="0">
                  <a:pos x="1752" y="522"/>
                </a:cxn>
                <a:cxn ang="0">
                  <a:pos x="1782" y="534"/>
                </a:cxn>
                <a:cxn ang="0">
                  <a:pos x="1770" y="582"/>
                </a:cxn>
                <a:cxn ang="0">
                  <a:pos x="1566" y="606"/>
                </a:cxn>
                <a:cxn ang="0">
                  <a:pos x="1494" y="666"/>
                </a:cxn>
                <a:cxn ang="0">
                  <a:pos x="1446" y="726"/>
                </a:cxn>
                <a:cxn ang="0">
                  <a:pos x="1434" y="792"/>
                </a:cxn>
                <a:cxn ang="0">
                  <a:pos x="1164" y="948"/>
                </a:cxn>
                <a:cxn ang="0">
                  <a:pos x="978" y="1026"/>
                </a:cxn>
                <a:cxn ang="0">
                  <a:pos x="894" y="1032"/>
                </a:cxn>
                <a:cxn ang="0">
                  <a:pos x="768" y="1050"/>
                </a:cxn>
                <a:cxn ang="0">
                  <a:pos x="690" y="1110"/>
                </a:cxn>
                <a:cxn ang="0">
                  <a:pos x="618" y="1278"/>
                </a:cxn>
                <a:cxn ang="0">
                  <a:pos x="36" y="1224"/>
                </a:cxn>
                <a:cxn ang="0">
                  <a:pos x="294" y="1110"/>
                </a:cxn>
                <a:cxn ang="0">
                  <a:pos x="384" y="1062"/>
                </a:cxn>
                <a:cxn ang="0">
                  <a:pos x="492" y="924"/>
                </a:cxn>
                <a:cxn ang="0">
                  <a:pos x="486" y="864"/>
                </a:cxn>
                <a:cxn ang="0">
                  <a:pos x="492" y="804"/>
                </a:cxn>
                <a:cxn ang="0">
                  <a:pos x="468" y="726"/>
                </a:cxn>
                <a:cxn ang="0">
                  <a:pos x="570" y="600"/>
                </a:cxn>
                <a:cxn ang="0">
                  <a:pos x="546" y="522"/>
                </a:cxn>
                <a:cxn ang="0">
                  <a:pos x="642" y="444"/>
                </a:cxn>
                <a:cxn ang="0">
                  <a:pos x="738" y="396"/>
                </a:cxn>
                <a:cxn ang="0">
                  <a:pos x="798" y="354"/>
                </a:cxn>
                <a:cxn ang="0">
                  <a:pos x="888" y="318"/>
                </a:cxn>
                <a:cxn ang="0">
                  <a:pos x="972" y="258"/>
                </a:cxn>
                <a:cxn ang="0">
                  <a:pos x="1002" y="162"/>
                </a:cxn>
                <a:cxn ang="0">
                  <a:pos x="1044" y="48"/>
                </a:cxn>
                <a:cxn ang="0">
                  <a:pos x="1092" y="18"/>
                </a:cxn>
                <a:cxn ang="0">
                  <a:pos x="1140" y="0"/>
                </a:cxn>
              </a:cxnLst>
              <a:rect l="0" t="0" r="r" b="b"/>
              <a:pathLst>
                <a:path w="1782" h="1278">
                  <a:moveTo>
                    <a:pt x="1140" y="0"/>
                  </a:moveTo>
                  <a:lnTo>
                    <a:pt x="1146" y="12"/>
                  </a:lnTo>
                  <a:lnTo>
                    <a:pt x="1140" y="18"/>
                  </a:lnTo>
                  <a:lnTo>
                    <a:pt x="1140" y="36"/>
                  </a:lnTo>
                  <a:lnTo>
                    <a:pt x="1146" y="54"/>
                  </a:lnTo>
                  <a:lnTo>
                    <a:pt x="1164" y="66"/>
                  </a:lnTo>
                  <a:lnTo>
                    <a:pt x="1206" y="108"/>
                  </a:lnTo>
                  <a:lnTo>
                    <a:pt x="1242" y="114"/>
                  </a:lnTo>
                  <a:lnTo>
                    <a:pt x="1284" y="108"/>
                  </a:lnTo>
                  <a:lnTo>
                    <a:pt x="1320" y="96"/>
                  </a:lnTo>
                  <a:lnTo>
                    <a:pt x="1344" y="96"/>
                  </a:lnTo>
                  <a:lnTo>
                    <a:pt x="1392" y="108"/>
                  </a:lnTo>
                  <a:lnTo>
                    <a:pt x="1446" y="96"/>
                  </a:lnTo>
                  <a:lnTo>
                    <a:pt x="1470" y="72"/>
                  </a:lnTo>
                  <a:lnTo>
                    <a:pt x="1482" y="72"/>
                  </a:lnTo>
                  <a:lnTo>
                    <a:pt x="1488" y="102"/>
                  </a:lnTo>
                  <a:lnTo>
                    <a:pt x="1512" y="120"/>
                  </a:lnTo>
                  <a:lnTo>
                    <a:pt x="1596" y="126"/>
                  </a:lnTo>
                  <a:lnTo>
                    <a:pt x="1620" y="126"/>
                  </a:lnTo>
                  <a:lnTo>
                    <a:pt x="1632" y="138"/>
                  </a:lnTo>
                  <a:lnTo>
                    <a:pt x="1638" y="156"/>
                  </a:lnTo>
                  <a:lnTo>
                    <a:pt x="1656" y="174"/>
                  </a:lnTo>
                  <a:lnTo>
                    <a:pt x="1656" y="204"/>
                  </a:lnTo>
                  <a:lnTo>
                    <a:pt x="1662" y="210"/>
                  </a:lnTo>
                  <a:lnTo>
                    <a:pt x="1668" y="258"/>
                  </a:lnTo>
                  <a:lnTo>
                    <a:pt x="1668" y="312"/>
                  </a:lnTo>
                  <a:lnTo>
                    <a:pt x="1674" y="330"/>
                  </a:lnTo>
                  <a:lnTo>
                    <a:pt x="1686" y="438"/>
                  </a:lnTo>
                  <a:lnTo>
                    <a:pt x="1704" y="474"/>
                  </a:lnTo>
                  <a:lnTo>
                    <a:pt x="1716" y="504"/>
                  </a:lnTo>
                  <a:lnTo>
                    <a:pt x="1740" y="510"/>
                  </a:lnTo>
                  <a:lnTo>
                    <a:pt x="1752" y="522"/>
                  </a:lnTo>
                  <a:lnTo>
                    <a:pt x="1770" y="522"/>
                  </a:lnTo>
                  <a:lnTo>
                    <a:pt x="1782" y="534"/>
                  </a:lnTo>
                  <a:lnTo>
                    <a:pt x="1764" y="570"/>
                  </a:lnTo>
                  <a:lnTo>
                    <a:pt x="1770" y="582"/>
                  </a:lnTo>
                  <a:lnTo>
                    <a:pt x="1746" y="606"/>
                  </a:lnTo>
                  <a:lnTo>
                    <a:pt x="1566" y="606"/>
                  </a:lnTo>
                  <a:lnTo>
                    <a:pt x="1530" y="612"/>
                  </a:lnTo>
                  <a:lnTo>
                    <a:pt x="1494" y="666"/>
                  </a:lnTo>
                  <a:lnTo>
                    <a:pt x="1464" y="690"/>
                  </a:lnTo>
                  <a:lnTo>
                    <a:pt x="1446" y="726"/>
                  </a:lnTo>
                  <a:lnTo>
                    <a:pt x="1446" y="768"/>
                  </a:lnTo>
                  <a:lnTo>
                    <a:pt x="1434" y="792"/>
                  </a:lnTo>
                  <a:lnTo>
                    <a:pt x="1326" y="864"/>
                  </a:lnTo>
                  <a:lnTo>
                    <a:pt x="1164" y="948"/>
                  </a:lnTo>
                  <a:lnTo>
                    <a:pt x="1038" y="1014"/>
                  </a:lnTo>
                  <a:lnTo>
                    <a:pt x="978" y="1026"/>
                  </a:lnTo>
                  <a:lnTo>
                    <a:pt x="918" y="1026"/>
                  </a:lnTo>
                  <a:lnTo>
                    <a:pt x="894" y="1032"/>
                  </a:lnTo>
                  <a:lnTo>
                    <a:pt x="846" y="1032"/>
                  </a:lnTo>
                  <a:lnTo>
                    <a:pt x="768" y="1050"/>
                  </a:lnTo>
                  <a:lnTo>
                    <a:pt x="720" y="1074"/>
                  </a:lnTo>
                  <a:lnTo>
                    <a:pt x="690" y="1110"/>
                  </a:lnTo>
                  <a:lnTo>
                    <a:pt x="618" y="1158"/>
                  </a:lnTo>
                  <a:lnTo>
                    <a:pt x="618" y="1278"/>
                  </a:lnTo>
                  <a:lnTo>
                    <a:pt x="0" y="1272"/>
                  </a:lnTo>
                  <a:lnTo>
                    <a:pt x="36" y="1224"/>
                  </a:lnTo>
                  <a:lnTo>
                    <a:pt x="186" y="1200"/>
                  </a:lnTo>
                  <a:lnTo>
                    <a:pt x="294" y="1110"/>
                  </a:lnTo>
                  <a:lnTo>
                    <a:pt x="342" y="1104"/>
                  </a:lnTo>
                  <a:lnTo>
                    <a:pt x="384" y="1062"/>
                  </a:lnTo>
                  <a:lnTo>
                    <a:pt x="396" y="1026"/>
                  </a:lnTo>
                  <a:lnTo>
                    <a:pt x="492" y="924"/>
                  </a:lnTo>
                  <a:lnTo>
                    <a:pt x="504" y="888"/>
                  </a:lnTo>
                  <a:lnTo>
                    <a:pt x="486" y="864"/>
                  </a:lnTo>
                  <a:lnTo>
                    <a:pt x="474" y="852"/>
                  </a:lnTo>
                  <a:lnTo>
                    <a:pt x="492" y="804"/>
                  </a:lnTo>
                  <a:lnTo>
                    <a:pt x="468" y="756"/>
                  </a:lnTo>
                  <a:lnTo>
                    <a:pt x="468" y="726"/>
                  </a:lnTo>
                  <a:lnTo>
                    <a:pt x="510" y="654"/>
                  </a:lnTo>
                  <a:lnTo>
                    <a:pt x="570" y="600"/>
                  </a:lnTo>
                  <a:lnTo>
                    <a:pt x="576" y="570"/>
                  </a:lnTo>
                  <a:lnTo>
                    <a:pt x="546" y="522"/>
                  </a:lnTo>
                  <a:lnTo>
                    <a:pt x="618" y="474"/>
                  </a:lnTo>
                  <a:lnTo>
                    <a:pt x="642" y="444"/>
                  </a:lnTo>
                  <a:lnTo>
                    <a:pt x="678" y="432"/>
                  </a:lnTo>
                  <a:lnTo>
                    <a:pt x="738" y="396"/>
                  </a:lnTo>
                  <a:lnTo>
                    <a:pt x="756" y="396"/>
                  </a:lnTo>
                  <a:lnTo>
                    <a:pt x="798" y="354"/>
                  </a:lnTo>
                  <a:lnTo>
                    <a:pt x="852" y="336"/>
                  </a:lnTo>
                  <a:lnTo>
                    <a:pt x="888" y="318"/>
                  </a:lnTo>
                  <a:lnTo>
                    <a:pt x="906" y="312"/>
                  </a:lnTo>
                  <a:lnTo>
                    <a:pt x="972" y="258"/>
                  </a:lnTo>
                  <a:lnTo>
                    <a:pt x="996" y="222"/>
                  </a:lnTo>
                  <a:lnTo>
                    <a:pt x="1002" y="162"/>
                  </a:lnTo>
                  <a:lnTo>
                    <a:pt x="1032" y="126"/>
                  </a:lnTo>
                  <a:lnTo>
                    <a:pt x="1044" y="48"/>
                  </a:lnTo>
                  <a:lnTo>
                    <a:pt x="1068" y="18"/>
                  </a:lnTo>
                  <a:lnTo>
                    <a:pt x="1092" y="18"/>
                  </a:lnTo>
                  <a:lnTo>
                    <a:pt x="1110" y="12"/>
                  </a:lnTo>
                  <a:lnTo>
                    <a:pt x="11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8" name="Freeform 118">
              <a:extLst>
                <a:ext uri="{FF2B5EF4-FFF2-40B4-BE49-F238E27FC236}">
                  <a16:creationId xmlns:a16="http://schemas.microsoft.com/office/drawing/2014/main" id="{818613AC-751C-4580-BF86-F18FA53F2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2372" y="4505441"/>
              <a:ext cx="195817" cy="143599"/>
            </a:xfrm>
            <a:custGeom>
              <a:avLst/>
              <a:gdLst/>
              <a:ahLst/>
              <a:cxnLst>
                <a:cxn ang="0">
                  <a:pos x="642" y="0"/>
                </a:cxn>
                <a:cxn ang="0">
                  <a:pos x="1260" y="6"/>
                </a:cxn>
                <a:cxn ang="0">
                  <a:pos x="1260" y="42"/>
                </a:cxn>
                <a:cxn ang="0">
                  <a:pos x="1254" y="240"/>
                </a:cxn>
                <a:cxn ang="0">
                  <a:pos x="762" y="234"/>
                </a:cxn>
                <a:cxn ang="0">
                  <a:pos x="756" y="600"/>
                </a:cxn>
                <a:cxn ang="0">
                  <a:pos x="702" y="600"/>
                </a:cxn>
                <a:cxn ang="0">
                  <a:pos x="666" y="606"/>
                </a:cxn>
                <a:cxn ang="0">
                  <a:pos x="630" y="624"/>
                </a:cxn>
                <a:cxn ang="0">
                  <a:pos x="612" y="660"/>
                </a:cxn>
                <a:cxn ang="0">
                  <a:pos x="618" y="918"/>
                </a:cxn>
                <a:cxn ang="0">
                  <a:pos x="6" y="924"/>
                </a:cxn>
                <a:cxn ang="0">
                  <a:pos x="0" y="876"/>
                </a:cxn>
                <a:cxn ang="0">
                  <a:pos x="18" y="846"/>
                </a:cxn>
                <a:cxn ang="0">
                  <a:pos x="12" y="810"/>
                </a:cxn>
                <a:cxn ang="0">
                  <a:pos x="36" y="792"/>
                </a:cxn>
                <a:cxn ang="0">
                  <a:pos x="54" y="786"/>
                </a:cxn>
                <a:cxn ang="0">
                  <a:pos x="102" y="708"/>
                </a:cxn>
                <a:cxn ang="0">
                  <a:pos x="132" y="696"/>
                </a:cxn>
                <a:cxn ang="0">
                  <a:pos x="114" y="684"/>
                </a:cxn>
                <a:cxn ang="0">
                  <a:pos x="114" y="672"/>
                </a:cxn>
                <a:cxn ang="0">
                  <a:pos x="174" y="594"/>
                </a:cxn>
                <a:cxn ang="0">
                  <a:pos x="174" y="576"/>
                </a:cxn>
                <a:cxn ang="0">
                  <a:pos x="210" y="498"/>
                </a:cxn>
                <a:cxn ang="0">
                  <a:pos x="234" y="486"/>
                </a:cxn>
                <a:cxn ang="0">
                  <a:pos x="306" y="426"/>
                </a:cxn>
                <a:cxn ang="0">
                  <a:pos x="312" y="390"/>
                </a:cxn>
                <a:cxn ang="0">
                  <a:pos x="408" y="264"/>
                </a:cxn>
                <a:cxn ang="0">
                  <a:pos x="390" y="228"/>
                </a:cxn>
                <a:cxn ang="0">
                  <a:pos x="432" y="204"/>
                </a:cxn>
                <a:cxn ang="0">
                  <a:pos x="444" y="180"/>
                </a:cxn>
                <a:cxn ang="0">
                  <a:pos x="552" y="126"/>
                </a:cxn>
                <a:cxn ang="0">
                  <a:pos x="582" y="126"/>
                </a:cxn>
                <a:cxn ang="0">
                  <a:pos x="582" y="72"/>
                </a:cxn>
                <a:cxn ang="0">
                  <a:pos x="642" y="0"/>
                </a:cxn>
              </a:cxnLst>
              <a:rect l="0" t="0" r="r" b="b"/>
              <a:pathLst>
                <a:path w="1260" h="924">
                  <a:moveTo>
                    <a:pt x="642" y="0"/>
                  </a:moveTo>
                  <a:lnTo>
                    <a:pt x="1260" y="6"/>
                  </a:lnTo>
                  <a:lnTo>
                    <a:pt x="1260" y="42"/>
                  </a:lnTo>
                  <a:lnTo>
                    <a:pt x="1254" y="240"/>
                  </a:lnTo>
                  <a:lnTo>
                    <a:pt x="762" y="234"/>
                  </a:lnTo>
                  <a:lnTo>
                    <a:pt x="756" y="600"/>
                  </a:lnTo>
                  <a:lnTo>
                    <a:pt x="702" y="600"/>
                  </a:lnTo>
                  <a:lnTo>
                    <a:pt x="666" y="606"/>
                  </a:lnTo>
                  <a:lnTo>
                    <a:pt x="630" y="624"/>
                  </a:lnTo>
                  <a:lnTo>
                    <a:pt x="612" y="660"/>
                  </a:lnTo>
                  <a:lnTo>
                    <a:pt x="618" y="918"/>
                  </a:lnTo>
                  <a:lnTo>
                    <a:pt x="6" y="924"/>
                  </a:lnTo>
                  <a:lnTo>
                    <a:pt x="0" y="876"/>
                  </a:lnTo>
                  <a:lnTo>
                    <a:pt x="18" y="846"/>
                  </a:lnTo>
                  <a:lnTo>
                    <a:pt x="12" y="810"/>
                  </a:lnTo>
                  <a:lnTo>
                    <a:pt x="36" y="792"/>
                  </a:lnTo>
                  <a:lnTo>
                    <a:pt x="54" y="786"/>
                  </a:lnTo>
                  <a:lnTo>
                    <a:pt x="102" y="708"/>
                  </a:lnTo>
                  <a:lnTo>
                    <a:pt x="132" y="696"/>
                  </a:lnTo>
                  <a:lnTo>
                    <a:pt x="114" y="684"/>
                  </a:lnTo>
                  <a:lnTo>
                    <a:pt x="114" y="672"/>
                  </a:lnTo>
                  <a:lnTo>
                    <a:pt x="174" y="594"/>
                  </a:lnTo>
                  <a:lnTo>
                    <a:pt x="174" y="576"/>
                  </a:lnTo>
                  <a:lnTo>
                    <a:pt x="210" y="498"/>
                  </a:lnTo>
                  <a:lnTo>
                    <a:pt x="234" y="486"/>
                  </a:lnTo>
                  <a:lnTo>
                    <a:pt x="306" y="426"/>
                  </a:lnTo>
                  <a:lnTo>
                    <a:pt x="312" y="390"/>
                  </a:lnTo>
                  <a:lnTo>
                    <a:pt x="408" y="264"/>
                  </a:lnTo>
                  <a:lnTo>
                    <a:pt x="390" y="228"/>
                  </a:lnTo>
                  <a:lnTo>
                    <a:pt x="432" y="204"/>
                  </a:lnTo>
                  <a:lnTo>
                    <a:pt x="444" y="180"/>
                  </a:lnTo>
                  <a:lnTo>
                    <a:pt x="552" y="126"/>
                  </a:lnTo>
                  <a:lnTo>
                    <a:pt x="582" y="126"/>
                  </a:lnTo>
                  <a:lnTo>
                    <a:pt x="582" y="72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9" name="Freeform 119">
              <a:extLst>
                <a:ext uri="{FF2B5EF4-FFF2-40B4-BE49-F238E27FC236}">
                  <a16:creationId xmlns:a16="http://schemas.microsoft.com/office/drawing/2014/main" id="{AFEE5F3A-346B-4289-BDE8-49506ABB28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0507" y="4511968"/>
              <a:ext cx="284401" cy="281603"/>
            </a:xfrm>
            <a:custGeom>
              <a:avLst/>
              <a:gdLst/>
              <a:ahLst/>
              <a:cxnLst>
                <a:cxn ang="0">
                  <a:pos x="1830" y="342"/>
                </a:cxn>
                <a:cxn ang="0">
                  <a:pos x="1758" y="1572"/>
                </a:cxn>
                <a:cxn ang="0">
                  <a:pos x="1758" y="1722"/>
                </a:cxn>
                <a:cxn ang="0">
                  <a:pos x="1194" y="1716"/>
                </a:cxn>
                <a:cxn ang="0">
                  <a:pos x="1152" y="1698"/>
                </a:cxn>
                <a:cxn ang="0">
                  <a:pos x="1110" y="1710"/>
                </a:cxn>
                <a:cxn ang="0">
                  <a:pos x="1074" y="1656"/>
                </a:cxn>
                <a:cxn ang="0">
                  <a:pos x="960" y="1752"/>
                </a:cxn>
                <a:cxn ang="0">
                  <a:pos x="918" y="1698"/>
                </a:cxn>
                <a:cxn ang="0">
                  <a:pos x="876" y="1662"/>
                </a:cxn>
                <a:cxn ang="0">
                  <a:pos x="828" y="1746"/>
                </a:cxn>
                <a:cxn ang="0">
                  <a:pos x="762" y="1788"/>
                </a:cxn>
                <a:cxn ang="0">
                  <a:pos x="720" y="1794"/>
                </a:cxn>
                <a:cxn ang="0">
                  <a:pos x="654" y="1758"/>
                </a:cxn>
                <a:cxn ang="0">
                  <a:pos x="612" y="1722"/>
                </a:cxn>
                <a:cxn ang="0">
                  <a:pos x="576" y="1668"/>
                </a:cxn>
                <a:cxn ang="0">
                  <a:pos x="558" y="1620"/>
                </a:cxn>
                <a:cxn ang="0">
                  <a:pos x="522" y="1620"/>
                </a:cxn>
                <a:cxn ang="0">
                  <a:pos x="474" y="1620"/>
                </a:cxn>
                <a:cxn ang="0">
                  <a:pos x="444" y="1566"/>
                </a:cxn>
                <a:cxn ang="0">
                  <a:pos x="330" y="1536"/>
                </a:cxn>
                <a:cxn ang="0">
                  <a:pos x="222" y="1566"/>
                </a:cxn>
                <a:cxn ang="0">
                  <a:pos x="108" y="1602"/>
                </a:cxn>
                <a:cxn ang="0">
                  <a:pos x="60" y="1620"/>
                </a:cxn>
                <a:cxn ang="0">
                  <a:pos x="96" y="1482"/>
                </a:cxn>
                <a:cxn ang="0">
                  <a:pos x="144" y="1332"/>
                </a:cxn>
                <a:cxn ang="0">
                  <a:pos x="66" y="1128"/>
                </a:cxn>
                <a:cxn ang="0">
                  <a:pos x="108" y="1116"/>
                </a:cxn>
                <a:cxn ang="0">
                  <a:pos x="108" y="1038"/>
                </a:cxn>
                <a:cxn ang="0">
                  <a:pos x="78" y="960"/>
                </a:cxn>
                <a:cxn ang="0">
                  <a:pos x="48" y="966"/>
                </a:cxn>
                <a:cxn ang="0">
                  <a:pos x="6" y="972"/>
                </a:cxn>
                <a:cxn ang="0">
                  <a:pos x="18" y="888"/>
                </a:cxn>
                <a:cxn ang="0">
                  <a:pos x="630" y="876"/>
                </a:cxn>
                <a:cxn ang="0">
                  <a:pos x="642" y="582"/>
                </a:cxn>
                <a:cxn ang="0">
                  <a:pos x="714" y="558"/>
                </a:cxn>
                <a:cxn ang="0">
                  <a:pos x="774" y="192"/>
                </a:cxn>
                <a:cxn ang="0">
                  <a:pos x="1272" y="0"/>
                </a:cxn>
              </a:cxnLst>
              <a:rect l="0" t="0" r="r" b="b"/>
              <a:pathLst>
                <a:path w="1830" h="1812">
                  <a:moveTo>
                    <a:pt x="1272" y="0"/>
                  </a:moveTo>
                  <a:lnTo>
                    <a:pt x="1830" y="342"/>
                  </a:lnTo>
                  <a:lnTo>
                    <a:pt x="1638" y="342"/>
                  </a:lnTo>
                  <a:lnTo>
                    <a:pt x="1758" y="1572"/>
                  </a:lnTo>
                  <a:lnTo>
                    <a:pt x="1806" y="1596"/>
                  </a:lnTo>
                  <a:lnTo>
                    <a:pt x="1758" y="1722"/>
                  </a:lnTo>
                  <a:lnTo>
                    <a:pt x="1206" y="1722"/>
                  </a:lnTo>
                  <a:lnTo>
                    <a:pt x="1194" y="1716"/>
                  </a:lnTo>
                  <a:lnTo>
                    <a:pt x="1176" y="1698"/>
                  </a:lnTo>
                  <a:lnTo>
                    <a:pt x="1152" y="1698"/>
                  </a:lnTo>
                  <a:lnTo>
                    <a:pt x="1128" y="1722"/>
                  </a:lnTo>
                  <a:lnTo>
                    <a:pt x="1110" y="1710"/>
                  </a:lnTo>
                  <a:lnTo>
                    <a:pt x="1110" y="1668"/>
                  </a:lnTo>
                  <a:lnTo>
                    <a:pt x="1074" y="1656"/>
                  </a:lnTo>
                  <a:lnTo>
                    <a:pt x="996" y="1686"/>
                  </a:lnTo>
                  <a:lnTo>
                    <a:pt x="960" y="1752"/>
                  </a:lnTo>
                  <a:lnTo>
                    <a:pt x="942" y="1740"/>
                  </a:lnTo>
                  <a:lnTo>
                    <a:pt x="918" y="1698"/>
                  </a:lnTo>
                  <a:lnTo>
                    <a:pt x="912" y="1662"/>
                  </a:lnTo>
                  <a:lnTo>
                    <a:pt x="876" y="1662"/>
                  </a:lnTo>
                  <a:lnTo>
                    <a:pt x="828" y="1674"/>
                  </a:lnTo>
                  <a:lnTo>
                    <a:pt x="828" y="1746"/>
                  </a:lnTo>
                  <a:lnTo>
                    <a:pt x="810" y="1782"/>
                  </a:lnTo>
                  <a:lnTo>
                    <a:pt x="762" y="1788"/>
                  </a:lnTo>
                  <a:lnTo>
                    <a:pt x="726" y="1812"/>
                  </a:lnTo>
                  <a:lnTo>
                    <a:pt x="720" y="1794"/>
                  </a:lnTo>
                  <a:lnTo>
                    <a:pt x="678" y="1770"/>
                  </a:lnTo>
                  <a:lnTo>
                    <a:pt x="654" y="1758"/>
                  </a:lnTo>
                  <a:lnTo>
                    <a:pt x="642" y="1728"/>
                  </a:lnTo>
                  <a:lnTo>
                    <a:pt x="612" y="1722"/>
                  </a:lnTo>
                  <a:lnTo>
                    <a:pt x="612" y="1692"/>
                  </a:lnTo>
                  <a:lnTo>
                    <a:pt x="576" y="1668"/>
                  </a:lnTo>
                  <a:lnTo>
                    <a:pt x="570" y="1632"/>
                  </a:lnTo>
                  <a:lnTo>
                    <a:pt x="558" y="1620"/>
                  </a:lnTo>
                  <a:lnTo>
                    <a:pt x="534" y="1626"/>
                  </a:lnTo>
                  <a:lnTo>
                    <a:pt x="522" y="1620"/>
                  </a:lnTo>
                  <a:lnTo>
                    <a:pt x="498" y="1626"/>
                  </a:lnTo>
                  <a:lnTo>
                    <a:pt x="474" y="1620"/>
                  </a:lnTo>
                  <a:lnTo>
                    <a:pt x="474" y="1608"/>
                  </a:lnTo>
                  <a:lnTo>
                    <a:pt x="444" y="1566"/>
                  </a:lnTo>
                  <a:lnTo>
                    <a:pt x="402" y="1560"/>
                  </a:lnTo>
                  <a:lnTo>
                    <a:pt x="330" y="1536"/>
                  </a:lnTo>
                  <a:lnTo>
                    <a:pt x="306" y="1536"/>
                  </a:lnTo>
                  <a:lnTo>
                    <a:pt x="222" y="1566"/>
                  </a:lnTo>
                  <a:lnTo>
                    <a:pt x="144" y="1578"/>
                  </a:lnTo>
                  <a:lnTo>
                    <a:pt x="108" y="1602"/>
                  </a:lnTo>
                  <a:lnTo>
                    <a:pt x="90" y="1602"/>
                  </a:lnTo>
                  <a:lnTo>
                    <a:pt x="60" y="1620"/>
                  </a:lnTo>
                  <a:lnTo>
                    <a:pt x="72" y="1566"/>
                  </a:lnTo>
                  <a:lnTo>
                    <a:pt x="96" y="1482"/>
                  </a:lnTo>
                  <a:lnTo>
                    <a:pt x="132" y="1434"/>
                  </a:lnTo>
                  <a:lnTo>
                    <a:pt x="144" y="1332"/>
                  </a:lnTo>
                  <a:lnTo>
                    <a:pt x="114" y="1188"/>
                  </a:lnTo>
                  <a:lnTo>
                    <a:pt x="66" y="1128"/>
                  </a:lnTo>
                  <a:lnTo>
                    <a:pt x="84" y="1116"/>
                  </a:lnTo>
                  <a:lnTo>
                    <a:pt x="108" y="1116"/>
                  </a:lnTo>
                  <a:lnTo>
                    <a:pt x="120" y="1068"/>
                  </a:lnTo>
                  <a:lnTo>
                    <a:pt x="108" y="1038"/>
                  </a:lnTo>
                  <a:lnTo>
                    <a:pt x="126" y="1020"/>
                  </a:lnTo>
                  <a:lnTo>
                    <a:pt x="78" y="960"/>
                  </a:lnTo>
                  <a:lnTo>
                    <a:pt x="60" y="972"/>
                  </a:lnTo>
                  <a:lnTo>
                    <a:pt x="48" y="966"/>
                  </a:lnTo>
                  <a:lnTo>
                    <a:pt x="36" y="936"/>
                  </a:lnTo>
                  <a:lnTo>
                    <a:pt x="6" y="972"/>
                  </a:lnTo>
                  <a:lnTo>
                    <a:pt x="0" y="918"/>
                  </a:lnTo>
                  <a:lnTo>
                    <a:pt x="18" y="888"/>
                  </a:lnTo>
                  <a:lnTo>
                    <a:pt x="18" y="882"/>
                  </a:lnTo>
                  <a:lnTo>
                    <a:pt x="630" y="876"/>
                  </a:lnTo>
                  <a:lnTo>
                    <a:pt x="624" y="618"/>
                  </a:lnTo>
                  <a:lnTo>
                    <a:pt x="642" y="582"/>
                  </a:lnTo>
                  <a:lnTo>
                    <a:pt x="678" y="564"/>
                  </a:lnTo>
                  <a:lnTo>
                    <a:pt x="714" y="558"/>
                  </a:lnTo>
                  <a:lnTo>
                    <a:pt x="768" y="558"/>
                  </a:lnTo>
                  <a:lnTo>
                    <a:pt x="774" y="192"/>
                  </a:lnTo>
                  <a:lnTo>
                    <a:pt x="1266" y="198"/>
                  </a:lnTo>
                  <a:lnTo>
                    <a:pt x="1272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0" name="Freeform 120">
              <a:extLst>
                <a:ext uri="{FF2B5EF4-FFF2-40B4-BE49-F238E27FC236}">
                  <a16:creationId xmlns:a16="http://schemas.microsoft.com/office/drawing/2014/main" id="{B6B79333-25B6-4531-8017-B927C1BCA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3335" y="4565119"/>
              <a:ext cx="390701" cy="327293"/>
            </a:xfrm>
            <a:custGeom>
              <a:avLst/>
              <a:gdLst/>
              <a:ahLst/>
              <a:cxnLst>
                <a:cxn ang="0">
                  <a:pos x="2106" y="600"/>
                </a:cxn>
                <a:cxn ang="0">
                  <a:pos x="2214" y="696"/>
                </a:cxn>
                <a:cxn ang="0">
                  <a:pos x="2322" y="744"/>
                </a:cxn>
                <a:cxn ang="0">
                  <a:pos x="2340" y="834"/>
                </a:cxn>
                <a:cxn ang="0">
                  <a:pos x="2454" y="858"/>
                </a:cxn>
                <a:cxn ang="0">
                  <a:pos x="2496" y="1236"/>
                </a:cxn>
                <a:cxn ang="0">
                  <a:pos x="2454" y="1332"/>
                </a:cxn>
                <a:cxn ang="0">
                  <a:pos x="2286" y="1392"/>
                </a:cxn>
                <a:cxn ang="0">
                  <a:pos x="2106" y="1440"/>
                </a:cxn>
                <a:cxn ang="0">
                  <a:pos x="1926" y="1434"/>
                </a:cxn>
                <a:cxn ang="0">
                  <a:pos x="1884" y="1434"/>
                </a:cxn>
                <a:cxn ang="0">
                  <a:pos x="1728" y="1434"/>
                </a:cxn>
                <a:cxn ang="0">
                  <a:pos x="1524" y="1548"/>
                </a:cxn>
                <a:cxn ang="0">
                  <a:pos x="1350" y="1644"/>
                </a:cxn>
                <a:cxn ang="0">
                  <a:pos x="1260" y="1668"/>
                </a:cxn>
                <a:cxn ang="0">
                  <a:pos x="1188" y="1782"/>
                </a:cxn>
                <a:cxn ang="0">
                  <a:pos x="1080" y="1902"/>
                </a:cxn>
                <a:cxn ang="0">
                  <a:pos x="1062" y="1974"/>
                </a:cxn>
                <a:cxn ang="0">
                  <a:pos x="1068" y="2058"/>
                </a:cxn>
                <a:cxn ang="0">
                  <a:pos x="972" y="2094"/>
                </a:cxn>
                <a:cxn ang="0">
                  <a:pos x="924" y="2064"/>
                </a:cxn>
                <a:cxn ang="0">
                  <a:pos x="858" y="2094"/>
                </a:cxn>
                <a:cxn ang="0">
                  <a:pos x="744" y="2076"/>
                </a:cxn>
                <a:cxn ang="0">
                  <a:pos x="684" y="2064"/>
                </a:cxn>
                <a:cxn ang="0">
                  <a:pos x="630" y="2034"/>
                </a:cxn>
                <a:cxn ang="0">
                  <a:pos x="594" y="2028"/>
                </a:cxn>
                <a:cxn ang="0">
                  <a:pos x="612" y="1956"/>
                </a:cxn>
                <a:cxn ang="0">
                  <a:pos x="558" y="1920"/>
                </a:cxn>
                <a:cxn ang="0">
                  <a:pos x="522" y="1830"/>
                </a:cxn>
                <a:cxn ang="0">
                  <a:pos x="474" y="1830"/>
                </a:cxn>
                <a:cxn ang="0">
                  <a:pos x="372" y="1854"/>
                </a:cxn>
                <a:cxn ang="0">
                  <a:pos x="282" y="1878"/>
                </a:cxn>
                <a:cxn ang="0">
                  <a:pos x="198" y="1860"/>
                </a:cxn>
                <a:cxn ang="0">
                  <a:pos x="186" y="1812"/>
                </a:cxn>
                <a:cxn ang="0">
                  <a:pos x="156" y="1752"/>
                </a:cxn>
                <a:cxn ang="0">
                  <a:pos x="126" y="1698"/>
                </a:cxn>
                <a:cxn ang="0">
                  <a:pos x="72" y="1674"/>
                </a:cxn>
                <a:cxn ang="0">
                  <a:pos x="18" y="1590"/>
                </a:cxn>
                <a:cxn ang="0">
                  <a:pos x="24" y="1488"/>
                </a:cxn>
                <a:cxn ang="0">
                  <a:pos x="84" y="1440"/>
                </a:cxn>
                <a:cxn ang="0">
                  <a:pos x="150" y="1320"/>
                </a:cxn>
                <a:cxn ang="0">
                  <a:pos x="216" y="1398"/>
                </a:cxn>
                <a:cxn ang="0">
                  <a:pos x="348" y="1314"/>
                </a:cxn>
                <a:cxn ang="0">
                  <a:pos x="402" y="1380"/>
                </a:cxn>
                <a:cxn ang="0">
                  <a:pos x="468" y="1374"/>
                </a:cxn>
                <a:cxn ang="0">
                  <a:pos x="1080" y="1254"/>
                </a:cxn>
              </a:cxnLst>
              <a:rect l="0" t="0" r="r" b="b"/>
              <a:pathLst>
                <a:path w="2514" h="2106">
                  <a:moveTo>
                    <a:pt x="912" y="0"/>
                  </a:moveTo>
                  <a:lnTo>
                    <a:pt x="1098" y="0"/>
                  </a:lnTo>
                  <a:lnTo>
                    <a:pt x="2106" y="600"/>
                  </a:lnTo>
                  <a:lnTo>
                    <a:pt x="2124" y="672"/>
                  </a:lnTo>
                  <a:lnTo>
                    <a:pt x="2160" y="696"/>
                  </a:lnTo>
                  <a:lnTo>
                    <a:pt x="2214" y="696"/>
                  </a:lnTo>
                  <a:lnTo>
                    <a:pt x="2262" y="708"/>
                  </a:lnTo>
                  <a:lnTo>
                    <a:pt x="2286" y="738"/>
                  </a:lnTo>
                  <a:lnTo>
                    <a:pt x="2322" y="744"/>
                  </a:lnTo>
                  <a:lnTo>
                    <a:pt x="2352" y="768"/>
                  </a:lnTo>
                  <a:lnTo>
                    <a:pt x="2352" y="792"/>
                  </a:lnTo>
                  <a:lnTo>
                    <a:pt x="2340" y="834"/>
                  </a:lnTo>
                  <a:lnTo>
                    <a:pt x="2346" y="858"/>
                  </a:lnTo>
                  <a:lnTo>
                    <a:pt x="2382" y="870"/>
                  </a:lnTo>
                  <a:lnTo>
                    <a:pt x="2454" y="858"/>
                  </a:lnTo>
                  <a:lnTo>
                    <a:pt x="2514" y="846"/>
                  </a:lnTo>
                  <a:lnTo>
                    <a:pt x="2508" y="1110"/>
                  </a:lnTo>
                  <a:lnTo>
                    <a:pt x="2496" y="1236"/>
                  </a:lnTo>
                  <a:lnTo>
                    <a:pt x="2466" y="1254"/>
                  </a:lnTo>
                  <a:lnTo>
                    <a:pt x="2466" y="1302"/>
                  </a:lnTo>
                  <a:lnTo>
                    <a:pt x="2454" y="1332"/>
                  </a:lnTo>
                  <a:lnTo>
                    <a:pt x="2376" y="1368"/>
                  </a:lnTo>
                  <a:lnTo>
                    <a:pt x="2334" y="1392"/>
                  </a:lnTo>
                  <a:lnTo>
                    <a:pt x="2286" y="1392"/>
                  </a:lnTo>
                  <a:lnTo>
                    <a:pt x="2244" y="1422"/>
                  </a:lnTo>
                  <a:lnTo>
                    <a:pt x="2148" y="1422"/>
                  </a:lnTo>
                  <a:lnTo>
                    <a:pt x="2106" y="1440"/>
                  </a:lnTo>
                  <a:lnTo>
                    <a:pt x="2070" y="1434"/>
                  </a:lnTo>
                  <a:lnTo>
                    <a:pt x="1962" y="1446"/>
                  </a:lnTo>
                  <a:lnTo>
                    <a:pt x="1926" y="1434"/>
                  </a:lnTo>
                  <a:lnTo>
                    <a:pt x="1926" y="1446"/>
                  </a:lnTo>
                  <a:lnTo>
                    <a:pt x="1914" y="1434"/>
                  </a:lnTo>
                  <a:lnTo>
                    <a:pt x="1884" y="1434"/>
                  </a:lnTo>
                  <a:lnTo>
                    <a:pt x="1842" y="1416"/>
                  </a:lnTo>
                  <a:lnTo>
                    <a:pt x="1800" y="1422"/>
                  </a:lnTo>
                  <a:lnTo>
                    <a:pt x="1728" y="1434"/>
                  </a:lnTo>
                  <a:lnTo>
                    <a:pt x="1680" y="1458"/>
                  </a:lnTo>
                  <a:lnTo>
                    <a:pt x="1644" y="1488"/>
                  </a:lnTo>
                  <a:lnTo>
                    <a:pt x="1524" y="1548"/>
                  </a:lnTo>
                  <a:lnTo>
                    <a:pt x="1440" y="1596"/>
                  </a:lnTo>
                  <a:lnTo>
                    <a:pt x="1428" y="1626"/>
                  </a:lnTo>
                  <a:lnTo>
                    <a:pt x="1350" y="1644"/>
                  </a:lnTo>
                  <a:lnTo>
                    <a:pt x="1284" y="1644"/>
                  </a:lnTo>
                  <a:lnTo>
                    <a:pt x="1278" y="1662"/>
                  </a:lnTo>
                  <a:lnTo>
                    <a:pt x="1260" y="1668"/>
                  </a:lnTo>
                  <a:lnTo>
                    <a:pt x="1224" y="1722"/>
                  </a:lnTo>
                  <a:lnTo>
                    <a:pt x="1218" y="1746"/>
                  </a:lnTo>
                  <a:lnTo>
                    <a:pt x="1188" y="1782"/>
                  </a:lnTo>
                  <a:lnTo>
                    <a:pt x="1146" y="1854"/>
                  </a:lnTo>
                  <a:lnTo>
                    <a:pt x="1104" y="1884"/>
                  </a:lnTo>
                  <a:lnTo>
                    <a:pt x="1080" y="1902"/>
                  </a:lnTo>
                  <a:lnTo>
                    <a:pt x="1086" y="1926"/>
                  </a:lnTo>
                  <a:lnTo>
                    <a:pt x="1092" y="1968"/>
                  </a:lnTo>
                  <a:lnTo>
                    <a:pt x="1062" y="1974"/>
                  </a:lnTo>
                  <a:lnTo>
                    <a:pt x="1062" y="2004"/>
                  </a:lnTo>
                  <a:lnTo>
                    <a:pt x="1074" y="2022"/>
                  </a:lnTo>
                  <a:lnTo>
                    <a:pt x="1068" y="2058"/>
                  </a:lnTo>
                  <a:lnTo>
                    <a:pt x="1044" y="2070"/>
                  </a:lnTo>
                  <a:lnTo>
                    <a:pt x="1020" y="2106"/>
                  </a:lnTo>
                  <a:lnTo>
                    <a:pt x="972" y="2094"/>
                  </a:lnTo>
                  <a:lnTo>
                    <a:pt x="960" y="2076"/>
                  </a:lnTo>
                  <a:lnTo>
                    <a:pt x="966" y="2070"/>
                  </a:lnTo>
                  <a:lnTo>
                    <a:pt x="924" y="2064"/>
                  </a:lnTo>
                  <a:lnTo>
                    <a:pt x="876" y="2070"/>
                  </a:lnTo>
                  <a:lnTo>
                    <a:pt x="876" y="2088"/>
                  </a:lnTo>
                  <a:lnTo>
                    <a:pt x="858" y="2094"/>
                  </a:lnTo>
                  <a:lnTo>
                    <a:pt x="798" y="2094"/>
                  </a:lnTo>
                  <a:lnTo>
                    <a:pt x="762" y="2076"/>
                  </a:lnTo>
                  <a:lnTo>
                    <a:pt x="744" y="2076"/>
                  </a:lnTo>
                  <a:lnTo>
                    <a:pt x="696" y="2100"/>
                  </a:lnTo>
                  <a:lnTo>
                    <a:pt x="696" y="2082"/>
                  </a:lnTo>
                  <a:lnTo>
                    <a:pt x="684" y="2064"/>
                  </a:lnTo>
                  <a:lnTo>
                    <a:pt x="642" y="2064"/>
                  </a:lnTo>
                  <a:lnTo>
                    <a:pt x="642" y="2046"/>
                  </a:lnTo>
                  <a:lnTo>
                    <a:pt x="630" y="2034"/>
                  </a:lnTo>
                  <a:lnTo>
                    <a:pt x="630" y="2004"/>
                  </a:lnTo>
                  <a:lnTo>
                    <a:pt x="612" y="2004"/>
                  </a:lnTo>
                  <a:lnTo>
                    <a:pt x="594" y="2028"/>
                  </a:lnTo>
                  <a:lnTo>
                    <a:pt x="570" y="2028"/>
                  </a:lnTo>
                  <a:lnTo>
                    <a:pt x="582" y="1992"/>
                  </a:lnTo>
                  <a:lnTo>
                    <a:pt x="612" y="1956"/>
                  </a:lnTo>
                  <a:lnTo>
                    <a:pt x="612" y="1938"/>
                  </a:lnTo>
                  <a:lnTo>
                    <a:pt x="576" y="1932"/>
                  </a:lnTo>
                  <a:lnTo>
                    <a:pt x="558" y="1920"/>
                  </a:lnTo>
                  <a:lnTo>
                    <a:pt x="570" y="1884"/>
                  </a:lnTo>
                  <a:lnTo>
                    <a:pt x="552" y="1854"/>
                  </a:lnTo>
                  <a:lnTo>
                    <a:pt x="522" y="1830"/>
                  </a:lnTo>
                  <a:lnTo>
                    <a:pt x="516" y="1812"/>
                  </a:lnTo>
                  <a:lnTo>
                    <a:pt x="486" y="1824"/>
                  </a:lnTo>
                  <a:lnTo>
                    <a:pt x="474" y="1830"/>
                  </a:lnTo>
                  <a:lnTo>
                    <a:pt x="432" y="1818"/>
                  </a:lnTo>
                  <a:lnTo>
                    <a:pt x="402" y="1818"/>
                  </a:lnTo>
                  <a:lnTo>
                    <a:pt x="372" y="1854"/>
                  </a:lnTo>
                  <a:lnTo>
                    <a:pt x="354" y="1860"/>
                  </a:lnTo>
                  <a:lnTo>
                    <a:pt x="324" y="1878"/>
                  </a:lnTo>
                  <a:lnTo>
                    <a:pt x="282" y="1878"/>
                  </a:lnTo>
                  <a:lnTo>
                    <a:pt x="252" y="1854"/>
                  </a:lnTo>
                  <a:lnTo>
                    <a:pt x="228" y="1848"/>
                  </a:lnTo>
                  <a:lnTo>
                    <a:pt x="198" y="1860"/>
                  </a:lnTo>
                  <a:lnTo>
                    <a:pt x="180" y="1854"/>
                  </a:lnTo>
                  <a:lnTo>
                    <a:pt x="186" y="1836"/>
                  </a:lnTo>
                  <a:lnTo>
                    <a:pt x="186" y="1812"/>
                  </a:lnTo>
                  <a:lnTo>
                    <a:pt x="144" y="1788"/>
                  </a:lnTo>
                  <a:lnTo>
                    <a:pt x="144" y="1770"/>
                  </a:lnTo>
                  <a:lnTo>
                    <a:pt x="156" y="1752"/>
                  </a:lnTo>
                  <a:lnTo>
                    <a:pt x="156" y="1740"/>
                  </a:lnTo>
                  <a:lnTo>
                    <a:pt x="132" y="1716"/>
                  </a:lnTo>
                  <a:lnTo>
                    <a:pt x="126" y="1698"/>
                  </a:lnTo>
                  <a:lnTo>
                    <a:pt x="108" y="1686"/>
                  </a:lnTo>
                  <a:lnTo>
                    <a:pt x="96" y="1686"/>
                  </a:lnTo>
                  <a:lnTo>
                    <a:pt x="72" y="1674"/>
                  </a:lnTo>
                  <a:lnTo>
                    <a:pt x="60" y="1638"/>
                  </a:lnTo>
                  <a:lnTo>
                    <a:pt x="24" y="1608"/>
                  </a:lnTo>
                  <a:lnTo>
                    <a:pt x="18" y="1590"/>
                  </a:lnTo>
                  <a:lnTo>
                    <a:pt x="30" y="1530"/>
                  </a:lnTo>
                  <a:lnTo>
                    <a:pt x="24" y="1512"/>
                  </a:lnTo>
                  <a:lnTo>
                    <a:pt x="24" y="1488"/>
                  </a:lnTo>
                  <a:lnTo>
                    <a:pt x="0" y="1470"/>
                  </a:lnTo>
                  <a:lnTo>
                    <a:pt x="36" y="1446"/>
                  </a:lnTo>
                  <a:lnTo>
                    <a:pt x="84" y="1440"/>
                  </a:lnTo>
                  <a:lnTo>
                    <a:pt x="102" y="1404"/>
                  </a:lnTo>
                  <a:lnTo>
                    <a:pt x="102" y="1332"/>
                  </a:lnTo>
                  <a:lnTo>
                    <a:pt x="150" y="1320"/>
                  </a:lnTo>
                  <a:lnTo>
                    <a:pt x="186" y="1320"/>
                  </a:lnTo>
                  <a:lnTo>
                    <a:pt x="192" y="1356"/>
                  </a:lnTo>
                  <a:lnTo>
                    <a:pt x="216" y="1398"/>
                  </a:lnTo>
                  <a:lnTo>
                    <a:pt x="234" y="1410"/>
                  </a:lnTo>
                  <a:lnTo>
                    <a:pt x="270" y="1344"/>
                  </a:lnTo>
                  <a:lnTo>
                    <a:pt x="348" y="1314"/>
                  </a:lnTo>
                  <a:lnTo>
                    <a:pt x="384" y="1326"/>
                  </a:lnTo>
                  <a:lnTo>
                    <a:pt x="384" y="1368"/>
                  </a:lnTo>
                  <a:lnTo>
                    <a:pt x="402" y="1380"/>
                  </a:lnTo>
                  <a:lnTo>
                    <a:pt x="426" y="1356"/>
                  </a:lnTo>
                  <a:lnTo>
                    <a:pt x="450" y="1356"/>
                  </a:lnTo>
                  <a:lnTo>
                    <a:pt x="468" y="1374"/>
                  </a:lnTo>
                  <a:lnTo>
                    <a:pt x="480" y="1380"/>
                  </a:lnTo>
                  <a:lnTo>
                    <a:pt x="1032" y="1380"/>
                  </a:lnTo>
                  <a:lnTo>
                    <a:pt x="1080" y="1254"/>
                  </a:lnTo>
                  <a:lnTo>
                    <a:pt x="1032" y="1230"/>
                  </a:lnTo>
                  <a:lnTo>
                    <a:pt x="912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1" name="Freeform 121">
              <a:extLst>
                <a:ext uri="{FF2B5EF4-FFF2-40B4-BE49-F238E27FC236}">
                  <a16:creationId xmlns:a16="http://schemas.microsoft.com/office/drawing/2014/main" id="{A1DDCCD5-776C-4539-BD05-D79F9F7910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48380" y="4785179"/>
              <a:ext cx="180897" cy="119355"/>
            </a:xfrm>
            <a:custGeom>
              <a:avLst/>
              <a:gdLst/>
              <a:ahLst/>
              <a:cxnLst>
                <a:cxn ang="0">
                  <a:pos x="6" y="642"/>
                </a:cxn>
                <a:cxn ang="0">
                  <a:pos x="780" y="0"/>
                </a:cxn>
                <a:cxn ang="0">
                  <a:pos x="852" y="18"/>
                </a:cxn>
                <a:cxn ang="0">
                  <a:pos x="858" y="36"/>
                </a:cxn>
                <a:cxn ang="0">
                  <a:pos x="828" y="108"/>
                </a:cxn>
                <a:cxn ang="0">
                  <a:pos x="978" y="234"/>
                </a:cxn>
                <a:cxn ang="0">
                  <a:pos x="1032" y="330"/>
                </a:cxn>
                <a:cxn ang="0">
                  <a:pos x="1116" y="306"/>
                </a:cxn>
                <a:cxn ang="0">
                  <a:pos x="1134" y="330"/>
                </a:cxn>
                <a:cxn ang="0">
                  <a:pos x="1116" y="378"/>
                </a:cxn>
                <a:cxn ang="0">
                  <a:pos x="1164" y="420"/>
                </a:cxn>
                <a:cxn ang="0">
                  <a:pos x="1128" y="474"/>
                </a:cxn>
                <a:cxn ang="0">
                  <a:pos x="1050" y="498"/>
                </a:cxn>
                <a:cxn ang="0">
                  <a:pos x="1008" y="510"/>
                </a:cxn>
                <a:cxn ang="0">
                  <a:pos x="984" y="546"/>
                </a:cxn>
                <a:cxn ang="0">
                  <a:pos x="948" y="588"/>
                </a:cxn>
                <a:cxn ang="0">
                  <a:pos x="786" y="564"/>
                </a:cxn>
                <a:cxn ang="0">
                  <a:pos x="726" y="576"/>
                </a:cxn>
                <a:cxn ang="0">
                  <a:pos x="630" y="588"/>
                </a:cxn>
                <a:cxn ang="0">
                  <a:pos x="540" y="594"/>
                </a:cxn>
                <a:cxn ang="0">
                  <a:pos x="366" y="624"/>
                </a:cxn>
                <a:cxn ang="0">
                  <a:pos x="396" y="678"/>
                </a:cxn>
                <a:cxn ang="0">
                  <a:pos x="414" y="762"/>
                </a:cxn>
                <a:cxn ang="0">
                  <a:pos x="360" y="744"/>
                </a:cxn>
                <a:cxn ang="0">
                  <a:pos x="306" y="762"/>
                </a:cxn>
                <a:cxn ang="0">
                  <a:pos x="222" y="744"/>
                </a:cxn>
                <a:cxn ang="0">
                  <a:pos x="174" y="708"/>
                </a:cxn>
                <a:cxn ang="0">
                  <a:pos x="132" y="696"/>
                </a:cxn>
                <a:cxn ang="0">
                  <a:pos x="54" y="672"/>
                </a:cxn>
                <a:cxn ang="0">
                  <a:pos x="12" y="606"/>
                </a:cxn>
                <a:cxn ang="0">
                  <a:pos x="0" y="558"/>
                </a:cxn>
                <a:cxn ang="0">
                  <a:pos x="24" y="510"/>
                </a:cxn>
                <a:cxn ang="0">
                  <a:pos x="42" y="468"/>
                </a:cxn>
                <a:cxn ang="0">
                  <a:pos x="126" y="366"/>
                </a:cxn>
                <a:cxn ang="0">
                  <a:pos x="162" y="306"/>
                </a:cxn>
                <a:cxn ang="0">
                  <a:pos x="216" y="246"/>
                </a:cxn>
                <a:cxn ang="0">
                  <a:pos x="288" y="228"/>
                </a:cxn>
                <a:cxn ang="0">
                  <a:pos x="378" y="180"/>
                </a:cxn>
                <a:cxn ang="0">
                  <a:pos x="582" y="72"/>
                </a:cxn>
                <a:cxn ang="0">
                  <a:pos x="666" y="18"/>
                </a:cxn>
                <a:cxn ang="0">
                  <a:pos x="780" y="0"/>
                </a:cxn>
              </a:cxnLst>
              <a:rect l="0" t="0" r="r" b="b"/>
              <a:pathLst>
                <a:path w="1164" h="768">
                  <a:moveTo>
                    <a:pt x="6" y="636"/>
                  </a:moveTo>
                  <a:lnTo>
                    <a:pt x="6" y="642"/>
                  </a:lnTo>
                  <a:lnTo>
                    <a:pt x="6" y="636"/>
                  </a:lnTo>
                  <a:close/>
                  <a:moveTo>
                    <a:pt x="780" y="0"/>
                  </a:moveTo>
                  <a:lnTo>
                    <a:pt x="822" y="18"/>
                  </a:lnTo>
                  <a:lnTo>
                    <a:pt x="852" y="18"/>
                  </a:lnTo>
                  <a:lnTo>
                    <a:pt x="864" y="30"/>
                  </a:lnTo>
                  <a:lnTo>
                    <a:pt x="858" y="36"/>
                  </a:lnTo>
                  <a:lnTo>
                    <a:pt x="852" y="78"/>
                  </a:lnTo>
                  <a:lnTo>
                    <a:pt x="828" y="108"/>
                  </a:lnTo>
                  <a:lnTo>
                    <a:pt x="828" y="144"/>
                  </a:lnTo>
                  <a:lnTo>
                    <a:pt x="978" y="234"/>
                  </a:lnTo>
                  <a:lnTo>
                    <a:pt x="978" y="288"/>
                  </a:lnTo>
                  <a:lnTo>
                    <a:pt x="1032" y="330"/>
                  </a:lnTo>
                  <a:lnTo>
                    <a:pt x="1098" y="294"/>
                  </a:lnTo>
                  <a:lnTo>
                    <a:pt x="1116" y="306"/>
                  </a:lnTo>
                  <a:lnTo>
                    <a:pt x="1122" y="318"/>
                  </a:lnTo>
                  <a:lnTo>
                    <a:pt x="1134" y="330"/>
                  </a:lnTo>
                  <a:lnTo>
                    <a:pt x="1134" y="360"/>
                  </a:lnTo>
                  <a:lnTo>
                    <a:pt x="1116" y="378"/>
                  </a:lnTo>
                  <a:lnTo>
                    <a:pt x="1152" y="420"/>
                  </a:lnTo>
                  <a:lnTo>
                    <a:pt x="1164" y="420"/>
                  </a:lnTo>
                  <a:lnTo>
                    <a:pt x="1164" y="438"/>
                  </a:lnTo>
                  <a:lnTo>
                    <a:pt x="1128" y="474"/>
                  </a:lnTo>
                  <a:lnTo>
                    <a:pt x="1104" y="480"/>
                  </a:lnTo>
                  <a:lnTo>
                    <a:pt x="1050" y="498"/>
                  </a:lnTo>
                  <a:lnTo>
                    <a:pt x="1038" y="492"/>
                  </a:lnTo>
                  <a:lnTo>
                    <a:pt x="1008" y="510"/>
                  </a:lnTo>
                  <a:lnTo>
                    <a:pt x="1008" y="534"/>
                  </a:lnTo>
                  <a:lnTo>
                    <a:pt x="984" y="546"/>
                  </a:lnTo>
                  <a:lnTo>
                    <a:pt x="990" y="576"/>
                  </a:lnTo>
                  <a:lnTo>
                    <a:pt x="948" y="588"/>
                  </a:lnTo>
                  <a:lnTo>
                    <a:pt x="942" y="600"/>
                  </a:lnTo>
                  <a:lnTo>
                    <a:pt x="786" y="564"/>
                  </a:lnTo>
                  <a:lnTo>
                    <a:pt x="762" y="564"/>
                  </a:lnTo>
                  <a:lnTo>
                    <a:pt x="726" y="576"/>
                  </a:lnTo>
                  <a:lnTo>
                    <a:pt x="690" y="576"/>
                  </a:lnTo>
                  <a:lnTo>
                    <a:pt x="630" y="588"/>
                  </a:lnTo>
                  <a:lnTo>
                    <a:pt x="552" y="588"/>
                  </a:lnTo>
                  <a:lnTo>
                    <a:pt x="540" y="594"/>
                  </a:lnTo>
                  <a:lnTo>
                    <a:pt x="372" y="594"/>
                  </a:lnTo>
                  <a:lnTo>
                    <a:pt x="366" y="624"/>
                  </a:lnTo>
                  <a:lnTo>
                    <a:pt x="378" y="672"/>
                  </a:lnTo>
                  <a:lnTo>
                    <a:pt x="396" y="678"/>
                  </a:lnTo>
                  <a:lnTo>
                    <a:pt x="414" y="720"/>
                  </a:lnTo>
                  <a:lnTo>
                    <a:pt x="414" y="762"/>
                  </a:lnTo>
                  <a:lnTo>
                    <a:pt x="378" y="756"/>
                  </a:lnTo>
                  <a:lnTo>
                    <a:pt x="360" y="744"/>
                  </a:lnTo>
                  <a:lnTo>
                    <a:pt x="336" y="744"/>
                  </a:lnTo>
                  <a:lnTo>
                    <a:pt x="306" y="762"/>
                  </a:lnTo>
                  <a:lnTo>
                    <a:pt x="270" y="768"/>
                  </a:lnTo>
                  <a:lnTo>
                    <a:pt x="222" y="744"/>
                  </a:lnTo>
                  <a:lnTo>
                    <a:pt x="204" y="720"/>
                  </a:lnTo>
                  <a:lnTo>
                    <a:pt x="174" y="708"/>
                  </a:lnTo>
                  <a:lnTo>
                    <a:pt x="150" y="708"/>
                  </a:lnTo>
                  <a:lnTo>
                    <a:pt x="132" y="696"/>
                  </a:lnTo>
                  <a:lnTo>
                    <a:pt x="108" y="696"/>
                  </a:lnTo>
                  <a:lnTo>
                    <a:pt x="54" y="672"/>
                  </a:lnTo>
                  <a:lnTo>
                    <a:pt x="6" y="636"/>
                  </a:lnTo>
                  <a:lnTo>
                    <a:pt x="12" y="606"/>
                  </a:lnTo>
                  <a:lnTo>
                    <a:pt x="0" y="588"/>
                  </a:lnTo>
                  <a:lnTo>
                    <a:pt x="0" y="558"/>
                  </a:lnTo>
                  <a:lnTo>
                    <a:pt x="30" y="552"/>
                  </a:lnTo>
                  <a:lnTo>
                    <a:pt x="24" y="510"/>
                  </a:lnTo>
                  <a:lnTo>
                    <a:pt x="18" y="486"/>
                  </a:lnTo>
                  <a:lnTo>
                    <a:pt x="42" y="468"/>
                  </a:lnTo>
                  <a:lnTo>
                    <a:pt x="84" y="438"/>
                  </a:lnTo>
                  <a:lnTo>
                    <a:pt x="126" y="366"/>
                  </a:lnTo>
                  <a:lnTo>
                    <a:pt x="156" y="330"/>
                  </a:lnTo>
                  <a:lnTo>
                    <a:pt x="162" y="306"/>
                  </a:lnTo>
                  <a:lnTo>
                    <a:pt x="198" y="252"/>
                  </a:lnTo>
                  <a:lnTo>
                    <a:pt x="216" y="246"/>
                  </a:lnTo>
                  <a:lnTo>
                    <a:pt x="222" y="228"/>
                  </a:lnTo>
                  <a:lnTo>
                    <a:pt x="288" y="228"/>
                  </a:lnTo>
                  <a:lnTo>
                    <a:pt x="366" y="210"/>
                  </a:lnTo>
                  <a:lnTo>
                    <a:pt x="378" y="180"/>
                  </a:lnTo>
                  <a:lnTo>
                    <a:pt x="462" y="132"/>
                  </a:lnTo>
                  <a:lnTo>
                    <a:pt x="582" y="72"/>
                  </a:lnTo>
                  <a:lnTo>
                    <a:pt x="618" y="42"/>
                  </a:lnTo>
                  <a:lnTo>
                    <a:pt x="666" y="18"/>
                  </a:lnTo>
                  <a:lnTo>
                    <a:pt x="738" y="6"/>
                  </a:lnTo>
                  <a:lnTo>
                    <a:pt x="78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2" name="Freeform 122">
              <a:extLst>
                <a:ext uri="{FF2B5EF4-FFF2-40B4-BE49-F238E27FC236}">
                  <a16:creationId xmlns:a16="http://schemas.microsoft.com/office/drawing/2014/main" id="{58E8131B-1865-4724-949C-3B839D5840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8385" y="4750678"/>
              <a:ext cx="153856" cy="102571"/>
            </a:xfrm>
            <a:custGeom>
              <a:avLst/>
              <a:gdLst/>
              <a:ahLst/>
              <a:cxnLst>
                <a:cxn ang="0">
                  <a:pos x="408" y="0"/>
                </a:cxn>
                <a:cxn ang="0">
                  <a:pos x="522" y="30"/>
                </a:cxn>
                <a:cxn ang="0">
                  <a:pos x="552" y="84"/>
                </a:cxn>
                <a:cxn ang="0">
                  <a:pos x="600" y="84"/>
                </a:cxn>
                <a:cxn ang="0">
                  <a:pos x="636" y="84"/>
                </a:cxn>
                <a:cxn ang="0">
                  <a:pos x="654" y="132"/>
                </a:cxn>
                <a:cxn ang="0">
                  <a:pos x="690" y="186"/>
                </a:cxn>
                <a:cxn ang="0">
                  <a:pos x="732" y="222"/>
                </a:cxn>
                <a:cxn ang="0">
                  <a:pos x="798" y="258"/>
                </a:cxn>
                <a:cxn ang="0">
                  <a:pos x="828" y="294"/>
                </a:cxn>
                <a:cxn ang="0">
                  <a:pos x="834" y="336"/>
                </a:cxn>
                <a:cxn ang="0">
                  <a:pos x="828" y="414"/>
                </a:cxn>
                <a:cxn ang="0">
                  <a:pos x="876" y="480"/>
                </a:cxn>
                <a:cxn ang="0">
                  <a:pos x="912" y="492"/>
                </a:cxn>
                <a:cxn ang="0">
                  <a:pos x="936" y="522"/>
                </a:cxn>
                <a:cxn ang="0">
                  <a:pos x="960" y="558"/>
                </a:cxn>
                <a:cxn ang="0">
                  <a:pos x="948" y="594"/>
                </a:cxn>
                <a:cxn ang="0">
                  <a:pos x="990" y="642"/>
                </a:cxn>
                <a:cxn ang="0">
                  <a:pos x="978" y="636"/>
                </a:cxn>
                <a:cxn ang="0">
                  <a:pos x="930" y="618"/>
                </a:cxn>
                <a:cxn ang="0">
                  <a:pos x="876" y="630"/>
                </a:cxn>
                <a:cxn ang="0">
                  <a:pos x="780" y="618"/>
                </a:cxn>
                <a:cxn ang="0">
                  <a:pos x="690" y="570"/>
                </a:cxn>
                <a:cxn ang="0">
                  <a:pos x="564" y="576"/>
                </a:cxn>
                <a:cxn ang="0">
                  <a:pos x="390" y="564"/>
                </a:cxn>
                <a:cxn ang="0">
                  <a:pos x="306" y="618"/>
                </a:cxn>
                <a:cxn ang="0">
                  <a:pos x="150" y="630"/>
                </a:cxn>
                <a:cxn ang="0">
                  <a:pos x="114" y="594"/>
                </a:cxn>
                <a:cxn ang="0">
                  <a:pos x="126" y="594"/>
                </a:cxn>
                <a:cxn ang="0">
                  <a:pos x="180" y="576"/>
                </a:cxn>
                <a:cxn ang="0">
                  <a:pos x="90" y="576"/>
                </a:cxn>
                <a:cxn ang="0">
                  <a:pos x="96" y="552"/>
                </a:cxn>
                <a:cxn ang="0">
                  <a:pos x="114" y="504"/>
                </a:cxn>
                <a:cxn ang="0">
                  <a:pos x="234" y="480"/>
                </a:cxn>
                <a:cxn ang="0">
                  <a:pos x="294" y="450"/>
                </a:cxn>
                <a:cxn ang="0">
                  <a:pos x="324" y="462"/>
                </a:cxn>
                <a:cxn ang="0">
                  <a:pos x="366" y="444"/>
                </a:cxn>
                <a:cxn ang="0">
                  <a:pos x="432" y="462"/>
                </a:cxn>
                <a:cxn ang="0">
                  <a:pos x="522" y="492"/>
                </a:cxn>
                <a:cxn ang="0">
                  <a:pos x="570" y="480"/>
                </a:cxn>
                <a:cxn ang="0">
                  <a:pos x="540" y="462"/>
                </a:cxn>
                <a:cxn ang="0">
                  <a:pos x="444" y="426"/>
                </a:cxn>
                <a:cxn ang="0">
                  <a:pos x="360" y="396"/>
                </a:cxn>
                <a:cxn ang="0">
                  <a:pos x="294" y="402"/>
                </a:cxn>
                <a:cxn ang="0">
                  <a:pos x="210" y="444"/>
                </a:cxn>
                <a:cxn ang="0">
                  <a:pos x="120" y="450"/>
                </a:cxn>
                <a:cxn ang="0">
                  <a:pos x="138" y="426"/>
                </a:cxn>
                <a:cxn ang="0">
                  <a:pos x="114" y="402"/>
                </a:cxn>
                <a:cxn ang="0">
                  <a:pos x="84" y="366"/>
                </a:cxn>
                <a:cxn ang="0">
                  <a:pos x="0" y="276"/>
                </a:cxn>
                <a:cxn ang="0">
                  <a:pos x="132" y="132"/>
                </a:cxn>
                <a:cxn ang="0">
                  <a:pos x="168" y="66"/>
                </a:cxn>
                <a:cxn ang="0">
                  <a:pos x="222" y="42"/>
                </a:cxn>
                <a:cxn ang="0">
                  <a:pos x="384" y="0"/>
                </a:cxn>
              </a:cxnLst>
              <a:rect l="0" t="0" r="r" b="b"/>
              <a:pathLst>
                <a:path w="990" h="660">
                  <a:moveTo>
                    <a:pt x="384" y="0"/>
                  </a:moveTo>
                  <a:lnTo>
                    <a:pt x="408" y="0"/>
                  </a:lnTo>
                  <a:lnTo>
                    <a:pt x="480" y="24"/>
                  </a:lnTo>
                  <a:lnTo>
                    <a:pt x="522" y="30"/>
                  </a:lnTo>
                  <a:lnTo>
                    <a:pt x="552" y="72"/>
                  </a:lnTo>
                  <a:lnTo>
                    <a:pt x="552" y="84"/>
                  </a:lnTo>
                  <a:lnTo>
                    <a:pt x="576" y="90"/>
                  </a:lnTo>
                  <a:lnTo>
                    <a:pt x="600" y="84"/>
                  </a:lnTo>
                  <a:lnTo>
                    <a:pt x="612" y="90"/>
                  </a:lnTo>
                  <a:lnTo>
                    <a:pt x="636" y="84"/>
                  </a:lnTo>
                  <a:lnTo>
                    <a:pt x="648" y="96"/>
                  </a:lnTo>
                  <a:lnTo>
                    <a:pt x="654" y="132"/>
                  </a:lnTo>
                  <a:lnTo>
                    <a:pt x="690" y="156"/>
                  </a:lnTo>
                  <a:lnTo>
                    <a:pt x="690" y="186"/>
                  </a:lnTo>
                  <a:lnTo>
                    <a:pt x="720" y="192"/>
                  </a:lnTo>
                  <a:lnTo>
                    <a:pt x="732" y="222"/>
                  </a:lnTo>
                  <a:lnTo>
                    <a:pt x="756" y="234"/>
                  </a:lnTo>
                  <a:lnTo>
                    <a:pt x="798" y="258"/>
                  </a:lnTo>
                  <a:lnTo>
                    <a:pt x="804" y="276"/>
                  </a:lnTo>
                  <a:lnTo>
                    <a:pt x="828" y="294"/>
                  </a:lnTo>
                  <a:lnTo>
                    <a:pt x="828" y="318"/>
                  </a:lnTo>
                  <a:lnTo>
                    <a:pt x="834" y="336"/>
                  </a:lnTo>
                  <a:lnTo>
                    <a:pt x="822" y="396"/>
                  </a:lnTo>
                  <a:lnTo>
                    <a:pt x="828" y="414"/>
                  </a:lnTo>
                  <a:lnTo>
                    <a:pt x="864" y="444"/>
                  </a:lnTo>
                  <a:lnTo>
                    <a:pt x="876" y="480"/>
                  </a:lnTo>
                  <a:lnTo>
                    <a:pt x="900" y="492"/>
                  </a:lnTo>
                  <a:lnTo>
                    <a:pt x="912" y="492"/>
                  </a:lnTo>
                  <a:lnTo>
                    <a:pt x="930" y="504"/>
                  </a:lnTo>
                  <a:lnTo>
                    <a:pt x="936" y="522"/>
                  </a:lnTo>
                  <a:lnTo>
                    <a:pt x="960" y="546"/>
                  </a:lnTo>
                  <a:lnTo>
                    <a:pt x="960" y="558"/>
                  </a:lnTo>
                  <a:lnTo>
                    <a:pt x="948" y="576"/>
                  </a:lnTo>
                  <a:lnTo>
                    <a:pt x="948" y="594"/>
                  </a:lnTo>
                  <a:lnTo>
                    <a:pt x="990" y="618"/>
                  </a:lnTo>
                  <a:lnTo>
                    <a:pt x="990" y="642"/>
                  </a:lnTo>
                  <a:lnTo>
                    <a:pt x="984" y="660"/>
                  </a:lnTo>
                  <a:lnTo>
                    <a:pt x="978" y="636"/>
                  </a:lnTo>
                  <a:lnTo>
                    <a:pt x="948" y="636"/>
                  </a:lnTo>
                  <a:lnTo>
                    <a:pt x="930" y="618"/>
                  </a:lnTo>
                  <a:lnTo>
                    <a:pt x="900" y="618"/>
                  </a:lnTo>
                  <a:lnTo>
                    <a:pt x="876" y="630"/>
                  </a:lnTo>
                  <a:lnTo>
                    <a:pt x="828" y="612"/>
                  </a:lnTo>
                  <a:lnTo>
                    <a:pt x="780" y="618"/>
                  </a:lnTo>
                  <a:lnTo>
                    <a:pt x="756" y="594"/>
                  </a:lnTo>
                  <a:lnTo>
                    <a:pt x="690" y="570"/>
                  </a:lnTo>
                  <a:lnTo>
                    <a:pt x="594" y="570"/>
                  </a:lnTo>
                  <a:lnTo>
                    <a:pt x="564" y="576"/>
                  </a:lnTo>
                  <a:lnTo>
                    <a:pt x="528" y="564"/>
                  </a:lnTo>
                  <a:lnTo>
                    <a:pt x="390" y="564"/>
                  </a:lnTo>
                  <a:lnTo>
                    <a:pt x="330" y="582"/>
                  </a:lnTo>
                  <a:lnTo>
                    <a:pt x="306" y="618"/>
                  </a:lnTo>
                  <a:lnTo>
                    <a:pt x="198" y="612"/>
                  </a:lnTo>
                  <a:lnTo>
                    <a:pt x="150" y="630"/>
                  </a:lnTo>
                  <a:lnTo>
                    <a:pt x="114" y="624"/>
                  </a:lnTo>
                  <a:lnTo>
                    <a:pt x="114" y="594"/>
                  </a:lnTo>
                  <a:lnTo>
                    <a:pt x="102" y="582"/>
                  </a:lnTo>
                  <a:lnTo>
                    <a:pt x="126" y="594"/>
                  </a:lnTo>
                  <a:lnTo>
                    <a:pt x="144" y="594"/>
                  </a:lnTo>
                  <a:lnTo>
                    <a:pt x="180" y="576"/>
                  </a:lnTo>
                  <a:lnTo>
                    <a:pt x="126" y="558"/>
                  </a:lnTo>
                  <a:lnTo>
                    <a:pt x="90" y="576"/>
                  </a:lnTo>
                  <a:lnTo>
                    <a:pt x="84" y="564"/>
                  </a:lnTo>
                  <a:lnTo>
                    <a:pt x="96" y="552"/>
                  </a:lnTo>
                  <a:lnTo>
                    <a:pt x="96" y="522"/>
                  </a:lnTo>
                  <a:lnTo>
                    <a:pt x="114" y="504"/>
                  </a:lnTo>
                  <a:lnTo>
                    <a:pt x="204" y="504"/>
                  </a:lnTo>
                  <a:lnTo>
                    <a:pt x="234" y="480"/>
                  </a:lnTo>
                  <a:lnTo>
                    <a:pt x="264" y="474"/>
                  </a:lnTo>
                  <a:lnTo>
                    <a:pt x="294" y="450"/>
                  </a:lnTo>
                  <a:lnTo>
                    <a:pt x="318" y="456"/>
                  </a:lnTo>
                  <a:lnTo>
                    <a:pt x="324" y="462"/>
                  </a:lnTo>
                  <a:lnTo>
                    <a:pt x="348" y="444"/>
                  </a:lnTo>
                  <a:lnTo>
                    <a:pt x="366" y="444"/>
                  </a:lnTo>
                  <a:lnTo>
                    <a:pt x="402" y="462"/>
                  </a:lnTo>
                  <a:lnTo>
                    <a:pt x="432" y="462"/>
                  </a:lnTo>
                  <a:lnTo>
                    <a:pt x="474" y="474"/>
                  </a:lnTo>
                  <a:lnTo>
                    <a:pt x="522" y="492"/>
                  </a:lnTo>
                  <a:lnTo>
                    <a:pt x="558" y="498"/>
                  </a:lnTo>
                  <a:lnTo>
                    <a:pt x="570" y="480"/>
                  </a:lnTo>
                  <a:lnTo>
                    <a:pt x="558" y="462"/>
                  </a:lnTo>
                  <a:lnTo>
                    <a:pt x="540" y="462"/>
                  </a:lnTo>
                  <a:lnTo>
                    <a:pt x="474" y="426"/>
                  </a:lnTo>
                  <a:lnTo>
                    <a:pt x="444" y="426"/>
                  </a:lnTo>
                  <a:lnTo>
                    <a:pt x="396" y="396"/>
                  </a:lnTo>
                  <a:lnTo>
                    <a:pt x="360" y="396"/>
                  </a:lnTo>
                  <a:lnTo>
                    <a:pt x="336" y="390"/>
                  </a:lnTo>
                  <a:lnTo>
                    <a:pt x="294" y="402"/>
                  </a:lnTo>
                  <a:lnTo>
                    <a:pt x="234" y="444"/>
                  </a:lnTo>
                  <a:lnTo>
                    <a:pt x="210" y="444"/>
                  </a:lnTo>
                  <a:lnTo>
                    <a:pt x="192" y="450"/>
                  </a:lnTo>
                  <a:lnTo>
                    <a:pt x="120" y="450"/>
                  </a:lnTo>
                  <a:lnTo>
                    <a:pt x="120" y="438"/>
                  </a:lnTo>
                  <a:lnTo>
                    <a:pt x="138" y="426"/>
                  </a:lnTo>
                  <a:lnTo>
                    <a:pt x="102" y="402"/>
                  </a:lnTo>
                  <a:lnTo>
                    <a:pt x="114" y="402"/>
                  </a:lnTo>
                  <a:lnTo>
                    <a:pt x="114" y="372"/>
                  </a:lnTo>
                  <a:lnTo>
                    <a:pt x="84" y="366"/>
                  </a:lnTo>
                  <a:lnTo>
                    <a:pt x="48" y="312"/>
                  </a:lnTo>
                  <a:lnTo>
                    <a:pt x="0" y="276"/>
                  </a:lnTo>
                  <a:lnTo>
                    <a:pt x="96" y="198"/>
                  </a:lnTo>
                  <a:lnTo>
                    <a:pt x="132" y="132"/>
                  </a:lnTo>
                  <a:lnTo>
                    <a:pt x="138" y="84"/>
                  </a:lnTo>
                  <a:lnTo>
                    <a:pt x="168" y="66"/>
                  </a:lnTo>
                  <a:lnTo>
                    <a:pt x="186" y="66"/>
                  </a:lnTo>
                  <a:lnTo>
                    <a:pt x="222" y="42"/>
                  </a:lnTo>
                  <a:lnTo>
                    <a:pt x="300" y="3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3" name="Freeform 123">
              <a:extLst>
                <a:ext uri="{FF2B5EF4-FFF2-40B4-BE49-F238E27FC236}">
                  <a16:creationId xmlns:a16="http://schemas.microsoft.com/office/drawing/2014/main" id="{47B7D03F-C5BE-48FC-95E9-7C71905E80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70507" y="4811288"/>
              <a:ext cx="76462" cy="20514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60" y="114"/>
                </a:cxn>
                <a:cxn ang="0">
                  <a:pos x="36" y="114"/>
                </a:cxn>
                <a:cxn ang="0">
                  <a:pos x="18" y="132"/>
                </a:cxn>
                <a:cxn ang="0">
                  <a:pos x="18" y="120"/>
                </a:cxn>
                <a:cxn ang="0">
                  <a:pos x="0" y="102"/>
                </a:cxn>
                <a:cxn ang="0">
                  <a:pos x="30" y="78"/>
                </a:cxn>
                <a:cxn ang="0">
                  <a:pos x="258" y="0"/>
                </a:cxn>
                <a:cxn ang="0">
                  <a:pos x="282" y="6"/>
                </a:cxn>
                <a:cxn ang="0">
                  <a:pos x="318" y="6"/>
                </a:cxn>
                <a:cxn ang="0">
                  <a:pos x="366" y="36"/>
                </a:cxn>
                <a:cxn ang="0">
                  <a:pos x="396" y="36"/>
                </a:cxn>
                <a:cxn ang="0">
                  <a:pos x="462" y="72"/>
                </a:cxn>
                <a:cxn ang="0">
                  <a:pos x="480" y="72"/>
                </a:cxn>
                <a:cxn ang="0">
                  <a:pos x="492" y="90"/>
                </a:cxn>
                <a:cxn ang="0">
                  <a:pos x="480" y="108"/>
                </a:cxn>
                <a:cxn ang="0">
                  <a:pos x="444" y="102"/>
                </a:cxn>
                <a:cxn ang="0">
                  <a:pos x="396" y="84"/>
                </a:cxn>
                <a:cxn ang="0">
                  <a:pos x="354" y="72"/>
                </a:cxn>
                <a:cxn ang="0">
                  <a:pos x="324" y="72"/>
                </a:cxn>
                <a:cxn ang="0">
                  <a:pos x="288" y="54"/>
                </a:cxn>
                <a:cxn ang="0">
                  <a:pos x="270" y="54"/>
                </a:cxn>
                <a:cxn ang="0">
                  <a:pos x="246" y="72"/>
                </a:cxn>
                <a:cxn ang="0">
                  <a:pos x="240" y="66"/>
                </a:cxn>
                <a:cxn ang="0">
                  <a:pos x="216" y="60"/>
                </a:cxn>
                <a:cxn ang="0">
                  <a:pos x="186" y="84"/>
                </a:cxn>
                <a:cxn ang="0">
                  <a:pos x="156" y="90"/>
                </a:cxn>
                <a:cxn ang="0">
                  <a:pos x="126" y="114"/>
                </a:cxn>
                <a:cxn ang="0">
                  <a:pos x="60" y="114"/>
                </a:cxn>
                <a:cxn ang="0">
                  <a:pos x="102" y="108"/>
                </a:cxn>
                <a:cxn ang="0">
                  <a:pos x="126" y="90"/>
                </a:cxn>
                <a:cxn ang="0">
                  <a:pos x="90" y="102"/>
                </a:cxn>
                <a:cxn ang="0">
                  <a:pos x="48" y="84"/>
                </a:cxn>
                <a:cxn ang="0">
                  <a:pos x="42" y="60"/>
                </a:cxn>
                <a:cxn ang="0">
                  <a:pos x="114" y="60"/>
                </a:cxn>
                <a:cxn ang="0">
                  <a:pos x="132" y="54"/>
                </a:cxn>
                <a:cxn ang="0">
                  <a:pos x="156" y="54"/>
                </a:cxn>
                <a:cxn ang="0">
                  <a:pos x="216" y="12"/>
                </a:cxn>
                <a:cxn ang="0">
                  <a:pos x="258" y="0"/>
                </a:cxn>
              </a:cxnLst>
              <a:rect l="0" t="0" r="r" b="b"/>
              <a:pathLst>
                <a:path w="492" h="132">
                  <a:moveTo>
                    <a:pt x="30" y="78"/>
                  </a:moveTo>
                  <a:lnTo>
                    <a:pt x="60" y="114"/>
                  </a:lnTo>
                  <a:lnTo>
                    <a:pt x="36" y="114"/>
                  </a:lnTo>
                  <a:lnTo>
                    <a:pt x="18" y="132"/>
                  </a:lnTo>
                  <a:lnTo>
                    <a:pt x="18" y="120"/>
                  </a:lnTo>
                  <a:lnTo>
                    <a:pt x="0" y="102"/>
                  </a:lnTo>
                  <a:lnTo>
                    <a:pt x="30" y="78"/>
                  </a:lnTo>
                  <a:close/>
                  <a:moveTo>
                    <a:pt x="258" y="0"/>
                  </a:moveTo>
                  <a:lnTo>
                    <a:pt x="282" y="6"/>
                  </a:lnTo>
                  <a:lnTo>
                    <a:pt x="318" y="6"/>
                  </a:lnTo>
                  <a:lnTo>
                    <a:pt x="366" y="36"/>
                  </a:lnTo>
                  <a:lnTo>
                    <a:pt x="396" y="36"/>
                  </a:lnTo>
                  <a:lnTo>
                    <a:pt x="462" y="72"/>
                  </a:lnTo>
                  <a:lnTo>
                    <a:pt x="480" y="72"/>
                  </a:lnTo>
                  <a:lnTo>
                    <a:pt x="492" y="90"/>
                  </a:lnTo>
                  <a:lnTo>
                    <a:pt x="480" y="108"/>
                  </a:lnTo>
                  <a:lnTo>
                    <a:pt x="444" y="102"/>
                  </a:lnTo>
                  <a:lnTo>
                    <a:pt x="396" y="84"/>
                  </a:lnTo>
                  <a:lnTo>
                    <a:pt x="354" y="72"/>
                  </a:lnTo>
                  <a:lnTo>
                    <a:pt x="324" y="72"/>
                  </a:lnTo>
                  <a:lnTo>
                    <a:pt x="288" y="54"/>
                  </a:lnTo>
                  <a:lnTo>
                    <a:pt x="270" y="54"/>
                  </a:lnTo>
                  <a:lnTo>
                    <a:pt x="246" y="72"/>
                  </a:lnTo>
                  <a:lnTo>
                    <a:pt x="240" y="66"/>
                  </a:lnTo>
                  <a:lnTo>
                    <a:pt x="216" y="60"/>
                  </a:lnTo>
                  <a:lnTo>
                    <a:pt x="186" y="84"/>
                  </a:lnTo>
                  <a:lnTo>
                    <a:pt x="156" y="90"/>
                  </a:lnTo>
                  <a:lnTo>
                    <a:pt x="126" y="114"/>
                  </a:lnTo>
                  <a:lnTo>
                    <a:pt x="60" y="114"/>
                  </a:lnTo>
                  <a:lnTo>
                    <a:pt x="102" y="108"/>
                  </a:lnTo>
                  <a:lnTo>
                    <a:pt x="126" y="90"/>
                  </a:lnTo>
                  <a:lnTo>
                    <a:pt x="90" y="102"/>
                  </a:lnTo>
                  <a:lnTo>
                    <a:pt x="48" y="84"/>
                  </a:lnTo>
                  <a:lnTo>
                    <a:pt x="42" y="60"/>
                  </a:lnTo>
                  <a:lnTo>
                    <a:pt x="114" y="60"/>
                  </a:lnTo>
                  <a:lnTo>
                    <a:pt x="132" y="54"/>
                  </a:lnTo>
                  <a:lnTo>
                    <a:pt x="156" y="54"/>
                  </a:lnTo>
                  <a:lnTo>
                    <a:pt x="216" y="12"/>
                  </a:lnTo>
                  <a:lnTo>
                    <a:pt x="25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4" name="Freeform 124">
              <a:extLst>
                <a:ext uri="{FF2B5EF4-FFF2-40B4-BE49-F238E27FC236}">
                  <a16:creationId xmlns:a16="http://schemas.microsoft.com/office/drawing/2014/main" id="{4E53BA62-2B9B-4B40-8BDD-4FE142A9137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6101" y="4838329"/>
              <a:ext cx="72732" cy="40095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414" y="0"/>
                </a:cxn>
                <a:cxn ang="0">
                  <a:pos x="450" y="12"/>
                </a:cxn>
                <a:cxn ang="0">
                  <a:pos x="456" y="54"/>
                </a:cxn>
                <a:cxn ang="0">
                  <a:pos x="450" y="72"/>
                </a:cxn>
                <a:cxn ang="0">
                  <a:pos x="450" y="120"/>
                </a:cxn>
                <a:cxn ang="0">
                  <a:pos x="468" y="138"/>
                </a:cxn>
                <a:cxn ang="0">
                  <a:pos x="468" y="162"/>
                </a:cxn>
                <a:cxn ang="0">
                  <a:pos x="438" y="180"/>
                </a:cxn>
                <a:cxn ang="0">
                  <a:pos x="390" y="192"/>
                </a:cxn>
                <a:cxn ang="0">
                  <a:pos x="348" y="210"/>
                </a:cxn>
                <a:cxn ang="0">
                  <a:pos x="318" y="216"/>
                </a:cxn>
                <a:cxn ang="0">
                  <a:pos x="294" y="252"/>
                </a:cxn>
                <a:cxn ang="0">
                  <a:pos x="258" y="258"/>
                </a:cxn>
                <a:cxn ang="0">
                  <a:pos x="252" y="252"/>
                </a:cxn>
                <a:cxn ang="0">
                  <a:pos x="258" y="228"/>
                </a:cxn>
                <a:cxn ang="0">
                  <a:pos x="192" y="234"/>
                </a:cxn>
                <a:cxn ang="0">
                  <a:pos x="228" y="198"/>
                </a:cxn>
                <a:cxn ang="0">
                  <a:pos x="210" y="198"/>
                </a:cxn>
                <a:cxn ang="0">
                  <a:pos x="216" y="186"/>
                </a:cxn>
                <a:cxn ang="0">
                  <a:pos x="204" y="174"/>
                </a:cxn>
                <a:cxn ang="0">
                  <a:pos x="180" y="168"/>
                </a:cxn>
                <a:cxn ang="0">
                  <a:pos x="168" y="156"/>
                </a:cxn>
                <a:cxn ang="0">
                  <a:pos x="246" y="156"/>
                </a:cxn>
                <a:cxn ang="0">
                  <a:pos x="258" y="150"/>
                </a:cxn>
                <a:cxn ang="0">
                  <a:pos x="216" y="126"/>
                </a:cxn>
                <a:cxn ang="0">
                  <a:pos x="180" y="132"/>
                </a:cxn>
                <a:cxn ang="0">
                  <a:pos x="138" y="150"/>
                </a:cxn>
                <a:cxn ang="0">
                  <a:pos x="120" y="144"/>
                </a:cxn>
                <a:cxn ang="0">
                  <a:pos x="114" y="132"/>
                </a:cxn>
                <a:cxn ang="0">
                  <a:pos x="84" y="126"/>
                </a:cxn>
                <a:cxn ang="0">
                  <a:pos x="54" y="102"/>
                </a:cxn>
                <a:cxn ang="0">
                  <a:pos x="84" y="84"/>
                </a:cxn>
                <a:cxn ang="0">
                  <a:pos x="60" y="78"/>
                </a:cxn>
                <a:cxn ang="0">
                  <a:pos x="12" y="78"/>
                </a:cxn>
                <a:cxn ang="0">
                  <a:pos x="0" y="60"/>
                </a:cxn>
                <a:cxn ang="0">
                  <a:pos x="36" y="66"/>
                </a:cxn>
                <a:cxn ang="0">
                  <a:pos x="84" y="48"/>
                </a:cxn>
                <a:cxn ang="0">
                  <a:pos x="192" y="54"/>
                </a:cxn>
                <a:cxn ang="0">
                  <a:pos x="216" y="18"/>
                </a:cxn>
                <a:cxn ang="0">
                  <a:pos x="276" y="0"/>
                </a:cxn>
              </a:cxnLst>
              <a:rect l="0" t="0" r="r" b="b"/>
              <a:pathLst>
                <a:path w="468" h="258">
                  <a:moveTo>
                    <a:pt x="276" y="0"/>
                  </a:moveTo>
                  <a:lnTo>
                    <a:pt x="414" y="0"/>
                  </a:lnTo>
                  <a:lnTo>
                    <a:pt x="450" y="12"/>
                  </a:lnTo>
                  <a:lnTo>
                    <a:pt x="456" y="54"/>
                  </a:lnTo>
                  <a:lnTo>
                    <a:pt x="450" y="72"/>
                  </a:lnTo>
                  <a:lnTo>
                    <a:pt x="450" y="120"/>
                  </a:lnTo>
                  <a:lnTo>
                    <a:pt x="468" y="138"/>
                  </a:lnTo>
                  <a:lnTo>
                    <a:pt x="468" y="162"/>
                  </a:lnTo>
                  <a:lnTo>
                    <a:pt x="438" y="180"/>
                  </a:lnTo>
                  <a:lnTo>
                    <a:pt x="390" y="192"/>
                  </a:lnTo>
                  <a:lnTo>
                    <a:pt x="348" y="210"/>
                  </a:lnTo>
                  <a:lnTo>
                    <a:pt x="318" y="216"/>
                  </a:lnTo>
                  <a:lnTo>
                    <a:pt x="294" y="252"/>
                  </a:lnTo>
                  <a:lnTo>
                    <a:pt x="258" y="258"/>
                  </a:lnTo>
                  <a:lnTo>
                    <a:pt x="252" y="252"/>
                  </a:lnTo>
                  <a:lnTo>
                    <a:pt x="258" y="228"/>
                  </a:lnTo>
                  <a:lnTo>
                    <a:pt x="192" y="234"/>
                  </a:lnTo>
                  <a:lnTo>
                    <a:pt x="228" y="198"/>
                  </a:lnTo>
                  <a:lnTo>
                    <a:pt x="210" y="198"/>
                  </a:lnTo>
                  <a:lnTo>
                    <a:pt x="216" y="186"/>
                  </a:lnTo>
                  <a:lnTo>
                    <a:pt x="204" y="174"/>
                  </a:lnTo>
                  <a:lnTo>
                    <a:pt x="180" y="168"/>
                  </a:lnTo>
                  <a:lnTo>
                    <a:pt x="168" y="156"/>
                  </a:lnTo>
                  <a:lnTo>
                    <a:pt x="246" y="156"/>
                  </a:lnTo>
                  <a:lnTo>
                    <a:pt x="258" y="150"/>
                  </a:lnTo>
                  <a:lnTo>
                    <a:pt x="216" y="126"/>
                  </a:lnTo>
                  <a:lnTo>
                    <a:pt x="180" y="132"/>
                  </a:lnTo>
                  <a:lnTo>
                    <a:pt x="138" y="150"/>
                  </a:lnTo>
                  <a:lnTo>
                    <a:pt x="120" y="144"/>
                  </a:lnTo>
                  <a:lnTo>
                    <a:pt x="114" y="132"/>
                  </a:lnTo>
                  <a:lnTo>
                    <a:pt x="84" y="126"/>
                  </a:lnTo>
                  <a:lnTo>
                    <a:pt x="54" y="102"/>
                  </a:lnTo>
                  <a:lnTo>
                    <a:pt x="84" y="84"/>
                  </a:lnTo>
                  <a:lnTo>
                    <a:pt x="60" y="78"/>
                  </a:lnTo>
                  <a:lnTo>
                    <a:pt x="12" y="78"/>
                  </a:lnTo>
                  <a:lnTo>
                    <a:pt x="0" y="60"/>
                  </a:lnTo>
                  <a:lnTo>
                    <a:pt x="36" y="66"/>
                  </a:lnTo>
                  <a:lnTo>
                    <a:pt x="84" y="48"/>
                  </a:lnTo>
                  <a:lnTo>
                    <a:pt x="192" y="54"/>
                  </a:lnTo>
                  <a:lnTo>
                    <a:pt x="216" y="18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5" name="Freeform 125">
              <a:extLst>
                <a:ext uri="{FF2B5EF4-FFF2-40B4-BE49-F238E27FC236}">
                  <a16:creationId xmlns:a16="http://schemas.microsoft.com/office/drawing/2014/main" id="{1D590782-E64E-40AC-98E1-64E7802D67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1793" y="4839262"/>
              <a:ext cx="169708" cy="151058"/>
            </a:xfrm>
            <a:custGeom>
              <a:avLst/>
              <a:gdLst/>
              <a:ahLst/>
              <a:cxnLst>
                <a:cxn ang="0">
                  <a:pos x="282" y="0"/>
                </a:cxn>
                <a:cxn ang="0">
                  <a:pos x="372" y="48"/>
                </a:cxn>
                <a:cxn ang="0">
                  <a:pos x="468" y="60"/>
                </a:cxn>
                <a:cxn ang="0">
                  <a:pos x="522" y="48"/>
                </a:cxn>
                <a:cxn ang="0">
                  <a:pos x="570" y="66"/>
                </a:cxn>
                <a:cxn ang="0">
                  <a:pos x="594" y="96"/>
                </a:cxn>
                <a:cxn ang="0">
                  <a:pos x="648" y="90"/>
                </a:cxn>
                <a:cxn ang="0">
                  <a:pos x="720" y="114"/>
                </a:cxn>
                <a:cxn ang="0">
                  <a:pos x="768" y="90"/>
                </a:cxn>
                <a:cxn ang="0">
                  <a:pos x="828" y="54"/>
                </a:cxn>
                <a:cxn ang="0">
                  <a:pos x="882" y="60"/>
                </a:cxn>
                <a:cxn ang="0">
                  <a:pos x="918" y="66"/>
                </a:cxn>
                <a:cxn ang="0">
                  <a:pos x="966" y="120"/>
                </a:cxn>
                <a:cxn ang="0">
                  <a:pos x="972" y="168"/>
                </a:cxn>
                <a:cxn ang="0">
                  <a:pos x="1008" y="192"/>
                </a:cxn>
                <a:cxn ang="0">
                  <a:pos x="966" y="264"/>
                </a:cxn>
                <a:cxn ang="0">
                  <a:pos x="1008" y="240"/>
                </a:cxn>
                <a:cxn ang="0">
                  <a:pos x="1026" y="270"/>
                </a:cxn>
                <a:cxn ang="0">
                  <a:pos x="1038" y="300"/>
                </a:cxn>
                <a:cxn ang="0">
                  <a:pos x="1092" y="318"/>
                </a:cxn>
                <a:cxn ang="0">
                  <a:pos x="1080" y="342"/>
                </a:cxn>
                <a:cxn ang="0">
                  <a:pos x="1020" y="384"/>
                </a:cxn>
                <a:cxn ang="0">
                  <a:pos x="1038" y="462"/>
                </a:cxn>
                <a:cxn ang="0">
                  <a:pos x="1038" y="528"/>
                </a:cxn>
                <a:cxn ang="0">
                  <a:pos x="1074" y="570"/>
                </a:cxn>
                <a:cxn ang="0">
                  <a:pos x="1044" y="582"/>
                </a:cxn>
                <a:cxn ang="0">
                  <a:pos x="1026" y="612"/>
                </a:cxn>
                <a:cxn ang="0">
                  <a:pos x="1062" y="684"/>
                </a:cxn>
                <a:cxn ang="0">
                  <a:pos x="996" y="774"/>
                </a:cxn>
                <a:cxn ang="0">
                  <a:pos x="996" y="816"/>
                </a:cxn>
                <a:cxn ang="0">
                  <a:pos x="948" y="888"/>
                </a:cxn>
                <a:cxn ang="0">
                  <a:pos x="720" y="972"/>
                </a:cxn>
                <a:cxn ang="0">
                  <a:pos x="636" y="936"/>
                </a:cxn>
                <a:cxn ang="0">
                  <a:pos x="570" y="876"/>
                </a:cxn>
                <a:cxn ang="0">
                  <a:pos x="576" y="852"/>
                </a:cxn>
                <a:cxn ang="0">
                  <a:pos x="654" y="630"/>
                </a:cxn>
                <a:cxn ang="0">
                  <a:pos x="642" y="600"/>
                </a:cxn>
                <a:cxn ang="0">
                  <a:pos x="666" y="564"/>
                </a:cxn>
                <a:cxn ang="0">
                  <a:pos x="636" y="522"/>
                </a:cxn>
                <a:cxn ang="0">
                  <a:pos x="606" y="438"/>
                </a:cxn>
                <a:cxn ang="0">
                  <a:pos x="564" y="378"/>
                </a:cxn>
                <a:cxn ang="0">
                  <a:pos x="396" y="390"/>
                </a:cxn>
                <a:cxn ang="0">
                  <a:pos x="330" y="450"/>
                </a:cxn>
                <a:cxn ang="0">
                  <a:pos x="282" y="492"/>
                </a:cxn>
                <a:cxn ang="0">
                  <a:pos x="234" y="474"/>
                </a:cxn>
                <a:cxn ang="0">
                  <a:pos x="180" y="414"/>
                </a:cxn>
                <a:cxn ang="0">
                  <a:pos x="138" y="396"/>
                </a:cxn>
                <a:cxn ang="0">
                  <a:pos x="150" y="366"/>
                </a:cxn>
                <a:cxn ang="0">
                  <a:pos x="108" y="372"/>
                </a:cxn>
                <a:cxn ang="0">
                  <a:pos x="48" y="360"/>
                </a:cxn>
                <a:cxn ang="0">
                  <a:pos x="30" y="270"/>
                </a:cxn>
                <a:cxn ang="0">
                  <a:pos x="0" y="246"/>
                </a:cxn>
                <a:cxn ang="0">
                  <a:pos x="54" y="204"/>
                </a:cxn>
                <a:cxn ang="0">
                  <a:pos x="144" y="174"/>
                </a:cxn>
                <a:cxn ang="0">
                  <a:pos x="174" y="132"/>
                </a:cxn>
                <a:cxn ang="0">
                  <a:pos x="156" y="66"/>
                </a:cxn>
                <a:cxn ang="0">
                  <a:pos x="156" y="6"/>
                </a:cxn>
              </a:cxnLst>
              <a:rect l="0" t="0" r="r" b="b"/>
              <a:pathLst>
                <a:path w="1092" h="972">
                  <a:moveTo>
                    <a:pt x="186" y="0"/>
                  </a:moveTo>
                  <a:lnTo>
                    <a:pt x="282" y="0"/>
                  </a:lnTo>
                  <a:lnTo>
                    <a:pt x="348" y="24"/>
                  </a:lnTo>
                  <a:lnTo>
                    <a:pt x="372" y="48"/>
                  </a:lnTo>
                  <a:lnTo>
                    <a:pt x="420" y="42"/>
                  </a:lnTo>
                  <a:lnTo>
                    <a:pt x="468" y="60"/>
                  </a:lnTo>
                  <a:lnTo>
                    <a:pt x="492" y="48"/>
                  </a:lnTo>
                  <a:lnTo>
                    <a:pt x="522" y="48"/>
                  </a:lnTo>
                  <a:lnTo>
                    <a:pt x="540" y="66"/>
                  </a:lnTo>
                  <a:lnTo>
                    <a:pt x="570" y="66"/>
                  </a:lnTo>
                  <a:lnTo>
                    <a:pt x="576" y="90"/>
                  </a:lnTo>
                  <a:lnTo>
                    <a:pt x="594" y="96"/>
                  </a:lnTo>
                  <a:lnTo>
                    <a:pt x="624" y="84"/>
                  </a:lnTo>
                  <a:lnTo>
                    <a:pt x="648" y="90"/>
                  </a:lnTo>
                  <a:lnTo>
                    <a:pt x="678" y="114"/>
                  </a:lnTo>
                  <a:lnTo>
                    <a:pt x="720" y="114"/>
                  </a:lnTo>
                  <a:lnTo>
                    <a:pt x="750" y="96"/>
                  </a:lnTo>
                  <a:lnTo>
                    <a:pt x="768" y="90"/>
                  </a:lnTo>
                  <a:lnTo>
                    <a:pt x="798" y="54"/>
                  </a:lnTo>
                  <a:lnTo>
                    <a:pt x="828" y="54"/>
                  </a:lnTo>
                  <a:lnTo>
                    <a:pt x="870" y="66"/>
                  </a:lnTo>
                  <a:lnTo>
                    <a:pt x="882" y="60"/>
                  </a:lnTo>
                  <a:lnTo>
                    <a:pt x="912" y="48"/>
                  </a:lnTo>
                  <a:lnTo>
                    <a:pt x="918" y="66"/>
                  </a:lnTo>
                  <a:lnTo>
                    <a:pt x="948" y="90"/>
                  </a:lnTo>
                  <a:lnTo>
                    <a:pt x="966" y="120"/>
                  </a:lnTo>
                  <a:lnTo>
                    <a:pt x="954" y="156"/>
                  </a:lnTo>
                  <a:lnTo>
                    <a:pt x="972" y="168"/>
                  </a:lnTo>
                  <a:lnTo>
                    <a:pt x="1008" y="174"/>
                  </a:lnTo>
                  <a:lnTo>
                    <a:pt x="1008" y="192"/>
                  </a:lnTo>
                  <a:lnTo>
                    <a:pt x="978" y="228"/>
                  </a:lnTo>
                  <a:lnTo>
                    <a:pt x="966" y="264"/>
                  </a:lnTo>
                  <a:lnTo>
                    <a:pt x="990" y="264"/>
                  </a:lnTo>
                  <a:lnTo>
                    <a:pt x="1008" y="240"/>
                  </a:lnTo>
                  <a:lnTo>
                    <a:pt x="1026" y="240"/>
                  </a:lnTo>
                  <a:lnTo>
                    <a:pt x="1026" y="270"/>
                  </a:lnTo>
                  <a:lnTo>
                    <a:pt x="1038" y="282"/>
                  </a:lnTo>
                  <a:lnTo>
                    <a:pt x="1038" y="300"/>
                  </a:lnTo>
                  <a:lnTo>
                    <a:pt x="1080" y="300"/>
                  </a:lnTo>
                  <a:lnTo>
                    <a:pt x="1092" y="318"/>
                  </a:lnTo>
                  <a:lnTo>
                    <a:pt x="1092" y="336"/>
                  </a:lnTo>
                  <a:lnTo>
                    <a:pt x="1080" y="342"/>
                  </a:lnTo>
                  <a:lnTo>
                    <a:pt x="1020" y="360"/>
                  </a:lnTo>
                  <a:lnTo>
                    <a:pt x="1020" y="384"/>
                  </a:lnTo>
                  <a:lnTo>
                    <a:pt x="1032" y="396"/>
                  </a:lnTo>
                  <a:lnTo>
                    <a:pt x="1038" y="462"/>
                  </a:lnTo>
                  <a:lnTo>
                    <a:pt x="1032" y="480"/>
                  </a:lnTo>
                  <a:lnTo>
                    <a:pt x="1038" y="528"/>
                  </a:lnTo>
                  <a:lnTo>
                    <a:pt x="1056" y="540"/>
                  </a:lnTo>
                  <a:lnTo>
                    <a:pt x="1074" y="570"/>
                  </a:lnTo>
                  <a:lnTo>
                    <a:pt x="1068" y="588"/>
                  </a:lnTo>
                  <a:lnTo>
                    <a:pt x="1044" y="582"/>
                  </a:lnTo>
                  <a:lnTo>
                    <a:pt x="1026" y="594"/>
                  </a:lnTo>
                  <a:lnTo>
                    <a:pt x="1026" y="612"/>
                  </a:lnTo>
                  <a:lnTo>
                    <a:pt x="1068" y="654"/>
                  </a:lnTo>
                  <a:lnTo>
                    <a:pt x="1062" y="684"/>
                  </a:lnTo>
                  <a:lnTo>
                    <a:pt x="1020" y="762"/>
                  </a:lnTo>
                  <a:lnTo>
                    <a:pt x="996" y="774"/>
                  </a:lnTo>
                  <a:lnTo>
                    <a:pt x="984" y="786"/>
                  </a:lnTo>
                  <a:lnTo>
                    <a:pt x="996" y="816"/>
                  </a:lnTo>
                  <a:lnTo>
                    <a:pt x="972" y="870"/>
                  </a:lnTo>
                  <a:lnTo>
                    <a:pt x="948" y="888"/>
                  </a:lnTo>
                  <a:lnTo>
                    <a:pt x="954" y="900"/>
                  </a:lnTo>
                  <a:lnTo>
                    <a:pt x="720" y="972"/>
                  </a:lnTo>
                  <a:lnTo>
                    <a:pt x="660" y="936"/>
                  </a:lnTo>
                  <a:lnTo>
                    <a:pt x="636" y="936"/>
                  </a:lnTo>
                  <a:lnTo>
                    <a:pt x="600" y="888"/>
                  </a:lnTo>
                  <a:lnTo>
                    <a:pt x="570" y="876"/>
                  </a:lnTo>
                  <a:lnTo>
                    <a:pt x="582" y="852"/>
                  </a:lnTo>
                  <a:lnTo>
                    <a:pt x="576" y="852"/>
                  </a:lnTo>
                  <a:lnTo>
                    <a:pt x="642" y="810"/>
                  </a:lnTo>
                  <a:lnTo>
                    <a:pt x="654" y="630"/>
                  </a:lnTo>
                  <a:lnTo>
                    <a:pt x="660" y="606"/>
                  </a:lnTo>
                  <a:lnTo>
                    <a:pt x="642" y="600"/>
                  </a:lnTo>
                  <a:lnTo>
                    <a:pt x="648" y="576"/>
                  </a:lnTo>
                  <a:lnTo>
                    <a:pt x="666" y="564"/>
                  </a:lnTo>
                  <a:lnTo>
                    <a:pt x="666" y="546"/>
                  </a:lnTo>
                  <a:lnTo>
                    <a:pt x="636" y="522"/>
                  </a:lnTo>
                  <a:lnTo>
                    <a:pt x="642" y="498"/>
                  </a:lnTo>
                  <a:lnTo>
                    <a:pt x="606" y="438"/>
                  </a:lnTo>
                  <a:lnTo>
                    <a:pt x="588" y="414"/>
                  </a:lnTo>
                  <a:lnTo>
                    <a:pt x="564" y="378"/>
                  </a:lnTo>
                  <a:lnTo>
                    <a:pt x="438" y="378"/>
                  </a:lnTo>
                  <a:lnTo>
                    <a:pt x="396" y="390"/>
                  </a:lnTo>
                  <a:lnTo>
                    <a:pt x="372" y="414"/>
                  </a:lnTo>
                  <a:lnTo>
                    <a:pt x="330" y="450"/>
                  </a:lnTo>
                  <a:lnTo>
                    <a:pt x="330" y="468"/>
                  </a:lnTo>
                  <a:lnTo>
                    <a:pt x="282" y="492"/>
                  </a:lnTo>
                  <a:lnTo>
                    <a:pt x="258" y="492"/>
                  </a:lnTo>
                  <a:lnTo>
                    <a:pt x="234" y="474"/>
                  </a:lnTo>
                  <a:lnTo>
                    <a:pt x="192" y="456"/>
                  </a:lnTo>
                  <a:lnTo>
                    <a:pt x="180" y="414"/>
                  </a:lnTo>
                  <a:lnTo>
                    <a:pt x="150" y="414"/>
                  </a:lnTo>
                  <a:lnTo>
                    <a:pt x="138" y="396"/>
                  </a:lnTo>
                  <a:lnTo>
                    <a:pt x="138" y="378"/>
                  </a:lnTo>
                  <a:lnTo>
                    <a:pt x="150" y="366"/>
                  </a:lnTo>
                  <a:lnTo>
                    <a:pt x="126" y="354"/>
                  </a:lnTo>
                  <a:lnTo>
                    <a:pt x="108" y="372"/>
                  </a:lnTo>
                  <a:lnTo>
                    <a:pt x="84" y="366"/>
                  </a:lnTo>
                  <a:lnTo>
                    <a:pt x="48" y="360"/>
                  </a:lnTo>
                  <a:lnTo>
                    <a:pt x="18" y="318"/>
                  </a:lnTo>
                  <a:lnTo>
                    <a:pt x="30" y="270"/>
                  </a:lnTo>
                  <a:lnTo>
                    <a:pt x="6" y="246"/>
                  </a:lnTo>
                  <a:lnTo>
                    <a:pt x="0" y="246"/>
                  </a:lnTo>
                  <a:lnTo>
                    <a:pt x="24" y="210"/>
                  </a:lnTo>
                  <a:lnTo>
                    <a:pt x="54" y="204"/>
                  </a:lnTo>
                  <a:lnTo>
                    <a:pt x="96" y="186"/>
                  </a:lnTo>
                  <a:lnTo>
                    <a:pt x="144" y="174"/>
                  </a:lnTo>
                  <a:lnTo>
                    <a:pt x="174" y="156"/>
                  </a:lnTo>
                  <a:lnTo>
                    <a:pt x="174" y="132"/>
                  </a:lnTo>
                  <a:lnTo>
                    <a:pt x="156" y="114"/>
                  </a:lnTo>
                  <a:lnTo>
                    <a:pt x="156" y="66"/>
                  </a:lnTo>
                  <a:lnTo>
                    <a:pt x="162" y="48"/>
                  </a:lnTo>
                  <a:lnTo>
                    <a:pt x="156" y="6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6" name="Freeform 126">
              <a:extLst>
                <a:ext uri="{FF2B5EF4-FFF2-40B4-BE49-F238E27FC236}">
                  <a16:creationId xmlns:a16="http://schemas.microsoft.com/office/drawing/2014/main" id="{8B1A88E8-9E08-4C0E-8CBF-718DFF6E80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59091" y="4898007"/>
              <a:ext cx="66204" cy="73665"/>
            </a:xfrm>
            <a:custGeom>
              <a:avLst/>
              <a:gdLst/>
              <a:ahLst/>
              <a:cxnLst>
                <a:cxn ang="0">
                  <a:pos x="84" y="366"/>
                </a:cxn>
                <a:cxn ang="0">
                  <a:pos x="102" y="372"/>
                </a:cxn>
                <a:cxn ang="0">
                  <a:pos x="114" y="384"/>
                </a:cxn>
                <a:cxn ang="0">
                  <a:pos x="114" y="402"/>
                </a:cxn>
                <a:cxn ang="0">
                  <a:pos x="102" y="402"/>
                </a:cxn>
                <a:cxn ang="0">
                  <a:pos x="84" y="390"/>
                </a:cxn>
                <a:cxn ang="0">
                  <a:pos x="78" y="378"/>
                </a:cxn>
                <a:cxn ang="0">
                  <a:pos x="84" y="366"/>
                </a:cxn>
                <a:cxn ang="0">
                  <a:pos x="198" y="0"/>
                </a:cxn>
                <a:cxn ang="0">
                  <a:pos x="324" y="0"/>
                </a:cxn>
                <a:cxn ang="0">
                  <a:pos x="348" y="36"/>
                </a:cxn>
                <a:cxn ang="0">
                  <a:pos x="366" y="60"/>
                </a:cxn>
                <a:cxn ang="0">
                  <a:pos x="402" y="120"/>
                </a:cxn>
                <a:cxn ang="0">
                  <a:pos x="396" y="144"/>
                </a:cxn>
                <a:cxn ang="0">
                  <a:pos x="426" y="168"/>
                </a:cxn>
                <a:cxn ang="0">
                  <a:pos x="426" y="186"/>
                </a:cxn>
                <a:cxn ang="0">
                  <a:pos x="408" y="198"/>
                </a:cxn>
                <a:cxn ang="0">
                  <a:pos x="402" y="222"/>
                </a:cxn>
                <a:cxn ang="0">
                  <a:pos x="420" y="228"/>
                </a:cxn>
                <a:cxn ang="0">
                  <a:pos x="414" y="252"/>
                </a:cxn>
                <a:cxn ang="0">
                  <a:pos x="402" y="432"/>
                </a:cxn>
                <a:cxn ang="0">
                  <a:pos x="336" y="474"/>
                </a:cxn>
                <a:cxn ang="0">
                  <a:pos x="318" y="468"/>
                </a:cxn>
                <a:cxn ang="0">
                  <a:pos x="264" y="468"/>
                </a:cxn>
                <a:cxn ang="0">
                  <a:pos x="180" y="426"/>
                </a:cxn>
                <a:cxn ang="0">
                  <a:pos x="144" y="420"/>
                </a:cxn>
                <a:cxn ang="0">
                  <a:pos x="156" y="402"/>
                </a:cxn>
                <a:cxn ang="0">
                  <a:pos x="114" y="360"/>
                </a:cxn>
                <a:cxn ang="0">
                  <a:pos x="126" y="336"/>
                </a:cxn>
                <a:cxn ang="0">
                  <a:pos x="126" y="330"/>
                </a:cxn>
                <a:cxn ang="0">
                  <a:pos x="96" y="342"/>
                </a:cxn>
                <a:cxn ang="0">
                  <a:pos x="60" y="312"/>
                </a:cxn>
                <a:cxn ang="0">
                  <a:pos x="60" y="276"/>
                </a:cxn>
                <a:cxn ang="0">
                  <a:pos x="42" y="234"/>
                </a:cxn>
                <a:cxn ang="0">
                  <a:pos x="12" y="228"/>
                </a:cxn>
                <a:cxn ang="0">
                  <a:pos x="0" y="210"/>
                </a:cxn>
                <a:cxn ang="0">
                  <a:pos x="24" y="174"/>
                </a:cxn>
                <a:cxn ang="0">
                  <a:pos x="0" y="162"/>
                </a:cxn>
                <a:cxn ang="0">
                  <a:pos x="6" y="138"/>
                </a:cxn>
                <a:cxn ang="0">
                  <a:pos x="18" y="114"/>
                </a:cxn>
                <a:cxn ang="0">
                  <a:pos x="42" y="114"/>
                </a:cxn>
                <a:cxn ang="0">
                  <a:pos x="90" y="90"/>
                </a:cxn>
                <a:cxn ang="0">
                  <a:pos x="90" y="72"/>
                </a:cxn>
                <a:cxn ang="0">
                  <a:pos x="132" y="36"/>
                </a:cxn>
                <a:cxn ang="0">
                  <a:pos x="156" y="12"/>
                </a:cxn>
                <a:cxn ang="0">
                  <a:pos x="198" y="0"/>
                </a:cxn>
              </a:cxnLst>
              <a:rect l="0" t="0" r="r" b="b"/>
              <a:pathLst>
                <a:path w="426" h="474">
                  <a:moveTo>
                    <a:pt x="84" y="366"/>
                  </a:moveTo>
                  <a:lnTo>
                    <a:pt x="102" y="372"/>
                  </a:lnTo>
                  <a:lnTo>
                    <a:pt x="114" y="384"/>
                  </a:lnTo>
                  <a:lnTo>
                    <a:pt x="114" y="402"/>
                  </a:lnTo>
                  <a:lnTo>
                    <a:pt x="102" y="402"/>
                  </a:lnTo>
                  <a:lnTo>
                    <a:pt x="84" y="390"/>
                  </a:lnTo>
                  <a:lnTo>
                    <a:pt x="78" y="378"/>
                  </a:lnTo>
                  <a:lnTo>
                    <a:pt x="84" y="366"/>
                  </a:lnTo>
                  <a:close/>
                  <a:moveTo>
                    <a:pt x="198" y="0"/>
                  </a:moveTo>
                  <a:lnTo>
                    <a:pt x="324" y="0"/>
                  </a:lnTo>
                  <a:lnTo>
                    <a:pt x="348" y="36"/>
                  </a:lnTo>
                  <a:lnTo>
                    <a:pt x="366" y="60"/>
                  </a:lnTo>
                  <a:lnTo>
                    <a:pt x="402" y="120"/>
                  </a:lnTo>
                  <a:lnTo>
                    <a:pt x="396" y="144"/>
                  </a:lnTo>
                  <a:lnTo>
                    <a:pt x="426" y="168"/>
                  </a:lnTo>
                  <a:lnTo>
                    <a:pt x="426" y="186"/>
                  </a:lnTo>
                  <a:lnTo>
                    <a:pt x="408" y="198"/>
                  </a:lnTo>
                  <a:lnTo>
                    <a:pt x="402" y="222"/>
                  </a:lnTo>
                  <a:lnTo>
                    <a:pt x="420" y="228"/>
                  </a:lnTo>
                  <a:lnTo>
                    <a:pt x="414" y="252"/>
                  </a:lnTo>
                  <a:lnTo>
                    <a:pt x="402" y="432"/>
                  </a:lnTo>
                  <a:lnTo>
                    <a:pt x="336" y="474"/>
                  </a:lnTo>
                  <a:lnTo>
                    <a:pt x="318" y="468"/>
                  </a:lnTo>
                  <a:lnTo>
                    <a:pt x="264" y="468"/>
                  </a:lnTo>
                  <a:lnTo>
                    <a:pt x="180" y="426"/>
                  </a:lnTo>
                  <a:lnTo>
                    <a:pt x="144" y="420"/>
                  </a:lnTo>
                  <a:lnTo>
                    <a:pt x="156" y="402"/>
                  </a:lnTo>
                  <a:lnTo>
                    <a:pt x="114" y="360"/>
                  </a:lnTo>
                  <a:lnTo>
                    <a:pt x="126" y="336"/>
                  </a:lnTo>
                  <a:lnTo>
                    <a:pt x="126" y="330"/>
                  </a:lnTo>
                  <a:lnTo>
                    <a:pt x="96" y="342"/>
                  </a:lnTo>
                  <a:lnTo>
                    <a:pt x="60" y="312"/>
                  </a:lnTo>
                  <a:lnTo>
                    <a:pt x="60" y="276"/>
                  </a:lnTo>
                  <a:lnTo>
                    <a:pt x="42" y="234"/>
                  </a:lnTo>
                  <a:lnTo>
                    <a:pt x="12" y="228"/>
                  </a:lnTo>
                  <a:lnTo>
                    <a:pt x="0" y="210"/>
                  </a:lnTo>
                  <a:lnTo>
                    <a:pt x="24" y="174"/>
                  </a:lnTo>
                  <a:lnTo>
                    <a:pt x="0" y="162"/>
                  </a:lnTo>
                  <a:lnTo>
                    <a:pt x="6" y="138"/>
                  </a:lnTo>
                  <a:lnTo>
                    <a:pt x="18" y="114"/>
                  </a:lnTo>
                  <a:lnTo>
                    <a:pt x="42" y="114"/>
                  </a:lnTo>
                  <a:lnTo>
                    <a:pt x="90" y="90"/>
                  </a:lnTo>
                  <a:lnTo>
                    <a:pt x="90" y="72"/>
                  </a:lnTo>
                  <a:lnTo>
                    <a:pt x="132" y="36"/>
                  </a:lnTo>
                  <a:lnTo>
                    <a:pt x="156" y="12"/>
                  </a:lnTo>
                  <a:lnTo>
                    <a:pt x="19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7" name="Freeform 127">
              <a:extLst>
                <a:ext uri="{FF2B5EF4-FFF2-40B4-BE49-F238E27FC236}">
                  <a16:creationId xmlns:a16="http://schemas.microsoft.com/office/drawing/2014/main" id="{7B4961FD-B194-437D-8971-F3F709C8A57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2916" y="4930643"/>
              <a:ext cx="96043" cy="94179"/>
            </a:xfrm>
            <a:custGeom>
              <a:avLst/>
              <a:gdLst/>
              <a:ahLst/>
              <a:cxnLst>
                <a:cxn ang="0">
                  <a:pos x="252" y="0"/>
                </a:cxn>
                <a:cxn ang="0">
                  <a:pos x="282" y="12"/>
                </a:cxn>
                <a:cxn ang="0">
                  <a:pos x="300" y="48"/>
                </a:cxn>
                <a:cxn ang="0">
                  <a:pos x="330" y="60"/>
                </a:cxn>
                <a:cxn ang="0">
                  <a:pos x="324" y="114"/>
                </a:cxn>
                <a:cxn ang="0">
                  <a:pos x="318" y="144"/>
                </a:cxn>
                <a:cxn ang="0">
                  <a:pos x="360" y="186"/>
                </a:cxn>
                <a:cxn ang="0">
                  <a:pos x="378" y="180"/>
                </a:cxn>
                <a:cxn ang="0">
                  <a:pos x="420" y="150"/>
                </a:cxn>
                <a:cxn ang="0">
                  <a:pos x="438" y="156"/>
                </a:cxn>
                <a:cxn ang="0">
                  <a:pos x="462" y="174"/>
                </a:cxn>
                <a:cxn ang="0">
                  <a:pos x="468" y="186"/>
                </a:cxn>
                <a:cxn ang="0">
                  <a:pos x="462" y="198"/>
                </a:cxn>
                <a:cxn ang="0">
                  <a:pos x="474" y="228"/>
                </a:cxn>
                <a:cxn ang="0">
                  <a:pos x="450" y="282"/>
                </a:cxn>
                <a:cxn ang="0">
                  <a:pos x="426" y="300"/>
                </a:cxn>
                <a:cxn ang="0">
                  <a:pos x="438" y="330"/>
                </a:cxn>
                <a:cxn ang="0">
                  <a:pos x="462" y="336"/>
                </a:cxn>
                <a:cxn ang="0">
                  <a:pos x="474" y="330"/>
                </a:cxn>
                <a:cxn ang="0">
                  <a:pos x="498" y="330"/>
                </a:cxn>
                <a:cxn ang="0">
                  <a:pos x="516" y="348"/>
                </a:cxn>
                <a:cxn ang="0">
                  <a:pos x="534" y="342"/>
                </a:cxn>
                <a:cxn ang="0">
                  <a:pos x="558" y="354"/>
                </a:cxn>
                <a:cxn ang="0">
                  <a:pos x="564" y="378"/>
                </a:cxn>
                <a:cxn ang="0">
                  <a:pos x="588" y="396"/>
                </a:cxn>
                <a:cxn ang="0">
                  <a:pos x="606" y="396"/>
                </a:cxn>
                <a:cxn ang="0">
                  <a:pos x="618" y="426"/>
                </a:cxn>
                <a:cxn ang="0">
                  <a:pos x="594" y="438"/>
                </a:cxn>
                <a:cxn ang="0">
                  <a:pos x="606" y="456"/>
                </a:cxn>
                <a:cxn ang="0">
                  <a:pos x="594" y="474"/>
                </a:cxn>
                <a:cxn ang="0">
                  <a:pos x="588" y="498"/>
                </a:cxn>
                <a:cxn ang="0">
                  <a:pos x="594" y="516"/>
                </a:cxn>
                <a:cxn ang="0">
                  <a:pos x="582" y="552"/>
                </a:cxn>
                <a:cxn ang="0">
                  <a:pos x="600" y="576"/>
                </a:cxn>
                <a:cxn ang="0">
                  <a:pos x="600" y="606"/>
                </a:cxn>
                <a:cxn ang="0">
                  <a:pos x="450" y="558"/>
                </a:cxn>
                <a:cxn ang="0">
                  <a:pos x="330" y="480"/>
                </a:cxn>
                <a:cxn ang="0">
                  <a:pos x="300" y="474"/>
                </a:cxn>
                <a:cxn ang="0">
                  <a:pos x="204" y="390"/>
                </a:cxn>
                <a:cxn ang="0">
                  <a:pos x="138" y="348"/>
                </a:cxn>
                <a:cxn ang="0">
                  <a:pos x="114" y="348"/>
                </a:cxn>
                <a:cxn ang="0">
                  <a:pos x="78" y="300"/>
                </a:cxn>
                <a:cxn ang="0">
                  <a:pos x="48" y="288"/>
                </a:cxn>
                <a:cxn ang="0">
                  <a:pos x="60" y="264"/>
                </a:cxn>
                <a:cxn ang="0">
                  <a:pos x="36" y="258"/>
                </a:cxn>
                <a:cxn ang="0">
                  <a:pos x="0" y="258"/>
                </a:cxn>
                <a:cxn ang="0">
                  <a:pos x="6" y="234"/>
                </a:cxn>
                <a:cxn ang="0">
                  <a:pos x="18" y="198"/>
                </a:cxn>
                <a:cxn ang="0">
                  <a:pos x="60" y="180"/>
                </a:cxn>
                <a:cxn ang="0">
                  <a:pos x="90" y="150"/>
                </a:cxn>
                <a:cxn ang="0">
                  <a:pos x="84" y="126"/>
                </a:cxn>
                <a:cxn ang="0">
                  <a:pos x="102" y="90"/>
                </a:cxn>
                <a:cxn ang="0">
                  <a:pos x="120" y="78"/>
                </a:cxn>
                <a:cxn ang="0">
                  <a:pos x="120" y="60"/>
                </a:cxn>
                <a:cxn ang="0">
                  <a:pos x="132" y="30"/>
                </a:cxn>
                <a:cxn ang="0">
                  <a:pos x="174" y="18"/>
                </a:cxn>
                <a:cxn ang="0">
                  <a:pos x="186" y="18"/>
                </a:cxn>
                <a:cxn ang="0">
                  <a:pos x="252" y="0"/>
                </a:cxn>
              </a:cxnLst>
              <a:rect l="0" t="0" r="r" b="b"/>
              <a:pathLst>
                <a:path w="618" h="606">
                  <a:moveTo>
                    <a:pt x="252" y="0"/>
                  </a:moveTo>
                  <a:lnTo>
                    <a:pt x="282" y="12"/>
                  </a:lnTo>
                  <a:lnTo>
                    <a:pt x="300" y="48"/>
                  </a:lnTo>
                  <a:lnTo>
                    <a:pt x="330" y="60"/>
                  </a:lnTo>
                  <a:lnTo>
                    <a:pt x="324" y="114"/>
                  </a:lnTo>
                  <a:lnTo>
                    <a:pt x="318" y="144"/>
                  </a:lnTo>
                  <a:lnTo>
                    <a:pt x="360" y="186"/>
                  </a:lnTo>
                  <a:lnTo>
                    <a:pt x="378" y="180"/>
                  </a:lnTo>
                  <a:lnTo>
                    <a:pt x="420" y="150"/>
                  </a:lnTo>
                  <a:lnTo>
                    <a:pt x="438" y="156"/>
                  </a:lnTo>
                  <a:lnTo>
                    <a:pt x="462" y="174"/>
                  </a:lnTo>
                  <a:lnTo>
                    <a:pt x="468" y="186"/>
                  </a:lnTo>
                  <a:lnTo>
                    <a:pt x="462" y="198"/>
                  </a:lnTo>
                  <a:lnTo>
                    <a:pt x="474" y="228"/>
                  </a:lnTo>
                  <a:lnTo>
                    <a:pt x="450" y="282"/>
                  </a:lnTo>
                  <a:lnTo>
                    <a:pt x="426" y="300"/>
                  </a:lnTo>
                  <a:lnTo>
                    <a:pt x="438" y="330"/>
                  </a:lnTo>
                  <a:lnTo>
                    <a:pt x="462" y="336"/>
                  </a:lnTo>
                  <a:lnTo>
                    <a:pt x="474" y="330"/>
                  </a:lnTo>
                  <a:lnTo>
                    <a:pt x="498" y="330"/>
                  </a:lnTo>
                  <a:lnTo>
                    <a:pt x="516" y="348"/>
                  </a:lnTo>
                  <a:lnTo>
                    <a:pt x="534" y="342"/>
                  </a:lnTo>
                  <a:lnTo>
                    <a:pt x="558" y="354"/>
                  </a:lnTo>
                  <a:lnTo>
                    <a:pt x="564" y="378"/>
                  </a:lnTo>
                  <a:lnTo>
                    <a:pt x="588" y="396"/>
                  </a:lnTo>
                  <a:lnTo>
                    <a:pt x="606" y="396"/>
                  </a:lnTo>
                  <a:lnTo>
                    <a:pt x="618" y="426"/>
                  </a:lnTo>
                  <a:lnTo>
                    <a:pt x="594" y="438"/>
                  </a:lnTo>
                  <a:lnTo>
                    <a:pt x="606" y="456"/>
                  </a:lnTo>
                  <a:lnTo>
                    <a:pt x="594" y="474"/>
                  </a:lnTo>
                  <a:lnTo>
                    <a:pt x="588" y="498"/>
                  </a:lnTo>
                  <a:lnTo>
                    <a:pt x="594" y="516"/>
                  </a:lnTo>
                  <a:lnTo>
                    <a:pt x="582" y="552"/>
                  </a:lnTo>
                  <a:lnTo>
                    <a:pt x="600" y="576"/>
                  </a:lnTo>
                  <a:lnTo>
                    <a:pt x="600" y="606"/>
                  </a:lnTo>
                  <a:lnTo>
                    <a:pt x="450" y="558"/>
                  </a:lnTo>
                  <a:lnTo>
                    <a:pt x="330" y="480"/>
                  </a:lnTo>
                  <a:lnTo>
                    <a:pt x="300" y="474"/>
                  </a:lnTo>
                  <a:lnTo>
                    <a:pt x="204" y="390"/>
                  </a:lnTo>
                  <a:lnTo>
                    <a:pt x="138" y="348"/>
                  </a:lnTo>
                  <a:lnTo>
                    <a:pt x="114" y="348"/>
                  </a:lnTo>
                  <a:lnTo>
                    <a:pt x="78" y="300"/>
                  </a:lnTo>
                  <a:lnTo>
                    <a:pt x="48" y="288"/>
                  </a:lnTo>
                  <a:lnTo>
                    <a:pt x="60" y="264"/>
                  </a:lnTo>
                  <a:lnTo>
                    <a:pt x="36" y="258"/>
                  </a:lnTo>
                  <a:lnTo>
                    <a:pt x="0" y="258"/>
                  </a:lnTo>
                  <a:lnTo>
                    <a:pt x="6" y="234"/>
                  </a:lnTo>
                  <a:lnTo>
                    <a:pt x="18" y="198"/>
                  </a:lnTo>
                  <a:lnTo>
                    <a:pt x="60" y="180"/>
                  </a:lnTo>
                  <a:lnTo>
                    <a:pt x="90" y="150"/>
                  </a:lnTo>
                  <a:lnTo>
                    <a:pt x="84" y="126"/>
                  </a:lnTo>
                  <a:lnTo>
                    <a:pt x="102" y="90"/>
                  </a:lnTo>
                  <a:lnTo>
                    <a:pt x="120" y="78"/>
                  </a:lnTo>
                  <a:lnTo>
                    <a:pt x="120" y="60"/>
                  </a:lnTo>
                  <a:lnTo>
                    <a:pt x="132" y="30"/>
                  </a:lnTo>
                  <a:lnTo>
                    <a:pt x="174" y="18"/>
                  </a:lnTo>
                  <a:lnTo>
                    <a:pt x="186" y="18"/>
                  </a:lnTo>
                  <a:lnTo>
                    <a:pt x="25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8" name="Freeform 128">
              <a:extLst>
                <a:ext uri="{FF2B5EF4-FFF2-40B4-BE49-F238E27FC236}">
                  <a16:creationId xmlns:a16="http://schemas.microsoft.com/office/drawing/2014/main" id="{1BA26426-154E-44F9-BD05-1E555E8A3F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9121" y="4884020"/>
              <a:ext cx="149194" cy="141734"/>
            </a:xfrm>
            <a:custGeom>
              <a:avLst/>
              <a:gdLst/>
              <a:ahLst/>
              <a:cxnLst>
                <a:cxn ang="0">
                  <a:pos x="564" y="36"/>
                </a:cxn>
                <a:cxn ang="0">
                  <a:pos x="642" y="60"/>
                </a:cxn>
                <a:cxn ang="0">
                  <a:pos x="684" y="72"/>
                </a:cxn>
                <a:cxn ang="0">
                  <a:pos x="732" y="108"/>
                </a:cxn>
                <a:cxn ang="0">
                  <a:pos x="816" y="126"/>
                </a:cxn>
                <a:cxn ang="0">
                  <a:pos x="870" y="108"/>
                </a:cxn>
                <a:cxn ang="0">
                  <a:pos x="924" y="126"/>
                </a:cxn>
                <a:cxn ang="0">
                  <a:pos x="912" y="180"/>
                </a:cxn>
                <a:cxn ang="0">
                  <a:pos x="924" y="234"/>
                </a:cxn>
                <a:cxn ang="0">
                  <a:pos x="960" y="288"/>
                </a:cxn>
                <a:cxn ang="0">
                  <a:pos x="948" y="348"/>
                </a:cxn>
                <a:cxn ang="0">
                  <a:pos x="864" y="426"/>
                </a:cxn>
                <a:cxn ang="0">
                  <a:pos x="858" y="480"/>
                </a:cxn>
                <a:cxn ang="0">
                  <a:pos x="840" y="528"/>
                </a:cxn>
                <a:cxn ang="0">
                  <a:pos x="828" y="600"/>
                </a:cxn>
                <a:cxn ang="0">
                  <a:pos x="846" y="630"/>
                </a:cxn>
                <a:cxn ang="0">
                  <a:pos x="870" y="714"/>
                </a:cxn>
                <a:cxn ang="0">
                  <a:pos x="924" y="744"/>
                </a:cxn>
                <a:cxn ang="0">
                  <a:pos x="900" y="792"/>
                </a:cxn>
                <a:cxn ang="0">
                  <a:pos x="864" y="804"/>
                </a:cxn>
                <a:cxn ang="0">
                  <a:pos x="810" y="774"/>
                </a:cxn>
                <a:cxn ang="0">
                  <a:pos x="732" y="774"/>
                </a:cxn>
                <a:cxn ang="0">
                  <a:pos x="450" y="798"/>
                </a:cxn>
                <a:cxn ang="0">
                  <a:pos x="390" y="822"/>
                </a:cxn>
                <a:cxn ang="0">
                  <a:pos x="276" y="870"/>
                </a:cxn>
                <a:cxn ang="0">
                  <a:pos x="186" y="912"/>
                </a:cxn>
                <a:cxn ang="0">
                  <a:pos x="174" y="876"/>
                </a:cxn>
                <a:cxn ang="0">
                  <a:pos x="168" y="816"/>
                </a:cxn>
                <a:cxn ang="0">
                  <a:pos x="168" y="774"/>
                </a:cxn>
                <a:cxn ang="0">
                  <a:pos x="168" y="738"/>
                </a:cxn>
                <a:cxn ang="0">
                  <a:pos x="180" y="696"/>
                </a:cxn>
                <a:cxn ang="0">
                  <a:pos x="138" y="678"/>
                </a:cxn>
                <a:cxn ang="0">
                  <a:pos x="108" y="642"/>
                </a:cxn>
                <a:cxn ang="0">
                  <a:pos x="72" y="630"/>
                </a:cxn>
                <a:cxn ang="0">
                  <a:pos x="36" y="636"/>
                </a:cxn>
                <a:cxn ang="0">
                  <a:pos x="0" y="600"/>
                </a:cxn>
                <a:cxn ang="0">
                  <a:pos x="48" y="528"/>
                </a:cxn>
                <a:cxn ang="0">
                  <a:pos x="48" y="486"/>
                </a:cxn>
                <a:cxn ang="0">
                  <a:pos x="114" y="396"/>
                </a:cxn>
                <a:cxn ang="0">
                  <a:pos x="78" y="324"/>
                </a:cxn>
                <a:cxn ang="0">
                  <a:pos x="96" y="294"/>
                </a:cxn>
                <a:cxn ang="0">
                  <a:pos x="126" y="282"/>
                </a:cxn>
                <a:cxn ang="0">
                  <a:pos x="90" y="240"/>
                </a:cxn>
                <a:cxn ang="0">
                  <a:pos x="90" y="174"/>
                </a:cxn>
                <a:cxn ang="0">
                  <a:pos x="72" y="96"/>
                </a:cxn>
                <a:cxn ang="0">
                  <a:pos x="132" y="54"/>
                </a:cxn>
                <a:cxn ang="0">
                  <a:pos x="210" y="24"/>
                </a:cxn>
                <a:cxn ang="0">
                  <a:pos x="306" y="42"/>
                </a:cxn>
                <a:cxn ang="0">
                  <a:pos x="324" y="18"/>
                </a:cxn>
                <a:cxn ang="0">
                  <a:pos x="414" y="18"/>
                </a:cxn>
                <a:cxn ang="0">
                  <a:pos x="420" y="42"/>
                </a:cxn>
                <a:cxn ang="0">
                  <a:pos x="492" y="18"/>
                </a:cxn>
              </a:cxnLst>
              <a:rect l="0" t="0" r="r" b="b"/>
              <a:pathLst>
                <a:path w="960" h="912">
                  <a:moveTo>
                    <a:pt x="516" y="0"/>
                  </a:moveTo>
                  <a:lnTo>
                    <a:pt x="564" y="36"/>
                  </a:lnTo>
                  <a:lnTo>
                    <a:pt x="618" y="60"/>
                  </a:lnTo>
                  <a:lnTo>
                    <a:pt x="642" y="60"/>
                  </a:lnTo>
                  <a:lnTo>
                    <a:pt x="660" y="72"/>
                  </a:lnTo>
                  <a:lnTo>
                    <a:pt x="684" y="72"/>
                  </a:lnTo>
                  <a:lnTo>
                    <a:pt x="714" y="84"/>
                  </a:lnTo>
                  <a:lnTo>
                    <a:pt x="732" y="108"/>
                  </a:lnTo>
                  <a:lnTo>
                    <a:pt x="780" y="132"/>
                  </a:lnTo>
                  <a:lnTo>
                    <a:pt x="816" y="126"/>
                  </a:lnTo>
                  <a:lnTo>
                    <a:pt x="846" y="108"/>
                  </a:lnTo>
                  <a:lnTo>
                    <a:pt x="870" y="108"/>
                  </a:lnTo>
                  <a:lnTo>
                    <a:pt x="888" y="120"/>
                  </a:lnTo>
                  <a:lnTo>
                    <a:pt x="924" y="126"/>
                  </a:lnTo>
                  <a:lnTo>
                    <a:pt x="924" y="138"/>
                  </a:lnTo>
                  <a:lnTo>
                    <a:pt x="912" y="180"/>
                  </a:lnTo>
                  <a:lnTo>
                    <a:pt x="924" y="210"/>
                  </a:lnTo>
                  <a:lnTo>
                    <a:pt x="924" y="234"/>
                  </a:lnTo>
                  <a:lnTo>
                    <a:pt x="948" y="252"/>
                  </a:lnTo>
                  <a:lnTo>
                    <a:pt x="960" y="288"/>
                  </a:lnTo>
                  <a:lnTo>
                    <a:pt x="948" y="318"/>
                  </a:lnTo>
                  <a:lnTo>
                    <a:pt x="948" y="348"/>
                  </a:lnTo>
                  <a:lnTo>
                    <a:pt x="918" y="366"/>
                  </a:lnTo>
                  <a:lnTo>
                    <a:pt x="864" y="426"/>
                  </a:lnTo>
                  <a:lnTo>
                    <a:pt x="870" y="456"/>
                  </a:lnTo>
                  <a:lnTo>
                    <a:pt x="858" y="480"/>
                  </a:lnTo>
                  <a:lnTo>
                    <a:pt x="858" y="510"/>
                  </a:lnTo>
                  <a:lnTo>
                    <a:pt x="840" y="528"/>
                  </a:lnTo>
                  <a:lnTo>
                    <a:pt x="846" y="588"/>
                  </a:lnTo>
                  <a:lnTo>
                    <a:pt x="828" y="600"/>
                  </a:lnTo>
                  <a:lnTo>
                    <a:pt x="828" y="612"/>
                  </a:lnTo>
                  <a:lnTo>
                    <a:pt x="846" y="630"/>
                  </a:lnTo>
                  <a:lnTo>
                    <a:pt x="870" y="678"/>
                  </a:lnTo>
                  <a:lnTo>
                    <a:pt x="870" y="714"/>
                  </a:lnTo>
                  <a:lnTo>
                    <a:pt x="906" y="726"/>
                  </a:lnTo>
                  <a:lnTo>
                    <a:pt x="924" y="744"/>
                  </a:lnTo>
                  <a:lnTo>
                    <a:pt x="924" y="786"/>
                  </a:lnTo>
                  <a:lnTo>
                    <a:pt x="900" y="792"/>
                  </a:lnTo>
                  <a:lnTo>
                    <a:pt x="870" y="792"/>
                  </a:lnTo>
                  <a:lnTo>
                    <a:pt x="864" y="804"/>
                  </a:lnTo>
                  <a:lnTo>
                    <a:pt x="840" y="762"/>
                  </a:lnTo>
                  <a:lnTo>
                    <a:pt x="810" y="774"/>
                  </a:lnTo>
                  <a:lnTo>
                    <a:pt x="804" y="804"/>
                  </a:lnTo>
                  <a:lnTo>
                    <a:pt x="732" y="774"/>
                  </a:lnTo>
                  <a:lnTo>
                    <a:pt x="654" y="798"/>
                  </a:lnTo>
                  <a:lnTo>
                    <a:pt x="450" y="798"/>
                  </a:lnTo>
                  <a:lnTo>
                    <a:pt x="396" y="804"/>
                  </a:lnTo>
                  <a:lnTo>
                    <a:pt x="390" y="822"/>
                  </a:lnTo>
                  <a:lnTo>
                    <a:pt x="288" y="858"/>
                  </a:lnTo>
                  <a:lnTo>
                    <a:pt x="276" y="870"/>
                  </a:lnTo>
                  <a:lnTo>
                    <a:pt x="240" y="870"/>
                  </a:lnTo>
                  <a:lnTo>
                    <a:pt x="186" y="912"/>
                  </a:lnTo>
                  <a:lnTo>
                    <a:pt x="174" y="906"/>
                  </a:lnTo>
                  <a:lnTo>
                    <a:pt x="174" y="876"/>
                  </a:lnTo>
                  <a:lnTo>
                    <a:pt x="156" y="852"/>
                  </a:lnTo>
                  <a:lnTo>
                    <a:pt x="168" y="816"/>
                  </a:lnTo>
                  <a:lnTo>
                    <a:pt x="162" y="798"/>
                  </a:lnTo>
                  <a:lnTo>
                    <a:pt x="168" y="774"/>
                  </a:lnTo>
                  <a:lnTo>
                    <a:pt x="180" y="756"/>
                  </a:lnTo>
                  <a:lnTo>
                    <a:pt x="168" y="738"/>
                  </a:lnTo>
                  <a:lnTo>
                    <a:pt x="192" y="726"/>
                  </a:lnTo>
                  <a:lnTo>
                    <a:pt x="180" y="696"/>
                  </a:lnTo>
                  <a:lnTo>
                    <a:pt x="162" y="696"/>
                  </a:lnTo>
                  <a:lnTo>
                    <a:pt x="138" y="678"/>
                  </a:lnTo>
                  <a:lnTo>
                    <a:pt x="132" y="654"/>
                  </a:lnTo>
                  <a:lnTo>
                    <a:pt x="108" y="642"/>
                  </a:lnTo>
                  <a:lnTo>
                    <a:pt x="90" y="648"/>
                  </a:lnTo>
                  <a:lnTo>
                    <a:pt x="72" y="630"/>
                  </a:lnTo>
                  <a:lnTo>
                    <a:pt x="48" y="630"/>
                  </a:lnTo>
                  <a:lnTo>
                    <a:pt x="36" y="636"/>
                  </a:lnTo>
                  <a:lnTo>
                    <a:pt x="12" y="630"/>
                  </a:lnTo>
                  <a:lnTo>
                    <a:pt x="0" y="600"/>
                  </a:lnTo>
                  <a:lnTo>
                    <a:pt x="24" y="582"/>
                  </a:lnTo>
                  <a:lnTo>
                    <a:pt x="48" y="528"/>
                  </a:lnTo>
                  <a:lnTo>
                    <a:pt x="36" y="498"/>
                  </a:lnTo>
                  <a:lnTo>
                    <a:pt x="48" y="486"/>
                  </a:lnTo>
                  <a:lnTo>
                    <a:pt x="72" y="474"/>
                  </a:lnTo>
                  <a:lnTo>
                    <a:pt x="114" y="396"/>
                  </a:lnTo>
                  <a:lnTo>
                    <a:pt x="120" y="366"/>
                  </a:lnTo>
                  <a:lnTo>
                    <a:pt x="78" y="324"/>
                  </a:lnTo>
                  <a:lnTo>
                    <a:pt x="78" y="306"/>
                  </a:lnTo>
                  <a:lnTo>
                    <a:pt x="96" y="294"/>
                  </a:lnTo>
                  <a:lnTo>
                    <a:pt x="120" y="300"/>
                  </a:lnTo>
                  <a:lnTo>
                    <a:pt x="126" y="282"/>
                  </a:lnTo>
                  <a:lnTo>
                    <a:pt x="108" y="252"/>
                  </a:lnTo>
                  <a:lnTo>
                    <a:pt x="90" y="240"/>
                  </a:lnTo>
                  <a:lnTo>
                    <a:pt x="84" y="192"/>
                  </a:lnTo>
                  <a:lnTo>
                    <a:pt x="90" y="174"/>
                  </a:lnTo>
                  <a:lnTo>
                    <a:pt x="84" y="108"/>
                  </a:lnTo>
                  <a:lnTo>
                    <a:pt x="72" y="96"/>
                  </a:lnTo>
                  <a:lnTo>
                    <a:pt x="72" y="72"/>
                  </a:lnTo>
                  <a:lnTo>
                    <a:pt x="132" y="54"/>
                  </a:lnTo>
                  <a:lnTo>
                    <a:pt x="192" y="24"/>
                  </a:lnTo>
                  <a:lnTo>
                    <a:pt x="210" y="24"/>
                  </a:lnTo>
                  <a:lnTo>
                    <a:pt x="246" y="42"/>
                  </a:lnTo>
                  <a:lnTo>
                    <a:pt x="306" y="42"/>
                  </a:lnTo>
                  <a:lnTo>
                    <a:pt x="324" y="36"/>
                  </a:lnTo>
                  <a:lnTo>
                    <a:pt x="324" y="18"/>
                  </a:lnTo>
                  <a:lnTo>
                    <a:pt x="372" y="12"/>
                  </a:lnTo>
                  <a:lnTo>
                    <a:pt x="414" y="18"/>
                  </a:lnTo>
                  <a:lnTo>
                    <a:pt x="408" y="24"/>
                  </a:lnTo>
                  <a:lnTo>
                    <a:pt x="420" y="42"/>
                  </a:lnTo>
                  <a:lnTo>
                    <a:pt x="468" y="54"/>
                  </a:lnTo>
                  <a:lnTo>
                    <a:pt x="492" y="1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9" name="Freeform 129">
              <a:extLst>
                <a:ext uri="{FF2B5EF4-FFF2-40B4-BE49-F238E27FC236}">
                  <a16:creationId xmlns:a16="http://schemas.microsoft.com/office/drawing/2014/main" id="{9BDCD84C-4374-416E-9F0B-4468683388F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7801" y="4872831"/>
              <a:ext cx="100706" cy="142666"/>
            </a:xfrm>
            <a:custGeom>
              <a:avLst/>
              <a:gdLst/>
              <a:ahLst/>
              <a:cxnLst>
                <a:cxn ang="0">
                  <a:pos x="456" y="0"/>
                </a:cxn>
                <a:cxn ang="0">
                  <a:pos x="480" y="48"/>
                </a:cxn>
                <a:cxn ang="0">
                  <a:pos x="528" y="114"/>
                </a:cxn>
                <a:cxn ang="0">
                  <a:pos x="552" y="174"/>
                </a:cxn>
                <a:cxn ang="0">
                  <a:pos x="570" y="240"/>
                </a:cxn>
                <a:cxn ang="0">
                  <a:pos x="588" y="288"/>
                </a:cxn>
                <a:cxn ang="0">
                  <a:pos x="570" y="330"/>
                </a:cxn>
                <a:cxn ang="0">
                  <a:pos x="588" y="366"/>
                </a:cxn>
                <a:cxn ang="0">
                  <a:pos x="588" y="402"/>
                </a:cxn>
                <a:cxn ang="0">
                  <a:pos x="594" y="474"/>
                </a:cxn>
                <a:cxn ang="0">
                  <a:pos x="588" y="582"/>
                </a:cxn>
                <a:cxn ang="0">
                  <a:pos x="576" y="642"/>
                </a:cxn>
                <a:cxn ang="0">
                  <a:pos x="600" y="708"/>
                </a:cxn>
                <a:cxn ang="0">
                  <a:pos x="648" y="750"/>
                </a:cxn>
                <a:cxn ang="0">
                  <a:pos x="492" y="792"/>
                </a:cxn>
                <a:cxn ang="0">
                  <a:pos x="318" y="864"/>
                </a:cxn>
                <a:cxn ang="0">
                  <a:pos x="126" y="894"/>
                </a:cxn>
                <a:cxn ang="0">
                  <a:pos x="36" y="876"/>
                </a:cxn>
                <a:cxn ang="0">
                  <a:pos x="72" y="864"/>
                </a:cxn>
                <a:cxn ang="0">
                  <a:pos x="96" y="816"/>
                </a:cxn>
                <a:cxn ang="0">
                  <a:pos x="42" y="786"/>
                </a:cxn>
                <a:cxn ang="0">
                  <a:pos x="18" y="702"/>
                </a:cxn>
                <a:cxn ang="0">
                  <a:pos x="0" y="672"/>
                </a:cxn>
                <a:cxn ang="0">
                  <a:pos x="12" y="600"/>
                </a:cxn>
                <a:cxn ang="0">
                  <a:pos x="30" y="552"/>
                </a:cxn>
                <a:cxn ang="0">
                  <a:pos x="36" y="498"/>
                </a:cxn>
                <a:cxn ang="0">
                  <a:pos x="120" y="420"/>
                </a:cxn>
                <a:cxn ang="0">
                  <a:pos x="132" y="360"/>
                </a:cxn>
                <a:cxn ang="0">
                  <a:pos x="96" y="306"/>
                </a:cxn>
                <a:cxn ang="0">
                  <a:pos x="84" y="252"/>
                </a:cxn>
                <a:cxn ang="0">
                  <a:pos x="96" y="156"/>
                </a:cxn>
                <a:cxn ang="0">
                  <a:pos x="60" y="108"/>
                </a:cxn>
                <a:cxn ang="0">
                  <a:pos x="54" y="30"/>
                </a:cxn>
                <a:cxn ang="0">
                  <a:pos x="234" y="24"/>
                </a:cxn>
                <a:cxn ang="0">
                  <a:pos x="372" y="12"/>
                </a:cxn>
                <a:cxn ang="0">
                  <a:pos x="444" y="0"/>
                </a:cxn>
              </a:cxnLst>
              <a:rect l="0" t="0" r="r" b="b"/>
              <a:pathLst>
                <a:path w="648" h="918">
                  <a:moveTo>
                    <a:pt x="444" y="0"/>
                  </a:moveTo>
                  <a:lnTo>
                    <a:pt x="456" y="0"/>
                  </a:lnTo>
                  <a:lnTo>
                    <a:pt x="468" y="36"/>
                  </a:lnTo>
                  <a:lnTo>
                    <a:pt x="480" y="48"/>
                  </a:lnTo>
                  <a:lnTo>
                    <a:pt x="486" y="72"/>
                  </a:lnTo>
                  <a:lnTo>
                    <a:pt x="528" y="114"/>
                  </a:lnTo>
                  <a:lnTo>
                    <a:pt x="564" y="138"/>
                  </a:lnTo>
                  <a:lnTo>
                    <a:pt x="552" y="174"/>
                  </a:lnTo>
                  <a:lnTo>
                    <a:pt x="552" y="228"/>
                  </a:lnTo>
                  <a:lnTo>
                    <a:pt x="570" y="240"/>
                  </a:lnTo>
                  <a:lnTo>
                    <a:pt x="582" y="240"/>
                  </a:lnTo>
                  <a:lnTo>
                    <a:pt x="588" y="288"/>
                  </a:lnTo>
                  <a:lnTo>
                    <a:pt x="576" y="312"/>
                  </a:lnTo>
                  <a:lnTo>
                    <a:pt x="570" y="330"/>
                  </a:lnTo>
                  <a:lnTo>
                    <a:pt x="588" y="342"/>
                  </a:lnTo>
                  <a:lnTo>
                    <a:pt x="588" y="366"/>
                  </a:lnTo>
                  <a:lnTo>
                    <a:pt x="576" y="384"/>
                  </a:lnTo>
                  <a:lnTo>
                    <a:pt x="588" y="402"/>
                  </a:lnTo>
                  <a:lnTo>
                    <a:pt x="588" y="450"/>
                  </a:lnTo>
                  <a:lnTo>
                    <a:pt x="594" y="474"/>
                  </a:lnTo>
                  <a:lnTo>
                    <a:pt x="600" y="552"/>
                  </a:lnTo>
                  <a:lnTo>
                    <a:pt x="588" y="582"/>
                  </a:lnTo>
                  <a:lnTo>
                    <a:pt x="582" y="600"/>
                  </a:lnTo>
                  <a:lnTo>
                    <a:pt x="576" y="642"/>
                  </a:lnTo>
                  <a:lnTo>
                    <a:pt x="588" y="672"/>
                  </a:lnTo>
                  <a:lnTo>
                    <a:pt x="600" y="708"/>
                  </a:lnTo>
                  <a:lnTo>
                    <a:pt x="612" y="714"/>
                  </a:lnTo>
                  <a:lnTo>
                    <a:pt x="648" y="750"/>
                  </a:lnTo>
                  <a:lnTo>
                    <a:pt x="564" y="762"/>
                  </a:lnTo>
                  <a:lnTo>
                    <a:pt x="492" y="792"/>
                  </a:lnTo>
                  <a:lnTo>
                    <a:pt x="408" y="858"/>
                  </a:lnTo>
                  <a:lnTo>
                    <a:pt x="318" y="864"/>
                  </a:lnTo>
                  <a:lnTo>
                    <a:pt x="186" y="918"/>
                  </a:lnTo>
                  <a:lnTo>
                    <a:pt x="126" y="894"/>
                  </a:lnTo>
                  <a:lnTo>
                    <a:pt x="42" y="888"/>
                  </a:lnTo>
                  <a:lnTo>
                    <a:pt x="36" y="876"/>
                  </a:lnTo>
                  <a:lnTo>
                    <a:pt x="42" y="864"/>
                  </a:lnTo>
                  <a:lnTo>
                    <a:pt x="72" y="864"/>
                  </a:lnTo>
                  <a:lnTo>
                    <a:pt x="96" y="858"/>
                  </a:lnTo>
                  <a:lnTo>
                    <a:pt x="96" y="816"/>
                  </a:lnTo>
                  <a:lnTo>
                    <a:pt x="78" y="798"/>
                  </a:lnTo>
                  <a:lnTo>
                    <a:pt x="42" y="786"/>
                  </a:lnTo>
                  <a:lnTo>
                    <a:pt x="42" y="750"/>
                  </a:lnTo>
                  <a:lnTo>
                    <a:pt x="18" y="702"/>
                  </a:lnTo>
                  <a:lnTo>
                    <a:pt x="0" y="684"/>
                  </a:lnTo>
                  <a:lnTo>
                    <a:pt x="0" y="672"/>
                  </a:lnTo>
                  <a:lnTo>
                    <a:pt x="18" y="660"/>
                  </a:lnTo>
                  <a:lnTo>
                    <a:pt x="12" y="600"/>
                  </a:lnTo>
                  <a:lnTo>
                    <a:pt x="30" y="582"/>
                  </a:lnTo>
                  <a:lnTo>
                    <a:pt x="30" y="552"/>
                  </a:lnTo>
                  <a:lnTo>
                    <a:pt x="42" y="528"/>
                  </a:lnTo>
                  <a:lnTo>
                    <a:pt x="36" y="498"/>
                  </a:lnTo>
                  <a:lnTo>
                    <a:pt x="90" y="438"/>
                  </a:lnTo>
                  <a:lnTo>
                    <a:pt x="120" y="420"/>
                  </a:lnTo>
                  <a:lnTo>
                    <a:pt x="120" y="390"/>
                  </a:lnTo>
                  <a:lnTo>
                    <a:pt x="132" y="360"/>
                  </a:lnTo>
                  <a:lnTo>
                    <a:pt x="120" y="324"/>
                  </a:lnTo>
                  <a:lnTo>
                    <a:pt x="96" y="306"/>
                  </a:lnTo>
                  <a:lnTo>
                    <a:pt x="96" y="282"/>
                  </a:lnTo>
                  <a:lnTo>
                    <a:pt x="84" y="252"/>
                  </a:lnTo>
                  <a:lnTo>
                    <a:pt x="96" y="210"/>
                  </a:lnTo>
                  <a:lnTo>
                    <a:pt x="96" y="156"/>
                  </a:lnTo>
                  <a:lnTo>
                    <a:pt x="78" y="114"/>
                  </a:lnTo>
                  <a:lnTo>
                    <a:pt x="60" y="108"/>
                  </a:lnTo>
                  <a:lnTo>
                    <a:pt x="48" y="60"/>
                  </a:lnTo>
                  <a:lnTo>
                    <a:pt x="54" y="30"/>
                  </a:lnTo>
                  <a:lnTo>
                    <a:pt x="222" y="30"/>
                  </a:lnTo>
                  <a:lnTo>
                    <a:pt x="234" y="24"/>
                  </a:lnTo>
                  <a:lnTo>
                    <a:pt x="312" y="24"/>
                  </a:lnTo>
                  <a:lnTo>
                    <a:pt x="372" y="12"/>
                  </a:lnTo>
                  <a:lnTo>
                    <a:pt x="408" y="12"/>
                  </a:lnTo>
                  <a:lnTo>
                    <a:pt x="44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0" name="Freeform 130">
              <a:extLst>
                <a:ext uri="{FF2B5EF4-FFF2-40B4-BE49-F238E27FC236}">
                  <a16:creationId xmlns:a16="http://schemas.microsoft.com/office/drawing/2014/main" id="{1FC5A9AF-3B9F-4CDD-B5AB-5F954179C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8667" y="4872831"/>
              <a:ext cx="47556" cy="116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0"/>
                </a:cxn>
                <a:cxn ang="0">
                  <a:pos x="168" y="36"/>
                </a:cxn>
                <a:cxn ang="0">
                  <a:pos x="162" y="54"/>
                </a:cxn>
                <a:cxn ang="0">
                  <a:pos x="168" y="96"/>
                </a:cxn>
                <a:cxn ang="0">
                  <a:pos x="210" y="114"/>
                </a:cxn>
                <a:cxn ang="0">
                  <a:pos x="228" y="132"/>
                </a:cxn>
                <a:cxn ang="0">
                  <a:pos x="246" y="138"/>
                </a:cxn>
                <a:cxn ang="0">
                  <a:pos x="276" y="216"/>
                </a:cxn>
                <a:cxn ang="0">
                  <a:pos x="288" y="270"/>
                </a:cxn>
                <a:cxn ang="0">
                  <a:pos x="288" y="312"/>
                </a:cxn>
                <a:cxn ang="0">
                  <a:pos x="300" y="330"/>
                </a:cxn>
                <a:cxn ang="0">
                  <a:pos x="300" y="366"/>
                </a:cxn>
                <a:cxn ang="0">
                  <a:pos x="282" y="384"/>
                </a:cxn>
                <a:cxn ang="0">
                  <a:pos x="282" y="408"/>
                </a:cxn>
                <a:cxn ang="0">
                  <a:pos x="276" y="576"/>
                </a:cxn>
                <a:cxn ang="0">
                  <a:pos x="288" y="612"/>
                </a:cxn>
                <a:cxn ang="0">
                  <a:pos x="288" y="648"/>
                </a:cxn>
                <a:cxn ang="0">
                  <a:pos x="306" y="678"/>
                </a:cxn>
                <a:cxn ang="0">
                  <a:pos x="300" y="708"/>
                </a:cxn>
                <a:cxn ang="0">
                  <a:pos x="288" y="708"/>
                </a:cxn>
                <a:cxn ang="0">
                  <a:pos x="204" y="750"/>
                </a:cxn>
                <a:cxn ang="0">
                  <a:pos x="192" y="750"/>
                </a:cxn>
                <a:cxn ang="0">
                  <a:pos x="156" y="714"/>
                </a:cxn>
                <a:cxn ang="0">
                  <a:pos x="144" y="708"/>
                </a:cxn>
                <a:cxn ang="0">
                  <a:pos x="132" y="672"/>
                </a:cxn>
                <a:cxn ang="0">
                  <a:pos x="120" y="642"/>
                </a:cxn>
                <a:cxn ang="0">
                  <a:pos x="126" y="600"/>
                </a:cxn>
                <a:cxn ang="0">
                  <a:pos x="132" y="582"/>
                </a:cxn>
                <a:cxn ang="0">
                  <a:pos x="144" y="552"/>
                </a:cxn>
                <a:cxn ang="0">
                  <a:pos x="138" y="474"/>
                </a:cxn>
                <a:cxn ang="0">
                  <a:pos x="132" y="450"/>
                </a:cxn>
                <a:cxn ang="0">
                  <a:pos x="132" y="402"/>
                </a:cxn>
                <a:cxn ang="0">
                  <a:pos x="120" y="384"/>
                </a:cxn>
                <a:cxn ang="0">
                  <a:pos x="132" y="366"/>
                </a:cxn>
                <a:cxn ang="0">
                  <a:pos x="132" y="342"/>
                </a:cxn>
                <a:cxn ang="0">
                  <a:pos x="114" y="330"/>
                </a:cxn>
                <a:cxn ang="0">
                  <a:pos x="120" y="312"/>
                </a:cxn>
                <a:cxn ang="0">
                  <a:pos x="132" y="288"/>
                </a:cxn>
                <a:cxn ang="0">
                  <a:pos x="126" y="240"/>
                </a:cxn>
                <a:cxn ang="0">
                  <a:pos x="114" y="240"/>
                </a:cxn>
                <a:cxn ang="0">
                  <a:pos x="96" y="228"/>
                </a:cxn>
                <a:cxn ang="0">
                  <a:pos x="96" y="174"/>
                </a:cxn>
                <a:cxn ang="0">
                  <a:pos x="108" y="138"/>
                </a:cxn>
                <a:cxn ang="0">
                  <a:pos x="72" y="114"/>
                </a:cxn>
                <a:cxn ang="0">
                  <a:pos x="30" y="72"/>
                </a:cxn>
                <a:cxn ang="0">
                  <a:pos x="24" y="48"/>
                </a:cxn>
                <a:cxn ang="0">
                  <a:pos x="12" y="36"/>
                </a:cxn>
                <a:cxn ang="0">
                  <a:pos x="0" y="0"/>
                </a:cxn>
              </a:cxnLst>
              <a:rect l="0" t="0" r="r" b="b"/>
              <a:pathLst>
                <a:path w="306" h="750">
                  <a:moveTo>
                    <a:pt x="0" y="0"/>
                  </a:moveTo>
                  <a:lnTo>
                    <a:pt x="12" y="0"/>
                  </a:lnTo>
                  <a:lnTo>
                    <a:pt x="168" y="36"/>
                  </a:lnTo>
                  <a:lnTo>
                    <a:pt x="162" y="54"/>
                  </a:lnTo>
                  <a:lnTo>
                    <a:pt x="168" y="96"/>
                  </a:lnTo>
                  <a:lnTo>
                    <a:pt x="210" y="114"/>
                  </a:lnTo>
                  <a:lnTo>
                    <a:pt x="228" y="132"/>
                  </a:lnTo>
                  <a:lnTo>
                    <a:pt x="246" y="138"/>
                  </a:lnTo>
                  <a:lnTo>
                    <a:pt x="276" y="216"/>
                  </a:lnTo>
                  <a:lnTo>
                    <a:pt x="288" y="270"/>
                  </a:lnTo>
                  <a:lnTo>
                    <a:pt x="288" y="312"/>
                  </a:lnTo>
                  <a:lnTo>
                    <a:pt x="300" y="330"/>
                  </a:lnTo>
                  <a:lnTo>
                    <a:pt x="300" y="366"/>
                  </a:lnTo>
                  <a:lnTo>
                    <a:pt x="282" y="384"/>
                  </a:lnTo>
                  <a:lnTo>
                    <a:pt x="282" y="408"/>
                  </a:lnTo>
                  <a:lnTo>
                    <a:pt x="276" y="576"/>
                  </a:lnTo>
                  <a:lnTo>
                    <a:pt x="288" y="612"/>
                  </a:lnTo>
                  <a:lnTo>
                    <a:pt x="288" y="648"/>
                  </a:lnTo>
                  <a:lnTo>
                    <a:pt x="306" y="678"/>
                  </a:lnTo>
                  <a:lnTo>
                    <a:pt x="300" y="708"/>
                  </a:lnTo>
                  <a:lnTo>
                    <a:pt x="288" y="708"/>
                  </a:lnTo>
                  <a:lnTo>
                    <a:pt x="204" y="750"/>
                  </a:lnTo>
                  <a:lnTo>
                    <a:pt x="192" y="750"/>
                  </a:lnTo>
                  <a:lnTo>
                    <a:pt x="156" y="714"/>
                  </a:lnTo>
                  <a:lnTo>
                    <a:pt x="144" y="708"/>
                  </a:lnTo>
                  <a:lnTo>
                    <a:pt x="132" y="672"/>
                  </a:lnTo>
                  <a:lnTo>
                    <a:pt x="120" y="642"/>
                  </a:lnTo>
                  <a:lnTo>
                    <a:pt x="126" y="600"/>
                  </a:lnTo>
                  <a:lnTo>
                    <a:pt x="132" y="582"/>
                  </a:lnTo>
                  <a:lnTo>
                    <a:pt x="144" y="552"/>
                  </a:lnTo>
                  <a:lnTo>
                    <a:pt x="138" y="474"/>
                  </a:lnTo>
                  <a:lnTo>
                    <a:pt x="132" y="450"/>
                  </a:lnTo>
                  <a:lnTo>
                    <a:pt x="132" y="402"/>
                  </a:lnTo>
                  <a:lnTo>
                    <a:pt x="120" y="384"/>
                  </a:lnTo>
                  <a:lnTo>
                    <a:pt x="132" y="366"/>
                  </a:lnTo>
                  <a:lnTo>
                    <a:pt x="132" y="342"/>
                  </a:lnTo>
                  <a:lnTo>
                    <a:pt x="114" y="330"/>
                  </a:lnTo>
                  <a:lnTo>
                    <a:pt x="120" y="312"/>
                  </a:lnTo>
                  <a:lnTo>
                    <a:pt x="132" y="288"/>
                  </a:lnTo>
                  <a:lnTo>
                    <a:pt x="126" y="240"/>
                  </a:lnTo>
                  <a:lnTo>
                    <a:pt x="114" y="240"/>
                  </a:lnTo>
                  <a:lnTo>
                    <a:pt x="96" y="228"/>
                  </a:lnTo>
                  <a:lnTo>
                    <a:pt x="96" y="174"/>
                  </a:lnTo>
                  <a:lnTo>
                    <a:pt x="108" y="138"/>
                  </a:lnTo>
                  <a:lnTo>
                    <a:pt x="72" y="114"/>
                  </a:lnTo>
                  <a:lnTo>
                    <a:pt x="30" y="72"/>
                  </a:lnTo>
                  <a:lnTo>
                    <a:pt x="24" y="48"/>
                  </a:lnTo>
                  <a:lnTo>
                    <a:pt x="12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1" name="Freeform 131">
              <a:extLst>
                <a:ext uri="{FF2B5EF4-FFF2-40B4-BE49-F238E27FC236}">
                  <a16:creationId xmlns:a16="http://schemas.microsoft.com/office/drawing/2014/main" id="{E4C04C52-327C-4B71-8BE5-550411B12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3844" y="4842059"/>
              <a:ext cx="74597" cy="141734"/>
            </a:xfrm>
            <a:custGeom>
              <a:avLst/>
              <a:gdLst/>
              <a:ahLst/>
              <a:cxnLst>
                <a:cxn ang="0">
                  <a:pos x="330" y="36"/>
                </a:cxn>
                <a:cxn ang="0">
                  <a:pos x="390" y="78"/>
                </a:cxn>
                <a:cxn ang="0">
                  <a:pos x="420" y="120"/>
                </a:cxn>
                <a:cxn ang="0">
                  <a:pos x="420" y="174"/>
                </a:cxn>
                <a:cxn ang="0">
                  <a:pos x="468" y="240"/>
                </a:cxn>
                <a:cxn ang="0">
                  <a:pos x="474" y="306"/>
                </a:cxn>
                <a:cxn ang="0">
                  <a:pos x="432" y="324"/>
                </a:cxn>
                <a:cxn ang="0">
                  <a:pos x="462" y="366"/>
                </a:cxn>
                <a:cxn ang="0">
                  <a:pos x="432" y="378"/>
                </a:cxn>
                <a:cxn ang="0">
                  <a:pos x="402" y="414"/>
                </a:cxn>
                <a:cxn ang="0">
                  <a:pos x="366" y="474"/>
                </a:cxn>
                <a:cxn ang="0">
                  <a:pos x="336" y="492"/>
                </a:cxn>
                <a:cxn ang="0">
                  <a:pos x="300" y="516"/>
                </a:cxn>
                <a:cxn ang="0">
                  <a:pos x="294" y="588"/>
                </a:cxn>
                <a:cxn ang="0">
                  <a:pos x="300" y="624"/>
                </a:cxn>
                <a:cxn ang="0">
                  <a:pos x="300" y="642"/>
                </a:cxn>
                <a:cxn ang="0">
                  <a:pos x="300" y="678"/>
                </a:cxn>
                <a:cxn ang="0">
                  <a:pos x="306" y="780"/>
                </a:cxn>
                <a:cxn ang="0">
                  <a:pos x="306" y="882"/>
                </a:cxn>
                <a:cxn ang="0">
                  <a:pos x="198" y="912"/>
                </a:cxn>
                <a:cxn ang="0">
                  <a:pos x="144" y="876"/>
                </a:cxn>
                <a:cxn ang="0">
                  <a:pos x="126" y="810"/>
                </a:cxn>
                <a:cxn ang="0">
                  <a:pos x="120" y="606"/>
                </a:cxn>
                <a:cxn ang="0">
                  <a:pos x="138" y="564"/>
                </a:cxn>
                <a:cxn ang="0">
                  <a:pos x="126" y="510"/>
                </a:cxn>
                <a:cxn ang="0">
                  <a:pos x="114" y="414"/>
                </a:cxn>
                <a:cxn ang="0">
                  <a:pos x="66" y="330"/>
                </a:cxn>
                <a:cxn ang="0">
                  <a:pos x="6" y="294"/>
                </a:cxn>
                <a:cxn ang="0">
                  <a:pos x="12" y="222"/>
                </a:cxn>
                <a:cxn ang="0">
                  <a:pos x="48" y="180"/>
                </a:cxn>
                <a:cxn ang="0">
                  <a:pos x="72" y="144"/>
                </a:cxn>
                <a:cxn ang="0">
                  <a:pos x="114" y="132"/>
                </a:cxn>
                <a:cxn ang="0">
                  <a:pos x="192" y="108"/>
                </a:cxn>
                <a:cxn ang="0">
                  <a:pos x="228" y="54"/>
                </a:cxn>
                <a:cxn ang="0">
                  <a:pos x="270" y="42"/>
                </a:cxn>
                <a:cxn ang="0">
                  <a:pos x="276" y="0"/>
                </a:cxn>
              </a:cxnLst>
              <a:rect l="0" t="0" r="r" b="b"/>
              <a:pathLst>
                <a:path w="480" h="912">
                  <a:moveTo>
                    <a:pt x="276" y="0"/>
                  </a:moveTo>
                  <a:lnTo>
                    <a:pt x="330" y="36"/>
                  </a:lnTo>
                  <a:lnTo>
                    <a:pt x="360" y="72"/>
                  </a:lnTo>
                  <a:lnTo>
                    <a:pt x="390" y="78"/>
                  </a:lnTo>
                  <a:lnTo>
                    <a:pt x="426" y="120"/>
                  </a:lnTo>
                  <a:lnTo>
                    <a:pt x="420" y="120"/>
                  </a:lnTo>
                  <a:lnTo>
                    <a:pt x="414" y="150"/>
                  </a:lnTo>
                  <a:lnTo>
                    <a:pt x="420" y="174"/>
                  </a:lnTo>
                  <a:lnTo>
                    <a:pt x="462" y="204"/>
                  </a:lnTo>
                  <a:lnTo>
                    <a:pt x="468" y="240"/>
                  </a:lnTo>
                  <a:lnTo>
                    <a:pt x="480" y="288"/>
                  </a:lnTo>
                  <a:lnTo>
                    <a:pt x="474" y="306"/>
                  </a:lnTo>
                  <a:lnTo>
                    <a:pt x="444" y="306"/>
                  </a:lnTo>
                  <a:lnTo>
                    <a:pt x="432" y="324"/>
                  </a:lnTo>
                  <a:lnTo>
                    <a:pt x="426" y="336"/>
                  </a:lnTo>
                  <a:lnTo>
                    <a:pt x="462" y="366"/>
                  </a:lnTo>
                  <a:lnTo>
                    <a:pt x="450" y="378"/>
                  </a:lnTo>
                  <a:lnTo>
                    <a:pt x="432" y="378"/>
                  </a:lnTo>
                  <a:lnTo>
                    <a:pt x="408" y="396"/>
                  </a:lnTo>
                  <a:lnTo>
                    <a:pt x="402" y="414"/>
                  </a:lnTo>
                  <a:lnTo>
                    <a:pt x="378" y="450"/>
                  </a:lnTo>
                  <a:lnTo>
                    <a:pt x="366" y="474"/>
                  </a:lnTo>
                  <a:lnTo>
                    <a:pt x="354" y="486"/>
                  </a:lnTo>
                  <a:lnTo>
                    <a:pt x="336" y="492"/>
                  </a:lnTo>
                  <a:lnTo>
                    <a:pt x="312" y="498"/>
                  </a:lnTo>
                  <a:lnTo>
                    <a:pt x="300" y="516"/>
                  </a:lnTo>
                  <a:lnTo>
                    <a:pt x="300" y="558"/>
                  </a:lnTo>
                  <a:lnTo>
                    <a:pt x="294" y="588"/>
                  </a:lnTo>
                  <a:lnTo>
                    <a:pt x="294" y="600"/>
                  </a:lnTo>
                  <a:lnTo>
                    <a:pt x="300" y="624"/>
                  </a:lnTo>
                  <a:lnTo>
                    <a:pt x="294" y="636"/>
                  </a:lnTo>
                  <a:lnTo>
                    <a:pt x="300" y="642"/>
                  </a:lnTo>
                  <a:lnTo>
                    <a:pt x="306" y="660"/>
                  </a:lnTo>
                  <a:lnTo>
                    <a:pt x="300" y="678"/>
                  </a:lnTo>
                  <a:lnTo>
                    <a:pt x="306" y="738"/>
                  </a:lnTo>
                  <a:lnTo>
                    <a:pt x="306" y="780"/>
                  </a:lnTo>
                  <a:lnTo>
                    <a:pt x="300" y="852"/>
                  </a:lnTo>
                  <a:lnTo>
                    <a:pt x="306" y="882"/>
                  </a:lnTo>
                  <a:lnTo>
                    <a:pt x="300" y="876"/>
                  </a:lnTo>
                  <a:lnTo>
                    <a:pt x="198" y="912"/>
                  </a:lnTo>
                  <a:lnTo>
                    <a:pt x="138" y="906"/>
                  </a:lnTo>
                  <a:lnTo>
                    <a:pt x="144" y="876"/>
                  </a:lnTo>
                  <a:lnTo>
                    <a:pt x="126" y="846"/>
                  </a:lnTo>
                  <a:lnTo>
                    <a:pt x="126" y="810"/>
                  </a:lnTo>
                  <a:lnTo>
                    <a:pt x="114" y="774"/>
                  </a:lnTo>
                  <a:lnTo>
                    <a:pt x="120" y="606"/>
                  </a:lnTo>
                  <a:lnTo>
                    <a:pt x="120" y="582"/>
                  </a:lnTo>
                  <a:lnTo>
                    <a:pt x="138" y="564"/>
                  </a:lnTo>
                  <a:lnTo>
                    <a:pt x="138" y="528"/>
                  </a:lnTo>
                  <a:lnTo>
                    <a:pt x="126" y="510"/>
                  </a:lnTo>
                  <a:lnTo>
                    <a:pt x="126" y="468"/>
                  </a:lnTo>
                  <a:lnTo>
                    <a:pt x="114" y="414"/>
                  </a:lnTo>
                  <a:lnTo>
                    <a:pt x="84" y="336"/>
                  </a:lnTo>
                  <a:lnTo>
                    <a:pt x="66" y="330"/>
                  </a:lnTo>
                  <a:lnTo>
                    <a:pt x="48" y="312"/>
                  </a:lnTo>
                  <a:lnTo>
                    <a:pt x="6" y="294"/>
                  </a:lnTo>
                  <a:lnTo>
                    <a:pt x="0" y="252"/>
                  </a:lnTo>
                  <a:lnTo>
                    <a:pt x="12" y="222"/>
                  </a:lnTo>
                  <a:lnTo>
                    <a:pt x="54" y="210"/>
                  </a:lnTo>
                  <a:lnTo>
                    <a:pt x="48" y="180"/>
                  </a:lnTo>
                  <a:lnTo>
                    <a:pt x="72" y="168"/>
                  </a:lnTo>
                  <a:lnTo>
                    <a:pt x="72" y="144"/>
                  </a:lnTo>
                  <a:lnTo>
                    <a:pt x="102" y="126"/>
                  </a:lnTo>
                  <a:lnTo>
                    <a:pt x="114" y="132"/>
                  </a:lnTo>
                  <a:lnTo>
                    <a:pt x="168" y="114"/>
                  </a:lnTo>
                  <a:lnTo>
                    <a:pt x="192" y="108"/>
                  </a:lnTo>
                  <a:lnTo>
                    <a:pt x="228" y="72"/>
                  </a:lnTo>
                  <a:lnTo>
                    <a:pt x="228" y="54"/>
                  </a:lnTo>
                  <a:lnTo>
                    <a:pt x="240" y="48"/>
                  </a:lnTo>
                  <a:lnTo>
                    <a:pt x="270" y="42"/>
                  </a:lnTo>
                  <a:lnTo>
                    <a:pt x="264" y="24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2" name="Freeform 132">
              <a:extLst>
                <a:ext uri="{FF2B5EF4-FFF2-40B4-BE49-F238E27FC236}">
                  <a16:creationId xmlns:a16="http://schemas.microsoft.com/office/drawing/2014/main" id="{D51CBD8D-9171-425E-8A72-0F70829DE4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56798" y="4598687"/>
              <a:ext cx="278806" cy="359929"/>
            </a:xfrm>
            <a:custGeom>
              <a:avLst/>
              <a:gdLst/>
              <a:ahLst/>
              <a:cxnLst>
                <a:cxn ang="0">
                  <a:pos x="12" y="1524"/>
                </a:cxn>
                <a:cxn ang="0">
                  <a:pos x="546" y="0"/>
                </a:cxn>
                <a:cxn ang="0">
                  <a:pos x="1770" y="1128"/>
                </a:cxn>
                <a:cxn ang="0">
                  <a:pos x="1680" y="1128"/>
                </a:cxn>
                <a:cxn ang="0">
                  <a:pos x="1668" y="1206"/>
                </a:cxn>
                <a:cxn ang="0">
                  <a:pos x="1584" y="1296"/>
                </a:cxn>
                <a:cxn ang="0">
                  <a:pos x="1578" y="1356"/>
                </a:cxn>
                <a:cxn ang="0">
                  <a:pos x="1524" y="1422"/>
                </a:cxn>
                <a:cxn ang="0">
                  <a:pos x="1536" y="1488"/>
                </a:cxn>
                <a:cxn ang="0">
                  <a:pos x="1512" y="1584"/>
                </a:cxn>
                <a:cxn ang="0">
                  <a:pos x="1566" y="1584"/>
                </a:cxn>
                <a:cxn ang="0">
                  <a:pos x="1554" y="1626"/>
                </a:cxn>
                <a:cxn ang="0">
                  <a:pos x="1578" y="1710"/>
                </a:cxn>
                <a:cxn ang="0">
                  <a:pos x="1638" y="1764"/>
                </a:cxn>
                <a:cxn ang="0">
                  <a:pos x="1590" y="1818"/>
                </a:cxn>
                <a:cxn ang="0">
                  <a:pos x="1506" y="1824"/>
                </a:cxn>
                <a:cxn ang="0">
                  <a:pos x="1458" y="1884"/>
                </a:cxn>
                <a:cxn ang="0">
                  <a:pos x="1398" y="1932"/>
                </a:cxn>
                <a:cxn ang="0">
                  <a:pos x="1368" y="1968"/>
                </a:cxn>
                <a:cxn ang="0">
                  <a:pos x="1344" y="2028"/>
                </a:cxn>
                <a:cxn ang="0">
                  <a:pos x="1278" y="2076"/>
                </a:cxn>
                <a:cxn ang="0">
                  <a:pos x="1140" y="2082"/>
                </a:cxn>
                <a:cxn ang="0">
                  <a:pos x="1038" y="2088"/>
                </a:cxn>
                <a:cxn ang="0">
                  <a:pos x="1074" y="2136"/>
                </a:cxn>
                <a:cxn ang="0">
                  <a:pos x="1014" y="2202"/>
                </a:cxn>
                <a:cxn ang="0">
                  <a:pos x="846" y="2244"/>
                </a:cxn>
                <a:cxn ang="0">
                  <a:pos x="738" y="2292"/>
                </a:cxn>
                <a:cxn ang="0">
                  <a:pos x="696" y="2238"/>
                </a:cxn>
                <a:cxn ang="0">
                  <a:pos x="660" y="2310"/>
                </a:cxn>
                <a:cxn ang="0">
                  <a:pos x="564" y="2316"/>
                </a:cxn>
                <a:cxn ang="0">
                  <a:pos x="540" y="2250"/>
                </a:cxn>
                <a:cxn ang="0">
                  <a:pos x="414" y="2106"/>
                </a:cxn>
                <a:cxn ang="0">
                  <a:pos x="324" y="2034"/>
                </a:cxn>
                <a:cxn ang="0">
                  <a:pos x="300" y="1986"/>
                </a:cxn>
                <a:cxn ang="0">
                  <a:pos x="336" y="1944"/>
                </a:cxn>
                <a:cxn ang="0">
                  <a:pos x="480" y="1950"/>
                </a:cxn>
                <a:cxn ang="0">
                  <a:pos x="534" y="1950"/>
                </a:cxn>
                <a:cxn ang="0">
                  <a:pos x="474" y="1890"/>
                </a:cxn>
                <a:cxn ang="0">
                  <a:pos x="420" y="1812"/>
                </a:cxn>
                <a:cxn ang="0">
                  <a:pos x="432" y="1746"/>
                </a:cxn>
                <a:cxn ang="0">
                  <a:pos x="444" y="1698"/>
                </a:cxn>
                <a:cxn ang="0">
                  <a:pos x="408" y="1620"/>
                </a:cxn>
                <a:cxn ang="0">
                  <a:pos x="288" y="1518"/>
                </a:cxn>
                <a:cxn ang="0">
                  <a:pos x="204" y="1428"/>
                </a:cxn>
                <a:cxn ang="0">
                  <a:pos x="210" y="1236"/>
                </a:cxn>
                <a:cxn ang="0">
                  <a:pos x="492" y="978"/>
                </a:cxn>
                <a:cxn ang="0">
                  <a:pos x="552" y="492"/>
                </a:cxn>
                <a:cxn ang="0">
                  <a:pos x="462" y="312"/>
                </a:cxn>
                <a:cxn ang="0">
                  <a:pos x="372" y="66"/>
                </a:cxn>
              </a:cxnLst>
              <a:rect l="0" t="0" r="r" b="b"/>
              <a:pathLst>
                <a:path w="1794" h="2316">
                  <a:moveTo>
                    <a:pt x="48" y="1500"/>
                  </a:moveTo>
                  <a:lnTo>
                    <a:pt x="36" y="1518"/>
                  </a:lnTo>
                  <a:lnTo>
                    <a:pt x="12" y="1524"/>
                  </a:lnTo>
                  <a:lnTo>
                    <a:pt x="0" y="1512"/>
                  </a:lnTo>
                  <a:lnTo>
                    <a:pt x="48" y="1500"/>
                  </a:lnTo>
                  <a:close/>
                  <a:moveTo>
                    <a:pt x="546" y="0"/>
                  </a:moveTo>
                  <a:lnTo>
                    <a:pt x="1782" y="570"/>
                  </a:lnTo>
                  <a:lnTo>
                    <a:pt x="1794" y="1122"/>
                  </a:lnTo>
                  <a:lnTo>
                    <a:pt x="1770" y="1128"/>
                  </a:lnTo>
                  <a:lnTo>
                    <a:pt x="1746" y="1146"/>
                  </a:lnTo>
                  <a:lnTo>
                    <a:pt x="1716" y="1128"/>
                  </a:lnTo>
                  <a:lnTo>
                    <a:pt x="1680" y="1128"/>
                  </a:lnTo>
                  <a:lnTo>
                    <a:pt x="1650" y="1152"/>
                  </a:lnTo>
                  <a:lnTo>
                    <a:pt x="1650" y="1188"/>
                  </a:lnTo>
                  <a:lnTo>
                    <a:pt x="1668" y="1206"/>
                  </a:lnTo>
                  <a:lnTo>
                    <a:pt x="1650" y="1236"/>
                  </a:lnTo>
                  <a:lnTo>
                    <a:pt x="1602" y="1296"/>
                  </a:lnTo>
                  <a:lnTo>
                    <a:pt x="1584" y="1296"/>
                  </a:lnTo>
                  <a:lnTo>
                    <a:pt x="1554" y="1320"/>
                  </a:lnTo>
                  <a:lnTo>
                    <a:pt x="1560" y="1338"/>
                  </a:lnTo>
                  <a:lnTo>
                    <a:pt x="1578" y="1356"/>
                  </a:lnTo>
                  <a:lnTo>
                    <a:pt x="1560" y="1386"/>
                  </a:lnTo>
                  <a:lnTo>
                    <a:pt x="1530" y="1404"/>
                  </a:lnTo>
                  <a:lnTo>
                    <a:pt x="1524" y="1422"/>
                  </a:lnTo>
                  <a:lnTo>
                    <a:pt x="1548" y="1434"/>
                  </a:lnTo>
                  <a:lnTo>
                    <a:pt x="1554" y="1464"/>
                  </a:lnTo>
                  <a:lnTo>
                    <a:pt x="1536" y="1488"/>
                  </a:lnTo>
                  <a:lnTo>
                    <a:pt x="1488" y="1530"/>
                  </a:lnTo>
                  <a:lnTo>
                    <a:pt x="1488" y="1566"/>
                  </a:lnTo>
                  <a:lnTo>
                    <a:pt x="1512" y="1584"/>
                  </a:lnTo>
                  <a:lnTo>
                    <a:pt x="1548" y="1560"/>
                  </a:lnTo>
                  <a:lnTo>
                    <a:pt x="1566" y="1560"/>
                  </a:lnTo>
                  <a:lnTo>
                    <a:pt x="1566" y="1584"/>
                  </a:lnTo>
                  <a:lnTo>
                    <a:pt x="1548" y="1590"/>
                  </a:lnTo>
                  <a:lnTo>
                    <a:pt x="1566" y="1608"/>
                  </a:lnTo>
                  <a:lnTo>
                    <a:pt x="1554" y="1626"/>
                  </a:lnTo>
                  <a:lnTo>
                    <a:pt x="1572" y="1650"/>
                  </a:lnTo>
                  <a:lnTo>
                    <a:pt x="1572" y="1686"/>
                  </a:lnTo>
                  <a:lnTo>
                    <a:pt x="1578" y="1710"/>
                  </a:lnTo>
                  <a:lnTo>
                    <a:pt x="1632" y="1722"/>
                  </a:lnTo>
                  <a:lnTo>
                    <a:pt x="1650" y="1746"/>
                  </a:lnTo>
                  <a:lnTo>
                    <a:pt x="1638" y="1764"/>
                  </a:lnTo>
                  <a:lnTo>
                    <a:pt x="1638" y="1782"/>
                  </a:lnTo>
                  <a:lnTo>
                    <a:pt x="1626" y="1800"/>
                  </a:lnTo>
                  <a:lnTo>
                    <a:pt x="1590" y="1818"/>
                  </a:lnTo>
                  <a:lnTo>
                    <a:pt x="1566" y="1806"/>
                  </a:lnTo>
                  <a:lnTo>
                    <a:pt x="1530" y="1806"/>
                  </a:lnTo>
                  <a:lnTo>
                    <a:pt x="1506" y="1824"/>
                  </a:lnTo>
                  <a:lnTo>
                    <a:pt x="1464" y="1842"/>
                  </a:lnTo>
                  <a:lnTo>
                    <a:pt x="1458" y="1866"/>
                  </a:lnTo>
                  <a:lnTo>
                    <a:pt x="1458" y="1884"/>
                  </a:lnTo>
                  <a:lnTo>
                    <a:pt x="1440" y="1890"/>
                  </a:lnTo>
                  <a:lnTo>
                    <a:pt x="1416" y="1932"/>
                  </a:lnTo>
                  <a:lnTo>
                    <a:pt x="1398" y="1932"/>
                  </a:lnTo>
                  <a:lnTo>
                    <a:pt x="1386" y="1926"/>
                  </a:lnTo>
                  <a:lnTo>
                    <a:pt x="1362" y="1944"/>
                  </a:lnTo>
                  <a:lnTo>
                    <a:pt x="1368" y="1968"/>
                  </a:lnTo>
                  <a:lnTo>
                    <a:pt x="1344" y="1980"/>
                  </a:lnTo>
                  <a:lnTo>
                    <a:pt x="1338" y="2004"/>
                  </a:lnTo>
                  <a:lnTo>
                    <a:pt x="1344" y="2028"/>
                  </a:lnTo>
                  <a:lnTo>
                    <a:pt x="1332" y="2046"/>
                  </a:lnTo>
                  <a:lnTo>
                    <a:pt x="1308" y="2058"/>
                  </a:lnTo>
                  <a:lnTo>
                    <a:pt x="1278" y="2076"/>
                  </a:lnTo>
                  <a:lnTo>
                    <a:pt x="1224" y="2082"/>
                  </a:lnTo>
                  <a:lnTo>
                    <a:pt x="1182" y="2088"/>
                  </a:lnTo>
                  <a:lnTo>
                    <a:pt x="1140" y="2082"/>
                  </a:lnTo>
                  <a:lnTo>
                    <a:pt x="1116" y="2076"/>
                  </a:lnTo>
                  <a:lnTo>
                    <a:pt x="1056" y="2076"/>
                  </a:lnTo>
                  <a:lnTo>
                    <a:pt x="1038" y="2088"/>
                  </a:lnTo>
                  <a:lnTo>
                    <a:pt x="1032" y="2106"/>
                  </a:lnTo>
                  <a:lnTo>
                    <a:pt x="1056" y="2136"/>
                  </a:lnTo>
                  <a:lnTo>
                    <a:pt x="1074" y="2136"/>
                  </a:lnTo>
                  <a:lnTo>
                    <a:pt x="1080" y="2154"/>
                  </a:lnTo>
                  <a:lnTo>
                    <a:pt x="1038" y="2184"/>
                  </a:lnTo>
                  <a:lnTo>
                    <a:pt x="1014" y="2202"/>
                  </a:lnTo>
                  <a:lnTo>
                    <a:pt x="978" y="2202"/>
                  </a:lnTo>
                  <a:lnTo>
                    <a:pt x="882" y="2220"/>
                  </a:lnTo>
                  <a:lnTo>
                    <a:pt x="846" y="2244"/>
                  </a:lnTo>
                  <a:lnTo>
                    <a:pt x="804" y="2262"/>
                  </a:lnTo>
                  <a:lnTo>
                    <a:pt x="762" y="2292"/>
                  </a:lnTo>
                  <a:lnTo>
                    <a:pt x="738" y="2292"/>
                  </a:lnTo>
                  <a:lnTo>
                    <a:pt x="720" y="2280"/>
                  </a:lnTo>
                  <a:lnTo>
                    <a:pt x="714" y="2250"/>
                  </a:lnTo>
                  <a:lnTo>
                    <a:pt x="696" y="2238"/>
                  </a:lnTo>
                  <a:lnTo>
                    <a:pt x="678" y="2250"/>
                  </a:lnTo>
                  <a:lnTo>
                    <a:pt x="678" y="2280"/>
                  </a:lnTo>
                  <a:lnTo>
                    <a:pt x="660" y="2310"/>
                  </a:lnTo>
                  <a:lnTo>
                    <a:pt x="618" y="2310"/>
                  </a:lnTo>
                  <a:lnTo>
                    <a:pt x="594" y="2316"/>
                  </a:lnTo>
                  <a:lnTo>
                    <a:pt x="564" y="2316"/>
                  </a:lnTo>
                  <a:lnTo>
                    <a:pt x="558" y="2292"/>
                  </a:lnTo>
                  <a:lnTo>
                    <a:pt x="540" y="2274"/>
                  </a:lnTo>
                  <a:lnTo>
                    <a:pt x="540" y="2250"/>
                  </a:lnTo>
                  <a:lnTo>
                    <a:pt x="510" y="2214"/>
                  </a:lnTo>
                  <a:lnTo>
                    <a:pt x="486" y="2178"/>
                  </a:lnTo>
                  <a:lnTo>
                    <a:pt x="414" y="2106"/>
                  </a:lnTo>
                  <a:lnTo>
                    <a:pt x="354" y="2058"/>
                  </a:lnTo>
                  <a:lnTo>
                    <a:pt x="330" y="2052"/>
                  </a:lnTo>
                  <a:lnTo>
                    <a:pt x="324" y="2034"/>
                  </a:lnTo>
                  <a:lnTo>
                    <a:pt x="306" y="2028"/>
                  </a:lnTo>
                  <a:lnTo>
                    <a:pt x="300" y="2010"/>
                  </a:lnTo>
                  <a:lnTo>
                    <a:pt x="300" y="1986"/>
                  </a:lnTo>
                  <a:lnTo>
                    <a:pt x="312" y="1974"/>
                  </a:lnTo>
                  <a:lnTo>
                    <a:pt x="312" y="1950"/>
                  </a:lnTo>
                  <a:lnTo>
                    <a:pt x="336" y="1944"/>
                  </a:lnTo>
                  <a:lnTo>
                    <a:pt x="360" y="1944"/>
                  </a:lnTo>
                  <a:lnTo>
                    <a:pt x="378" y="1950"/>
                  </a:lnTo>
                  <a:lnTo>
                    <a:pt x="480" y="1950"/>
                  </a:lnTo>
                  <a:lnTo>
                    <a:pt x="498" y="1962"/>
                  </a:lnTo>
                  <a:lnTo>
                    <a:pt x="516" y="1962"/>
                  </a:lnTo>
                  <a:lnTo>
                    <a:pt x="534" y="1950"/>
                  </a:lnTo>
                  <a:lnTo>
                    <a:pt x="522" y="1950"/>
                  </a:lnTo>
                  <a:lnTo>
                    <a:pt x="480" y="1920"/>
                  </a:lnTo>
                  <a:lnTo>
                    <a:pt x="474" y="1890"/>
                  </a:lnTo>
                  <a:lnTo>
                    <a:pt x="450" y="1878"/>
                  </a:lnTo>
                  <a:lnTo>
                    <a:pt x="420" y="1842"/>
                  </a:lnTo>
                  <a:lnTo>
                    <a:pt x="420" y="1812"/>
                  </a:lnTo>
                  <a:lnTo>
                    <a:pt x="438" y="1800"/>
                  </a:lnTo>
                  <a:lnTo>
                    <a:pt x="450" y="1764"/>
                  </a:lnTo>
                  <a:lnTo>
                    <a:pt x="432" y="1746"/>
                  </a:lnTo>
                  <a:lnTo>
                    <a:pt x="432" y="1734"/>
                  </a:lnTo>
                  <a:lnTo>
                    <a:pt x="444" y="1716"/>
                  </a:lnTo>
                  <a:lnTo>
                    <a:pt x="444" y="1698"/>
                  </a:lnTo>
                  <a:lnTo>
                    <a:pt x="426" y="1662"/>
                  </a:lnTo>
                  <a:lnTo>
                    <a:pt x="420" y="1638"/>
                  </a:lnTo>
                  <a:lnTo>
                    <a:pt x="408" y="1620"/>
                  </a:lnTo>
                  <a:lnTo>
                    <a:pt x="396" y="1584"/>
                  </a:lnTo>
                  <a:lnTo>
                    <a:pt x="366" y="1554"/>
                  </a:lnTo>
                  <a:lnTo>
                    <a:pt x="288" y="1518"/>
                  </a:lnTo>
                  <a:lnTo>
                    <a:pt x="264" y="1482"/>
                  </a:lnTo>
                  <a:lnTo>
                    <a:pt x="222" y="1434"/>
                  </a:lnTo>
                  <a:lnTo>
                    <a:pt x="204" y="1428"/>
                  </a:lnTo>
                  <a:lnTo>
                    <a:pt x="192" y="1254"/>
                  </a:lnTo>
                  <a:lnTo>
                    <a:pt x="198" y="1236"/>
                  </a:lnTo>
                  <a:lnTo>
                    <a:pt x="210" y="1236"/>
                  </a:lnTo>
                  <a:lnTo>
                    <a:pt x="228" y="1230"/>
                  </a:lnTo>
                  <a:lnTo>
                    <a:pt x="234" y="1218"/>
                  </a:lnTo>
                  <a:lnTo>
                    <a:pt x="492" y="978"/>
                  </a:lnTo>
                  <a:lnTo>
                    <a:pt x="486" y="774"/>
                  </a:lnTo>
                  <a:lnTo>
                    <a:pt x="528" y="516"/>
                  </a:lnTo>
                  <a:lnTo>
                    <a:pt x="552" y="492"/>
                  </a:lnTo>
                  <a:lnTo>
                    <a:pt x="552" y="444"/>
                  </a:lnTo>
                  <a:lnTo>
                    <a:pt x="450" y="330"/>
                  </a:lnTo>
                  <a:lnTo>
                    <a:pt x="462" y="312"/>
                  </a:lnTo>
                  <a:lnTo>
                    <a:pt x="462" y="276"/>
                  </a:lnTo>
                  <a:lnTo>
                    <a:pt x="390" y="84"/>
                  </a:lnTo>
                  <a:lnTo>
                    <a:pt x="372" y="66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3" name="Freeform 133">
              <a:extLst>
                <a:ext uri="{FF2B5EF4-FFF2-40B4-BE49-F238E27FC236}">
                  <a16:creationId xmlns:a16="http://schemas.microsoft.com/office/drawing/2014/main" id="{4E459760-0DEB-4BA9-8135-91388E09F12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7059" y="4604281"/>
              <a:ext cx="365524" cy="256426"/>
            </a:xfrm>
            <a:custGeom>
              <a:avLst/>
              <a:gdLst/>
              <a:ahLst/>
              <a:cxnLst>
                <a:cxn ang="0">
                  <a:pos x="2010" y="60"/>
                </a:cxn>
                <a:cxn ang="0">
                  <a:pos x="2172" y="30"/>
                </a:cxn>
                <a:cxn ang="0">
                  <a:pos x="2262" y="240"/>
                </a:cxn>
                <a:cxn ang="0">
                  <a:pos x="2250" y="294"/>
                </a:cxn>
                <a:cxn ang="0">
                  <a:pos x="2352" y="456"/>
                </a:cxn>
                <a:cxn ang="0">
                  <a:pos x="2286" y="738"/>
                </a:cxn>
                <a:cxn ang="0">
                  <a:pos x="2034" y="1182"/>
                </a:cxn>
                <a:cxn ang="0">
                  <a:pos x="2010" y="1200"/>
                </a:cxn>
                <a:cxn ang="0">
                  <a:pos x="1992" y="1218"/>
                </a:cxn>
                <a:cxn ang="0">
                  <a:pos x="1974" y="1386"/>
                </a:cxn>
                <a:cxn ang="0">
                  <a:pos x="1950" y="1428"/>
                </a:cxn>
                <a:cxn ang="0">
                  <a:pos x="1914" y="1422"/>
                </a:cxn>
                <a:cxn ang="0">
                  <a:pos x="1884" y="1446"/>
                </a:cxn>
                <a:cxn ang="0">
                  <a:pos x="1848" y="1464"/>
                </a:cxn>
                <a:cxn ang="0">
                  <a:pos x="1782" y="1464"/>
                </a:cxn>
                <a:cxn ang="0">
                  <a:pos x="1692" y="1446"/>
                </a:cxn>
                <a:cxn ang="0">
                  <a:pos x="1590" y="1452"/>
                </a:cxn>
                <a:cxn ang="0">
                  <a:pos x="1476" y="1452"/>
                </a:cxn>
                <a:cxn ang="0">
                  <a:pos x="1398" y="1524"/>
                </a:cxn>
                <a:cxn ang="0">
                  <a:pos x="1308" y="1500"/>
                </a:cxn>
                <a:cxn ang="0">
                  <a:pos x="1224" y="1470"/>
                </a:cxn>
                <a:cxn ang="0">
                  <a:pos x="1194" y="1452"/>
                </a:cxn>
                <a:cxn ang="0">
                  <a:pos x="1146" y="1428"/>
                </a:cxn>
                <a:cxn ang="0">
                  <a:pos x="1068" y="1452"/>
                </a:cxn>
                <a:cxn ang="0">
                  <a:pos x="1032" y="1476"/>
                </a:cxn>
                <a:cxn ang="0">
                  <a:pos x="984" y="1464"/>
                </a:cxn>
                <a:cxn ang="0">
                  <a:pos x="936" y="1404"/>
                </a:cxn>
                <a:cxn ang="0">
                  <a:pos x="870" y="1386"/>
                </a:cxn>
                <a:cxn ang="0">
                  <a:pos x="804" y="1368"/>
                </a:cxn>
                <a:cxn ang="0">
                  <a:pos x="762" y="1362"/>
                </a:cxn>
                <a:cxn ang="0">
                  <a:pos x="666" y="1374"/>
                </a:cxn>
                <a:cxn ang="0">
                  <a:pos x="624" y="1386"/>
                </a:cxn>
                <a:cxn ang="0">
                  <a:pos x="570" y="1416"/>
                </a:cxn>
                <a:cxn ang="0">
                  <a:pos x="576" y="1440"/>
                </a:cxn>
                <a:cxn ang="0">
                  <a:pos x="570" y="1488"/>
                </a:cxn>
                <a:cxn ang="0">
                  <a:pos x="588" y="1518"/>
                </a:cxn>
                <a:cxn ang="0">
                  <a:pos x="528" y="1548"/>
                </a:cxn>
                <a:cxn ang="0">
                  <a:pos x="522" y="1578"/>
                </a:cxn>
                <a:cxn ang="0">
                  <a:pos x="558" y="1620"/>
                </a:cxn>
                <a:cxn ang="0">
                  <a:pos x="534" y="1650"/>
                </a:cxn>
                <a:cxn ang="0">
                  <a:pos x="468" y="1602"/>
                </a:cxn>
                <a:cxn ang="0">
                  <a:pos x="384" y="1530"/>
                </a:cxn>
                <a:cxn ang="0">
                  <a:pos x="378" y="1572"/>
                </a:cxn>
                <a:cxn ang="0">
                  <a:pos x="324" y="1584"/>
                </a:cxn>
                <a:cxn ang="0">
                  <a:pos x="306" y="1524"/>
                </a:cxn>
                <a:cxn ang="0">
                  <a:pos x="294" y="1482"/>
                </a:cxn>
                <a:cxn ang="0">
                  <a:pos x="270" y="1458"/>
                </a:cxn>
                <a:cxn ang="0">
                  <a:pos x="150" y="1452"/>
                </a:cxn>
                <a:cxn ang="0">
                  <a:pos x="0" y="1308"/>
                </a:cxn>
                <a:cxn ang="0">
                  <a:pos x="24" y="1242"/>
                </a:cxn>
                <a:cxn ang="0">
                  <a:pos x="36" y="1182"/>
                </a:cxn>
                <a:cxn ang="0">
                  <a:pos x="180" y="1182"/>
                </a:cxn>
                <a:cxn ang="0">
                  <a:pos x="258" y="1170"/>
                </a:cxn>
                <a:cxn ang="0">
                  <a:pos x="396" y="1140"/>
                </a:cxn>
                <a:cxn ang="0">
                  <a:pos x="486" y="1116"/>
                </a:cxn>
                <a:cxn ang="0">
                  <a:pos x="576" y="1050"/>
                </a:cxn>
                <a:cxn ang="0">
                  <a:pos x="606" y="984"/>
                </a:cxn>
                <a:cxn ang="0">
                  <a:pos x="624" y="594"/>
                </a:cxn>
                <a:cxn ang="0">
                  <a:pos x="1050" y="384"/>
                </a:cxn>
              </a:cxnLst>
              <a:rect l="0" t="0" r="r" b="b"/>
              <a:pathLst>
                <a:path w="2352" h="1650">
                  <a:moveTo>
                    <a:pt x="1740" y="0"/>
                  </a:moveTo>
                  <a:lnTo>
                    <a:pt x="2010" y="60"/>
                  </a:lnTo>
                  <a:lnTo>
                    <a:pt x="2034" y="84"/>
                  </a:lnTo>
                  <a:lnTo>
                    <a:pt x="2172" y="30"/>
                  </a:lnTo>
                  <a:lnTo>
                    <a:pt x="2190" y="48"/>
                  </a:lnTo>
                  <a:lnTo>
                    <a:pt x="2262" y="240"/>
                  </a:lnTo>
                  <a:lnTo>
                    <a:pt x="2262" y="276"/>
                  </a:lnTo>
                  <a:lnTo>
                    <a:pt x="2250" y="294"/>
                  </a:lnTo>
                  <a:lnTo>
                    <a:pt x="2352" y="408"/>
                  </a:lnTo>
                  <a:lnTo>
                    <a:pt x="2352" y="456"/>
                  </a:lnTo>
                  <a:lnTo>
                    <a:pt x="2328" y="480"/>
                  </a:lnTo>
                  <a:lnTo>
                    <a:pt x="2286" y="738"/>
                  </a:lnTo>
                  <a:lnTo>
                    <a:pt x="2292" y="942"/>
                  </a:lnTo>
                  <a:lnTo>
                    <a:pt x="2034" y="1182"/>
                  </a:lnTo>
                  <a:lnTo>
                    <a:pt x="2028" y="1194"/>
                  </a:lnTo>
                  <a:lnTo>
                    <a:pt x="2010" y="1200"/>
                  </a:lnTo>
                  <a:lnTo>
                    <a:pt x="1998" y="1200"/>
                  </a:lnTo>
                  <a:lnTo>
                    <a:pt x="1992" y="1218"/>
                  </a:lnTo>
                  <a:lnTo>
                    <a:pt x="2004" y="1392"/>
                  </a:lnTo>
                  <a:lnTo>
                    <a:pt x="1974" y="1386"/>
                  </a:lnTo>
                  <a:lnTo>
                    <a:pt x="1956" y="1410"/>
                  </a:lnTo>
                  <a:lnTo>
                    <a:pt x="1950" y="1428"/>
                  </a:lnTo>
                  <a:lnTo>
                    <a:pt x="1938" y="1434"/>
                  </a:lnTo>
                  <a:lnTo>
                    <a:pt x="1914" y="1422"/>
                  </a:lnTo>
                  <a:lnTo>
                    <a:pt x="1896" y="1428"/>
                  </a:lnTo>
                  <a:lnTo>
                    <a:pt x="1884" y="1446"/>
                  </a:lnTo>
                  <a:lnTo>
                    <a:pt x="1854" y="1458"/>
                  </a:lnTo>
                  <a:lnTo>
                    <a:pt x="1848" y="1464"/>
                  </a:lnTo>
                  <a:lnTo>
                    <a:pt x="1800" y="1476"/>
                  </a:lnTo>
                  <a:lnTo>
                    <a:pt x="1782" y="1464"/>
                  </a:lnTo>
                  <a:lnTo>
                    <a:pt x="1740" y="1464"/>
                  </a:lnTo>
                  <a:lnTo>
                    <a:pt x="1692" y="1446"/>
                  </a:lnTo>
                  <a:lnTo>
                    <a:pt x="1620" y="1434"/>
                  </a:lnTo>
                  <a:lnTo>
                    <a:pt x="1590" y="1452"/>
                  </a:lnTo>
                  <a:lnTo>
                    <a:pt x="1506" y="1446"/>
                  </a:lnTo>
                  <a:lnTo>
                    <a:pt x="1476" y="1452"/>
                  </a:lnTo>
                  <a:lnTo>
                    <a:pt x="1434" y="1506"/>
                  </a:lnTo>
                  <a:lnTo>
                    <a:pt x="1398" y="1524"/>
                  </a:lnTo>
                  <a:lnTo>
                    <a:pt x="1368" y="1518"/>
                  </a:lnTo>
                  <a:lnTo>
                    <a:pt x="1308" y="1500"/>
                  </a:lnTo>
                  <a:lnTo>
                    <a:pt x="1278" y="1494"/>
                  </a:lnTo>
                  <a:lnTo>
                    <a:pt x="1224" y="1470"/>
                  </a:lnTo>
                  <a:lnTo>
                    <a:pt x="1194" y="1458"/>
                  </a:lnTo>
                  <a:lnTo>
                    <a:pt x="1194" y="1452"/>
                  </a:lnTo>
                  <a:lnTo>
                    <a:pt x="1170" y="1434"/>
                  </a:lnTo>
                  <a:lnTo>
                    <a:pt x="1146" y="1428"/>
                  </a:lnTo>
                  <a:lnTo>
                    <a:pt x="1140" y="1434"/>
                  </a:lnTo>
                  <a:lnTo>
                    <a:pt x="1068" y="1452"/>
                  </a:lnTo>
                  <a:lnTo>
                    <a:pt x="1050" y="1458"/>
                  </a:lnTo>
                  <a:lnTo>
                    <a:pt x="1032" y="1476"/>
                  </a:lnTo>
                  <a:lnTo>
                    <a:pt x="1014" y="1482"/>
                  </a:lnTo>
                  <a:lnTo>
                    <a:pt x="984" y="1464"/>
                  </a:lnTo>
                  <a:lnTo>
                    <a:pt x="954" y="1416"/>
                  </a:lnTo>
                  <a:lnTo>
                    <a:pt x="936" y="1404"/>
                  </a:lnTo>
                  <a:lnTo>
                    <a:pt x="894" y="1386"/>
                  </a:lnTo>
                  <a:lnTo>
                    <a:pt x="870" y="1386"/>
                  </a:lnTo>
                  <a:lnTo>
                    <a:pt x="846" y="1374"/>
                  </a:lnTo>
                  <a:lnTo>
                    <a:pt x="804" y="1368"/>
                  </a:lnTo>
                  <a:lnTo>
                    <a:pt x="792" y="1362"/>
                  </a:lnTo>
                  <a:lnTo>
                    <a:pt x="762" y="1362"/>
                  </a:lnTo>
                  <a:lnTo>
                    <a:pt x="750" y="1374"/>
                  </a:lnTo>
                  <a:lnTo>
                    <a:pt x="666" y="1374"/>
                  </a:lnTo>
                  <a:lnTo>
                    <a:pt x="636" y="1380"/>
                  </a:lnTo>
                  <a:lnTo>
                    <a:pt x="624" y="1386"/>
                  </a:lnTo>
                  <a:lnTo>
                    <a:pt x="606" y="1392"/>
                  </a:lnTo>
                  <a:lnTo>
                    <a:pt x="570" y="1416"/>
                  </a:lnTo>
                  <a:lnTo>
                    <a:pt x="570" y="1428"/>
                  </a:lnTo>
                  <a:lnTo>
                    <a:pt x="576" y="1440"/>
                  </a:lnTo>
                  <a:lnTo>
                    <a:pt x="564" y="1464"/>
                  </a:lnTo>
                  <a:lnTo>
                    <a:pt x="570" y="1488"/>
                  </a:lnTo>
                  <a:lnTo>
                    <a:pt x="582" y="1500"/>
                  </a:lnTo>
                  <a:lnTo>
                    <a:pt x="588" y="1518"/>
                  </a:lnTo>
                  <a:lnTo>
                    <a:pt x="558" y="1518"/>
                  </a:lnTo>
                  <a:lnTo>
                    <a:pt x="528" y="1548"/>
                  </a:lnTo>
                  <a:lnTo>
                    <a:pt x="534" y="1560"/>
                  </a:lnTo>
                  <a:lnTo>
                    <a:pt x="522" y="1578"/>
                  </a:lnTo>
                  <a:lnTo>
                    <a:pt x="540" y="1614"/>
                  </a:lnTo>
                  <a:lnTo>
                    <a:pt x="558" y="1620"/>
                  </a:lnTo>
                  <a:lnTo>
                    <a:pt x="558" y="1632"/>
                  </a:lnTo>
                  <a:lnTo>
                    <a:pt x="534" y="1650"/>
                  </a:lnTo>
                  <a:lnTo>
                    <a:pt x="498" y="1608"/>
                  </a:lnTo>
                  <a:lnTo>
                    <a:pt x="468" y="1602"/>
                  </a:lnTo>
                  <a:lnTo>
                    <a:pt x="438" y="1566"/>
                  </a:lnTo>
                  <a:lnTo>
                    <a:pt x="384" y="1530"/>
                  </a:lnTo>
                  <a:lnTo>
                    <a:pt x="372" y="1554"/>
                  </a:lnTo>
                  <a:lnTo>
                    <a:pt x="378" y="1572"/>
                  </a:lnTo>
                  <a:lnTo>
                    <a:pt x="348" y="1578"/>
                  </a:lnTo>
                  <a:lnTo>
                    <a:pt x="324" y="1584"/>
                  </a:lnTo>
                  <a:lnTo>
                    <a:pt x="288" y="1542"/>
                  </a:lnTo>
                  <a:lnTo>
                    <a:pt x="306" y="1524"/>
                  </a:lnTo>
                  <a:lnTo>
                    <a:pt x="306" y="1494"/>
                  </a:lnTo>
                  <a:lnTo>
                    <a:pt x="294" y="1482"/>
                  </a:lnTo>
                  <a:lnTo>
                    <a:pt x="288" y="1470"/>
                  </a:lnTo>
                  <a:lnTo>
                    <a:pt x="270" y="1458"/>
                  </a:lnTo>
                  <a:lnTo>
                    <a:pt x="204" y="1494"/>
                  </a:lnTo>
                  <a:lnTo>
                    <a:pt x="150" y="1452"/>
                  </a:lnTo>
                  <a:lnTo>
                    <a:pt x="150" y="1398"/>
                  </a:lnTo>
                  <a:lnTo>
                    <a:pt x="0" y="1308"/>
                  </a:lnTo>
                  <a:lnTo>
                    <a:pt x="0" y="1272"/>
                  </a:lnTo>
                  <a:lnTo>
                    <a:pt x="24" y="1242"/>
                  </a:lnTo>
                  <a:lnTo>
                    <a:pt x="30" y="1200"/>
                  </a:lnTo>
                  <a:lnTo>
                    <a:pt x="36" y="1182"/>
                  </a:lnTo>
                  <a:lnTo>
                    <a:pt x="72" y="1194"/>
                  </a:lnTo>
                  <a:lnTo>
                    <a:pt x="180" y="1182"/>
                  </a:lnTo>
                  <a:lnTo>
                    <a:pt x="216" y="1188"/>
                  </a:lnTo>
                  <a:lnTo>
                    <a:pt x="258" y="1170"/>
                  </a:lnTo>
                  <a:lnTo>
                    <a:pt x="354" y="1170"/>
                  </a:lnTo>
                  <a:lnTo>
                    <a:pt x="396" y="1140"/>
                  </a:lnTo>
                  <a:lnTo>
                    <a:pt x="444" y="1140"/>
                  </a:lnTo>
                  <a:lnTo>
                    <a:pt x="486" y="1116"/>
                  </a:lnTo>
                  <a:lnTo>
                    <a:pt x="564" y="1080"/>
                  </a:lnTo>
                  <a:lnTo>
                    <a:pt x="576" y="1050"/>
                  </a:lnTo>
                  <a:lnTo>
                    <a:pt x="576" y="1002"/>
                  </a:lnTo>
                  <a:lnTo>
                    <a:pt x="606" y="984"/>
                  </a:lnTo>
                  <a:lnTo>
                    <a:pt x="618" y="858"/>
                  </a:lnTo>
                  <a:lnTo>
                    <a:pt x="624" y="594"/>
                  </a:lnTo>
                  <a:lnTo>
                    <a:pt x="858" y="540"/>
                  </a:lnTo>
                  <a:lnTo>
                    <a:pt x="1050" y="384"/>
                  </a:lnTo>
                  <a:lnTo>
                    <a:pt x="17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4" name="Freeform 134">
              <a:extLst>
                <a:ext uri="{FF2B5EF4-FFF2-40B4-BE49-F238E27FC236}">
                  <a16:creationId xmlns:a16="http://schemas.microsoft.com/office/drawing/2014/main" id="{3D0B07EE-B5E4-4B23-88F9-A8D80DC76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7339535" y="4815950"/>
              <a:ext cx="274143" cy="212600"/>
            </a:xfrm>
            <a:custGeom>
              <a:avLst/>
              <a:gdLst/>
              <a:ahLst/>
              <a:cxnLst>
                <a:cxn ang="0">
                  <a:pos x="402" y="6"/>
                </a:cxn>
                <a:cxn ang="0">
                  <a:pos x="492" y="24"/>
                </a:cxn>
                <a:cxn ang="0">
                  <a:pos x="582" y="102"/>
                </a:cxn>
                <a:cxn ang="0">
                  <a:pos x="648" y="96"/>
                </a:cxn>
                <a:cxn ang="0">
                  <a:pos x="744" y="66"/>
                </a:cxn>
                <a:cxn ang="0">
                  <a:pos x="792" y="96"/>
                </a:cxn>
                <a:cxn ang="0">
                  <a:pos x="906" y="138"/>
                </a:cxn>
                <a:cxn ang="0">
                  <a:pos x="1032" y="144"/>
                </a:cxn>
                <a:cxn ang="0">
                  <a:pos x="1188" y="90"/>
                </a:cxn>
                <a:cxn ang="0">
                  <a:pos x="1338" y="102"/>
                </a:cxn>
                <a:cxn ang="0">
                  <a:pos x="1434" y="120"/>
                </a:cxn>
                <a:cxn ang="0">
                  <a:pos x="1494" y="66"/>
                </a:cxn>
                <a:cxn ang="0">
                  <a:pos x="1548" y="66"/>
                </a:cxn>
                <a:cxn ang="0">
                  <a:pos x="1620" y="36"/>
                </a:cxn>
                <a:cxn ang="0">
                  <a:pos x="1704" y="174"/>
                </a:cxn>
                <a:cxn ang="0">
                  <a:pos x="1740" y="252"/>
                </a:cxn>
                <a:cxn ang="0">
                  <a:pos x="1764" y="324"/>
                </a:cxn>
                <a:cxn ang="0">
                  <a:pos x="1704" y="378"/>
                </a:cxn>
                <a:cxn ang="0">
                  <a:pos x="1656" y="408"/>
                </a:cxn>
                <a:cxn ang="0">
                  <a:pos x="1596" y="498"/>
                </a:cxn>
                <a:cxn ang="0">
                  <a:pos x="1596" y="582"/>
                </a:cxn>
                <a:cxn ang="0">
                  <a:pos x="1506" y="642"/>
                </a:cxn>
                <a:cxn ang="0">
                  <a:pos x="1494" y="738"/>
                </a:cxn>
                <a:cxn ang="0">
                  <a:pos x="1410" y="816"/>
                </a:cxn>
                <a:cxn ang="0">
                  <a:pos x="1362" y="900"/>
                </a:cxn>
                <a:cxn ang="0">
                  <a:pos x="1338" y="978"/>
                </a:cxn>
                <a:cxn ang="0">
                  <a:pos x="1302" y="1014"/>
                </a:cxn>
                <a:cxn ang="0">
                  <a:pos x="1230" y="1056"/>
                </a:cxn>
                <a:cxn ang="0">
                  <a:pos x="1158" y="996"/>
                </a:cxn>
                <a:cxn ang="0">
                  <a:pos x="1092" y="978"/>
                </a:cxn>
                <a:cxn ang="0">
                  <a:pos x="1038" y="1014"/>
                </a:cxn>
                <a:cxn ang="0">
                  <a:pos x="978" y="1086"/>
                </a:cxn>
                <a:cxn ang="0">
                  <a:pos x="912" y="1152"/>
                </a:cxn>
                <a:cxn ang="0">
                  <a:pos x="900" y="1254"/>
                </a:cxn>
                <a:cxn ang="0">
                  <a:pos x="858" y="1308"/>
                </a:cxn>
                <a:cxn ang="0">
                  <a:pos x="804" y="1332"/>
                </a:cxn>
                <a:cxn ang="0">
                  <a:pos x="672" y="1350"/>
                </a:cxn>
                <a:cxn ang="0">
                  <a:pos x="468" y="1368"/>
                </a:cxn>
                <a:cxn ang="0">
                  <a:pos x="354" y="1272"/>
                </a:cxn>
                <a:cxn ang="0">
                  <a:pos x="300" y="1152"/>
                </a:cxn>
                <a:cxn ang="0">
                  <a:pos x="72" y="1062"/>
                </a:cxn>
                <a:cxn ang="0">
                  <a:pos x="12" y="948"/>
                </a:cxn>
                <a:cxn ang="0">
                  <a:pos x="12" y="828"/>
                </a:cxn>
                <a:cxn ang="0">
                  <a:pos x="6" y="792"/>
                </a:cxn>
                <a:cxn ang="0">
                  <a:pos x="6" y="726"/>
                </a:cxn>
                <a:cxn ang="0">
                  <a:pos x="42" y="660"/>
                </a:cxn>
                <a:cxn ang="0">
                  <a:pos x="84" y="618"/>
                </a:cxn>
                <a:cxn ang="0">
                  <a:pos x="138" y="546"/>
                </a:cxn>
                <a:cxn ang="0">
                  <a:pos x="132" y="504"/>
                </a:cxn>
                <a:cxn ang="0">
                  <a:pos x="180" y="474"/>
                </a:cxn>
                <a:cxn ang="0">
                  <a:pos x="168" y="372"/>
                </a:cxn>
                <a:cxn ang="0">
                  <a:pos x="126" y="288"/>
                </a:cxn>
                <a:cxn ang="0">
                  <a:pos x="138" y="252"/>
                </a:cxn>
                <a:cxn ang="0">
                  <a:pos x="126" y="186"/>
                </a:cxn>
                <a:cxn ang="0">
                  <a:pos x="180" y="138"/>
                </a:cxn>
                <a:cxn ang="0">
                  <a:pos x="174" y="78"/>
                </a:cxn>
                <a:cxn ang="0">
                  <a:pos x="204" y="30"/>
                </a:cxn>
                <a:cxn ang="0">
                  <a:pos x="264" y="12"/>
                </a:cxn>
              </a:cxnLst>
              <a:rect l="0" t="0" r="r" b="b"/>
              <a:pathLst>
                <a:path w="1764" h="1368">
                  <a:moveTo>
                    <a:pt x="360" y="0"/>
                  </a:moveTo>
                  <a:lnTo>
                    <a:pt x="390" y="0"/>
                  </a:lnTo>
                  <a:lnTo>
                    <a:pt x="402" y="6"/>
                  </a:lnTo>
                  <a:lnTo>
                    <a:pt x="444" y="12"/>
                  </a:lnTo>
                  <a:lnTo>
                    <a:pt x="468" y="24"/>
                  </a:lnTo>
                  <a:lnTo>
                    <a:pt x="492" y="24"/>
                  </a:lnTo>
                  <a:lnTo>
                    <a:pt x="534" y="42"/>
                  </a:lnTo>
                  <a:lnTo>
                    <a:pt x="552" y="54"/>
                  </a:lnTo>
                  <a:lnTo>
                    <a:pt x="582" y="102"/>
                  </a:lnTo>
                  <a:lnTo>
                    <a:pt x="612" y="120"/>
                  </a:lnTo>
                  <a:lnTo>
                    <a:pt x="630" y="114"/>
                  </a:lnTo>
                  <a:lnTo>
                    <a:pt x="648" y="96"/>
                  </a:lnTo>
                  <a:lnTo>
                    <a:pt x="666" y="90"/>
                  </a:lnTo>
                  <a:lnTo>
                    <a:pt x="738" y="72"/>
                  </a:lnTo>
                  <a:lnTo>
                    <a:pt x="744" y="66"/>
                  </a:lnTo>
                  <a:lnTo>
                    <a:pt x="768" y="72"/>
                  </a:lnTo>
                  <a:lnTo>
                    <a:pt x="792" y="90"/>
                  </a:lnTo>
                  <a:lnTo>
                    <a:pt x="792" y="96"/>
                  </a:lnTo>
                  <a:lnTo>
                    <a:pt x="822" y="108"/>
                  </a:lnTo>
                  <a:lnTo>
                    <a:pt x="876" y="132"/>
                  </a:lnTo>
                  <a:lnTo>
                    <a:pt x="906" y="138"/>
                  </a:lnTo>
                  <a:lnTo>
                    <a:pt x="966" y="156"/>
                  </a:lnTo>
                  <a:lnTo>
                    <a:pt x="996" y="162"/>
                  </a:lnTo>
                  <a:lnTo>
                    <a:pt x="1032" y="144"/>
                  </a:lnTo>
                  <a:lnTo>
                    <a:pt x="1074" y="90"/>
                  </a:lnTo>
                  <a:lnTo>
                    <a:pt x="1104" y="84"/>
                  </a:lnTo>
                  <a:lnTo>
                    <a:pt x="1188" y="90"/>
                  </a:lnTo>
                  <a:lnTo>
                    <a:pt x="1218" y="72"/>
                  </a:lnTo>
                  <a:lnTo>
                    <a:pt x="1290" y="84"/>
                  </a:lnTo>
                  <a:lnTo>
                    <a:pt x="1338" y="102"/>
                  </a:lnTo>
                  <a:lnTo>
                    <a:pt x="1380" y="102"/>
                  </a:lnTo>
                  <a:lnTo>
                    <a:pt x="1410" y="126"/>
                  </a:lnTo>
                  <a:lnTo>
                    <a:pt x="1434" y="120"/>
                  </a:lnTo>
                  <a:lnTo>
                    <a:pt x="1452" y="96"/>
                  </a:lnTo>
                  <a:lnTo>
                    <a:pt x="1482" y="84"/>
                  </a:lnTo>
                  <a:lnTo>
                    <a:pt x="1494" y="66"/>
                  </a:lnTo>
                  <a:lnTo>
                    <a:pt x="1512" y="60"/>
                  </a:lnTo>
                  <a:lnTo>
                    <a:pt x="1536" y="72"/>
                  </a:lnTo>
                  <a:lnTo>
                    <a:pt x="1548" y="66"/>
                  </a:lnTo>
                  <a:lnTo>
                    <a:pt x="1554" y="48"/>
                  </a:lnTo>
                  <a:lnTo>
                    <a:pt x="1572" y="24"/>
                  </a:lnTo>
                  <a:lnTo>
                    <a:pt x="1620" y="36"/>
                  </a:lnTo>
                  <a:lnTo>
                    <a:pt x="1662" y="84"/>
                  </a:lnTo>
                  <a:lnTo>
                    <a:pt x="1686" y="120"/>
                  </a:lnTo>
                  <a:lnTo>
                    <a:pt x="1704" y="174"/>
                  </a:lnTo>
                  <a:lnTo>
                    <a:pt x="1704" y="216"/>
                  </a:lnTo>
                  <a:lnTo>
                    <a:pt x="1716" y="240"/>
                  </a:lnTo>
                  <a:lnTo>
                    <a:pt x="1740" y="252"/>
                  </a:lnTo>
                  <a:lnTo>
                    <a:pt x="1752" y="270"/>
                  </a:lnTo>
                  <a:lnTo>
                    <a:pt x="1752" y="288"/>
                  </a:lnTo>
                  <a:lnTo>
                    <a:pt x="1764" y="324"/>
                  </a:lnTo>
                  <a:lnTo>
                    <a:pt x="1764" y="342"/>
                  </a:lnTo>
                  <a:lnTo>
                    <a:pt x="1728" y="354"/>
                  </a:lnTo>
                  <a:lnTo>
                    <a:pt x="1704" y="378"/>
                  </a:lnTo>
                  <a:lnTo>
                    <a:pt x="1686" y="378"/>
                  </a:lnTo>
                  <a:lnTo>
                    <a:pt x="1656" y="396"/>
                  </a:lnTo>
                  <a:lnTo>
                    <a:pt x="1656" y="408"/>
                  </a:lnTo>
                  <a:lnTo>
                    <a:pt x="1638" y="420"/>
                  </a:lnTo>
                  <a:lnTo>
                    <a:pt x="1614" y="468"/>
                  </a:lnTo>
                  <a:lnTo>
                    <a:pt x="1596" y="498"/>
                  </a:lnTo>
                  <a:lnTo>
                    <a:pt x="1602" y="516"/>
                  </a:lnTo>
                  <a:lnTo>
                    <a:pt x="1602" y="552"/>
                  </a:lnTo>
                  <a:lnTo>
                    <a:pt x="1596" y="582"/>
                  </a:lnTo>
                  <a:lnTo>
                    <a:pt x="1566" y="618"/>
                  </a:lnTo>
                  <a:lnTo>
                    <a:pt x="1524" y="624"/>
                  </a:lnTo>
                  <a:lnTo>
                    <a:pt x="1506" y="642"/>
                  </a:lnTo>
                  <a:lnTo>
                    <a:pt x="1512" y="690"/>
                  </a:lnTo>
                  <a:lnTo>
                    <a:pt x="1500" y="708"/>
                  </a:lnTo>
                  <a:lnTo>
                    <a:pt x="1494" y="738"/>
                  </a:lnTo>
                  <a:lnTo>
                    <a:pt x="1464" y="756"/>
                  </a:lnTo>
                  <a:lnTo>
                    <a:pt x="1422" y="792"/>
                  </a:lnTo>
                  <a:lnTo>
                    <a:pt x="1410" y="816"/>
                  </a:lnTo>
                  <a:lnTo>
                    <a:pt x="1416" y="834"/>
                  </a:lnTo>
                  <a:lnTo>
                    <a:pt x="1410" y="858"/>
                  </a:lnTo>
                  <a:lnTo>
                    <a:pt x="1362" y="900"/>
                  </a:lnTo>
                  <a:lnTo>
                    <a:pt x="1350" y="936"/>
                  </a:lnTo>
                  <a:lnTo>
                    <a:pt x="1350" y="954"/>
                  </a:lnTo>
                  <a:lnTo>
                    <a:pt x="1338" y="978"/>
                  </a:lnTo>
                  <a:lnTo>
                    <a:pt x="1314" y="984"/>
                  </a:lnTo>
                  <a:lnTo>
                    <a:pt x="1302" y="1002"/>
                  </a:lnTo>
                  <a:lnTo>
                    <a:pt x="1302" y="1014"/>
                  </a:lnTo>
                  <a:lnTo>
                    <a:pt x="1278" y="1044"/>
                  </a:lnTo>
                  <a:lnTo>
                    <a:pt x="1248" y="1062"/>
                  </a:lnTo>
                  <a:lnTo>
                    <a:pt x="1230" y="1056"/>
                  </a:lnTo>
                  <a:lnTo>
                    <a:pt x="1200" y="1038"/>
                  </a:lnTo>
                  <a:lnTo>
                    <a:pt x="1188" y="1008"/>
                  </a:lnTo>
                  <a:lnTo>
                    <a:pt x="1158" y="996"/>
                  </a:lnTo>
                  <a:lnTo>
                    <a:pt x="1140" y="996"/>
                  </a:lnTo>
                  <a:lnTo>
                    <a:pt x="1098" y="984"/>
                  </a:lnTo>
                  <a:lnTo>
                    <a:pt x="1092" y="978"/>
                  </a:lnTo>
                  <a:lnTo>
                    <a:pt x="1074" y="996"/>
                  </a:lnTo>
                  <a:lnTo>
                    <a:pt x="1044" y="996"/>
                  </a:lnTo>
                  <a:lnTo>
                    <a:pt x="1038" y="1014"/>
                  </a:lnTo>
                  <a:lnTo>
                    <a:pt x="1038" y="1044"/>
                  </a:lnTo>
                  <a:lnTo>
                    <a:pt x="990" y="1074"/>
                  </a:lnTo>
                  <a:lnTo>
                    <a:pt x="978" y="1086"/>
                  </a:lnTo>
                  <a:lnTo>
                    <a:pt x="930" y="1122"/>
                  </a:lnTo>
                  <a:lnTo>
                    <a:pt x="930" y="1146"/>
                  </a:lnTo>
                  <a:lnTo>
                    <a:pt x="912" y="1152"/>
                  </a:lnTo>
                  <a:lnTo>
                    <a:pt x="912" y="1182"/>
                  </a:lnTo>
                  <a:lnTo>
                    <a:pt x="918" y="1218"/>
                  </a:lnTo>
                  <a:lnTo>
                    <a:pt x="900" y="1254"/>
                  </a:lnTo>
                  <a:lnTo>
                    <a:pt x="864" y="1296"/>
                  </a:lnTo>
                  <a:lnTo>
                    <a:pt x="858" y="1314"/>
                  </a:lnTo>
                  <a:lnTo>
                    <a:pt x="858" y="1308"/>
                  </a:lnTo>
                  <a:lnTo>
                    <a:pt x="846" y="1320"/>
                  </a:lnTo>
                  <a:lnTo>
                    <a:pt x="822" y="1290"/>
                  </a:lnTo>
                  <a:lnTo>
                    <a:pt x="804" y="1332"/>
                  </a:lnTo>
                  <a:lnTo>
                    <a:pt x="762" y="1338"/>
                  </a:lnTo>
                  <a:lnTo>
                    <a:pt x="744" y="1326"/>
                  </a:lnTo>
                  <a:lnTo>
                    <a:pt x="672" y="1350"/>
                  </a:lnTo>
                  <a:lnTo>
                    <a:pt x="648" y="1344"/>
                  </a:lnTo>
                  <a:lnTo>
                    <a:pt x="618" y="1362"/>
                  </a:lnTo>
                  <a:lnTo>
                    <a:pt x="468" y="1368"/>
                  </a:lnTo>
                  <a:lnTo>
                    <a:pt x="414" y="1350"/>
                  </a:lnTo>
                  <a:lnTo>
                    <a:pt x="372" y="1320"/>
                  </a:lnTo>
                  <a:lnTo>
                    <a:pt x="354" y="1272"/>
                  </a:lnTo>
                  <a:lnTo>
                    <a:pt x="336" y="1260"/>
                  </a:lnTo>
                  <a:lnTo>
                    <a:pt x="336" y="1218"/>
                  </a:lnTo>
                  <a:lnTo>
                    <a:pt x="300" y="1152"/>
                  </a:lnTo>
                  <a:lnTo>
                    <a:pt x="234" y="1098"/>
                  </a:lnTo>
                  <a:lnTo>
                    <a:pt x="120" y="1044"/>
                  </a:lnTo>
                  <a:lnTo>
                    <a:pt x="72" y="1062"/>
                  </a:lnTo>
                  <a:lnTo>
                    <a:pt x="12" y="1050"/>
                  </a:lnTo>
                  <a:lnTo>
                    <a:pt x="6" y="1020"/>
                  </a:lnTo>
                  <a:lnTo>
                    <a:pt x="12" y="948"/>
                  </a:lnTo>
                  <a:lnTo>
                    <a:pt x="12" y="906"/>
                  </a:lnTo>
                  <a:lnTo>
                    <a:pt x="6" y="846"/>
                  </a:lnTo>
                  <a:lnTo>
                    <a:pt x="12" y="828"/>
                  </a:lnTo>
                  <a:lnTo>
                    <a:pt x="6" y="810"/>
                  </a:lnTo>
                  <a:lnTo>
                    <a:pt x="0" y="804"/>
                  </a:lnTo>
                  <a:lnTo>
                    <a:pt x="6" y="792"/>
                  </a:lnTo>
                  <a:lnTo>
                    <a:pt x="0" y="768"/>
                  </a:lnTo>
                  <a:lnTo>
                    <a:pt x="0" y="756"/>
                  </a:lnTo>
                  <a:lnTo>
                    <a:pt x="6" y="726"/>
                  </a:lnTo>
                  <a:lnTo>
                    <a:pt x="6" y="684"/>
                  </a:lnTo>
                  <a:lnTo>
                    <a:pt x="18" y="666"/>
                  </a:lnTo>
                  <a:lnTo>
                    <a:pt x="42" y="660"/>
                  </a:lnTo>
                  <a:lnTo>
                    <a:pt x="60" y="654"/>
                  </a:lnTo>
                  <a:lnTo>
                    <a:pt x="72" y="642"/>
                  </a:lnTo>
                  <a:lnTo>
                    <a:pt x="84" y="618"/>
                  </a:lnTo>
                  <a:lnTo>
                    <a:pt x="108" y="582"/>
                  </a:lnTo>
                  <a:lnTo>
                    <a:pt x="114" y="564"/>
                  </a:lnTo>
                  <a:lnTo>
                    <a:pt x="138" y="546"/>
                  </a:lnTo>
                  <a:lnTo>
                    <a:pt x="156" y="546"/>
                  </a:lnTo>
                  <a:lnTo>
                    <a:pt x="168" y="534"/>
                  </a:lnTo>
                  <a:lnTo>
                    <a:pt x="132" y="504"/>
                  </a:lnTo>
                  <a:lnTo>
                    <a:pt x="138" y="492"/>
                  </a:lnTo>
                  <a:lnTo>
                    <a:pt x="150" y="474"/>
                  </a:lnTo>
                  <a:lnTo>
                    <a:pt x="180" y="474"/>
                  </a:lnTo>
                  <a:lnTo>
                    <a:pt x="186" y="456"/>
                  </a:lnTo>
                  <a:lnTo>
                    <a:pt x="174" y="408"/>
                  </a:lnTo>
                  <a:lnTo>
                    <a:pt x="168" y="372"/>
                  </a:lnTo>
                  <a:lnTo>
                    <a:pt x="126" y="342"/>
                  </a:lnTo>
                  <a:lnTo>
                    <a:pt x="120" y="318"/>
                  </a:lnTo>
                  <a:lnTo>
                    <a:pt x="126" y="288"/>
                  </a:lnTo>
                  <a:lnTo>
                    <a:pt x="156" y="270"/>
                  </a:lnTo>
                  <a:lnTo>
                    <a:pt x="156" y="258"/>
                  </a:lnTo>
                  <a:lnTo>
                    <a:pt x="138" y="252"/>
                  </a:lnTo>
                  <a:lnTo>
                    <a:pt x="120" y="216"/>
                  </a:lnTo>
                  <a:lnTo>
                    <a:pt x="132" y="198"/>
                  </a:lnTo>
                  <a:lnTo>
                    <a:pt x="126" y="186"/>
                  </a:lnTo>
                  <a:lnTo>
                    <a:pt x="156" y="156"/>
                  </a:lnTo>
                  <a:lnTo>
                    <a:pt x="186" y="156"/>
                  </a:lnTo>
                  <a:lnTo>
                    <a:pt x="180" y="138"/>
                  </a:lnTo>
                  <a:lnTo>
                    <a:pt x="168" y="126"/>
                  </a:lnTo>
                  <a:lnTo>
                    <a:pt x="162" y="102"/>
                  </a:lnTo>
                  <a:lnTo>
                    <a:pt x="174" y="78"/>
                  </a:lnTo>
                  <a:lnTo>
                    <a:pt x="168" y="66"/>
                  </a:lnTo>
                  <a:lnTo>
                    <a:pt x="168" y="54"/>
                  </a:lnTo>
                  <a:lnTo>
                    <a:pt x="204" y="30"/>
                  </a:lnTo>
                  <a:lnTo>
                    <a:pt x="222" y="24"/>
                  </a:lnTo>
                  <a:lnTo>
                    <a:pt x="234" y="18"/>
                  </a:lnTo>
                  <a:lnTo>
                    <a:pt x="264" y="12"/>
                  </a:lnTo>
                  <a:lnTo>
                    <a:pt x="348" y="12"/>
                  </a:lnTo>
                  <a:lnTo>
                    <a:pt x="36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5" name="Freeform 135">
              <a:extLst>
                <a:ext uri="{FF2B5EF4-FFF2-40B4-BE49-F238E27FC236}">
                  <a16:creationId xmlns:a16="http://schemas.microsoft.com/office/drawing/2014/main" id="{3C2D5E78-CB1F-4243-9CB7-4D68A956E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0658" y="5112473"/>
              <a:ext cx="7459" cy="7459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8" y="18"/>
                </a:cxn>
                <a:cxn ang="0">
                  <a:pos x="36" y="36"/>
                </a:cxn>
                <a:cxn ang="0">
                  <a:pos x="18" y="48"/>
                </a:cxn>
                <a:cxn ang="0">
                  <a:pos x="6" y="48"/>
                </a:cxn>
                <a:cxn ang="0">
                  <a:pos x="0" y="18"/>
                </a:cxn>
                <a:cxn ang="0">
                  <a:pos x="18" y="0"/>
                </a:cxn>
              </a:cxnLst>
              <a:rect l="0" t="0" r="r" b="b"/>
              <a:pathLst>
                <a:path w="48" h="48">
                  <a:moveTo>
                    <a:pt x="18" y="0"/>
                  </a:moveTo>
                  <a:lnTo>
                    <a:pt x="48" y="18"/>
                  </a:lnTo>
                  <a:lnTo>
                    <a:pt x="36" y="36"/>
                  </a:lnTo>
                  <a:lnTo>
                    <a:pt x="18" y="48"/>
                  </a:lnTo>
                  <a:lnTo>
                    <a:pt x="6" y="48"/>
                  </a:lnTo>
                  <a:lnTo>
                    <a:pt x="0" y="18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6" name="Freeform 136">
              <a:extLst>
                <a:ext uri="{FF2B5EF4-FFF2-40B4-BE49-F238E27FC236}">
                  <a16:creationId xmlns:a16="http://schemas.microsoft.com/office/drawing/2014/main" id="{3FE67870-FC5E-4F2F-9305-116E182F6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6350" y="5036011"/>
              <a:ext cx="12122" cy="15852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78" y="12"/>
                </a:cxn>
                <a:cxn ang="0">
                  <a:pos x="78" y="48"/>
                </a:cxn>
                <a:cxn ang="0">
                  <a:pos x="60" y="102"/>
                </a:cxn>
                <a:cxn ang="0">
                  <a:pos x="30" y="102"/>
                </a:cxn>
                <a:cxn ang="0">
                  <a:pos x="0" y="84"/>
                </a:cxn>
                <a:cxn ang="0">
                  <a:pos x="0" y="66"/>
                </a:cxn>
                <a:cxn ang="0">
                  <a:pos x="24" y="60"/>
                </a:cxn>
                <a:cxn ang="0">
                  <a:pos x="36" y="30"/>
                </a:cxn>
                <a:cxn ang="0">
                  <a:pos x="66" y="0"/>
                </a:cxn>
              </a:cxnLst>
              <a:rect l="0" t="0" r="r" b="b"/>
              <a:pathLst>
                <a:path w="78" h="102">
                  <a:moveTo>
                    <a:pt x="66" y="0"/>
                  </a:moveTo>
                  <a:lnTo>
                    <a:pt x="78" y="12"/>
                  </a:lnTo>
                  <a:lnTo>
                    <a:pt x="78" y="48"/>
                  </a:lnTo>
                  <a:lnTo>
                    <a:pt x="60" y="102"/>
                  </a:lnTo>
                  <a:lnTo>
                    <a:pt x="30" y="102"/>
                  </a:lnTo>
                  <a:lnTo>
                    <a:pt x="0" y="84"/>
                  </a:lnTo>
                  <a:lnTo>
                    <a:pt x="0" y="66"/>
                  </a:lnTo>
                  <a:lnTo>
                    <a:pt x="24" y="60"/>
                  </a:lnTo>
                  <a:lnTo>
                    <a:pt x="36" y="3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7" name="Freeform 137">
              <a:extLst>
                <a:ext uri="{FF2B5EF4-FFF2-40B4-BE49-F238E27FC236}">
                  <a16:creationId xmlns:a16="http://schemas.microsoft.com/office/drawing/2014/main" id="{336396C8-5C91-4050-A205-3D6B78D83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2877" y="4834600"/>
              <a:ext cx="181830" cy="247102"/>
            </a:xfrm>
            <a:custGeom>
              <a:avLst/>
              <a:gdLst/>
              <a:ahLst/>
              <a:cxnLst>
                <a:cxn ang="0">
                  <a:pos x="936" y="66"/>
                </a:cxn>
                <a:cxn ang="0">
                  <a:pos x="966" y="144"/>
                </a:cxn>
                <a:cxn ang="0">
                  <a:pos x="972" y="216"/>
                </a:cxn>
                <a:cxn ang="0">
                  <a:pos x="978" y="282"/>
                </a:cxn>
                <a:cxn ang="0">
                  <a:pos x="990" y="360"/>
                </a:cxn>
                <a:cxn ang="0">
                  <a:pos x="1062" y="432"/>
                </a:cxn>
                <a:cxn ang="0">
                  <a:pos x="1038" y="444"/>
                </a:cxn>
                <a:cxn ang="0">
                  <a:pos x="900" y="426"/>
                </a:cxn>
                <a:cxn ang="0">
                  <a:pos x="852" y="456"/>
                </a:cxn>
                <a:cxn ang="0">
                  <a:pos x="846" y="510"/>
                </a:cxn>
                <a:cxn ang="0">
                  <a:pos x="894" y="540"/>
                </a:cxn>
                <a:cxn ang="0">
                  <a:pos x="1050" y="696"/>
                </a:cxn>
                <a:cxn ang="0">
                  <a:pos x="1050" y="798"/>
                </a:cxn>
                <a:cxn ang="0">
                  <a:pos x="972" y="918"/>
                </a:cxn>
                <a:cxn ang="0">
                  <a:pos x="912" y="978"/>
                </a:cxn>
                <a:cxn ang="0">
                  <a:pos x="918" y="1080"/>
                </a:cxn>
                <a:cxn ang="0">
                  <a:pos x="936" y="1206"/>
                </a:cxn>
                <a:cxn ang="0">
                  <a:pos x="1026" y="1290"/>
                </a:cxn>
                <a:cxn ang="0">
                  <a:pos x="1110" y="1398"/>
                </a:cxn>
                <a:cxn ang="0">
                  <a:pos x="1158" y="1482"/>
                </a:cxn>
                <a:cxn ang="0">
                  <a:pos x="1158" y="1518"/>
                </a:cxn>
                <a:cxn ang="0">
                  <a:pos x="1146" y="1578"/>
                </a:cxn>
                <a:cxn ang="0">
                  <a:pos x="1122" y="1584"/>
                </a:cxn>
                <a:cxn ang="0">
                  <a:pos x="1038" y="1578"/>
                </a:cxn>
                <a:cxn ang="0">
                  <a:pos x="1002" y="1572"/>
                </a:cxn>
                <a:cxn ang="0">
                  <a:pos x="954" y="1560"/>
                </a:cxn>
                <a:cxn ang="0">
                  <a:pos x="912" y="1548"/>
                </a:cxn>
                <a:cxn ang="0">
                  <a:pos x="690" y="1542"/>
                </a:cxn>
                <a:cxn ang="0">
                  <a:pos x="618" y="1530"/>
                </a:cxn>
                <a:cxn ang="0">
                  <a:pos x="558" y="1530"/>
                </a:cxn>
                <a:cxn ang="0">
                  <a:pos x="426" y="1536"/>
                </a:cxn>
                <a:cxn ang="0">
                  <a:pos x="222" y="1548"/>
                </a:cxn>
                <a:cxn ang="0">
                  <a:pos x="174" y="1548"/>
                </a:cxn>
                <a:cxn ang="0">
                  <a:pos x="198" y="1452"/>
                </a:cxn>
                <a:cxn ang="0">
                  <a:pos x="168" y="1326"/>
                </a:cxn>
                <a:cxn ang="0">
                  <a:pos x="108" y="1290"/>
                </a:cxn>
                <a:cxn ang="0">
                  <a:pos x="48" y="1188"/>
                </a:cxn>
                <a:cxn ang="0">
                  <a:pos x="6" y="1176"/>
                </a:cxn>
                <a:cxn ang="0">
                  <a:pos x="54" y="1062"/>
                </a:cxn>
                <a:cxn ang="0">
                  <a:pos x="72" y="1002"/>
                </a:cxn>
                <a:cxn ang="0">
                  <a:pos x="180" y="924"/>
                </a:cxn>
                <a:cxn ang="0">
                  <a:pos x="216" y="876"/>
                </a:cxn>
                <a:cxn ang="0">
                  <a:pos x="282" y="876"/>
                </a:cxn>
                <a:cxn ang="0">
                  <a:pos x="342" y="918"/>
                </a:cxn>
                <a:cxn ang="0">
                  <a:pos x="420" y="924"/>
                </a:cxn>
                <a:cxn ang="0">
                  <a:pos x="456" y="864"/>
                </a:cxn>
                <a:cxn ang="0">
                  <a:pos x="492" y="816"/>
                </a:cxn>
                <a:cxn ang="0">
                  <a:pos x="558" y="714"/>
                </a:cxn>
                <a:cxn ang="0">
                  <a:pos x="606" y="636"/>
                </a:cxn>
                <a:cxn ang="0">
                  <a:pos x="654" y="570"/>
                </a:cxn>
                <a:cxn ang="0">
                  <a:pos x="708" y="498"/>
                </a:cxn>
                <a:cxn ang="0">
                  <a:pos x="744" y="396"/>
                </a:cxn>
                <a:cxn ang="0">
                  <a:pos x="780" y="300"/>
                </a:cxn>
                <a:cxn ang="0">
                  <a:pos x="828" y="258"/>
                </a:cxn>
                <a:cxn ang="0">
                  <a:pos x="906" y="222"/>
                </a:cxn>
                <a:cxn ang="0">
                  <a:pos x="894" y="150"/>
                </a:cxn>
                <a:cxn ang="0">
                  <a:pos x="846" y="96"/>
                </a:cxn>
              </a:cxnLst>
              <a:rect l="0" t="0" r="r" b="b"/>
              <a:pathLst>
                <a:path w="1170" h="1590">
                  <a:moveTo>
                    <a:pt x="828" y="0"/>
                  </a:moveTo>
                  <a:lnTo>
                    <a:pt x="906" y="36"/>
                  </a:lnTo>
                  <a:lnTo>
                    <a:pt x="936" y="66"/>
                  </a:lnTo>
                  <a:lnTo>
                    <a:pt x="948" y="102"/>
                  </a:lnTo>
                  <a:lnTo>
                    <a:pt x="960" y="120"/>
                  </a:lnTo>
                  <a:lnTo>
                    <a:pt x="966" y="144"/>
                  </a:lnTo>
                  <a:lnTo>
                    <a:pt x="984" y="180"/>
                  </a:lnTo>
                  <a:lnTo>
                    <a:pt x="984" y="198"/>
                  </a:lnTo>
                  <a:lnTo>
                    <a:pt x="972" y="216"/>
                  </a:lnTo>
                  <a:lnTo>
                    <a:pt x="972" y="228"/>
                  </a:lnTo>
                  <a:lnTo>
                    <a:pt x="990" y="246"/>
                  </a:lnTo>
                  <a:lnTo>
                    <a:pt x="978" y="282"/>
                  </a:lnTo>
                  <a:lnTo>
                    <a:pt x="960" y="294"/>
                  </a:lnTo>
                  <a:lnTo>
                    <a:pt x="960" y="324"/>
                  </a:lnTo>
                  <a:lnTo>
                    <a:pt x="990" y="360"/>
                  </a:lnTo>
                  <a:lnTo>
                    <a:pt x="1014" y="372"/>
                  </a:lnTo>
                  <a:lnTo>
                    <a:pt x="1020" y="402"/>
                  </a:lnTo>
                  <a:lnTo>
                    <a:pt x="1062" y="432"/>
                  </a:lnTo>
                  <a:lnTo>
                    <a:pt x="1074" y="432"/>
                  </a:lnTo>
                  <a:lnTo>
                    <a:pt x="1056" y="444"/>
                  </a:lnTo>
                  <a:lnTo>
                    <a:pt x="1038" y="444"/>
                  </a:lnTo>
                  <a:lnTo>
                    <a:pt x="1020" y="432"/>
                  </a:lnTo>
                  <a:lnTo>
                    <a:pt x="918" y="432"/>
                  </a:lnTo>
                  <a:lnTo>
                    <a:pt x="900" y="426"/>
                  </a:lnTo>
                  <a:lnTo>
                    <a:pt x="876" y="426"/>
                  </a:lnTo>
                  <a:lnTo>
                    <a:pt x="852" y="432"/>
                  </a:lnTo>
                  <a:lnTo>
                    <a:pt x="852" y="456"/>
                  </a:lnTo>
                  <a:lnTo>
                    <a:pt x="840" y="468"/>
                  </a:lnTo>
                  <a:lnTo>
                    <a:pt x="840" y="492"/>
                  </a:lnTo>
                  <a:lnTo>
                    <a:pt x="846" y="510"/>
                  </a:lnTo>
                  <a:lnTo>
                    <a:pt x="864" y="516"/>
                  </a:lnTo>
                  <a:lnTo>
                    <a:pt x="870" y="534"/>
                  </a:lnTo>
                  <a:lnTo>
                    <a:pt x="894" y="540"/>
                  </a:lnTo>
                  <a:lnTo>
                    <a:pt x="954" y="588"/>
                  </a:lnTo>
                  <a:lnTo>
                    <a:pt x="1026" y="660"/>
                  </a:lnTo>
                  <a:lnTo>
                    <a:pt x="1050" y="696"/>
                  </a:lnTo>
                  <a:lnTo>
                    <a:pt x="1080" y="732"/>
                  </a:lnTo>
                  <a:lnTo>
                    <a:pt x="1080" y="762"/>
                  </a:lnTo>
                  <a:lnTo>
                    <a:pt x="1050" y="798"/>
                  </a:lnTo>
                  <a:lnTo>
                    <a:pt x="1032" y="810"/>
                  </a:lnTo>
                  <a:lnTo>
                    <a:pt x="1014" y="834"/>
                  </a:lnTo>
                  <a:lnTo>
                    <a:pt x="972" y="918"/>
                  </a:lnTo>
                  <a:lnTo>
                    <a:pt x="942" y="954"/>
                  </a:lnTo>
                  <a:lnTo>
                    <a:pt x="924" y="960"/>
                  </a:lnTo>
                  <a:lnTo>
                    <a:pt x="912" y="978"/>
                  </a:lnTo>
                  <a:lnTo>
                    <a:pt x="912" y="1008"/>
                  </a:lnTo>
                  <a:lnTo>
                    <a:pt x="924" y="1044"/>
                  </a:lnTo>
                  <a:lnTo>
                    <a:pt x="918" y="1080"/>
                  </a:lnTo>
                  <a:lnTo>
                    <a:pt x="930" y="1116"/>
                  </a:lnTo>
                  <a:lnTo>
                    <a:pt x="936" y="1146"/>
                  </a:lnTo>
                  <a:lnTo>
                    <a:pt x="936" y="1206"/>
                  </a:lnTo>
                  <a:lnTo>
                    <a:pt x="996" y="1236"/>
                  </a:lnTo>
                  <a:lnTo>
                    <a:pt x="1020" y="1260"/>
                  </a:lnTo>
                  <a:lnTo>
                    <a:pt x="1026" y="1290"/>
                  </a:lnTo>
                  <a:lnTo>
                    <a:pt x="1068" y="1338"/>
                  </a:lnTo>
                  <a:lnTo>
                    <a:pt x="1092" y="1380"/>
                  </a:lnTo>
                  <a:lnTo>
                    <a:pt x="1110" y="1398"/>
                  </a:lnTo>
                  <a:lnTo>
                    <a:pt x="1158" y="1434"/>
                  </a:lnTo>
                  <a:lnTo>
                    <a:pt x="1164" y="1458"/>
                  </a:lnTo>
                  <a:lnTo>
                    <a:pt x="1158" y="1482"/>
                  </a:lnTo>
                  <a:lnTo>
                    <a:pt x="1170" y="1494"/>
                  </a:lnTo>
                  <a:lnTo>
                    <a:pt x="1170" y="1500"/>
                  </a:lnTo>
                  <a:lnTo>
                    <a:pt x="1158" y="1518"/>
                  </a:lnTo>
                  <a:lnTo>
                    <a:pt x="1140" y="1542"/>
                  </a:lnTo>
                  <a:lnTo>
                    <a:pt x="1134" y="1554"/>
                  </a:lnTo>
                  <a:lnTo>
                    <a:pt x="1146" y="1578"/>
                  </a:lnTo>
                  <a:lnTo>
                    <a:pt x="1146" y="1590"/>
                  </a:lnTo>
                  <a:lnTo>
                    <a:pt x="1128" y="1590"/>
                  </a:lnTo>
                  <a:lnTo>
                    <a:pt x="1122" y="1584"/>
                  </a:lnTo>
                  <a:lnTo>
                    <a:pt x="1098" y="1584"/>
                  </a:lnTo>
                  <a:lnTo>
                    <a:pt x="1086" y="1578"/>
                  </a:lnTo>
                  <a:lnTo>
                    <a:pt x="1038" y="1578"/>
                  </a:lnTo>
                  <a:lnTo>
                    <a:pt x="1014" y="1566"/>
                  </a:lnTo>
                  <a:lnTo>
                    <a:pt x="1008" y="1566"/>
                  </a:lnTo>
                  <a:lnTo>
                    <a:pt x="1002" y="1572"/>
                  </a:lnTo>
                  <a:lnTo>
                    <a:pt x="984" y="1578"/>
                  </a:lnTo>
                  <a:lnTo>
                    <a:pt x="972" y="1566"/>
                  </a:lnTo>
                  <a:lnTo>
                    <a:pt x="954" y="1560"/>
                  </a:lnTo>
                  <a:lnTo>
                    <a:pt x="942" y="1566"/>
                  </a:lnTo>
                  <a:lnTo>
                    <a:pt x="924" y="1548"/>
                  </a:lnTo>
                  <a:lnTo>
                    <a:pt x="912" y="1548"/>
                  </a:lnTo>
                  <a:lnTo>
                    <a:pt x="906" y="1554"/>
                  </a:lnTo>
                  <a:lnTo>
                    <a:pt x="888" y="1548"/>
                  </a:lnTo>
                  <a:lnTo>
                    <a:pt x="690" y="1542"/>
                  </a:lnTo>
                  <a:lnTo>
                    <a:pt x="684" y="1536"/>
                  </a:lnTo>
                  <a:lnTo>
                    <a:pt x="624" y="1536"/>
                  </a:lnTo>
                  <a:lnTo>
                    <a:pt x="618" y="1530"/>
                  </a:lnTo>
                  <a:lnTo>
                    <a:pt x="600" y="1530"/>
                  </a:lnTo>
                  <a:lnTo>
                    <a:pt x="576" y="1536"/>
                  </a:lnTo>
                  <a:lnTo>
                    <a:pt x="558" y="1530"/>
                  </a:lnTo>
                  <a:lnTo>
                    <a:pt x="456" y="1530"/>
                  </a:lnTo>
                  <a:lnTo>
                    <a:pt x="438" y="1536"/>
                  </a:lnTo>
                  <a:lnTo>
                    <a:pt x="426" y="1536"/>
                  </a:lnTo>
                  <a:lnTo>
                    <a:pt x="408" y="1542"/>
                  </a:lnTo>
                  <a:lnTo>
                    <a:pt x="408" y="1548"/>
                  </a:lnTo>
                  <a:lnTo>
                    <a:pt x="222" y="1548"/>
                  </a:lnTo>
                  <a:lnTo>
                    <a:pt x="216" y="1542"/>
                  </a:lnTo>
                  <a:lnTo>
                    <a:pt x="198" y="1542"/>
                  </a:lnTo>
                  <a:lnTo>
                    <a:pt x="174" y="1548"/>
                  </a:lnTo>
                  <a:lnTo>
                    <a:pt x="198" y="1524"/>
                  </a:lnTo>
                  <a:lnTo>
                    <a:pt x="180" y="1500"/>
                  </a:lnTo>
                  <a:lnTo>
                    <a:pt x="198" y="1452"/>
                  </a:lnTo>
                  <a:lnTo>
                    <a:pt x="192" y="1398"/>
                  </a:lnTo>
                  <a:lnTo>
                    <a:pt x="168" y="1362"/>
                  </a:lnTo>
                  <a:lnTo>
                    <a:pt x="168" y="1326"/>
                  </a:lnTo>
                  <a:lnTo>
                    <a:pt x="174" y="1308"/>
                  </a:lnTo>
                  <a:lnTo>
                    <a:pt x="150" y="1272"/>
                  </a:lnTo>
                  <a:lnTo>
                    <a:pt x="108" y="1290"/>
                  </a:lnTo>
                  <a:lnTo>
                    <a:pt x="90" y="1278"/>
                  </a:lnTo>
                  <a:lnTo>
                    <a:pt x="66" y="1272"/>
                  </a:lnTo>
                  <a:lnTo>
                    <a:pt x="48" y="1188"/>
                  </a:lnTo>
                  <a:lnTo>
                    <a:pt x="24" y="1200"/>
                  </a:lnTo>
                  <a:lnTo>
                    <a:pt x="0" y="1194"/>
                  </a:lnTo>
                  <a:lnTo>
                    <a:pt x="6" y="1176"/>
                  </a:lnTo>
                  <a:lnTo>
                    <a:pt x="42" y="1134"/>
                  </a:lnTo>
                  <a:lnTo>
                    <a:pt x="60" y="1098"/>
                  </a:lnTo>
                  <a:lnTo>
                    <a:pt x="54" y="1062"/>
                  </a:lnTo>
                  <a:lnTo>
                    <a:pt x="54" y="1032"/>
                  </a:lnTo>
                  <a:lnTo>
                    <a:pt x="72" y="1026"/>
                  </a:lnTo>
                  <a:lnTo>
                    <a:pt x="72" y="1002"/>
                  </a:lnTo>
                  <a:lnTo>
                    <a:pt x="120" y="966"/>
                  </a:lnTo>
                  <a:lnTo>
                    <a:pt x="132" y="954"/>
                  </a:lnTo>
                  <a:lnTo>
                    <a:pt x="180" y="924"/>
                  </a:lnTo>
                  <a:lnTo>
                    <a:pt x="180" y="894"/>
                  </a:lnTo>
                  <a:lnTo>
                    <a:pt x="186" y="876"/>
                  </a:lnTo>
                  <a:lnTo>
                    <a:pt x="216" y="876"/>
                  </a:lnTo>
                  <a:lnTo>
                    <a:pt x="234" y="858"/>
                  </a:lnTo>
                  <a:lnTo>
                    <a:pt x="240" y="864"/>
                  </a:lnTo>
                  <a:lnTo>
                    <a:pt x="282" y="876"/>
                  </a:lnTo>
                  <a:lnTo>
                    <a:pt x="300" y="876"/>
                  </a:lnTo>
                  <a:lnTo>
                    <a:pt x="330" y="888"/>
                  </a:lnTo>
                  <a:lnTo>
                    <a:pt x="342" y="918"/>
                  </a:lnTo>
                  <a:lnTo>
                    <a:pt x="372" y="936"/>
                  </a:lnTo>
                  <a:lnTo>
                    <a:pt x="390" y="942"/>
                  </a:lnTo>
                  <a:lnTo>
                    <a:pt x="420" y="924"/>
                  </a:lnTo>
                  <a:lnTo>
                    <a:pt x="444" y="894"/>
                  </a:lnTo>
                  <a:lnTo>
                    <a:pt x="444" y="882"/>
                  </a:lnTo>
                  <a:lnTo>
                    <a:pt x="456" y="864"/>
                  </a:lnTo>
                  <a:lnTo>
                    <a:pt x="480" y="858"/>
                  </a:lnTo>
                  <a:lnTo>
                    <a:pt x="492" y="834"/>
                  </a:lnTo>
                  <a:lnTo>
                    <a:pt x="492" y="816"/>
                  </a:lnTo>
                  <a:lnTo>
                    <a:pt x="504" y="780"/>
                  </a:lnTo>
                  <a:lnTo>
                    <a:pt x="552" y="738"/>
                  </a:lnTo>
                  <a:lnTo>
                    <a:pt x="558" y="714"/>
                  </a:lnTo>
                  <a:lnTo>
                    <a:pt x="552" y="696"/>
                  </a:lnTo>
                  <a:lnTo>
                    <a:pt x="564" y="672"/>
                  </a:lnTo>
                  <a:lnTo>
                    <a:pt x="606" y="636"/>
                  </a:lnTo>
                  <a:lnTo>
                    <a:pt x="636" y="618"/>
                  </a:lnTo>
                  <a:lnTo>
                    <a:pt x="642" y="588"/>
                  </a:lnTo>
                  <a:lnTo>
                    <a:pt x="654" y="570"/>
                  </a:lnTo>
                  <a:lnTo>
                    <a:pt x="648" y="522"/>
                  </a:lnTo>
                  <a:lnTo>
                    <a:pt x="666" y="504"/>
                  </a:lnTo>
                  <a:lnTo>
                    <a:pt x="708" y="498"/>
                  </a:lnTo>
                  <a:lnTo>
                    <a:pt x="738" y="462"/>
                  </a:lnTo>
                  <a:lnTo>
                    <a:pt x="744" y="432"/>
                  </a:lnTo>
                  <a:lnTo>
                    <a:pt x="744" y="396"/>
                  </a:lnTo>
                  <a:lnTo>
                    <a:pt x="738" y="378"/>
                  </a:lnTo>
                  <a:lnTo>
                    <a:pt x="756" y="348"/>
                  </a:lnTo>
                  <a:lnTo>
                    <a:pt x="780" y="300"/>
                  </a:lnTo>
                  <a:lnTo>
                    <a:pt x="798" y="288"/>
                  </a:lnTo>
                  <a:lnTo>
                    <a:pt x="798" y="276"/>
                  </a:lnTo>
                  <a:lnTo>
                    <a:pt x="828" y="258"/>
                  </a:lnTo>
                  <a:lnTo>
                    <a:pt x="846" y="258"/>
                  </a:lnTo>
                  <a:lnTo>
                    <a:pt x="870" y="234"/>
                  </a:lnTo>
                  <a:lnTo>
                    <a:pt x="906" y="222"/>
                  </a:lnTo>
                  <a:lnTo>
                    <a:pt x="906" y="204"/>
                  </a:lnTo>
                  <a:lnTo>
                    <a:pt x="894" y="168"/>
                  </a:lnTo>
                  <a:lnTo>
                    <a:pt x="894" y="150"/>
                  </a:lnTo>
                  <a:lnTo>
                    <a:pt x="882" y="132"/>
                  </a:lnTo>
                  <a:lnTo>
                    <a:pt x="858" y="120"/>
                  </a:lnTo>
                  <a:lnTo>
                    <a:pt x="846" y="96"/>
                  </a:lnTo>
                  <a:lnTo>
                    <a:pt x="846" y="54"/>
                  </a:lnTo>
                  <a:lnTo>
                    <a:pt x="82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8" name="Freeform 138">
              <a:extLst>
                <a:ext uri="{FF2B5EF4-FFF2-40B4-BE49-F238E27FC236}">
                  <a16:creationId xmlns:a16="http://schemas.microsoft.com/office/drawing/2014/main" id="{DC377AF5-D4AE-4AE8-9026-6F5E23212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4742" y="5072376"/>
              <a:ext cx="136139" cy="134274"/>
            </a:xfrm>
            <a:custGeom>
              <a:avLst/>
              <a:gdLst/>
              <a:ahLst/>
              <a:cxnLst>
                <a:cxn ang="0">
                  <a:pos x="546" y="0"/>
                </a:cxn>
                <a:cxn ang="0">
                  <a:pos x="588" y="0"/>
                </a:cxn>
                <a:cxn ang="0">
                  <a:pos x="612" y="6"/>
                </a:cxn>
                <a:cxn ang="0">
                  <a:pos x="678" y="12"/>
                </a:cxn>
                <a:cxn ang="0">
                  <a:pos x="684" y="72"/>
                </a:cxn>
                <a:cxn ang="0">
                  <a:pos x="684" y="126"/>
                </a:cxn>
                <a:cxn ang="0">
                  <a:pos x="696" y="150"/>
                </a:cxn>
                <a:cxn ang="0">
                  <a:pos x="744" y="144"/>
                </a:cxn>
                <a:cxn ang="0">
                  <a:pos x="810" y="126"/>
                </a:cxn>
                <a:cxn ang="0">
                  <a:pos x="876" y="138"/>
                </a:cxn>
                <a:cxn ang="0">
                  <a:pos x="864" y="198"/>
                </a:cxn>
                <a:cxn ang="0">
                  <a:pos x="870" y="234"/>
                </a:cxn>
                <a:cxn ang="0">
                  <a:pos x="810" y="258"/>
                </a:cxn>
                <a:cxn ang="0">
                  <a:pos x="816" y="288"/>
                </a:cxn>
                <a:cxn ang="0">
                  <a:pos x="816" y="306"/>
                </a:cxn>
                <a:cxn ang="0">
                  <a:pos x="792" y="324"/>
                </a:cxn>
                <a:cxn ang="0">
                  <a:pos x="804" y="354"/>
                </a:cxn>
                <a:cxn ang="0">
                  <a:pos x="828" y="372"/>
                </a:cxn>
                <a:cxn ang="0">
                  <a:pos x="858" y="408"/>
                </a:cxn>
                <a:cxn ang="0">
                  <a:pos x="876" y="450"/>
                </a:cxn>
                <a:cxn ang="0">
                  <a:pos x="822" y="606"/>
                </a:cxn>
                <a:cxn ang="0">
                  <a:pos x="828" y="660"/>
                </a:cxn>
                <a:cxn ang="0">
                  <a:pos x="804" y="642"/>
                </a:cxn>
                <a:cxn ang="0">
                  <a:pos x="738" y="630"/>
                </a:cxn>
                <a:cxn ang="0">
                  <a:pos x="702" y="636"/>
                </a:cxn>
                <a:cxn ang="0">
                  <a:pos x="648" y="624"/>
                </a:cxn>
                <a:cxn ang="0">
                  <a:pos x="588" y="564"/>
                </a:cxn>
                <a:cxn ang="0">
                  <a:pos x="582" y="612"/>
                </a:cxn>
                <a:cxn ang="0">
                  <a:pos x="498" y="636"/>
                </a:cxn>
                <a:cxn ang="0">
                  <a:pos x="474" y="666"/>
                </a:cxn>
                <a:cxn ang="0">
                  <a:pos x="414" y="654"/>
                </a:cxn>
                <a:cxn ang="0">
                  <a:pos x="408" y="684"/>
                </a:cxn>
                <a:cxn ang="0">
                  <a:pos x="450" y="702"/>
                </a:cxn>
                <a:cxn ang="0">
                  <a:pos x="492" y="732"/>
                </a:cxn>
                <a:cxn ang="0">
                  <a:pos x="492" y="822"/>
                </a:cxn>
                <a:cxn ang="0">
                  <a:pos x="438" y="792"/>
                </a:cxn>
                <a:cxn ang="0">
                  <a:pos x="402" y="810"/>
                </a:cxn>
                <a:cxn ang="0">
                  <a:pos x="384" y="834"/>
                </a:cxn>
                <a:cxn ang="0">
                  <a:pos x="330" y="846"/>
                </a:cxn>
                <a:cxn ang="0">
                  <a:pos x="270" y="798"/>
                </a:cxn>
                <a:cxn ang="0">
                  <a:pos x="186" y="720"/>
                </a:cxn>
                <a:cxn ang="0">
                  <a:pos x="156" y="672"/>
                </a:cxn>
                <a:cxn ang="0">
                  <a:pos x="102" y="612"/>
                </a:cxn>
                <a:cxn ang="0">
                  <a:pos x="78" y="546"/>
                </a:cxn>
                <a:cxn ang="0">
                  <a:pos x="48" y="492"/>
                </a:cxn>
                <a:cxn ang="0">
                  <a:pos x="0" y="420"/>
                </a:cxn>
                <a:cxn ang="0">
                  <a:pos x="36" y="414"/>
                </a:cxn>
                <a:cxn ang="0">
                  <a:pos x="72" y="318"/>
                </a:cxn>
                <a:cxn ang="0">
                  <a:pos x="96" y="294"/>
                </a:cxn>
                <a:cxn ang="0">
                  <a:pos x="114" y="270"/>
                </a:cxn>
                <a:cxn ang="0">
                  <a:pos x="120" y="222"/>
                </a:cxn>
                <a:cxn ang="0">
                  <a:pos x="138" y="192"/>
                </a:cxn>
                <a:cxn ang="0">
                  <a:pos x="174" y="174"/>
                </a:cxn>
                <a:cxn ang="0">
                  <a:pos x="396" y="180"/>
                </a:cxn>
                <a:cxn ang="0">
                  <a:pos x="414" y="6"/>
                </a:cxn>
                <a:cxn ang="0">
                  <a:pos x="444" y="0"/>
                </a:cxn>
              </a:cxnLst>
              <a:rect l="0" t="0" r="r" b="b"/>
              <a:pathLst>
                <a:path w="876" h="864">
                  <a:moveTo>
                    <a:pt x="444" y="0"/>
                  </a:moveTo>
                  <a:lnTo>
                    <a:pt x="546" y="0"/>
                  </a:lnTo>
                  <a:lnTo>
                    <a:pt x="564" y="6"/>
                  </a:lnTo>
                  <a:lnTo>
                    <a:pt x="588" y="0"/>
                  </a:lnTo>
                  <a:lnTo>
                    <a:pt x="606" y="0"/>
                  </a:lnTo>
                  <a:lnTo>
                    <a:pt x="612" y="6"/>
                  </a:lnTo>
                  <a:lnTo>
                    <a:pt x="672" y="6"/>
                  </a:lnTo>
                  <a:lnTo>
                    <a:pt x="678" y="12"/>
                  </a:lnTo>
                  <a:lnTo>
                    <a:pt x="672" y="42"/>
                  </a:lnTo>
                  <a:lnTo>
                    <a:pt x="684" y="72"/>
                  </a:lnTo>
                  <a:lnTo>
                    <a:pt x="678" y="102"/>
                  </a:lnTo>
                  <a:lnTo>
                    <a:pt x="684" y="126"/>
                  </a:lnTo>
                  <a:lnTo>
                    <a:pt x="678" y="144"/>
                  </a:lnTo>
                  <a:lnTo>
                    <a:pt x="696" y="150"/>
                  </a:lnTo>
                  <a:lnTo>
                    <a:pt x="720" y="138"/>
                  </a:lnTo>
                  <a:lnTo>
                    <a:pt x="744" y="144"/>
                  </a:lnTo>
                  <a:lnTo>
                    <a:pt x="774" y="138"/>
                  </a:lnTo>
                  <a:lnTo>
                    <a:pt x="810" y="126"/>
                  </a:lnTo>
                  <a:lnTo>
                    <a:pt x="858" y="126"/>
                  </a:lnTo>
                  <a:lnTo>
                    <a:pt x="876" y="138"/>
                  </a:lnTo>
                  <a:lnTo>
                    <a:pt x="876" y="180"/>
                  </a:lnTo>
                  <a:lnTo>
                    <a:pt x="864" y="198"/>
                  </a:lnTo>
                  <a:lnTo>
                    <a:pt x="876" y="210"/>
                  </a:lnTo>
                  <a:lnTo>
                    <a:pt x="870" y="234"/>
                  </a:lnTo>
                  <a:lnTo>
                    <a:pt x="846" y="240"/>
                  </a:lnTo>
                  <a:lnTo>
                    <a:pt x="810" y="258"/>
                  </a:lnTo>
                  <a:lnTo>
                    <a:pt x="810" y="276"/>
                  </a:lnTo>
                  <a:lnTo>
                    <a:pt x="816" y="288"/>
                  </a:lnTo>
                  <a:lnTo>
                    <a:pt x="822" y="306"/>
                  </a:lnTo>
                  <a:lnTo>
                    <a:pt x="816" y="306"/>
                  </a:lnTo>
                  <a:lnTo>
                    <a:pt x="804" y="312"/>
                  </a:lnTo>
                  <a:lnTo>
                    <a:pt x="792" y="324"/>
                  </a:lnTo>
                  <a:lnTo>
                    <a:pt x="792" y="330"/>
                  </a:lnTo>
                  <a:lnTo>
                    <a:pt x="804" y="354"/>
                  </a:lnTo>
                  <a:lnTo>
                    <a:pt x="822" y="360"/>
                  </a:lnTo>
                  <a:lnTo>
                    <a:pt x="828" y="372"/>
                  </a:lnTo>
                  <a:lnTo>
                    <a:pt x="852" y="390"/>
                  </a:lnTo>
                  <a:lnTo>
                    <a:pt x="858" y="408"/>
                  </a:lnTo>
                  <a:lnTo>
                    <a:pt x="876" y="420"/>
                  </a:lnTo>
                  <a:lnTo>
                    <a:pt x="876" y="450"/>
                  </a:lnTo>
                  <a:lnTo>
                    <a:pt x="858" y="504"/>
                  </a:lnTo>
                  <a:lnTo>
                    <a:pt x="822" y="606"/>
                  </a:lnTo>
                  <a:lnTo>
                    <a:pt x="828" y="636"/>
                  </a:lnTo>
                  <a:lnTo>
                    <a:pt x="828" y="660"/>
                  </a:lnTo>
                  <a:lnTo>
                    <a:pt x="810" y="660"/>
                  </a:lnTo>
                  <a:lnTo>
                    <a:pt x="804" y="642"/>
                  </a:lnTo>
                  <a:lnTo>
                    <a:pt x="774" y="630"/>
                  </a:lnTo>
                  <a:lnTo>
                    <a:pt x="738" y="630"/>
                  </a:lnTo>
                  <a:lnTo>
                    <a:pt x="720" y="642"/>
                  </a:lnTo>
                  <a:lnTo>
                    <a:pt x="702" y="636"/>
                  </a:lnTo>
                  <a:lnTo>
                    <a:pt x="666" y="648"/>
                  </a:lnTo>
                  <a:lnTo>
                    <a:pt x="648" y="624"/>
                  </a:lnTo>
                  <a:lnTo>
                    <a:pt x="618" y="564"/>
                  </a:lnTo>
                  <a:lnTo>
                    <a:pt x="588" y="564"/>
                  </a:lnTo>
                  <a:lnTo>
                    <a:pt x="576" y="582"/>
                  </a:lnTo>
                  <a:lnTo>
                    <a:pt x="582" y="612"/>
                  </a:lnTo>
                  <a:lnTo>
                    <a:pt x="576" y="636"/>
                  </a:lnTo>
                  <a:lnTo>
                    <a:pt x="498" y="636"/>
                  </a:lnTo>
                  <a:lnTo>
                    <a:pt x="492" y="654"/>
                  </a:lnTo>
                  <a:lnTo>
                    <a:pt x="474" y="666"/>
                  </a:lnTo>
                  <a:lnTo>
                    <a:pt x="444" y="648"/>
                  </a:lnTo>
                  <a:lnTo>
                    <a:pt x="414" y="654"/>
                  </a:lnTo>
                  <a:lnTo>
                    <a:pt x="396" y="666"/>
                  </a:lnTo>
                  <a:lnTo>
                    <a:pt x="408" y="684"/>
                  </a:lnTo>
                  <a:lnTo>
                    <a:pt x="402" y="714"/>
                  </a:lnTo>
                  <a:lnTo>
                    <a:pt x="450" y="702"/>
                  </a:lnTo>
                  <a:lnTo>
                    <a:pt x="468" y="714"/>
                  </a:lnTo>
                  <a:lnTo>
                    <a:pt x="492" y="732"/>
                  </a:lnTo>
                  <a:lnTo>
                    <a:pt x="498" y="798"/>
                  </a:lnTo>
                  <a:lnTo>
                    <a:pt x="492" y="822"/>
                  </a:lnTo>
                  <a:lnTo>
                    <a:pt x="450" y="792"/>
                  </a:lnTo>
                  <a:lnTo>
                    <a:pt x="438" y="792"/>
                  </a:lnTo>
                  <a:lnTo>
                    <a:pt x="432" y="810"/>
                  </a:lnTo>
                  <a:lnTo>
                    <a:pt x="402" y="810"/>
                  </a:lnTo>
                  <a:lnTo>
                    <a:pt x="390" y="816"/>
                  </a:lnTo>
                  <a:lnTo>
                    <a:pt x="384" y="834"/>
                  </a:lnTo>
                  <a:lnTo>
                    <a:pt x="366" y="864"/>
                  </a:lnTo>
                  <a:lnTo>
                    <a:pt x="330" y="846"/>
                  </a:lnTo>
                  <a:lnTo>
                    <a:pt x="324" y="822"/>
                  </a:lnTo>
                  <a:lnTo>
                    <a:pt x="270" y="798"/>
                  </a:lnTo>
                  <a:lnTo>
                    <a:pt x="258" y="768"/>
                  </a:lnTo>
                  <a:lnTo>
                    <a:pt x="186" y="720"/>
                  </a:lnTo>
                  <a:lnTo>
                    <a:pt x="144" y="678"/>
                  </a:lnTo>
                  <a:lnTo>
                    <a:pt x="156" y="672"/>
                  </a:lnTo>
                  <a:lnTo>
                    <a:pt x="114" y="642"/>
                  </a:lnTo>
                  <a:lnTo>
                    <a:pt x="102" y="612"/>
                  </a:lnTo>
                  <a:lnTo>
                    <a:pt x="78" y="588"/>
                  </a:lnTo>
                  <a:lnTo>
                    <a:pt x="78" y="546"/>
                  </a:lnTo>
                  <a:lnTo>
                    <a:pt x="48" y="516"/>
                  </a:lnTo>
                  <a:lnTo>
                    <a:pt x="48" y="492"/>
                  </a:lnTo>
                  <a:lnTo>
                    <a:pt x="30" y="480"/>
                  </a:lnTo>
                  <a:lnTo>
                    <a:pt x="0" y="420"/>
                  </a:lnTo>
                  <a:lnTo>
                    <a:pt x="0" y="402"/>
                  </a:lnTo>
                  <a:lnTo>
                    <a:pt x="36" y="414"/>
                  </a:lnTo>
                  <a:lnTo>
                    <a:pt x="66" y="390"/>
                  </a:lnTo>
                  <a:lnTo>
                    <a:pt x="72" y="318"/>
                  </a:lnTo>
                  <a:lnTo>
                    <a:pt x="78" y="276"/>
                  </a:lnTo>
                  <a:lnTo>
                    <a:pt x="96" y="294"/>
                  </a:lnTo>
                  <a:lnTo>
                    <a:pt x="162" y="276"/>
                  </a:lnTo>
                  <a:lnTo>
                    <a:pt x="114" y="270"/>
                  </a:lnTo>
                  <a:lnTo>
                    <a:pt x="84" y="222"/>
                  </a:lnTo>
                  <a:lnTo>
                    <a:pt x="120" y="222"/>
                  </a:lnTo>
                  <a:lnTo>
                    <a:pt x="120" y="186"/>
                  </a:lnTo>
                  <a:lnTo>
                    <a:pt x="138" y="192"/>
                  </a:lnTo>
                  <a:lnTo>
                    <a:pt x="156" y="180"/>
                  </a:lnTo>
                  <a:lnTo>
                    <a:pt x="174" y="174"/>
                  </a:lnTo>
                  <a:lnTo>
                    <a:pt x="186" y="180"/>
                  </a:lnTo>
                  <a:lnTo>
                    <a:pt x="396" y="180"/>
                  </a:lnTo>
                  <a:lnTo>
                    <a:pt x="396" y="12"/>
                  </a:lnTo>
                  <a:lnTo>
                    <a:pt x="414" y="6"/>
                  </a:lnTo>
                  <a:lnTo>
                    <a:pt x="426" y="6"/>
                  </a:lnTo>
                  <a:lnTo>
                    <a:pt x="44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9" name="Freeform 139">
              <a:extLst>
                <a:ext uri="{FF2B5EF4-FFF2-40B4-BE49-F238E27FC236}">
                  <a16:creationId xmlns:a16="http://schemas.microsoft.com/office/drawing/2014/main" id="{A965D98A-5A7C-423A-880D-078940965F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7795" y="5074242"/>
              <a:ext cx="48488" cy="27973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120" y="0"/>
                </a:cxn>
                <a:cxn ang="0">
                  <a:pos x="126" y="6"/>
                </a:cxn>
                <a:cxn ang="0">
                  <a:pos x="312" y="6"/>
                </a:cxn>
                <a:cxn ang="0">
                  <a:pos x="312" y="168"/>
                </a:cxn>
                <a:cxn ang="0">
                  <a:pos x="102" y="168"/>
                </a:cxn>
                <a:cxn ang="0">
                  <a:pos x="90" y="162"/>
                </a:cxn>
                <a:cxn ang="0">
                  <a:pos x="72" y="168"/>
                </a:cxn>
                <a:cxn ang="0">
                  <a:pos x="54" y="180"/>
                </a:cxn>
                <a:cxn ang="0">
                  <a:pos x="36" y="174"/>
                </a:cxn>
                <a:cxn ang="0">
                  <a:pos x="36" y="168"/>
                </a:cxn>
                <a:cxn ang="0">
                  <a:pos x="0" y="150"/>
                </a:cxn>
                <a:cxn ang="0">
                  <a:pos x="36" y="84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78" y="6"/>
                </a:cxn>
                <a:cxn ang="0">
                  <a:pos x="102" y="0"/>
                </a:cxn>
              </a:cxnLst>
              <a:rect l="0" t="0" r="r" b="b"/>
              <a:pathLst>
                <a:path w="312" h="180">
                  <a:moveTo>
                    <a:pt x="102" y="0"/>
                  </a:moveTo>
                  <a:lnTo>
                    <a:pt x="120" y="0"/>
                  </a:lnTo>
                  <a:lnTo>
                    <a:pt x="126" y="6"/>
                  </a:lnTo>
                  <a:lnTo>
                    <a:pt x="312" y="6"/>
                  </a:lnTo>
                  <a:lnTo>
                    <a:pt x="312" y="168"/>
                  </a:lnTo>
                  <a:lnTo>
                    <a:pt x="102" y="168"/>
                  </a:lnTo>
                  <a:lnTo>
                    <a:pt x="90" y="162"/>
                  </a:lnTo>
                  <a:lnTo>
                    <a:pt x="72" y="168"/>
                  </a:lnTo>
                  <a:lnTo>
                    <a:pt x="54" y="180"/>
                  </a:lnTo>
                  <a:lnTo>
                    <a:pt x="36" y="174"/>
                  </a:lnTo>
                  <a:lnTo>
                    <a:pt x="36" y="168"/>
                  </a:lnTo>
                  <a:lnTo>
                    <a:pt x="0" y="150"/>
                  </a:lnTo>
                  <a:lnTo>
                    <a:pt x="36" y="84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78" y="6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0" name="Freeform 140">
              <a:extLst>
                <a:ext uri="{FF2B5EF4-FFF2-40B4-BE49-F238E27FC236}">
                  <a16:creationId xmlns:a16="http://schemas.microsoft.com/office/drawing/2014/main" id="{447C3AFE-3F15-46AB-89C0-A9CAEE833A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1621" y="5037875"/>
              <a:ext cx="182763" cy="193952"/>
            </a:xfrm>
            <a:custGeom>
              <a:avLst/>
              <a:gdLst/>
              <a:ahLst/>
              <a:cxnLst>
                <a:cxn ang="0">
                  <a:pos x="1104" y="6"/>
                </a:cxn>
                <a:cxn ang="0">
                  <a:pos x="1164" y="24"/>
                </a:cxn>
                <a:cxn ang="0">
                  <a:pos x="1146" y="120"/>
                </a:cxn>
                <a:cxn ang="0">
                  <a:pos x="1086" y="270"/>
                </a:cxn>
                <a:cxn ang="0">
                  <a:pos x="1056" y="354"/>
                </a:cxn>
                <a:cxn ang="0">
                  <a:pos x="1044" y="456"/>
                </a:cxn>
                <a:cxn ang="0">
                  <a:pos x="1026" y="510"/>
                </a:cxn>
                <a:cxn ang="0">
                  <a:pos x="966" y="678"/>
                </a:cxn>
                <a:cxn ang="0">
                  <a:pos x="888" y="696"/>
                </a:cxn>
                <a:cxn ang="0">
                  <a:pos x="822" y="786"/>
                </a:cxn>
                <a:cxn ang="0">
                  <a:pos x="762" y="900"/>
                </a:cxn>
                <a:cxn ang="0">
                  <a:pos x="756" y="1020"/>
                </a:cxn>
                <a:cxn ang="0">
                  <a:pos x="708" y="1092"/>
                </a:cxn>
                <a:cxn ang="0">
                  <a:pos x="606" y="1182"/>
                </a:cxn>
                <a:cxn ang="0">
                  <a:pos x="510" y="1206"/>
                </a:cxn>
                <a:cxn ang="0">
                  <a:pos x="516" y="1146"/>
                </a:cxn>
                <a:cxn ang="0">
                  <a:pos x="438" y="1170"/>
                </a:cxn>
                <a:cxn ang="0">
                  <a:pos x="396" y="1200"/>
                </a:cxn>
                <a:cxn ang="0">
                  <a:pos x="348" y="1206"/>
                </a:cxn>
                <a:cxn ang="0">
                  <a:pos x="294" y="1200"/>
                </a:cxn>
                <a:cxn ang="0">
                  <a:pos x="246" y="1146"/>
                </a:cxn>
                <a:cxn ang="0">
                  <a:pos x="192" y="1194"/>
                </a:cxn>
                <a:cxn ang="0">
                  <a:pos x="144" y="1242"/>
                </a:cxn>
                <a:cxn ang="0">
                  <a:pos x="108" y="1206"/>
                </a:cxn>
                <a:cxn ang="0">
                  <a:pos x="36" y="1128"/>
                </a:cxn>
                <a:cxn ang="0">
                  <a:pos x="18" y="1056"/>
                </a:cxn>
                <a:cxn ang="0">
                  <a:pos x="66" y="1032"/>
                </a:cxn>
                <a:cxn ang="0">
                  <a:pos x="126" y="1044"/>
                </a:cxn>
                <a:cxn ang="0">
                  <a:pos x="102" y="936"/>
                </a:cxn>
                <a:cxn ang="0">
                  <a:pos x="42" y="906"/>
                </a:cxn>
                <a:cxn ang="0">
                  <a:pos x="78" y="870"/>
                </a:cxn>
                <a:cxn ang="0">
                  <a:pos x="132" y="858"/>
                </a:cxn>
                <a:cxn ang="0">
                  <a:pos x="210" y="804"/>
                </a:cxn>
                <a:cxn ang="0">
                  <a:pos x="282" y="846"/>
                </a:cxn>
                <a:cxn ang="0">
                  <a:pos x="354" y="864"/>
                </a:cxn>
                <a:cxn ang="0">
                  <a:pos x="438" y="864"/>
                </a:cxn>
                <a:cxn ang="0">
                  <a:pos x="462" y="858"/>
                </a:cxn>
                <a:cxn ang="0">
                  <a:pos x="510" y="672"/>
                </a:cxn>
                <a:cxn ang="0">
                  <a:pos x="486" y="612"/>
                </a:cxn>
                <a:cxn ang="0">
                  <a:pos x="438" y="576"/>
                </a:cxn>
                <a:cxn ang="0">
                  <a:pos x="438" y="534"/>
                </a:cxn>
                <a:cxn ang="0">
                  <a:pos x="450" y="510"/>
                </a:cxn>
                <a:cxn ang="0">
                  <a:pos x="480" y="462"/>
                </a:cxn>
                <a:cxn ang="0">
                  <a:pos x="498" y="420"/>
                </a:cxn>
                <a:cxn ang="0">
                  <a:pos x="492" y="348"/>
                </a:cxn>
                <a:cxn ang="0">
                  <a:pos x="378" y="366"/>
                </a:cxn>
                <a:cxn ang="0">
                  <a:pos x="312" y="366"/>
                </a:cxn>
                <a:cxn ang="0">
                  <a:pos x="318" y="294"/>
                </a:cxn>
                <a:cxn ang="0">
                  <a:pos x="510" y="240"/>
                </a:cxn>
                <a:cxn ang="0">
                  <a:pos x="546" y="240"/>
                </a:cxn>
                <a:cxn ang="0">
                  <a:pos x="594" y="258"/>
                </a:cxn>
                <a:cxn ang="0">
                  <a:pos x="630" y="258"/>
                </a:cxn>
                <a:cxn ang="0">
                  <a:pos x="708" y="270"/>
                </a:cxn>
                <a:cxn ang="0">
                  <a:pos x="750" y="282"/>
                </a:cxn>
                <a:cxn ang="0">
                  <a:pos x="756" y="246"/>
                </a:cxn>
                <a:cxn ang="0">
                  <a:pos x="864" y="84"/>
                </a:cxn>
                <a:cxn ang="0">
                  <a:pos x="942" y="30"/>
                </a:cxn>
                <a:cxn ang="0">
                  <a:pos x="1044" y="0"/>
                </a:cxn>
              </a:cxnLst>
              <a:rect l="0" t="0" r="r" b="b"/>
              <a:pathLst>
                <a:path w="1176" h="1248">
                  <a:moveTo>
                    <a:pt x="1044" y="0"/>
                  </a:moveTo>
                  <a:lnTo>
                    <a:pt x="1092" y="0"/>
                  </a:lnTo>
                  <a:lnTo>
                    <a:pt x="1104" y="6"/>
                  </a:lnTo>
                  <a:lnTo>
                    <a:pt x="1128" y="24"/>
                  </a:lnTo>
                  <a:lnTo>
                    <a:pt x="1164" y="12"/>
                  </a:lnTo>
                  <a:lnTo>
                    <a:pt x="1164" y="24"/>
                  </a:lnTo>
                  <a:lnTo>
                    <a:pt x="1176" y="48"/>
                  </a:lnTo>
                  <a:lnTo>
                    <a:pt x="1176" y="102"/>
                  </a:lnTo>
                  <a:lnTo>
                    <a:pt x="1146" y="120"/>
                  </a:lnTo>
                  <a:lnTo>
                    <a:pt x="1140" y="144"/>
                  </a:lnTo>
                  <a:lnTo>
                    <a:pt x="1074" y="222"/>
                  </a:lnTo>
                  <a:lnTo>
                    <a:pt x="1086" y="270"/>
                  </a:lnTo>
                  <a:lnTo>
                    <a:pt x="1080" y="300"/>
                  </a:lnTo>
                  <a:lnTo>
                    <a:pt x="1080" y="330"/>
                  </a:lnTo>
                  <a:lnTo>
                    <a:pt x="1056" y="354"/>
                  </a:lnTo>
                  <a:lnTo>
                    <a:pt x="1050" y="396"/>
                  </a:lnTo>
                  <a:lnTo>
                    <a:pt x="1056" y="414"/>
                  </a:lnTo>
                  <a:lnTo>
                    <a:pt x="1044" y="456"/>
                  </a:lnTo>
                  <a:lnTo>
                    <a:pt x="1056" y="462"/>
                  </a:lnTo>
                  <a:lnTo>
                    <a:pt x="1050" y="504"/>
                  </a:lnTo>
                  <a:lnTo>
                    <a:pt x="1026" y="510"/>
                  </a:lnTo>
                  <a:lnTo>
                    <a:pt x="1014" y="558"/>
                  </a:lnTo>
                  <a:lnTo>
                    <a:pt x="1014" y="606"/>
                  </a:lnTo>
                  <a:lnTo>
                    <a:pt x="966" y="678"/>
                  </a:lnTo>
                  <a:lnTo>
                    <a:pt x="936" y="684"/>
                  </a:lnTo>
                  <a:lnTo>
                    <a:pt x="906" y="702"/>
                  </a:lnTo>
                  <a:lnTo>
                    <a:pt x="888" y="696"/>
                  </a:lnTo>
                  <a:lnTo>
                    <a:pt x="852" y="720"/>
                  </a:lnTo>
                  <a:lnTo>
                    <a:pt x="822" y="756"/>
                  </a:lnTo>
                  <a:lnTo>
                    <a:pt x="822" y="786"/>
                  </a:lnTo>
                  <a:lnTo>
                    <a:pt x="774" y="828"/>
                  </a:lnTo>
                  <a:lnTo>
                    <a:pt x="756" y="858"/>
                  </a:lnTo>
                  <a:lnTo>
                    <a:pt x="762" y="900"/>
                  </a:lnTo>
                  <a:lnTo>
                    <a:pt x="774" y="906"/>
                  </a:lnTo>
                  <a:lnTo>
                    <a:pt x="768" y="984"/>
                  </a:lnTo>
                  <a:lnTo>
                    <a:pt x="756" y="1020"/>
                  </a:lnTo>
                  <a:lnTo>
                    <a:pt x="756" y="1050"/>
                  </a:lnTo>
                  <a:lnTo>
                    <a:pt x="732" y="1086"/>
                  </a:lnTo>
                  <a:lnTo>
                    <a:pt x="708" y="1092"/>
                  </a:lnTo>
                  <a:lnTo>
                    <a:pt x="684" y="1104"/>
                  </a:lnTo>
                  <a:lnTo>
                    <a:pt x="672" y="1128"/>
                  </a:lnTo>
                  <a:lnTo>
                    <a:pt x="606" y="1182"/>
                  </a:lnTo>
                  <a:lnTo>
                    <a:pt x="588" y="1212"/>
                  </a:lnTo>
                  <a:lnTo>
                    <a:pt x="552" y="1224"/>
                  </a:lnTo>
                  <a:lnTo>
                    <a:pt x="510" y="1206"/>
                  </a:lnTo>
                  <a:lnTo>
                    <a:pt x="504" y="1182"/>
                  </a:lnTo>
                  <a:lnTo>
                    <a:pt x="498" y="1176"/>
                  </a:lnTo>
                  <a:lnTo>
                    <a:pt x="516" y="1146"/>
                  </a:lnTo>
                  <a:lnTo>
                    <a:pt x="516" y="1134"/>
                  </a:lnTo>
                  <a:lnTo>
                    <a:pt x="468" y="1146"/>
                  </a:lnTo>
                  <a:lnTo>
                    <a:pt x="438" y="1170"/>
                  </a:lnTo>
                  <a:lnTo>
                    <a:pt x="414" y="1164"/>
                  </a:lnTo>
                  <a:lnTo>
                    <a:pt x="396" y="1170"/>
                  </a:lnTo>
                  <a:lnTo>
                    <a:pt x="396" y="1200"/>
                  </a:lnTo>
                  <a:lnTo>
                    <a:pt x="378" y="1218"/>
                  </a:lnTo>
                  <a:lnTo>
                    <a:pt x="348" y="1218"/>
                  </a:lnTo>
                  <a:lnTo>
                    <a:pt x="348" y="1206"/>
                  </a:lnTo>
                  <a:lnTo>
                    <a:pt x="342" y="1188"/>
                  </a:lnTo>
                  <a:lnTo>
                    <a:pt x="318" y="1200"/>
                  </a:lnTo>
                  <a:lnTo>
                    <a:pt x="294" y="1200"/>
                  </a:lnTo>
                  <a:lnTo>
                    <a:pt x="294" y="1176"/>
                  </a:lnTo>
                  <a:lnTo>
                    <a:pt x="264" y="1146"/>
                  </a:lnTo>
                  <a:lnTo>
                    <a:pt x="246" y="1146"/>
                  </a:lnTo>
                  <a:lnTo>
                    <a:pt x="222" y="1170"/>
                  </a:lnTo>
                  <a:lnTo>
                    <a:pt x="198" y="1170"/>
                  </a:lnTo>
                  <a:lnTo>
                    <a:pt x="192" y="1194"/>
                  </a:lnTo>
                  <a:lnTo>
                    <a:pt x="168" y="1206"/>
                  </a:lnTo>
                  <a:lnTo>
                    <a:pt x="156" y="1206"/>
                  </a:lnTo>
                  <a:lnTo>
                    <a:pt x="144" y="1242"/>
                  </a:lnTo>
                  <a:lnTo>
                    <a:pt x="126" y="1248"/>
                  </a:lnTo>
                  <a:lnTo>
                    <a:pt x="108" y="1230"/>
                  </a:lnTo>
                  <a:lnTo>
                    <a:pt x="108" y="1206"/>
                  </a:lnTo>
                  <a:lnTo>
                    <a:pt x="84" y="1182"/>
                  </a:lnTo>
                  <a:lnTo>
                    <a:pt x="84" y="1158"/>
                  </a:lnTo>
                  <a:lnTo>
                    <a:pt x="36" y="1128"/>
                  </a:lnTo>
                  <a:lnTo>
                    <a:pt x="30" y="1110"/>
                  </a:lnTo>
                  <a:lnTo>
                    <a:pt x="0" y="1086"/>
                  </a:lnTo>
                  <a:lnTo>
                    <a:pt x="18" y="1056"/>
                  </a:lnTo>
                  <a:lnTo>
                    <a:pt x="24" y="1038"/>
                  </a:lnTo>
                  <a:lnTo>
                    <a:pt x="36" y="1032"/>
                  </a:lnTo>
                  <a:lnTo>
                    <a:pt x="66" y="1032"/>
                  </a:lnTo>
                  <a:lnTo>
                    <a:pt x="72" y="1014"/>
                  </a:lnTo>
                  <a:lnTo>
                    <a:pt x="84" y="1014"/>
                  </a:lnTo>
                  <a:lnTo>
                    <a:pt x="126" y="1044"/>
                  </a:lnTo>
                  <a:lnTo>
                    <a:pt x="132" y="1020"/>
                  </a:lnTo>
                  <a:lnTo>
                    <a:pt x="126" y="954"/>
                  </a:lnTo>
                  <a:lnTo>
                    <a:pt x="102" y="936"/>
                  </a:lnTo>
                  <a:lnTo>
                    <a:pt x="84" y="924"/>
                  </a:lnTo>
                  <a:lnTo>
                    <a:pt x="36" y="936"/>
                  </a:lnTo>
                  <a:lnTo>
                    <a:pt x="42" y="906"/>
                  </a:lnTo>
                  <a:lnTo>
                    <a:pt x="30" y="888"/>
                  </a:lnTo>
                  <a:lnTo>
                    <a:pt x="48" y="876"/>
                  </a:lnTo>
                  <a:lnTo>
                    <a:pt x="78" y="870"/>
                  </a:lnTo>
                  <a:lnTo>
                    <a:pt x="108" y="888"/>
                  </a:lnTo>
                  <a:lnTo>
                    <a:pt x="126" y="876"/>
                  </a:lnTo>
                  <a:lnTo>
                    <a:pt x="132" y="858"/>
                  </a:lnTo>
                  <a:lnTo>
                    <a:pt x="210" y="858"/>
                  </a:lnTo>
                  <a:lnTo>
                    <a:pt x="216" y="834"/>
                  </a:lnTo>
                  <a:lnTo>
                    <a:pt x="210" y="804"/>
                  </a:lnTo>
                  <a:lnTo>
                    <a:pt x="222" y="786"/>
                  </a:lnTo>
                  <a:lnTo>
                    <a:pt x="252" y="786"/>
                  </a:lnTo>
                  <a:lnTo>
                    <a:pt x="282" y="846"/>
                  </a:lnTo>
                  <a:lnTo>
                    <a:pt x="300" y="870"/>
                  </a:lnTo>
                  <a:lnTo>
                    <a:pt x="336" y="858"/>
                  </a:lnTo>
                  <a:lnTo>
                    <a:pt x="354" y="864"/>
                  </a:lnTo>
                  <a:lnTo>
                    <a:pt x="372" y="852"/>
                  </a:lnTo>
                  <a:lnTo>
                    <a:pt x="408" y="852"/>
                  </a:lnTo>
                  <a:lnTo>
                    <a:pt x="438" y="864"/>
                  </a:lnTo>
                  <a:lnTo>
                    <a:pt x="444" y="882"/>
                  </a:lnTo>
                  <a:lnTo>
                    <a:pt x="462" y="882"/>
                  </a:lnTo>
                  <a:lnTo>
                    <a:pt x="462" y="858"/>
                  </a:lnTo>
                  <a:lnTo>
                    <a:pt x="456" y="828"/>
                  </a:lnTo>
                  <a:lnTo>
                    <a:pt x="492" y="726"/>
                  </a:lnTo>
                  <a:lnTo>
                    <a:pt x="510" y="672"/>
                  </a:lnTo>
                  <a:lnTo>
                    <a:pt x="510" y="642"/>
                  </a:lnTo>
                  <a:lnTo>
                    <a:pt x="492" y="630"/>
                  </a:lnTo>
                  <a:lnTo>
                    <a:pt x="486" y="612"/>
                  </a:lnTo>
                  <a:lnTo>
                    <a:pt x="462" y="594"/>
                  </a:lnTo>
                  <a:lnTo>
                    <a:pt x="456" y="582"/>
                  </a:lnTo>
                  <a:lnTo>
                    <a:pt x="438" y="576"/>
                  </a:lnTo>
                  <a:lnTo>
                    <a:pt x="426" y="552"/>
                  </a:lnTo>
                  <a:lnTo>
                    <a:pt x="426" y="546"/>
                  </a:lnTo>
                  <a:lnTo>
                    <a:pt x="438" y="534"/>
                  </a:lnTo>
                  <a:lnTo>
                    <a:pt x="450" y="528"/>
                  </a:lnTo>
                  <a:lnTo>
                    <a:pt x="456" y="528"/>
                  </a:lnTo>
                  <a:lnTo>
                    <a:pt x="450" y="510"/>
                  </a:lnTo>
                  <a:lnTo>
                    <a:pt x="444" y="498"/>
                  </a:lnTo>
                  <a:lnTo>
                    <a:pt x="444" y="480"/>
                  </a:lnTo>
                  <a:lnTo>
                    <a:pt x="480" y="462"/>
                  </a:lnTo>
                  <a:lnTo>
                    <a:pt x="504" y="456"/>
                  </a:lnTo>
                  <a:lnTo>
                    <a:pt x="510" y="432"/>
                  </a:lnTo>
                  <a:lnTo>
                    <a:pt x="498" y="420"/>
                  </a:lnTo>
                  <a:lnTo>
                    <a:pt x="510" y="402"/>
                  </a:lnTo>
                  <a:lnTo>
                    <a:pt x="510" y="360"/>
                  </a:lnTo>
                  <a:lnTo>
                    <a:pt x="492" y="348"/>
                  </a:lnTo>
                  <a:lnTo>
                    <a:pt x="444" y="348"/>
                  </a:lnTo>
                  <a:lnTo>
                    <a:pt x="408" y="360"/>
                  </a:lnTo>
                  <a:lnTo>
                    <a:pt x="378" y="366"/>
                  </a:lnTo>
                  <a:lnTo>
                    <a:pt x="354" y="360"/>
                  </a:lnTo>
                  <a:lnTo>
                    <a:pt x="330" y="372"/>
                  </a:lnTo>
                  <a:lnTo>
                    <a:pt x="312" y="366"/>
                  </a:lnTo>
                  <a:lnTo>
                    <a:pt x="318" y="348"/>
                  </a:lnTo>
                  <a:lnTo>
                    <a:pt x="312" y="324"/>
                  </a:lnTo>
                  <a:lnTo>
                    <a:pt x="318" y="294"/>
                  </a:lnTo>
                  <a:lnTo>
                    <a:pt x="306" y="264"/>
                  </a:lnTo>
                  <a:lnTo>
                    <a:pt x="312" y="234"/>
                  </a:lnTo>
                  <a:lnTo>
                    <a:pt x="510" y="240"/>
                  </a:lnTo>
                  <a:lnTo>
                    <a:pt x="528" y="246"/>
                  </a:lnTo>
                  <a:lnTo>
                    <a:pt x="534" y="240"/>
                  </a:lnTo>
                  <a:lnTo>
                    <a:pt x="546" y="240"/>
                  </a:lnTo>
                  <a:lnTo>
                    <a:pt x="564" y="258"/>
                  </a:lnTo>
                  <a:lnTo>
                    <a:pt x="576" y="252"/>
                  </a:lnTo>
                  <a:lnTo>
                    <a:pt x="594" y="258"/>
                  </a:lnTo>
                  <a:lnTo>
                    <a:pt x="606" y="270"/>
                  </a:lnTo>
                  <a:lnTo>
                    <a:pt x="624" y="264"/>
                  </a:lnTo>
                  <a:lnTo>
                    <a:pt x="630" y="258"/>
                  </a:lnTo>
                  <a:lnTo>
                    <a:pt x="636" y="258"/>
                  </a:lnTo>
                  <a:lnTo>
                    <a:pt x="660" y="270"/>
                  </a:lnTo>
                  <a:lnTo>
                    <a:pt x="708" y="270"/>
                  </a:lnTo>
                  <a:lnTo>
                    <a:pt x="720" y="276"/>
                  </a:lnTo>
                  <a:lnTo>
                    <a:pt x="744" y="276"/>
                  </a:lnTo>
                  <a:lnTo>
                    <a:pt x="750" y="282"/>
                  </a:lnTo>
                  <a:lnTo>
                    <a:pt x="768" y="282"/>
                  </a:lnTo>
                  <a:lnTo>
                    <a:pt x="768" y="270"/>
                  </a:lnTo>
                  <a:lnTo>
                    <a:pt x="756" y="246"/>
                  </a:lnTo>
                  <a:lnTo>
                    <a:pt x="762" y="234"/>
                  </a:lnTo>
                  <a:lnTo>
                    <a:pt x="780" y="210"/>
                  </a:lnTo>
                  <a:lnTo>
                    <a:pt x="864" y="84"/>
                  </a:lnTo>
                  <a:lnTo>
                    <a:pt x="900" y="48"/>
                  </a:lnTo>
                  <a:lnTo>
                    <a:pt x="930" y="42"/>
                  </a:lnTo>
                  <a:lnTo>
                    <a:pt x="942" y="30"/>
                  </a:lnTo>
                  <a:lnTo>
                    <a:pt x="1008" y="6"/>
                  </a:lnTo>
                  <a:lnTo>
                    <a:pt x="1032" y="6"/>
                  </a:lnTo>
                  <a:lnTo>
                    <a:pt x="104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1" name="Freeform 141">
              <a:extLst>
                <a:ext uri="{FF2B5EF4-FFF2-40B4-BE49-F238E27FC236}">
                  <a16:creationId xmlns:a16="http://schemas.microsoft.com/office/drawing/2014/main" id="{005F2C55-256B-44A5-9155-68569A1FB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1203" y="5215975"/>
              <a:ext cx="26109" cy="32636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138" y="0"/>
                </a:cxn>
                <a:cxn ang="0">
                  <a:pos x="168" y="30"/>
                </a:cxn>
                <a:cxn ang="0">
                  <a:pos x="168" y="54"/>
                </a:cxn>
                <a:cxn ang="0">
                  <a:pos x="138" y="78"/>
                </a:cxn>
                <a:cxn ang="0">
                  <a:pos x="102" y="108"/>
                </a:cxn>
                <a:cxn ang="0">
                  <a:pos x="90" y="120"/>
                </a:cxn>
                <a:cxn ang="0">
                  <a:pos x="96" y="168"/>
                </a:cxn>
                <a:cxn ang="0">
                  <a:pos x="78" y="186"/>
                </a:cxn>
                <a:cxn ang="0">
                  <a:pos x="48" y="192"/>
                </a:cxn>
                <a:cxn ang="0">
                  <a:pos x="18" y="210"/>
                </a:cxn>
                <a:cxn ang="0">
                  <a:pos x="12" y="192"/>
                </a:cxn>
                <a:cxn ang="0">
                  <a:pos x="30" y="162"/>
                </a:cxn>
                <a:cxn ang="0">
                  <a:pos x="18" y="120"/>
                </a:cxn>
                <a:cxn ang="0">
                  <a:pos x="0" y="102"/>
                </a:cxn>
                <a:cxn ang="0">
                  <a:pos x="18" y="96"/>
                </a:cxn>
                <a:cxn ang="0">
                  <a:pos x="30" y="60"/>
                </a:cxn>
                <a:cxn ang="0">
                  <a:pos x="42" y="60"/>
                </a:cxn>
                <a:cxn ang="0">
                  <a:pos x="66" y="48"/>
                </a:cxn>
                <a:cxn ang="0">
                  <a:pos x="72" y="24"/>
                </a:cxn>
                <a:cxn ang="0">
                  <a:pos x="96" y="24"/>
                </a:cxn>
                <a:cxn ang="0">
                  <a:pos x="120" y="0"/>
                </a:cxn>
              </a:cxnLst>
              <a:rect l="0" t="0" r="r" b="b"/>
              <a:pathLst>
                <a:path w="168" h="210">
                  <a:moveTo>
                    <a:pt x="120" y="0"/>
                  </a:moveTo>
                  <a:lnTo>
                    <a:pt x="138" y="0"/>
                  </a:lnTo>
                  <a:lnTo>
                    <a:pt x="168" y="30"/>
                  </a:lnTo>
                  <a:lnTo>
                    <a:pt x="168" y="54"/>
                  </a:lnTo>
                  <a:lnTo>
                    <a:pt x="138" y="78"/>
                  </a:lnTo>
                  <a:lnTo>
                    <a:pt x="102" y="108"/>
                  </a:lnTo>
                  <a:lnTo>
                    <a:pt x="90" y="120"/>
                  </a:lnTo>
                  <a:lnTo>
                    <a:pt x="96" y="168"/>
                  </a:lnTo>
                  <a:lnTo>
                    <a:pt x="78" y="186"/>
                  </a:lnTo>
                  <a:lnTo>
                    <a:pt x="48" y="192"/>
                  </a:lnTo>
                  <a:lnTo>
                    <a:pt x="18" y="210"/>
                  </a:lnTo>
                  <a:lnTo>
                    <a:pt x="12" y="192"/>
                  </a:lnTo>
                  <a:lnTo>
                    <a:pt x="30" y="162"/>
                  </a:lnTo>
                  <a:lnTo>
                    <a:pt x="18" y="120"/>
                  </a:lnTo>
                  <a:lnTo>
                    <a:pt x="0" y="102"/>
                  </a:lnTo>
                  <a:lnTo>
                    <a:pt x="18" y="96"/>
                  </a:lnTo>
                  <a:lnTo>
                    <a:pt x="30" y="60"/>
                  </a:lnTo>
                  <a:lnTo>
                    <a:pt x="42" y="60"/>
                  </a:lnTo>
                  <a:lnTo>
                    <a:pt x="66" y="48"/>
                  </a:lnTo>
                  <a:lnTo>
                    <a:pt x="72" y="24"/>
                  </a:lnTo>
                  <a:lnTo>
                    <a:pt x="96" y="24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2" name="Freeform 142">
              <a:extLst>
                <a:ext uri="{FF2B5EF4-FFF2-40B4-BE49-F238E27FC236}">
                  <a16:creationId xmlns:a16="http://schemas.microsoft.com/office/drawing/2014/main" id="{B724D75B-090E-4D5B-B7D2-4CC5A8E7D2B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7081" y="5140446"/>
              <a:ext cx="267617" cy="247102"/>
            </a:xfrm>
            <a:custGeom>
              <a:avLst/>
              <a:gdLst/>
              <a:ahLst/>
              <a:cxnLst>
                <a:cxn ang="0">
                  <a:pos x="1326" y="342"/>
                </a:cxn>
                <a:cxn ang="0">
                  <a:pos x="1338" y="390"/>
                </a:cxn>
                <a:cxn ang="0">
                  <a:pos x="1530" y="516"/>
                </a:cxn>
                <a:cxn ang="0">
                  <a:pos x="1494" y="648"/>
                </a:cxn>
                <a:cxn ang="0">
                  <a:pos x="1512" y="768"/>
                </a:cxn>
                <a:cxn ang="0">
                  <a:pos x="1584" y="852"/>
                </a:cxn>
                <a:cxn ang="0">
                  <a:pos x="1542" y="876"/>
                </a:cxn>
                <a:cxn ang="0">
                  <a:pos x="1560" y="984"/>
                </a:cxn>
                <a:cxn ang="0">
                  <a:pos x="1542" y="1062"/>
                </a:cxn>
                <a:cxn ang="0">
                  <a:pos x="1560" y="1116"/>
                </a:cxn>
                <a:cxn ang="0">
                  <a:pos x="1566" y="1182"/>
                </a:cxn>
                <a:cxn ang="0">
                  <a:pos x="1590" y="1260"/>
                </a:cxn>
                <a:cxn ang="0">
                  <a:pos x="1722" y="1338"/>
                </a:cxn>
                <a:cxn ang="0">
                  <a:pos x="1680" y="1362"/>
                </a:cxn>
                <a:cxn ang="0">
                  <a:pos x="1602" y="1404"/>
                </a:cxn>
                <a:cxn ang="0">
                  <a:pos x="1536" y="1440"/>
                </a:cxn>
                <a:cxn ang="0">
                  <a:pos x="1416" y="1464"/>
                </a:cxn>
                <a:cxn ang="0">
                  <a:pos x="1350" y="1458"/>
                </a:cxn>
                <a:cxn ang="0">
                  <a:pos x="1314" y="1476"/>
                </a:cxn>
                <a:cxn ang="0">
                  <a:pos x="1230" y="1512"/>
                </a:cxn>
                <a:cxn ang="0">
                  <a:pos x="1188" y="1488"/>
                </a:cxn>
                <a:cxn ang="0">
                  <a:pos x="1146" y="1494"/>
                </a:cxn>
                <a:cxn ang="0">
                  <a:pos x="1068" y="1518"/>
                </a:cxn>
                <a:cxn ang="0">
                  <a:pos x="1014" y="1488"/>
                </a:cxn>
                <a:cxn ang="0">
                  <a:pos x="972" y="1476"/>
                </a:cxn>
                <a:cxn ang="0">
                  <a:pos x="792" y="1494"/>
                </a:cxn>
                <a:cxn ang="0">
                  <a:pos x="756" y="1302"/>
                </a:cxn>
                <a:cxn ang="0">
                  <a:pos x="672" y="1230"/>
                </a:cxn>
                <a:cxn ang="0">
                  <a:pos x="642" y="1212"/>
                </a:cxn>
                <a:cxn ang="0">
                  <a:pos x="606" y="1206"/>
                </a:cxn>
                <a:cxn ang="0">
                  <a:pos x="564" y="1182"/>
                </a:cxn>
                <a:cxn ang="0">
                  <a:pos x="516" y="1158"/>
                </a:cxn>
                <a:cxn ang="0">
                  <a:pos x="474" y="1122"/>
                </a:cxn>
                <a:cxn ang="0">
                  <a:pos x="360" y="1104"/>
                </a:cxn>
                <a:cxn ang="0">
                  <a:pos x="318" y="1062"/>
                </a:cxn>
                <a:cxn ang="0">
                  <a:pos x="258" y="1050"/>
                </a:cxn>
                <a:cxn ang="0">
                  <a:pos x="60" y="786"/>
                </a:cxn>
                <a:cxn ang="0">
                  <a:pos x="78" y="504"/>
                </a:cxn>
                <a:cxn ang="0">
                  <a:pos x="198" y="420"/>
                </a:cxn>
                <a:cxn ang="0">
                  <a:pos x="252" y="300"/>
                </a:cxn>
                <a:cxn ang="0">
                  <a:pos x="210" y="270"/>
                </a:cxn>
                <a:cxn ang="0">
                  <a:pos x="198" y="222"/>
                </a:cxn>
                <a:cxn ang="0">
                  <a:pos x="240" y="228"/>
                </a:cxn>
                <a:cxn ang="0">
                  <a:pos x="264" y="174"/>
                </a:cxn>
                <a:cxn ang="0">
                  <a:pos x="234" y="90"/>
                </a:cxn>
                <a:cxn ang="0">
                  <a:pos x="192" y="36"/>
                </a:cxn>
                <a:cxn ang="0">
                  <a:pos x="228" y="18"/>
                </a:cxn>
              </a:cxnLst>
              <a:rect l="0" t="0" r="r" b="b"/>
              <a:pathLst>
                <a:path w="1722" h="1590">
                  <a:moveTo>
                    <a:pt x="732" y="0"/>
                  </a:moveTo>
                  <a:lnTo>
                    <a:pt x="1296" y="294"/>
                  </a:lnTo>
                  <a:lnTo>
                    <a:pt x="1326" y="342"/>
                  </a:lnTo>
                  <a:lnTo>
                    <a:pt x="1320" y="360"/>
                  </a:lnTo>
                  <a:lnTo>
                    <a:pt x="1326" y="372"/>
                  </a:lnTo>
                  <a:lnTo>
                    <a:pt x="1338" y="390"/>
                  </a:lnTo>
                  <a:lnTo>
                    <a:pt x="1530" y="510"/>
                  </a:lnTo>
                  <a:lnTo>
                    <a:pt x="1524" y="510"/>
                  </a:lnTo>
                  <a:lnTo>
                    <a:pt x="1530" y="516"/>
                  </a:lnTo>
                  <a:lnTo>
                    <a:pt x="1536" y="540"/>
                  </a:lnTo>
                  <a:lnTo>
                    <a:pt x="1524" y="552"/>
                  </a:lnTo>
                  <a:lnTo>
                    <a:pt x="1494" y="648"/>
                  </a:lnTo>
                  <a:lnTo>
                    <a:pt x="1464" y="702"/>
                  </a:lnTo>
                  <a:lnTo>
                    <a:pt x="1470" y="738"/>
                  </a:lnTo>
                  <a:lnTo>
                    <a:pt x="1512" y="768"/>
                  </a:lnTo>
                  <a:lnTo>
                    <a:pt x="1542" y="804"/>
                  </a:lnTo>
                  <a:lnTo>
                    <a:pt x="1566" y="798"/>
                  </a:lnTo>
                  <a:lnTo>
                    <a:pt x="1584" y="852"/>
                  </a:lnTo>
                  <a:lnTo>
                    <a:pt x="1578" y="870"/>
                  </a:lnTo>
                  <a:lnTo>
                    <a:pt x="1560" y="864"/>
                  </a:lnTo>
                  <a:lnTo>
                    <a:pt x="1542" y="876"/>
                  </a:lnTo>
                  <a:lnTo>
                    <a:pt x="1536" y="912"/>
                  </a:lnTo>
                  <a:lnTo>
                    <a:pt x="1536" y="960"/>
                  </a:lnTo>
                  <a:lnTo>
                    <a:pt x="1560" y="984"/>
                  </a:lnTo>
                  <a:lnTo>
                    <a:pt x="1560" y="1014"/>
                  </a:lnTo>
                  <a:lnTo>
                    <a:pt x="1536" y="1032"/>
                  </a:lnTo>
                  <a:lnTo>
                    <a:pt x="1542" y="1062"/>
                  </a:lnTo>
                  <a:lnTo>
                    <a:pt x="1560" y="1098"/>
                  </a:lnTo>
                  <a:lnTo>
                    <a:pt x="1548" y="1098"/>
                  </a:lnTo>
                  <a:lnTo>
                    <a:pt x="1560" y="1116"/>
                  </a:lnTo>
                  <a:lnTo>
                    <a:pt x="1566" y="1146"/>
                  </a:lnTo>
                  <a:lnTo>
                    <a:pt x="1584" y="1158"/>
                  </a:lnTo>
                  <a:lnTo>
                    <a:pt x="1566" y="1182"/>
                  </a:lnTo>
                  <a:lnTo>
                    <a:pt x="1584" y="1194"/>
                  </a:lnTo>
                  <a:lnTo>
                    <a:pt x="1596" y="1236"/>
                  </a:lnTo>
                  <a:lnTo>
                    <a:pt x="1590" y="1260"/>
                  </a:lnTo>
                  <a:lnTo>
                    <a:pt x="1650" y="1308"/>
                  </a:lnTo>
                  <a:lnTo>
                    <a:pt x="1686" y="1314"/>
                  </a:lnTo>
                  <a:lnTo>
                    <a:pt x="1722" y="1338"/>
                  </a:lnTo>
                  <a:lnTo>
                    <a:pt x="1722" y="1356"/>
                  </a:lnTo>
                  <a:lnTo>
                    <a:pt x="1704" y="1368"/>
                  </a:lnTo>
                  <a:lnTo>
                    <a:pt x="1680" y="1362"/>
                  </a:lnTo>
                  <a:lnTo>
                    <a:pt x="1662" y="1386"/>
                  </a:lnTo>
                  <a:lnTo>
                    <a:pt x="1638" y="1398"/>
                  </a:lnTo>
                  <a:lnTo>
                    <a:pt x="1602" y="1404"/>
                  </a:lnTo>
                  <a:lnTo>
                    <a:pt x="1584" y="1422"/>
                  </a:lnTo>
                  <a:lnTo>
                    <a:pt x="1548" y="1428"/>
                  </a:lnTo>
                  <a:lnTo>
                    <a:pt x="1536" y="1440"/>
                  </a:lnTo>
                  <a:lnTo>
                    <a:pt x="1512" y="1446"/>
                  </a:lnTo>
                  <a:lnTo>
                    <a:pt x="1488" y="1440"/>
                  </a:lnTo>
                  <a:lnTo>
                    <a:pt x="1416" y="1464"/>
                  </a:lnTo>
                  <a:lnTo>
                    <a:pt x="1392" y="1470"/>
                  </a:lnTo>
                  <a:lnTo>
                    <a:pt x="1368" y="1458"/>
                  </a:lnTo>
                  <a:lnTo>
                    <a:pt x="1350" y="1458"/>
                  </a:lnTo>
                  <a:lnTo>
                    <a:pt x="1320" y="1452"/>
                  </a:lnTo>
                  <a:lnTo>
                    <a:pt x="1308" y="1458"/>
                  </a:lnTo>
                  <a:lnTo>
                    <a:pt x="1314" y="1476"/>
                  </a:lnTo>
                  <a:lnTo>
                    <a:pt x="1308" y="1500"/>
                  </a:lnTo>
                  <a:lnTo>
                    <a:pt x="1260" y="1500"/>
                  </a:lnTo>
                  <a:lnTo>
                    <a:pt x="1230" y="1512"/>
                  </a:lnTo>
                  <a:lnTo>
                    <a:pt x="1212" y="1500"/>
                  </a:lnTo>
                  <a:lnTo>
                    <a:pt x="1194" y="1500"/>
                  </a:lnTo>
                  <a:lnTo>
                    <a:pt x="1188" y="1488"/>
                  </a:lnTo>
                  <a:lnTo>
                    <a:pt x="1170" y="1482"/>
                  </a:lnTo>
                  <a:lnTo>
                    <a:pt x="1158" y="1494"/>
                  </a:lnTo>
                  <a:lnTo>
                    <a:pt x="1146" y="1494"/>
                  </a:lnTo>
                  <a:lnTo>
                    <a:pt x="1110" y="1518"/>
                  </a:lnTo>
                  <a:lnTo>
                    <a:pt x="1062" y="1530"/>
                  </a:lnTo>
                  <a:lnTo>
                    <a:pt x="1068" y="1518"/>
                  </a:lnTo>
                  <a:lnTo>
                    <a:pt x="1056" y="1500"/>
                  </a:lnTo>
                  <a:lnTo>
                    <a:pt x="1032" y="1500"/>
                  </a:lnTo>
                  <a:lnTo>
                    <a:pt x="1014" y="1488"/>
                  </a:lnTo>
                  <a:lnTo>
                    <a:pt x="996" y="1482"/>
                  </a:lnTo>
                  <a:lnTo>
                    <a:pt x="996" y="1470"/>
                  </a:lnTo>
                  <a:lnTo>
                    <a:pt x="972" y="1476"/>
                  </a:lnTo>
                  <a:lnTo>
                    <a:pt x="966" y="1488"/>
                  </a:lnTo>
                  <a:lnTo>
                    <a:pt x="942" y="1488"/>
                  </a:lnTo>
                  <a:lnTo>
                    <a:pt x="792" y="1494"/>
                  </a:lnTo>
                  <a:lnTo>
                    <a:pt x="762" y="1590"/>
                  </a:lnTo>
                  <a:lnTo>
                    <a:pt x="762" y="1356"/>
                  </a:lnTo>
                  <a:lnTo>
                    <a:pt x="756" y="1302"/>
                  </a:lnTo>
                  <a:lnTo>
                    <a:pt x="702" y="1254"/>
                  </a:lnTo>
                  <a:lnTo>
                    <a:pt x="690" y="1236"/>
                  </a:lnTo>
                  <a:lnTo>
                    <a:pt x="672" y="1230"/>
                  </a:lnTo>
                  <a:lnTo>
                    <a:pt x="666" y="1218"/>
                  </a:lnTo>
                  <a:lnTo>
                    <a:pt x="654" y="1218"/>
                  </a:lnTo>
                  <a:lnTo>
                    <a:pt x="642" y="1212"/>
                  </a:lnTo>
                  <a:lnTo>
                    <a:pt x="624" y="1206"/>
                  </a:lnTo>
                  <a:lnTo>
                    <a:pt x="618" y="1212"/>
                  </a:lnTo>
                  <a:lnTo>
                    <a:pt x="606" y="1206"/>
                  </a:lnTo>
                  <a:lnTo>
                    <a:pt x="588" y="1200"/>
                  </a:lnTo>
                  <a:lnTo>
                    <a:pt x="582" y="1188"/>
                  </a:lnTo>
                  <a:lnTo>
                    <a:pt x="564" y="1182"/>
                  </a:lnTo>
                  <a:lnTo>
                    <a:pt x="558" y="1188"/>
                  </a:lnTo>
                  <a:lnTo>
                    <a:pt x="546" y="1188"/>
                  </a:lnTo>
                  <a:lnTo>
                    <a:pt x="516" y="1158"/>
                  </a:lnTo>
                  <a:lnTo>
                    <a:pt x="510" y="1140"/>
                  </a:lnTo>
                  <a:lnTo>
                    <a:pt x="486" y="1134"/>
                  </a:lnTo>
                  <a:lnTo>
                    <a:pt x="474" y="1122"/>
                  </a:lnTo>
                  <a:lnTo>
                    <a:pt x="456" y="1122"/>
                  </a:lnTo>
                  <a:lnTo>
                    <a:pt x="390" y="1104"/>
                  </a:lnTo>
                  <a:lnTo>
                    <a:pt x="360" y="1104"/>
                  </a:lnTo>
                  <a:lnTo>
                    <a:pt x="342" y="1086"/>
                  </a:lnTo>
                  <a:lnTo>
                    <a:pt x="336" y="1074"/>
                  </a:lnTo>
                  <a:lnTo>
                    <a:pt x="318" y="1062"/>
                  </a:lnTo>
                  <a:lnTo>
                    <a:pt x="300" y="1062"/>
                  </a:lnTo>
                  <a:lnTo>
                    <a:pt x="276" y="1050"/>
                  </a:lnTo>
                  <a:lnTo>
                    <a:pt x="258" y="1050"/>
                  </a:lnTo>
                  <a:lnTo>
                    <a:pt x="204" y="1032"/>
                  </a:lnTo>
                  <a:lnTo>
                    <a:pt x="168" y="918"/>
                  </a:lnTo>
                  <a:lnTo>
                    <a:pt x="60" y="786"/>
                  </a:lnTo>
                  <a:lnTo>
                    <a:pt x="24" y="618"/>
                  </a:lnTo>
                  <a:lnTo>
                    <a:pt x="0" y="504"/>
                  </a:lnTo>
                  <a:lnTo>
                    <a:pt x="78" y="504"/>
                  </a:lnTo>
                  <a:lnTo>
                    <a:pt x="132" y="492"/>
                  </a:lnTo>
                  <a:lnTo>
                    <a:pt x="156" y="456"/>
                  </a:lnTo>
                  <a:lnTo>
                    <a:pt x="198" y="420"/>
                  </a:lnTo>
                  <a:lnTo>
                    <a:pt x="258" y="360"/>
                  </a:lnTo>
                  <a:lnTo>
                    <a:pt x="264" y="342"/>
                  </a:lnTo>
                  <a:lnTo>
                    <a:pt x="252" y="300"/>
                  </a:lnTo>
                  <a:lnTo>
                    <a:pt x="234" y="294"/>
                  </a:lnTo>
                  <a:lnTo>
                    <a:pt x="228" y="282"/>
                  </a:lnTo>
                  <a:lnTo>
                    <a:pt x="210" y="270"/>
                  </a:lnTo>
                  <a:lnTo>
                    <a:pt x="210" y="252"/>
                  </a:lnTo>
                  <a:lnTo>
                    <a:pt x="198" y="240"/>
                  </a:lnTo>
                  <a:lnTo>
                    <a:pt x="198" y="222"/>
                  </a:lnTo>
                  <a:lnTo>
                    <a:pt x="204" y="228"/>
                  </a:lnTo>
                  <a:lnTo>
                    <a:pt x="222" y="234"/>
                  </a:lnTo>
                  <a:lnTo>
                    <a:pt x="240" y="228"/>
                  </a:lnTo>
                  <a:lnTo>
                    <a:pt x="252" y="216"/>
                  </a:lnTo>
                  <a:lnTo>
                    <a:pt x="258" y="198"/>
                  </a:lnTo>
                  <a:lnTo>
                    <a:pt x="264" y="174"/>
                  </a:lnTo>
                  <a:lnTo>
                    <a:pt x="258" y="150"/>
                  </a:lnTo>
                  <a:lnTo>
                    <a:pt x="246" y="108"/>
                  </a:lnTo>
                  <a:lnTo>
                    <a:pt x="234" y="90"/>
                  </a:lnTo>
                  <a:lnTo>
                    <a:pt x="228" y="72"/>
                  </a:lnTo>
                  <a:lnTo>
                    <a:pt x="210" y="60"/>
                  </a:lnTo>
                  <a:lnTo>
                    <a:pt x="192" y="36"/>
                  </a:lnTo>
                  <a:lnTo>
                    <a:pt x="204" y="24"/>
                  </a:lnTo>
                  <a:lnTo>
                    <a:pt x="216" y="30"/>
                  </a:lnTo>
                  <a:lnTo>
                    <a:pt x="228" y="18"/>
                  </a:lnTo>
                  <a:lnTo>
                    <a:pt x="420" y="12"/>
                  </a:lnTo>
                  <a:lnTo>
                    <a:pt x="73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3" name="Freeform 143">
              <a:extLst>
                <a:ext uri="{FF2B5EF4-FFF2-40B4-BE49-F238E27FC236}">
                  <a16:creationId xmlns:a16="http://schemas.microsoft.com/office/drawing/2014/main" id="{317444BC-7DED-433A-9BA5-DE3C68B7DF50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9621" y="5145109"/>
              <a:ext cx="48488" cy="36366"/>
            </a:xfrm>
            <a:custGeom>
              <a:avLst/>
              <a:gdLst/>
              <a:ahLst/>
              <a:cxnLst>
                <a:cxn ang="0">
                  <a:pos x="240" y="0"/>
                </a:cxn>
                <a:cxn ang="0">
                  <a:pos x="258" y="30"/>
                </a:cxn>
                <a:cxn ang="0">
                  <a:pos x="276" y="42"/>
                </a:cxn>
                <a:cxn ang="0">
                  <a:pos x="282" y="60"/>
                </a:cxn>
                <a:cxn ang="0">
                  <a:pos x="294" y="78"/>
                </a:cxn>
                <a:cxn ang="0">
                  <a:pos x="306" y="120"/>
                </a:cxn>
                <a:cxn ang="0">
                  <a:pos x="312" y="144"/>
                </a:cxn>
                <a:cxn ang="0">
                  <a:pos x="306" y="168"/>
                </a:cxn>
                <a:cxn ang="0">
                  <a:pos x="300" y="186"/>
                </a:cxn>
                <a:cxn ang="0">
                  <a:pos x="288" y="198"/>
                </a:cxn>
                <a:cxn ang="0">
                  <a:pos x="270" y="204"/>
                </a:cxn>
                <a:cxn ang="0">
                  <a:pos x="252" y="198"/>
                </a:cxn>
                <a:cxn ang="0">
                  <a:pos x="246" y="192"/>
                </a:cxn>
                <a:cxn ang="0">
                  <a:pos x="246" y="186"/>
                </a:cxn>
                <a:cxn ang="0">
                  <a:pos x="228" y="180"/>
                </a:cxn>
                <a:cxn ang="0">
                  <a:pos x="222" y="156"/>
                </a:cxn>
                <a:cxn ang="0">
                  <a:pos x="204" y="156"/>
                </a:cxn>
                <a:cxn ang="0">
                  <a:pos x="192" y="144"/>
                </a:cxn>
                <a:cxn ang="0">
                  <a:pos x="180" y="144"/>
                </a:cxn>
                <a:cxn ang="0">
                  <a:pos x="180" y="168"/>
                </a:cxn>
                <a:cxn ang="0">
                  <a:pos x="162" y="210"/>
                </a:cxn>
                <a:cxn ang="0">
                  <a:pos x="162" y="222"/>
                </a:cxn>
                <a:cxn ang="0">
                  <a:pos x="132" y="234"/>
                </a:cxn>
                <a:cxn ang="0">
                  <a:pos x="114" y="222"/>
                </a:cxn>
                <a:cxn ang="0">
                  <a:pos x="108" y="222"/>
                </a:cxn>
                <a:cxn ang="0">
                  <a:pos x="96" y="234"/>
                </a:cxn>
                <a:cxn ang="0">
                  <a:pos x="72" y="222"/>
                </a:cxn>
                <a:cxn ang="0">
                  <a:pos x="60" y="198"/>
                </a:cxn>
                <a:cxn ang="0">
                  <a:pos x="42" y="192"/>
                </a:cxn>
                <a:cxn ang="0">
                  <a:pos x="12" y="192"/>
                </a:cxn>
                <a:cxn ang="0">
                  <a:pos x="0" y="198"/>
                </a:cxn>
                <a:cxn ang="0">
                  <a:pos x="6" y="174"/>
                </a:cxn>
                <a:cxn ang="0">
                  <a:pos x="30" y="90"/>
                </a:cxn>
                <a:cxn ang="0">
                  <a:pos x="54" y="60"/>
                </a:cxn>
                <a:cxn ang="0">
                  <a:pos x="90" y="36"/>
                </a:cxn>
                <a:cxn ang="0">
                  <a:pos x="96" y="36"/>
                </a:cxn>
                <a:cxn ang="0">
                  <a:pos x="126" y="30"/>
                </a:cxn>
                <a:cxn ang="0">
                  <a:pos x="150" y="12"/>
                </a:cxn>
                <a:cxn ang="0">
                  <a:pos x="168" y="24"/>
                </a:cxn>
                <a:cxn ang="0">
                  <a:pos x="180" y="30"/>
                </a:cxn>
                <a:cxn ang="0">
                  <a:pos x="198" y="30"/>
                </a:cxn>
                <a:cxn ang="0">
                  <a:pos x="210" y="24"/>
                </a:cxn>
                <a:cxn ang="0">
                  <a:pos x="210" y="6"/>
                </a:cxn>
                <a:cxn ang="0">
                  <a:pos x="240" y="0"/>
                </a:cxn>
              </a:cxnLst>
              <a:rect l="0" t="0" r="r" b="b"/>
              <a:pathLst>
                <a:path w="312" h="234">
                  <a:moveTo>
                    <a:pt x="240" y="0"/>
                  </a:moveTo>
                  <a:lnTo>
                    <a:pt x="258" y="30"/>
                  </a:lnTo>
                  <a:lnTo>
                    <a:pt x="276" y="42"/>
                  </a:lnTo>
                  <a:lnTo>
                    <a:pt x="282" y="60"/>
                  </a:lnTo>
                  <a:lnTo>
                    <a:pt x="294" y="78"/>
                  </a:lnTo>
                  <a:lnTo>
                    <a:pt x="306" y="120"/>
                  </a:lnTo>
                  <a:lnTo>
                    <a:pt x="312" y="144"/>
                  </a:lnTo>
                  <a:lnTo>
                    <a:pt x="306" y="168"/>
                  </a:lnTo>
                  <a:lnTo>
                    <a:pt x="300" y="186"/>
                  </a:lnTo>
                  <a:lnTo>
                    <a:pt x="288" y="198"/>
                  </a:lnTo>
                  <a:lnTo>
                    <a:pt x="270" y="204"/>
                  </a:lnTo>
                  <a:lnTo>
                    <a:pt x="252" y="198"/>
                  </a:lnTo>
                  <a:lnTo>
                    <a:pt x="246" y="192"/>
                  </a:lnTo>
                  <a:lnTo>
                    <a:pt x="246" y="186"/>
                  </a:lnTo>
                  <a:lnTo>
                    <a:pt x="228" y="180"/>
                  </a:lnTo>
                  <a:lnTo>
                    <a:pt x="222" y="156"/>
                  </a:lnTo>
                  <a:lnTo>
                    <a:pt x="204" y="156"/>
                  </a:lnTo>
                  <a:lnTo>
                    <a:pt x="192" y="144"/>
                  </a:lnTo>
                  <a:lnTo>
                    <a:pt x="180" y="144"/>
                  </a:lnTo>
                  <a:lnTo>
                    <a:pt x="180" y="168"/>
                  </a:lnTo>
                  <a:lnTo>
                    <a:pt x="162" y="210"/>
                  </a:lnTo>
                  <a:lnTo>
                    <a:pt x="162" y="222"/>
                  </a:lnTo>
                  <a:lnTo>
                    <a:pt x="132" y="234"/>
                  </a:lnTo>
                  <a:lnTo>
                    <a:pt x="114" y="222"/>
                  </a:lnTo>
                  <a:lnTo>
                    <a:pt x="108" y="222"/>
                  </a:lnTo>
                  <a:lnTo>
                    <a:pt x="96" y="234"/>
                  </a:lnTo>
                  <a:lnTo>
                    <a:pt x="72" y="222"/>
                  </a:lnTo>
                  <a:lnTo>
                    <a:pt x="60" y="198"/>
                  </a:lnTo>
                  <a:lnTo>
                    <a:pt x="42" y="192"/>
                  </a:lnTo>
                  <a:lnTo>
                    <a:pt x="12" y="192"/>
                  </a:lnTo>
                  <a:lnTo>
                    <a:pt x="0" y="198"/>
                  </a:lnTo>
                  <a:lnTo>
                    <a:pt x="6" y="174"/>
                  </a:lnTo>
                  <a:lnTo>
                    <a:pt x="30" y="90"/>
                  </a:lnTo>
                  <a:lnTo>
                    <a:pt x="54" y="60"/>
                  </a:lnTo>
                  <a:lnTo>
                    <a:pt x="90" y="36"/>
                  </a:lnTo>
                  <a:lnTo>
                    <a:pt x="96" y="36"/>
                  </a:lnTo>
                  <a:lnTo>
                    <a:pt x="126" y="30"/>
                  </a:lnTo>
                  <a:lnTo>
                    <a:pt x="150" y="12"/>
                  </a:lnTo>
                  <a:lnTo>
                    <a:pt x="168" y="24"/>
                  </a:lnTo>
                  <a:lnTo>
                    <a:pt x="180" y="30"/>
                  </a:lnTo>
                  <a:lnTo>
                    <a:pt x="198" y="30"/>
                  </a:lnTo>
                  <a:lnTo>
                    <a:pt x="210" y="24"/>
                  </a:lnTo>
                  <a:lnTo>
                    <a:pt x="210" y="6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4" name="Freeform 144">
              <a:extLst>
                <a:ext uri="{FF2B5EF4-FFF2-40B4-BE49-F238E27FC236}">
                  <a16:creationId xmlns:a16="http://schemas.microsoft.com/office/drawing/2014/main" id="{37F68DC0-3FB4-46C8-9B65-1A34D7D00F94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9621" y="5167488"/>
              <a:ext cx="48488" cy="51285"/>
            </a:xfrm>
            <a:custGeom>
              <a:avLst/>
              <a:gdLst/>
              <a:ahLst/>
              <a:cxnLst>
                <a:cxn ang="0">
                  <a:pos x="180" y="0"/>
                </a:cxn>
                <a:cxn ang="0">
                  <a:pos x="192" y="0"/>
                </a:cxn>
                <a:cxn ang="0">
                  <a:pos x="204" y="12"/>
                </a:cxn>
                <a:cxn ang="0">
                  <a:pos x="222" y="12"/>
                </a:cxn>
                <a:cxn ang="0">
                  <a:pos x="228" y="36"/>
                </a:cxn>
                <a:cxn ang="0">
                  <a:pos x="246" y="42"/>
                </a:cxn>
                <a:cxn ang="0">
                  <a:pos x="246" y="66"/>
                </a:cxn>
                <a:cxn ang="0">
                  <a:pos x="258" y="78"/>
                </a:cxn>
                <a:cxn ang="0">
                  <a:pos x="258" y="96"/>
                </a:cxn>
                <a:cxn ang="0">
                  <a:pos x="276" y="108"/>
                </a:cxn>
                <a:cxn ang="0">
                  <a:pos x="282" y="120"/>
                </a:cxn>
                <a:cxn ang="0">
                  <a:pos x="300" y="126"/>
                </a:cxn>
                <a:cxn ang="0">
                  <a:pos x="312" y="168"/>
                </a:cxn>
                <a:cxn ang="0">
                  <a:pos x="306" y="186"/>
                </a:cxn>
                <a:cxn ang="0">
                  <a:pos x="246" y="246"/>
                </a:cxn>
                <a:cxn ang="0">
                  <a:pos x="204" y="282"/>
                </a:cxn>
                <a:cxn ang="0">
                  <a:pos x="180" y="318"/>
                </a:cxn>
                <a:cxn ang="0">
                  <a:pos x="126" y="330"/>
                </a:cxn>
                <a:cxn ang="0">
                  <a:pos x="48" y="330"/>
                </a:cxn>
                <a:cxn ang="0">
                  <a:pos x="24" y="168"/>
                </a:cxn>
                <a:cxn ang="0">
                  <a:pos x="24" y="132"/>
                </a:cxn>
                <a:cxn ang="0">
                  <a:pos x="18" y="96"/>
                </a:cxn>
                <a:cxn ang="0">
                  <a:pos x="0" y="72"/>
                </a:cxn>
                <a:cxn ang="0">
                  <a:pos x="0" y="54"/>
                </a:cxn>
                <a:cxn ang="0">
                  <a:pos x="12" y="48"/>
                </a:cxn>
                <a:cxn ang="0">
                  <a:pos x="42" y="48"/>
                </a:cxn>
                <a:cxn ang="0">
                  <a:pos x="60" y="54"/>
                </a:cxn>
                <a:cxn ang="0">
                  <a:pos x="72" y="78"/>
                </a:cxn>
                <a:cxn ang="0">
                  <a:pos x="96" y="90"/>
                </a:cxn>
                <a:cxn ang="0">
                  <a:pos x="108" y="78"/>
                </a:cxn>
                <a:cxn ang="0">
                  <a:pos x="114" y="78"/>
                </a:cxn>
                <a:cxn ang="0">
                  <a:pos x="132" y="90"/>
                </a:cxn>
                <a:cxn ang="0">
                  <a:pos x="162" y="78"/>
                </a:cxn>
                <a:cxn ang="0">
                  <a:pos x="162" y="66"/>
                </a:cxn>
                <a:cxn ang="0">
                  <a:pos x="180" y="24"/>
                </a:cxn>
                <a:cxn ang="0">
                  <a:pos x="180" y="0"/>
                </a:cxn>
              </a:cxnLst>
              <a:rect l="0" t="0" r="r" b="b"/>
              <a:pathLst>
                <a:path w="312" h="330">
                  <a:moveTo>
                    <a:pt x="180" y="0"/>
                  </a:moveTo>
                  <a:lnTo>
                    <a:pt x="192" y="0"/>
                  </a:lnTo>
                  <a:lnTo>
                    <a:pt x="204" y="12"/>
                  </a:lnTo>
                  <a:lnTo>
                    <a:pt x="222" y="12"/>
                  </a:lnTo>
                  <a:lnTo>
                    <a:pt x="228" y="36"/>
                  </a:lnTo>
                  <a:lnTo>
                    <a:pt x="246" y="42"/>
                  </a:lnTo>
                  <a:lnTo>
                    <a:pt x="246" y="66"/>
                  </a:lnTo>
                  <a:lnTo>
                    <a:pt x="258" y="78"/>
                  </a:lnTo>
                  <a:lnTo>
                    <a:pt x="258" y="96"/>
                  </a:lnTo>
                  <a:lnTo>
                    <a:pt x="276" y="108"/>
                  </a:lnTo>
                  <a:lnTo>
                    <a:pt x="282" y="120"/>
                  </a:lnTo>
                  <a:lnTo>
                    <a:pt x="300" y="126"/>
                  </a:lnTo>
                  <a:lnTo>
                    <a:pt x="312" y="168"/>
                  </a:lnTo>
                  <a:lnTo>
                    <a:pt x="306" y="186"/>
                  </a:lnTo>
                  <a:lnTo>
                    <a:pt x="246" y="246"/>
                  </a:lnTo>
                  <a:lnTo>
                    <a:pt x="204" y="282"/>
                  </a:lnTo>
                  <a:lnTo>
                    <a:pt x="180" y="318"/>
                  </a:lnTo>
                  <a:lnTo>
                    <a:pt x="126" y="330"/>
                  </a:lnTo>
                  <a:lnTo>
                    <a:pt x="48" y="330"/>
                  </a:lnTo>
                  <a:lnTo>
                    <a:pt x="24" y="168"/>
                  </a:lnTo>
                  <a:lnTo>
                    <a:pt x="24" y="132"/>
                  </a:lnTo>
                  <a:lnTo>
                    <a:pt x="18" y="96"/>
                  </a:lnTo>
                  <a:lnTo>
                    <a:pt x="0" y="72"/>
                  </a:lnTo>
                  <a:lnTo>
                    <a:pt x="0" y="54"/>
                  </a:lnTo>
                  <a:lnTo>
                    <a:pt x="12" y="48"/>
                  </a:lnTo>
                  <a:lnTo>
                    <a:pt x="42" y="48"/>
                  </a:lnTo>
                  <a:lnTo>
                    <a:pt x="60" y="54"/>
                  </a:lnTo>
                  <a:lnTo>
                    <a:pt x="72" y="78"/>
                  </a:lnTo>
                  <a:lnTo>
                    <a:pt x="96" y="90"/>
                  </a:lnTo>
                  <a:lnTo>
                    <a:pt x="108" y="78"/>
                  </a:lnTo>
                  <a:lnTo>
                    <a:pt x="114" y="78"/>
                  </a:lnTo>
                  <a:lnTo>
                    <a:pt x="132" y="90"/>
                  </a:lnTo>
                  <a:lnTo>
                    <a:pt x="162" y="78"/>
                  </a:lnTo>
                  <a:lnTo>
                    <a:pt x="162" y="66"/>
                  </a:lnTo>
                  <a:lnTo>
                    <a:pt x="180" y="24"/>
                  </a:lnTo>
                  <a:lnTo>
                    <a:pt x="18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5" name="Freeform 145">
              <a:extLst>
                <a:ext uri="{FF2B5EF4-FFF2-40B4-BE49-F238E27FC236}">
                  <a16:creationId xmlns:a16="http://schemas.microsoft.com/office/drawing/2014/main" id="{F22249D3-19F3-48C5-85C5-7F834EB75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4001" y="5003375"/>
              <a:ext cx="457838" cy="410283"/>
            </a:xfrm>
            <a:custGeom>
              <a:avLst/>
              <a:gdLst/>
              <a:ahLst/>
              <a:cxnLst>
                <a:cxn ang="0">
                  <a:pos x="2208" y="42"/>
                </a:cxn>
                <a:cxn ang="0">
                  <a:pos x="2394" y="48"/>
                </a:cxn>
                <a:cxn ang="0">
                  <a:pos x="2514" y="144"/>
                </a:cxn>
                <a:cxn ang="0">
                  <a:pos x="2634" y="120"/>
                </a:cxn>
                <a:cxn ang="0">
                  <a:pos x="2784" y="144"/>
                </a:cxn>
                <a:cxn ang="0">
                  <a:pos x="2880" y="252"/>
                </a:cxn>
                <a:cxn ang="0">
                  <a:pos x="2904" y="390"/>
                </a:cxn>
                <a:cxn ang="0">
                  <a:pos x="2862" y="588"/>
                </a:cxn>
                <a:cxn ang="0">
                  <a:pos x="2724" y="858"/>
                </a:cxn>
                <a:cxn ang="0">
                  <a:pos x="2610" y="1128"/>
                </a:cxn>
                <a:cxn ang="0">
                  <a:pos x="2826" y="1800"/>
                </a:cxn>
                <a:cxn ang="0">
                  <a:pos x="2550" y="2112"/>
                </a:cxn>
                <a:cxn ang="0">
                  <a:pos x="2556" y="2232"/>
                </a:cxn>
                <a:cxn ang="0">
                  <a:pos x="2508" y="2382"/>
                </a:cxn>
                <a:cxn ang="0">
                  <a:pos x="2658" y="2514"/>
                </a:cxn>
                <a:cxn ang="0">
                  <a:pos x="2712" y="2628"/>
                </a:cxn>
                <a:cxn ang="0">
                  <a:pos x="2616" y="2640"/>
                </a:cxn>
                <a:cxn ang="0">
                  <a:pos x="2442" y="2502"/>
                </a:cxn>
                <a:cxn ang="0">
                  <a:pos x="2310" y="2382"/>
                </a:cxn>
                <a:cxn ang="0">
                  <a:pos x="2184" y="2448"/>
                </a:cxn>
                <a:cxn ang="0">
                  <a:pos x="2028" y="2400"/>
                </a:cxn>
                <a:cxn ang="0">
                  <a:pos x="1968" y="2340"/>
                </a:cxn>
                <a:cxn ang="0">
                  <a:pos x="1878" y="2334"/>
                </a:cxn>
                <a:cxn ang="0">
                  <a:pos x="1788" y="2310"/>
                </a:cxn>
                <a:cxn ang="0">
                  <a:pos x="1650" y="2334"/>
                </a:cxn>
                <a:cxn ang="0">
                  <a:pos x="1548" y="2334"/>
                </a:cxn>
                <a:cxn ang="0">
                  <a:pos x="1542" y="2220"/>
                </a:cxn>
                <a:cxn ang="0">
                  <a:pos x="1530" y="2130"/>
                </a:cxn>
                <a:cxn ang="0">
                  <a:pos x="1488" y="2058"/>
                </a:cxn>
                <a:cxn ang="0">
                  <a:pos x="1488" y="1932"/>
                </a:cxn>
                <a:cxn ang="0">
                  <a:pos x="1488" y="1782"/>
                </a:cxn>
                <a:cxn ang="0">
                  <a:pos x="1272" y="1734"/>
                </a:cxn>
                <a:cxn ang="0">
                  <a:pos x="1098" y="1872"/>
                </a:cxn>
                <a:cxn ang="0">
                  <a:pos x="822" y="1890"/>
                </a:cxn>
                <a:cxn ang="0">
                  <a:pos x="750" y="1758"/>
                </a:cxn>
                <a:cxn ang="0">
                  <a:pos x="720" y="1638"/>
                </a:cxn>
                <a:cxn ang="0">
                  <a:pos x="108" y="1590"/>
                </a:cxn>
                <a:cxn ang="0">
                  <a:pos x="54" y="1590"/>
                </a:cxn>
                <a:cxn ang="0">
                  <a:pos x="72" y="1488"/>
                </a:cxn>
                <a:cxn ang="0">
                  <a:pos x="204" y="1428"/>
                </a:cxn>
                <a:cxn ang="0">
                  <a:pos x="294" y="1392"/>
                </a:cxn>
                <a:cxn ang="0">
                  <a:pos x="366" y="1428"/>
                </a:cxn>
                <a:cxn ang="0">
                  <a:pos x="564" y="1314"/>
                </a:cxn>
                <a:cxn ang="0">
                  <a:pos x="618" y="1122"/>
                </a:cxn>
                <a:cxn ang="0">
                  <a:pos x="744" y="918"/>
                </a:cxn>
                <a:cxn ang="0">
                  <a:pos x="882" y="732"/>
                </a:cxn>
                <a:cxn ang="0">
                  <a:pos x="912" y="576"/>
                </a:cxn>
                <a:cxn ang="0">
                  <a:pos x="1002" y="342"/>
                </a:cxn>
                <a:cxn ang="0">
                  <a:pos x="1038" y="180"/>
                </a:cxn>
                <a:cxn ang="0">
                  <a:pos x="1062" y="96"/>
                </a:cxn>
                <a:cxn ang="0">
                  <a:pos x="1146" y="36"/>
                </a:cxn>
                <a:cxn ang="0">
                  <a:pos x="1314" y="126"/>
                </a:cxn>
                <a:cxn ang="0">
                  <a:pos x="1464" y="144"/>
                </a:cxn>
                <a:cxn ang="0">
                  <a:pos x="1608" y="150"/>
                </a:cxn>
                <a:cxn ang="0">
                  <a:pos x="1692" y="84"/>
                </a:cxn>
                <a:cxn ang="0">
                  <a:pos x="1896" y="36"/>
                </a:cxn>
                <a:cxn ang="0">
                  <a:pos x="1968" y="54"/>
                </a:cxn>
                <a:cxn ang="0">
                  <a:pos x="2082" y="0"/>
                </a:cxn>
              </a:cxnLst>
              <a:rect l="0" t="0" r="r" b="b"/>
              <a:pathLst>
                <a:path w="2946" h="2640">
                  <a:moveTo>
                    <a:pt x="2082" y="0"/>
                  </a:moveTo>
                  <a:lnTo>
                    <a:pt x="2100" y="18"/>
                  </a:lnTo>
                  <a:lnTo>
                    <a:pt x="2148" y="18"/>
                  </a:lnTo>
                  <a:lnTo>
                    <a:pt x="2166" y="24"/>
                  </a:lnTo>
                  <a:lnTo>
                    <a:pt x="2190" y="30"/>
                  </a:lnTo>
                  <a:lnTo>
                    <a:pt x="2208" y="42"/>
                  </a:lnTo>
                  <a:lnTo>
                    <a:pt x="2268" y="42"/>
                  </a:lnTo>
                  <a:lnTo>
                    <a:pt x="2274" y="48"/>
                  </a:lnTo>
                  <a:lnTo>
                    <a:pt x="2322" y="30"/>
                  </a:lnTo>
                  <a:lnTo>
                    <a:pt x="2358" y="30"/>
                  </a:lnTo>
                  <a:lnTo>
                    <a:pt x="2388" y="48"/>
                  </a:lnTo>
                  <a:lnTo>
                    <a:pt x="2394" y="48"/>
                  </a:lnTo>
                  <a:lnTo>
                    <a:pt x="2400" y="72"/>
                  </a:lnTo>
                  <a:lnTo>
                    <a:pt x="2418" y="90"/>
                  </a:lnTo>
                  <a:lnTo>
                    <a:pt x="2436" y="96"/>
                  </a:lnTo>
                  <a:lnTo>
                    <a:pt x="2454" y="108"/>
                  </a:lnTo>
                  <a:lnTo>
                    <a:pt x="2484" y="132"/>
                  </a:lnTo>
                  <a:lnTo>
                    <a:pt x="2514" y="144"/>
                  </a:lnTo>
                  <a:lnTo>
                    <a:pt x="2532" y="138"/>
                  </a:lnTo>
                  <a:lnTo>
                    <a:pt x="2544" y="120"/>
                  </a:lnTo>
                  <a:lnTo>
                    <a:pt x="2562" y="114"/>
                  </a:lnTo>
                  <a:lnTo>
                    <a:pt x="2622" y="114"/>
                  </a:lnTo>
                  <a:lnTo>
                    <a:pt x="2622" y="120"/>
                  </a:lnTo>
                  <a:lnTo>
                    <a:pt x="2634" y="120"/>
                  </a:lnTo>
                  <a:lnTo>
                    <a:pt x="2670" y="114"/>
                  </a:lnTo>
                  <a:lnTo>
                    <a:pt x="2700" y="84"/>
                  </a:lnTo>
                  <a:lnTo>
                    <a:pt x="2736" y="84"/>
                  </a:lnTo>
                  <a:lnTo>
                    <a:pt x="2748" y="90"/>
                  </a:lnTo>
                  <a:lnTo>
                    <a:pt x="2766" y="126"/>
                  </a:lnTo>
                  <a:lnTo>
                    <a:pt x="2784" y="144"/>
                  </a:lnTo>
                  <a:lnTo>
                    <a:pt x="2790" y="156"/>
                  </a:lnTo>
                  <a:lnTo>
                    <a:pt x="2832" y="168"/>
                  </a:lnTo>
                  <a:lnTo>
                    <a:pt x="2844" y="180"/>
                  </a:lnTo>
                  <a:lnTo>
                    <a:pt x="2856" y="204"/>
                  </a:lnTo>
                  <a:lnTo>
                    <a:pt x="2868" y="216"/>
                  </a:lnTo>
                  <a:lnTo>
                    <a:pt x="2880" y="252"/>
                  </a:lnTo>
                  <a:lnTo>
                    <a:pt x="2922" y="252"/>
                  </a:lnTo>
                  <a:lnTo>
                    <a:pt x="2934" y="258"/>
                  </a:lnTo>
                  <a:lnTo>
                    <a:pt x="2928" y="282"/>
                  </a:lnTo>
                  <a:lnTo>
                    <a:pt x="2910" y="300"/>
                  </a:lnTo>
                  <a:lnTo>
                    <a:pt x="2910" y="342"/>
                  </a:lnTo>
                  <a:lnTo>
                    <a:pt x="2904" y="390"/>
                  </a:lnTo>
                  <a:lnTo>
                    <a:pt x="2898" y="420"/>
                  </a:lnTo>
                  <a:lnTo>
                    <a:pt x="2916" y="432"/>
                  </a:lnTo>
                  <a:lnTo>
                    <a:pt x="2934" y="450"/>
                  </a:lnTo>
                  <a:lnTo>
                    <a:pt x="2946" y="474"/>
                  </a:lnTo>
                  <a:lnTo>
                    <a:pt x="2940" y="492"/>
                  </a:lnTo>
                  <a:lnTo>
                    <a:pt x="2862" y="588"/>
                  </a:lnTo>
                  <a:lnTo>
                    <a:pt x="2814" y="636"/>
                  </a:lnTo>
                  <a:lnTo>
                    <a:pt x="2802" y="654"/>
                  </a:lnTo>
                  <a:lnTo>
                    <a:pt x="2742" y="750"/>
                  </a:lnTo>
                  <a:lnTo>
                    <a:pt x="2730" y="768"/>
                  </a:lnTo>
                  <a:lnTo>
                    <a:pt x="2730" y="804"/>
                  </a:lnTo>
                  <a:lnTo>
                    <a:pt x="2724" y="858"/>
                  </a:lnTo>
                  <a:lnTo>
                    <a:pt x="2706" y="906"/>
                  </a:lnTo>
                  <a:lnTo>
                    <a:pt x="2706" y="942"/>
                  </a:lnTo>
                  <a:lnTo>
                    <a:pt x="2664" y="972"/>
                  </a:lnTo>
                  <a:lnTo>
                    <a:pt x="2640" y="1002"/>
                  </a:lnTo>
                  <a:lnTo>
                    <a:pt x="2616" y="1086"/>
                  </a:lnTo>
                  <a:lnTo>
                    <a:pt x="2610" y="1128"/>
                  </a:lnTo>
                  <a:lnTo>
                    <a:pt x="2628" y="1152"/>
                  </a:lnTo>
                  <a:lnTo>
                    <a:pt x="2634" y="1188"/>
                  </a:lnTo>
                  <a:lnTo>
                    <a:pt x="2634" y="1224"/>
                  </a:lnTo>
                  <a:lnTo>
                    <a:pt x="2682" y="1500"/>
                  </a:lnTo>
                  <a:lnTo>
                    <a:pt x="2718" y="1668"/>
                  </a:lnTo>
                  <a:lnTo>
                    <a:pt x="2826" y="1800"/>
                  </a:lnTo>
                  <a:lnTo>
                    <a:pt x="2862" y="1914"/>
                  </a:lnTo>
                  <a:lnTo>
                    <a:pt x="2838" y="1902"/>
                  </a:lnTo>
                  <a:lnTo>
                    <a:pt x="2592" y="1956"/>
                  </a:lnTo>
                  <a:lnTo>
                    <a:pt x="2526" y="2064"/>
                  </a:lnTo>
                  <a:lnTo>
                    <a:pt x="2538" y="2094"/>
                  </a:lnTo>
                  <a:lnTo>
                    <a:pt x="2550" y="2112"/>
                  </a:lnTo>
                  <a:lnTo>
                    <a:pt x="2568" y="2118"/>
                  </a:lnTo>
                  <a:lnTo>
                    <a:pt x="2568" y="2136"/>
                  </a:lnTo>
                  <a:lnTo>
                    <a:pt x="2556" y="2142"/>
                  </a:lnTo>
                  <a:lnTo>
                    <a:pt x="2556" y="2184"/>
                  </a:lnTo>
                  <a:lnTo>
                    <a:pt x="2562" y="2202"/>
                  </a:lnTo>
                  <a:lnTo>
                    <a:pt x="2556" y="2232"/>
                  </a:lnTo>
                  <a:lnTo>
                    <a:pt x="2544" y="2238"/>
                  </a:lnTo>
                  <a:lnTo>
                    <a:pt x="2550" y="2244"/>
                  </a:lnTo>
                  <a:lnTo>
                    <a:pt x="2538" y="2262"/>
                  </a:lnTo>
                  <a:lnTo>
                    <a:pt x="2508" y="2286"/>
                  </a:lnTo>
                  <a:lnTo>
                    <a:pt x="2502" y="2304"/>
                  </a:lnTo>
                  <a:lnTo>
                    <a:pt x="2508" y="2382"/>
                  </a:lnTo>
                  <a:lnTo>
                    <a:pt x="2508" y="2418"/>
                  </a:lnTo>
                  <a:lnTo>
                    <a:pt x="2532" y="2430"/>
                  </a:lnTo>
                  <a:lnTo>
                    <a:pt x="2568" y="2472"/>
                  </a:lnTo>
                  <a:lnTo>
                    <a:pt x="2580" y="2496"/>
                  </a:lnTo>
                  <a:lnTo>
                    <a:pt x="2592" y="2508"/>
                  </a:lnTo>
                  <a:lnTo>
                    <a:pt x="2658" y="2514"/>
                  </a:lnTo>
                  <a:lnTo>
                    <a:pt x="2664" y="2508"/>
                  </a:lnTo>
                  <a:lnTo>
                    <a:pt x="2658" y="2496"/>
                  </a:lnTo>
                  <a:lnTo>
                    <a:pt x="2652" y="2478"/>
                  </a:lnTo>
                  <a:lnTo>
                    <a:pt x="2688" y="2472"/>
                  </a:lnTo>
                  <a:lnTo>
                    <a:pt x="2706" y="2478"/>
                  </a:lnTo>
                  <a:lnTo>
                    <a:pt x="2712" y="2628"/>
                  </a:lnTo>
                  <a:lnTo>
                    <a:pt x="2706" y="2640"/>
                  </a:lnTo>
                  <a:lnTo>
                    <a:pt x="2682" y="2634"/>
                  </a:lnTo>
                  <a:lnTo>
                    <a:pt x="2676" y="2628"/>
                  </a:lnTo>
                  <a:lnTo>
                    <a:pt x="2664" y="2628"/>
                  </a:lnTo>
                  <a:lnTo>
                    <a:pt x="2646" y="2634"/>
                  </a:lnTo>
                  <a:lnTo>
                    <a:pt x="2616" y="2640"/>
                  </a:lnTo>
                  <a:lnTo>
                    <a:pt x="2598" y="2640"/>
                  </a:lnTo>
                  <a:lnTo>
                    <a:pt x="2568" y="2616"/>
                  </a:lnTo>
                  <a:lnTo>
                    <a:pt x="2538" y="2580"/>
                  </a:lnTo>
                  <a:lnTo>
                    <a:pt x="2508" y="2562"/>
                  </a:lnTo>
                  <a:lnTo>
                    <a:pt x="2478" y="2520"/>
                  </a:lnTo>
                  <a:lnTo>
                    <a:pt x="2442" y="2502"/>
                  </a:lnTo>
                  <a:lnTo>
                    <a:pt x="2388" y="2484"/>
                  </a:lnTo>
                  <a:lnTo>
                    <a:pt x="2346" y="2466"/>
                  </a:lnTo>
                  <a:lnTo>
                    <a:pt x="2346" y="2448"/>
                  </a:lnTo>
                  <a:lnTo>
                    <a:pt x="2322" y="2424"/>
                  </a:lnTo>
                  <a:lnTo>
                    <a:pt x="2322" y="2382"/>
                  </a:lnTo>
                  <a:lnTo>
                    <a:pt x="2310" y="2382"/>
                  </a:lnTo>
                  <a:lnTo>
                    <a:pt x="2292" y="2388"/>
                  </a:lnTo>
                  <a:lnTo>
                    <a:pt x="2274" y="2388"/>
                  </a:lnTo>
                  <a:lnTo>
                    <a:pt x="2256" y="2442"/>
                  </a:lnTo>
                  <a:lnTo>
                    <a:pt x="2214" y="2454"/>
                  </a:lnTo>
                  <a:lnTo>
                    <a:pt x="2190" y="2454"/>
                  </a:lnTo>
                  <a:lnTo>
                    <a:pt x="2184" y="2448"/>
                  </a:lnTo>
                  <a:lnTo>
                    <a:pt x="2148" y="2436"/>
                  </a:lnTo>
                  <a:lnTo>
                    <a:pt x="2118" y="2436"/>
                  </a:lnTo>
                  <a:lnTo>
                    <a:pt x="2082" y="2412"/>
                  </a:lnTo>
                  <a:lnTo>
                    <a:pt x="2070" y="2412"/>
                  </a:lnTo>
                  <a:lnTo>
                    <a:pt x="2040" y="2400"/>
                  </a:lnTo>
                  <a:lnTo>
                    <a:pt x="2028" y="2400"/>
                  </a:lnTo>
                  <a:lnTo>
                    <a:pt x="2028" y="2388"/>
                  </a:lnTo>
                  <a:lnTo>
                    <a:pt x="2022" y="2370"/>
                  </a:lnTo>
                  <a:lnTo>
                    <a:pt x="2016" y="2358"/>
                  </a:lnTo>
                  <a:lnTo>
                    <a:pt x="2016" y="2328"/>
                  </a:lnTo>
                  <a:lnTo>
                    <a:pt x="2004" y="2328"/>
                  </a:lnTo>
                  <a:lnTo>
                    <a:pt x="1968" y="2340"/>
                  </a:lnTo>
                  <a:lnTo>
                    <a:pt x="1956" y="2346"/>
                  </a:lnTo>
                  <a:lnTo>
                    <a:pt x="1932" y="2346"/>
                  </a:lnTo>
                  <a:lnTo>
                    <a:pt x="1896" y="2370"/>
                  </a:lnTo>
                  <a:lnTo>
                    <a:pt x="1884" y="2370"/>
                  </a:lnTo>
                  <a:lnTo>
                    <a:pt x="1878" y="2358"/>
                  </a:lnTo>
                  <a:lnTo>
                    <a:pt x="1878" y="2334"/>
                  </a:lnTo>
                  <a:lnTo>
                    <a:pt x="1872" y="2322"/>
                  </a:lnTo>
                  <a:lnTo>
                    <a:pt x="1848" y="2316"/>
                  </a:lnTo>
                  <a:lnTo>
                    <a:pt x="1830" y="2316"/>
                  </a:lnTo>
                  <a:lnTo>
                    <a:pt x="1818" y="2310"/>
                  </a:lnTo>
                  <a:lnTo>
                    <a:pt x="1818" y="2304"/>
                  </a:lnTo>
                  <a:lnTo>
                    <a:pt x="1788" y="2310"/>
                  </a:lnTo>
                  <a:lnTo>
                    <a:pt x="1764" y="2316"/>
                  </a:lnTo>
                  <a:lnTo>
                    <a:pt x="1734" y="2328"/>
                  </a:lnTo>
                  <a:lnTo>
                    <a:pt x="1722" y="2334"/>
                  </a:lnTo>
                  <a:lnTo>
                    <a:pt x="1704" y="2340"/>
                  </a:lnTo>
                  <a:lnTo>
                    <a:pt x="1692" y="2334"/>
                  </a:lnTo>
                  <a:lnTo>
                    <a:pt x="1650" y="2334"/>
                  </a:lnTo>
                  <a:lnTo>
                    <a:pt x="1614" y="2316"/>
                  </a:lnTo>
                  <a:lnTo>
                    <a:pt x="1596" y="2316"/>
                  </a:lnTo>
                  <a:lnTo>
                    <a:pt x="1590" y="2322"/>
                  </a:lnTo>
                  <a:lnTo>
                    <a:pt x="1578" y="2322"/>
                  </a:lnTo>
                  <a:lnTo>
                    <a:pt x="1566" y="2334"/>
                  </a:lnTo>
                  <a:lnTo>
                    <a:pt x="1548" y="2334"/>
                  </a:lnTo>
                  <a:lnTo>
                    <a:pt x="1548" y="2298"/>
                  </a:lnTo>
                  <a:lnTo>
                    <a:pt x="1560" y="2292"/>
                  </a:lnTo>
                  <a:lnTo>
                    <a:pt x="1554" y="2280"/>
                  </a:lnTo>
                  <a:lnTo>
                    <a:pt x="1566" y="2262"/>
                  </a:lnTo>
                  <a:lnTo>
                    <a:pt x="1548" y="2250"/>
                  </a:lnTo>
                  <a:lnTo>
                    <a:pt x="1542" y="2220"/>
                  </a:lnTo>
                  <a:lnTo>
                    <a:pt x="1548" y="2214"/>
                  </a:lnTo>
                  <a:lnTo>
                    <a:pt x="1548" y="2196"/>
                  </a:lnTo>
                  <a:lnTo>
                    <a:pt x="1530" y="2178"/>
                  </a:lnTo>
                  <a:lnTo>
                    <a:pt x="1530" y="2166"/>
                  </a:lnTo>
                  <a:lnTo>
                    <a:pt x="1536" y="2148"/>
                  </a:lnTo>
                  <a:lnTo>
                    <a:pt x="1530" y="2130"/>
                  </a:lnTo>
                  <a:lnTo>
                    <a:pt x="1518" y="2130"/>
                  </a:lnTo>
                  <a:lnTo>
                    <a:pt x="1512" y="2112"/>
                  </a:lnTo>
                  <a:lnTo>
                    <a:pt x="1500" y="2106"/>
                  </a:lnTo>
                  <a:lnTo>
                    <a:pt x="1500" y="2088"/>
                  </a:lnTo>
                  <a:lnTo>
                    <a:pt x="1488" y="2070"/>
                  </a:lnTo>
                  <a:lnTo>
                    <a:pt x="1488" y="2058"/>
                  </a:lnTo>
                  <a:lnTo>
                    <a:pt x="1476" y="2046"/>
                  </a:lnTo>
                  <a:lnTo>
                    <a:pt x="1488" y="2016"/>
                  </a:lnTo>
                  <a:lnTo>
                    <a:pt x="1488" y="1968"/>
                  </a:lnTo>
                  <a:lnTo>
                    <a:pt x="1476" y="1950"/>
                  </a:lnTo>
                  <a:lnTo>
                    <a:pt x="1482" y="1938"/>
                  </a:lnTo>
                  <a:lnTo>
                    <a:pt x="1488" y="1932"/>
                  </a:lnTo>
                  <a:lnTo>
                    <a:pt x="1488" y="1908"/>
                  </a:lnTo>
                  <a:lnTo>
                    <a:pt x="1476" y="1890"/>
                  </a:lnTo>
                  <a:lnTo>
                    <a:pt x="1482" y="1866"/>
                  </a:lnTo>
                  <a:lnTo>
                    <a:pt x="1494" y="1842"/>
                  </a:lnTo>
                  <a:lnTo>
                    <a:pt x="1494" y="1800"/>
                  </a:lnTo>
                  <a:lnTo>
                    <a:pt x="1488" y="1782"/>
                  </a:lnTo>
                  <a:lnTo>
                    <a:pt x="1314" y="1770"/>
                  </a:lnTo>
                  <a:lnTo>
                    <a:pt x="1308" y="1758"/>
                  </a:lnTo>
                  <a:lnTo>
                    <a:pt x="1320" y="1746"/>
                  </a:lnTo>
                  <a:lnTo>
                    <a:pt x="1320" y="1728"/>
                  </a:lnTo>
                  <a:lnTo>
                    <a:pt x="1272" y="1722"/>
                  </a:lnTo>
                  <a:lnTo>
                    <a:pt x="1272" y="1734"/>
                  </a:lnTo>
                  <a:lnTo>
                    <a:pt x="1122" y="1740"/>
                  </a:lnTo>
                  <a:lnTo>
                    <a:pt x="1116" y="1776"/>
                  </a:lnTo>
                  <a:lnTo>
                    <a:pt x="1104" y="1800"/>
                  </a:lnTo>
                  <a:lnTo>
                    <a:pt x="1092" y="1806"/>
                  </a:lnTo>
                  <a:lnTo>
                    <a:pt x="1098" y="1836"/>
                  </a:lnTo>
                  <a:lnTo>
                    <a:pt x="1098" y="1872"/>
                  </a:lnTo>
                  <a:lnTo>
                    <a:pt x="984" y="1878"/>
                  </a:lnTo>
                  <a:lnTo>
                    <a:pt x="960" y="1890"/>
                  </a:lnTo>
                  <a:lnTo>
                    <a:pt x="906" y="1884"/>
                  </a:lnTo>
                  <a:lnTo>
                    <a:pt x="894" y="1878"/>
                  </a:lnTo>
                  <a:lnTo>
                    <a:pt x="864" y="1884"/>
                  </a:lnTo>
                  <a:lnTo>
                    <a:pt x="822" y="1890"/>
                  </a:lnTo>
                  <a:lnTo>
                    <a:pt x="804" y="1878"/>
                  </a:lnTo>
                  <a:lnTo>
                    <a:pt x="798" y="1830"/>
                  </a:lnTo>
                  <a:lnTo>
                    <a:pt x="774" y="1806"/>
                  </a:lnTo>
                  <a:lnTo>
                    <a:pt x="762" y="1788"/>
                  </a:lnTo>
                  <a:lnTo>
                    <a:pt x="750" y="1776"/>
                  </a:lnTo>
                  <a:lnTo>
                    <a:pt x="750" y="1758"/>
                  </a:lnTo>
                  <a:lnTo>
                    <a:pt x="744" y="1746"/>
                  </a:lnTo>
                  <a:lnTo>
                    <a:pt x="732" y="1716"/>
                  </a:lnTo>
                  <a:lnTo>
                    <a:pt x="720" y="1692"/>
                  </a:lnTo>
                  <a:lnTo>
                    <a:pt x="720" y="1668"/>
                  </a:lnTo>
                  <a:lnTo>
                    <a:pt x="726" y="1656"/>
                  </a:lnTo>
                  <a:lnTo>
                    <a:pt x="720" y="1638"/>
                  </a:lnTo>
                  <a:lnTo>
                    <a:pt x="708" y="1626"/>
                  </a:lnTo>
                  <a:lnTo>
                    <a:pt x="702" y="1608"/>
                  </a:lnTo>
                  <a:lnTo>
                    <a:pt x="708" y="1602"/>
                  </a:lnTo>
                  <a:lnTo>
                    <a:pt x="708" y="1584"/>
                  </a:lnTo>
                  <a:lnTo>
                    <a:pt x="132" y="1584"/>
                  </a:lnTo>
                  <a:lnTo>
                    <a:pt x="108" y="1590"/>
                  </a:lnTo>
                  <a:lnTo>
                    <a:pt x="96" y="1596"/>
                  </a:lnTo>
                  <a:lnTo>
                    <a:pt x="84" y="1596"/>
                  </a:lnTo>
                  <a:lnTo>
                    <a:pt x="78" y="1602"/>
                  </a:lnTo>
                  <a:lnTo>
                    <a:pt x="78" y="1608"/>
                  </a:lnTo>
                  <a:lnTo>
                    <a:pt x="72" y="1608"/>
                  </a:lnTo>
                  <a:lnTo>
                    <a:pt x="54" y="1590"/>
                  </a:lnTo>
                  <a:lnTo>
                    <a:pt x="12" y="1590"/>
                  </a:lnTo>
                  <a:lnTo>
                    <a:pt x="0" y="1578"/>
                  </a:lnTo>
                  <a:lnTo>
                    <a:pt x="30" y="1560"/>
                  </a:lnTo>
                  <a:lnTo>
                    <a:pt x="60" y="1554"/>
                  </a:lnTo>
                  <a:lnTo>
                    <a:pt x="78" y="1536"/>
                  </a:lnTo>
                  <a:lnTo>
                    <a:pt x="72" y="1488"/>
                  </a:lnTo>
                  <a:lnTo>
                    <a:pt x="84" y="1476"/>
                  </a:lnTo>
                  <a:lnTo>
                    <a:pt x="120" y="1446"/>
                  </a:lnTo>
                  <a:lnTo>
                    <a:pt x="156" y="1422"/>
                  </a:lnTo>
                  <a:lnTo>
                    <a:pt x="174" y="1422"/>
                  </a:lnTo>
                  <a:lnTo>
                    <a:pt x="198" y="1410"/>
                  </a:lnTo>
                  <a:lnTo>
                    <a:pt x="204" y="1428"/>
                  </a:lnTo>
                  <a:lnTo>
                    <a:pt x="204" y="1440"/>
                  </a:lnTo>
                  <a:lnTo>
                    <a:pt x="234" y="1440"/>
                  </a:lnTo>
                  <a:lnTo>
                    <a:pt x="252" y="1422"/>
                  </a:lnTo>
                  <a:lnTo>
                    <a:pt x="252" y="1392"/>
                  </a:lnTo>
                  <a:lnTo>
                    <a:pt x="270" y="1386"/>
                  </a:lnTo>
                  <a:lnTo>
                    <a:pt x="294" y="1392"/>
                  </a:lnTo>
                  <a:lnTo>
                    <a:pt x="324" y="1368"/>
                  </a:lnTo>
                  <a:lnTo>
                    <a:pt x="372" y="1356"/>
                  </a:lnTo>
                  <a:lnTo>
                    <a:pt x="372" y="1368"/>
                  </a:lnTo>
                  <a:lnTo>
                    <a:pt x="354" y="1398"/>
                  </a:lnTo>
                  <a:lnTo>
                    <a:pt x="360" y="1404"/>
                  </a:lnTo>
                  <a:lnTo>
                    <a:pt x="366" y="1428"/>
                  </a:lnTo>
                  <a:lnTo>
                    <a:pt x="408" y="1446"/>
                  </a:lnTo>
                  <a:lnTo>
                    <a:pt x="444" y="1434"/>
                  </a:lnTo>
                  <a:lnTo>
                    <a:pt x="462" y="1404"/>
                  </a:lnTo>
                  <a:lnTo>
                    <a:pt x="528" y="1350"/>
                  </a:lnTo>
                  <a:lnTo>
                    <a:pt x="540" y="1326"/>
                  </a:lnTo>
                  <a:lnTo>
                    <a:pt x="564" y="1314"/>
                  </a:lnTo>
                  <a:lnTo>
                    <a:pt x="588" y="1308"/>
                  </a:lnTo>
                  <a:lnTo>
                    <a:pt x="612" y="1272"/>
                  </a:lnTo>
                  <a:lnTo>
                    <a:pt x="612" y="1242"/>
                  </a:lnTo>
                  <a:lnTo>
                    <a:pt x="624" y="1206"/>
                  </a:lnTo>
                  <a:lnTo>
                    <a:pt x="630" y="1128"/>
                  </a:lnTo>
                  <a:lnTo>
                    <a:pt x="618" y="1122"/>
                  </a:lnTo>
                  <a:lnTo>
                    <a:pt x="612" y="1080"/>
                  </a:lnTo>
                  <a:lnTo>
                    <a:pt x="630" y="1050"/>
                  </a:lnTo>
                  <a:lnTo>
                    <a:pt x="678" y="1008"/>
                  </a:lnTo>
                  <a:lnTo>
                    <a:pt x="678" y="978"/>
                  </a:lnTo>
                  <a:lnTo>
                    <a:pt x="708" y="942"/>
                  </a:lnTo>
                  <a:lnTo>
                    <a:pt x="744" y="918"/>
                  </a:lnTo>
                  <a:lnTo>
                    <a:pt x="762" y="924"/>
                  </a:lnTo>
                  <a:lnTo>
                    <a:pt x="792" y="906"/>
                  </a:lnTo>
                  <a:lnTo>
                    <a:pt x="822" y="900"/>
                  </a:lnTo>
                  <a:lnTo>
                    <a:pt x="870" y="828"/>
                  </a:lnTo>
                  <a:lnTo>
                    <a:pt x="870" y="780"/>
                  </a:lnTo>
                  <a:lnTo>
                    <a:pt x="882" y="732"/>
                  </a:lnTo>
                  <a:lnTo>
                    <a:pt x="906" y="726"/>
                  </a:lnTo>
                  <a:lnTo>
                    <a:pt x="912" y="684"/>
                  </a:lnTo>
                  <a:lnTo>
                    <a:pt x="900" y="678"/>
                  </a:lnTo>
                  <a:lnTo>
                    <a:pt x="912" y="636"/>
                  </a:lnTo>
                  <a:lnTo>
                    <a:pt x="906" y="618"/>
                  </a:lnTo>
                  <a:lnTo>
                    <a:pt x="912" y="576"/>
                  </a:lnTo>
                  <a:lnTo>
                    <a:pt x="936" y="552"/>
                  </a:lnTo>
                  <a:lnTo>
                    <a:pt x="936" y="522"/>
                  </a:lnTo>
                  <a:lnTo>
                    <a:pt x="942" y="492"/>
                  </a:lnTo>
                  <a:lnTo>
                    <a:pt x="930" y="444"/>
                  </a:lnTo>
                  <a:lnTo>
                    <a:pt x="996" y="366"/>
                  </a:lnTo>
                  <a:lnTo>
                    <a:pt x="1002" y="342"/>
                  </a:lnTo>
                  <a:lnTo>
                    <a:pt x="1032" y="324"/>
                  </a:lnTo>
                  <a:lnTo>
                    <a:pt x="1032" y="270"/>
                  </a:lnTo>
                  <a:lnTo>
                    <a:pt x="1020" y="246"/>
                  </a:lnTo>
                  <a:lnTo>
                    <a:pt x="1020" y="210"/>
                  </a:lnTo>
                  <a:lnTo>
                    <a:pt x="1032" y="192"/>
                  </a:lnTo>
                  <a:lnTo>
                    <a:pt x="1038" y="180"/>
                  </a:lnTo>
                  <a:lnTo>
                    <a:pt x="1014" y="150"/>
                  </a:lnTo>
                  <a:lnTo>
                    <a:pt x="1014" y="138"/>
                  </a:lnTo>
                  <a:lnTo>
                    <a:pt x="1038" y="132"/>
                  </a:lnTo>
                  <a:lnTo>
                    <a:pt x="1050" y="126"/>
                  </a:lnTo>
                  <a:lnTo>
                    <a:pt x="1050" y="108"/>
                  </a:lnTo>
                  <a:lnTo>
                    <a:pt x="1062" y="96"/>
                  </a:lnTo>
                  <a:lnTo>
                    <a:pt x="1068" y="72"/>
                  </a:lnTo>
                  <a:lnTo>
                    <a:pt x="1074" y="66"/>
                  </a:lnTo>
                  <a:lnTo>
                    <a:pt x="1098" y="66"/>
                  </a:lnTo>
                  <a:lnTo>
                    <a:pt x="1116" y="48"/>
                  </a:lnTo>
                  <a:lnTo>
                    <a:pt x="1146" y="48"/>
                  </a:lnTo>
                  <a:lnTo>
                    <a:pt x="1146" y="36"/>
                  </a:lnTo>
                  <a:lnTo>
                    <a:pt x="1164" y="36"/>
                  </a:lnTo>
                  <a:lnTo>
                    <a:pt x="1188" y="54"/>
                  </a:lnTo>
                  <a:lnTo>
                    <a:pt x="1206" y="54"/>
                  </a:lnTo>
                  <a:lnTo>
                    <a:pt x="1248" y="90"/>
                  </a:lnTo>
                  <a:lnTo>
                    <a:pt x="1272" y="96"/>
                  </a:lnTo>
                  <a:lnTo>
                    <a:pt x="1314" y="126"/>
                  </a:lnTo>
                  <a:lnTo>
                    <a:pt x="1320" y="132"/>
                  </a:lnTo>
                  <a:lnTo>
                    <a:pt x="1356" y="132"/>
                  </a:lnTo>
                  <a:lnTo>
                    <a:pt x="1386" y="150"/>
                  </a:lnTo>
                  <a:lnTo>
                    <a:pt x="1428" y="150"/>
                  </a:lnTo>
                  <a:lnTo>
                    <a:pt x="1446" y="156"/>
                  </a:lnTo>
                  <a:lnTo>
                    <a:pt x="1464" y="144"/>
                  </a:lnTo>
                  <a:lnTo>
                    <a:pt x="1488" y="144"/>
                  </a:lnTo>
                  <a:lnTo>
                    <a:pt x="1512" y="156"/>
                  </a:lnTo>
                  <a:lnTo>
                    <a:pt x="1548" y="162"/>
                  </a:lnTo>
                  <a:lnTo>
                    <a:pt x="1566" y="168"/>
                  </a:lnTo>
                  <a:lnTo>
                    <a:pt x="1602" y="162"/>
                  </a:lnTo>
                  <a:lnTo>
                    <a:pt x="1608" y="150"/>
                  </a:lnTo>
                  <a:lnTo>
                    <a:pt x="1590" y="138"/>
                  </a:lnTo>
                  <a:lnTo>
                    <a:pt x="1590" y="126"/>
                  </a:lnTo>
                  <a:lnTo>
                    <a:pt x="1614" y="102"/>
                  </a:lnTo>
                  <a:lnTo>
                    <a:pt x="1632" y="78"/>
                  </a:lnTo>
                  <a:lnTo>
                    <a:pt x="1662" y="78"/>
                  </a:lnTo>
                  <a:lnTo>
                    <a:pt x="1692" y="84"/>
                  </a:lnTo>
                  <a:lnTo>
                    <a:pt x="1710" y="102"/>
                  </a:lnTo>
                  <a:lnTo>
                    <a:pt x="1728" y="90"/>
                  </a:lnTo>
                  <a:lnTo>
                    <a:pt x="1794" y="84"/>
                  </a:lnTo>
                  <a:lnTo>
                    <a:pt x="1806" y="72"/>
                  </a:lnTo>
                  <a:lnTo>
                    <a:pt x="1830" y="66"/>
                  </a:lnTo>
                  <a:lnTo>
                    <a:pt x="1896" y="36"/>
                  </a:lnTo>
                  <a:lnTo>
                    <a:pt x="1914" y="42"/>
                  </a:lnTo>
                  <a:lnTo>
                    <a:pt x="1920" y="48"/>
                  </a:lnTo>
                  <a:lnTo>
                    <a:pt x="1932" y="54"/>
                  </a:lnTo>
                  <a:lnTo>
                    <a:pt x="1938" y="66"/>
                  </a:lnTo>
                  <a:lnTo>
                    <a:pt x="1950" y="66"/>
                  </a:lnTo>
                  <a:lnTo>
                    <a:pt x="1968" y="54"/>
                  </a:lnTo>
                  <a:lnTo>
                    <a:pt x="2028" y="54"/>
                  </a:lnTo>
                  <a:lnTo>
                    <a:pt x="2046" y="48"/>
                  </a:lnTo>
                  <a:lnTo>
                    <a:pt x="2064" y="24"/>
                  </a:lnTo>
                  <a:lnTo>
                    <a:pt x="2058" y="12"/>
                  </a:lnTo>
                  <a:lnTo>
                    <a:pt x="2064" y="6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6" name="Freeform 146">
              <a:extLst>
                <a:ext uri="{FF2B5EF4-FFF2-40B4-BE49-F238E27FC236}">
                  <a16:creationId xmlns:a16="http://schemas.microsoft.com/office/drawing/2014/main" id="{2E9C47EB-93CF-4E31-BA37-6F8D90DE3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6340" y="5324140"/>
              <a:ext cx="75529" cy="175302"/>
            </a:xfrm>
            <a:custGeom>
              <a:avLst/>
              <a:gdLst/>
              <a:ahLst/>
              <a:cxnLst>
                <a:cxn ang="0">
                  <a:pos x="72" y="6"/>
                </a:cxn>
                <a:cxn ang="0">
                  <a:pos x="96" y="24"/>
                </a:cxn>
                <a:cxn ang="0">
                  <a:pos x="114" y="24"/>
                </a:cxn>
                <a:cxn ang="0">
                  <a:pos x="144" y="36"/>
                </a:cxn>
                <a:cxn ang="0">
                  <a:pos x="162" y="48"/>
                </a:cxn>
                <a:cxn ang="0">
                  <a:pos x="192" y="72"/>
                </a:cxn>
                <a:cxn ang="0">
                  <a:pos x="252" y="174"/>
                </a:cxn>
                <a:cxn ang="0">
                  <a:pos x="246" y="432"/>
                </a:cxn>
                <a:cxn ang="0">
                  <a:pos x="318" y="588"/>
                </a:cxn>
                <a:cxn ang="0">
                  <a:pos x="354" y="618"/>
                </a:cxn>
                <a:cxn ang="0">
                  <a:pos x="420" y="672"/>
                </a:cxn>
                <a:cxn ang="0">
                  <a:pos x="462" y="732"/>
                </a:cxn>
                <a:cxn ang="0">
                  <a:pos x="486" y="786"/>
                </a:cxn>
                <a:cxn ang="0">
                  <a:pos x="468" y="810"/>
                </a:cxn>
                <a:cxn ang="0">
                  <a:pos x="444" y="822"/>
                </a:cxn>
                <a:cxn ang="0">
                  <a:pos x="450" y="846"/>
                </a:cxn>
                <a:cxn ang="0">
                  <a:pos x="462" y="876"/>
                </a:cxn>
                <a:cxn ang="0">
                  <a:pos x="450" y="948"/>
                </a:cxn>
                <a:cxn ang="0">
                  <a:pos x="396" y="972"/>
                </a:cxn>
                <a:cxn ang="0">
                  <a:pos x="378" y="1032"/>
                </a:cxn>
                <a:cxn ang="0">
                  <a:pos x="372" y="1092"/>
                </a:cxn>
                <a:cxn ang="0">
                  <a:pos x="336" y="1128"/>
                </a:cxn>
                <a:cxn ang="0">
                  <a:pos x="336" y="1086"/>
                </a:cxn>
                <a:cxn ang="0">
                  <a:pos x="282" y="1038"/>
                </a:cxn>
                <a:cxn ang="0">
                  <a:pos x="228" y="990"/>
                </a:cxn>
                <a:cxn ang="0">
                  <a:pos x="210" y="936"/>
                </a:cxn>
                <a:cxn ang="0">
                  <a:pos x="228" y="888"/>
                </a:cxn>
                <a:cxn ang="0">
                  <a:pos x="270" y="822"/>
                </a:cxn>
                <a:cxn ang="0">
                  <a:pos x="258" y="732"/>
                </a:cxn>
                <a:cxn ang="0">
                  <a:pos x="186" y="726"/>
                </a:cxn>
                <a:cxn ang="0">
                  <a:pos x="150" y="738"/>
                </a:cxn>
                <a:cxn ang="0">
                  <a:pos x="114" y="732"/>
                </a:cxn>
                <a:cxn ang="0">
                  <a:pos x="96" y="696"/>
                </a:cxn>
                <a:cxn ang="0">
                  <a:pos x="84" y="672"/>
                </a:cxn>
                <a:cxn ang="0">
                  <a:pos x="42" y="666"/>
                </a:cxn>
                <a:cxn ang="0">
                  <a:pos x="0" y="600"/>
                </a:cxn>
                <a:cxn ang="0">
                  <a:pos x="42" y="570"/>
                </a:cxn>
                <a:cxn ang="0">
                  <a:pos x="36" y="504"/>
                </a:cxn>
                <a:cxn ang="0">
                  <a:pos x="78" y="474"/>
                </a:cxn>
                <a:cxn ang="0">
                  <a:pos x="108" y="450"/>
                </a:cxn>
                <a:cxn ang="0">
                  <a:pos x="120" y="432"/>
                </a:cxn>
                <a:cxn ang="0">
                  <a:pos x="102" y="414"/>
                </a:cxn>
                <a:cxn ang="0">
                  <a:pos x="108" y="372"/>
                </a:cxn>
                <a:cxn ang="0">
                  <a:pos x="108" y="330"/>
                </a:cxn>
                <a:cxn ang="0">
                  <a:pos x="102" y="294"/>
                </a:cxn>
                <a:cxn ang="0">
                  <a:pos x="96" y="246"/>
                </a:cxn>
                <a:cxn ang="0">
                  <a:pos x="132" y="210"/>
                </a:cxn>
                <a:cxn ang="0">
                  <a:pos x="138" y="168"/>
                </a:cxn>
                <a:cxn ang="0">
                  <a:pos x="102" y="132"/>
                </a:cxn>
                <a:cxn ang="0">
                  <a:pos x="114" y="84"/>
                </a:cxn>
                <a:cxn ang="0">
                  <a:pos x="96" y="66"/>
                </a:cxn>
                <a:cxn ang="0">
                  <a:pos x="66" y="36"/>
                </a:cxn>
                <a:cxn ang="0">
                  <a:pos x="48" y="6"/>
                </a:cxn>
              </a:cxnLst>
              <a:rect l="0" t="0" r="r" b="b"/>
              <a:pathLst>
                <a:path w="486" h="1128">
                  <a:moveTo>
                    <a:pt x="54" y="0"/>
                  </a:moveTo>
                  <a:lnTo>
                    <a:pt x="72" y="6"/>
                  </a:lnTo>
                  <a:lnTo>
                    <a:pt x="78" y="18"/>
                  </a:lnTo>
                  <a:lnTo>
                    <a:pt x="96" y="24"/>
                  </a:lnTo>
                  <a:lnTo>
                    <a:pt x="108" y="30"/>
                  </a:lnTo>
                  <a:lnTo>
                    <a:pt x="114" y="24"/>
                  </a:lnTo>
                  <a:lnTo>
                    <a:pt x="132" y="30"/>
                  </a:lnTo>
                  <a:lnTo>
                    <a:pt x="144" y="36"/>
                  </a:lnTo>
                  <a:lnTo>
                    <a:pt x="156" y="36"/>
                  </a:lnTo>
                  <a:lnTo>
                    <a:pt x="162" y="48"/>
                  </a:lnTo>
                  <a:lnTo>
                    <a:pt x="180" y="54"/>
                  </a:lnTo>
                  <a:lnTo>
                    <a:pt x="192" y="72"/>
                  </a:lnTo>
                  <a:lnTo>
                    <a:pt x="246" y="120"/>
                  </a:lnTo>
                  <a:lnTo>
                    <a:pt x="252" y="174"/>
                  </a:lnTo>
                  <a:lnTo>
                    <a:pt x="252" y="408"/>
                  </a:lnTo>
                  <a:lnTo>
                    <a:pt x="246" y="432"/>
                  </a:lnTo>
                  <a:lnTo>
                    <a:pt x="270" y="564"/>
                  </a:lnTo>
                  <a:lnTo>
                    <a:pt x="318" y="588"/>
                  </a:lnTo>
                  <a:lnTo>
                    <a:pt x="342" y="606"/>
                  </a:lnTo>
                  <a:lnTo>
                    <a:pt x="354" y="618"/>
                  </a:lnTo>
                  <a:lnTo>
                    <a:pt x="366" y="624"/>
                  </a:lnTo>
                  <a:lnTo>
                    <a:pt x="420" y="672"/>
                  </a:lnTo>
                  <a:lnTo>
                    <a:pt x="432" y="690"/>
                  </a:lnTo>
                  <a:lnTo>
                    <a:pt x="462" y="732"/>
                  </a:lnTo>
                  <a:lnTo>
                    <a:pt x="480" y="768"/>
                  </a:lnTo>
                  <a:lnTo>
                    <a:pt x="486" y="786"/>
                  </a:lnTo>
                  <a:lnTo>
                    <a:pt x="486" y="804"/>
                  </a:lnTo>
                  <a:lnTo>
                    <a:pt x="468" y="810"/>
                  </a:lnTo>
                  <a:lnTo>
                    <a:pt x="462" y="822"/>
                  </a:lnTo>
                  <a:lnTo>
                    <a:pt x="444" y="822"/>
                  </a:lnTo>
                  <a:lnTo>
                    <a:pt x="438" y="834"/>
                  </a:lnTo>
                  <a:lnTo>
                    <a:pt x="450" y="846"/>
                  </a:lnTo>
                  <a:lnTo>
                    <a:pt x="444" y="858"/>
                  </a:lnTo>
                  <a:lnTo>
                    <a:pt x="462" y="876"/>
                  </a:lnTo>
                  <a:lnTo>
                    <a:pt x="462" y="924"/>
                  </a:lnTo>
                  <a:lnTo>
                    <a:pt x="450" y="948"/>
                  </a:lnTo>
                  <a:lnTo>
                    <a:pt x="426" y="966"/>
                  </a:lnTo>
                  <a:lnTo>
                    <a:pt x="396" y="972"/>
                  </a:lnTo>
                  <a:lnTo>
                    <a:pt x="384" y="1008"/>
                  </a:lnTo>
                  <a:lnTo>
                    <a:pt x="378" y="1032"/>
                  </a:lnTo>
                  <a:lnTo>
                    <a:pt x="360" y="1056"/>
                  </a:lnTo>
                  <a:lnTo>
                    <a:pt x="372" y="1092"/>
                  </a:lnTo>
                  <a:lnTo>
                    <a:pt x="366" y="1116"/>
                  </a:lnTo>
                  <a:lnTo>
                    <a:pt x="336" y="1128"/>
                  </a:lnTo>
                  <a:lnTo>
                    <a:pt x="330" y="1104"/>
                  </a:lnTo>
                  <a:lnTo>
                    <a:pt x="336" y="1086"/>
                  </a:lnTo>
                  <a:lnTo>
                    <a:pt x="318" y="1062"/>
                  </a:lnTo>
                  <a:lnTo>
                    <a:pt x="282" y="1038"/>
                  </a:lnTo>
                  <a:lnTo>
                    <a:pt x="258" y="1020"/>
                  </a:lnTo>
                  <a:lnTo>
                    <a:pt x="228" y="990"/>
                  </a:lnTo>
                  <a:lnTo>
                    <a:pt x="228" y="966"/>
                  </a:lnTo>
                  <a:lnTo>
                    <a:pt x="210" y="936"/>
                  </a:lnTo>
                  <a:lnTo>
                    <a:pt x="210" y="912"/>
                  </a:lnTo>
                  <a:lnTo>
                    <a:pt x="228" y="888"/>
                  </a:lnTo>
                  <a:lnTo>
                    <a:pt x="234" y="858"/>
                  </a:lnTo>
                  <a:lnTo>
                    <a:pt x="270" y="822"/>
                  </a:lnTo>
                  <a:lnTo>
                    <a:pt x="270" y="756"/>
                  </a:lnTo>
                  <a:lnTo>
                    <a:pt x="258" y="732"/>
                  </a:lnTo>
                  <a:lnTo>
                    <a:pt x="216" y="726"/>
                  </a:lnTo>
                  <a:lnTo>
                    <a:pt x="186" y="726"/>
                  </a:lnTo>
                  <a:lnTo>
                    <a:pt x="174" y="738"/>
                  </a:lnTo>
                  <a:lnTo>
                    <a:pt x="150" y="738"/>
                  </a:lnTo>
                  <a:lnTo>
                    <a:pt x="138" y="744"/>
                  </a:lnTo>
                  <a:lnTo>
                    <a:pt x="114" y="732"/>
                  </a:lnTo>
                  <a:lnTo>
                    <a:pt x="114" y="714"/>
                  </a:lnTo>
                  <a:lnTo>
                    <a:pt x="96" y="696"/>
                  </a:lnTo>
                  <a:lnTo>
                    <a:pt x="96" y="684"/>
                  </a:lnTo>
                  <a:lnTo>
                    <a:pt x="84" y="672"/>
                  </a:lnTo>
                  <a:lnTo>
                    <a:pt x="42" y="678"/>
                  </a:lnTo>
                  <a:lnTo>
                    <a:pt x="42" y="666"/>
                  </a:lnTo>
                  <a:lnTo>
                    <a:pt x="6" y="618"/>
                  </a:lnTo>
                  <a:lnTo>
                    <a:pt x="0" y="600"/>
                  </a:lnTo>
                  <a:lnTo>
                    <a:pt x="18" y="594"/>
                  </a:lnTo>
                  <a:lnTo>
                    <a:pt x="42" y="570"/>
                  </a:lnTo>
                  <a:lnTo>
                    <a:pt x="42" y="522"/>
                  </a:lnTo>
                  <a:lnTo>
                    <a:pt x="36" y="504"/>
                  </a:lnTo>
                  <a:lnTo>
                    <a:pt x="48" y="492"/>
                  </a:lnTo>
                  <a:lnTo>
                    <a:pt x="78" y="474"/>
                  </a:lnTo>
                  <a:lnTo>
                    <a:pt x="102" y="462"/>
                  </a:lnTo>
                  <a:lnTo>
                    <a:pt x="108" y="450"/>
                  </a:lnTo>
                  <a:lnTo>
                    <a:pt x="126" y="444"/>
                  </a:lnTo>
                  <a:lnTo>
                    <a:pt x="120" y="432"/>
                  </a:lnTo>
                  <a:lnTo>
                    <a:pt x="108" y="426"/>
                  </a:lnTo>
                  <a:lnTo>
                    <a:pt x="102" y="414"/>
                  </a:lnTo>
                  <a:lnTo>
                    <a:pt x="96" y="396"/>
                  </a:lnTo>
                  <a:lnTo>
                    <a:pt x="108" y="372"/>
                  </a:lnTo>
                  <a:lnTo>
                    <a:pt x="96" y="348"/>
                  </a:lnTo>
                  <a:lnTo>
                    <a:pt x="108" y="330"/>
                  </a:lnTo>
                  <a:lnTo>
                    <a:pt x="102" y="318"/>
                  </a:lnTo>
                  <a:lnTo>
                    <a:pt x="102" y="294"/>
                  </a:lnTo>
                  <a:lnTo>
                    <a:pt x="90" y="270"/>
                  </a:lnTo>
                  <a:lnTo>
                    <a:pt x="96" y="246"/>
                  </a:lnTo>
                  <a:lnTo>
                    <a:pt x="132" y="216"/>
                  </a:lnTo>
                  <a:lnTo>
                    <a:pt x="132" y="210"/>
                  </a:lnTo>
                  <a:lnTo>
                    <a:pt x="138" y="198"/>
                  </a:lnTo>
                  <a:lnTo>
                    <a:pt x="138" y="168"/>
                  </a:lnTo>
                  <a:lnTo>
                    <a:pt x="126" y="150"/>
                  </a:lnTo>
                  <a:lnTo>
                    <a:pt x="102" y="132"/>
                  </a:lnTo>
                  <a:lnTo>
                    <a:pt x="96" y="120"/>
                  </a:lnTo>
                  <a:lnTo>
                    <a:pt x="114" y="84"/>
                  </a:lnTo>
                  <a:lnTo>
                    <a:pt x="114" y="72"/>
                  </a:lnTo>
                  <a:lnTo>
                    <a:pt x="96" y="66"/>
                  </a:lnTo>
                  <a:lnTo>
                    <a:pt x="78" y="54"/>
                  </a:lnTo>
                  <a:lnTo>
                    <a:pt x="66" y="36"/>
                  </a:lnTo>
                  <a:lnTo>
                    <a:pt x="60" y="30"/>
                  </a:lnTo>
                  <a:lnTo>
                    <a:pt x="48" y="6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7" name="Freeform 147">
              <a:extLst>
                <a:ext uri="{FF2B5EF4-FFF2-40B4-BE49-F238E27FC236}">
                  <a16:creationId xmlns:a16="http://schemas.microsoft.com/office/drawing/2014/main" id="{C2143696-7292-41B7-A358-046AC00E4A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784318" y="5298964"/>
              <a:ext cx="283468" cy="217263"/>
            </a:xfrm>
            <a:custGeom>
              <a:avLst/>
              <a:gdLst/>
              <a:ahLst/>
              <a:cxnLst>
                <a:cxn ang="0">
                  <a:pos x="1476" y="42"/>
                </a:cxn>
                <a:cxn ang="0">
                  <a:pos x="1536" y="84"/>
                </a:cxn>
                <a:cxn ang="0">
                  <a:pos x="1662" y="114"/>
                </a:cxn>
                <a:cxn ang="0">
                  <a:pos x="1734" y="168"/>
                </a:cxn>
                <a:cxn ang="0">
                  <a:pos x="1782" y="228"/>
                </a:cxn>
                <a:cxn ang="0">
                  <a:pos x="1788" y="294"/>
                </a:cxn>
                <a:cxn ang="0">
                  <a:pos x="1818" y="372"/>
                </a:cxn>
                <a:cxn ang="0">
                  <a:pos x="1788" y="456"/>
                </a:cxn>
                <a:cxn ang="0">
                  <a:pos x="1794" y="534"/>
                </a:cxn>
                <a:cxn ang="0">
                  <a:pos x="1806" y="594"/>
                </a:cxn>
                <a:cxn ang="0">
                  <a:pos x="1764" y="636"/>
                </a:cxn>
                <a:cxn ang="0">
                  <a:pos x="1728" y="732"/>
                </a:cxn>
                <a:cxn ang="0">
                  <a:pos x="1728" y="828"/>
                </a:cxn>
                <a:cxn ang="0">
                  <a:pos x="1560" y="894"/>
                </a:cxn>
                <a:cxn ang="0">
                  <a:pos x="1302" y="1002"/>
                </a:cxn>
                <a:cxn ang="0">
                  <a:pos x="1266" y="1056"/>
                </a:cxn>
                <a:cxn ang="0">
                  <a:pos x="1146" y="1068"/>
                </a:cxn>
                <a:cxn ang="0">
                  <a:pos x="1068" y="1128"/>
                </a:cxn>
                <a:cxn ang="0">
                  <a:pos x="996" y="1194"/>
                </a:cxn>
                <a:cxn ang="0">
                  <a:pos x="750" y="1398"/>
                </a:cxn>
                <a:cxn ang="0">
                  <a:pos x="678" y="1374"/>
                </a:cxn>
                <a:cxn ang="0">
                  <a:pos x="582" y="1386"/>
                </a:cxn>
                <a:cxn ang="0">
                  <a:pos x="462" y="1332"/>
                </a:cxn>
                <a:cxn ang="0">
                  <a:pos x="420" y="1320"/>
                </a:cxn>
                <a:cxn ang="0">
                  <a:pos x="210" y="1350"/>
                </a:cxn>
                <a:cxn ang="0">
                  <a:pos x="108" y="1266"/>
                </a:cxn>
                <a:cxn ang="0">
                  <a:pos x="0" y="1146"/>
                </a:cxn>
                <a:cxn ang="0">
                  <a:pos x="342" y="630"/>
                </a:cxn>
                <a:cxn ang="0">
                  <a:pos x="330" y="540"/>
                </a:cxn>
                <a:cxn ang="0">
                  <a:pos x="336" y="414"/>
                </a:cxn>
                <a:cxn ang="0">
                  <a:pos x="390" y="420"/>
                </a:cxn>
                <a:cxn ang="0">
                  <a:pos x="414" y="468"/>
                </a:cxn>
                <a:cxn ang="0">
                  <a:pos x="522" y="426"/>
                </a:cxn>
                <a:cxn ang="0">
                  <a:pos x="546" y="486"/>
                </a:cxn>
                <a:cxn ang="0">
                  <a:pos x="600" y="510"/>
                </a:cxn>
                <a:cxn ang="0">
                  <a:pos x="708" y="552"/>
                </a:cxn>
                <a:cxn ang="0">
                  <a:pos x="810" y="486"/>
                </a:cxn>
                <a:cxn ang="0">
                  <a:pos x="864" y="546"/>
                </a:cxn>
                <a:cxn ang="0">
                  <a:pos x="996" y="618"/>
                </a:cxn>
                <a:cxn ang="0">
                  <a:pos x="1116" y="738"/>
                </a:cxn>
                <a:cxn ang="0">
                  <a:pos x="1194" y="726"/>
                </a:cxn>
                <a:cxn ang="0">
                  <a:pos x="1224" y="576"/>
                </a:cxn>
                <a:cxn ang="0">
                  <a:pos x="1182" y="606"/>
                </a:cxn>
                <a:cxn ang="0">
                  <a:pos x="1086" y="570"/>
                </a:cxn>
                <a:cxn ang="0">
                  <a:pos x="1020" y="402"/>
                </a:cxn>
                <a:cxn ang="0">
                  <a:pos x="1062" y="336"/>
                </a:cxn>
                <a:cxn ang="0">
                  <a:pos x="1074" y="240"/>
                </a:cxn>
                <a:cxn ang="0">
                  <a:pos x="1056" y="192"/>
                </a:cxn>
              </a:cxnLst>
              <a:rect l="0" t="0" r="r" b="b"/>
              <a:pathLst>
                <a:path w="1824" h="1398">
                  <a:moveTo>
                    <a:pt x="1356" y="0"/>
                  </a:moveTo>
                  <a:lnTo>
                    <a:pt x="1434" y="30"/>
                  </a:lnTo>
                  <a:lnTo>
                    <a:pt x="1452" y="30"/>
                  </a:lnTo>
                  <a:lnTo>
                    <a:pt x="1476" y="42"/>
                  </a:lnTo>
                  <a:lnTo>
                    <a:pt x="1494" y="42"/>
                  </a:lnTo>
                  <a:lnTo>
                    <a:pt x="1512" y="54"/>
                  </a:lnTo>
                  <a:lnTo>
                    <a:pt x="1518" y="66"/>
                  </a:lnTo>
                  <a:lnTo>
                    <a:pt x="1536" y="84"/>
                  </a:lnTo>
                  <a:lnTo>
                    <a:pt x="1566" y="84"/>
                  </a:lnTo>
                  <a:lnTo>
                    <a:pt x="1632" y="102"/>
                  </a:lnTo>
                  <a:lnTo>
                    <a:pt x="1650" y="102"/>
                  </a:lnTo>
                  <a:lnTo>
                    <a:pt x="1662" y="114"/>
                  </a:lnTo>
                  <a:lnTo>
                    <a:pt x="1686" y="120"/>
                  </a:lnTo>
                  <a:lnTo>
                    <a:pt x="1692" y="138"/>
                  </a:lnTo>
                  <a:lnTo>
                    <a:pt x="1722" y="168"/>
                  </a:lnTo>
                  <a:lnTo>
                    <a:pt x="1734" y="168"/>
                  </a:lnTo>
                  <a:lnTo>
                    <a:pt x="1746" y="192"/>
                  </a:lnTo>
                  <a:lnTo>
                    <a:pt x="1752" y="198"/>
                  </a:lnTo>
                  <a:lnTo>
                    <a:pt x="1764" y="216"/>
                  </a:lnTo>
                  <a:lnTo>
                    <a:pt x="1782" y="228"/>
                  </a:lnTo>
                  <a:lnTo>
                    <a:pt x="1800" y="234"/>
                  </a:lnTo>
                  <a:lnTo>
                    <a:pt x="1800" y="246"/>
                  </a:lnTo>
                  <a:lnTo>
                    <a:pt x="1782" y="282"/>
                  </a:lnTo>
                  <a:lnTo>
                    <a:pt x="1788" y="294"/>
                  </a:lnTo>
                  <a:lnTo>
                    <a:pt x="1812" y="312"/>
                  </a:lnTo>
                  <a:lnTo>
                    <a:pt x="1824" y="330"/>
                  </a:lnTo>
                  <a:lnTo>
                    <a:pt x="1824" y="360"/>
                  </a:lnTo>
                  <a:lnTo>
                    <a:pt x="1818" y="372"/>
                  </a:lnTo>
                  <a:lnTo>
                    <a:pt x="1818" y="378"/>
                  </a:lnTo>
                  <a:lnTo>
                    <a:pt x="1782" y="408"/>
                  </a:lnTo>
                  <a:lnTo>
                    <a:pt x="1776" y="432"/>
                  </a:lnTo>
                  <a:lnTo>
                    <a:pt x="1788" y="456"/>
                  </a:lnTo>
                  <a:lnTo>
                    <a:pt x="1788" y="480"/>
                  </a:lnTo>
                  <a:lnTo>
                    <a:pt x="1794" y="492"/>
                  </a:lnTo>
                  <a:lnTo>
                    <a:pt x="1782" y="510"/>
                  </a:lnTo>
                  <a:lnTo>
                    <a:pt x="1794" y="534"/>
                  </a:lnTo>
                  <a:lnTo>
                    <a:pt x="1782" y="558"/>
                  </a:lnTo>
                  <a:lnTo>
                    <a:pt x="1788" y="576"/>
                  </a:lnTo>
                  <a:lnTo>
                    <a:pt x="1794" y="588"/>
                  </a:lnTo>
                  <a:lnTo>
                    <a:pt x="1806" y="594"/>
                  </a:lnTo>
                  <a:lnTo>
                    <a:pt x="1812" y="606"/>
                  </a:lnTo>
                  <a:lnTo>
                    <a:pt x="1794" y="612"/>
                  </a:lnTo>
                  <a:lnTo>
                    <a:pt x="1788" y="624"/>
                  </a:lnTo>
                  <a:lnTo>
                    <a:pt x="1764" y="636"/>
                  </a:lnTo>
                  <a:lnTo>
                    <a:pt x="1734" y="654"/>
                  </a:lnTo>
                  <a:lnTo>
                    <a:pt x="1722" y="666"/>
                  </a:lnTo>
                  <a:lnTo>
                    <a:pt x="1728" y="684"/>
                  </a:lnTo>
                  <a:lnTo>
                    <a:pt x="1728" y="732"/>
                  </a:lnTo>
                  <a:lnTo>
                    <a:pt x="1704" y="756"/>
                  </a:lnTo>
                  <a:lnTo>
                    <a:pt x="1686" y="762"/>
                  </a:lnTo>
                  <a:lnTo>
                    <a:pt x="1692" y="780"/>
                  </a:lnTo>
                  <a:lnTo>
                    <a:pt x="1728" y="828"/>
                  </a:lnTo>
                  <a:lnTo>
                    <a:pt x="1728" y="840"/>
                  </a:lnTo>
                  <a:lnTo>
                    <a:pt x="1680" y="858"/>
                  </a:lnTo>
                  <a:lnTo>
                    <a:pt x="1590" y="888"/>
                  </a:lnTo>
                  <a:lnTo>
                    <a:pt x="1560" y="894"/>
                  </a:lnTo>
                  <a:lnTo>
                    <a:pt x="1404" y="954"/>
                  </a:lnTo>
                  <a:lnTo>
                    <a:pt x="1374" y="954"/>
                  </a:lnTo>
                  <a:lnTo>
                    <a:pt x="1314" y="978"/>
                  </a:lnTo>
                  <a:lnTo>
                    <a:pt x="1302" y="1002"/>
                  </a:lnTo>
                  <a:lnTo>
                    <a:pt x="1314" y="1044"/>
                  </a:lnTo>
                  <a:lnTo>
                    <a:pt x="1314" y="1062"/>
                  </a:lnTo>
                  <a:lnTo>
                    <a:pt x="1296" y="1062"/>
                  </a:lnTo>
                  <a:lnTo>
                    <a:pt x="1266" y="1056"/>
                  </a:lnTo>
                  <a:lnTo>
                    <a:pt x="1248" y="1062"/>
                  </a:lnTo>
                  <a:lnTo>
                    <a:pt x="1242" y="1050"/>
                  </a:lnTo>
                  <a:lnTo>
                    <a:pt x="1200" y="1050"/>
                  </a:lnTo>
                  <a:lnTo>
                    <a:pt x="1146" y="1068"/>
                  </a:lnTo>
                  <a:lnTo>
                    <a:pt x="1122" y="1074"/>
                  </a:lnTo>
                  <a:lnTo>
                    <a:pt x="1080" y="1098"/>
                  </a:lnTo>
                  <a:lnTo>
                    <a:pt x="1068" y="1116"/>
                  </a:lnTo>
                  <a:lnTo>
                    <a:pt x="1068" y="1128"/>
                  </a:lnTo>
                  <a:lnTo>
                    <a:pt x="1062" y="1146"/>
                  </a:lnTo>
                  <a:lnTo>
                    <a:pt x="1068" y="1158"/>
                  </a:lnTo>
                  <a:lnTo>
                    <a:pt x="1050" y="1176"/>
                  </a:lnTo>
                  <a:lnTo>
                    <a:pt x="996" y="1194"/>
                  </a:lnTo>
                  <a:lnTo>
                    <a:pt x="906" y="1248"/>
                  </a:lnTo>
                  <a:lnTo>
                    <a:pt x="834" y="1332"/>
                  </a:lnTo>
                  <a:lnTo>
                    <a:pt x="792" y="1386"/>
                  </a:lnTo>
                  <a:lnTo>
                    <a:pt x="750" y="1398"/>
                  </a:lnTo>
                  <a:lnTo>
                    <a:pt x="720" y="1398"/>
                  </a:lnTo>
                  <a:lnTo>
                    <a:pt x="696" y="1380"/>
                  </a:lnTo>
                  <a:lnTo>
                    <a:pt x="684" y="1374"/>
                  </a:lnTo>
                  <a:lnTo>
                    <a:pt x="678" y="1374"/>
                  </a:lnTo>
                  <a:lnTo>
                    <a:pt x="660" y="1368"/>
                  </a:lnTo>
                  <a:lnTo>
                    <a:pt x="624" y="1374"/>
                  </a:lnTo>
                  <a:lnTo>
                    <a:pt x="600" y="1386"/>
                  </a:lnTo>
                  <a:lnTo>
                    <a:pt x="582" y="1386"/>
                  </a:lnTo>
                  <a:lnTo>
                    <a:pt x="570" y="1374"/>
                  </a:lnTo>
                  <a:lnTo>
                    <a:pt x="540" y="1362"/>
                  </a:lnTo>
                  <a:lnTo>
                    <a:pt x="492" y="1362"/>
                  </a:lnTo>
                  <a:lnTo>
                    <a:pt x="462" y="1332"/>
                  </a:lnTo>
                  <a:lnTo>
                    <a:pt x="450" y="1326"/>
                  </a:lnTo>
                  <a:lnTo>
                    <a:pt x="432" y="1326"/>
                  </a:lnTo>
                  <a:lnTo>
                    <a:pt x="426" y="1320"/>
                  </a:lnTo>
                  <a:lnTo>
                    <a:pt x="420" y="1320"/>
                  </a:lnTo>
                  <a:lnTo>
                    <a:pt x="408" y="1314"/>
                  </a:lnTo>
                  <a:lnTo>
                    <a:pt x="372" y="1326"/>
                  </a:lnTo>
                  <a:lnTo>
                    <a:pt x="354" y="1320"/>
                  </a:lnTo>
                  <a:lnTo>
                    <a:pt x="210" y="1350"/>
                  </a:lnTo>
                  <a:lnTo>
                    <a:pt x="204" y="1332"/>
                  </a:lnTo>
                  <a:lnTo>
                    <a:pt x="186" y="1320"/>
                  </a:lnTo>
                  <a:lnTo>
                    <a:pt x="156" y="1290"/>
                  </a:lnTo>
                  <a:lnTo>
                    <a:pt x="108" y="1266"/>
                  </a:lnTo>
                  <a:lnTo>
                    <a:pt x="78" y="1230"/>
                  </a:lnTo>
                  <a:lnTo>
                    <a:pt x="60" y="1218"/>
                  </a:lnTo>
                  <a:lnTo>
                    <a:pt x="6" y="1164"/>
                  </a:lnTo>
                  <a:lnTo>
                    <a:pt x="0" y="1146"/>
                  </a:lnTo>
                  <a:lnTo>
                    <a:pt x="12" y="684"/>
                  </a:lnTo>
                  <a:lnTo>
                    <a:pt x="342" y="684"/>
                  </a:lnTo>
                  <a:lnTo>
                    <a:pt x="330" y="672"/>
                  </a:lnTo>
                  <a:lnTo>
                    <a:pt x="342" y="630"/>
                  </a:lnTo>
                  <a:lnTo>
                    <a:pt x="354" y="618"/>
                  </a:lnTo>
                  <a:lnTo>
                    <a:pt x="348" y="594"/>
                  </a:lnTo>
                  <a:lnTo>
                    <a:pt x="330" y="570"/>
                  </a:lnTo>
                  <a:lnTo>
                    <a:pt x="330" y="540"/>
                  </a:lnTo>
                  <a:lnTo>
                    <a:pt x="336" y="492"/>
                  </a:lnTo>
                  <a:lnTo>
                    <a:pt x="324" y="432"/>
                  </a:lnTo>
                  <a:lnTo>
                    <a:pt x="330" y="420"/>
                  </a:lnTo>
                  <a:lnTo>
                    <a:pt x="336" y="414"/>
                  </a:lnTo>
                  <a:lnTo>
                    <a:pt x="336" y="408"/>
                  </a:lnTo>
                  <a:lnTo>
                    <a:pt x="348" y="414"/>
                  </a:lnTo>
                  <a:lnTo>
                    <a:pt x="366" y="414"/>
                  </a:lnTo>
                  <a:lnTo>
                    <a:pt x="390" y="420"/>
                  </a:lnTo>
                  <a:lnTo>
                    <a:pt x="396" y="432"/>
                  </a:lnTo>
                  <a:lnTo>
                    <a:pt x="396" y="456"/>
                  </a:lnTo>
                  <a:lnTo>
                    <a:pt x="402" y="468"/>
                  </a:lnTo>
                  <a:lnTo>
                    <a:pt x="414" y="468"/>
                  </a:lnTo>
                  <a:lnTo>
                    <a:pt x="450" y="444"/>
                  </a:lnTo>
                  <a:lnTo>
                    <a:pt x="474" y="444"/>
                  </a:lnTo>
                  <a:lnTo>
                    <a:pt x="486" y="438"/>
                  </a:lnTo>
                  <a:lnTo>
                    <a:pt x="522" y="426"/>
                  </a:lnTo>
                  <a:lnTo>
                    <a:pt x="534" y="426"/>
                  </a:lnTo>
                  <a:lnTo>
                    <a:pt x="534" y="456"/>
                  </a:lnTo>
                  <a:lnTo>
                    <a:pt x="540" y="468"/>
                  </a:lnTo>
                  <a:lnTo>
                    <a:pt x="546" y="486"/>
                  </a:lnTo>
                  <a:lnTo>
                    <a:pt x="546" y="498"/>
                  </a:lnTo>
                  <a:lnTo>
                    <a:pt x="558" y="498"/>
                  </a:lnTo>
                  <a:lnTo>
                    <a:pt x="588" y="510"/>
                  </a:lnTo>
                  <a:lnTo>
                    <a:pt x="600" y="510"/>
                  </a:lnTo>
                  <a:lnTo>
                    <a:pt x="636" y="534"/>
                  </a:lnTo>
                  <a:lnTo>
                    <a:pt x="666" y="534"/>
                  </a:lnTo>
                  <a:lnTo>
                    <a:pt x="702" y="546"/>
                  </a:lnTo>
                  <a:lnTo>
                    <a:pt x="708" y="552"/>
                  </a:lnTo>
                  <a:lnTo>
                    <a:pt x="732" y="552"/>
                  </a:lnTo>
                  <a:lnTo>
                    <a:pt x="774" y="540"/>
                  </a:lnTo>
                  <a:lnTo>
                    <a:pt x="792" y="486"/>
                  </a:lnTo>
                  <a:lnTo>
                    <a:pt x="810" y="486"/>
                  </a:lnTo>
                  <a:lnTo>
                    <a:pt x="828" y="480"/>
                  </a:lnTo>
                  <a:lnTo>
                    <a:pt x="840" y="480"/>
                  </a:lnTo>
                  <a:lnTo>
                    <a:pt x="840" y="522"/>
                  </a:lnTo>
                  <a:lnTo>
                    <a:pt x="864" y="546"/>
                  </a:lnTo>
                  <a:lnTo>
                    <a:pt x="864" y="564"/>
                  </a:lnTo>
                  <a:lnTo>
                    <a:pt x="906" y="582"/>
                  </a:lnTo>
                  <a:lnTo>
                    <a:pt x="960" y="600"/>
                  </a:lnTo>
                  <a:lnTo>
                    <a:pt x="996" y="618"/>
                  </a:lnTo>
                  <a:lnTo>
                    <a:pt x="1026" y="660"/>
                  </a:lnTo>
                  <a:lnTo>
                    <a:pt x="1056" y="678"/>
                  </a:lnTo>
                  <a:lnTo>
                    <a:pt x="1086" y="714"/>
                  </a:lnTo>
                  <a:lnTo>
                    <a:pt x="1116" y="738"/>
                  </a:lnTo>
                  <a:lnTo>
                    <a:pt x="1134" y="738"/>
                  </a:lnTo>
                  <a:lnTo>
                    <a:pt x="1164" y="732"/>
                  </a:lnTo>
                  <a:lnTo>
                    <a:pt x="1182" y="726"/>
                  </a:lnTo>
                  <a:lnTo>
                    <a:pt x="1194" y="726"/>
                  </a:lnTo>
                  <a:lnTo>
                    <a:pt x="1200" y="732"/>
                  </a:lnTo>
                  <a:lnTo>
                    <a:pt x="1224" y="738"/>
                  </a:lnTo>
                  <a:lnTo>
                    <a:pt x="1230" y="726"/>
                  </a:lnTo>
                  <a:lnTo>
                    <a:pt x="1224" y="576"/>
                  </a:lnTo>
                  <a:lnTo>
                    <a:pt x="1206" y="570"/>
                  </a:lnTo>
                  <a:lnTo>
                    <a:pt x="1170" y="576"/>
                  </a:lnTo>
                  <a:lnTo>
                    <a:pt x="1176" y="594"/>
                  </a:lnTo>
                  <a:lnTo>
                    <a:pt x="1182" y="606"/>
                  </a:lnTo>
                  <a:lnTo>
                    <a:pt x="1176" y="612"/>
                  </a:lnTo>
                  <a:lnTo>
                    <a:pt x="1110" y="606"/>
                  </a:lnTo>
                  <a:lnTo>
                    <a:pt x="1098" y="594"/>
                  </a:lnTo>
                  <a:lnTo>
                    <a:pt x="1086" y="570"/>
                  </a:lnTo>
                  <a:lnTo>
                    <a:pt x="1050" y="528"/>
                  </a:lnTo>
                  <a:lnTo>
                    <a:pt x="1026" y="516"/>
                  </a:lnTo>
                  <a:lnTo>
                    <a:pt x="1026" y="480"/>
                  </a:lnTo>
                  <a:lnTo>
                    <a:pt x="1020" y="402"/>
                  </a:lnTo>
                  <a:lnTo>
                    <a:pt x="1026" y="384"/>
                  </a:lnTo>
                  <a:lnTo>
                    <a:pt x="1056" y="360"/>
                  </a:lnTo>
                  <a:lnTo>
                    <a:pt x="1068" y="342"/>
                  </a:lnTo>
                  <a:lnTo>
                    <a:pt x="1062" y="336"/>
                  </a:lnTo>
                  <a:lnTo>
                    <a:pt x="1074" y="330"/>
                  </a:lnTo>
                  <a:lnTo>
                    <a:pt x="1080" y="300"/>
                  </a:lnTo>
                  <a:lnTo>
                    <a:pt x="1074" y="282"/>
                  </a:lnTo>
                  <a:lnTo>
                    <a:pt x="1074" y="240"/>
                  </a:lnTo>
                  <a:lnTo>
                    <a:pt x="1086" y="234"/>
                  </a:lnTo>
                  <a:lnTo>
                    <a:pt x="1086" y="216"/>
                  </a:lnTo>
                  <a:lnTo>
                    <a:pt x="1068" y="210"/>
                  </a:lnTo>
                  <a:lnTo>
                    <a:pt x="1056" y="192"/>
                  </a:lnTo>
                  <a:lnTo>
                    <a:pt x="1044" y="162"/>
                  </a:lnTo>
                  <a:lnTo>
                    <a:pt x="1110" y="54"/>
                  </a:lnTo>
                  <a:lnTo>
                    <a:pt x="135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8" name="Freeform 148">
              <a:extLst>
                <a:ext uri="{FF2B5EF4-FFF2-40B4-BE49-F238E27FC236}">
                  <a16:creationId xmlns:a16="http://schemas.microsoft.com/office/drawing/2014/main" id="{1FCDB05E-BA33-4B4E-B5B2-D86A6D7CA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8149" y="5249544"/>
              <a:ext cx="301185" cy="267616"/>
            </a:xfrm>
            <a:custGeom>
              <a:avLst/>
              <a:gdLst/>
              <a:ahLst/>
              <a:cxnLst>
                <a:cxn ang="0">
                  <a:pos x="804" y="24"/>
                </a:cxn>
                <a:cxn ang="0">
                  <a:pos x="822" y="84"/>
                </a:cxn>
                <a:cxn ang="0">
                  <a:pos x="852" y="174"/>
                </a:cxn>
                <a:cxn ang="0">
                  <a:pos x="900" y="246"/>
                </a:cxn>
                <a:cxn ang="0">
                  <a:pos x="996" y="294"/>
                </a:cxn>
                <a:cxn ang="0">
                  <a:pos x="1200" y="288"/>
                </a:cxn>
                <a:cxn ang="0">
                  <a:pos x="1218" y="192"/>
                </a:cxn>
                <a:cxn ang="0">
                  <a:pos x="1422" y="144"/>
                </a:cxn>
                <a:cxn ang="0">
                  <a:pos x="1590" y="198"/>
                </a:cxn>
                <a:cxn ang="0">
                  <a:pos x="1578" y="306"/>
                </a:cxn>
                <a:cxn ang="0">
                  <a:pos x="1578" y="366"/>
                </a:cxn>
                <a:cxn ang="0">
                  <a:pos x="1590" y="474"/>
                </a:cxn>
                <a:cxn ang="0">
                  <a:pos x="1614" y="528"/>
                </a:cxn>
                <a:cxn ang="0">
                  <a:pos x="1632" y="582"/>
                </a:cxn>
                <a:cxn ang="0">
                  <a:pos x="1644" y="636"/>
                </a:cxn>
                <a:cxn ang="0">
                  <a:pos x="1662" y="708"/>
                </a:cxn>
                <a:cxn ang="0">
                  <a:pos x="1680" y="738"/>
                </a:cxn>
                <a:cxn ang="0">
                  <a:pos x="1752" y="750"/>
                </a:cxn>
                <a:cxn ang="0">
                  <a:pos x="1836" y="744"/>
                </a:cxn>
                <a:cxn ang="0">
                  <a:pos x="1920" y="732"/>
                </a:cxn>
                <a:cxn ang="0">
                  <a:pos x="1914" y="858"/>
                </a:cxn>
                <a:cxn ang="0">
                  <a:pos x="1926" y="948"/>
                </a:cxn>
                <a:cxn ang="0">
                  <a:pos x="1584" y="1464"/>
                </a:cxn>
                <a:cxn ang="0">
                  <a:pos x="1692" y="1584"/>
                </a:cxn>
                <a:cxn ang="0">
                  <a:pos x="1794" y="1668"/>
                </a:cxn>
                <a:cxn ang="0">
                  <a:pos x="1518" y="1716"/>
                </a:cxn>
                <a:cxn ang="0">
                  <a:pos x="1452" y="1698"/>
                </a:cxn>
                <a:cxn ang="0">
                  <a:pos x="1386" y="1716"/>
                </a:cxn>
                <a:cxn ang="0">
                  <a:pos x="1302" y="1674"/>
                </a:cxn>
                <a:cxn ang="0">
                  <a:pos x="1212" y="1686"/>
                </a:cxn>
                <a:cxn ang="0">
                  <a:pos x="1146" y="1680"/>
                </a:cxn>
                <a:cxn ang="0">
                  <a:pos x="1050" y="1650"/>
                </a:cxn>
                <a:cxn ang="0">
                  <a:pos x="438" y="1614"/>
                </a:cxn>
                <a:cxn ang="0">
                  <a:pos x="372" y="1638"/>
                </a:cxn>
                <a:cxn ang="0">
                  <a:pos x="300" y="1584"/>
                </a:cxn>
                <a:cxn ang="0">
                  <a:pos x="234" y="1572"/>
                </a:cxn>
                <a:cxn ang="0">
                  <a:pos x="138" y="1584"/>
                </a:cxn>
                <a:cxn ang="0">
                  <a:pos x="60" y="1596"/>
                </a:cxn>
                <a:cxn ang="0">
                  <a:pos x="30" y="1620"/>
                </a:cxn>
                <a:cxn ang="0">
                  <a:pos x="6" y="1488"/>
                </a:cxn>
                <a:cxn ang="0">
                  <a:pos x="66" y="1296"/>
                </a:cxn>
                <a:cxn ang="0">
                  <a:pos x="120" y="1080"/>
                </a:cxn>
                <a:cxn ang="0">
                  <a:pos x="294" y="936"/>
                </a:cxn>
                <a:cxn ang="0">
                  <a:pos x="336" y="666"/>
                </a:cxn>
                <a:cxn ang="0">
                  <a:pos x="252" y="456"/>
                </a:cxn>
                <a:cxn ang="0">
                  <a:pos x="234" y="276"/>
                </a:cxn>
                <a:cxn ang="0">
                  <a:pos x="132" y="42"/>
                </a:cxn>
                <a:cxn ang="0">
                  <a:pos x="186" y="12"/>
                </a:cxn>
              </a:cxnLst>
              <a:rect l="0" t="0" r="r" b="b"/>
              <a:pathLst>
                <a:path w="1938" h="1722">
                  <a:moveTo>
                    <a:pt x="234" y="0"/>
                  </a:moveTo>
                  <a:lnTo>
                    <a:pt x="810" y="0"/>
                  </a:lnTo>
                  <a:lnTo>
                    <a:pt x="810" y="18"/>
                  </a:lnTo>
                  <a:lnTo>
                    <a:pt x="804" y="24"/>
                  </a:lnTo>
                  <a:lnTo>
                    <a:pt x="810" y="42"/>
                  </a:lnTo>
                  <a:lnTo>
                    <a:pt x="822" y="54"/>
                  </a:lnTo>
                  <a:lnTo>
                    <a:pt x="828" y="72"/>
                  </a:lnTo>
                  <a:lnTo>
                    <a:pt x="822" y="84"/>
                  </a:lnTo>
                  <a:lnTo>
                    <a:pt x="822" y="108"/>
                  </a:lnTo>
                  <a:lnTo>
                    <a:pt x="834" y="132"/>
                  </a:lnTo>
                  <a:lnTo>
                    <a:pt x="846" y="162"/>
                  </a:lnTo>
                  <a:lnTo>
                    <a:pt x="852" y="174"/>
                  </a:lnTo>
                  <a:lnTo>
                    <a:pt x="852" y="192"/>
                  </a:lnTo>
                  <a:lnTo>
                    <a:pt x="864" y="204"/>
                  </a:lnTo>
                  <a:lnTo>
                    <a:pt x="876" y="222"/>
                  </a:lnTo>
                  <a:lnTo>
                    <a:pt x="900" y="246"/>
                  </a:lnTo>
                  <a:lnTo>
                    <a:pt x="906" y="294"/>
                  </a:lnTo>
                  <a:lnTo>
                    <a:pt x="924" y="306"/>
                  </a:lnTo>
                  <a:lnTo>
                    <a:pt x="966" y="300"/>
                  </a:lnTo>
                  <a:lnTo>
                    <a:pt x="996" y="294"/>
                  </a:lnTo>
                  <a:lnTo>
                    <a:pt x="1008" y="300"/>
                  </a:lnTo>
                  <a:lnTo>
                    <a:pt x="1062" y="306"/>
                  </a:lnTo>
                  <a:lnTo>
                    <a:pt x="1086" y="294"/>
                  </a:lnTo>
                  <a:lnTo>
                    <a:pt x="1200" y="288"/>
                  </a:lnTo>
                  <a:lnTo>
                    <a:pt x="1200" y="252"/>
                  </a:lnTo>
                  <a:lnTo>
                    <a:pt x="1194" y="222"/>
                  </a:lnTo>
                  <a:lnTo>
                    <a:pt x="1206" y="216"/>
                  </a:lnTo>
                  <a:lnTo>
                    <a:pt x="1218" y="192"/>
                  </a:lnTo>
                  <a:lnTo>
                    <a:pt x="1224" y="156"/>
                  </a:lnTo>
                  <a:lnTo>
                    <a:pt x="1374" y="150"/>
                  </a:lnTo>
                  <a:lnTo>
                    <a:pt x="1374" y="138"/>
                  </a:lnTo>
                  <a:lnTo>
                    <a:pt x="1422" y="144"/>
                  </a:lnTo>
                  <a:lnTo>
                    <a:pt x="1422" y="162"/>
                  </a:lnTo>
                  <a:lnTo>
                    <a:pt x="1410" y="174"/>
                  </a:lnTo>
                  <a:lnTo>
                    <a:pt x="1416" y="186"/>
                  </a:lnTo>
                  <a:lnTo>
                    <a:pt x="1590" y="198"/>
                  </a:lnTo>
                  <a:lnTo>
                    <a:pt x="1596" y="216"/>
                  </a:lnTo>
                  <a:lnTo>
                    <a:pt x="1596" y="258"/>
                  </a:lnTo>
                  <a:lnTo>
                    <a:pt x="1584" y="282"/>
                  </a:lnTo>
                  <a:lnTo>
                    <a:pt x="1578" y="306"/>
                  </a:lnTo>
                  <a:lnTo>
                    <a:pt x="1590" y="324"/>
                  </a:lnTo>
                  <a:lnTo>
                    <a:pt x="1590" y="348"/>
                  </a:lnTo>
                  <a:lnTo>
                    <a:pt x="1584" y="354"/>
                  </a:lnTo>
                  <a:lnTo>
                    <a:pt x="1578" y="366"/>
                  </a:lnTo>
                  <a:lnTo>
                    <a:pt x="1590" y="384"/>
                  </a:lnTo>
                  <a:lnTo>
                    <a:pt x="1590" y="432"/>
                  </a:lnTo>
                  <a:lnTo>
                    <a:pt x="1578" y="462"/>
                  </a:lnTo>
                  <a:lnTo>
                    <a:pt x="1590" y="474"/>
                  </a:lnTo>
                  <a:lnTo>
                    <a:pt x="1590" y="486"/>
                  </a:lnTo>
                  <a:lnTo>
                    <a:pt x="1602" y="504"/>
                  </a:lnTo>
                  <a:lnTo>
                    <a:pt x="1602" y="522"/>
                  </a:lnTo>
                  <a:lnTo>
                    <a:pt x="1614" y="528"/>
                  </a:lnTo>
                  <a:lnTo>
                    <a:pt x="1620" y="546"/>
                  </a:lnTo>
                  <a:lnTo>
                    <a:pt x="1632" y="546"/>
                  </a:lnTo>
                  <a:lnTo>
                    <a:pt x="1638" y="564"/>
                  </a:lnTo>
                  <a:lnTo>
                    <a:pt x="1632" y="582"/>
                  </a:lnTo>
                  <a:lnTo>
                    <a:pt x="1632" y="594"/>
                  </a:lnTo>
                  <a:lnTo>
                    <a:pt x="1650" y="612"/>
                  </a:lnTo>
                  <a:lnTo>
                    <a:pt x="1650" y="630"/>
                  </a:lnTo>
                  <a:lnTo>
                    <a:pt x="1644" y="636"/>
                  </a:lnTo>
                  <a:lnTo>
                    <a:pt x="1650" y="666"/>
                  </a:lnTo>
                  <a:lnTo>
                    <a:pt x="1668" y="678"/>
                  </a:lnTo>
                  <a:lnTo>
                    <a:pt x="1656" y="696"/>
                  </a:lnTo>
                  <a:lnTo>
                    <a:pt x="1662" y="708"/>
                  </a:lnTo>
                  <a:lnTo>
                    <a:pt x="1650" y="714"/>
                  </a:lnTo>
                  <a:lnTo>
                    <a:pt x="1650" y="750"/>
                  </a:lnTo>
                  <a:lnTo>
                    <a:pt x="1668" y="750"/>
                  </a:lnTo>
                  <a:lnTo>
                    <a:pt x="1680" y="738"/>
                  </a:lnTo>
                  <a:lnTo>
                    <a:pt x="1692" y="738"/>
                  </a:lnTo>
                  <a:lnTo>
                    <a:pt x="1698" y="732"/>
                  </a:lnTo>
                  <a:lnTo>
                    <a:pt x="1716" y="732"/>
                  </a:lnTo>
                  <a:lnTo>
                    <a:pt x="1752" y="750"/>
                  </a:lnTo>
                  <a:lnTo>
                    <a:pt x="1794" y="750"/>
                  </a:lnTo>
                  <a:lnTo>
                    <a:pt x="1806" y="756"/>
                  </a:lnTo>
                  <a:lnTo>
                    <a:pt x="1824" y="750"/>
                  </a:lnTo>
                  <a:lnTo>
                    <a:pt x="1836" y="744"/>
                  </a:lnTo>
                  <a:lnTo>
                    <a:pt x="1866" y="732"/>
                  </a:lnTo>
                  <a:lnTo>
                    <a:pt x="1890" y="726"/>
                  </a:lnTo>
                  <a:lnTo>
                    <a:pt x="1920" y="720"/>
                  </a:lnTo>
                  <a:lnTo>
                    <a:pt x="1920" y="732"/>
                  </a:lnTo>
                  <a:lnTo>
                    <a:pt x="1914" y="738"/>
                  </a:lnTo>
                  <a:lnTo>
                    <a:pt x="1908" y="750"/>
                  </a:lnTo>
                  <a:lnTo>
                    <a:pt x="1920" y="810"/>
                  </a:lnTo>
                  <a:lnTo>
                    <a:pt x="1914" y="858"/>
                  </a:lnTo>
                  <a:lnTo>
                    <a:pt x="1914" y="888"/>
                  </a:lnTo>
                  <a:lnTo>
                    <a:pt x="1932" y="912"/>
                  </a:lnTo>
                  <a:lnTo>
                    <a:pt x="1938" y="936"/>
                  </a:lnTo>
                  <a:lnTo>
                    <a:pt x="1926" y="948"/>
                  </a:lnTo>
                  <a:lnTo>
                    <a:pt x="1914" y="990"/>
                  </a:lnTo>
                  <a:lnTo>
                    <a:pt x="1926" y="1002"/>
                  </a:lnTo>
                  <a:lnTo>
                    <a:pt x="1596" y="1002"/>
                  </a:lnTo>
                  <a:lnTo>
                    <a:pt x="1584" y="1464"/>
                  </a:lnTo>
                  <a:lnTo>
                    <a:pt x="1590" y="1482"/>
                  </a:lnTo>
                  <a:lnTo>
                    <a:pt x="1644" y="1536"/>
                  </a:lnTo>
                  <a:lnTo>
                    <a:pt x="1662" y="1548"/>
                  </a:lnTo>
                  <a:lnTo>
                    <a:pt x="1692" y="1584"/>
                  </a:lnTo>
                  <a:lnTo>
                    <a:pt x="1740" y="1608"/>
                  </a:lnTo>
                  <a:lnTo>
                    <a:pt x="1770" y="1638"/>
                  </a:lnTo>
                  <a:lnTo>
                    <a:pt x="1788" y="1650"/>
                  </a:lnTo>
                  <a:lnTo>
                    <a:pt x="1794" y="1668"/>
                  </a:lnTo>
                  <a:lnTo>
                    <a:pt x="1554" y="1722"/>
                  </a:lnTo>
                  <a:lnTo>
                    <a:pt x="1542" y="1716"/>
                  </a:lnTo>
                  <a:lnTo>
                    <a:pt x="1530" y="1722"/>
                  </a:lnTo>
                  <a:lnTo>
                    <a:pt x="1518" y="1716"/>
                  </a:lnTo>
                  <a:lnTo>
                    <a:pt x="1500" y="1716"/>
                  </a:lnTo>
                  <a:lnTo>
                    <a:pt x="1488" y="1704"/>
                  </a:lnTo>
                  <a:lnTo>
                    <a:pt x="1476" y="1710"/>
                  </a:lnTo>
                  <a:lnTo>
                    <a:pt x="1452" y="1698"/>
                  </a:lnTo>
                  <a:lnTo>
                    <a:pt x="1434" y="1704"/>
                  </a:lnTo>
                  <a:lnTo>
                    <a:pt x="1434" y="1710"/>
                  </a:lnTo>
                  <a:lnTo>
                    <a:pt x="1422" y="1716"/>
                  </a:lnTo>
                  <a:lnTo>
                    <a:pt x="1386" y="1716"/>
                  </a:lnTo>
                  <a:lnTo>
                    <a:pt x="1362" y="1704"/>
                  </a:lnTo>
                  <a:lnTo>
                    <a:pt x="1326" y="1680"/>
                  </a:lnTo>
                  <a:lnTo>
                    <a:pt x="1308" y="1674"/>
                  </a:lnTo>
                  <a:lnTo>
                    <a:pt x="1302" y="1674"/>
                  </a:lnTo>
                  <a:lnTo>
                    <a:pt x="1296" y="1686"/>
                  </a:lnTo>
                  <a:lnTo>
                    <a:pt x="1278" y="1692"/>
                  </a:lnTo>
                  <a:lnTo>
                    <a:pt x="1242" y="1680"/>
                  </a:lnTo>
                  <a:lnTo>
                    <a:pt x="1212" y="1686"/>
                  </a:lnTo>
                  <a:lnTo>
                    <a:pt x="1188" y="1698"/>
                  </a:lnTo>
                  <a:lnTo>
                    <a:pt x="1170" y="1692"/>
                  </a:lnTo>
                  <a:lnTo>
                    <a:pt x="1164" y="1686"/>
                  </a:lnTo>
                  <a:lnTo>
                    <a:pt x="1146" y="1680"/>
                  </a:lnTo>
                  <a:lnTo>
                    <a:pt x="1122" y="1680"/>
                  </a:lnTo>
                  <a:lnTo>
                    <a:pt x="1092" y="1674"/>
                  </a:lnTo>
                  <a:lnTo>
                    <a:pt x="1062" y="1662"/>
                  </a:lnTo>
                  <a:lnTo>
                    <a:pt x="1050" y="1650"/>
                  </a:lnTo>
                  <a:lnTo>
                    <a:pt x="1032" y="1626"/>
                  </a:lnTo>
                  <a:lnTo>
                    <a:pt x="1026" y="1620"/>
                  </a:lnTo>
                  <a:lnTo>
                    <a:pt x="450" y="1620"/>
                  </a:lnTo>
                  <a:lnTo>
                    <a:pt x="438" y="1614"/>
                  </a:lnTo>
                  <a:lnTo>
                    <a:pt x="426" y="1614"/>
                  </a:lnTo>
                  <a:lnTo>
                    <a:pt x="402" y="1626"/>
                  </a:lnTo>
                  <a:lnTo>
                    <a:pt x="396" y="1626"/>
                  </a:lnTo>
                  <a:lnTo>
                    <a:pt x="372" y="1638"/>
                  </a:lnTo>
                  <a:lnTo>
                    <a:pt x="336" y="1626"/>
                  </a:lnTo>
                  <a:lnTo>
                    <a:pt x="306" y="1602"/>
                  </a:lnTo>
                  <a:lnTo>
                    <a:pt x="294" y="1596"/>
                  </a:lnTo>
                  <a:lnTo>
                    <a:pt x="300" y="1584"/>
                  </a:lnTo>
                  <a:lnTo>
                    <a:pt x="282" y="1578"/>
                  </a:lnTo>
                  <a:lnTo>
                    <a:pt x="276" y="1572"/>
                  </a:lnTo>
                  <a:lnTo>
                    <a:pt x="258" y="1560"/>
                  </a:lnTo>
                  <a:lnTo>
                    <a:pt x="234" y="1572"/>
                  </a:lnTo>
                  <a:lnTo>
                    <a:pt x="228" y="1566"/>
                  </a:lnTo>
                  <a:lnTo>
                    <a:pt x="204" y="1554"/>
                  </a:lnTo>
                  <a:lnTo>
                    <a:pt x="186" y="1560"/>
                  </a:lnTo>
                  <a:lnTo>
                    <a:pt x="138" y="1584"/>
                  </a:lnTo>
                  <a:lnTo>
                    <a:pt x="138" y="1608"/>
                  </a:lnTo>
                  <a:lnTo>
                    <a:pt x="120" y="1614"/>
                  </a:lnTo>
                  <a:lnTo>
                    <a:pt x="102" y="1602"/>
                  </a:lnTo>
                  <a:lnTo>
                    <a:pt x="60" y="1596"/>
                  </a:lnTo>
                  <a:lnTo>
                    <a:pt x="54" y="1602"/>
                  </a:lnTo>
                  <a:lnTo>
                    <a:pt x="48" y="1620"/>
                  </a:lnTo>
                  <a:lnTo>
                    <a:pt x="36" y="1626"/>
                  </a:lnTo>
                  <a:lnTo>
                    <a:pt x="30" y="1620"/>
                  </a:lnTo>
                  <a:lnTo>
                    <a:pt x="6" y="1614"/>
                  </a:lnTo>
                  <a:lnTo>
                    <a:pt x="0" y="1602"/>
                  </a:lnTo>
                  <a:lnTo>
                    <a:pt x="12" y="1554"/>
                  </a:lnTo>
                  <a:lnTo>
                    <a:pt x="6" y="1488"/>
                  </a:lnTo>
                  <a:lnTo>
                    <a:pt x="12" y="1446"/>
                  </a:lnTo>
                  <a:lnTo>
                    <a:pt x="12" y="1392"/>
                  </a:lnTo>
                  <a:lnTo>
                    <a:pt x="54" y="1350"/>
                  </a:lnTo>
                  <a:lnTo>
                    <a:pt x="66" y="1296"/>
                  </a:lnTo>
                  <a:lnTo>
                    <a:pt x="102" y="1248"/>
                  </a:lnTo>
                  <a:lnTo>
                    <a:pt x="102" y="1140"/>
                  </a:lnTo>
                  <a:lnTo>
                    <a:pt x="114" y="1128"/>
                  </a:lnTo>
                  <a:lnTo>
                    <a:pt x="120" y="1080"/>
                  </a:lnTo>
                  <a:lnTo>
                    <a:pt x="204" y="1014"/>
                  </a:lnTo>
                  <a:lnTo>
                    <a:pt x="204" y="984"/>
                  </a:lnTo>
                  <a:lnTo>
                    <a:pt x="270" y="936"/>
                  </a:lnTo>
                  <a:lnTo>
                    <a:pt x="294" y="936"/>
                  </a:lnTo>
                  <a:lnTo>
                    <a:pt x="354" y="834"/>
                  </a:lnTo>
                  <a:lnTo>
                    <a:pt x="354" y="708"/>
                  </a:lnTo>
                  <a:lnTo>
                    <a:pt x="336" y="690"/>
                  </a:lnTo>
                  <a:lnTo>
                    <a:pt x="336" y="666"/>
                  </a:lnTo>
                  <a:lnTo>
                    <a:pt x="276" y="576"/>
                  </a:lnTo>
                  <a:lnTo>
                    <a:pt x="276" y="546"/>
                  </a:lnTo>
                  <a:lnTo>
                    <a:pt x="252" y="510"/>
                  </a:lnTo>
                  <a:lnTo>
                    <a:pt x="252" y="456"/>
                  </a:lnTo>
                  <a:lnTo>
                    <a:pt x="228" y="444"/>
                  </a:lnTo>
                  <a:lnTo>
                    <a:pt x="276" y="390"/>
                  </a:lnTo>
                  <a:lnTo>
                    <a:pt x="282" y="336"/>
                  </a:lnTo>
                  <a:lnTo>
                    <a:pt x="234" y="276"/>
                  </a:lnTo>
                  <a:lnTo>
                    <a:pt x="234" y="168"/>
                  </a:lnTo>
                  <a:lnTo>
                    <a:pt x="150" y="84"/>
                  </a:lnTo>
                  <a:lnTo>
                    <a:pt x="150" y="60"/>
                  </a:lnTo>
                  <a:lnTo>
                    <a:pt x="132" y="42"/>
                  </a:lnTo>
                  <a:lnTo>
                    <a:pt x="174" y="24"/>
                  </a:lnTo>
                  <a:lnTo>
                    <a:pt x="180" y="24"/>
                  </a:lnTo>
                  <a:lnTo>
                    <a:pt x="180" y="18"/>
                  </a:lnTo>
                  <a:lnTo>
                    <a:pt x="186" y="12"/>
                  </a:lnTo>
                  <a:lnTo>
                    <a:pt x="198" y="12"/>
                  </a:lnTo>
                  <a:lnTo>
                    <a:pt x="210" y="6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9" name="Freeform 149">
              <a:extLst>
                <a:ext uri="{FF2B5EF4-FFF2-40B4-BE49-F238E27FC236}">
                  <a16:creationId xmlns:a16="http://schemas.microsoft.com/office/drawing/2014/main" id="{336EE780-FACB-48AD-A907-7AC20B05423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0780" y="5462145"/>
              <a:ext cx="187425" cy="154788"/>
            </a:xfrm>
            <a:custGeom>
              <a:avLst/>
              <a:gdLst/>
              <a:ahLst/>
              <a:cxnLst>
                <a:cxn ang="0">
                  <a:pos x="750" y="0"/>
                </a:cxn>
                <a:cxn ang="0">
                  <a:pos x="774" y="6"/>
                </a:cxn>
                <a:cxn ang="0">
                  <a:pos x="822" y="12"/>
                </a:cxn>
                <a:cxn ang="0">
                  <a:pos x="882" y="60"/>
                </a:cxn>
                <a:cxn ang="0">
                  <a:pos x="912" y="78"/>
                </a:cxn>
                <a:cxn ang="0">
                  <a:pos x="936" y="60"/>
                </a:cxn>
                <a:cxn ang="0">
                  <a:pos x="1020" y="90"/>
                </a:cxn>
                <a:cxn ang="0">
                  <a:pos x="1074" y="126"/>
                </a:cxn>
                <a:cxn ang="0">
                  <a:pos x="1152" y="156"/>
                </a:cxn>
                <a:cxn ang="0">
                  <a:pos x="1206" y="174"/>
                </a:cxn>
                <a:cxn ang="0">
                  <a:pos x="1194" y="222"/>
                </a:cxn>
                <a:cxn ang="0">
                  <a:pos x="1182" y="312"/>
                </a:cxn>
                <a:cxn ang="0">
                  <a:pos x="1164" y="378"/>
                </a:cxn>
                <a:cxn ang="0">
                  <a:pos x="1200" y="390"/>
                </a:cxn>
                <a:cxn ang="0">
                  <a:pos x="1164" y="426"/>
                </a:cxn>
                <a:cxn ang="0">
                  <a:pos x="1140" y="480"/>
                </a:cxn>
                <a:cxn ang="0">
                  <a:pos x="1170" y="522"/>
                </a:cxn>
                <a:cxn ang="0">
                  <a:pos x="1158" y="552"/>
                </a:cxn>
                <a:cxn ang="0">
                  <a:pos x="1176" y="594"/>
                </a:cxn>
                <a:cxn ang="0">
                  <a:pos x="1164" y="636"/>
                </a:cxn>
                <a:cxn ang="0">
                  <a:pos x="1122" y="672"/>
                </a:cxn>
                <a:cxn ang="0">
                  <a:pos x="1098" y="696"/>
                </a:cxn>
                <a:cxn ang="0">
                  <a:pos x="1098" y="738"/>
                </a:cxn>
                <a:cxn ang="0">
                  <a:pos x="1086" y="792"/>
                </a:cxn>
                <a:cxn ang="0">
                  <a:pos x="912" y="996"/>
                </a:cxn>
                <a:cxn ang="0">
                  <a:pos x="840" y="966"/>
                </a:cxn>
                <a:cxn ang="0">
                  <a:pos x="774" y="978"/>
                </a:cxn>
                <a:cxn ang="0">
                  <a:pos x="732" y="954"/>
                </a:cxn>
                <a:cxn ang="0">
                  <a:pos x="696" y="936"/>
                </a:cxn>
                <a:cxn ang="0">
                  <a:pos x="606" y="942"/>
                </a:cxn>
                <a:cxn ang="0">
                  <a:pos x="588" y="912"/>
                </a:cxn>
                <a:cxn ang="0">
                  <a:pos x="570" y="888"/>
                </a:cxn>
                <a:cxn ang="0">
                  <a:pos x="522" y="870"/>
                </a:cxn>
                <a:cxn ang="0">
                  <a:pos x="462" y="858"/>
                </a:cxn>
                <a:cxn ang="0">
                  <a:pos x="408" y="858"/>
                </a:cxn>
                <a:cxn ang="0">
                  <a:pos x="366" y="816"/>
                </a:cxn>
                <a:cxn ang="0">
                  <a:pos x="354" y="768"/>
                </a:cxn>
                <a:cxn ang="0">
                  <a:pos x="354" y="720"/>
                </a:cxn>
                <a:cxn ang="0">
                  <a:pos x="300" y="696"/>
                </a:cxn>
                <a:cxn ang="0">
                  <a:pos x="300" y="672"/>
                </a:cxn>
                <a:cxn ang="0">
                  <a:pos x="276" y="654"/>
                </a:cxn>
                <a:cxn ang="0">
                  <a:pos x="204" y="606"/>
                </a:cxn>
                <a:cxn ang="0">
                  <a:pos x="150" y="522"/>
                </a:cxn>
                <a:cxn ang="0">
                  <a:pos x="126" y="510"/>
                </a:cxn>
                <a:cxn ang="0">
                  <a:pos x="102" y="480"/>
                </a:cxn>
                <a:cxn ang="0">
                  <a:pos x="84" y="432"/>
                </a:cxn>
                <a:cxn ang="0">
                  <a:pos x="72" y="414"/>
                </a:cxn>
                <a:cxn ang="0">
                  <a:pos x="36" y="384"/>
                </a:cxn>
                <a:cxn ang="0">
                  <a:pos x="6" y="360"/>
                </a:cxn>
                <a:cxn ang="0">
                  <a:pos x="0" y="336"/>
                </a:cxn>
                <a:cxn ang="0">
                  <a:pos x="0" y="312"/>
                </a:cxn>
                <a:cxn ang="0">
                  <a:pos x="78" y="324"/>
                </a:cxn>
                <a:cxn ang="0">
                  <a:pos x="108" y="336"/>
                </a:cxn>
                <a:cxn ang="0">
                  <a:pos x="168" y="318"/>
                </a:cxn>
                <a:cxn ang="0">
                  <a:pos x="192" y="324"/>
                </a:cxn>
                <a:cxn ang="0">
                  <a:pos x="228" y="348"/>
                </a:cxn>
                <a:cxn ang="0">
                  <a:pos x="300" y="336"/>
                </a:cxn>
                <a:cxn ang="0">
                  <a:pos x="414" y="198"/>
                </a:cxn>
                <a:cxn ang="0">
                  <a:pos x="558" y="126"/>
                </a:cxn>
                <a:cxn ang="0">
                  <a:pos x="570" y="96"/>
                </a:cxn>
                <a:cxn ang="0">
                  <a:pos x="576" y="66"/>
                </a:cxn>
                <a:cxn ang="0">
                  <a:pos x="630" y="24"/>
                </a:cxn>
                <a:cxn ang="0">
                  <a:pos x="708" y="0"/>
                </a:cxn>
              </a:cxnLst>
              <a:rect l="0" t="0" r="r" b="b"/>
              <a:pathLst>
                <a:path w="1206" h="996">
                  <a:moveTo>
                    <a:pt x="708" y="0"/>
                  </a:moveTo>
                  <a:lnTo>
                    <a:pt x="750" y="0"/>
                  </a:lnTo>
                  <a:lnTo>
                    <a:pt x="756" y="12"/>
                  </a:lnTo>
                  <a:lnTo>
                    <a:pt x="774" y="6"/>
                  </a:lnTo>
                  <a:lnTo>
                    <a:pt x="804" y="12"/>
                  </a:lnTo>
                  <a:lnTo>
                    <a:pt x="822" y="12"/>
                  </a:lnTo>
                  <a:lnTo>
                    <a:pt x="828" y="60"/>
                  </a:lnTo>
                  <a:lnTo>
                    <a:pt x="882" y="60"/>
                  </a:lnTo>
                  <a:lnTo>
                    <a:pt x="900" y="66"/>
                  </a:lnTo>
                  <a:lnTo>
                    <a:pt x="912" y="78"/>
                  </a:lnTo>
                  <a:lnTo>
                    <a:pt x="930" y="78"/>
                  </a:lnTo>
                  <a:lnTo>
                    <a:pt x="936" y="60"/>
                  </a:lnTo>
                  <a:lnTo>
                    <a:pt x="978" y="72"/>
                  </a:lnTo>
                  <a:lnTo>
                    <a:pt x="1020" y="90"/>
                  </a:lnTo>
                  <a:lnTo>
                    <a:pt x="1050" y="126"/>
                  </a:lnTo>
                  <a:lnTo>
                    <a:pt x="1074" y="126"/>
                  </a:lnTo>
                  <a:lnTo>
                    <a:pt x="1122" y="132"/>
                  </a:lnTo>
                  <a:lnTo>
                    <a:pt x="1152" y="156"/>
                  </a:lnTo>
                  <a:lnTo>
                    <a:pt x="1170" y="174"/>
                  </a:lnTo>
                  <a:lnTo>
                    <a:pt x="1206" y="174"/>
                  </a:lnTo>
                  <a:lnTo>
                    <a:pt x="1206" y="198"/>
                  </a:lnTo>
                  <a:lnTo>
                    <a:pt x="1194" y="222"/>
                  </a:lnTo>
                  <a:lnTo>
                    <a:pt x="1194" y="294"/>
                  </a:lnTo>
                  <a:lnTo>
                    <a:pt x="1182" y="312"/>
                  </a:lnTo>
                  <a:lnTo>
                    <a:pt x="1176" y="354"/>
                  </a:lnTo>
                  <a:lnTo>
                    <a:pt x="1164" y="378"/>
                  </a:lnTo>
                  <a:lnTo>
                    <a:pt x="1176" y="390"/>
                  </a:lnTo>
                  <a:lnTo>
                    <a:pt x="1200" y="390"/>
                  </a:lnTo>
                  <a:lnTo>
                    <a:pt x="1188" y="408"/>
                  </a:lnTo>
                  <a:lnTo>
                    <a:pt x="1164" y="426"/>
                  </a:lnTo>
                  <a:lnTo>
                    <a:pt x="1164" y="474"/>
                  </a:lnTo>
                  <a:lnTo>
                    <a:pt x="1140" y="480"/>
                  </a:lnTo>
                  <a:lnTo>
                    <a:pt x="1140" y="498"/>
                  </a:lnTo>
                  <a:lnTo>
                    <a:pt x="1170" y="522"/>
                  </a:lnTo>
                  <a:lnTo>
                    <a:pt x="1176" y="540"/>
                  </a:lnTo>
                  <a:lnTo>
                    <a:pt x="1158" y="552"/>
                  </a:lnTo>
                  <a:lnTo>
                    <a:pt x="1158" y="582"/>
                  </a:lnTo>
                  <a:lnTo>
                    <a:pt x="1176" y="594"/>
                  </a:lnTo>
                  <a:lnTo>
                    <a:pt x="1182" y="612"/>
                  </a:lnTo>
                  <a:lnTo>
                    <a:pt x="1164" y="636"/>
                  </a:lnTo>
                  <a:lnTo>
                    <a:pt x="1134" y="660"/>
                  </a:lnTo>
                  <a:lnTo>
                    <a:pt x="1122" y="672"/>
                  </a:lnTo>
                  <a:lnTo>
                    <a:pt x="1104" y="678"/>
                  </a:lnTo>
                  <a:lnTo>
                    <a:pt x="1098" y="696"/>
                  </a:lnTo>
                  <a:lnTo>
                    <a:pt x="1104" y="720"/>
                  </a:lnTo>
                  <a:lnTo>
                    <a:pt x="1098" y="738"/>
                  </a:lnTo>
                  <a:lnTo>
                    <a:pt x="1092" y="780"/>
                  </a:lnTo>
                  <a:lnTo>
                    <a:pt x="1086" y="792"/>
                  </a:lnTo>
                  <a:lnTo>
                    <a:pt x="1086" y="840"/>
                  </a:lnTo>
                  <a:lnTo>
                    <a:pt x="912" y="996"/>
                  </a:lnTo>
                  <a:lnTo>
                    <a:pt x="888" y="978"/>
                  </a:lnTo>
                  <a:lnTo>
                    <a:pt x="840" y="966"/>
                  </a:lnTo>
                  <a:lnTo>
                    <a:pt x="798" y="972"/>
                  </a:lnTo>
                  <a:lnTo>
                    <a:pt x="774" y="978"/>
                  </a:lnTo>
                  <a:lnTo>
                    <a:pt x="762" y="972"/>
                  </a:lnTo>
                  <a:lnTo>
                    <a:pt x="732" y="954"/>
                  </a:lnTo>
                  <a:lnTo>
                    <a:pt x="708" y="960"/>
                  </a:lnTo>
                  <a:lnTo>
                    <a:pt x="696" y="936"/>
                  </a:lnTo>
                  <a:lnTo>
                    <a:pt x="660" y="936"/>
                  </a:lnTo>
                  <a:lnTo>
                    <a:pt x="606" y="942"/>
                  </a:lnTo>
                  <a:lnTo>
                    <a:pt x="594" y="924"/>
                  </a:lnTo>
                  <a:lnTo>
                    <a:pt x="588" y="912"/>
                  </a:lnTo>
                  <a:lnTo>
                    <a:pt x="588" y="900"/>
                  </a:lnTo>
                  <a:lnTo>
                    <a:pt x="570" y="888"/>
                  </a:lnTo>
                  <a:lnTo>
                    <a:pt x="552" y="888"/>
                  </a:lnTo>
                  <a:lnTo>
                    <a:pt x="522" y="870"/>
                  </a:lnTo>
                  <a:lnTo>
                    <a:pt x="498" y="870"/>
                  </a:lnTo>
                  <a:lnTo>
                    <a:pt x="462" y="858"/>
                  </a:lnTo>
                  <a:lnTo>
                    <a:pt x="444" y="864"/>
                  </a:lnTo>
                  <a:lnTo>
                    <a:pt x="408" y="858"/>
                  </a:lnTo>
                  <a:lnTo>
                    <a:pt x="396" y="834"/>
                  </a:lnTo>
                  <a:lnTo>
                    <a:pt x="366" y="816"/>
                  </a:lnTo>
                  <a:lnTo>
                    <a:pt x="354" y="792"/>
                  </a:lnTo>
                  <a:lnTo>
                    <a:pt x="354" y="768"/>
                  </a:lnTo>
                  <a:lnTo>
                    <a:pt x="348" y="738"/>
                  </a:lnTo>
                  <a:lnTo>
                    <a:pt x="354" y="720"/>
                  </a:lnTo>
                  <a:lnTo>
                    <a:pt x="330" y="702"/>
                  </a:lnTo>
                  <a:lnTo>
                    <a:pt x="300" y="696"/>
                  </a:lnTo>
                  <a:lnTo>
                    <a:pt x="294" y="678"/>
                  </a:lnTo>
                  <a:lnTo>
                    <a:pt x="300" y="672"/>
                  </a:lnTo>
                  <a:lnTo>
                    <a:pt x="300" y="660"/>
                  </a:lnTo>
                  <a:lnTo>
                    <a:pt x="276" y="654"/>
                  </a:lnTo>
                  <a:lnTo>
                    <a:pt x="264" y="642"/>
                  </a:lnTo>
                  <a:lnTo>
                    <a:pt x="204" y="606"/>
                  </a:lnTo>
                  <a:lnTo>
                    <a:pt x="162" y="546"/>
                  </a:lnTo>
                  <a:lnTo>
                    <a:pt x="150" y="522"/>
                  </a:lnTo>
                  <a:lnTo>
                    <a:pt x="144" y="528"/>
                  </a:lnTo>
                  <a:lnTo>
                    <a:pt x="126" y="510"/>
                  </a:lnTo>
                  <a:lnTo>
                    <a:pt x="120" y="492"/>
                  </a:lnTo>
                  <a:lnTo>
                    <a:pt x="102" y="480"/>
                  </a:lnTo>
                  <a:lnTo>
                    <a:pt x="96" y="456"/>
                  </a:lnTo>
                  <a:lnTo>
                    <a:pt x="84" y="432"/>
                  </a:lnTo>
                  <a:lnTo>
                    <a:pt x="72" y="426"/>
                  </a:lnTo>
                  <a:lnTo>
                    <a:pt x="72" y="414"/>
                  </a:lnTo>
                  <a:lnTo>
                    <a:pt x="60" y="396"/>
                  </a:lnTo>
                  <a:lnTo>
                    <a:pt x="36" y="384"/>
                  </a:lnTo>
                  <a:lnTo>
                    <a:pt x="24" y="372"/>
                  </a:lnTo>
                  <a:lnTo>
                    <a:pt x="6" y="360"/>
                  </a:lnTo>
                  <a:lnTo>
                    <a:pt x="6" y="342"/>
                  </a:lnTo>
                  <a:lnTo>
                    <a:pt x="0" y="336"/>
                  </a:lnTo>
                  <a:lnTo>
                    <a:pt x="6" y="324"/>
                  </a:lnTo>
                  <a:lnTo>
                    <a:pt x="0" y="312"/>
                  </a:lnTo>
                  <a:lnTo>
                    <a:pt x="48" y="312"/>
                  </a:lnTo>
                  <a:lnTo>
                    <a:pt x="78" y="324"/>
                  </a:lnTo>
                  <a:lnTo>
                    <a:pt x="90" y="336"/>
                  </a:lnTo>
                  <a:lnTo>
                    <a:pt x="108" y="336"/>
                  </a:lnTo>
                  <a:lnTo>
                    <a:pt x="132" y="324"/>
                  </a:lnTo>
                  <a:lnTo>
                    <a:pt x="168" y="318"/>
                  </a:lnTo>
                  <a:lnTo>
                    <a:pt x="186" y="324"/>
                  </a:lnTo>
                  <a:lnTo>
                    <a:pt x="192" y="324"/>
                  </a:lnTo>
                  <a:lnTo>
                    <a:pt x="204" y="330"/>
                  </a:lnTo>
                  <a:lnTo>
                    <a:pt x="228" y="348"/>
                  </a:lnTo>
                  <a:lnTo>
                    <a:pt x="258" y="348"/>
                  </a:lnTo>
                  <a:lnTo>
                    <a:pt x="300" y="336"/>
                  </a:lnTo>
                  <a:lnTo>
                    <a:pt x="342" y="282"/>
                  </a:lnTo>
                  <a:lnTo>
                    <a:pt x="414" y="198"/>
                  </a:lnTo>
                  <a:lnTo>
                    <a:pt x="504" y="144"/>
                  </a:lnTo>
                  <a:lnTo>
                    <a:pt x="558" y="126"/>
                  </a:lnTo>
                  <a:lnTo>
                    <a:pt x="576" y="108"/>
                  </a:lnTo>
                  <a:lnTo>
                    <a:pt x="570" y="96"/>
                  </a:lnTo>
                  <a:lnTo>
                    <a:pt x="576" y="78"/>
                  </a:lnTo>
                  <a:lnTo>
                    <a:pt x="576" y="66"/>
                  </a:lnTo>
                  <a:lnTo>
                    <a:pt x="588" y="48"/>
                  </a:lnTo>
                  <a:lnTo>
                    <a:pt x="630" y="24"/>
                  </a:lnTo>
                  <a:lnTo>
                    <a:pt x="654" y="18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0" name="Freeform 150">
              <a:extLst>
                <a:ext uri="{FF2B5EF4-FFF2-40B4-BE49-F238E27FC236}">
                  <a16:creationId xmlns:a16="http://schemas.microsoft.com/office/drawing/2014/main" id="{0F43955C-8096-440C-AE16-80452EF1D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1168" y="5510633"/>
              <a:ext cx="223791" cy="202344"/>
            </a:xfrm>
            <a:custGeom>
              <a:avLst/>
              <a:gdLst/>
              <a:ahLst/>
              <a:cxnLst>
                <a:cxn ang="0">
                  <a:pos x="834" y="24"/>
                </a:cxn>
                <a:cxn ang="0">
                  <a:pos x="858" y="60"/>
                </a:cxn>
                <a:cxn ang="0">
                  <a:pos x="906" y="102"/>
                </a:cxn>
                <a:cxn ang="0">
                  <a:pos x="930" y="144"/>
                </a:cxn>
                <a:cxn ang="0">
                  <a:pos x="960" y="198"/>
                </a:cxn>
                <a:cxn ang="0">
                  <a:pos x="996" y="234"/>
                </a:cxn>
                <a:cxn ang="0">
                  <a:pos x="1110" y="342"/>
                </a:cxn>
                <a:cxn ang="0">
                  <a:pos x="1128" y="366"/>
                </a:cxn>
                <a:cxn ang="0">
                  <a:pos x="1188" y="408"/>
                </a:cxn>
                <a:cxn ang="0">
                  <a:pos x="1188" y="480"/>
                </a:cxn>
                <a:cxn ang="0">
                  <a:pos x="1242" y="546"/>
                </a:cxn>
                <a:cxn ang="0">
                  <a:pos x="1332" y="558"/>
                </a:cxn>
                <a:cxn ang="0">
                  <a:pos x="1404" y="576"/>
                </a:cxn>
                <a:cxn ang="0">
                  <a:pos x="1428" y="612"/>
                </a:cxn>
                <a:cxn ang="0">
                  <a:pos x="1410" y="642"/>
                </a:cxn>
                <a:cxn ang="0">
                  <a:pos x="1368" y="666"/>
                </a:cxn>
                <a:cxn ang="0">
                  <a:pos x="1320" y="714"/>
                </a:cxn>
                <a:cxn ang="0">
                  <a:pos x="1236" y="714"/>
                </a:cxn>
                <a:cxn ang="0">
                  <a:pos x="1170" y="762"/>
                </a:cxn>
                <a:cxn ang="0">
                  <a:pos x="1128" y="798"/>
                </a:cxn>
                <a:cxn ang="0">
                  <a:pos x="1050" y="858"/>
                </a:cxn>
                <a:cxn ang="0">
                  <a:pos x="1056" y="924"/>
                </a:cxn>
                <a:cxn ang="0">
                  <a:pos x="984" y="960"/>
                </a:cxn>
                <a:cxn ang="0">
                  <a:pos x="936" y="1002"/>
                </a:cxn>
                <a:cxn ang="0">
                  <a:pos x="870" y="1044"/>
                </a:cxn>
                <a:cxn ang="0">
                  <a:pos x="858" y="1110"/>
                </a:cxn>
                <a:cxn ang="0">
                  <a:pos x="822" y="1170"/>
                </a:cxn>
                <a:cxn ang="0">
                  <a:pos x="768" y="1152"/>
                </a:cxn>
                <a:cxn ang="0">
                  <a:pos x="672" y="1146"/>
                </a:cxn>
                <a:cxn ang="0">
                  <a:pos x="576" y="1122"/>
                </a:cxn>
                <a:cxn ang="0">
                  <a:pos x="468" y="1104"/>
                </a:cxn>
                <a:cxn ang="0">
                  <a:pos x="378" y="1218"/>
                </a:cxn>
                <a:cxn ang="0">
                  <a:pos x="282" y="1272"/>
                </a:cxn>
                <a:cxn ang="0">
                  <a:pos x="192" y="1290"/>
                </a:cxn>
                <a:cxn ang="0">
                  <a:pos x="84" y="1296"/>
                </a:cxn>
                <a:cxn ang="0">
                  <a:pos x="108" y="1188"/>
                </a:cxn>
                <a:cxn ang="0">
                  <a:pos x="0" y="1038"/>
                </a:cxn>
                <a:cxn ang="0">
                  <a:pos x="192" y="96"/>
                </a:cxn>
                <a:cxn ang="0">
                  <a:pos x="504" y="54"/>
                </a:cxn>
                <a:cxn ang="0">
                  <a:pos x="540" y="54"/>
                </a:cxn>
                <a:cxn ang="0">
                  <a:pos x="552" y="96"/>
                </a:cxn>
                <a:cxn ang="0">
                  <a:pos x="612" y="84"/>
                </a:cxn>
                <a:cxn ang="0">
                  <a:pos x="708" y="30"/>
                </a:cxn>
                <a:cxn ang="0">
                  <a:pos x="798" y="6"/>
                </a:cxn>
              </a:cxnLst>
              <a:rect l="0" t="0" r="r" b="b"/>
              <a:pathLst>
                <a:path w="1440" h="1302">
                  <a:moveTo>
                    <a:pt x="834" y="0"/>
                  </a:moveTo>
                  <a:lnTo>
                    <a:pt x="840" y="12"/>
                  </a:lnTo>
                  <a:lnTo>
                    <a:pt x="834" y="24"/>
                  </a:lnTo>
                  <a:lnTo>
                    <a:pt x="840" y="30"/>
                  </a:lnTo>
                  <a:lnTo>
                    <a:pt x="840" y="48"/>
                  </a:lnTo>
                  <a:lnTo>
                    <a:pt x="858" y="60"/>
                  </a:lnTo>
                  <a:lnTo>
                    <a:pt x="870" y="72"/>
                  </a:lnTo>
                  <a:lnTo>
                    <a:pt x="894" y="84"/>
                  </a:lnTo>
                  <a:lnTo>
                    <a:pt x="906" y="102"/>
                  </a:lnTo>
                  <a:lnTo>
                    <a:pt x="906" y="114"/>
                  </a:lnTo>
                  <a:lnTo>
                    <a:pt x="918" y="120"/>
                  </a:lnTo>
                  <a:lnTo>
                    <a:pt x="930" y="144"/>
                  </a:lnTo>
                  <a:lnTo>
                    <a:pt x="936" y="168"/>
                  </a:lnTo>
                  <a:lnTo>
                    <a:pt x="954" y="180"/>
                  </a:lnTo>
                  <a:lnTo>
                    <a:pt x="960" y="198"/>
                  </a:lnTo>
                  <a:lnTo>
                    <a:pt x="978" y="216"/>
                  </a:lnTo>
                  <a:lnTo>
                    <a:pt x="984" y="210"/>
                  </a:lnTo>
                  <a:lnTo>
                    <a:pt x="996" y="234"/>
                  </a:lnTo>
                  <a:lnTo>
                    <a:pt x="1038" y="294"/>
                  </a:lnTo>
                  <a:lnTo>
                    <a:pt x="1098" y="330"/>
                  </a:lnTo>
                  <a:lnTo>
                    <a:pt x="1110" y="342"/>
                  </a:lnTo>
                  <a:lnTo>
                    <a:pt x="1134" y="348"/>
                  </a:lnTo>
                  <a:lnTo>
                    <a:pt x="1134" y="360"/>
                  </a:lnTo>
                  <a:lnTo>
                    <a:pt x="1128" y="366"/>
                  </a:lnTo>
                  <a:lnTo>
                    <a:pt x="1134" y="384"/>
                  </a:lnTo>
                  <a:lnTo>
                    <a:pt x="1164" y="390"/>
                  </a:lnTo>
                  <a:lnTo>
                    <a:pt x="1188" y="408"/>
                  </a:lnTo>
                  <a:lnTo>
                    <a:pt x="1182" y="426"/>
                  </a:lnTo>
                  <a:lnTo>
                    <a:pt x="1188" y="456"/>
                  </a:lnTo>
                  <a:lnTo>
                    <a:pt x="1188" y="480"/>
                  </a:lnTo>
                  <a:lnTo>
                    <a:pt x="1200" y="504"/>
                  </a:lnTo>
                  <a:lnTo>
                    <a:pt x="1230" y="522"/>
                  </a:lnTo>
                  <a:lnTo>
                    <a:pt x="1242" y="546"/>
                  </a:lnTo>
                  <a:lnTo>
                    <a:pt x="1278" y="552"/>
                  </a:lnTo>
                  <a:lnTo>
                    <a:pt x="1296" y="546"/>
                  </a:lnTo>
                  <a:lnTo>
                    <a:pt x="1332" y="558"/>
                  </a:lnTo>
                  <a:lnTo>
                    <a:pt x="1356" y="558"/>
                  </a:lnTo>
                  <a:lnTo>
                    <a:pt x="1386" y="576"/>
                  </a:lnTo>
                  <a:lnTo>
                    <a:pt x="1404" y="576"/>
                  </a:lnTo>
                  <a:lnTo>
                    <a:pt x="1422" y="588"/>
                  </a:lnTo>
                  <a:lnTo>
                    <a:pt x="1422" y="600"/>
                  </a:lnTo>
                  <a:lnTo>
                    <a:pt x="1428" y="612"/>
                  </a:lnTo>
                  <a:lnTo>
                    <a:pt x="1440" y="630"/>
                  </a:lnTo>
                  <a:lnTo>
                    <a:pt x="1422" y="630"/>
                  </a:lnTo>
                  <a:lnTo>
                    <a:pt x="1410" y="642"/>
                  </a:lnTo>
                  <a:lnTo>
                    <a:pt x="1386" y="642"/>
                  </a:lnTo>
                  <a:lnTo>
                    <a:pt x="1368" y="654"/>
                  </a:lnTo>
                  <a:lnTo>
                    <a:pt x="1368" y="666"/>
                  </a:lnTo>
                  <a:lnTo>
                    <a:pt x="1362" y="690"/>
                  </a:lnTo>
                  <a:lnTo>
                    <a:pt x="1338" y="696"/>
                  </a:lnTo>
                  <a:lnTo>
                    <a:pt x="1320" y="714"/>
                  </a:lnTo>
                  <a:lnTo>
                    <a:pt x="1278" y="714"/>
                  </a:lnTo>
                  <a:lnTo>
                    <a:pt x="1266" y="708"/>
                  </a:lnTo>
                  <a:lnTo>
                    <a:pt x="1236" y="714"/>
                  </a:lnTo>
                  <a:lnTo>
                    <a:pt x="1206" y="738"/>
                  </a:lnTo>
                  <a:lnTo>
                    <a:pt x="1188" y="756"/>
                  </a:lnTo>
                  <a:lnTo>
                    <a:pt x="1170" y="762"/>
                  </a:lnTo>
                  <a:lnTo>
                    <a:pt x="1164" y="774"/>
                  </a:lnTo>
                  <a:lnTo>
                    <a:pt x="1140" y="786"/>
                  </a:lnTo>
                  <a:lnTo>
                    <a:pt x="1128" y="798"/>
                  </a:lnTo>
                  <a:lnTo>
                    <a:pt x="1116" y="798"/>
                  </a:lnTo>
                  <a:lnTo>
                    <a:pt x="1092" y="810"/>
                  </a:lnTo>
                  <a:lnTo>
                    <a:pt x="1050" y="858"/>
                  </a:lnTo>
                  <a:lnTo>
                    <a:pt x="1044" y="894"/>
                  </a:lnTo>
                  <a:lnTo>
                    <a:pt x="1056" y="906"/>
                  </a:lnTo>
                  <a:lnTo>
                    <a:pt x="1056" y="924"/>
                  </a:lnTo>
                  <a:lnTo>
                    <a:pt x="1032" y="930"/>
                  </a:lnTo>
                  <a:lnTo>
                    <a:pt x="1020" y="942"/>
                  </a:lnTo>
                  <a:lnTo>
                    <a:pt x="984" y="960"/>
                  </a:lnTo>
                  <a:lnTo>
                    <a:pt x="978" y="978"/>
                  </a:lnTo>
                  <a:lnTo>
                    <a:pt x="954" y="1002"/>
                  </a:lnTo>
                  <a:lnTo>
                    <a:pt x="936" y="1002"/>
                  </a:lnTo>
                  <a:lnTo>
                    <a:pt x="912" y="1014"/>
                  </a:lnTo>
                  <a:lnTo>
                    <a:pt x="882" y="1020"/>
                  </a:lnTo>
                  <a:lnTo>
                    <a:pt x="870" y="1044"/>
                  </a:lnTo>
                  <a:lnTo>
                    <a:pt x="870" y="1080"/>
                  </a:lnTo>
                  <a:lnTo>
                    <a:pt x="858" y="1092"/>
                  </a:lnTo>
                  <a:lnTo>
                    <a:pt x="858" y="1110"/>
                  </a:lnTo>
                  <a:lnTo>
                    <a:pt x="846" y="1134"/>
                  </a:lnTo>
                  <a:lnTo>
                    <a:pt x="858" y="1146"/>
                  </a:lnTo>
                  <a:lnTo>
                    <a:pt x="822" y="1170"/>
                  </a:lnTo>
                  <a:lnTo>
                    <a:pt x="804" y="1158"/>
                  </a:lnTo>
                  <a:lnTo>
                    <a:pt x="792" y="1146"/>
                  </a:lnTo>
                  <a:lnTo>
                    <a:pt x="768" y="1152"/>
                  </a:lnTo>
                  <a:lnTo>
                    <a:pt x="732" y="1152"/>
                  </a:lnTo>
                  <a:lnTo>
                    <a:pt x="696" y="1158"/>
                  </a:lnTo>
                  <a:lnTo>
                    <a:pt x="672" y="1146"/>
                  </a:lnTo>
                  <a:lnTo>
                    <a:pt x="648" y="1152"/>
                  </a:lnTo>
                  <a:lnTo>
                    <a:pt x="594" y="1122"/>
                  </a:lnTo>
                  <a:lnTo>
                    <a:pt x="576" y="1122"/>
                  </a:lnTo>
                  <a:lnTo>
                    <a:pt x="558" y="1104"/>
                  </a:lnTo>
                  <a:lnTo>
                    <a:pt x="504" y="1098"/>
                  </a:lnTo>
                  <a:lnTo>
                    <a:pt x="468" y="1104"/>
                  </a:lnTo>
                  <a:lnTo>
                    <a:pt x="426" y="1134"/>
                  </a:lnTo>
                  <a:lnTo>
                    <a:pt x="402" y="1188"/>
                  </a:lnTo>
                  <a:lnTo>
                    <a:pt x="378" y="1218"/>
                  </a:lnTo>
                  <a:lnTo>
                    <a:pt x="324" y="1236"/>
                  </a:lnTo>
                  <a:lnTo>
                    <a:pt x="312" y="1254"/>
                  </a:lnTo>
                  <a:lnTo>
                    <a:pt x="282" y="1272"/>
                  </a:lnTo>
                  <a:lnTo>
                    <a:pt x="252" y="1278"/>
                  </a:lnTo>
                  <a:lnTo>
                    <a:pt x="228" y="1296"/>
                  </a:lnTo>
                  <a:lnTo>
                    <a:pt x="192" y="1290"/>
                  </a:lnTo>
                  <a:lnTo>
                    <a:pt x="168" y="1302"/>
                  </a:lnTo>
                  <a:lnTo>
                    <a:pt x="126" y="1290"/>
                  </a:lnTo>
                  <a:lnTo>
                    <a:pt x="84" y="1296"/>
                  </a:lnTo>
                  <a:lnTo>
                    <a:pt x="84" y="1272"/>
                  </a:lnTo>
                  <a:lnTo>
                    <a:pt x="108" y="1224"/>
                  </a:lnTo>
                  <a:lnTo>
                    <a:pt x="108" y="1188"/>
                  </a:lnTo>
                  <a:lnTo>
                    <a:pt x="66" y="1110"/>
                  </a:lnTo>
                  <a:lnTo>
                    <a:pt x="54" y="1074"/>
                  </a:lnTo>
                  <a:lnTo>
                    <a:pt x="0" y="1038"/>
                  </a:lnTo>
                  <a:lnTo>
                    <a:pt x="30" y="594"/>
                  </a:lnTo>
                  <a:lnTo>
                    <a:pt x="168" y="594"/>
                  </a:lnTo>
                  <a:lnTo>
                    <a:pt x="192" y="96"/>
                  </a:lnTo>
                  <a:lnTo>
                    <a:pt x="306" y="102"/>
                  </a:lnTo>
                  <a:lnTo>
                    <a:pt x="456" y="66"/>
                  </a:lnTo>
                  <a:lnTo>
                    <a:pt x="504" y="54"/>
                  </a:lnTo>
                  <a:lnTo>
                    <a:pt x="522" y="54"/>
                  </a:lnTo>
                  <a:lnTo>
                    <a:pt x="528" y="48"/>
                  </a:lnTo>
                  <a:lnTo>
                    <a:pt x="540" y="54"/>
                  </a:lnTo>
                  <a:lnTo>
                    <a:pt x="546" y="78"/>
                  </a:lnTo>
                  <a:lnTo>
                    <a:pt x="558" y="84"/>
                  </a:lnTo>
                  <a:lnTo>
                    <a:pt x="552" y="96"/>
                  </a:lnTo>
                  <a:lnTo>
                    <a:pt x="546" y="114"/>
                  </a:lnTo>
                  <a:lnTo>
                    <a:pt x="558" y="120"/>
                  </a:lnTo>
                  <a:lnTo>
                    <a:pt x="612" y="84"/>
                  </a:lnTo>
                  <a:lnTo>
                    <a:pt x="672" y="24"/>
                  </a:lnTo>
                  <a:lnTo>
                    <a:pt x="702" y="18"/>
                  </a:lnTo>
                  <a:lnTo>
                    <a:pt x="708" y="30"/>
                  </a:lnTo>
                  <a:lnTo>
                    <a:pt x="732" y="36"/>
                  </a:lnTo>
                  <a:lnTo>
                    <a:pt x="750" y="24"/>
                  </a:lnTo>
                  <a:lnTo>
                    <a:pt x="798" y="6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1" name="Freeform 151">
              <a:extLst>
                <a:ext uri="{FF2B5EF4-FFF2-40B4-BE49-F238E27FC236}">
                  <a16:creationId xmlns:a16="http://schemas.microsoft.com/office/drawing/2014/main" id="{CDAE944E-401F-44EB-B4B8-CFBC8570B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9081" y="5491051"/>
              <a:ext cx="321699" cy="273211"/>
            </a:xfrm>
            <a:custGeom>
              <a:avLst/>
              <a:gdLst/>
              <a:ahLst/>
              <a:cxnLst>
                <a:cxn ang="0">
                  <a:pos x="228" y="18"/>
                </a:cxn>
                <a:cxn ang="0">
                  <a:pos x="276" y="24"/>
                </a:cxn>
                <a:cxn ang="0">
                  <a:pos x="300" y="48"/>
                </a:cxn>
                <a:cxn ang="0">
                  <a:pos x="390" y="72"/>
                </a:cxn>
                <a:cxn ang="0">
                  <a:pos x="432" y="60"/>
                </a:cxn>
                <a:cxn ang="0">
                  <a:pos x="1026" y="72"/>
                </a:cxn>
                <a:cxn ang="0">
                  <a:pos x="1086" y="120"/>
                </a:cxn>
                <a:cxn ang="0">
                  <a:pos x="1158" y="132"/>
                </a:cxn>
                <a:cxn ang="0">
                  <a:pos x="1206" y="132"/>
                </a:cxn>
                <a:cxn ang="0">
                  <a:pos x="1290" y="132"/>
                </a:cxn>
                <a:cxn ang="0">
                  <a:pos x="1320" y="126"/>
                </a:cxn>
                <a:cxn ang="0">
                  <a:pos x="1416" y="162"/>
                </a:cxn>
                <a:cxn ang="0">
                  <a:pos x="1446" y="144"/>
                </a:cxn>
                <a:cxn ang="0">
                  <a:pos x="1494" y="162"/>
                </a:cxn>
                <a:cxn ang="0">
                  <a:pos x="1536" y="162"/>
                </a:cxn>
                <a:cxn ang="0">
                  <a:pos x="1950" y="90"/>
                </a:cxn>
                <a:cxn ang="0">
                  <a:pos x="2004" y="84"/>
                </a:cxn>
                <a:cxn ang="0">
                  <a:pos x="2040" y="96"/>
                </a:cxn>
                <a:cxn ang="0">
                  <a:pos x="1986" y="150"/>
                </a:cxn>
                <a:cxn ang="0">
                  <a:pos x="1938" y="144"/>
                </a:cxn>
                <a:cxn ang="0">
                  <a:pos x="1794" y="246"/>
                </a:cxn>
                <a:cxn ang="0">
                  <a:pos x="1794" y="210"/>
                </a:cxn>
                <a:cxn ang="0">
                  <a:pos x="1764" y="174"/>
                </a:cxn>
                <a:cxn ang="0">
                  <a:pos x="1692" y="192"/>
                </a:cxn>
                <a:cxn ang="0">
                  <a:pos x="1404" y="720"/>
                </a:cxn>
                <a:cxn ang="0">
                  <a:pos x="1218" y="1668"/>
                </a:cxn>
                <a:cxn ang="0">
                  <a:pos x="1110" y="1686"/>
                </a:cxn>
                <a:cxn ang="0">
                  <a:pos x="1068" y="1728"/>
                </a:cxn>
                <a:cxn ang="0">
                  <a:pos x="1020" y="1758"/>
                </a:cxn>
                <a:cxn ang="0">
                  <a:pos x="978" y="1746"/>
                </a:cxn>
                <a:cxn ang="0">
                  <a:pos x="906" y="1746"/>
                </a:cxn>
                <a:cxn ang="0">
                  <a:pos x="804" y="1674"/>
                </a:cxn>
                <a:cxn ang="0">
                  <a:pos x="768" y="1614"/>
                </a:cxn>
                <a:cxn ang="0">
                  <a:pos x="726" y="1662"/>
                </a:cxn>
                <a:cxn ang="0">
                  <a:pos x="672" y="1698"/>
                </a:cxn>
                <a:cxn ang="0">
                  <a:pos x="570" y="1614"/>
                </a:cxn>
                <a:cxn ang="0">
                  <a:pos x="504" y="1458"/>
                </a:cxn>
                <a:cxn ang="0">
                  <a:pos x="498" y="1392"/>
                </a:cxn>
                <a:cxn ang="0">
                  <a:pos x="450" y="1284"/>
                </a:cxn>
                <a:cxn ang="0">
                  <a:pos x="438" y="1212"/>
                </a:cxn>
                <a:cxn ang="0">
                  <a:pos x="396" y="936"/>
                </a:cxn>
                <a:cxn ang="0">
                  <a:pos x="390" y="798"/>
                </a:cxn>
                <a:cxn ang="0">
                  <a:pos x="234" y="558"/>
                </a:cxn>
                <a:cxn ang="0">
                  <a:pos x="96" y="264"/>
                </a:cxn>
                <a:cxn ang="0">
                  <a:pos x="24" y="66"/>
                </a:cxn>
                <a:cxn ang="0">
                  <a:pos x="48" y="48"/>
                </a:cxn>
                <a:cxn ang="0">
                  <a:pos x="114" y="60"/>
                </a:cxn>
                <a:cxn ang="0">
                  <a:pos x="180" y="6"/>
                </a:cxn>
              </a:cxnLst>
              <a:rect l="0" t="0" r="r" b="b"/>
              <a:pathLst>
                <a:path w="2070" h="1758">
                  <a:moveTo>
                    <a:pt x="198" y="0"/>
                  </a:moveTo>
                  <a:lnTo>
                    <a:pt x="222" y="12"/>
                  </a:lnTo>
                  <a:lnTo>
                    <a:pt x="228" y="18"/>
                  </a:lnTo>
                  <a:lnTo>
                    <a:pt x="252" y="6"/>
                  </a:lnTo>
                  <a:lnTo>
                    <a:pt x="270" y="18"/>
                  </a:lnTo>
                  <a:lnTo>
                    <a:pt x="276" y="24"/>
                  </a:lnTo>
                  <a:lnTo>
                    <a:pt x="294" y="30"/>
                  </a:lnTo>
                  <a:lnTo>
                    <a:pt x="288" y="42"/>
                  </a:lnTo>
                  <a:lnTo>
                    <a:pt x="300" y="48"/>
                  </a:lnTo>
                  <a:lnTo>
                    <a:pt x="330" y="72"/>
                  </a:lnTo>
                  <a:lnTo>
                    <a:pt x="366" y="84"/>
                  </a:lnTo>
                  <a:lnTo>
                    <a:pt x="390" y="72"/>
                  </a:lnTo>
                  <a:lnTo>
                    <a:pt x="396" y="72"/>
                  </a:lnTo>
                  <a:lnTo>
                    <a:pt x="420" y="60"/>
                  </a:lnTo>
                  <a:lnTo>
                    <a:pt x="432" y="60"/>
                  </a:lnTo>
                  <a:lnTo>
                    <a:pt x="444" y="66"/>
                  </a:lnTo>
                  <a:lnTo>
                    <a:pt x="1020" y="66"/>
                  </a:lnTo>
                  <a:lnTo>
                    <a:pt x="1026" y="72"/>
                  </a:lnTo>
                  <a:lnTo>
                    <a:pt x="1044" y="96"/>
                  </a:lnTo>
                  <a:lnTo>
                    <a:pt x="1056" y="108"/>
                  </a:lnTo>
                  <a:lnTo>
                    <a:pt x="1086" y="120"/>
                  </a:lnTo>
                  <a:lnTo>
                    <a:pt x="1116" y="126"/>
                  </a:lnTo>
                  <a:lnTo>
                    <a:pt x="1140" y="126"/>
                  </a:lnTo>
                  <a:lnTo>
                    <a:pt x="1158" y="132"/>
                  </a:lnTo>
                  <a:lnTo>
                    <a:pt x="1164" y="138"/>
                  </a:lnTo>
                  <a:lnTo>
                    <a:pt x="1182" y="144"/>
                  </a:lnTo>
                  <a:lnTo>
                    <a:pt x="1206" y="132"/>
                  </a:lnTo>
                  <a:lnTo>
                    <a:pt x="1236" y="126"/>
                  </a:lnTo>
                  <a:lnTo>
                    <a:pt x="1272" y="138"/>
                  </a:lnTo>
                  <a:lnTo>
                    <a:pt x="1290" y="132"/>
                  </a:lnTo>
                  <a:lnTo>
                    <a:pt x="1296" y="120"/>
                  </a:lnTo>
                  <a:lnTo>
                    <a:pt x="1302" y="120"/>
                  </a:lnTo>
                  <a:lnTo>
                    <a:pt x="1320" y="126"/>
                  </a:lnTo>
                  <a:lnTo>
                    <a:pt x="1356" y="150"/>
                  </a:lnTo>
                  <a:lnTo>
                    <a:pt x="1380" y="162"/>
                  </a:lnTo>
                  <a:lnTo>
                    <a:pt x="1416" y="162"/>
                  </a:lnTo>
                  <a:lnTo>
                    <a:pt x="1428" y="156"/>
                  </a:lnTo>
                  <a:lnTo>
                    <a:pt x="1428" y="150"/>
                  </a:lnTo>
                  <a:lnTo>
                    <a:pt x="1446" y="144"/>
                  </a:lnTo>
                  <a:lnTo>
                    <a:pt x="1470" y="156"/>
                  </a:lnTo>
                  <a:lnTo>
                    <a:pt x="1482" y="150"/>
                  </a:lnTo>
                  <a:lnTo>
                    <a:pt x="1494" y="162"/>
                  </a:lnTo>
                  <a:lnTo>
                    <a:pt x="1512" y="162"/>
                  </a:lnTo>
                  <a:lnTo>
                    <a:pt x="1524" y="168"/>
                  </a:lnTo>
                  <a:lnTo>
                    <a:pt x="1536" y="162"/>
                  </a:lnTo>
                  <a:lnTo>
                    <a:pt x="1548" y="168"/>
                  </a:lnTo>
                  <a:lnTo>
                    <a:pt x="1932" y="84"/>
                  </a:lnTo>
                  <a:lnTo>
                    <a:pt x="1950" y="90"/>
                  </a:lnTo>
                  <a:lnTo>
                    <a:pt x="1986" y="78"/>
                  </a:lnTo>
                  <a:lnTo>
                    <a:pt x="1998" y="84"/>
                  </a:lnTo>
                  <a:lnTo>
                    <a:pt x="2004" y="84"/>
                  </a:lnTo>
                  <a:lnTo>
                    <a:pt x="2010" y="90"/>
                  </a:lnTo>
                  <a:lnTo>
                    <a:pt x="2028" y="90"/>
                  </a:lnTo>
                  <a:lnTo>
                    <a:pt x="2040" y="96"/>
                  </a:lnTo>
                  <a:lnTo>
                    <a:pt x="2070" y="126"/>
                  </a:lnTo>
                  <a:lnTo>
                    <a:pt x="2034" y="132"/>
                  </a:lnTo>
                  <a:lnTo>
                    <a:pt x="1986" y="150"/>
                  </a:lnTo>
                  <a:lnTo>
                    <a:pt x="1968" y="162"/>
                  </a:lnTo>
                  <a:lnTo>
                    <a:pt x="1944" y="156"/>
                  </a:lnTo>
                  <a:lnTo>
                    <a:pt x="1938" y="144"/>
                  </a:lnTo>
                  <a:lnTo>
                    <a:pt x="1908" y="150"/>
                  </a:lnTo>
                  <a:lnTo>
                    <a:pt x="1848" y="210"/>
                  </a:lnTo>
                  <a:lnTo>
                    <a:pt x="1794" y="246"/>
                  </a:lnTo>
                  <a:lnTo>
                    <a:pt x="1782" y="240"/>
                  </a:lnTo>
                  <a:lnTo>
                    <a:pt x="1788" y="222"/>
                  </a:lnTo>
                  <a:lnTo>
                    <a:pt x="1794" y="210"/>
                  </a:lnTo>
                  <a:lnTo>
                    <a:pt x="1782" y="204"/>
                  </a:lnTo>
                  <a:lnTo>
                    <a:pt x="1776" y="180"/>
                  </a:lnTo>
                  <a:lnTo>
                    <a:pt x="1764" y="174"/>
                  </a:lnTo>
                  <a:lnTo>
                    <a:pt x="1758" y="180"/>
                  </a:lnTo>
                  <a:lnTo>
                    <a:pt x="1740" y="180"/>
                  </a:lnTo>
                  <a:lnTo>
                    <a:pt x="1692" y="192"/>
                  </a:lnTo>
                  <a:lnTo>
                    <a:pt x="1542" y="228"/>
                  </a:lnTo>
                  <a:lnTo>
                    <a:pt x="1428" y="222"/>
                  </a:lnTo>
                  <a:lnTo>
                    <a:pt x="1404" y="720"/>
                  </a:lnTo>
                  <a:lnTo>
                    <a:pt x="1266" y="720"/>
                  </a:lnTo>
                  <a:lnTo>
                    <a:pt x="1236" y="1164"/>
                  </a:lnTo>
                  <a:lnTo>
                    <a:pt x="1218" y="1668"/>
                  </a:lnTo>
                  <a:lnTo>
                    <a:pt x="1200" y="1668"/>
                  </a:lnTo>
                  <a:lnTo>
                    <a:pt x="1152" y="1662"/>
                  </a:lnTo>
                  <a:lnTo>
                    <a:pt x="1110" y="1686"/>
                  </a:lnTo>
                  <a:lnTo>
                    <a:pt x="1098" y="1710"/>
                  </a:lnTo>
                  <a:lnTo>
                    <a:pt x="1080" y="1716"/>
                  </a:lnTo>
                  <a:lnTo>
                    <a:pt x="1068" y="1728"/>
                  </a:lnTo>
                  <a:lnTo>
                    <a:pt x="1062" y="1758"/>
                  </a:lnTo>
                  <a:lnTo>
                    <a:pt x="1044" y="1752"/>
                  </a:lnTo>
                  <a:lnTo>
                    <a:pt x="1020" y="1758"/>
                  </a:lnTo>
                  <a:lnTo>
                    <a:pt x="1014" y="1740"/>
                  </a:lnTo>
                  <a:lnTo>
                    <a:pt x="990" y="1740"/>
                  </a:lnTo>
                  <a:lnTo>
                    <a:pt x="978" y="1746"/>
                  </a:lnTo>
                  <a:lnTo>
                    <a:pt x="948" y="1746"/>
                  </a:lnTo>
                  <a:lnTo>
                    <a:pt x="936" y="1740"/>
                  </a:lnTo>
                  <a:lnTo>
                    <a:pt x="906" y="1746"/>
                  </a:lnTo>
                  <a:lnTo>
                    <a:pt x="876" y="1728"/>
                  </a:lnTo>
                  <a:lnTo>
                    <a:pt x="822" y="1716"/>
                  </a:lnTo>
                  <a:lnTo>
                    <a:pt x="804" y="1674"/>
                  </a:lnTo>
                  <a:lnTo>
                    <a:pt x="816" y="1644"/>
                  </a:lnTo>
                  <a:lnTo>
                    <a:pt x="786" y="1644"/>
                  </a:lnTo>
                  <a:lnTo>
                    <a:pt x="768" y="1614"/>
                  </a:lnTo>
                  <a:lnTo>
                    <a:pt x="732" y="1632"/>
                  </a:lnTo>
                  <a:lnTo>
                    <a:pt x="714" y="1656"/>
                  </a:lnTo>
                  <a:lnTo>
                    <a:pt x="726" y="1662"/>
                  </a:lnTo>
                  <a:lnTo>
                    <a:pt x="726" y="1680"/>
                  </a:lnTo>
                  <a:lnTo>
                    <a:pt x="690" y="1686"/>
                  </a:lnTo>
                  <a:lnTo>
                    <a:pt x="672" y="1698"/>
                  </a:lnTo>
                  <a:lnTo>
                    <a:pt x="618" y="1662"/>
                  </a:lnTo>
                  <a:lnTo>
                    <a:pt x="606" y="1644"/>
                  </a:lnTo>
                  <a:lnTo>
                    <a:pt x="570" y="1614"/>
                  </a:lnTo>
                  <a:lnTo>
                    <a:pt x="534" y="1542"/>
                  </a:lnTo>
                  <a:lnTo>
                    <a:pt x="504" y="1512"/>
                  </a:lnTo>
                  <a:lnTo>
                    <a:pt x="504" y="1458"/>
                  </a:lnTo>
                  <a:lnTo>
                    <a:pt x="480" y="1434"/>
                  </a:lnTo>
                  <a:lnTo>
                    <a:pt x="480" y="1404"/>
                  </a:lnTo>
                  <a:lnTo>
                    <a:pt x="498" y="1392"/>
                  </a:lnTo>
                  <a:lnTo>
                    <a:pt x="480" y="1368"/>
                  </a:lnTo>
                  <a:lnTo>
                    <a:pt x="462" y="1356"/>
                  </a:lnTo>
                  <a:lnTo>
                    <a:pt x="450" y="1284"/>
                  </a:lnTo>
                  <a:lnTo>
                    <a:pt x="432" y="1266"/>
                  </a:lnTo>
                  <a:lnTo>
                    <a:pt x="450" y="1254"/>
                  </a:lnTo>
                  <a:lnTo>
                    <a:pt x="438" y="1212"/>
                  </a:lnTo>
                  <a:lnTo>
                    <a:pt x="444" y="1152"/>
                  </a:lnTo>
                  <a:lnTo>
                    <a:pt x="396" y="1044"/>
                  </a:lnTo>
                  <a:lnTo>
                    <a:pt x="396" y="936"/>
                  </a:lnTo>
                  <a:lnTo>
                    <a:pt x="372" y="864"/>
                  </a:lnTo>
                  <a:lnTo>
                    <a:pt x="390" y="858"/>
                  </a:lnTo>
                  <a:lnTo>
                    <a:pt x="390" y="798"/>
                  </a:lnTo>
                  <a:lnTo>
                    <a:pt x="312" y="696"/>
                  </a:lnTo>
                  <a:lnTo>
                    <a:pt x="312" y="654"/>
                  </a:lnTo>
                  <a:lnTo>
                    <a:pt x="234" y="558"/>
                  </a:lnTo>
                  <a:lnTo>
                    <a:pt x="222" y="492"/>
                  </a:lnTo>
                  <a:lnTo>
                    <a:pt x="144" y="336"/>
                  </a:lnTo>
                  <a:lnTo>
                    <a:pt x="96" y="264"/>
                  </a:lnTo>
                  <a:lnTo>
                    <a:pt x="6" y="180"/>
                  </a:lnTo>
                  <a:lnTo>
                    <a:pt x="0" y="60"/>
                  </a:lnTo>
                  <a:lnTo>
                    <a:pt x="24" y="66"/>
                  </a:lnTo>
                  <a:lnTo>
                    <a:pt x="30" y="72"/>
                  </a:lnTo>
                  <a:lnTo>
                    <a:pt x="42" y="66"/>
                  </a:lnTo>
                  <a:lnTo>
                    <a:pt x="48" y="48"/>
                  </a:lnTo>
                  <a:lnTo>
                    <a:pt x="54" y="42"/>
                  </a:lnTo>
                  <a:lnTo>
                    <a:pt x="96" y="48"/>
                  </a:lnTo>
                  <a:lnTo>
                    <a:pt x="114" y="60"/>
                  </a:lnTo>
                  <a:lnTo>
                    <a:pt x="132" y="54"/>
                  </a:lnTo>
                  <a:lnTo>
                    <a:pt x="132" y="30"/>
                  </a:lnTo>
                  <a:lnTo>
                    <a:pt x="180" y="6"/>
                  </a:lnTo>
                  <a:lnTo>
                    <a:pt x="19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2" name="Freeform 152">
              <a:extLst>
                <a:ext uri="{FF2B5EF4-FFF2-40B4-BE49-F238E27FC236}">
                  <a16:creationId xmlns:a16="http://schemas.microsoft.com/office/drawing/2014/main" id="{21F86ACA-CADF-4C77-AAC1-E8AA7E05F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4465" y="5563784"/>
              <a:ext cx="13987" cy="13987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84" y="6"/>
                </a:cxn>
                <a:cxn ang="0">
                  <a:pos x="90" y="30"/>
                </a:cxn>
                <a:cxn ang="0">
                  <a:pos x="72" y="42"/>
                </a:cxn>
                <a:cxn ang="0">
                  <a:pos x="78" y="72"/>
                </a:cxn>
                <a:cxn ang="0">
                  <a:pos x="42" y="90"/>
                </a:cxn>
                <a:cxn ang="0">
                  <a:pos x="0" y="54"/>
                </a:cxn>
                <a:cxn ang="0">
                  <a:pos x="24" y="36"/>
                </a:cxn>
                <a:cxn ang="0">
                  <a:pos x="24" y="6"/>
                </a:cxn>
                <a:cxn ang="0">
                  <a:pos x="48" y="6"/>
                </a:cxn>
                <a:cxn ang="0">
                  <a:pos x="66" y="0"/>
                </a:cxn>
              </a:cxnLst>
              <a:rect l="0" t="0" r="r" b="b"/>
              <a:pathLst>
                <a:path w="90" h="90">
                  <a:moveTo>
                    <a:pt x="66" y="0"/>
                  </a:moveTo>
                  <a:lnTo>
                    <a:pt x="84" y="6"/>
                  </a:lnTo>
                  <a:lnTo>
                    <a:pt x="90" y="30"/>
                  </a:lnTo>
                  <a:lnTo>
                    <a:pt x="72" y="42"/>
                  </a:lnTo>
                  <a:lnTo>
                    <a:pt x="78" y="72"/>
                  </a:lnTo>
                  <a:lnTo>
                    <a:pt x="42" y="90"/>
                  </a:lnTo>
                  <a:lnTo>
                    <a:pt x="0" y="54"/>
                  </a:lnTo>
                  <a:lnTo>
                    <a:pt x="24" y="36"/>
                  </a:lnTo>
                  <a:lnTo>
                    <a:pt x="24" y="6"/>
                  </a:lnTo>
                  <a:lnTo>
                    <a:pt x="48" y="6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3" name="Freeform 153">
              <a:extLst>
                <a:ext uri="{FF2B5EF4-FFF2-40B4-BE49-F238E27FC236}">
                  <a16:creationId xmlns:a16="http://schemas.microsoft.com/office/drawing/2014/main" id="{7F42AC62-4877-4C83-8A62-3A7EAA41E5FE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6909" y="5580568"/>
              <a:ext cx="13987" cy="13987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8" y="12"/>
                </a:cxn>
                <a:cxn ang="0">
                  <a:pos x="72" y="54"/>
                </a:cxn>
                <a:cxn ang="0">
                  <a:pos x="90" y="60"/>
                </a:cxn>
                <a:cxn ang="0">
                  <a:pos x="48" y="90"/>
                </a:cxn>
                <a:cxn ang="0">
                  <a:pos x="30" y="84"/>
                </a:cxn>
                <a:cxn ang="0">
                  <a:pos x="0" y="48"/>
                </a:cxn>
                <a:cxn ang="0">
                  <a:pos x="0" y="6"/>
                </a:cxn>
                <a:cxn ang="0">
                  <a:pos x="18" y="0"/>
                </a:cxn>
              </a:cxnLst>
              <a:rect l="0" t="0" r="r" b="b"/>
              <a:pathLst>
                <a:path w="90" h="90">
                  <a:moveTo>
                    <a:pt x="18" y="0"/>
                  </a:moveTo>
                  <a:lnTo>
                    <a:pt x="48" y="12"/>
                  </a:lnTo>
                  <a:lnTo>
                    <a:pt x="72" y="54"/>
                  </a:lnTo>
                  <a:lnTo>
                    <a:pt x="90" y="60"/>
                  </a:lnTo>
                  <a:lnTo>
                    <a:pt x="48" y="90"/>
                  </a:lnTo>
                  <a:lnTo>
                    <a:pt x="30" y="84"/>
                  </a:lnTo>
                  <a:lnTo>
                    <a:pt x="0" y="48"/>
                  </a:lnTo>
                  <a:lnTo>
                    <a:pt x="0" y="6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4" name="Freeform 154">
              <a:extLst>
                <a:ext uri="{FF2B5EF4-FFF2-40B4-BE49-F238E27FC236}">
                  <a16:creationId xmlns:a16="http://schemas.microsoft.com/office/drawing/2014/main" id="{C4C4C043-7B28-45E7-9ED8-D3EAD4BFF7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81319" y="5382886"/>
              <a:ext cx="182763" cy="306779"/>
            </a:xfrm>
            <a:custGeom>
              <a:avLst/>
              <a:gdLst/>
              <a:ahLst/>
              <a:cxnLst>
                <a:cxn ang="0">
                  <a:pos x="1068" y="720"/>
                </a:cxn>
                <a:cxn ang="0">
                  <a:pos x="912" y="180"/>
                </a:cxn>
                <a:cxn ang="0">
                  <a:pos x="864" y="174"/>
                </a:cxn>
                <a:cxn ang="0">
                  <a:pos x="864" y="204"/>
                </a:cxn>
                <a:cxn ang="0">
                  <a:pos x="942" y="108"/>
                </a:cxn>
                <a:cxn ang="0">
                  <a:pos x="942" y="108"/>
                </a:cxn>
                <a:cxn ang="0">
                  <a:pos x="1062" y="66"/>
                </a:cxn>
                <a:cxn ang="0">
                  <a:pos x="1116" y="144"/>
                </a:cxn>
                <a:cxn ang="0">
                  <a:pos x="1134" y="318"/>
                </a:cxn>
                <a:cxn ang="0">
                  <a:pos x="1140" y="426"/>
                </a:cxn>
                <a:cxn ang="0">
                  <a:pos x="1158" y="522"/>
                </a:cxn>
                <a:cxn ang="0">
                  <a:pos x="1122" y="570"/>
                </a:cxn>
                <a:cxn ang="0">
                  <a:pos x="1050" y="510"/>
                </a:cxn>
                <a:cxn ang="0">
                  <a:pos x="1056" y="606"/>
                </a:cxn>
                <a:cxn ang="0">
                  <a:pos x="1056" y="696"/>
                </a:cxn>
                <a:cxn ang="0">
                  <a:pos x="1020" y="828"/>
                </a:cxn>
                <a:cxn ang="0">
                  <a:pos x="936" y="1032"/>
                </a:cxn>
                <a:cxn ang="0">
                  <a:pos x="876" y="1188"/>
                </a:cxn>
                <a:cxn ang="0">
                  <a:pos x="756" y="1446"/>
                </a:cxn>
                <a:cxn ang="0">
                  <a:pos x="678" y="1632"/>
                </a:cxn>
                <a:cxn ang="0">
                  <a:pos x="654" y="1704"/>
                </a:cxn>
                <a:cxn ang="0">
                  <a:pos x="600" y="1824"/>
                </a:cxn>
                <a:cxn ang="0">
                  <a:pos x="492" y="1914"/>
                </a:cxn>
                <a:cxn ang="0">
                  <a:pos x="300" y="1968"/>
                </a:cxn>
                <a:cxn ang="0">
                  <a:pos x="240" y="1956"/>
                </a:cxn>
                <a:cxn ang="0">
                  <a:pos x="162" y="1908"/>
                </a:cxn>
                <a:cxn ang="0">
                  <a:pos x="90" y="1866"/>
                </a:cxn>
                <a:cxn ang="0">
                  <a:pos x="42" y="1800"/>
                </a:cxn>
                <a:cxn ang="0">
                  <a:pos x="72" y="1656"/>
                </a:cxn>
                <a:cxn ang="0">
                  <a:pos x="42" y="1620"/>
                </a:cxn>
                <a:cxn ang="0">
                  <a:pos x="0" y="1488"/>
                </a:cxn>
                <a:cxn ang="0">
                  <a:pos x="36" y="1350"/>
                </a:cxn>
                <a:cxn ang="0">
                  <a:pos x="114" y="1254"/>
                </a:cxn>
                <a:cxn ang="0">
                  <a:pos x="180" y="1176"/>
                </a:cxn>
                <a:cxn ang="0">
                  <a:pos x="240" y="1056"/>
                </a:cxn>
                <a:cxn ang="0">
                  <a:pos x="174" y="918"/>
                </a:cxn>
                <a:cxn ang="0">
                  <a:pos x="156" y="804"/>
                </a:cxn>
                <a:cxn ang="0">
                  <a:pos x="240" y="666"/>
                </a:cxn>
                <a:cxn ang="0">
                  <a:pos x="294" y="612"/>
                </a:cxn>
                <a:cxn ang="0">
                  <a:pos x="402" y="558"/>
                </a:cxn>
                <a:cxn ang="0">
                  <a:pos x="438" y="546"/>
                </a:cxn>
                <a:cxn ang="0">
                  <a:pos x="534" y="528"/>
                </a:cxn>
                <a:cxn ang="0">
                  <a:pos x="582" y="582"/>
                </a:cxn>
                <a:cxn ang="0">
                  <a:pos x="648" y="462"/>
                </a:cxn>
                <a:cxn ang="0">
                  <a:pos x="666" y="516"/>
                </a:cxn>
                <a:cxn ang="0">
                  <a:pos x="690" y="474"/>
                </a:cxn>
                <a:cxn ang="0">
                  <a:pos x="702" y="408"/>
                </a:cxn>
                <a:cxn ang="0">
                  <a:pos x="732" y="444"/>
                </a:cxn>
                <a:cxn ang="0">
                  <a:pos x="816" y="402"/>
                </a:cxn>
                <a:cxn ang="0">
                  <a:pos x="792" y="336"/>
                </a:cxn>
                <a:cxn ang="0">
                  <a:pos x="846" y="312"/>
                </a:cxn>
                <a:cxn ang="0">
                  <a:pos x="846" y="240"/>
                </a:cxn>
                <a:cxn ang="0">
                  <a:pos x="894" y="240"/>
                </a:cxn>
                <a:cxn ang="0">
                  <a:pos x="954" y="156"/>
                </a:cxn>
                <a:cxn ang="0">
                  <a:pos x="966" y="84"/>
                </a:cxn>
                <a:cxn ang="0">
                  <a:pos x="1014" y="54"/>
                </a:cxn>
              </a:cxnLst>
              <a:rect l="0" t="0" r="r" b="b"/>
              <a:pathLst>
                <a:path w="1176" h="1974">
                  <a:moveTo>
                    <a:pt x="1104" y="672"/>
                  </a:moveTo>
                  <a:lnTo>
                    <a:pt x="1086" y="708"/>
                  </a:lnTo>
                  <a:lnTo>
                    <a:pt x="1074" y="738"/>
                  </a:lnTo>
                  <a:lnTo>
                    <a:pt x="1068" y="720"/>
                  </a:lnTo>
                  <a:lnTo>
                    <a:pt x="1080" y="684"/>
                  </a:lnTo>
                  <a:lnTo>
                    <a:pt x="1092" y="684"/>
                  </a:lnTo>
                  <a:lnTo>
                    <a:pt x="1104" y="672"/>
                  </a:lnTo>
                  <a:close/>
                  <a:moveTo>
                    <a:pt x="912" y="180"/>
                  </a:moveTo>
                  <a:lnTo>
                    <a:pt x="924" y="192"/>
                  </a:lnTo>
                  <a:lnTo>
                    <a:pt x="912" y="198"/>
                  </a:lnTo>
                  <a:lnTo>
                    <a:pt x="912" y="180"/>
                  </a:lnTo>
                  <a:close/>
                  <a:moveTo>
                    <a:pt x="864" y="174"/>
                  </a:moveTo>
                  <a:lnTo>
                    <a:pt x="870" y="180"/>
                  </a:lnTo>
                  <a:lnTo>
                    <a:pt x="888" y="192"/>
                  </a:lnTo>
                  <a:lnTo>
                    <a:pt x="882" y="216"/>
                  </a:lnTo>
                  <a:lnTo>
                    <a:pt x="864" y="204"/>
                  </a:lnTo>
                  <a:lnTo>
                    <a:pt x="846" y="204"/>
                  </a:lnTo>
                  <a:lnTo>
                    <a:pt x="864" y="180"/>
                  </a:lnTo>
                  <a:lnTo>
                    <a:pt x="864" y="174"/>
                  </a:lnTo>
                  <a:close/>
                  <a:moveTo>
                    <a:pt x="942" y="108"/>
                  </a:moveTo>
                  <a:lnTo>
                    <a:pt x="942" y="120"/>
                  </a:lnTo>
                  <a:lnTo>
                    <a:pt x="918" y="144"/>
                  </a:lnTo>
                  <a:lnTo>
                    <a:pt x="912" y="132"/>
                  </a:lnTo>
                  <a:lnTo>
                    <a:pt x="942" y="108"/>
                  </a:lnTo>
                  <a:close/>
                  <a:moveTo>
                    <a:pt x="1044" y="0"/>
                  </a:moveTo>
                  <a:lnTo>
                    <a:pt x="1056" y="30"/>
                  </a:lnTo>
                  <a:lnTo>
                    <a:pt x="1038" y="60"/>
                  </a:lnTo>
                  <a:lnTo>
                    <a:pt x="1062" y="66"/>
                  </a:lnTo>
                  <a:lnTo>
                    <a:pt x="1068" y="96"/>
                  </a:lnTo>
                  <a:lnTo>
                    <a:pt x="1092" y="126"/>
                  </a:lnTo>
                  <a:lnTo>
                    <a:pt x="1104" y="120"/>
                  </a:lnTo>
                  <a:lnTo>
                    <a:pt x="1116" y="144"/>
                  </a:lnTo>
                  <a:lnTo>
                    <a:pt x="1122" y="204"/>
                  </a:lnTo>
                  <a:lnTo>
                    <a:pt x="1146" y="234"/>
                  </a:lnTo>
                  <a:lnTo>
                    <a:pt x="1140" y="306"/>
                  </a:lnTo>
                  <a:lnTo>
                    <a:pt x="1134" y="318"/>
                  </a:lnTo>
                  <a:lnTo>
                    <a:pt x="1146" y="360"/>
                  </a:lnTo>
                  <a:lnTo>
                    <a:pt x="1146" y="384"/>
                  </a:lnTo>
                  <a:lnTo>
                    <a:pt x="1134" y="402"/>
                  </a:lnTo>
                  <a:lnTo>
                    <a:pt x="1140" y="426"/>
                  </a:lnTo>
                  <a:lnTo>
                    <a:pt x="1176" y="462"/>
                  </a:lnTo>
                  <a:lnTo>
                    <a:pt x="1176" y="492"/>
                  </a:lnTo>
                  <a:lnTo>
                    <a:pt x="1164" y="498"/>
                  </a:lnTo>
                  <a:lnTo>
                    <a:pt x="1158" y="522"/>
                  </a:lnTo>
                  <a:lnTo>
                    <a:pt x="1152" y="534"/>
                  </a:lnTo>
                  <a:lnTo>
                    <a:pt x="1152" y="558"/>
                  </a:lnTo>
                  <a:lnTo>
                    <a:pt x="1140" y="576"/>
                  </a:lnTo>
                  <a:lnTo>
                    <a:pt x="1122" y="570"/>
                  </a:lnTo>
                  <a:lnTo>
                    <a:pt x="1092" y="540"/>
                  </a:lnTo>
                  <a:lnTo>
                    <a:pt x="1086" y="510"/>
                  </a:lnTo>
                  <a:lnTo>
                    <a:pt x="1074" y="498"/>
                  </a:lnTo>
                  <a:lnTo>
                    <a:pt x="1050" y="510"/>
                  </a:lnTo>
                  <a:lnTo>
                    <a:pt x="1056" y="540"/>
                  </a:lnTo>
                  <a:lnTo>
                    <a:pt x="1062" y="546"/>
                  </a:lnTo>
                  <a:lnTo>
                    <a:pt x="1068" y="582"/>
                  </a:lnTo>
                  <a:lnTo>
                    <a:pt x="1056" y="606"/>
                  </a:lnTo>
                  <a:lnTo>
                    <a:pt x="1068" y="618"/>
                  </a:lnTo>
                  <a:lnTo>
                    <a:pt x="1074" y="648"/>
                  </a:lnTo>
                  <a:lnTo>
                    <a:pt x="1050" y="672"/>
                  </a:lnTo>
                  <a:lnTo>
                    <a:pt x="1056" y="696"/>
                  </a:lnTo>
                  <a:lnTo>
                    <a:pt x="1020" y="732"/>
                  </a:lnTo>
                  <a:lnTo>
                    <a:pt x="1014" y="768"/>
                  </a:lnTo>
                  <a:lnTo>
                    <a:pt x="1026" y="792"/>
                  </a:lnTo>
                  <a:lnTo>
                    <a:pt x="1020" y="828"/>
                  </a:lnTo>
                  <a:lnTo>
                    <a:pt x="1002" y="846"/>
                  </a:lnTo>
                  <a:lnTo>
                    <a:pt x="990" y="900"/>
                  </a:lnTo>
                  <a:lnTo>
                    <a:pt x="972" y="978"/>
                  </a:lnTo>
                  <a:lnTo>
                    <a:pt x="936" y="1032"/>
                  </a:lnTo>
                  <a:lnTo>
                    <a:pt x="930" y="1050"/>
                  </a:lnTo>
                  <a:lnTo>
                    <a:pt x="900" y="1098"/>
                  </a:lnTo>
                  <a:lnTo>
                    <a:pt x="900" y="1152"/>
                  </a:lnTo>
                  <a:lnTo>
                    <a:pt x="876" y="1188"/>
                  </a:lnTo>
                  <a:lnTo>
                    <a:pt x="834" y="1302"/>
                  </a:lnTo>
                  <a:lnTo>
                    <a:pt x="792" y="1368"/>
                  </a:lnTo>
                  <a:lnTo>
                    <a:pt x="780" y="1422"/>
                  </a:lnTo>
                  <a:lnTo>
                    <a:pt x="756" y="1446"/>
                  </a:lnTo>
                  <a:lnTo>
                    <a:pt x="738" y="1500"/>
                  </a:lnTo>
                  <a:lnTo>
                    <a:pt x="714" y="1590"/>
                  </a:lnTo>
                  <a:lnTo>
                    <a:pt x="690" y="1632"/>
                  </a:lnTo>
                  <a:lnTo>
                    <a:pt x="678" y="1632"/>
                  </a:lnTo>
                  <a:lnTo>
                    <a:pt x="678" y="1638"/>
                  </a:lnTo>
                  <a:lnTo>
                    <a:pt x="666" y="1686"/>
                  </a:lnTo>
                  <a:lnTo>
                    <a:pt x="648" y="1698"/>
                  </a:lnTo>
                  <a:lnTo>
                    <a:pt x="654" y="1704"/>
                  </a:lnTo>
                  <a:lnTo>
                    <a:pt x="654" y="1746"/>
                  </a:lnTo>
                  <a:lnTo>
                    <a:pt x="624" y="1764"/>
                  </a:lnTo>
                  <a:lnTo>
                    <a:pt x="624" y="1788"/>
                  </a:lnTo>
                  <a:lnTo>
                    <a:pt x="600" y="1824"/>
                  </a:lnTo>
                  <a:lnTo>
                    <a:pt x="582" y="1866"/>
                  </a:lnTo>
                  <a:lnTo>
                    <a:pt x="558" y="1872"/>
                  </a:lnTo>
                  <a:lnTo>
                    <a:pt x="546" y="1896"/>
                  </a:lnTo>
                  <a:lnTo>
                    <a:pt x="492" y="1914"/>
                  </a:lnTo>
                  <a:lnTo>
                    <a:pt x="468" y="1908"/>
                  </a:lnTo>
                  <a:lnTo>
                    <a:pt x="366" y="1914"/>
                  </a:lnTo>
                  <a:lnTo>
                    <a:pt x="342" y="1950"/>
                  </a:lnTo>
                  <a:lnTo>
                    <a:pt x="300" y="1968"/>
                  </a:lnTo>
                  <a:lnTo>
                    <a:pt x="270" y="1962"/>
                  </a:lnTo>
                  <a:lnTo>
                    <a:pt x="252" y="1974"/>
                  </a:lnTo>
                  <a:lnTo>
                    <a:pt x="240" y="1968"/>
                  </a:lnTo>
                  <a:lnTo>
                    <a:pt x="240" y="1956"/>
                  </a:lnTo>
                  <a:lnTo>
                    <a:pt x="222" y="1956"/>
                  </a:lnTo>
                  <a:lnTo>
                    <a:pt x="198" y="1920"/>
                  </a:lnTo>
                  <a:lnTo>
                    <a:pt x="174" y="1920"/>
                  </a:lnTo>
                  <a:lnTo>
                    <a:pt x="162" y="1908"/>
                  </a:lnTo>
                  <a:lnTo>
                    <a:pt x="144" y="1914"/>
                  </a:lnTo>
                  <a:lnTo>
                    <a:pt x="126" y="1896"/>
                  </a:lnTo>
                  <a:lnTo>
                    <a:pt x="108" y="1872"/>
                  </a:lnTo>
                  <a:lnTo>
                    <a:pt x="90" y="1866"/>
                  </a:lnTo>
                  <a:lnTo>
                    <a:pt x="72" y="1836"/>
                  </a:lnTo>
                  <a:lnTo>
                    <a:pt x="54" y="1830"/>
                  </a:lnTo>
                  <a:lnTo>
                    <a:pt x="54" y="1812"/>
                  </a:lnTo>
                  <a:lnTo>
                    <a:pt x="42" y="1800"/>
                  </a:lnTo>
                  <a:lnTo>
                    <a:pt x="48" y="1740"/>
                  </a:lnTo>
                  <a:lnTo>
                    <a:pt x="42" y="1692"/>
                  </a:lnTo>
                  <a:lnTo>
                    <a:pt x="42" y="1668"/>
                  </a:lnTo>
                  <a:lnTo>
                    <a:pt x="72" y="1656"/>
                  </a:lnTo>
                  <a:lnTo>
                    <a:pt x="84" y="1650"/>
                  </a:lnTo>
                  <a:lnTo>
                    <a:pt x="72" y="1650"/>
                  </a:lnTo>
                  <a:lnTo>
                    <a:pt x="54" y="1644"/>
                  </a:lnTo>
                  <a:lnTo>
                    <a:pt x="42" y="1620"/>
                  </a:lnTo>
                  <a:lnTo>
                    <a:pt x="48" y="1590"/>
                  </a:lnTo>
                  <a:lnTo>
                    <a:pt x="12" y="1548"/>
                  </a:lnTo>
                  <a:lnTo>
                    <a:pt x="6" y="1500"/>
                  </a:lnTo>
                  <a:lnTo>
                    <a:pt x="0" y="1488"/>
                  </a:lnTo>
                  <a:lnTo>
                    <a:pt x="12" y="1464"/>
                  </a:lnTo>
                  <a:lnTo>
                    <a:pt x="6" y="1428"/>
                  </a:lnTo>
                  <a:lnTo>
                    <a:pt x="42" y="1398"/>
                  </a:lnTo>
                  <a:lnTo>
                    <a:pt x="36" y="1350"/>
                  </a:lnTo>
                  <a:lnTo>
                    <a:pt x="48" y="1338"/>
                  </a:lnTo>
                  <a:lnTo>
                    <a:pt x="96" y="1326"/>
                  </a:lnTo>
                  <a:lnTo>
                    <a:pt x="114" y="1308"/>
                  </a:lnTo>
                  <a:lnTo>
                    <a:pt x="114" y="1254"/>
                  </a:lnTo>
                  <a:lnTo>
                    <a:pt x="144" y="1236"/>
                  </a:lnTo>
                  <a:lnTo>
                    <a:pt x="150" y="1212"/>
                  </a:lnTo>
                  <a:lnTo>
                    <a:pt x="168" y="1212"/>
                  </a:lnTo>
                  <a:lnTo>
                    <a:pt x="180" y="1176"/>
                  </a:lnTo>
                  <a:lnTo>
                    <a:pt x="210" y="1158"/>
                  </a:lnTo>
                  <a:lnTo>
                    <a:pt x="222" y="1092"/>
                  </a:lnTo>
                  <a:lnTo>
                    <a:pt x="216" y="1074"/>
                  </a:lnTo>
                  <a:lnTo>
                    <a:pt x="240" y="1056"/>
                  </a:lnTo>
                  <a:lnTo>
                    <a:pt x="240" y="1044"/>
                  </a:lnTo>
                  <a:lnTo>
                    <a:pt x="210" y="1014"/>
                  </a:lnTo>
                  <a:lnTo>
                    <a:pt x="216" y="996"/>
                  </a:lnTo>
                  <a:lnTo>
                    <a:pt x="174" y="918"/>
                  </a:lnTo>
                  <a:lnTo>
                    <a:pt x="174" y="888"/>
                  </a:lnTo>
                  <a:lnTo>
                    <a:pt x="156" y="846"/>
                  </a:lnTo>
                  <a:lnTo>
                    <a:pt x="180" y="822"/>
                  </a:lnTo>
                  <a:lnTo>
                    <a:pt x="156" y="804"/>
                  </a:lnTo>
                  <a:lnTo>
                    <a:pt x="156" y="780"/>
                  </a:lnTo>
                  <a:lnTo>
                    <a:pt x="198" y="738"/>
                  </a:lnTo>
                  <a:lnTo>
                    <a:pt x="198" y="726"/>
                  </a:lnTo>
                  <a:lnTo>
                    <a:pt x="240" y="666"/>
                  </a:lnTo>
                  <a:lnTo>
                    <a:pt x="234" y="624"/>
                  </a:lnTo>
                  <a:lnTo>
                    <a:pt x="252" y="600"/>
                  </a:lnTo>
                  <a:lnTo>
                    <a:pt x="282" y="600"/>
                  </a:lnTo>
                  <a:lnTo>
                    <a:pt x="294" y="612"/>
                  </a:lnTo>
                  <a:lnTo>
                    <a:pt x="312" y="612"/>
                  </a:lnTo>
                  <a:lnTo>
                    <a:pt x="372" y="558"/>
                  </a:lnTo>
                  <a:lnTo>
                    <a:pt x="384" y="582"/>
                  </a:lnTo>
                  <a:lnTo>
                    <a:pt x="402" y="558"/>
                  </a:lnTo>
                  <a:lnTo>
                    <a:pt x="420" y="570"/>
                  </a:lnTo>
                  <a:lnTo>
                    <a:pt x="420" y="588"/>
                  </a:lnTo>
                  <a:lnTo>
                    <a:pt x="444" y="588"/>
                  </a:lnTo>
                  <a:lnTo>
                    <a:pt x="438" y="546"/>
                  </a:lnTo>
                  <a:lnTo>
                    <a:pt x="450" y="546"/>
                  </a:lnTo>
                  <a:lnTo>
                    <a:pt x="456" y="534"/>
                  </a:lnTo>
                  <a:lnTo>
                    <a:pt x="498" y="558"/>
                  </a:lnTo>
                  <a:lnTo>
                    <a:pt x="534" y="528"/>
                  </a:lnTo>
                  <a:lnTo>
                    <a:pt x="546" y="528"/>
                  </a:lnTo>
                  <a:lnTo>
                    <a:pt x="546" y="564"/>
                  </a:lnTo>
                  <a:lnTo>
                    <a:pt x="558" y="576"/>
                  </a:lnTo>
                  <a:lnTo>
                    <a:pt x="582" y="582"/>
                  </a:lnTo>
                  <a:lnTo>
                    <a:pt x="588" y="564"/>
                  </a:lnTo>
                  <a:lnTo>
                    <a:pt x="582" y="546"/>
                  </a:lnTo>
                  <a:lnTo>
                    <a:pt x="588" y="510"/>
                  </a:lnTo>
                  <a:lnTo>
                    <a:pt x="648" y="462"/>
                  </a:lnTo>
                  <a:lnTo>
                    <a:pt x="660" y="474"/>
                  </a:lnTo>
                  <a:lnTo>
                    <a:pt x="648" y="498"/>
                  </a:lnTo>
                  <a:lnTo>
                    <a:pt x="660" y="498"/>
                  </a:lnTo>
                  <a:lnTo>
                    <a:pt x="666" y="516"/>
                  </a:lnTo>
                  <a:lnTo>
                    <a:pt x="690" y="498"/>
                  </a:lnTo>
                  <a:lnTo>
                    <a:pt x="708" y="498"/>
                  </a:lnTo>
                  <a:lnTo>
                    <a:pt x="708" y="480"/>
                  </a:lnTo>
                  <a:lnTo>
                    <a:pt x="690" y="474"/>
                  </a:lnTo>
                  <a:lnTo>
                    <a:pt x="678" y="450"/>
                  </a:lnTo>
                  <a:lnTo>
                    <a:pt x="708" y="432"/>
                  </a:lnTo>
                  <a:lnTo>
                    <a:pt x="720" y="420"/>
                  </a:lnTo>
                  <a:lnTo>
                    <a:pt x="702" y="408"/>
                  </a:lnTo>
                  <a:lnTo>
                    <a:pt x="726" y="384"/>
                  </a:lnTo>
                  <a:lnTo>
                    <a:pt x="738" y="402"/>
                  </a:lnTo>
                  <a:lnTo>
                    <a:pt x="732" y="408"/>
                  </a:lnTo>
                  <a:lnTo>
                    <a:pt x="732" y="444"/>
                  </a:lnTo>
                  <a:lnTo>
                    <a:pt x="774" y="408"/>
                  </a:lnTo>
                  <a:lnTo>
                    <a:pt x="780" y="390"/>
                  </a:lnTo>
                  <a:lnTo>
                    <a:pt x="804" y="384"/>
                  </a:lnTo>
                  <a:lnTo>
                    <a:pt x="816" y="402"/>
                  </a:lnTo>
                  <a:lnTo>
                    <a:pt x="828" y="384"/>
                  </a:lnTo>
                  <a:lnTo>
                    <a:pt x="828" y="366"/>
                  </a:lnTo>
                  <a:lnTo>
                    <a:pt x="798" y="360"/>
                  </a:lnTo>
                  <a:lnTo>
                    <a:pt x="792" y="336"/>
                  </a:lnTo>
                  <a:lnTo>
                    <a:pt x="822" y="330"/>
                  </a:lnTo>
                  <a:lnTo>
                    <a:pt x="840" y="330"/>
                  </a:lnTo>
                  <a:lnTo>
                    <a:pt x="852" y="324"/>
                  </a:lnTo>
                  <a:lnTo>
                    <a:pt x="846" y="312"/>
                  </a:lnTo>
                  <a:lnTo>
                    <a:pt x="810" y="282"/>
                  </a:lnTo>
                  <a:lnTo>
                    <a:pt x="816" y="252"/>
                  </a:lnTo>
                  <a:lnTo>
                    <a:pt x="834" y="234"/>
                  </a:lnTo>
                  <a:lnTo>
                    <a:pt x="846" y="240"/>
                  </a:lnTo>
                  <a:lnTo>
                    <a:pt x="852" y="270"/>
                  </a:lnTo>
                  <a:lnTo>
                    <a:pt x="870" y="276"/>
                  </a:lnTo>
                  <a:lnTo>
                    <a:pt x="888" y="264"/>
                  </a:lnTo>
                  <a:lnTo>
                    <a:pt x="894" y="240"/>
                  </a:lnTo>
                  <a:lnTo>
                    <a:pt x="918" y="216"/>
                  </a:lnTo>
                  <a:lnTo>
                    <a:pt x="936" y="222"/>
                  </a:lnTo>
                  <a:lnTo>
                    <a:pt x="954" y="192"/>
                  </a:lnTo>
                  <a:lnTo>
                    <a:pt x="954" y="156"/>
                  </a:lnTo>
                  <a:lnTo>
                    <a:pt x="990" y="126"/>
                  </a:lnTo>
                  <a:lnTo>
                    <a:pt x="990" y="120"/>
                  </a:lnTo>
                  <a:lnTo>
                    <a:pt x="972" y="102"/>
                  </a:lnTo>
                  <a:lnTo>
                    <a:pt x="966" y="84"/>
                  </a:lnTo>
                  <a:lnTo>
                    <a:pt x="942" y="54"/>
                  </a:lnTo>
                  <a:lnTo>
                    <a:pt x="960" y="54"/>
                  </a:lnTo>
                  <a:lnTo>
                    <a:pt x="984" y="66"/>
                  </a:lnTo>
                  <a:lnTo>
                    <a:pt x="1014" y="54"/>
                  </a:lnTo>
                  <a:lnTo>
                    <a:pt x="1002" y="36"/>
                  </a:lnTo>
                  <a:lnTo>
                    <a:pt x="104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5" name="Freeform 155">
              <a:extLst>
                <a:ext uri="{FF2B5EF4-FFF2-40B4-BE49-F238E27FC236}">
                  <a16:creationId xmlns:a16="http://schemas.microsoft.com/office/drawing/2014/main" id="{D0B636BF-9E6C-4E5B-A7D4-F6D25644DA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6662" y="5350250"/>
              <a:ext cx="249900" cy="363660"/>
            </a:xfrm>
            <a:custGeom>
              <a:avLst/>
              <a:gdLst/>
              <a:ahLst/>
              <a:cxnLst>
                <a:cxn ang="0">
                  <a:pos x="1602" y="66"/>
                </a:cxn>
                <a:cxn ang="0">
                  <a:pos x="1566" y="150"/>
                </a:cxn>
                <a:cxn ang="0">
                  <a:pos x="1590" y="282"/>
                </a:cxn>
                <a:cxn ang="0">
                  <a:pos x="1560" y="438"/>
                </a:cxn>
                <a:cxn ang="0">
                  <a:pos x="1554" y="528"/>
                </a:cxn>
                <a:cxn ang="0">
                  <a:pos x="1572" y="618"/>
                </a:cxn>
                <a:cxn ang="0">
                  <a:pos x="1536" y="672"/>
                </a:cxn>
                <a:cxn ang="0">
                  <a:pos x="1530" y="720"/>
                </a:cxn>
                <a:cxn ang="0">
                  <a:pos x="1440" y="840"/>
                </a:cxn>
                <a:cxn ang="0">
                  <a:pos x="1182" y="954"/>
                </a:cxn>
                <a:cxn ang="0">
                  <a:pos x="1056" y="1026"/>
                </a:cxn>
                <a:cxn ang="0">
                  <a:pos x="966" y="1092"/>
                </a:cxn>
                <a:cxn ang="0">
                  <a:pos x="864" y="1182"/>
                </a:cxn>
                <a:cxn ang="0">
                  <a:pos x="726" y="1302"/>
                </a:cxn>
                <a:cxn ang="0">
                  <a:pos x="630" y="1314"/>
                </a:cxn>
                <a:cxn ang="0">
                  <a:pos x="618" y="1410"/>
                </a:cxn>
                <a:cxn ang="0">
                  <a:pos x="678" y="1524"/>
                </a:cxn>
                <a:cxn ang="0">
                  <a:pos x="708" y="1704"/>
                </a:cxn>
                <a:cxn ang="0">
                  <a:pos x="732" y="1716"/>
                </a:cxn>
                <a:cxn ang="0">
                  <a:pos x="708" y="1836"/>
                </a:cxn>
                <a:cxn ang="0">
                  <a:pos x="708" y="1896"/>
                </a:cxn>
                <a:cxn ang="0">
                  <a:pos x="534" y="2070"/>
                </a:cxn>
                <a:cxn ang="0">
                  <a:pos x="276" y="2178"/>
                </a:cxn>
                <a:cxn ang="0">
                  <a:pos x="252" y="2250"/>
                </a:cxn>
                <a:cxn ang="0">
                  <a:pos x="306" y="2238"/>
                </a:cxn>
                <a:cxn ang="0">
                  <a:pos x="252" y="2340"/>
                </a:cxn>
                <a:cxn ang="0">
                  <a:pos x="192" y="2280"/>
                </a:cxn>
                <a:cxn ang="0">
                  <a:pos x="150" y="2136"/>
                </a:cxn>
                <a:cxn ang="0">
                  <a:pos x="144" y="1824"/>
                </a:cxn>
                <a:cxn ang="0">
                  <a:pos x="276" y="1560"/>
                </a:cxn>
                <a:cxn ang="0">
                  <a:pos x="288" y="1416"/>
                </a:cxn>
                <a:cxn ang="0">
                  <a:pos x="372" y="1332"/>
                </a:cxn>
                <a:cxn ang="0">
                  <a:pos x="360" y="1242"/>
                </a:cxn>
                <a:cxn ang="0">
                  <a:pos x="378" y="1128"/>
                </a:cxn>
                <a:cxn ang="0">
                  <a:pos x="372" y="1032"/>
                </a:cxn>
                <a:cxn ang="0">
                  <a:pos x="360" y="894"/>
                </a:cxn>
                <a:cxn ang="0">
                  <a:pos x="210" y="810"/>
                </a:cxn>
                <a:cxn ang="0">
                  <a:pos x="90" y="786"/>
                </a:cxn>
                <a:cxn ang="0">
                  <a:pos x="12" y="648"/>
                </a:cxn>
                <a:cxn ang="0">
                  <a:pos x="378" y="528"/>
                </a:cxn>
                <a:cxn ang="0">
                  <a:pos x="498" y="546"/>
                </a:cxn>
                <a:cxn ang="0">
                  <a:pos x="570" y="558"/>
                </a:cxn>
                <a:cxn ang="0">
                  <a:pos x="618" y="690"/>
                </a:cxn>
                <a:cxn ang="0">
                  <a:pos x="612" y="822"/>
                </a:cxn>
                <a:cxn ang="0">
                  <a:pos x="714" y="936"/>
                </a:cxn>
                <a:cxn ang="0">
                  <a:pos x="762" y="864"/>
                </a:cxn>
                <a:cxn ang="0">
                  <a:pos x="846" y="756"/>
                </a:cxn>
                <a:cxn ang="0">
                  <a:pos x="828" y="654"/>
                </a:cxn>
                <a:cxn ang="0">
                  <a:pos x="864" y="600"/>
                </a:cxn>
                <a:cxn ang="0">
                  <a:pos x="738" y="450"/>
                </a:cxn>
                <a:cxn ang="0">
                  <a:pos x="666" y="144"/>
                </a:cxn>
                <a:cxn ang="0">
                  <a:pos x="870" y="132"/>
                </a:cxn>
                <a:cxn ang="0">
                  <a:pos x="936" y="180"/>
                </a:cxn>
                <a:cxn ang="0">
                  <a:pos x="1062" y="138"/>
                </a:cxn>
                <a:cxn ang="0">
                  <a:pos x="1182" y="150"/>
                </a:cxn>
                <a:cxn ang="0">
                  <a:pos x="1242" y="108"/>
                </a:cxn>
                <a:cxn ang="0">
                  <a:pos x="1410" y="90"/>
                </a:cxn>
                <a:cxn ang="0">
                  <a:pos x="1536" y="36"/>
                </a:cxn>
              </a:cxnLst>
              <a:rect l="0" t="0" r="r" b="b"/>
              <a:pathLst>
                <a:path w="1608" h="2340">
                  <a:moveTo>
                    <a:pt x="1596" y="0"/>
                  </a:moveTo>
                  <a:lnTo>
                    <a:pt x="1608" y="6"/>
                  </a:lnTo>
                  <a:lnTo>
                    <a:pt x="1602" y="42"/>
                  </a:lnTo>
                  <a:lnTo>
                    <a:pt x="1596" y="60"/>
                  </a:lnTo>
                  <a:lnTo>
                    <a:pt x="1602" y="66"/>
                  </a:lnTo>
                  <a:lnTo>
                    <a:pt x="1572" y="108"/>
                  </a:lnTo>
                  <a:lnTo>
                    <a:pt x="1566" y="120"/>
                  </a:lnTo>
                  <a:lnTo>
                    <a:pt x="1572" y="132"/>
                  </a:lnTo>
                  <a:lnTo>
                    <a:pt x="1578" y="138"/>
                  </a:lnTo>
                  <a:lnTo>
                    <a:pt x="1566" y="150"/>
                  </a:lnTo>
                  <a:lnTo>
                    <a:pt x="1572" y="198"/>
                  </a:lnTo>
                  <a:lnTo>
                    <a:pt x="1590" y="228"/>
                  </a:lnTo>
                  <a:lnTo>
                    <a:pt x="1578" y="234"/>
                  </a:lnTo>
                  <a:lnTo>
                    <a:pt x="1578" y="270"/>
                  </a:lnTo>
                  <a:lnTo>
                    <a:pt x="1590" y="282"/>
                  </a:lnTo>
                  <a:lnTo>
                    <a:pt x="1590" y="318"/>
                  </a:lnTo>
                  <a:lnTo>
                    <a:pt x="1572" y="330"/>
                  </a:lnTo>
                  <a:lnTo>
                    <a:pt x="1578" y="366"/>
                  </a:lnTo>
                  <a:lnTo>
                    <a:pt x="1566" y="438"/>
                  </a:lnTo>
                  <a:lnTo>
                    <a:pt x="1560" y="438"/>
                  </a:lnTo>
                  <a:lnTo>
                    <a:pt x="1572" y="450"/>
                  </a:lnTo>
                  <a:lnTo>
                    <a:pt x="1572" y="510"/>
                  </a:lnTo>
                  <a:lnTo>
                    <a:pt x="1548" y="510"/>
                  </a:lnTo>
                  <a:lnTo>
                    <a:pt x="1548" y="522"/>
                  </a:lnTo>
                  <a:lnTo>
                    <a:pt x="1554" y="528"/>
                  </a:lnTo>
                  <a:lnTo>
                    <a:pt x="1584" y="534"/>
                  </a:lnTo>
                  <a:lnTo>
                    <a:pt x="1596" y="540"/>
                  </a:lnTo>
                  <a:lnTo>
                    <a:pt x="1602" y="594"/>
                  </a:lnTo>
                  <a:lnTo>
                    <a:pt x="1584" y="612"/>
                  </a:lnTo>
                  <a:lnTo>
                    <a:pt x="1572" y="618"/>
                  </a:lnTo>
                  <a:lnTo>
                    <a:pt x="1578" y="630"/>
                  </a:lnTo>
                  <a:lnTo>
                    <a:pt x="1572" y="648"/>
                  </a:lnTo>
                  <a:lnTo>
                    <a:pt x="1554" y="648"/>
                  </a:lnTo>
                  <a:lnTo>
                    <a:pt x="1530" y="666"/>
                  </a:lnTo>
                  <a:lnTo>
                    <a:pt x="1536" y="672"/>
                  </a:lnTo>
                  <a:lnTo>
                    <a:pt x="1548" y="666"/>
                  </a:lnTo>
                  <a:lnTo>
                    <a:pt x="1566" y="672"/>
                  </a:lnTo>
                  <a:lnTo>
                    <a:pt x="1554" y="690"/>
                  </a:lnTo>
                  <a:lnTo>
                    <a:pt x="1548" y="714"/>
                  </a:lnTo>
                  <a:lnTo>
                    <a:pt x="1530" y="720"/>
                  </a:lnTo>
                  <a:lnTo>
                    <a:pt x="1494" y="756"/>
                  </a:lnTo>
                  <a:lnTo>
                    <a:pt x="1494" y="774"/>
                  </a:lnTo>
                  <a:lnTo>
                    <a:pt x="1464" y="810"/>
                  </a:lnTo>
                  <a:lnTo>
                    <a:pt x="1440" y="816"/>
                  </a:lnTo>
                  <a:lnTo>
                    <a:pt x="1440" y="840"/>
                  </a:lnTo>
                  <a:lnTo>
                    <a:pt x="1338" y="894"/>
                  </a:lnTo>
                  <a:lnTo>
                    <a:pt x="1326" y="894"/>
                  </a:lnTo>
                  <a:lnTo>
                    <a:pt x="1314" y="912"/>
                  </a:lnTo>
                  <a:lnTo>
                    <a:pt x="1218" y="960"/>
                  </a:lnTo>
                  <a:lnTo>
                    <a:pt x="1182" y="954"/>
                  </a:lnTo>
                  <a:lnTo>
                    <a:pt x="1176" y="966"/>
                  </a:lnTo>
                  <a:lnTo>
                    <a:pt x="1134" y="984"/>
                  </a:lnTo>
                  <a:lnTo>
                    <a:pt x="1074" y="1020"/>
                  </a:lnTo>
                  <a:lnTo>
                    <a:pt x="1056" y="1008"/>
                  </a:lnTo>
                  <a:lnTo>
                    <a:pt x="1056" y="1026"/>
                  </a:lnTo>
                  <a:lnTo>
                    <a:pt x="1020" y="1068"/>
                  </a:lnTo>
                  <a:lnTo>
                    <a:pt x="1002" y="1074"/>
                  </a:lnTo>
                  <a:lnTo>
                    <a:pt x="990" y="1056"/>
                  </a:lnTo>
                  <a:lnTo>
                    <a:pt x="984" y="1092"/>
                  </a:lnTo>
                  <a:lnTo>
                    <a:pt x="966" y="1092"/>
                  </a:lnTo>
                  <a:lnTo>
                    <a:pt x="960" y="1116"/>
                  </a:lnTo>
                  <a:lnTo>
                    <a:pt x="894" y="1146"/>
                  </a:lnTo>
                  <a:lnTo>
                    <a:pt x="894" y="1164"/>
                  </a:lnTo>
                  <a:lnTo>
                    <a:pt x="876" y="1176"/>
                  </a:lnTo>
                  <a:lnTo>
                    <a:pt x="864" y="1182"/>
                  </a:lnTo>
                  <a:lnTo>
                    <a:pt x="864" y="1200"/>
                  </a:lnTo>
                  <a:lnTo>
                    <a:pt x="828" y="1200"/>
                  </a:lnTo>
                  <a:lnTo>
                    <a:pt x="750" y="1248"/>
                  </a:lnTo>
                  <a:lnTo>
                    <a:pt x="750" y="1284"/>
                  </a:lnTo>
                  <a:lnTo>
                    <a:pt x="726" y="1302"/>
                  </a:lnTo>
                  <a:lnTo>
                    <a:pt x="690" y="1302"/>
                  </a:lnTo>
                  <a:lnTo>
                    <a:pt x="672" y="1320"/>
                  </a:lnTo>
                  <a:lnTo>
                    <a:pt x="642" y="1302"/>
                  </a:lnTo>
                  <a:lnTo>
                    <a:pt x="630" y="1302"/>
                  </a:lnTo>
                  <a:lnTo>
                    <a:pt x="630" y="1314"/>
                  </a:lnTo>
                  <a:lnTo>
                    <a:pt x="642" y="1332"/>
                  </a:lnTo>
                  <a:lnTo>
                    <a:pt x="642" y="1350"/>
                  </a:lnTo>
                  <a:lnTo>
                    <a:pt x="630" y="1368"/>
                  </a:lnTo>
                  <a:lnTo>
                    <a:pt x="636" y="1386"/>
                  </a:lnTo>
                  <a:lnTo>
                    <a:pt x="618" y="1410"/>
                  </a:lnTo>
                  <a:lnTo>
                    <a:pt x="666" y="1464"/>
                  </a:lnTo>
                  <a:lnTo>
                    <a:pt x="666" y="1482"/>
                  </a:lnTo>
                  <a:lnTo>
                    <a:pt x="642" y="1494"/>
                  </a:lnTo>
                  <a:lnTo>
                    <a:pt x="660" y="1500"/>
                  </a:lnTo>
                  <a:lnTo>
                    <a:pt x="678" y="1524"/>
                  </a:lnTo>
                  <a:lnTo>
                    <a:pt x="678" y="1560"/>
                  </a:lnTo>
                  <a:lnTo>
                    <a:pt x="696" y="1590"/>
                  </a:lnTo>
                  <a:lnTo>
                    <a:pt x="690" y="1674"/>
                  </a:lnTo>
                  <a:lnTo>
                    <a:pt x="696" y="1710"/>
                  </a:lnTo>
                  <a:lnTo>
                    <a:pt x="708" y="1704"/>
                  </a:lnTo>
                  <a:lnTo>
                    <a:pt x="708" y="1680"/>
                  </a:lnTo>
                  <a:lnTo>
                    <a:pt x="726" y="1650"/>
                  </a:lnTo>
                  <a:lnTo>
                    <a:pt x="726" y="1680"/>
                  </a:lnTo>
                  <a:lnTo>
                    <a:pt x="732" y="1674"/>
                  </a:lnTo>
                  <a:lnTo>
                    <a:pt x="732" y="1716"/>
                  </a:lnTo>
                  <a:lnTo>
                    <a:pt x="720" y="1728"/>
                  </a:lnTo>
                  <a:lnTo>
                    <a:pt x="720" y="1764"/>
                  </a:lnTo>
                  <a:lnTo>
                    <a:pt x="726" y="1770"/>
                  </a:lnTo>
                  <a:lnTo>
                    <a:pt x="708" y="1818"/>
                  </a:lnTo>
                  <a:lnTo>
                    <a:pt x="708" y="1836"/>
                  </a:lnTo>
                  <a:lnTo>
                    <a:pt x="690" y="1854"/>
                  </a:lnTo>
                  <a:lnTo>
                    <a:pt x="690" y="1884"/>
                  </a:lnTo>
                  <a:lnTo>
                    <a:pt x="684" y="1884"/>
                  </a:lnTo>
                  <a:lnTo>
                    <a:pt x="690" y="1908"/>
                  </a:lnTo>
                  <a:lnTo>
                    <a:pt x="708" y="1896"/>
                  </a:lnTo>
                  <a:lnTo>
                    <a:pt x="714" y="1908"/>
                  </a:lnTo>
                  <a:lnTo>
                    <a:pt x="696" y="1938"/>
                  </a:lnTo>
                  <a:lnTo>
                    <a:pt x="690" y="1974"/>
                  </a:lnTo>
                  <a:lnTo>
                    <a:pt x="630" y="2028"/>
                  </a:lnTo>
                  <a:lnTo>
                    <a:pt x="534" y="2070"/>
                  </a:lnTo>
                  <a:lnTo>
                    <a:pt x="396" y="2094"/>
                  </a:lnTo>
                  <a:lnTo>
                    <a:pt x="342" y="2136"/>
                  </a:lnTo>
                  <a:lnTo>
                    <a:pt x="306" y="2142"/>
                  </a:lnTo>
                  <a:lnTo>
                    <a:pt x="294" y="2160"/>
                  </a:lnTo>
                  <a:lnTo>
                    <a:pt x="276" y="2178"/>
                  </a:lnTo>
                  <a:lnTo>
                    <a:pt x="264" y="2208"/>
                  </a:lnTo>
                  <a:lnTo>
                    <a:pt x="246" y="2208"/>
                  </a:lnTo>
                  <a:lnTo>
                    <a:pt x="234" y="2220"/>
                  </a:lnTo>
                  <a:lnTo>
                    <a:pt x="240" y="2226"/>
                  </a:lnTo>
                  <a:lnTo>
                    <a:pt x="252" y="2250"/>
                  </a:lnTo>
                  <a:lnTo>
                    <a:pt x="252" y="2274"/>
                  </a:lnTo>
                  <a:lnTo>
                    <a:pt x="264" y="2262"/>
                  </a:lnTo>
                  <a:lnTo>
                    <a:pt x="288" y="2268"/>
                  </a:lnTo>
                  <a:lnTo>
                    <a:pt x="294" y="2244"/>
                  </a:lnTo>
                  <a:lnTo>
                    <a:pt x="306" y="2238"/>
                  </a:lnTo>
                  <a:lnTo>
                    <a:pt x="306" y="2256"/>
                  </a:lnTo>
                  <a:lnTo>
                    <a:pt x="300" y="2292"/>
                  </a:lnTo>
                  <a:lnTo>
                    <a:pt x="288" y="2316"/>
                  </a:lnTo>
                  <a:lnTo>
                    <a:pt x="282" y="2340"/>
                  </a:lnTo>
                  <a:lnTo>
                    <a:pt x="252" y="2340"/>
                  </a:lnTo>
                  <a:lnTo>
                    <a:pt x="198" y="2328"/>
                  </a:lnTo>
                  <a:lnTo>
                    <a:pt x="186" y="2328"/>
                  </a:lnTo>
                  <a:lnTo>
                    <a:pt x="180" y="2316"/>
                  </a:lnTo>
                  <a:lnTo>
                    <a:pt x="192" y="2298"/>
                  </a:lnTo>
                  <a:lnTo>
                    <a:pt x="192" y="2280"/>
                  </a:lnTo>
                  <a:lnTo>
                    <a:pt x="198" y="2268"/>
                  </a:lnTo>
                  <a:lnTo>
                    <a:pt x="180" y="2250"/>
                  </a:lnTo>
                  <a:lnTo>
                    <a:pt x="168" y="2232"/>
                  </a:lnTo>
                  <a:lnTo>
                    <a:pt x="150" y="2226"/>
                  </a:lnTo>
                  <a:lnTo>
                    <a:pt x="150" y="2136"/>
                  </a:lnTo>
                  <a:lnTo>
                    <a:pt x="162" y="2094"/>
                  </a:lnTo>
                  <a:lnTo>
                    <a:pt x="162" y="1986"/>
                  </a:lnTo>
                  <a:lnTo>
                    <a:pt x="156" y="1950"/>
                  </a:lnTo>
                  <a:lnTo>
                    <a:pt x="144" y="1926"/>
                  </a:lnTo>
                  <a:lnTo>
                    <a:pt x="144" y="1824"/>
                  </a:lnTo>
                  <a:lnTo>
                    <a:pt x="126" y="1794"/>
                  </a:lnTo>
                  <a:lnTo>
                    <a:pt x="120" y="1758"/>
                  </a:lnTo>
                  <a:lnTo>
                    <a:pt x="108" y="1716"/>
                  </a:lnTo>
                  <a:lnTo>
                    <a:pt x="102" y="1716"/>
                  </a:lnTo>
                  <a:lnTo>
                    <a:pt x="276" y="1560"/>
                  </a:lnTo>
                  <a:lnTo>
                    <a:pt x="276" y="1512"/>
                  </a:lnTo>
                  <a:lnTo>
                    <a:pt x="282" y="1500"/>
                  </a:lnTo>
                  <a:lnTo>
                    <a:pt x="288" y="1458"/>
                  </a:lnTo>
                  <a:lnTo>
                    <a:pt x="294" y="1440"/>
                  </a:lnTo>
                  <a:lnTo>
                    <a:pt x="288" y="1416"/>
                  </a:lnTo>
                  <a:lnTo>
                    <a:pt x="294" y="1398"/>
                  </a:lnTo>
                  <a:lnTo>
                    <a:pt x="312" y="1392"/>
                  </a:lnTo>
                  <a:lnTo>
                    <a:pt x="324" y="1380"/>
                  </a:lnTo>
                  <a:lnTo>
                    <a:pt x="354" y="1356"/>
                  </a:lnTo>
                  <a:lnTo>
                    <a:pt x="372" y="1332"/>
                  </a:lnTo>
                  <a:lnTo>
                    <a:pt x="366" y="1314"/>
                  </a:lnTo>
                  <a:lnTo>
                    <a:pt x="348" y="1302"/>
                  </a:lnTo>
                  <a:lnTo>
                    <a:pt x="348" y="1272"/>
                  </a:lnTo>
                  <a:lnTo>
                    <a:pt x="366" y="1260"/>
                  </a:lnTo>
                  <a:lnTo>
                    <a:pt x="360" y="1242"/>
                  </a:lnTo>
                  <a:lnTo>
                    <a:pt x="330" y="1218"/>
                  </a:lnTo>
                  <a:lnTo>
                    <a:pt x="330" y="1200"/>
                  </a:lnTo>
                  <a:lnTo>
                    <a:pt x="354" y="1194"/>
                  </a:lnTo>
                  <a:lnTo>
                    <a:pt x="354" y="1146"/>
                  </a:lnTo>
                  <a:lnTo>
                    <a:pt x="378" y="1128"/>
                  </a:lnTo>
                  <a:lnTo>
                    <a:pt x="390" y="1110"/>
                  </a:lnTo>
                  <a:lnTo>
                    <a:pt x="366" y="1110"/>
                  </a:lnTo>
                  <a:lnTo>
                    <a:pt x="354" y="1098"/>
                  </a:lnTo>
                  <a:lnTo>
                    <a:pt x="366" y="1074"/>
                  </a:lnTo>
                  <a:lnTo>
                    <a:pt x="372" y="1032"/>
                  </a:lnTo>
                  <a:lnTo>
                    <a:pt x="384" y="1014"/>
                  </a:lnTo>
                  <a:lnTo>
                    <a:pt x="384" y="942"/>
                  </a:lnTo>
                  <a:lnTo>
                    <a:pt x="396" y="918"/>
                  </a:lnTo>
                  <a:lnTo>
                    <a:pt x="396" y="894"/>
                  </a:lnTo>
                  <a:lnTo>
                    <a:pt x="360" y="894"/>
                  </a:lnTo>
                  <a:lnTo>
                    <a:pt x="342" y="876"/>
                  </a:lnTo>
                  <a:lnTo>
                    <a:pt x="312" y="852"/>
                  </a:lnTo>
                  <a:lnTo>
                    <a:pt x="264" y="846"/>
                  </a:lnTo>
                  <a:lnTo>
                    <a:pt x="240" y="846"/>
                  </a:lnTo>
                  <a:lnTo>
                    <a:pt x="210" y="810"/>
                  </a:lnTo>
                  <a:lnTo>
                    <a:pt x="168" y="792"/>
                  </a:lnTo>
                  <a:lnTo>
                    <a:pt x="126" y="780"/>
                  </a:lnTo>
                  <a:lnTo>
                    <a:pt x="120" y="798"/>
                  </a:lnTo>
                  <a:lnTo>
                    <a:pt x="102" y="798"/>
                  </a:lnTo>
                  <a:lnTo>
                    <a:pt x="90" y="786"/>
                  </a:lnTo>
                  <a:lnTo>
                    <a:pt x="72" y="780"/>
                  </a:lnTo>
                  <a:lnTo>
                    <a:pt x="18" y="780"/>
                  </a:lnTo>
                  <a:lnTo>
                    <a:pt x="12" y="714"/>
                  </a:lnTo>
                  <a:lnTo>
                    <a:pt x="0" y="672"/>
                  </a:lnTo>
                  <a:lnTo>
                    <a:pt x="12" y="648"/>
                  </a:lnTo>
                  <a:lnTo>
                    <a:pt x="72" y="624"/>
                  </a:lnTo>
                  <a:lnTo>
                    <a:pt x="102" y="624"/>
                  </a:lnTo>
                  <a:lnTo>
                    <a:pt x="258" y="564"/>
                  </a:lnTo>
                  <a:lnTo>
                    <a:pt x="288" y="558"/>
                  </a:lnTo>
                  <a:lnTo>
                    <a:pt x="378" y="528"/>
                  </a:lnTo>
                  <a:lnTo>
                    <a:pt x="426" y="510"/>
                  </a:lnTo>
                  <a:lnTo>
                    <a:pt x="468" y="504"/>
                  </a:lnTo>
                  <a:lnTo>
                    <a:pt x="480" y="516"/>
                  </a:lnTo>
                  <a:lnTo>
                    <a:pt x="480" y="528"/>
                  </a:lnTo>
                  <a:lnTo>
                    <a:pt x="498" y="546"/>
                  </a:lnTo>
                  <a:lnTo>
                    <a:pt x="498" y="564"/>
                  </a:lnTo>
                  <a:lnTo>
                    <a:pt x="522" y="576"/>
                  </a:lnTo>
                  <a:lnTo>
                    <a:pt x="534" y="570"/>
                  </a:lnTo>
                  <a:lnTo>
                    <a:pt x="558" y="570"/>
                  </a:lnTo>
                  <a:lnTo>
                    <a:pt x="570" y="558"/>
                  </a:lnTo>
                  <a:lnTo>
                    <a:pt x="600" y="558"/>
                  </a:lnTo>
                  <a:lnTo>
                    <a:pt x="642" y="564"/>
                  </a:lnTo>
                  <a:lnTo>
                    <a:pt x="654" y="588"/>
                  </a:lnTo>
                  <a:lnTo>
                    <a:pt x="654" y="654"/>
                  </a:lnTo>
                  <a:lnTo>
                    <a:pt x="618" y="690"/>
                  </a:lnTo>
                  <a:lnTo>
                    <a:pt x="612" y="720"/>
                  </a:lnTo>
                  <a:lnTo>
                    <a:pt x="594" y="744"/>
                  </a:lnTo>
                  <a:lnTo>
                    <a:pt x="594" y="768"/>
                  </a:lnTo>
                  <a:lnTo>
                    <a:pt x="612" y="798"/>
                  </a:lnTo>
                  <a:lnTo>
                    <a:pt x="612" y="822"/>
                  </a:lnTo>
                  <a:lnTo>
                    <a:pt x="642" y="852"/>
                  </a:lnTo>
                  <a:lnTo>
                    <a:pt x="666" y="870"/>
                  </a:lnTo>
                  <a:lnTo>
                    <a:pt x="702" y="894"/>
                  </a:lnTo>
                  <a:lnTo>
                    <a:pt x="720" y="918"/>
                  </a:lnTo>
                  <a:lnTo>
                    <a:pt x="714" y="936"/>
                  </a:lnTo>
                  <a:lnTo>
                    <a:pt x="720" y="960"/>
                  </a:lnTo>
                  <a:lnTo>
                    <a:pt x="750" y="948"/>
                  </a:lnTo>
                  <a:lnTo>
                    <a:pt x="756" y="924"/>
                  </a:lnTo>
                  <a:lnTo>
                    <a:pt x="744" y="888"/>
                  </a:lnTo>
                  <a:lnTo>
                    <a:pt x="762" y="864"/>
                  </a:lnTo>
                  <a:lnTo>
                    <a:pt x="768" y="840"/>
                  </a:lnTo>
                  <a:lnTo>
                    <a:pt x="780" y="804"/>
                  </a:lnTo>
                  <a:lnTo>
                    <a:pt x="810" y="798"/>
                  </a:lnTo>
                  <a:lnTo>
                    <a:pt x="834" y="780"/>
                  </a:lnTo>
                  <a:lnTo>
                    <a:pt x="846" y="756"/>
                  </a:lnTo>
                  <a:lnTo>
                    <a:pt x="846" y="708"/>
                  </a:lnTo>
                  <a:lnTo>
                    <a:pt x="828" y="690"/>
                  </a:lnTo>
                  <a:lnTo>
                    <a:pt x="834" y="678"/>
                  </a:lnTo>
                  <a:lnTo>
                    <a:pt x="822" y="666"/>
                  </a:lnTo>
                  <a:lnTo>
                    <a:pt x="828" y="654"/>
                  </a:lnTo>
                  <a:lnTo>
                    <a:pt x="846" y="654"/>
                  </a:lnTo>
                  <a:lnTo>
                    <a:pt x="852" y="642"/>
                  </a:lnTo>
                  <a:lnTo>
                    <a:pt x="870" y="636"/>
                  </a:lnTo>
                  <a:lnTo>
                    <a:pt x="870" y="618"/>
                  </a:lnTo>
                  <a:lnTo>
                    <a:pt x="864" y="600"/>
                  </a:lnTo>
                  <a:lnTo>
                    <a:pt x="846" y="564"/>
                  </a:lnTo>
                  <a:lnTo>
                    <a:pt x="816" y="522"/>
                  </a:lnTo>
                  <a:lnTo>
                    <a:pt x="804" y="504"/>
                  </a:lnTo>
                  <a:lnTo>
                    <a:pt x="750" y="456"/>
                  </a:lnTo>
                  <a:lnTo>
                    <a:pt x="738" y="450"/>
                  </a:lnTo>
                  <a:lnTo>
                    <a:pt x="726" y="438"/>
                  </a:lnTo>
                  <a:lnTo>
                    <a:pt x="702" y="420"/>
                  </a:lnTo>
                  <a:lnTo>
                    <a:pt x="654" y="396"/>
                  </a:lnTo>
                  <a:lnTo>
                    <a:pt x="630" y="264"/>
                  </a:lnTo>
                  <a:lnTo>
                    <a:pt x="666" y="144"/>
                  </a:lnTo>
                  <a:lnTo>
                    <a:pt x="816" y="138"/>
                  </a:lnTo>
                  <a:lnTo>
                    <a:pt x="840" y="138"/>
                  </a:lnTo>
                  <a:lnTo>
                    <a:pt x="846" y="126"/>
                  </a:lnTo>
                  <a:lnTo>
                    <a:pt x="870" y="120"/>
                  </a:lnTo>
                  <a:lnTo>
                    <a:pt x="870" y="132"/>
                  </a:lnTo>
                  <a:lnTo>
                    <a:pt x="888" y="138"/>
                  </a:lnTo>
                  <a:lnTo>
                    <a:pt x="906" y="150"/>
                  </a:lnTo>
                  <a:lnTo>
                    <a:pt x="930" y="150"/>
                  </a:lnTo>
                  <a:lnTo>
                    <a:pt x="942" y="168"/>
                  </a:lnTo>
                  <a:lnTo>
                    <a:pt x="936" y="180"/>
                  </a:lnTo>
                  <a:lnTo>
                    <a:pt x="984" y="168"/>
                  </a:lnTo>
                  <a:lnTo>
                    <a:pt x="1020" y="144"/>
                  </a:lnTo>
                  <a:lnTo>
                    <a:pt x="1032" y="144"/>
                  </a:lnTo>
                  <a:lnTo>
                    <a:pt x="1044" y="132"/>
                  </a:lnTo>
                  <a:lnTo>
                    <a:pt x="1062" y="138"/>
                  </a:lnTo>
                  <a:lnTo>
                    <a:pt x="1068" y="150"/>
                  </a:lnTo>
                  <a:lnTo>
                    <a:pt x="1086" y="150"/>
                  </a:lnTo>
                  <a:lnTo>
                    <a:pt x="1104" y="162"/>
                  </a:lnTo>
                  <a:lnTo>
                    <a:pt x="1134" y="150"/>
                  </a:lnTo>
                  <a:lnTo>
                    <a:pt x="1182" y="150"/>
                  </a:lnTo>
                  <a:lnTo>
                    <a:pt x="1188" y="126"/>
                  </a:lnTo>
                  <a:lnTo>
                    <a:pt x="1182" y="108"/>
                  </a:lnTo>
                  <a:lnTo>
                    <a:pt x="1194" y="102"/>
                  </a:lnTo>
                  <a:lnTo>
                    <a:pt x="1224" y="108"/>
                  </a:lnTo>
                  <a:lnTo>
                    <a:pt x="1242" y="108"/>
                  </a:lnTo>
                  <a:lnTo>
                    <a:pt x="1266" y="120"/>
                  </a:lnTo>
                  <a:lnTo>
                    <a:pt x="1290" y="114"/>
                  </a:lnTo>
                  <a:lnTo>
                    <a:pt x="1362" y="90"/>
                  </a:lnTo>
                  <a:lnTo>
                    <a:pt x="1386" y="96"/>
                  </a:lnTo>
                  <a:lnTo>
                    <a:pt x="1410" y="90"/>
                  </a:lnTo>
                  <a:lnTo>
                    <a:pt x="1422" y="78"/>
                  </a:lnTo>
                  <a:lnTo>
                    <a:pt x="1458" y="72"/>
                  </a:lnTo>
                  <a:lnTo>
                    <a:pt x="1476" y="54"/>
                  </a:lnTo>
                  <a:lnTo>
                    <a:pt x="1512" y="48"/>
                  </a:lnTo>
                  <a:lnTo>
                    <a:pt x="1536" y="36"/>
                  </a:lnTo>
                  <a:lnTo>
                    <a:pt x="1554" y="12"/>
                  </a:lnTo>
                  <a:lnTo>
                    <a:pt x="1578" y="18"/>
                  </a:lnTo>
                  <a:lnTo>
                    <a:pt x="1596" y="6"/>
                  </a:lnTo>
                  <a:lnTo>
                    <a:pt x="159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6" name="Freeform 156">
              <a:extLst>
                <a:ext uri="{FF2B5EF4-FFF2-40B4-BE49-F238E27FC236}">
                  <a16:creationId xmlns:a16="http://schemas.microsoft.com/office/drawing/2014/main" id="{7F89D46C-2512-4E00-B77D-5BD5222075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2932" y="5687800"/>
              <a:ext cx="34501" cy="34501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120" y="24"/>
                </a:cxn>
                <a:cxn ang="0">
                  <a:pos x="144" y="42"/>
                </a:cxn>
                <a:cxn ang="0">
                  <a:pos x="174" y="48"/>
                </a:cxn>
                <a:cxn ang="0">
                  <a:pos x="174" y="54"/>
                </a:cxn>
                <a:cxn ang="0">
                  <a:pos x="192" y="60"/>
                </a:cxn>
                <a:cxn ang="0">
                  <a:pos x="204" y="78"/>
                </a:cxn>
                <a:cxn ang="0">
                  <a:pos x="222" y="96"/>
                </a:cxn>
                <a:cxn ang="0">
                  <a:pos x="216" y="108"/>
                </a:cxn>
                <a:cxn ang="0">
                  <a:pos x="216" y="126"/>
                </a:cxn>
                <a:cxn ang="0">
                  <a:pos x="204" y="144"/>
                </a:cxn>
                <a:cxn ang="0">
                  <a:pos x="210" y="156"/>
                </a:cxn>
                <a:cxn ang="0">
                  <a:pos x="198" y="162"/>
                </a:cxn>
                <a:cxn ang="0">
                  <a:pos x="180" y="174"/>
                </a:cxn>
                <a:cxn ang="0">
                  <a:pos x="186" y="192"/>
                </a:cxn>
                <a:cxn ang="0">
                  <a:pos x="174" y="216"/>
                </a:cxn>
                <a:cxn ang="0">
                  <a:pos x="150" y="222"/>
                </a:cxn>
                <a:cxn ang="0">
                  <a:pos x="90" y="222"/>
                </a:cxn>
                <a:cxn ang="0">
                  <a:pos x="42" y="198"/>
                </a:cxn>
                <a:cxn ang="0">
                  <a:pos x="24" y="168"/>
                </a:cxn>
                <a:cxn ang="0">
                  <a:pos x="6" y="156"/>
                </a:cxn>
                <a:cxn ang="0">
                  <a:pos x="0" y="138"/>
                </a:cxn>
                <a:cxn ang="0">
                  <a:pos x="12" y="102"/>
                </a:cxn>
                <a:cxn ang="0">
                  <a:pos x="48" y="42"/>
                </a:cxn>
                <a:cxn ang="0">
                  <a:pos x="60" y="12"/>
                </a:cxn>
                <a:cxn ang="0">
                  <a:pos x="84" y="0"/>
                </a:cxn>
              </a:cxnLst>
              <a:rect l="0" t="0" r="r" b="b"/>
              <a:pathLst>
                <a:path w="222" h="222">
                  <a:moveTo>
                    <a:pt x="84" y="0"/>
                  </a:moveTo>
                  <a:lnTo>
                    <a:pt x="120" y="24"/>
                  </a:lnTo>
                  <a:lnTo>
                    <a:pt x="144" y="42"/>
                  </a:lnTo>
                  <a:lnTo>
                    <a:pt x="174" y="48"/>
                  </a:lnTo>
                  <a:lnTo>
                    <a:pt x="174" y="54"/>
                  </a:lnTo>
                  <a:lnTo>
                    <a:pt x="192" y="60"/>
                  </a:lnTo>
                  <a:lnTo>
                    <a:pt x="204" y="78"/>
                  </a:lnTo>
                  <a:lnTo>
                    <a:pt x="222" y="96"/>
                  </a:lnTo>
                  <a:lnTo>
                    <a:pt x="216" y="108"/>
                  </a:lnTo>
                  <a:lnTo>
                    <a:pt x="216" y="126"/>
                  </a:lnTo>
                  <a:lnTo>
                    <a:pt x="204" y="144"/>
                  </a:lnTo>
                  <a:lnTo>
                    <a:pt x="210" y="156"/>
                  </a:lnTo>
                  <a:lnTo>
                    <a:pt x="198" y="162"/>
                  </a:lnTo>
                  <a:lnTo>
                    <a:pt x="180" y="174"/>
                  </a:lnTo>
                  <a:lnTo>
                    <a:pt x="186" y="192"/>
                  </a:lnTo>
                  <a:lnTo>
                    <a:pt x="174" y="216"/>
                  </a:lnTo>
                  <a:lnTo>
                    <a:pt x="150" y="222"/>
                  </a:lnTo>
                  <a:lnTo>
                    <a:pt x="90" y="222"/>
                  </a:lnTo>
                  <a:lnTo>
                    <a:pt x="42" y="198"/>
                  </a:lnTo>
                  <a:lnTo>
                    <a:pt x="24" y="168"/>
                  </a:lnTo>
                  <a:lnTo>
                    <a:pt x="6" y="156"/>
                  </a:lnTo>
                  <a:lnTo>
                    <a:pt x="0" y="138"/>
                  </a:lnTo>
                  <a:lnTo>
                    <a:pt x="12" y="102"/>
                  </a:lnTo>
                  <a:lnTo>
                    <a:pt x="48" y="42"/>
                  </a:lnTo>
                  <a:lnTo>
                    <a:pt x="60" y="12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7" name="Freeform 157">
              <a:extLst>
                <a:ext uri="{FF2B5EF4-FFF2-40B4-BE49-F238E27FC236}">
                  <a16:creationId xmlns:a16="http://schemas.microsoft.com/office/drawing/2014/main" id="{40D8C4B9-9393-469A-9B33-7348922677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3517" y="5607609"/>
              <a:ext cx="386971" cy="298387"/>
            </a:xfrm>
            <a:custGeom>
              <a:avLst/>
              <a:gdLst/>
              <a:ahLst/>
              <a:cxnLst>
                <a:cxn ang="0">
                  <a:pos x="1692" y="1008"/>
                </a:cxn>
                <a:cxn ang="0">
                  <a:pos x="1596" y="1140"/>
                </a:cxn>
                <a:cxn ang="0">
                  <a:pos x="1662" y="1236"/>
                </a:cxn>
                <a:cxn ang="0">
                  <a:pos x="1776" y="1206"/>
                </a:cxn>
                <a:cxn ang="0">
                  <a:pos x="1896" y="1170"/>
                </a:cxn>
                <a:cxn ang="0">
                  <a:pos x="1938" y="1086"/>
                </a:cxn>
                <a:cxn ang="0">
                  <a:pos x="1836" y="972"/>
                </a:cxn>
                <a:cxn ang="0">
                  <a:pos x="2094" y="0"/>
                </a:cxn>
                <a:cxn ang="0">
                  <a:pos x="2196" y="36"/>
                </a:cxn>
                <a:cxn ang="0">
                  <a:pos x="2334" y="138"/>
                </a:cxn>
                <a:cxn ang="0">
                  <a:pos x="2370" y="438"/>
                </a:cxn>
                <a:cxn ang="0">
                  <a:pos x="2268" y="516"/>
                </a:cxn>
                <a:cxn ang="0">
                  <a:pos x="2190" y="672"/>
                </a:cxn>
                <a:cxn ang="0">
                  <a:pos x="2358" y="732"/>
                </a:cxn>
                <a:cxn ang="0">
                  <a:pos x="2460" y="684"/>
                </a:cxn>
                <a:cxn ang="0">
                  <a:pos x="2466" y="762"/>
                </a:cxn>
                <a:cxn ang="0">
                  <a:pos x="2394" y="954"/>
                </a:cxn>
                <a:cxn ang="0">
                  <a:pos x="2280" y="1038"/>
                </a:cxn>
                <a:cxn ang="0">
                  <a:pos x="2178" y="1170"/>
                </a:cxn>
                <a:cxn ang="0">
                  <a:pos x="2004" y="1386"/>
                </a:cxn>
                <a:cxn ang="0">
                  <a:pos x="1764" y="1584"/>
                </a:cxn>
                <a:cxn ang="0">
                  <a:pos x="1590" y="1704"/>
                </a:cxn>
                <a:cxn ang="0">
                  <a:pos x="1428" y="1758"/>
                </a:cxn>
                <a:cxn ang="0">
                  <a:pos x="1332" y="1800"/>
                </a:cxn>
                <a:cxn ang="0">
                  <a:pos x="1200" y="1812"/>
                </a:cxn>
                <a:cxn ang="0">
                  <a:pos x="1032" y="1794"/>
                </a:cxn>
                <a:cxn ang="0">
                  <a:pos x="840" y="1800"/>
                </a:cxn>
                <a:cxn ang="0">
                  <a:pos x="750" y="1854"/>
                </a:cxn>
                <a:cxn ang="0">
                  <a:pos x="600" y="1866"/>
                </a:cxn>
                <a:cxn ang="0">
                  <a:pos x="474" y="1914"/>
                </a:cxn>
                <a:cxn ang="0">
                  <a:pos x="336" y="1848"/>
                </a:cxn>
                <a:cxn ang="0">
                  <a:pos x="270" y="1806"/>
                </a:cxn>
                <a:cxn ang="0">
                  <a:pos x="234" y="1788"/>
                </a:cxn>
                <a:cxn ang="0">
                  <a:pos x="168" y="1620"/>
                </a:cxn>
                <a:cxn ang="0">
                  <a:pos x="234" y="1566"/>
                </a:cxn>
                <a:cxn ang="0">
                  <a:pos x="186" y="1356"/>
                </a:cxn>
                <a:cxn ang="0">
                  <a:pos x="54" y="1026"/>
                </a:cxn>
                <a:cxn ang="0">
                  <a:pos x="54" y="912"/>
                </a:cxn>
                <a:cxn ang="0">
                  <a:pos x="144" y="894"/>
                </a:cxn>
                <a:cxn ang="0">
                  <a:pos x="264" y="990"/>
                </a:cxn>
                <a:cxn ang="0">
                  <a:pos x="348" y="1008"/>
                </a:cxn>
                <a:cxn ang="0">
                  <a:pos x="426" y="960"/>
                </a:cxn>
                <a:cxn ang="0">
                  <a:pos x="564" y="414"/>
                </a:cxn>
                <a:cxn ang="0">
                  <a:pos x="648" y="648"/>
                </a:cxn>
                <a:cxn ang="0">
                  <a:pos x="792" y="672"/>
                </a:cxn>
                <a:cxn ang="0">
                  <a:pos x="942" y="594"/>
                </a:cxn>
                <a:cxn ang="0">
                  <a:pos x="1122" y="480"/>
                </a:cxn>
                <a:cxn ang="0">
                  <a:pos x="1260" y="534"/>
                </a:cxn>
                <a:cxn ang="0">
                  <a:pos x="1386" y="546"/>
                </a:cxn>
                <a:cxn ang="0">
                  <a:pos x="1434" y="456"/>
                </a:cxn>
                <a:cxn ang="0">
                  <a:pos x="1518" y="378"/>
                </a:cxn>
                <a:cxn ang="0">
                  <a:pos x="1620" y="300"/>
                </a:cxn>
                <a:cxn ang="0">
                  <a:pos x="1680" y="174"/>
                </a:cxn>
                <a:cxn ang="0">
                  <a:pos x="1752" y="132"/>
                </a:cxn>
                <a:cxn ang="0">
                  <a:pos x="1884" y="90"/>
                </a:cxn>
                <a:cxn ang="0">
                  <a:pos x="1950" y="18"/>
                </a:cxn>
              </a:cxnLst>
              <a:rect l="0" t="0" r="r" b="b"/>
              <a:pathLst>
                <a:path w="2490" h="1920">
                  <a:moveTo>
                    <a:pt x="1788" y="966"/>
                  </a:moveTo>
                  <a:lnTo>
                    <a:pt x="1782" y="978"/>
                  </a:lnTo>
                  <a:lnTo>
                    <a:pt x="1764" y="984"/>
                  </a:lnTo>
                  <a:lnTo>
                    <a:pt x="1752" y="1002"/>
                  </a:lnTo>
                  <a:lnTo>
                    <a:pt x="1692" y="1008"/>
                  </a:lnTo>
                  <a:lnTo>
                    <a:pt x="1662" y="1038"/>
                  </a:lnTo>
                  <a:lnTo>
                    <a:pt x="1644" y="1074"/>
                  </a:lnTo>
                  <a:lnTo>
                    <a:pt x="1608" y="1098"/>
                  </a:lnTo>
                  <a:lnTo>
                    <a:pt x="1584" y="1116"/>
                  </a:lnTo>
                  <a:lnTo>
                    <a:pt x="1596" y="1140"/>
                  </a:lnTo>
                  <a:lnTo>
                    <a:pt x="1614" y="1158"/>
                  </a:lnTo>
                  <a:lnTo>
                    <a:pt x="1620" y="1170"/>
                  </a:lnTo>
                  <a:lnTo>
                    <a:pt x="1638" y="1188"/>
                  </a:lnTo>
                  <a:lnTo>
                    <a:pt x="1638" y="1218"/>
                  </a:lnTo>
                  <a:lnTo>
                    <a:pt x="1662" y="1236"/>
                  </a:lnTo>
                  <a:lnTo>
                    <a:pt x="1680" y="1254"/>
                  </a:lnTo>
                  <a:lnTo>
                    <a:pt x="1716" y="1266"/>
                  </a:lnTo>
                  <a:lnTo>
                    <a:pt x="1740" y="1266"/>
                  </a:lnTo>
                  <a:lnTo>
                    <a:pt x="1752" y="1254"/>
                  </a:lnTo>
                  <a:lnTo>
                    <a:pt x="1776" y="1206"/>
                  </a:lnTo>
                  <a:lnTo>
                    <a:pt x="1800" y="1200"/>
                  </a:lnTo>
                  <a:lnTo>
                    <a:pt x="1818" y="1188"/>
                  </a:lnTo>
                  <a:lnTo>
                    <a:pt x="1848" y="1182"/>
                  </a:lnTo>
                  <a:lnTo>
                    <a:pt x="1866" y="1188"/>
                  </a:lnTo>
                  <a:lnTo>
                    <a:pt x="1896" y="1170"/>
                  </a:lnTo>
                  <a:lnTo>
                    <a:pt x="1902" y="1152"/>
                  </a:lnTo>
                  <a:lnTo>
                    <a:pt x="1890" y="1140"/>
                  </a:lnTo>
                  <a:lnTo>
                    <a:pt x="1884" y="1122"/>
                  </a:lnTo>
                  <a:lnTo>
                    <a:pt x="1914" y="1110"/>
                  </a:lnTo>
                  <a:lnTo>
                    <a:pt x="1938" y="1086"/>
                  </a:lnTo>
                  <a:lnTo>
                    <a:pt x="1938" y="1056"/>
                  </a:lnTo>
                  <a:lnTo>
                    <a:pt x="1914" y="1002"/>
                  </a:lnTo>
                  <a:lnTo>
                    <a:pt x="1878" y="978"/>
                  </a:lnTo>
                  <a:lnTo>
                    <a:pt x="1860" y="984"/>
                  </a:lnTo>
                  <a:lnTo>
                    <a:pt x="1836" y="972"/>
                  </a:lnTo>
                  <a:lnTo>
                    <a:pt x="1824" y="978"/>
                  </a:lnTo>
                  <a:lnTo>
                    <a:pt x="1812" y="966"/>
                  </a:lnTo>
                  <a:lnTo>
                    <a:pt x="1788" y="966"/>
                  </a:lnTo>
                  <a:close/>
                  <a:moveTo>
                    <a:pt x="2058" y="0"/>
                  </a:moveTo>
                  <a:lnTo>
                    <a:pt x="2094" y="0"/>
                  </a:lnTo>
                  <a:lnTo>
                    <a:pt x="2106" y="24"/>
                  </a:lnTo>
                  <a:lnTo>
                    <a:pt x="2130" y="18"/>
                  </a:lnTo>
                  <a:lnTo>
                    <a:pt x="2160" y="36"/>
                  </a:lnTo>
                  <a:lnTo>
                    <a:pt x="2172" y="42"/>
                  </a:lnTo>
                  <a:lnTo>
                    <a:pt x="2196" y="36"/>
                  </a:lnTo>
                  <a:lnTo>
                    <a:pt x="2238" y="30"/>
                  </a:lnTo>
                  <a:lnTo>
                    <a:pt x="2286" y="42"/>
                  </a:lnTo>
                  <a:lnTo>
                    <a:pt x="2316" y="60"/>
                  </a:lnTo>
                  <a:lnTo>
                    <a:pt x="2328" y="102"/>
                  </a:lnTo>
                  <a:lnTo>
                    <a:pt x="2334" y="138"/>
                  </a:lnTo>
                  <a:lnTo>
                    <a:pt x="2352" y="168"/>
                  </a:lnTo>
                  <a:lnTo>
                    <a:pt x="2352" y="270"/>
                  </a:lnTo>
                  <a:lnTo>
                    <a:pt x="2364" y="294"/>
                  </a:lnTo>
                  <a:lnTo>
                    <a:pt x="2370" y="330"/>
                  </a:lnTo>
                  <a:lnTo>
                    <a:pt x="2370" y="438"/>
                  </a:lnTo>
                  <a:lnTo>
                    <a:pt x="2358" y="480"/>
                  </a:lnTo>
                  <a:lnTo>
                    <a:pt x="2358" y="564"/>
                  </a:lnTo>
                  <a:lnTo>
                    <a:pt x="2328" y="558"/>
                  </a:lnTo>
                  <a:lnTo>
                    <a:pt x="2304" y="540"/>
                  </a:lnTo>
                  <a:lnTo>
                    <a:pt x="2268" y="516"/>
                  </a:lnTo>
                  <a:lnTo>
                    <a:pt x="2244" y="528"/>
                  </a:lnTo>
                  <a:lnTo>
                    <a:pt x="2232" y="558"/>
                  </a:lnTo>
                  <a:lnTo>
                    <a:pt x="2196" y="618"/>
                  </a:lnTo>
                  <a:lnTo>
                    <a:pt x="2184" y="654"/>
                  </a:lnTo>
                  <a:lnTo>
                    <a:pt x="2190" y="672"/>
                  </a:lnTo>
                  <a:lnTo>
                    <a:pt x="2208" y="684"/>
                  </a:lnTo>
                  <a:lnTo>
                    <a:pt x="2226" y="714"/>
                  </a:lnTo>
                  <a:lnTo>
                    <a:pt x="2274" y="738"/>
                  </a:lnTo>
                  <a:lnTo>
                    <a:pt x="2334" y="738"/>
                  </a:lnTo>
                  <a:lnTo>
                    <a:pt x="2358" y="732"/>
                  </a:lnTo>
                  <a:lnTo>
                    <a:pt x="2370" y="708"/>
                  </a:lnTo>
                  <a:lnTo>
                    <a:pt x="2364" y="690"/>
                  </a:lnTo>
                  <a:lnTo>
                    <a:pt x="2382" y="678"/>
                  </a:lnTo>
                  <a:lnTo>
                    <a:pt x="2406" y="672"/>
                  </a:lnTo>
                  <a:lnTo>
                    <a:pt x="2460" y="684"/>
                  </a:lnTo>
                  <a:lnTo>
                    <a:pt x="2490" y="684"/>
                  </a:lnTo>
                  <a:lnTo>
                    <a:pt x="2490" y="690"/>
                  </a:lnTo>
                  <a:lnTo>
                    <a:pt x="2472" y="708"/>
                  </a:lnTo>
                  <a:lnTo>
                    <a:pt x="2484" y="714"/>
                  </a:lnTo>
                  <a:lnTo>
                    <a:pt x="2466" y="762"/>
                  </a:lnTo>
                  <a:lnTo>
                    <a:pt x="2460" y="810"/>
                  </a:lnTo>
                  <a:lnTo>
                    <a:pt x="2436" y="852"/>
                  </a:lnTo>
                  <a:lnTo>
                    <a:pt x="2424" y="900"/>
                  </a:lnTo>
                  <a:lnTo>
                    <a:pt x="2400" y="924"/>
                  </a:lnTo>
                  <a:lnTo>
                    <a:pt x="2394" y="954"/>
                  </a:lnTo>
                  <a:lnTo>
                    <a:pt x="2352" y="996"/>
                  </a:lnTo>
                  <a:lnTo>
                    <a:pt x="2334" y="996"/>
                  </a:lnTo>
                  <a:lnTo>
                    <a:pt x="2328" y="1008"/>
                  </a:lnTo>
                  <a:lnTo>
                    <a:pt x="2298" y="1020"/>
                  </a:lnTo>
                  <a:lnTo>
                    <a:pt x="2280" y="1038"/>
                  </a:lnTo>
                  <a:lnTo>
                    <a:pt x="2244" y="1062"/>
                  </a:lnTo>
                  <a:lnTo>
                    <a:pt x="2226" y="1092"/>
                  </a:lnTo>
                  <a:lnTo>
                    <a:pt x="2196" y="1122"/>
                  </a:lnTo>
                  <a:lnTo>
                    <a:pt x="2196" y="1140"/>
                  </a:lnTo>
                  <a:lnTo>
                    <a:pt x="2178" y="1170"/>
                  </a:lnTo>
                  <a:lnTo>
                    <a:pt x="2148" y="1170"/>
                  </a:lnTo>
                  <a:lnTo>
                    <a:pt x="2124" y="1212"/>
                  </a:lnTo>
                  <a:lnTo>
                    <a:pt x="2064" y="1308"/>
                  </a:lnTo>
                  <a:lnTo>
                    <a:pt x="2010" y="1350"/>
                  </a:lnTo>
                  <a:lnTo>
                    <a:pt x="2004" y="1386"/>
                  </a:lnTo>
                  <a:lnTo>
                    <a:pt x="1974" y="1398"/>
                  </a:lnTo>
                  <a:lnTo>
                    <a:pt x="1950" y="1428"/>
                  </a:lnTo>
                  <a:lnTo>
                    <a:pt x="1932" y="1428"/>
                  </a:lnTo>
                  <a:lnTo>
                    <a:pt x="1926" y="1440"/>
                  </a:lnTo>
                  <a:lnTo>
                    <a:pt x="1764" y="1584"/>
                  </a:lnTo>
                  <a:lnTo>
                    <a:pt x="1746" y="1584"/>
                  </a:lnTo>
                  <a:lnTo>
                    <a:pt x="1746" y="1590"/>
                  </a:lnTo>
                  <a:lnTo>
                    <a:pt x="1722" y="1620"/>
                  </a:lnTo>
                  <a:lnTo>
                    <a:pt x="1614" y="1680"/>
                  </a:lnTo>
                  <a:lnTo>
                    <a:pt x="1590" y="1704"/>
                  </a:lnTo>
                  <a:lnTo>
                    <a:pt x="1554" y="1710"/>
                  </a:lnTo>
                  <a:lnTo>
                    <a:pt x="1554" y="1722"/>
                  </a:lnTo>
                  <a:lnTo>
                    <a:pt x="1494" y="1734"/>
                  </a:lnTo>
                  <a:lnTo>
                    <a:pt x="1464" y="1752"/>
                  </a:lnTo>
                  <a:lnTo>
                    <a:pt x="1428" y="1758"/>
                  </a:lnTo>
                  <a:lnTo>
                    <a:pt x="1410" y="1746"/>
                  </a:lnTo>
                  <a:lnTo>
                    <a:pt x="1362" y="1746"/>
                  </a:lnTo>
                  <a:lnTo>
                    <a:pt x="1326" y="1758"/>
                  </a:lnTo>
                  <a:lnTo>
                    <a:pt x="1308" y="1782"/>
                  </a:lnTo>
                  <a:lnTo>
                    <a:pt x="1332" y="1800"/>
                  </a:lnTo>
                  <a:lnTo>
                    <a:pt x="1332" y="1806"/>
                  </a:lnTo>
                  <a:lnTo>
                    <a:pt x="1278" y="1812"/>
                  </a:lnTo>
                  <a:lnTo>
                    <a:pt x="1242" y="1794"/>
                  </a:lnTo>
                  <a:lnTo>
                    <a:pt x="1218" y="1794"/>
                  </a:lnTo>
                  <a:lnTo>
                    <a:pt x="1200" y="1812"/>
                  </a:lnTo>
                  <a:lnTo>
                    <a:pt x="1206" y="1830"/>
                  </a:lnTo>
                  <a:lnTo>
                    <a:pt x="1200" y="1836"/>
                  </a:lnTo>
                  <a:lnTo>
                    <a:pt x="1122" y="1824"/>
                  </a:lnTo>
                  <a:lnTo>
                    <a:pt x="1104" y="1812"/>
                  </a:lnTo>
                  <a:lnTo>
                    <a:pt x="1032" y="1794"/>
                  </a:lnTo>
                  <a:lnTo>
                    <a:pt x="984" y="1800"/>
                  </a:lnTo>
                  <a:lnTo>
                    <a:pt x="984" y="1812"/>
                  </a:lnTo>
                  <a:lnTo>
                    <a:pt x="960" y="1818"/>
                  </a:lnTo>
                  <a:lnTo>
                    <a:pt x="924" y="1800"/>
                  </a:lnTo>
                  <a:lnTo>
                    <a:pt x="840" y="1800"/>
                  </a:lnTo>
                  <a:lnTo>
                    <a:pt x="816" y="1812"/>
                  </a:lnTo>
                  <a:lnTo>
                    <a:pt x="810" y="1836"/>
                  </a:lnTo>
                  <a:lnTo>
                    <a:pt x="792" y="1830"/>
                  </a:lnTo>
                  <a:lnTo>
                    <a:pt x="774" y="1830"/>
                  </a:lnTo>
                  <a:lnTo>
                    <a:pt x="750" y="1854"/>
                  </a:lnTo>
                  <a:lnTo>
                    <a:pt x="714" y="1860"/>
                  </a:lnTo>
                  <a:lnTo>
                    <a:pt x="690" y="1866"/>
                  </a:lnTo>
                  <a:lnTo>
                    <a:pt x="642" y="1854"/>
                  </a:lnTo>
                  <a:lnTo>
                    <a:pt x="606" y="1854"/>
                  </a:lnTo>
                  <a:lnTo>
                    <a:pt x="600" y="1866"/>
                  </a:lnTo>
                  <a:lnTo>
                    <a:pt x="558" y="1860"/>
                  </a:lnTo>
                  <a:lnTo>
                    <a:pt x="528" y="1890"/>
                  </a:lnTo>
                  <a:lnTo>
                    <a:pt x="498" y="1896"/>
                  </a:lnTo>
                  <a:lnTo>
                    <a:pt x="492" y="1914"/>
                  </a:lnTo>
                  <a:lnTo>
                    <a:pt x="474" y="1914"/>
                  </a:lnTo>
                  <a:lnTo>
                    <a:pt x="456" y="1920"/>
                  </a:lnTo>
                  <a:lnTo>
                    <a:pt x="384" y="1884"/>
                  </a:lnTo>
                  <a:lnTo>
                    <a:pt x="366" y="1896"/>
                  </a:lnTo>
                  <a:lnTo>
                    <a:pt x="366" y="1860"/>
                  </a:lnTo>
                  <a:lnTo>
                    <a:pt x="336" y="1848"/>
                  </a:lnTo>
                  <a:lnTo>
                    <a:pt x="312" y="1854"/>
                  </a:lnTo>
                  <a:lnTo>
                    <a:pt x="300" y="1848"/>
                  </a:lnTo>
                  <a:lnTo>
                    <a:pt x="312" y="1842"/>
                  </a:lnTo>
                  <a:lnTo>
                    <a:pt x="306" y="1812"/>
                  </a:lnTo>
                  <a:lnTo>
                    <a:pt x="270" y="1806"/>
                  </a:lnTo>
                  <a:lnTo>
                    <a:pt x="240" y="1824"/>
                  </a:lnTo>
                  <a:lnTo>
                    <a:pt x="246" y="1854"/>
                  </a:lnTo>
                  <a:lnTo>
                    <a:pt x="222" y="1842"/>
                  </a:lnTo>
                  <a:lnTo>
                    <a:pt x="222" y="1812"/>
                  </a:lnTo>
                  <a:lnTo>
                    <a:pt x="234" y="1788"/>
                  </a:lnTo>
                  <a:lnTo>
                    <a:pt x="228" y="1752"/>
                  </a:lnTo>
                  <a:lnTo>
                    <a:pt x="246" y="1722"/>
                  </a:lnTo>
                  <a:lnTo>
                    <a:pt x="222" y="1674"/>
                  </a:lnTo>
                  <a:lnTo>
                    <a:pt x="192" y="1656"/>
                  </a:lnTo>
                  <a:lnTo>
                    <a:pt x="168" y="1620"/>
                  </a:lnTo>
                  <a:lnTo>
                    <a:pt x="168" y="1584"/>
                  </a:lnTo>
                  <a:lnTo>
                    <a:pt x="186" y="1572"/>
                  </a:lnTo>
                  <a:lnTo>
                    <a:pt x="204" y="1584"/>
                  </a:lnTo>
                  <a:lnTo>
                    <a:pt x="216" y="1584"/>
                  </a:lnTo>
                  <a:lnTo>
                    <a:pt x="234" y="1566"/>
                  </a:lnTo>
                  <a:lnTo>
                    <a:pt x="240" y="1524"/>
                  </a:lnTo>
                  <a:lnTo>
                    <a:pt x="228" y="1476"/>
                  </a:lnTo>
                  <a:lnTo>
                    <a:pt x="228" y="1458"/>
                  </a:lnTo>
                  <a:lnTo>
                    <a:pt x="186" y="1386"/>
                  </a:lnTo>
                  <a:lnTo>
                    <a:pt x="186" y="1356"/>
                  </a:lnTo>
                  <a:lnTo>
                    <a:pt x="138" y="1308"/>
                  </a:lnTo>
                  <a:lnTo>
                    <a:pt x="120" y="1230"/>
                  </a:lnTo>
                  <a:lnTo>
                    <a:pt x="90" y="1152"/>
                  </a:lnTo>
                  <a:lnTo>
                    <a:pt x="90" y="1110"/>
                  </a:lnTo>
                  <a:lnTo>
                    <a:pt x="54" y="1026"/>
                  </a:lnTo>
                  <a:lnTo>
                    <a:pt x="6" y="996"/>
                  </a:lnTo>
                  <a:lnTo>
                    <a:pt x="0" y="948"/>
                  </a:lnTo>
                  <a:lnTo>
                    <a:pt x="18" y="936"/>
                  </a:lnTo>
                  <a:lnTo>
                    <a:pt x="54" y="930"/>
                  </a:lnTo>
                  <a:lnTo>
                    <a:pt x="54" y="912"/>
                  </a:lnTo>
                  <a:lnTo>
                    <a:pt x="42" y="906"/>
                  </a:lnTo>
                  <a:lnTo>
                    <a:pt x="60" y="882"/>
                  </a:lnTo>
                  <a:lnTo>
                    <a:pt x="96" y="864"/>
                  </a:lnTo>
                  <a:lnTo>
                    <a:pt x="114" y="894"/>
                  </a:lnTo>
                  <a:lnTo>
                    <a:pt x="144" y="894"/>
                  </a:lnTo>
                  <a:lnTo>
                    <a:pt x="132" y="924"/>
                  </a:lnTo>
                  <a:lnTo>
                    <a:pt x="150" y="966"/>
                  </a:lnTo>
                  <a:lnTo>
                    <a:pt x="204" y="978"/>
                  </a:lnTo>
                  <a:lnTo>
                    <a:pt x="234" y="996"/>
                  </a:lnTo>
                  <a:lnTo>
                    <a:pt x="264" y="990"/>
                  </a:lnTo>
                  <a:lnTo>
                    <a:pt x="276" y="996"/>
                  </a:lnTo>
                  <a:lnTo>
                    <a:pt x="306" y="996"/>
                  </a:lnTo>
                  <a:lnTo>
                    <a:pt x="318" y="990"/>
                  </a:lnTo>
                  <a:lnTo>
                    <a:pt x="342" y="990"/>
                  </a:lnTo>
                  <a:lnTo>
                    <a:pt x="348" y="1008"/>
                  </a:lnTo>
                  <a:lnTo>
                    <a:pt x="372" y="1002"/>
                  </a:lnTo>
                  <a:lnTo>
                    <a:pt x="390" y="1008"/>
                  </a:lnTo>
                  <a:lnTo>
                    <a:pt x="396" y="978"/>
                  </a:lnTo>
                  <a:lnTo>
                    <a:pt x="408" y="966"/>
                  </a:lnTo>
                  <a:lnTo>
                    <a:pt x="426" y="960"/>
                  </a:lnTo>
                  <a:lnTo>
                    <a:pt x="438" y="936"/>
                  </a:lnTo>
                  <a:lnTo>
                    <a:pt x="480" y="912"/>
                  </a:lnTo>
                  <a:lnTo>
                    <a:pt x="528" y="918"/>
                  </a:lnTo>
                  <a:lnTo>
                    <a:pt x="546" y="918"/>
                  </a:lnTo>
                  <a:lnTo>
                    <a:pt x="564" y="414"/>
                  </a:lnTo>
                  <a:lnTo>
                    <a:pt x="618" y="450"/>
                  </a:lnTo>
                  <a:lnTo>
                    <a:pt x="630" y="486"/>
                  </a:lnTo>
                  <a:lnTo>
                    <a:pt x="672" y="564"/>
                  </a:lnTo>
                  <a:lnTo>
                    <a:pt x="672" y="600"/>
                  </a:lnTo>
                  <a:lnTo>
                    <a:pt x="648" y="648"/>
                  </a:lnTo>
                  <a:lnTo>
                    <a:pt x="648" y="672"/>
                  </a:lnTo>
                  <a:lnTo>
                    <a:pt x="690" y="666"/>
                  </a:lnTo>
                  <a:lnTo>
                    <a:pt x="732" y="678"/>
                  </a:lnTo>
                  <a:lnTo>
                    <a:pt x="756" y="666"/>
                  </a:lnTo>
                  <a:lnTo>
                    <a:pt x="792" y="672"/>
                  </a:lnTo>
                  <a:lnTo>
                    <a:pt x="816" y="654"/>
                  </a:lnTo>
                  <a:lnTo>
                    <a:pt x="846" y="648"/>
                  </a:lnTo>
                  <a:lnTo>
                    <a:pt x="876" y="630"/>
                  </a:lnTo>
                  <a:lnTo>
                    <a:pt x="888" y="612"/>
                  </a:lnTo>
                  <a:lnTo>
                    <a:pt x="942" y="594"/>
                  </a:lnTo>
                  <a:lnTo>
                    <a:pt x="966" y="564"/>
                  </a:lnTo>
                  <a:lnTo>
                    <a:pt x="990" y="510"/>
                  </a:lnTo>
                  <a:lnTo>
                    <a:pt x="1032" y="480"/>
                  </a:lnTo>
                  <a:lnTo>
                    <a:pt x="1068" y="474"/>
                  </a:lnTo>
                  <a:lnTo>
                    <a:pt x="1122" y="480"/>
                  </a:lnTo>
                  <a:lnTo>
                    <a:pt x="1140" y="498"/>
                  </a:lnTo>
                  <a:lnTo>
                    <a:pt x="1158" y="498"/>
                  </a:lnTo>
                  <a:lnTo>
                    <a:pt x="1212" y="528"/>
                  </a:lnTo>
                  <a:lnTo>
                    <a:pt x="1236" y="522"/>
                  </a:lnTo>
                  <a:lnTo>
                    <a:pt x="1260" y="534"/>
                  </a:lnTo>
                  <a:lnTo>
                    <a:pt x="1296" y="528"/>
                  </a:lnTo>
                  <a:lnTo>
                    <a:pt x="1332" y="528"/>
                  </a:lnTo>
                  <a:lnTo>
                    <a:pt x="1356" y="522"/>
                  </a:lnTo>
                  <a:lnTo>
                    <a:pt x="1368" y="534"/>
                  </a:lnTo>
                  <a:lnTo>
                    <a:pt x="1386" y="546"/>
                  </a:lnTo>
                  <a:lnTo>
                    <a:pt x="1422" y="522"/>
                  </a:lnTo>
                  <a:lnTo>
                    <a:pt x="1410" y="510"/>
                  </a:lnTo>
                  <a:lnTo>
                    <a:pt x="1422" y="486"/>
                  </a:lnTo>
                  <a:lnTo>
                    <a:pt x="1422" y="468"/>
                  </a:lnTo>
                  <a:lnTo>
                    <a:pt x="1434" y="456"/>
                  </a:lnTo>
                  <a:lnTo>
                    <a:pt x="1434" y="420"/>
                  </a:lnTo>
                  <a:lnTo>
                    <a:pt x="1446" y="396"/>
                  </a:lnTo>
                  <a:lnTo>
                    <a:pt x="1476" y="390"/>
                  </a:lnTo>
                  <a:lnTo>
                    <a:pt x="1500" y="378"/>
                  </a:lnTo>
                  <a:lnTo>
                    <a:pt x="1518" y="378"/>
                  </a:lnTo>
                  <a:lnTo>
                    <a:pt x="1542" y="354"/>
                  </a:lnTo>
                  <a:lnTo>
                    <a:pt x="1548" y="336"/>
                  </a:lnTo>
                  <a:lnTo>
                    <a:pt x="1584" y="318"/>
                  </a:lnTo>
                  <a:lnTo>
                    <a:pt x="1596" y="306"/>
                  </a:lnTo>
                  <a:lnTo>
                    <a:pt x="1620" y="300"/>
                  </a:lnTo>
                  <a:lnTo>
                    <a:pt x="1620" y="282"/>
                  </a:lnTo>
                  <a:lnTo>
                    <a:pt x="1608" y="270"/>
                  </a:lnTo>
                  <a:lnTo>
                    <a:pt x="1614" y="234"/>
                  </a:lnTo>
                  <a:lnTo>
                    <a:pt x="1656" y="186"/>
                  </a:lnTo>
                  <a:lnTo>
                    <a:pt x="1680" y="174"/>
                  </a:lnTo>
                  <a:lnTo>
                    <a:pt x="1692" y="174"/>
                  </a:lnTo>
                  <a:lnTo>
                    <a:pt x="1704" y="162"/>
                  </a:lnTo>
                  <a:lnTo>
                    <a:pt x="1728" y="150"/>
                  </a:lnTo>
                  <a:lnTo>
                    <a:pt x="1734" y="138"/>
                  </a:lnTo>
                  <a:lnTo>
                    <a:pt x="1752" y="132"/>
                  </a:lnTo>
                  <a:lnTo>
                    <a:pt x="1770" y="114"/>
                  </a:lnTo>
                  <a:lnTo>
                    <a:pt x="1800" y="90"/>
                  </a:lnTo>
                  <a:lnTo>
                    <a:pt x="1830" y="84"/>
                  </a:lnTo>
                  <a:lnTo>
                    <a:pt x="1842" y="90"/>
                  </a:lnTo>
                  <a:lnTo>
                    <a:pt x="1884" y="90"/>
                  </a:lnTo>
                  <a:lnTo>
                    <a:pt x="1902" y="72"/>
                  </a:lnTo>
                  <a:lnTo>
                    <a:pt x="1926" y="66"/>
                  </a:lnTo>
                  <a:lnTo>
                    <a:pt x="1932" y="42"/>
                  </a:lnTo>
                  <a:lnTo>
                    <a:pt x="1932" y="30"/>
                  </a:lnTo>
                  <a:lnTo>
                    <a:pt x="1950" y="18"/>
                  </a:lnTo>
                  <a:lnTo>
                    <a:pt x="1974" y="18"/>
                  </a:lnTo>
                  <a:lnTo>
                    <a:pt x="1986" y="6"/>
                  </a:lnTo>
                  <a:lnTo>
                    <a:pt x="205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8" name="Freeform 158">
              <a:extLst>
                <a:ext uri="{FF2B5EF4-FFF2-40B4-BE49-F238E27FC236}">
                  <a16:creationId xmlns:a16="http://schemas.microsoft.com/office/drawing/2014/main" id="{29A44154-1EA7-4DB2-A18C-72ADD8B0B0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686" y="5757734"/>
              <a:ext cx="55015" cy="46623"/>
            </a:xfrm>
            <a:custGeom>
              <a:avLst/>
              <a:gdLst/>
              <a:ahLst/>
              <a:cxnLst>
                <a:cxn ang="0">
                  <a:pos x="204" y="0"/>
                </a:cxn>
                <a:cxn ang="0">
                  <a:pos x="228" y="0"/>
                </a:cxn>
                <a:cxn ang="0">
                  <a:pos x="240" y="12"/>
                </a:cxn>
                <a:cxn ang="0">
                  <a:pos x="252" y="6"/>
                </a:cxn>
                <a:cxn ang="0">
                  <a:pos x="276" y="18"/>
                </a:cxn>
                <a:cxn ang="0">
                  <a:pos x="294" y="12"/>
                </a:cxn>
                <a:cxn ang="0">
                  <a:pos x="330" y="36"/>
                </a:cxn>
                <a:cxn ang="0">
                  <a:pos x="354" y="90"/>
                </a:cxn>
                <a:cxn ang="0">
                  <a:pos x="354" y="120"/>
                </a:cxn>
                <a:cxn ang="0">
                  <a:pos x="330" y="144"/>
                </a:cxn>
                <a:cxn ang="0">
                  <a:pos x="300" y="156"/>
                </a:cxn>
                <a:cxn ang="0">
                  <a:pos x="306" y="174"/>
                </a:cxn>
                <a:cxn ang="0">
                  <a:pos x="318" y="186"/>
                </a:cxn>
                <a:cxn ang="0">
                  <a:pos x="312" y="204"/>
                </a:cxn>
                <a:cxn ang="0">
                  <a:pos x="282" y="222"/>
                </a:cxn>
                <a:cxn ang="0">
                  <a:pos x="264" y="216"/>
                </a:cxn>
                <a:cxn ang="0">
                  <a:pos x="234" y="222"/>
                </a:cxn>
                <a:cxn ang="0">
                  <a:pos x="216" y="234"/>
                </a:cxn>
                <a:cxn ang="0">
                  <a:pos x="192" y="240"/>
                </a:cxn>
                <a:cxn ang="0">
                  <a:pos x="168" y="288"/>
                </a:cxn>
                <a:cxn ang="0">
                  <a:pos x="156" y="300"/>
                </a:cxn>
                <a:cxn ang="0">
                  <a:pos x="132" y="300"/>
                </a:cxn>
                <a:cxn ang="0">
                  <a:pos x="96" y="288"/>
                </a:cxn>
                <a:cxn ang="0">
                  <a:pos x="78" y="270"/>
                </a:cxn>
                <a:cxn ang="0">
                  <a:pos x="54" y="252"/>
                </a:cxn>
                <a:cxn ang="0">
                  <a:pos x="54" y="222"/>
                </a:cxn>
                <a:cxn ang="0">
                  <a:pos x="36" y="204"/>
                </a:cxn>
                <a:cxn ang="0">
                  <a:pos x="30" y="192"/>
                </a:cxn>
                <a:cxn ang="0">
                  <a:pos x="12" y="174"/>
                </a:cxn>
                <a:cxn ang="0">
                  <a:pos x="0" y="150"/>
                </a:cxn>
                <a:cxn ang="0">
                  <a:pos x="24" y="132"/>
                </a:cxn>
                <a:cxn ang="0">
                  <a:pos x="60" y="108"/>
                </a:cxn>
                <a:cxn ang="0">
                  <a:pos x="78" y="72"/>
                </a:cxn>
                <a:cxn ang="0">
                  <a:pos x="108" y="42"/>
                </a:cxn>
                <a:cxn ang="0">
                  <a:pos x="168" y="36"/>
                </a:cxn>
                <a:cxn ang="0">
                  <a:pos x="180" y="18"/>
                </a:cxn>
                <a:cxn ang="0">
                  <a:pos x="198" y="12"/>
                </a:cxn>
                <a:cxn ang="0">
                  <a:pos x="204" y="0"/>
                </a:cxn>
              </a:cxnLst>
              <a:rect l="0" t="0" r="r" b="b"/>
              <a:pathLst>
                <a:path w="354" h="300">
                  <a:moveTo>
                    <a:pt x="204" y="0"/>
                  </a:moveTo>
                  <a:lnTo>
                    <a:pt x="228" y="0"/>
                  </a:lnTo>
                  <a:lnTo>
                    <a:pt x="240" y="12"/>
                  </a:lnTo>
                  <a:lnTo>
                    <a:pt x="252" y="6"/>
                  </a:lnTo>
                  <a:lnTo>
                    <a:pt x="276" y="18"/>
                  </a:lnTo>
                  <a:lnTo>
                    <a:pt x="294" y="12"/>
                  </a:lnTo>
                  <a:lnTo>
                    <a:pt x="330" y="36"/>
                  </a:lnTo>
                  <a:lnTo>
                    <a:pt x="354" y="90"/>
                  </a:lnTo>
                  <a:lnTo>
                    <a:pt x="354" y="120"/>
                  </a:lnTo>
                  <a:lnTo>
                    <a:pt x="330" y="144"/>
                  </a:lnTo>
                  <a:lnTo>
                    <a:pt x="300" y="156"/>
                  </a:lnTo>
                  <a:lnTo>
                    <a:pt x="306" y="174"/>
                  </a:lnTo>
                  <a:lnTo>
                    <a:pt x="318" y="186"/>
                  </a:lnTo>
                  <a:lnTo>
                    <a:pt x="312" y="204"/>
                  </a:lnTo>
                  <a:lnTo>
                    <a:pt x="282" y="222"/>
                  </a:lnTo>
                  <a:lnTo>
                    <a:pt x="264" y="216"/>
                  </a:lnTo>
                  <a:lnTo>
                    <a:pt x="234" y="222"/>
                  </a:lnTo>
                  <a:lnTo>
                    <a:pt x="216" y="234"/>
                  </a:lnTo>
                  <a:lnTo>
                    <a:pt x="192" y="240"/>
                  </a:lnTo>
                  <a:lnTo>
                    <a:pt x="168" y="288"/>
                  </a:lnTo>
                  <a:lnTo>
                    <a:pt x="156" y="300"/>
                  </a:lnTo>
                  <a:lnTo>
                    <a:pt x="132" y="300"/>
                  </a:lnTo>
                  <a:lnTo>
                    <a:pt x="96" y="288"/>
                  </a:lnTo>
                  <a:lnTo>
                    <a:pt x="78" y="270"/>
                  </a:lnTo>
                  <a:lnTo>
                    <a:pt x="54" y="252"/>
                  </a:lnTo>
                  <a:lnTo>
                    <a:pt x="54" y="222"/>
                  </a:lnTo>
                  <a:lnTo>
                    <a:pt x="36" y="204"/>
                  </a:lnTo>
                  <a:lnTo>
                    <a:pt x="30" y="192"/>
                  </a:lnTo>
                  <a:lnTo>
                    <a:pt x="12" y="174"/>
                  </a:lnTo>
                  <a:lnTo>
                    <a:pt x="0" y="150"/>
                  </a:lnTo>
                  <a:lnTo>
                    <a:pt x="24" y="132"/>
                  </a:lnTo>
                  <a:lnTo>
                    <a:pt x="60" y="108"/>
                  </a:lnTo>
                  <a:lnTo>
                    <a:pt x="78" y="72"/>
                  </a:lnTo>
                  <a:lnTo>
                    <a:pt x="108" y="42"/>
                  </a:lnTo>
                  <a:lnTo>
                    <a:pt x="168" y="36"/>
                  </a:lnTo>
                  <a:lnTo>
                    <a:pt x="180" y="18"/>
                  </a:lnTo>
                  <a:lnTo>
                    <a:pt x="198" y="12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9" name="Freeform 159">
              <a:extLst>
                <a:ext uri="{FF2B5EF4-FFF2-40B4-BE49-F238E27FC236}">
                  <a16:creationId xmlns:a16="http://schemas.microsoft.com/office/drawing/2014/main" id="{9B5AC73C-D7BF-4708-9B18-1D5BF197DA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31774" y="5353979"/>
              <a:ext cx="970691" cy="941784"/>
            </a:xfrm>
            <a:custGeom>
              <a:avLst/>
              <a:gdLst/>
              <a:ahLst/>
              <a:cxnLst>
                <a:cxn ang="0">
                  <a:pos x="4236" y="5412"/>
                </a:cxn>
                <a:cxn ang="0">
                  <a:pos x="4674" y="5454"/>
                </a:cxn>
                <a:cxn ang="0">
                  <a:pos x="4536" y="5910"/>
                </a:cxn>
                <a:cxn ang="0">
                  <a:pos x="4302" y="6060"/>
                </a:cxn>
                <a:cxn ang="0">
                  <a:pos x="4140" y="5724"/>
                </a:cxn>
                <a:cxn ang="0">
                  <a:pos x="4224" y="5400"/>
                </a:cxn>
                <a:cxn ang="0">
                  <a:pos x="4194" y="5328"/>
                </a:cxn>
                <a:cxn ang="0">
                  <a:pos x="4110" y="5238"/>
                </a:cxn>
                <a:cxn ang="0">
                  <a:pos x="3438" y="4302"/>
                </a:cxn>
                <a:cxn ang="0">
                  <a:pos x="3426" y="4254"/>
                </a:cxn>
                <a:cxn ang="0">
                  <a:pos x="6180" y="2472"/>
                </a:cxn>
                <a:cxn ang="0">
                  <a:pos x="5958" y="2166"/>
                </a:cxn>
                <a:cxn ang="0">
                  <a:pos x="5328" y="1260"/>
                </a:cxn>
                <a:cxn ang="0">
                  <a:pos x="3924" y="858"/>
                </a:cxn>
                <a:cxn ang="0">
                  <a:pos x="3912" y="552"/>
                </a:cxn>
                <a:cxn ang="0">
                  <a:pos x="3852" y="564"/>
                </a:cxn>
                <a:cxn ang="0">
                  <a:pos x="3804" y="246"/>
                </a:cxn>
                <a:cxn ang="0">
                  <a:pos x="2928" y="210"/>
                </a:cxn>
                <a:cxn ang="0">
                  <a:pos x="3126" y="222"/>
                </a:cxn>
                <a:cxn ang="0">
                  <a:pos x="3318" y="132"/>
                </a:cxn>
                <a:cxn ang="0">
                  <a:pos x="4974" y="552"/>
                </a:cxn>
                <a:cxn ang="0">
                  <a:pos x="5214" y="930"/>
                </a:cxn>
                <a:cxn ang="0">
                  <a:pos x="5490" y="1470"/>
                </a:cxn>
                <a:cxn ang="0">
                  <a:pos x="5700" y="1758"/>
                </a:cxn>
                <a:cxn ang="0">
                  <a:pos x="5898" y="1944"/>
                </a:cxn>
                <a:cxn ang="0">
                  <a:pos x="6126" y="2388"/>
                </a:cxn>
                <a:cxn ang="0">
                  <a:pos x="6186" y="2994"/>
                </a:cxn>
                <a:cxn ang="0">
                  <a:pos x="5856" y="3738"/>
                </a:cxn>
                <a:cxn ang="0">
                  <a:pos x="5436" y="4278"/>
                </a:cxn>
                <a:cxn ang="0">
                  <a:pos x="4752" y="4860"/>
                </a:cxn>
                <a:cxn ang="0">
                  <a:pos x="4488" y="5034"/>
                </a:cxn>
                <a:cxn ang="0">
                  <a:pos x="4314" y="4884"/>
                </a:cxn>
                <a:cxn ang="0">
                  <a:pos x="3774" y="4788"/>
                </a:cxn>
                <a:cxn ang="0">
                  <a:pos x="3630" y="4248"/>
                </a:cxn>
                <a:cxn ang="0">
                  <a:pos x="3342" y="4152"/>
                </a:cxn>
                <a:cxn ang="0">
                  <a:pos x="3468" y="3858"/>
                </a:cxn>
                <a:cxn ang="0">
                  <a:pos x="3108" y="4026"/>
                </a:cxn>
                <a:cxn ang="0">
                  <a:pos x="2940" y="3588"/>
                </a:cxn>
                <a:cxn ang="0">
                  <a:pos x="2148" y="3516"/>
                </a:cxn>
                <a:cxn ang="0">
                  <a:pos x="1344" y="3822"/>
                </a:cxn>
                <a:cxn ang="0">
                  <a:pos x="822" y="3810"/>
                </a:cxn>
                <a:cxn ang="0">
                  <a:pos x="306" y="3990"/>
                </a:cxn>
                <a:cxn ang="0">
                  <a:pos x="222" y="3558"/>
                </a:cxn>
                <a:cxn ang="0">
                  <a:pos x="54" y="2478"/>
                </a:cxn>
                <a:cxn ang="0">
                  <a:pos x="186" y="2370"/>
                </a:cxn>
                <a:cxn ang="0">
                  <a:pos x="366" y="1734"/>
                </a:cxn>
                <a:cxn ang="0">
                  <a:pos x="1098" y="1482"/>
                </a:cxn>
                <a:cxn ang="0">
                  <a:pos x="1632" y="1032"/>
                </a:cxn>
                <a:cxn ang="0">
                  <a:pos x="1842" y="960"/>
                </a:cxn>
                <a:cxn ang="0">
                  <a:pos x="1974" y="810"/>
                </a:cxn>
                <a:cxn ang="0">
                  <a:pos x="2190" y="660"/>
                </a:cxn>
                <a:cxn ang="0">
                  <a:pos x="2454" y="576"/>
                </a:cxn>
                <a:cxn ang="0">
                  <a:pos x="2616" y="720"/>
                </a:cxn>
                <a:cxn ang="0">
                  <a:pos x="2820" y="666"/>
                </a:cxn>
                <a:cxn ang="0">
                  <a:pos x="2982" y="384"/>
                </a:cxn>
                <a:cxn ang="0">
                  <a:pos x="3258" y="192"/>
                </a:cxn>
                <a:cxn ang="0">
                  <a:pos x="3510" y="264"/>
                </a:cxn>
                <a:cxn ang="0">
                  <a:pos x="3780" y="324"/>
                </a:cxn>
                <a:cxn ang="0">
                  <a:pos x="3876" y="414"/>
                </a:cxn>
                <a:cxn ang="0">
                  <a:pos x="3780" y="774"/>
                </a:cxn>
                <a:cxn ang="0">
                  <a:pos x="4254" y="1092"/>
                </a:cxn>
                <a:cxn ang="0">
                  <a:pos x="4668" y="636"/>
                </a:cxn>
                <a:cxn ang="0">
                  <a:pos x="4788" y="150"/>
                </a:cxn>
              </a:cxnLst>
              <a:rect l="0" t="0" r="r" b="b"/>
              <a:pathLst>
                <a:path w="6246" h="6060">
                  <a:moveTo>
                    <a:pt x="4392" y="5964"/>
                  </a:moveTo>
                  <a:lnTo>
                    <a:pt x="4398" y="5982"/>
                  </a:lnTo>
                  <a:lnTo>
                    <a:pt x="4386" y="6000"/>
                  </a:lnTo>
                  <a:lnTo>
                    <a:pt x="4374" y="6036"/>
                  </a:lnTo>
                  <a:lnTo>
                    <a:pt x="4356" y="6030"/>
                  </a:lnTo>
                  <a:lnTo>
                    <a:pt x="4380" y="5994"/>
                  </a:lnTo>
                  <a:lnTo>
                    <a:pt x="4380" y="5970"/>
                  </a:lnTo>
                  <a:lnTo>
                    <a:pt x="4392" y="5964"/>
                  </a:lnTo>
                  <a:close/>
                  <a:moveTo>
                    <a:pt x="4554" y="5850"/>
                  </a:moveTo>
                  <a:lnTo>
                    <a:pt x="4572" y="5868"/>
                  </a:lnTo>
                  <a:lnTo>
                    <a:pt x="4554" y="5874"/>
                  </a:lnTo>
                  <a:lnTo>
                    <a:pt x="4554" y="5850"/>
                  </a:lnTo>
                  <a:close/>
                  <a:moveTo>
                    <a:pt x="4728" y="5400"/>
                  </a:moveTo>
                  <a:lnTo>
                    <a:pt x="4716" y="5424"/>
                  </a:lnTo>
                  <a:lnTo>
                    <a:pt x="4704" y="5406"/>
                  </a:lnTo>
                  <a:lnTo>
                    <a:pt x="4728" y="5400"/>
                  </a:lnTo>
                  <a:close/>
                  <a:moveTo>
                    <a:pt x="4176" y="5382"/>
                  </a:moveTo>
                  <a:lnTo>
                    <a:pt x="4206" y="5400"/>
                  </a:lnTo>
                  <a:lnTo>
                    <a:pt x="4236" y="5412"/>
                  </a:lnTo>
                  <a:lnTo>
                    <a:pt x="4260" y="5430"/>
                  </a:lnTo>
                  <a:lnTo>
                    <a:pt x="4260" y="5418"/>
                  </a:lnTo>
                  <a:lnTo>
                    <a:pt x="4278" y="5400"/>
                  </a:lnTo>
                  <a:lnTo>
                    <a:pt x="4272" y="5442"/>
                  </a:lnTo>
                  <a:lnTo>
                    <a:pt x="4326" y="5472"/>
                  </a:lnTo>
                  <a:lnTo>
                    <a:pt x="4368" y="5502"/>
                  </a:lnTo>
                  <a:lnTo>
                    <a:pt x="4398" y="5520"/>
                  </a:lnTo>
                  <a:lnTo>
                    <a:pt x="4416" y="5508"/>
                  </a:lnTo>
                  <a:lnTo>
                    <a:pt x="4446" y="5508"/>
                  </a:lnTo>
                  <a:lnTo>
                    <a:pt x="4470" y="5526"/>
                  </a:lnTo>
                  <a:lnTo>
                    <a:pt x="4470" y="5502"/>
                  </a:lnTo>
                  <a:lnTo>
                    <a:pt x="4488" y="5490"/>
                  </a:lnTo>
                  <a:lnTo>
                    <a:pt x="4584" y="5496"/>
                  </a:lnTo>
                  <a:lnTo>
                    <a:pt x="4596" y="5484"/>
                  </a:lnTo>
                  <a:lnTo>
                    <a:pt x="4620" y="5472"/>
                  </a:lnTo>
                  <a:lnTo>
                    <a:pt x="4638" y="5472"/>
                  </a:lnTo>
                  <a:lnTo>
                    <a:pt x="4644" y="5478"/>
                  </a:lnTo>
                  <a:lnTo>
                    <a:pt x="4662" y="5454"/>
                  </a:lnTo>
                  <a:lnTo>
                    <a:pt x="4674" y="5454"/>
                  </a:lnTo>
                  <a:lnTo>
                    <a:pt x="4710" y="5478"/>
                  </a:lnTo>
                  <a:lnTo>
                    <a:pt x="4686" y="5574"/>
                  </a:lnTo>
                  <a:lnTo>
                    <a:pt x="4662" y="5604"/>
                  </a:lnTo>
                  <a:lnTo>
                    <a:pt x="4662" y="5652"/>
                  </a:lnTo>
                  <a:lnTo>
                    <a:pt x="4638" y="5682"/>
                  </a:lnTo>
                  <a:lnTo>
                    <a:pt x="4644" y="5718"/>
                  </a:lnTo>
                  <a:lnTo>
                    <a:pt x="4638" y="5730"/>
                  </a:lnTo>
                  <a:lnTo>
                    <a:pt x="4638" y="5754"/>
                  </a:lnTo>
                  <a:lnTo>
                    <a:pt x="4626" y="5784"/>
                  </a:lnTo>
                  <a:lnTo>
                    <a:pt x="4620" y="5766"/>
                  </a:lnTo>
                  <a:lnTo>
                    <a:pt x="4608" y="5724"/>
                  </a:lnTo>
                  <a:lnTo>
                    <a:pt x="4590" y="5754"/>
                  </a:lnTo>
                  <a:lnTo>
                    <a:pt x="4572" y="5766"/>
                  </a:lnTo>
                  <a:lnTo>
                    <a:pt x="4566" y="5826"/>
                  </a:lnTo>
                  <a:lnTo>
                    <a:pt x="4554" y="5838"/>
                  </a:lnTo>
                  <a:lnTo>
                    <a:pt x="4530" y="5838"/>
                  </a:lnTo>
                  <a:lnTo>
                    <a:pt x="4530" y="5868"/>
                  </a:lnTo>
                  <a:lnTo>
                    <a:pt x="4512" y="5892"/>
                  </a:lnTo>
                  <a:lnTo>
                    <a:pt x="4536" y="5910"/>
                  </a:lnTo>
                  <a:lnTo>
                    <a:pt x="4536" y="5922"/>
                  </a:lnTo>
                  <a:lnTo>
                    <a:pt x="4500" y="5970"/>
                  </a:lnTo>
                  <a:lnTo>
                    <a:pt x="4488" y="5964"/>
                  </a:lnTo>
                  <a:lnTo>
                    <a:pt x="4458" y="5976"/>
                  </a:lnTo>
                  <a:lnTo>
                    <a:pt x="4458" y="5940"/>
                  </a:lnTo>
                  <a:lnTo>
                    <a:pt x="4488" y="5946"/>
                  </a:lnTo>
                  <a:lnTo>
                    <a:pt x="4494" y="5928"/>
                  </a:lnTo>
                  <a:lnTo>
                    <a:pt x="4476" y="5910"/>
                  </a:lnTo>
                  <a:lnTo>
                    <a:pt x="4452" y="5916"/>
                  </a:lnTo>
                  <a:lnTo>
                    <a:pt x="4434" y="5940"/>
                  </a:lnTo>
                  <a:lnTo>
                    <a:pt x="4416" y="5934"/>
                  </a:lnTo>
                  <a:lnTo>
                    <a:pt x="4416" y="5904"/>
                  </a:lnTo>
                  <a:lnTo>
                    <a:pt x="4404" y="5934"/>
                  </a:lnTo>
                  <a:lnTo>
                    <a:pt x="4374" y="5952"/>
                  </a:lnTo>
                  <a:lnTo>
                    <a:pt x="4368" y="5970"/>
                  </a:lnTo>
                  <a:lnTo>
                    <a:pt x="4344" y="5952"/>
                  </a:lnTo>
                  <a:lnTo>
                    <a:pt x="4332" y="5994"/>
                  </a:lnTo>
                  <a:lnTo>
                    <a:pt x="4326" y="6024"/>
                  </a:lnTo>
                  <a:lnTo>
                    <a:pt x="4302" y="6060"/>
                  </a:lnTo>
                  <a:lnTo>
                    <a:pt x="4278" y="6060"/>
                  </a:lnTo>
                  <a:lnTo>
                    <a:pt x="4260" y="6036"/>
                  </a:lnTo>
                  <a:lnTo>
                    <a:pt x="4260" y="6012"/>
                  </a:lnTo>
                  <a:lnTo>
                    <a:pt x="4236" y="6042"/>
                  </a:lnTo>
                  <a:lnTo>
                    <a:pt x="4212" y="6024"/>
                  </a:lnTo>
                  <a:lnTo>
                    <a:pt x="4188" y="6030"/>
                  </a:lnTo>
                  <a:lnTo>
                    <a:pt x="4182" y="6030"/>
                  </a:lnTo>
                  <a:lnTo>
                    <a:pt x="4176" y="6024"/>
                  </a:lnTo>
                  <a:lnTo>
                    <a:pt x="4176" y="5994"/>
                  </a:lnTo>
                  <a:lnTo>
                    <a:pt x="4194" y="5976"/>
                  </a:lnTo>
                  <a:lnTo>
                    <a:pt x="4164" y="5964"/>
                  </a:lnTo>
                  <a:lnTo>
                    <a:pt x="4158" y="5928"/>
                  </a:lnTo>
                  <a:lnTo>
                    <a:pt x="4164" y="5922"/>
                  </a:lnTo>
                  <a:lnTo>
                    <a:pt x="4146" y="5910"/>
                  </a:lnTo>
                  <a:lnTo>
                    <a:pt x="4146" y="5832"/>
                  </a:lnTo>
                  <a:lnTo>
                    <a:pt x="4152" y="5814"/>
                  </a:lnTo>
                  <a:lnTo>
                    <a:pt x="4134" y="5802"/>
                  </a:lnTo>
                  <a:lnTo>
                    <a:pt x="4128" y="5748"/>
                  </a:lnTo>
                  <a:lnTo>
                    <a:pt x="4140" y="5724"/>
                  </a:lnTo>
                  <a:lnTo>
                    <a:pt x="4170" y="5748"/>
                  </a:lnTo>
                  <a:lnTo>
                    <a:pt x="4200" y="5754"/>
                  </a:lnTo>
                  <a:lnTo>
                    <a:pt x="4170" y="5724"/>
                  </a:lnTo>
                  <a:lnTo>
                    <a:pt x="4170" y="5706"/>
                  </a:lnTo>
                  <a:lnTo>
                    <a:pt x="4158" y="5700"/>
                  </a:lnTo>
                  <a:lnTo>
                    <a:pt x="4164" y="5664"/>
                  </a:lnTo>
                  <a:lnTo>
                    <a:pt x="4158" y="5610"/>
                  </a:lnTo>
                  <a:lnTo>
                    <a:pt x="4152" y="5550"/>
                  </a:lnTo>
                  <a:lnTo>
                    <a:pt x="4164" y="5514"/>
                  </a:lnTo>
                  <a:lnTo>
                    <a:pt x="4158" y="5460"/>
                  </a:lnTo>
                  <a:lnTo>
                    <a:pt x="4158" y="5430"/>
                  </a:lnTo>
                  <a:lnTo>
                    <a:pt x="4164" y="5424"/>
                  </a:lnTo>
                  <a:lnTo>
                    <a:pt x="4164" y="5394"/>
                  </a:lnTo>
                  <a:lnTo>
                    <a:pt x="4176" y="5382"/>
                  </a:lnTo>
                  <a:close/>
                  <a:moveTo>
                    <a:pt x="4218" y="5376"/>
                  </a:moveTo>
                  <a:lnTo>
                    <a:pt x="4236" y="5376"/>
                  </a:lnTo>
                  <a:lnTo>
                    <a:pt x="4254" y="5394"/>
                  </a:lnTo>
                  <a:lnTo>
                    <a:pt x="4242" y="5406"/>
                  </a:lnTo>
                  <a:lnTo>
                    <a:pt x="4224" y="5400"/>
                  </a:lnTo>
                  <a:lnTo>
                    <a:pt x="4218" y="5376"/>
                  </a:lnTo>
                  <a:close/>
                  <a:moveTo>
                    <a:pt x="4704" y="5346"/>
                  </a:moveTo>
                  <a:lnTo>
                    <a:pt x="4740" y="5346"/>
                  </a:lnTo>
                  <a:lnTo>
                    <a:pt x="4776" y="5370"/>
                  </a:lnTo>
                  <a:lnTo>
                    <a:pt x="4770" y="5388"/>
                  </a:lnTo>
                  <a:lnTo>
                    <a:pt x="4746" y="5376"/>
                  </a:lnTo>
                  <a:lnTo>
                    <a:pt x="4698" y="5376"/>
                  </a:lnTo>
                  <a:lnTo>
                    <a:pt x="4692" y="5358"/>
                  </a:lnTo>
                  <a:lnTo>
                    <a:pt x="4704" y="5346"/>
                  </a:lnTo>
                  <a:close/>
                  <a:moveTo>
                    <a:pt x="4248" y="5322"/>
                  </a:moveTo>
                  <a:lnTo>
                    <a:pt x="4248" y="5346"/>
                  </a:lnTo>
                  <a:lnTo>
                    <a:pt x="4230" y="5346"/>
                  </a:lnTo>
                  <a:lnTo>
                    <a:pt x="4230" y="5328"/>
                  </a:lnTo>
                  <a:lnTo>
                    <a:pt x="4248" y="5322"/>
                  </a:lnTo>
                  <a:close/>
                  <a:moveTo>
                    <a:pt x="4218" y="5316"/>
                  </a:moveTo>
                  <a:lnTo>
                    <a:pt x="4218" y="5340"/>
                  </a:lnTo>
                  <a:lnTo>
                    <a:pt x="4206" y="5358"/>
                  </a:lnTo>
                  <a:lnTo>
                    <a:pt x="4188" y="5346"/>
                  </a:lnTo>
                  <a:lnTo>
                    <a:pt x="4194" y="5328"/>
                  </a:lnTo>
                  <a:lnTo>
                    <a:pt x="4218" y="5316"/>
                  </a:lnTo>
                  <a:close/>
                  <a:moveTo>
                    <a:pt x="4722" y="5238"/>
                  </a:moveTo>
                  <a:lnTo>
                    <a:pt x="4776" y="5280"/>
                  </a:lnTo>
                  <a:lnTo>
                    <a:pt x="4776" y="5304"/>
                  </a:lnTo>
                  <a:lnTo>
                    <a:pt x="4716" y="5328"/>
                  </a:lnTo>
                  <a:lnTo>
                    <a:pt x="4710" y="5310"/>
                  </a:lnTo>
                  <a:lnTo>
                    <a:pt x="4698" y="5292"/>
                  </a:lnTo>
                  <a:lnTo>
                    <a:pt x="4710" y="5268"/>
                  </a:lnTo>
                  <a:lnTo>
                    <a:pt x="4704" y="5244"/>
                  </a:lnTo>
                  <a:lnTo>
                    <a:pt x="4722" y="5238"/>
                  </a:lnTo>
                  <a:close/>
                  <a:moveTo>
                    <a:pt x="4158" y="5130"/>
                  </a:moveTo>
                  <a:lnTo>
                    <a:pt x="4176" y="5148"/>
                  </a:lnTo>
                  <a:lnTo>
                    <a:pt x="4170" y="5184"/>
                  </a:lnTo>
                  <a:lnTo>
                    <a:pt x="4182" y="5208"/>
                  </a:lnTo>
                  <a:lnTo>
                    <a:pt x="4158" y="5232"/>
                  </a:lnTo>
                  <a:lnTo>
                    <a:pt x="4152" y="5250"/>
                  </a:lnTo>
                  <a:lnTo>
                    <a:pt x="4128" y="5268"/>
                  </a:lnTo>
                  <a:lnTo>
                    <a:pt x="4104" y="5256"/>
                  </a:lnTo>
                  <a:lnTo>
                    <a:pt x="4110" y="5238"/>
                  </a:lnTo>
                  <a:lnTo>
                    <a:pt x="4104" y="5214"/>
                  </a:lnTo>
                  <a:lnTo>
                    <a:pt x="4122" y="5190"/>
                  </a:lnTo>
                  <a:lnTo>
                    <a:pt x="4122" y="5166"/>
                  </a:lnTo>
                  <a:lnTo>
                    <a:pt x="4140" y="5142"/>
                  </a:lnTo>
                  <a:lnTo>
                    <a:pt x="4158" y="5130"/>
                  </a:lnTo>
                  <a:close/>
                  <a:moveTo>
                    <a:pt x="4608" y="5004"/>
                  </a:moveTo>
                  <a:lnTo>
                    <a:pt x="4602" y="5016"/>
                  </a:lnTo>
                  <a:lnTo>
                    <a:pt x="4584" y="5010"/>
                  </a:lnTo>
                  <a:lnTo>
                    <a:pt x="4608" y="5004"/>
                  </a:lnTo>
                  <a:close/>
                  <a:moveTo>
                    <a:pt x="4446" y="4908"/>
                  </a:moveTo>
                  <a:lnTo>
                    <a:pt x="4452" y="4920"/>
                  </a:lnTo>
                  <a:lnTo>
                    <a:pt x="4446" y="4932"/>
                  </a:lnTo>
                  <a:lnTo>
                    <a:pt x="4428" y="4914"/>
                  </a:lnTo>
                  <a:lnTo>
                    <a:pt x="4446" y="4908"/>
                  </a:lnTo>
                  <a:close/>
                  <a:moveTo>
                    <a:pt x="3426" y="4254"/>
                  </a:moveTo>
                  <a:lnTo>
                    <a:pt x="3420" y="4278"/>
                  </a:lnTo>
                  <a:lnTo>
                    <a:pt x="3426" y="4290"/>
                  </a:lnTo>
                  <a:lnTo>
                    <a:pt x="3444" y="4290"/>
                  </a:lnTo>
                  <a:lnTo>
                    <a:pt x="3438" y="4302"/>
                  </a:lnTo>
                  <a:lnTo>
                    <a:pt x="3462" y="4302"/>
                  </a:lnTo>
                  <a:lnTo>
                    <a:pt x="3480" y="4296"/>
                  </a:lnTo>
                  <a:lnTo>
                    <a:pt x="3498" y="4308"/>
                  </a:lnTo>
                  <a:lnTo>
                    <a:pt x="3480" y="4320"/>
                  </a:lnTo>
                  <a:lnTo>
                    <a:pt x="3426" y="4314"/>
                  </a:lnTo>
                  <a:lnTo>
                    <a:pt x="3414" y="4326"/>
                  </a:lnTo>
                  <a:lnTo>
                    <a:pt x="3396" y="4326"/>
                  </a:lnTo>
                  <a:lnTo>
                    <a:pt x="3396" y="4338"/>
                  </a:lnTo>
                  <a:lnTo>
                    <a:pt x="3378" y="4338"/>
                  </a:lnTo>
                  <a:lnTo>
                    <a:pt x="3366" y="4320"/>
                  </a:lnTo>
                  <a:lnTo>
                    <a:pt x="3348" y="4332"/>
                  </a:lnTo>
                  <a:lnTo>
                    <a:pt x="3324" y="4326"/>
                  </a:lnTo>
                  <a:lnTo>
                    <a:pt x="3276" y="4326"/>
                  </a:lnTo>
                  <a:lnTo>
                    <a:pt x="3252" y="4314"/>
                  </a:lnTo>
                  <a:lnTo>
                    <a:pt x="3258" y="4296"/>
                  </a:lnTo>
                  <a:lnTo>
                    <a:pt x="3294" y="4278"/>
                  </a:lnTo>
                  <a:lnTo>
                    <a:pt x="3372" y="4260"/>
                  </a:lnTo>
                  <a:lnTo>
                    <a:pt x="3402" y="4260"/>
                  </a:lnTo>
                  <a:lnTo>
                    <a:pt x="3426" y="4254"/>
                  </a:lnTo>
                  <a:close/>
                  <a:moveTo>
                    <a:pt x="6186" y="2838"/>
                  </a:moveTo>
                  <a:lnTo>
                    <a:pt x="6192" y="2874"/>
                  </a:lnTo>
                  <a:lnTo>
                    <a:pt x="6174" y="2892"/>
                  </a:lnTo>
                  <a:lnTo>
                    <a:pt x="6186" y="2838"/>
                  </a:lnTo>
                  <a:close/>
                  <a:moveTo>
                    <a:pt x="12" y="2364"/>
                  </a:moveTo>
                  <a:lnTo>
                    <a:pt x="30" y="2412"/>
                  </a:lnTo>
                  <a:lnTo>
                    <a:pt x="18" y="2448"/>
                  </a:lnTo>
                  <a:lnTo>
                    <a:pt x="0" y="2394"/>
                  </a:lnTo>
                  <a:lnTo>
                    <a:pt x="12" y="2364"/>
                  </a:lnTo>
                  <a:close/>
                  <a:moveTo>
                    <a:pt x="6228" y="2352"/>
                  </a:moveTo>
                  <a:lnTo>
                    <a:pt x="6240" y="2352"/>
                  </a:lnTo>
                  <a:lnTo>
                    <a:pt x="6246" y="2382"/>
                  </a:lnTo>
                  <a:lnTo>
                    <a:pt x="6240" y="2424"/>
                  </a:lnTo>
                  <a:lnTo>
                    <a:pt x="6204" y="2466"/>
                  </a:lnTo>
                  <a:lnTo>
                    <a:pt x="6198" y="2520"/>
                  </a:lnTo>
                  <a:lnTo>
                    <a:pt x="6204" y="2550"/>
                  </a:lnTo>
                  <a:lnTo>
                    <a:pt x="6192" y="2544"/>
                  </a:lnTo>
                  <a:lnTo>
                    <a:pt x="6174" y="2502"/>
                  </a:lnTo>
                  <a:lnTo>
                    <a:pt x="6180" y="2472"/>
                  </a:lnTo>
                  <a:lnTo>
                    <a:pt x="6186" y="2448"/>
                  </a:lnTo>
                  <a:lnTo>
                    <a:pt x="6210" y="2418"/>
                  </a:lnTo>
                  <a:lnTo>
                    <a:pt x="6228" y="2388"/>
                  </a:lnTo>
                  <a:lnTo>
                    <a:pt x="6216" y="2370"/>
                  </a:lnTo>
                  <a:lnTo>
                    <a:pt x="6228" y="2352"/>
                  </a:lnTo>
                  <a:close/>
                  <a:moveTo>
                    <a:pt x="18" y="2340"/>
                  </a:moveTo>
                  <a:lnTo>
                    <a:pt x="18" y="2346"/>
                  </a:lnTo>
                  <a:lnTo>
                    <a:pt x="18" y="2340"/>
                  </a:lnTo>
                  <a:close/>
                  <a:moveTo>
                    <a:pt x="30" y="2286"/>
                  </a:moveTo>
                  <a:lnTo>
                    <a:pt x="36" y="2322"/>
                  </a:lnTo>
                  <a:lnTo>
                    <a:pt x="18" y="2340"/>
                  </a:lnTo>
                  <a:lnTo>
                    <a:pt x="30" y="2286"/>
                  </a:lnTo>
                  <a:close/>
                  <a:moveTo>
                    <a:pt x="5940" y="2124"/>
                  </a:moveTo>
                  <a:lnTo>
                    <a:pt x="5952" y="2130"/>
                  </a:lnTo>
                  <a:lnTo>
                    <a:pt x="5970" y="2136"/>
                  </a:lnTo>
                  <a:lnTo>
                    <a:pt x="5970" y="2154"/>
                  </a:lnTo>
                  <a:lnTo>
                    <a:pt x="5982" y="2166"/>
                  </a:lnTo>
                  <a:lnTo>
                    <a:pt x="5976" y="2190"/>
                  </a:lnTo>
                  <a:lnTo>
                    <a:pt x="5958" y="2166"/>
                  </a:lnTo>
                  <a:lnTo>
                    <a:pt x="5934" y="2130"/>
                  </a:lnTo>
                  <a:lnTo>
                    <a:pt x="5940" y="2124"/>
                  </a:lnTo>
                  <a:close/>
                  <a:moveTo>
                    <a:pt x="5886" y="1920"/>
                  </a:moveTo>
                  <a:lnTo>
                    <a:pt x="5892" y="1932"/>
                  </a:lnTo>
                  <a:lnTo>
                    <a:pt x="5874" y="1932"/>
                  </a:lnTo>
                  <a:lnTo>
                    <a:pt x="5886" y="1920"/>
                  </a:lnTo>
                  <a:close/>
                  <a:moveTo>
                    <a:pt x="498" y="1572"/>
                  </a:moveTo>
                  <a:lnTo>
                    <a:pt x="492" y="1602"/>
                  </a:lnTo>
                  <a:lnTo>
                    <a:pt x="480" y="1620"/>
                  </a:lnTo>
                  <a:lnTo>
                    <a:pt x="468" y="1608"/>
                  </a:lnTo>
                  <a:lnTo>
                    <a:pt x="498" y="1572"/>
                  </a:lnTo>
                  <a:close/>
                  <a:moveTo>
                    <a:pt x="5328" y="1260"/>
                  </a:moveTo>
                  <a:lnTo>
                    <a:pt x="5334" y="1308"/>
                  </a:lnTo>
                  <a:lnTo>
                    <a:pt x="5322" y="1338"/>
                  </a:lnTo>
                  <a:lnTo>
                    <a:pt x="5304" y="1320"/>
                  </a:lnTo>
                  <a:lnTo>
                    <a:pt x="5316" y="1296"/>
                  </a:lnTo>
                  <a:lnTo>
                    <a:pt x="5292" y="1272"/>
                  </a:lnTo>
                  <a:lnTo>
                    <a:pt x="5322" y="1266"/>
                  </a:lnTo>
                  <a:lnTo>
                    <a:pt x="5328" y="1260"/>
                  </a:lnTo>
                  <a:close/>
                  <a:moveTo>
                    <a:pt x="4308" y="1062"/>
                  </a:moveTo>
                  <a:lnTo>
                    <a:pt x="4308" y="1074"/>
                  </a:lnTo>
                  <a:lnTo>
                    <a:pt x="4296" y="1086"/>
                  </a:lnTo>
                  <a:lnTo>
                    <a:pt x="4284" y="1074"/>
                  </a:lnTo>
                  <a:lnTo>
                    <a:pt x="4308" y="1062"/>
                  </a:lnTo>
                  <a:close/>
                  <a:moveTo>
                    <a:pt x="4296" y="972"/>
                  </a:moveTo>
                  <a:lnTo>
                    <a:pt x="4332" y="984"/>
                  </a:lnTo>
                  <a:lnTo>
                    <a:pt x="4332" y="990"/>
                  </a:lnTo>
                  <a:lnTo>
                    <a:pt x="4302" y="996"/>
                  </a:lnTo>
                  <a:lnTo>
                    <a:pt x="4278" y="1020"/>
                  </a:lnTo>
                  <a:lnTo>
                    <a:pt x="4260" y="1026"/>
                  </a:lnTo>
                  <a:lnTo>
                    <a:pt x="4248" y="1014"/>
                  </a:lnTo>
                  <a:lnTo>
                    <a:pt x="4254" y="1008"/>
                  </a:lnTo>
                  <a:lnTo>
                    <a:pt x="4254" y="996"/>
                  </a:lnTo>
                  <a:lnTo>
                    <a:pt x="4296" y="972"/>
                  </a:lnTo>
                  <a:close/>
                  <a:moveTo>
                    <a:pt x="3936" y="840"/>
                  </a:moveTo>
                  <a:lnTo>
                    <a:pt x="3954" y="858"/>
                  </a:lnTo>
                  <a:lnTo>
                    <a:pt x="3936" y="876"/>
                  </a:lnTo>
                  <a:lnTo>
                    <a:pt x="3924" y="858"/>
                  </a:lnTo>
                  <a:lnTo>
                    <a:pt x="3936" y="840"/>
                  </a:lnTo>
                  <a:close/>
                  <a:moveTo>
                    <a:pt x="1962" y="822"/>
                  </a:moveTo>
                  <a:lnTo>
                    <a:pt x="1974" y="840"/>
                  </a:lnTo>
                  <a:lnTo>
                    <a:pt x="1980" y="870"/>
                  </a:lnTo>
                  <a:lnTo>
                    <a:pt x="1962" y="864"/>
                  </a:lnTo>
                  <a:lnTo>
                    <a:pt x="1962" y="822"/>
                  </a:lnTo>
                  <a:close/>
                  <a:moveTo>
                    <a:pt x="1986" y="762"/>
                  </a:moveTo>
                  <a:lnTo>
                    <a:pt x="2010" y="786"/>
                  </a:lnTo>
                  <a:lnTo>
                    <a:pt x="1980" y="792"/>
                  </a:lnTo>
                  <a:lnTo>
                    <a:pt x="1974" y="774"/>
                  </a:lnTo>
                  <a:lnTo>
                    <a:pt x="1974" y="768"/>
                  </a:lnTo>
                  <a:lnTo>
                    <a:pt x="1980" y="768"/>
                  </a:lnTo>
                  <a:lnTo>
                    <a:pt x="1986" y="762"/>
                  </a:lnTo>
                  <a:close/>
                  <a:moveTo>
                    <a:pt x="2100" y="648"/>
                  </a:moveTo>
                  <a:lnTo>
                    <a:pt x="2112" y="654"/>
                  </a:lnTo>
                  <a:lnTo>
                    <a:pt x="2106" y="666"/>
                  </a:lnTo>
                  <a:lnTo>
                    <a:pt x="2088" y="666"/>
                  </a:lnTo>
                  <a:lnTo>
                    <a:pt x="2100" y="648"/>
                  </a:lnTo>
                  <a:close/>
                  <a:moveTo>
                    <a:pt x="3912" y="552"/>
                  </a:moveTo>
                  <a:lnTo>
                    <a:pt x="3912" y="570"/>
                  </a:lnTo>
                  <a:lnTo>
                    <a:pt x="3936" y="564"/>
                  </a:lnTo>
                  <a:lnTo>
                    <a:pt x="3942" y="570"/>
                  </a:lnTo>
                  <a:lnTo>
                    <a:pt x="3912" y="594"/>
                  </a:lnTo>
                  <a:lnTo>
                    <a:pt x="3918" y="600"/>
                  </a:lnTo>
                  <a:lnTo>
                    <a:pt x="3942" y="600"/>
                  </a:lnTo>
                  <a:lnTo>
                    <a:pt x="3936" y="624"/>
                  </a:lnTo>
                  <a:lnTo>
                    <a:pt x="3894" y="618"/>
                  </a:lnTo>
                  <a:lnTo>
                    <a:pt x="3870" y="624"/>
                  </a:lnTo>
                  <a:lnTo>
                    <a:pt x="3858" y="624"/>
                  </a:lnTo>
                  <a:lnTo>
                    <a:pt x="3876" y="612"/>
                  </a:lnTo>
                  <a:lnTo>
                    <a:pt x="3864" y="582"/>
                  </a:lnTo>
                  <a:lnTo>
                    <a:pt x="3870" y="576"/>
                  </a:lnTo>
                  <a:lnTo>
                    <a:pt x="3864" y="570"/>
                  </a:lnTo>
                  <a:lnTo>
                    <a:pt x="3888" y="570"/>
                  </a:lnTo>
                  <a:lnTo>
                    <a:pt x="3894" y="558"/>
                  </a:lnTo>
                  <a:lnTo>
                    <a:pt x="3912" y="552"/>
                  </a:lnTo>
                  <a:close/>
                  <a:moveTo>
                    <a:pt x="3840" y="546"/>
                  </a:moveTo>
                  <a:lnTo>
                    <a:pt x="3852" y="564"/>
                  </a:lnTo>
                  <a:lnTo>
                    <a:pt x="3834" y="582"/>
                  </a:lnTo>
                  <a:lnTo>
                    <a:pt x="3834" y="564"/>
                  </a:lnTo>
                  <a:lnTo>
                    <a:pt x="3822" y="570"/>
                  </a:lnTo>
                  <a:lnTo>
                    <a:pt x="3822" y="558"/>
                  </a:lnTo>
                  <a:lnTo>
                    <a:pt x="3840" y="546"/>
                  </a:lnTo>
                  <a:close/>
                  <a:moveTo>
                    <a:pt x="3732" y="288"/>
                  </a:moveTo>
                  <a:lnTo>
                    <a:pt x="3738" y="294"/>
                  </a:lnTo>
                  <a:lnTo>
                    <a:pt x="3708" y="306"/>
                  </a:lnTo>
                  <a:lnTo>
                    <a:pt x="3696" y="294"/>
                  </a:lnTo>
                  <a:lnTo>
                    <a:pt x="3732" y="288"/>
                  </a:lnTo>
                  <a:close/>
                  <a:moveTo>
                    <a:pt x="3798" y="252"/>
                  </a:moveTo>
                  <a:lnTo>
                    <a:pt x="3786" y="270"/>
                  </a:lnTo>
                  <a:lnTo>
                    <a:pt x="3762" y="270"/>
                  </a:lnTo>
                  <a:lnTo>
                    <a:pt x="3744" y="288"/>
                  </a:lnTo>
                  <a:lnTo>
                    <a:pt x="3744" y="270"/>
                  </a:lnTo>
                  <a:lnTo>
                    <a:pt x="3774" y="258"/>
                  </a:lnTo>
                  <a:lnTo>
                    <a:pt x="3798" y="252"/>
                  </a:lnTo>
                  <a:close/>
                  <a:moveTo>
                    <a:pt x="3804" y="234"/>
                  </a:moveTo>
                  <a:lnTo>
                    <a:pt x="3804" y="246"/>
                  </a:lnTo>
                  <a:lnTo>
                    <a:pt x="3786" y="246"/>
                  </a:lnTo>
                  <a:lnTo>
                    <a:pt x="3804" y="234"/>
                  </a:lnTo>
                  <a:close/>
                  <a:moveTo>
                    <a:pt x="3840" y="222"/>
                  </a:moveTo>
                  <a:lnTo>
                    <a:pt x="3858" y="222"/>
                  </a:lnTo>
                  <a:lnTo>
                    <a:pt x="3846" y="228"/>
                  </a:lnTo>
                  <a:lnTo>
                    <a:pt x="3840" y="222"/>
                  </a:lnTo>
                  <a:close/>
                  <a:moveTo>
                    <a:pt x="3876" y="204"/>
                  </a:moveTo>
                  <a:lnTo>
                    <a:pt x="3882" y="216"/>
                  </a:lnTo>
                  <a:lnTo>
                    <a:pt x="3864" y="210"/>
                  </a:lnTo>
                  <a:lnTo>
                    <a:pt x="3876" y="204"/>
                  </a:lnTo>
                  <a:close/>
                  <a:moveTo>
                    <a:pt x="2952" y="174"/>
                  </a:moveTo>
                  <a:lnTo>
                    <a:pt x="2964" y="228"/>
                  </a:lnTo>
                  <a:lnTo>
                    <a:pt x="2994" y="234"/>
                  </a:lnTo>
                  <a:lnTo>
                    <a:pt x="2994" y="246"/>
                  </a:lnTo>
                  <a:lnTo>
                    <a:pt x="2964" y="234"/>
                  </a:lnTo>
                  <a:lnTo>
                    <a:pt x="2946" y="240"/>
                  </a:lnTo>
                  <a:lnTo>
                    <a:pt x="2916" y="228"/>
                  </a:lnTo>
                  <a:lnTo>
                    <a:pt x="2916" y="216"/>
                  </a:lnTo>
                  <a:lnTo>
                    <a:pt x="2928" y="210"/>
                  </a:lnTo>
                  <a:lnTo>
                    <a:pt x="2940" y="216"/>
                  </a:lnTo>
                  <a:lnTo>
                    <a:pt x="2940" y="210"/>
                  </a:lnTo>
                  <a:lnTo>
                    <a:pt x="2934" y="204"/>
                  </a:lnTo>
                  <a:lnTo>
                    <a:pt x="2934" y="186"/>
                  </a:lnTo>
                  <a:lnTo>
                    <a:pt x="2952" y="174"/>
                  </a:lnTo>
                  <a:close/>
                  <a:moveTo>
                    <a:pt x="2958" y="162"/>
                  </a:moveTo>
                  <a:lnTo>
                    <a:pt x="2970" y="162"/>
                  </a:lnTo>
                  <a:lnTo>
                    <a:pt x="2988" y="180"/>
                  </a:lnTo>
                  <a:lnTo>
                    <a:pt x="3006" y="180"/>
                  </a:lnTo>
                  <a:lnTo>
                    <a:pt x="3012" y="192"/>
                  </a:lnTo>
                  <a:lnTo>
                    <a:pt x="3030" y="198"/>
                  </a:lnTo>
                  <a:lnTo>
                    <a:pt x="3042" y="180"/>
                  </a:lnTo>
                  <a:lnTo>
                    <a:pt x="3084" y="180"/>
                  </a:lnTo>
                  <a:lnTo>
                    <a:pt x="3108" y="168"/>
                  </a:lnTo>
                  <a:lnTo>
                    <a:pt x="3120" y="168"/>
                  </a:lnTo>
                  <a:lnTo>
                    <a:pt x="3126" y="186"/>
                  </a:lnTo>
                  <a:lnTo>
                    <a:pt x="3138" y="198"/>
                  </a:lnTo>
                  <a:lnTo>
                    <a:pt x="3126" y="210"/>
                  </a:lnTo>
                  <a:lnTo>
                    <a:pt x="3126" y="222"/>
                  </a:lnTo>
                  <a:lnTo>
                    <a:pt x="3108" y="222"/>
                  </a:lnTo>
                  <a:lnTo>
                    <a:pt x="3060" y="270"/>
                  </a:lnTo>
                  <a:lnTo>
                    <a:pt x="3018" y="252"/>
                  </a:lnTo>
                  <a:lnTo>
                    <a:pt x="2970" y="204"/>
                  </a:lnTo>
                  <a:lnTo>
                    <a:pt x="2964" y="168"/>
                  </a:lnTo>
                  <a:lnTo>
                    <a:pt x="2958" y="162"/>
                  </a:lnTo>
                  <a:close/>
                  <a:moveTo>
                    <a:pt x="3936" y="138"/>
                  </a:moveTo>
                  <a:lnTo>
                    <a:pt x="3948" y="150"/>
                  </a:lnTo>
                  <a:lnTo>
                    <a:pt x="3924" y="174"/>
                  </a:lnTo>
                  <a:lnTo>
                    <a:pt x="3918" y="192"/>
                  </a:lnTo>
                  <a:lnTo>
                    <a:pt x="3894" y="186"/>
                  </a:lnTo>
                  <a:lnTo>
                    <a:pt x="3906" y="168"/>
                  </a:lnTo>
                  <a:lnTo>
                    <a:pt x="3936" y="138"/>
                  </a:lnTo>
                  <a:close/>
                  <a:moveTo>
                    <a:pt x="3318" y="132"/>
                  </a:moveTo>
                  <a:lnTo>
                    <a:pt x="3306" y="156"/>
                  </a:lnTo>
                  <a:lnTo>
                    <a:pt x="3306" y="186"/>
                  </a:lnTo>
                  <a:lnTo>
                    <a:pt x="3288" y="156"/>
                  </a:lnTo>
                  <a:lnTo>
                    <a:pt x="3294" y="138"/>
                  </a:lnTo>
                  <a:lnTo>
                    <a:pt x="3318" y="132"/>
                  </a:lnTo>
                  <a:close/>
                  <a:moveTo>
                    <a:pt x="4842" y="114"/>
                  </a:moveTo>
                  <a:lnTo>
                    <a:pt x="4842" y="132"/>
                  </a:lnTo>
                  <a:lnTo>
                    <a:pt x="4872" y="138"/>
                  </a:lnTo>
                  <a:lnTo>
                    <a:pt x="4884" y="180"/>
                  </a:lnTo>
                  <a:lnTo>
                    <a:pt x="4890" y="192"/>
                  </a:lnTo>
                  <a:lnTo>
                    <a:pt x="4878" y="258"/>
                  </a:lnTo>
                  <a:lnTo>
                    <a:pt x="4896" y="276"/>
                  </a:lnTo>
                  <a:lnTo>
                    <a:pt x="4926" y="270"/>
                  </a:lnTo>
                  <a:lnTo>
                    <a:pt x="4944" y="282"/>
                  </a:lnTo>
                  <a:lnTo>
                    <a:pt x="4926" y="300"/>
                  </a:lnTo>
                  <a:lnTo>
                    <a:pt x="4926" y="330"/>
                  </a:lnTo>
                  <a:lnTo>
                    <a:pt x="4944" y="342"/>
                  </a:lnTo>
                  <a:lnTo>
                    <a:pt x="4944" y="366"/>
                  </a:lnTo>
                  <a:lnTo>
                    <a:pt x="4968" y="396"/>
                  </a:lnTo>
                  <a:lnTo>
                    <a:pt x="4950" y="420"/>
                  </a:lnTo>
                  <a:lnTo>
                    <a:pt x="4962" y="444"/>
                  </a:lnTo>
                  <a:lnTo>
                    <a:pt x="4974" y="438"/>
                  </a:lnTo>
                  <a:lnTo>
                    <a:pt x="4986" y="498"/>
                  </a:lnTo>
                  <a:lnTo>
                    <a:pt x="4974" y="552"/>
                  </a:lnTo>
                  <a:lnTo>
                    <a:pt x="4992" y="594"/>
                  </a:lnTo>
                  <a:lnTo>
                    <a:pt x="4986" y="612"/>
                  </a:lnTo>
                  <a:lnTo>
                    <a:pt x="5022" y="660"/>
                  </a:lnTo>
                  <a:lnTo>
                    <a:pt x="5046" y="654"/>
                  </a:lnTo>
                  <a:lnTo>
                    <a:pt x="5064" y="624"/>
                  </a:lnTo>
                  <a:lnTo>
                    <a:pt x="5076" y="636"/>
                  </a:lnTo>
                  <a:lnTo>
                    <a:pt x="5112" y="618"/>
                  </a:lnTo>
                  <a:lnTo>
                    <a:pt x="5142" y="648"/>
                  </a:lnTo>
                  <a:lnTo>
                    <a:pt x="5136" y="660"/>
                  </a:lnTo>
                  <a:lnTo>
                    <a:pt x="5166" y="678"/>
                  </a:lnTo>
                  <a:lnTo>
                    <a:pt x="5220" y="726"/>
                  </a:lnTo>
                  <a:lnTo>
                    <a:pt x="5220" y="744"/>
                  </a:lnTo>
                  <a:lnTo>
                    <a:pt x="5208" y="756"/>
                  </a:lnTo>
                  <a:lnTo>
                    <a:pt x="5214" y="780"/>
                  </a:lnTo>
                  <a:lnTo>
                    <a:pt x="5208" y="804"/>
                  </a:lnTo>
                  <a:lnTo>
                    <a:pt x="5214" y="888"/>
                  </a:lnTo>
                  <a:lnTo>
                    <a:pt x="5226" y="906"/>
                  </a:lnTo>
                  <a:lnTo>
                    <a:pt x="5226" y="918"/>
                  </a:lnTo>
                  <a:lnTo>
                    <a:pt x="5214" y="930"/>
                  </a:lnTo>
                  <a:lnTo>
                    <a:pt x="5214" y="996"/>
                  </a:lnTo>
                  <a:lnTo>
                    <a:pt x="5244" y="1050"/>
                  </a:lnTo>
                  <a:lnTo>
                    <a:pt x="5268" y="1050"/>
                  </a:lnTo>
                  <a:lnTo>
                    <a:pt x="5286" y="1068"/>
                  </a:lnTo>
                  <a:lnTo>
                    <a:pt x="5274" y="1074"/>
                  </a:lnTo>
                  <a:lnTo>
                    <a:pt x="5292" y="1110"/>
                  </a:lnTo>
                  <a:lnTo>
                    <a:pt x="5310" y="1182"/>
                  </a:lnTo>
                  <a:lnTo>
                    <a:pt x="5298" y="1236"/>
                  </a:lnTo>
                  <a:lnTo>
                    <a:pt x="5280" y="1242"/>
                  </a:lnTo>
                  <a:lnTo>
                    <a:pt x="5280" y="1272"/>
                  </a:lnTo>
                  <a:lnTo>
                    <a:pt x="5298" y="1302"/>
                  </a:lnTo>
                  <a:lnTo>
                    <a:pt x="5304" y="1356"/>
                  </a:lnTo>
                  <a:lnTo>
                    <a:pt x="5334" y="1404"/>
                  </a:lnTo>
                  <a:lnTo>
                    <a:pt x="5394" y="1434"/>
                  </a:lnTo>
                  <a:lnTo>
                    <a:pt x="5412" y="1434"/>
                  </a:lnTo>
                  <a:lnTo>
                    <a:pt x="5418" y="1452"/>
                  </a:lnTo>
                  <a:lnTo>
                    <a:pt x="5448" y="1458"/>
                  </a:lnTo>
                  <a:lnTo>
                    <a:pt x="5478" y="1452"/>
                  </a:lnTo>
                  <a:lnTo>
                    <a:pt x="5490" y="1470"/>
                  </a:lnTo>
                  <a:lnTo>
                    <a:pt x="5490" y="1488"/>
                  </a:lnTo>
                  <a:lnTo>
                    <a:pt x="5460" y="1494"/>
                  </a:lnTo>
                  <a:lnTo>
                    <a:pt x="5442" y="1518"/>
                  </a:lnTo>
                  <a:lnTo>
                    <a:pt x="5460" y="1500"/>
                  </a:lnTo>
                  <a:lnTo>
                    <a:pt x="5496" y="1512"/>
                  </a:lnTo>
                  <a:lnTo>
                    <a:pt x="5508" y="1530"/>
                  </a:lnTo>
                  <a:lnTo>
                    <a:pt x="5526" y="1512"/>
                  </a:lnTo>
                  <a:lnTo>
                    <a:pt x="5550" y="1536"/>
                  </a:lnTo>
                  <a:lnTo>
                    <a:pt x="5574" y="1536"/>
                  </a:lnTo>
                  <a:lnTo>
                    <a:pt x="5604" y="1578"/>
                  </a:lnTo>
                  <a:lnTo>
                    <a:pt x="5634" y="1578"/>
                  </a:lnTo>
                  <a:lnTo>
                    <a:pt x="5646" y="1572"/>
                  </a:lnTo>
                  <a:lnTo>
                    <a:pt x="5670" y="1614"/>
                  </a:lnTo>
                  <a:lnTo>
                    <a:pt x="5670" y="1638"/>
                  </a:lnTo>
                  <a:lnTo>
                    <a:pt x="5640" y="1632"/>
                  </a:lnTo>
                  <a:lnTo>
                    <a:pt x="5646" y="1668"/>
                  </a:lnTo>
                  <a:lnTo>
                    <a:pt x="5658" y="1692"/>
                  </a:lnTo>
                  <a:lnTo>
                    <a:pt x="5706" y="1734"/>
                  </a:lnTo>
                  <a:lnTo>
                    <a:pt x="5700" y="1758"/>
                  </a:lnTo>
                  <a:lnTo>
                    <a:pt x="5724" y="1770"/>
                  </a:lnTo>
                  <a:lnTo>
                    <a:pt x="5712" y="1794"/>
                  </a:lnTo>
                  <a:lnTo>
                    <a:pt x="5742" y="1812"/>
                  </a:lnTo>
                  <a:lnTo>
                    <a:pt x="5742" y="1830"/>
                  </a:lnTo>
                  <a:lnTo>
                    <a:pt x="5730" y="1842"/>
                  </a:lnTo>
                  <a:lnTo>
                    <a:pt x="5736" y="1920"/>
                  </a:lnTo>
                  <a:lnTo>
                    <a:pt x="5748" y="1938"/>
                  </a:lnTo>
                  <a:lnTo>
                    <a:pt x="5748" y="1968"/>
                  </a:lnTo>
                  <a:lnTo>
                    <a:pt x="5766" y="1950"/>
                  </a:lnTo>
                  <a:lnTo>
                    <a:pt x="5796" y="1986"/>
                  </a:lnTo>
                  <a:lnTo>
                    <a:pt x="5784" y="1944"/>
                  </a:lnTo>
                  <a:lnTo>
                    <a:pt x="5790" y="1920"/>
                  </a:lnTo>
                  <a:lnTo>
                    <a:pt x="5790" y="1902"/>
                  </a:lnTo>
                  <a:lnTo>
                    <a:pt x="5802" y="1896"/>
                  </a:lnTo>
                  <a:lnTo>
                    <a:pt x="5820" y="1926"/>
                  </a:lnTo>
                  <a:lnTo>
                    <a:pt x="5886" y="1986"/>
                  </a:lnTo>
                  <a:lnTo>
                    <a:pt x="5898" y="1968"/>
                  </a:lnTo>
                  <a:lnTo>
                    <a:pt x="5892" y="1956"/>
                  </a:lnTo>
                  <a:lnTo>
                    <a:pt x="5898" y="1944"/>
                  </a:lnTo>
                  <a:lnTo>
                    <a:pt x="5916" y="1956"/>
                  </a:lnTo>
                  <a:lnTo>
                    <a:pt x="5910" y="1980"/>
                  </a:lnTo>
                  <a:lnTo>
                    <a:pt x="5922" y="2004"/>
                  </a:lnTo>
                  <a:lnTo>
                    <a:pt x="5916" y="2046"/>
                  </a:lnTo>
                  <a:lnTo>
                    <a:pt x="5886" y="2076"/>
                  </a:lnTo>
                  <a:lnTo>
                    <a:pt x="5904" y="2112"/>
                  </a:lnTo>
                  <a:lnTo>
                    <a:pt x="5898" y="2130"/>
                  </a:lnTo>
                  <a:lnTo>
                    <a:pt x="5916" y="2148"/>
                  </a:lnTo>
                  <a:lnTo>
                    <a:pt x="5952" y="2178"/>
                  </a:lnTo>
                  <a:lnTo>
                    <a:pt x="5958" y="2196"/>
                  </a:lnTo>
                  <a:lnTo>
                    <a:pt x="5970" y="2202"/>
                  </a:lnTo>
                  <a:lnTo>
                    <a:pt x="5976" y="2238"/>
                  </a:lnTo>
                  <a:lnTo>
                    <a:pt x="5994" y="2256"/>
                  </a:lnTo>
                  <a:lnTo>
                    <a:pt x="6018" y="2244"/>
                  </a:lnTo>
                  <a:lnTo>
                    <a:pt x="6042" y="2250"/>
                  </a:lnTo>
                  <a:lnTo>
                    <a:pt x="6060" y="2280"/>
                  </a:lnTo>
                  <a:lnTo>
                    <a:pt x="6066" y="2322"/>
                  </a:lnTo>
                  <a:lnTo>
                    <a:pt x="6090" y="2358"/>
                  </a:lnTo>
                  <a:lnTo>
                    <a:pt x="6126" y="2388"/>
                  </a:lnTo>
                  <a:lnTo>
                    <a:pt x="6126" y="2418"/>
                  </a:lnTo>
                  <a:lnTo>
                    <a:pt x="6138" y="2448"/>
                  </a:lnTo>
                  <a:lnTo>
                    <a:pt x="6168" y="2460"/>
                  </a:lnTo>
                  <a:lnTo>
                    <a:pt x="6156" y="2490"/>
                  </a:lnTo>
                  <a:lnTo>
                    <a:pt x="6168" y="2490"/>
                  </a:lnTo>
                  <a:lnTo>
                    <a:pt x="6168" y="2550"/>
                  </a:lnTo>
                  <a:lnTo>
                    <a:pt x="6174" y="2574"/>
                  </a:lnTo>
                  <a:lnTo>
                    <a:pt x="6186" y="2592"/>
                  </a:lnTo>
                  <a:lnTo>
                    <a:pt x="6168" y="2616"/>
                  </a:lnTo>
                  <a:lnTo>
                    <a:pt x="6174" y="2700"/>
                  </a:lnTo>
                  <a:lnTo>
                    <a:pt x="6174" y="2712"/>
                  </a:lnTo>
                  <a:lnTo>
                    <a:pt x="6144" y="2754"/>
                  </a:lnTo>
                  <a:lnTo>
                    <a:pt x="6144" y="2784"/>
                  </a:lnTo>
                  <a:lnTo>
                    <a:pt x="6132" y="2802"/>
                  </a:lnTo>
                  <a:lnTo>
                    <a:pt x="6138" y="2826"/>
                  </a:lnTo>
                  <a:lnTo>
                    <a:pt x="6144" y="2844"/>
                  </a:lnTo>
                  <a:lnTo>
                    <a:pt x="6168" y="2898"/>
                  </a:lnTo>
                  <a:lnTo>
                    <a:pt x="6162" y="2928"/>
                  </a:lnTo>
                  <a:lnTo>
                    <a:pt x="6186" y="2994"/>
                  </a:lnTo>
                  <a:lnTo>
                    <a:pt x="6162" y="3024"/>
                  </a:lnTo>
                  <a:lnTo>
                    <a:pt x="6174" y="3066"/>
                  </a:lnTo>
                  <a:lnTo>
                    <a:pt x="6156" y="3102"/>
                  </a:lnTo>
                  <a:lnTo>
                    <a:pt x="6114" y="3132"/>
                  </a:lnTo>
                  <a:lnTo>
                    <a:pt x="6090" y="3198"/>
                  </a:lnTo>
                  <a:lnTo>
                    <a:pt x="6090" y="3234"/>
                  </a:lnTo>
                  <a:lnTo>
                    <a:pt x="6036" y="3324"/>
                  </a:lnTo>
                  <a:lnTo>
                    <a:pt x="6024" y="3372"/>
                  </a:lnTo>
                  <a:lnTo>
                    <a:pt x="5982" y="3462"/>
                  </a:lnTo>
                  <a:lnTo>
                    <a:pt x="5976" y="3480"/>
                  </a:lnTo>
                  <a:lnTo>
                    <a:pt x="5988" y="3498"/>
                  </a:lnTo>
                  <a:lnTo>
                    <a:pt x="5970" y="3540"/>
                  </a:lnTo>
                  <a:lnTo>
                    <a:pt x="5976" y="3564"/>
                  </a:lnTo>
                  <a:lnTo>
                    <a:pt x="5940" y="3618"/>
                  </a:lnTo>
                  <a:lnTo>
                    <a:pt x="5910" y="3630"/>
                  </a:lnTo>
                  <a:lnTo>
                    <a:pt x="5904" y="3660"/>
                  </a:lnTo>
                  <a:lnTo>
                    <a:pt x="5856" y="3696"/>
                  </a:lnTo>
                  <a:lnTo>
                    <a:pt x="5850" y="3720"/>
                  </a:lnTo>
                  <a:lnTo>
                    <a:pt x="5856" y="3738"/>
                  </a:lnTo>
                  <a:lnTo>
                    <a:pt x="5844" y="3774"/>
                  </a:lnTo>
                  <a:lnTo>
                    <a:pt x="5796" y="3804"/>
                  </a:lnTo>
                  <a:lnTo>
                    <a:pt x="5742" y="3804"/>
                  </a:lnTo>
                  <a:lnTo>
                    <a:pt x="5730" y="3822"/>
                  </a:lnTo>
                  <a:lnTo>
                    <a:pt x="5778" y="3822"/>
                  </a:lnTo>
                  <a:lnTo>
                    <a:pt x="5748" y="3834"/>
                  </a:lnTo>
                  <a:lnTo>
                    <a:pt x="5706" y="3846"/>
                  </a:lnTo>
                  <a:lnTo>
                    <a:pt x="5682" y="3888"/>
                  </a:lnTo>
                  <a:lnTo>
                    <a:pt x="5658" y="3906"/>
                  </a:lnTo>
                  <a:lnTo>
                    <a:pt x="5628" y="3954"/>
                  </a:lnTo>
                  <a:lnTo>
                    <a:pt x="5580" y="3972"/>
                  </a:lnTo>
                  <a:lnTo>
                    <a:pt x="5598" y="3990"/>
                  </a:lnTo>
                  <a:lnTo>
                    <a:pt x="5574" y="4044"/>
                  </a:lnTo>
                  <a:lnTo>
                    <a:pt x="5550" y="4056"/>
                  </a:lnTo>
                  <a:lnTo>
                    <a:pt x="5550" y="4086"/>
                  </a:lnTo>
                  <a:lnTo>
                    <a:pt x="5514" y="4116"/>
                  </a:lnTo>
                  <a:lnTo>
                    <a:pt x="5490" y="4176"/>
                  </a:lnTo>
                  <a:lnTo>
                    <a:pt x="5454" y="4224"/>
                  </a:lnTo>
                  <a:lnTo>
                    <a:pt x="5436" y="4278"/>
                  </a:lnTo>
                  <a:lnTo>
                    <a:pt x="5412" y="4284"/>
                  </a:lnTo>
                  <a:lnTo>
                    <a:pt x="5322" y="4386"/>
                  </a:lnTo>
                  <a:lnTo>
                    <a:pt x="5322" y="4416"/>
                  </a:lnTo>
                  <a:lnTo>
                    <a:pt x="5292" y="4428"/>
                  </a:lnTo>
                  <a:lnTo>
                    <a:pt x="5280" y="4482"/>
                  </a:lnTo>
                  <a:lnTo>
                    <a:pt x="5256" y="4518"/>
                  </a:lnTo>
                  <a:lnTo>
                    <a:pt x="5256" y="4596"/>
                  </a:lnTo>
                  <a:lnTo>
                    <a:pt x="5202" y="4644"/>
                  </a:lnTo>
                  <a:lnTo>
                    <a:pt x="5208" y="4674"/>
                  </a:lnTo>
                  <a:lnTo>
                    <a:pt x="5220" y="4728"/>
                  </a:lnTo>
                  <a:lnTo>
                    <a:pt x="5190" y="4776"/>
                  </a:lnTo>
                  <a:lnTo>
                    <a:pt x="5160" y="4794"/>
                  </a:lnTo>
                  <a:lnTo>
                    <a:pt x="5136" y="4794"/>
                  </a:lnTo>
                  <a:lnTo>
                    <a:pt x="5136" y="4818"/>
                  </a:lnTo>
                  <a:lnTo>
                    <a:pt x="5094" y="4842"/>
                  </a:lnTo>
                  <a:lnTo>
                    <a:pt x="4998" y="4824"/>
                  </a:lnTo>
                  <a:lnTo>
                    <a:pt x="4878" y="4842"/>
                  </a:lnTo>
                  <a:lnTo>
                    <a:pt x="4824" y="4860"/>
                  </a:lnTo>
                  <a:lnTo>
                    <a:pt x="4752" y="4860"/>
                  </a:lnTo>
                  <a:lnTo>
                    <a:pt x="4782" y="4872"/>
                  </a:lnTo>
                  <a:lnTo>
                    <a:pt x="4776" y="4878"/>
                  </a:lnTo>
                  <a:lnTo>
                    <a:pt x="4788" y="4872"/>
                  </a:lnTo>
                  <a:lnTo>
                    <a:pt x="4812" y="4872"/>
                  </a:lnTo>
                  <a:lnTo>
                    <a:pt x="4770" y="4908"/>
                  </a:lnTo>
                  <a:lnTo>
                    <a:pt x="4692" y="4950"/>
                  </a:lnTo>
                  <a:lnTo>
                    <a:pt x="4650" y="4998"/>
                  </a:lnTo>
                  <a:lnTo>
                    <a:pt x="4644" y="5010"/>
                  </a:lnTo>
                  <a:lnTo>
                    <a:pt x="4632" y="4998"/>
                  </a:lnTo>
                  <a:lnTo>
                    <a:pt x="4554" y="4998"/>
                  </a:lnTo>
                  <a:lnTo>
                    <a:pt x="4536" y="5016"/>
                  </a:lnTo>
                  <a:lnTo>
                    <a:pt x="4542" y="5028"/>
                  </a:lnTo>
                  <a:lnTo>
                    <a:pt x="4566" y="5016"/>
                  </a:lnTo>
                  <a:lnTo>
                    <a:pt x="4572" y="5052"/>
                  </a:lnTo>
                  <a:lnTo>
                    <a:pt x="4548" y="5088"/>
                  </a:lnTo>
                  <a:lnTo>
                    <a:pt x="4524" y="5058"/>
                  </a:lnTo>
                  <a:lnTo>
                    <a:pt x="4524" y="5028"/>
                  </a:lnTo>
                  <a:lnTo>
                    <a:pt x="4506" y="5028"/>
                  </a:lnTo>
                  <a:lnTo>
                    <a:pt x="4488" y="5034"/>
                  </a:lnTo>
                  <a:lnTo>
                    <a:pt x="4482" y="4986"/>
                  </a:lnTo>
                  <a:lnTo>
                    <a:pt x="4440" y="4944"/>
                  </a:lnTo>
                  <a:lnTo>
                    <a:pt x="4464" y="4920"/>
                  </a:lnTo>
                  <a:lnTo>
                    <a:pt x="4482" y="4920"/>
                  </a:lnTo>
                  <a:lnTo>
                    <a:pt x="4488" y="4896"/>
                  </a:lnTo>
                  <a:lnTo>
                    <a:pt x="4452" y="4878"/>
                  </a:lnTo>
                  <a:lnTo>
                    <a:pt x="4428" y="4896"/>
                  </a:lnTo>
                  <a:lnTo>
                    <a:pt x="4404" y="4920"/>
                  </a:lnTo>
                  <a:lnTo>
                    <a:pt x="4386" y="4914"/>
                  </a:lnTo>
                  <a:lnTo>
                    <a:pt x="4374" y="4890"/>
                  </a:lnTo>
                  <a:lnTo>
                    <a:pt x="4434" y="4860"/>
                  </a:lnTo>
                  <a:lnTo>
                    <a:pt x="4434" y="4830"/>
                  </a:lnTo>
                  <a:lnTo>
                    <a:pt x="4386" y="4794"/>
                  </a:lnTo>
                  <a:lnTo>
                    <a:pt x="4326" y="4830"/>
                  </a:lnTo>
                  <a:lnTo>
                    <a:pt x="4314" y="4848"/>
                  </a:lnTo>
                  <a:lnTo>
                    <a:pt x="4350" y="4860"/>
                  </a:lnTo>
                  <a:lnTo>
                    <a:pt x="4356" y="4872"/>
                  </a:lnTo>
                  <a:lnTo>
                    <a:pt x="4344" y="4884"/>
                  </a:lnTo>
                  <a:lnTo>
                    <a:pt x="4314" y="4884"/>
                  </a:lnTo>
                  <a:lnTo>
                    <a:pt x="4278" y="4920"/>
                  </a:lnTo>
                  <a:lnTo>
                    <a:pt x="4236" y="4920"/>
                  </a:lnTo>
                  <a:lnTo>
                    <a:pt x="4218" y="4944"/>
                  </a:lnTo>
                  <a:lnTo>
                    <a:pt x="4158" y="4968"/>
                  </a:lnTo>
                  <a:lnTo>
                    <a:pt x="4152" y="4986"/>
                  </a:lnTo>
                  <a:lnTo>
                    <a:pt x="4128" y="4986"/>
                  </a:lnTo>
                  <a:lnTo>
                    <a:pt x="4098" y="4950"/>
                  </a:lnTo>
                  <a:lnTo>
                    <a:pt x="4062" y="4944"/>
                  </a:lnTo>
                  <a:lnTo>
                    <a:pt x="4062" y="4914"/>
                  </a:lnTo>
                  <a:lnTo>
                    <a:pt x="4020" y="4884"/>
                  </a:lnTo>
                  <a:lnTo>
                    <a:pt x="3984" y="4878"/>
                  </a:lnTo>
                  <a:lnTo>
                    <a:pt x="3954" y="4842"/>
                  </a:lnTo>
                  <a:lnTo>
                    <a:pt x="3912" y="4830"/>
                  </a:lnTo>
                  <a:lnTo>
                    <a:pt x="3894" y="4836"/>
                  </a:lnTo>
                  <a:lnTo>
                    <a:pt x="3888" y="4848"/>
                  </a:lnTo>
                  <a:lnTo>
                    <a:pt x="3858" y="4848"/>
                  </a:lnTo>
                  <a:lnTo>
                    <a:pt x="3840" y="4818"/>
                  </a:lnTo>
                  <a:lnTo>
                    <a:pt x="3816" y="4794"/>
                  </a:lnTo>
                  <a:lnTo>
                    <a:pt x="3774" y="4788"/>
                  </a:lnTo>
                  <a:lnTo>
                    <a:pt x="3720" y="4722"/>
                  </a:lnTo>
                  <a:lnTo>
                    <a:pt x="3708" y="4674"/>
                  </a:lnTo>
                  <a:lnTo>
                    <a:pt x="3684" y="4638"/>
                  </a:lnTo>
                  <a:lnTo>
                    <a:pt x="3660" y="4620"/>
                  </a:lnTo>
                  <a:lnTo>
                    <a:pt x="3666" y="4566"/>
                  </a:lnTo>
                  <a:lnTo>
                    <a:pt x="3660" y="4554"/>
                  </a:lnTo>
                  <a:lnTo>
                    <a:pt x="3696" y="4512"/>
                  </a:lnTo>
                  <a:lnTo>
                    <a:pt x="3702" y="4452"/>
                  </a:lnTo>
                  <a:lnTo>
                    <a:pt x="3702" y="4398"/>
                  </a:lnTo>
                  <a:lnTo>
                    <a:pt x="3684" y="4356"/>
                  </a:lnTo>
                  <a:lnTo>
                    <a:pt x="3672" y="4326"/>
                  </a:lnTo>
                  <a:lnTo>
                    <a:pt x="3642" y="4290"/>
                  </a:lnTo>
                  <a:lnTo>
                    <a:pt x="3648" y="4272"/>
                  </a:lnTo>
                  <a:lnTo>
                    <a:pt x="3678" y="4278"/>
                  </a:lnTo>
                  <a:lnTo>
                    <a:pt x="3690" y="4254"/>
                  </a:lnTo>
                  <a:lnTo>
                    <a:pt x="3708" y="4230"/>
                  </a:lnTo>
                  <a:lnTo>
                    <a:pt x="3690" y="4230"/>
                  </a:lnTo>
                  <a:lnTo>
                    <a:pt x="3660" y="4224"/>
                  </a:lnTo>
                  <a:lnTo>
                    <a:pt x="3630" y="4248"/>
                  </a:lnTo>
                  <a:lnTo>
                    <a:pt x="3606" y="4254"/>
                  </a:lnTo>
                  <a:lnTo>
                    <a:pt x="3588" y="4272"/>
                  </a:lnTo>
                  <a:lnTo>
                    <a:pt x="3510" y="4272"/>
                  </a:lnTo>
                  <a:lnTo>
                    <a:pt x="3498" y="4254"/>
                  </a:lnTo>
                  <a:lnTo>
                    <a:pt x="3558" y="4236"/>
                  </a:lnTo>
                  <a:lnTo>
                    <a:pt x="3594" y="4176"/>
                  </a:lnTo>
                  <a:lnTo>
                    <a:pt x="3588" y="4110"/>
                  </a:lnTo>
                  <a:lnTo>
                    <a:pt x="3600" y="4104"/>
                  </a:lnTo>
                  <a:lnTo>
                    <a:pt x="3582" y="4068"/>
                  </a:lnTo>
                  <a:lnTo>
                    <a:pt x="3582" y="4002"/>
                  </a:lnTo>
                  <a:lnTo>
                    <a:pt x="3570" y="3990"/>
                  </a:lnTo>
                  <a:lnTo>
                    <a:pt x="3528" y="4026"/>
                  </a:lnTo>
                  <a:lnTo>
                    <a:pt x="3516" y="4098"/>
                  </a:lnTo>
                  <a:lnTo>
                    <a:pt x="3462" y="4176"/>
                  </a:lnTo>
                  <a:lnTo>
                    <a:pt x="3414" y="4158"/>
                  </a:lnTo>
                  <a:lnTo>
                    <a:pt x="3366" y="4176"/>
                  </a:lnTo>
                  <a:lnTo>
                    <a:pt x="3324" y="4188"/>
                  </a:lnTo>
                  <a:lnTo>
                    <a:pt x="3324" y="4176"/>
                  </a:lnTo>
                  <a:lnTo>
                    <a:pt x="3342" y="4152"/>
                  </a:lnTo>
                  <a:lnTo>
                    <a:pt x="3354" y="4110"/>
                  </a:lnTo>
                  <a:lnTo>
                    <a:pt x="3426" y="4122"/>
                  </a:lnTo>
                  <a:lnTo>
                    <a:pt x="3456" y="4050"/>
                  </a:lnTo>
                  <a:lnTo>
                    <a:pt x="3444" y="4038"/>
                  </a:lnTo>
                  <a:lnTo>
                    <a:pt x="3480" y="3990"/>
                  </a:lnTo>
                  <a:lnTo>
                    <a:pt x="3480" y="3960"/>
                  </a:lnTo>
                  <a:lnTo>
                    <a:pt x="3498" y="3936"/>
                  </a:lnTo>
                  <a:lnTo>
                    <a:pt x="3504" y="3906"/>
                  </a:lnTo>
                  <a:lnTo>
                    <a:pt x="3570" y="3870"/>
                  </a:lnTo>
                  <a:lnTo>
                    <a:pt x="3582" y="3798"/>
                  </a:lnTo>
                  <a:lnTo>
                    <a:pt x="3600" y="3780"/>
                  </a:lnTo>
                  <a:lnTo>
                    <a:pt x="3600" y="3708"/>
                  </a:lnTo>
                  <a:lnTo>
                    <a:pt x="3576" y="3666"/>
                  </a:lnTo>
                  <a:lnTo>
                    <a:pt x="3570" y="3702"/>
                  </a:lnTo>
                  <a:lnTo>
                    <a:pt x="3582" y="3732"/>
                  </a:lnTo>
                  <a:lnTo>
                    <a:pt x="3564" y="3756"/>
                  </a:lnTo>
                  <a:lnTo>
                    <a:pt x="3522" y="3762"/>
                  </a:lnTo>
                  <a:lnTo>
                    <a:pt x="3480" y="3822"/>
                  </a:lnTo>
                  <a:lnTo>
                    <a:pt x="3468" y="3858"/>
                  </a:lnTo>
                  <a:lnTo>
                    <a:pt x="3420" y="3882"/>
                  </a:lnTo>
                  <a:lnTo>
                    <a:pt x="3402" y="3882"/>
                  </a:lnTo>
                  <a:lnTo>
                    <a:pt x="3396" y="3900"/>
                  </a:lnTo>
                  <a:lnTo>
                    <a:pt x="3330" y="3930"/>
                  </a:lnTo>
                  <a:lnTo>
                    <a:pt x="3306" y="3960"/>
                  </a:lnTo>
                  <a:lnTo>
                    <a:pt x="3294" y="3984"/>
                  </a:lnTo>
                  <a:lnTo>
                    <a:pt x="3270" y="3996"/>
                  </a:lnTo>
                  <a:lnTo>
                    <a:pt x="3258" y="4020"/>
                  </a:lnTo>
                  <a:lnTo>
                    <a:pt x="3234" y="4020"/>
                  </a:lnTo>
                  <a:lnTo>
                    <a:pt x="3216" y="4050"/>
                  </a:lnTo>
                  <a:lnTo>
                    <a:pt x="3198" y="4068"/>
                  </a:lnTo>
                  <a:lnTo>
                    <a:pt x="3216" y="4086"/>
                  </a:lnTo>
                  <a:lnTo>
                    <a:pt x="3210" y="4110"/>
                  </a:lnTo>
                  <a:lnTo>
                    <a:pt x="3186" y="4092"/>
                  </a:lnTo>
                  <a:lnTo>
                    <a:pt x="3162" y="4104"/>
                  </a:lnTo>
                  <a:lnTo>
                    <a:pt x="3150" y="4074"/>
                  </a:lnTo>
                  <a:lnTo>
                    <a:pt x="3126" y="4062"/>
                  </a:lnTo>
                  <a:lnTo>
                    <a:pt x="3102" y="4032"/>
                  </a:lnTo>
                  <a:lnTo>
                    <a:pt x="3108" y="4026"/>
                  </a:lnTo>
                  <a:lnTo>
                    <a:pt x="3126" y="4038"/>
                  </a:lnTo>
                  <a:lnTo>
                    <a:pt x="3144" y="4014"/>
                  </a:lnTo>
                  <a:lnTo>
                    <a:pt x="3150" y="3978"/>
                  </a:lnTo>
                  <a:lnTo>
                    <a:pt x="3132" y="3960"/>
                  </a:lnTo>
                  <a:lnTo>
                    <a:pt x="3144" y="3930"/>
                  </a:lnTo>
                  <a:lnTo>
                    <a:pt x="3114" y="3864"/>
                  </a:lnTo>
                  <a:lnTo>
                    <a:pt x="3120" y="3834"/>
                  </a:lnTo>
                  <a:lnTo>
                    <a:pt x="3108" y="3798"/>
                  </a:lnTo>
                  <a:lnTo>
                    <a:pt x="3078" y="3768"/>
                  </a:lnTo>
                  <a:lnTo>
                    <a:pt x="3048" y="3762"/>
                  </a:lnTo>
                  <a:lnTo>
                    <a:pt x="3018" y="3708"/>
                  </a:lnTo>
                  <a:lnTo>
                    <a:pt x="3024" y="3690"/>
                  </a:lnTo>
                  <a:lnTo>
                    <a:pt x="3054" y="3690"/>
                  </a:lnTo>
                  <a:lnTo>
                    <a:pt x="3060" y="3672"/>
                  </a:lnTo>
                  <a:lnTo>
                    <a:pt x="3036" y="3648"/>
                  </a:lnTo>
                  <a:lnTo>
                    <a:pt x="3018" y="3648"/>
                  </a:lnTo>
                  <a:lnTo>
                    <a:pt x="3024" y="3624"/>
                  </a:lnTo>
                  <a:lnTo>
                    <a:pt x="2958" y="3576"/>
                  </a:lnTo>
                  <a:lnTo>
                    <a:pt x="2940" y="3588"/>
                  </a:lnTo>
                  <a:lnTo>
                    <a:pt x="2898" y="3582"/>
                  </a:lnTo>
                  <a:lnTo>
                    <a:pt x="2868" y="3546"/>
                  </a:lnTo>
                  <a:lnTo>
                    <a:pt x="2838" y="3540"/>
                  </a:lnTo>
                  <a:lnTo>
                    <a:pt x="2820" y="3546"/>
                  </a:lnTo>
                  <a:lnTo>
                    <a:pt x="2808" y="3534"/>
                  </a:lnTo>
                  <a:lnTo>
                    <a:pt x="2790" y="3540"/>
                  </a:lnTo>
                  <a:lnTo>
                    <a:pt x="2766" y="3552"/>
                  </a:lnTo>
                  <a:lnTo>
                    <a:pt x="2742" y="3546"/>
                  </a:lnTo>
                  <a:lnTo>
                    <a:pt x="2706" y="3492"/>
                  </a:lnTo>
                  <a:lnTo>
                    <a:pt x="2658" y="3450"/>
                  </a:lnTo>
                  <a:lnTo>
                    <a:pt x="2622" y="3444"/>
                  </a:lnTo>
                  <a:lnTo>
                    <a:pt x="2574" y="3462"/>
                  </a:lnTo>
                  <a:lnTo>
                    <a:pt x="2538" y="3462"/>
                  </a:lnTo>
                  <a:lnTo>
                    <a:pt x="2484" y="3444"/>
                  </a:lnTo>
                  <a:lnTo>
                    <a:pt x="2316" y="3456"/>
                  </a:lnTo>
                  <a:lnTo>
                    <a:pt x="2250" y="3462"/>
                  </a:lnTo>
                  <a:lnTo>
                    <a:pt x="2208" y="3492"/>
                  </a:lnTo>
                  <a:lnTo>
                    <a:pt x="2184" y="3492"/>
                  </a:lnTo>
                  <a:lnTo>
                    <a:pt x="2148" y="3516"/>
                  </a:lnTo>
                  <a:lnTo>
                    <a:pt x="2094" y="3522"/>
                  </a:lnTo>
                  <a:lnTo>
                    <a:pt x="2010" y="3552"/>
                  </a:lnTo>
                  <a:lnTo>
                    <a:pt x="1950" y="3552"/>
                  </a:lnTo>
                  <a:lnTo>
                    <a:pt x="1920" y="3558"/>
                  </a:lnTo>
                  <a:lnTo>
                    <a:pt x="1878" y="3558"/>
                  </a:lnTo>
                  <a:lnTo>
                    <a:pt x="1836" y="3540"/>
                  </a:lnTo>
                  <a:lnTo>
                    <a:pt x="1782" y="3540"/>
                  </a:lnTo>
                  <a:lnTo>
                    <a:pt x="1758" y="3546"/>
                  </a:lnTo>
                  <a:lnTo>
                    <a:pt x="1710" y="3588"/>
                  </a:lnTo>
                  <a:lnTo>
                    <a:pt x="1632" y="3636"/>
                  </a:lnTo>
                  <a:lnTo>
                    <a:pt x="1566" y="3654"/>
                  </a:lnTo>
                  <a:lnTo>
                    <a:pt x="1548" y="3642"/>
                  </a:lnTo>
                  <a:lnTo>
                    <a:pt x="1506" y="3654"/>
                  </a:lnTo>
                  <a:lnTo>
                    <a:pt x="1470" y="3684"/>
                  </a:lnTo>
                  <a:lnTo>
                    <a:pt x="1452" y="3732"/>
                  </a:lnTo>
                  <a:lnTo>
                    <a:pt x="1416" y="3762"/>
                  </a:lnTo>
                  <a:lnTo>
                    <a:pt x="1404" y="3768"/>
                  </a:lnTo>
                  <a:lnTo>
                    <a:pt x="1386" y="3798"/>
                  </a:lnTo>
                  <a:lnTo>
                    <a:pt x="1344" y="3822"/>
                  </a:lnTo>
                  <a:lnTo>
                    <a:pt x="1314" y="3816"/>
                  </a:lnTo>
                  <a:lnTo>
                    <a:pt x="1278" y="3846"/>
                  </a:lnTo>
                  <a:lnTo>
                    <a:pt x="1266" y="3840"/>
                  </a:lnTo>
                  <a:lnTo>
                    <a:pt x="1272" y="3816"/>
                  </a:lnTo>
                  <a:lnTo>
                    <a:pt x="1212" y="3816"/>
                  </a:lnTo>
                  <a:lnTo>
                    <a:pt x="1188" y="3834"/>
                  </a:lnTo>
                  <a:lnTo>
                    <a:pt x="1170" y="3816"/>
                  </a:lnTo>
                  <a:lnTo>
                    <a:pt x="1146" y="3828"/>
                  </a:lnTo>
                  <a:lnTo>
                    <a:pt x="1128" y="3828"/>
                  </a:lnTo>
                  <a:lnTo>
                    <a:pt x="1116" y="3798"/>
                  </a:lnTo>
                  <a:lnTo>
                    <a:pt x="1086" y="3810"/>
                  </a:lnTo>
                  <a:lnTo>
                    <a:pt x="1062" y="3810"/>
                  </a:lnTo>
                  <a:lnTo>
                    <a:pt x="1050" y="3798"/>
                  </a:lnTo>
                  <a:lnTo>
                    <a:pt x="996" y="3810"/>
                  </a:lnTo>
                  <a:lnTo>
                    <a:pt x="984" y="3798"/>
                  </a:lnTo>
                  <a:lnTo>
                    <a:pt x="900" y="3810"/>
                  </a:lnTo>
                  <a:lnTo>
                    <a:pt x="876" y="3828"/>
                  </a:lnTo>
                  <a:lnTo>
                    <a:pt x="852" y="3816"/>
                  </a:lnTo>
                  <a:lnTo>
                    <a:pt x="822" y="3810"/>
                  </a:lnTo>
                  <a:lnTo>
                    <a:pt x="738" y="3858"/>
                  </a:lnTo>
                  <a:lnTo>
                    <a:pt x="726" y="3894"/>
                  </a:lnTo>
                  <a:lnTo>
                    <a:pt x="714" y="3900"/>
                  </a:lnTo>
                  <a:lnTo>
                    <a:pt x="702" y="3894"/>
                  </a:lnTo>
                  <a:lnTo>
                    <a:pt x="678" y="3924"/>
                  </a:lnTo>
                  <a:lnTo>
                    <a:pt x="654" y="3906"/>
                  </a:lnTo>
                  <a:lnTo>
                    <a:pt x="630" y="3906"/>
                  </a:lnTo>
                  <a:lnTo>
                    <a:pt x="600" y="3918"/>
                  </a:lnTo>
                  <a:lnTo>
                    <a:pt x="600" y="3942"/>
                  </a:lnTo>
                  <a:lnTo>
                    <a:pt x="552" y="3936"/>
                  </a:lnTo>
                  <a:lnTo>
                    <a:pt x="528" y="3972"/>
                  </a:lnTo>
                  <a:lnTo>
                    <a:pt x="504" y="3978"/>
                  </a:lnTo>
                  <a:lnTo>
                    <a:pt x="504" y="3990"/>
                  </a:lnTo>
                  <a:lnTo>
                    <a:pt x="420" y="4002"/>
                  </a:lnTo>
                  <a:lnTo>
                    <a:pt x="408" y="3996"/>
                  </a:lnTo>
                  <a:lnTo>
                    <a:pt x="390" y="4008"/>
                  </a:lnTo>
                  <a:lnTo>
                    <a:pt x="384" y="3990"/>
                  </a:lnTo>
                  <a:lnTo>
                    <a:pt x="342" y="3996"/>
                  </a:lnTo>
                  <a:lnTo>
                    <a:pt x="306" y="3990"/>
                  </a:lnTo>
                  <a:lnTo>
                    <a:pt x="300" y="3984"/>
                  </a:lnTo>
                  <a:lnTo>
                    <a:pt x="282" y="3984"/>
                  </a:lnTo>
                  <a:lnTo>
                    <a:pt x="240" y="3978"/>
                  </a:lnTo>
                  <a:lnTo>
                    <a:pt x="222" y="3960"/>
                  </a:lnTo>
                  <a:lnTo>
                    <a:pt x="186" y="3954"/>
                  </a:lnTo>
                  <a:lnTo>
                    <a:pt x="174" y="3942"/>
                  </a:lnTo>
                  <a:lnTo>
                    <a:pt x="180" y="3924"/>
                  </a:lnTo>
                  <a:lnTo>
                    <a:pt x="114" y="3864"/>
                  </a:lnTo>
                  <a:lnTo>
                    <a:pt x="90" y="3858"/>
                  </a:lnTo>
                  <a:lnTo>
                    <a:pt x="66" y="3846"/>
                  </a:lnTo>
                  <a:lnTo>
                    <a:pt x="66" y="3756"/>
                  </a:lnTo>
                  <a:lnTo>
                    <a:pt x="102" y="3702"/>
                  </a:lnTo>
                  <a:lnTo>
                    <a:pt x="126" y="3720"/>
                  </a:lnTo>
                  <a:lnTo>
                    <a:pt x="174" y="3690"/>
                  </a:lnTo>
                  <a:lnTo>
                    <a:pt x="174" y="3654"/>
                  </a:lnTo>
                  <a:lnTo>
                    <a:pt x="198" y="3636"/>
                  </a:lnTo>
                  <a:lnTo>
                    <a:pt x="204" y="3600"/>
                  </a:lnTo>
                  <a:lnTo>
                    <a:pt x="198" y="3582"/>
                  </a:lnTo>
                  <a:lnTo>
                    <a:pt x="222" y="3558"/>
                  </a:lnTo>
                  <a:lnTo>
                    <a:pt x="228" y="3498"/>
                  </a:lnTo>
                  <a:lnTo>
                    <a:pt x="240" y="3462"/>
                  </a:lnTo>
                  <a:lnTo>
                    <a:pt x="228" y="3444"/>
                  </a:lnTo>
                  <a:lnTo>
                    <a:pt x="258" y="3426"/>
                  </a:lnTo>
                  <a:lnTo>
                    <a:pt x="252" y="3390"/>
                  </a:lnTo>
                  <a:lnTo>
                    <a:pt x="222" y="3324"/>
                  </a:lnTo>
                  <a:lnTo>
                    <a:pt x="222" y="3276"/>
                  </a:lnTo>
                  <a:lnTo>
                    <a:pt x="204" y="3234"/>
                  </a:lnTo>
                  <a:lnTo>
                    <a:pt x="216" y="3210"/>
                  </a:lnTo>
                  <a:lnTo>
                    <a:pt x="210" y="3054"/>
                  </a:lnTo>
                  <a:lnTo>
                    <a:pt x="222" y="3018"/>
                  </a:lnTo>
                  <a:lnTo>
                    <a:pt x="180" y="2916"/>
                  </a:lnTo>
                  <a:lnTo>
                    <a:pt x="162" y="2838"/>
                  </a:lnTo>
                  <a:lnTo>
                    <a:pt x="138" y="2808"/>
                  </a:lnTo>
                  <a:lnTo>
                    <a:pt x="144" y="2670"/>
                  </a:lnTo>
                  <a:lnTo>
                    <a:pt x="114" y="2592"/>
                  </a:lnTo>
                  <a:lnTo>
                    <a:pt x="60" y="2532"/>
                  </a:lnTo>
                  <a:lnTo>
                    <a:pt x="36" y="2484"/>
                  </a:lnTo>
                  <a:lnTo>
                    <a:pt x="54" y="2478"/>
                  </a:lnTo>
                  <a:lnTo>
                    <a:pt x="66" y="2454"/>
                  </a:lnTo>
                  <a:lnTo>
                    <a:pt x="72" y="2502"/>
                  </a:lnTo>
                  <a:lnTo>
                    <a:pt x="108" y="2544"/>
                  </a:lnTo>
                  <a:lnTo>
                    <a:pt x="150" y="2538"/>
                  </a:lnTo>
                  <a:lnTo>
                    <a:pt x="120" y="2484"/>
                  </a:lnTo>
                  <a:lnTo>
                    <a:pt x="78" y="2448"/>
                  </a:lnTo>
                  <a:lnTo>
                    <a:pt x="72" y="2388"/>
                  </a:lnTo>
                  <a:lnTo>
                    <a:pt x="96" y="2358"/>
                  </a:lnTo>
                  <a:lnTo>
                    <a:pt x="126" y="2418"/>
                  </a:lnTo>
                  <a:lnTo>
                    <a:pt x="120" y="2460"/>
                  </a:lnTo>
                  <a:lnTo>
                    <a:pt x="132" y="2472"/>
                  </a:lnTo>
                  <a:lnTo>
                    <a:pt x="150" y="2448"/>
                  </a:lnTo>
                  <a:lnTo>
                    <a:pt x="156" y="2496"/>
                  </a:lnTo>
                  <a:lnTo>
                    <a:pt x="168" y="2514"/>
                  </a:lnTo>
                  <a:lnTo>
                    <a:pt x="198" y="2502"/>
                  </a:lnTo>
                  <a:lnTo>
                    <a:pt x="186" y="2466"/>
                  </a:lnTo>
                  <a:lnTo>
                    <a:pt x="210" y="2430"/>
                  </a:lnTo>
                  <a:lnTo>
                    <a:pt x="186" y="2406"/>
                  </a:lnTo>
                  <a:lnTo>
                    <a:pt x="186" y="2370"/>
                  </a:lnTo>
                  <a:lnTo>
                    <a:pt x="132" y="2292"/>
                  </a:lnTo>
                  <a:lnTo>
                    <a:pt x="138" y="2226"/>
                  </a:lnTo>
                  <a:lnTo>
                    <a:pt x="120" y="2178"/>
                  </a:lnTo>
                  <a:lnTo>
                    <a:pt x="144" y="2088"/>
                  </a:lnTo>
                  <a:lnTo>
                    <a:pt x="204" y="2016"/>
                  </a:lnTo>
                  <a:lnTo>
                    <a:pt x="204" y="1956"/>
                  </a:lnTo>
                  <a:lnTo>
                    <a:pt x="216" y="1920"/>
                  </a:lnTo>
                  <a:lnTo>
                    <a:pt x="198" y="1878"/>
                  </a:lnTo>
                  <a:lnTo>
                    <a:pt x="228" y="1818"/>
                  </a:lnTo>
                  <a:lnTo>
                    <a:pt x="240" y="1776"/>
                  </a:lnTo>
                  <a:lnTo>
                    <a:pt x="294" y="1740"/>
                  </a:lnTo>
                  <a:lnTo>
                    <a:pt x="294" y="1770"/>
                  </a:lnTo>
                  <a:lnTo>
                    <a:pt x="276" y="1800"/>
                  </a:lnTo>
                  <a:lnTo>
                    <a:pt x="282" y="1824"/>
                  </a:lnTo>
                  <a:lnTo>
                    <a:pt x="270" y="1842"/>
                  </a:lnTo>
                  <a:lnTo>
                    <a:pt x="294" y="1854"/>
                  </a:lnTo>
                  <a:lnTo>
                    <a:pt x="330" y="1830"/>
                  </a:lnTo>
                  <a:lnTo>
                    <a:pt x="330" y="1782"/>
                  </a:lnTo>
                  <a:lnTo>
                    <a:pt x="366" y="1734"/>
                  </a:lnTo>
                  <a:lnTo>
                    <a:pt x="456" y="1710"/>
                  </a:lnTo>
                  <a:lnTo>
                    <a:pt x="522" y="1680"/>
                  </a:lnTo>
                  <a:lnTo>
                    <a:pt x="570" y="1644"/>
                  </a:lnTo>
                  <a:lnTo>
                    <a:pt x="588" y="1644"/>
                  </a:lnTo>
                  <a:lnTo>
                    <a:pt x="594" y="1632"/>
                  </a:lnTo>
                  <a:lnTo>
                    <a:pt x="660" y="1620"/>
                  </a:lnTo>
                  <a:lnTo>
                    <a:pt x="684" y="1584"/>
                  </a:lnTo>
                  <a:lnTo>
                    <a:pt x="708" y="1572"/>
                  </a:lnTo>
                  <a:lnTo>
                    <a:pt x="720" y="1590"/>
                  </a:lnTo>
                  <a:lnTo>
                    <a:pt x="744" y="1590"/>
                  </a:lnTo>
                  <a:lnTo>
                    <a:pt x="768" y="1596"/>
                  </a:lnTo>
                  <a:lnTo>
                    <a:pt x="816" y="1596"/>
                  </a:lnTo>
                  <a:lnTo>
                    <a:pt x="882" y="1572"/>
                  </a:lnTo>
                  <a:lnTo>
                    <a:pt x="888" y="1548"/>
                  </a:lnTo>
                  <a:lnTo>
                    <a:pt x="912" y="1536"/>
                  </a:lnTo>
                  <a:lnTo>
                    <a:pt x="1014" y="1536"/>
                  </a:lnTo>
                  <a:lnTo>
                    <a:pt x="1044" y="1524"/>
                  </a:lnTo>
                  <a:lnTo>
                    <a:pt x="1050" y="1500"/>
                  </a:lnTo>
                  <a:lnTo>
                    <a:pt x="1098" y="1482"/>
                  </a:lnTo>
                  <a:lnTo>
                    <a:pt x="1134" y="1494"/>
                  </a:lnTo>
                  <a:lnTo>
                    <a:pt x="1176" y="1482"/>
                  </a:lnTo>
                  <a:lnTo>
                    <a:pt x="1218" y="1482"/>
                  </a:lnTo>
                  <a:lnTo>
                    <a:pt x="1254" y="1470"/>
                  </a:lnTo>
                  <a:lnTo>
                    <a:pt x="1332" y="1464"/>
                  </a:lnTo>
                  <a:lnTo>
                    <a:pt x="1422" y="1416"/>
                  </a:lnTo>
                  <a:lnTo>
                    <a:pt x="1470" y="1356"/>
                  </a:lnTo>
                  <a:lnTo>
                    <a:pt x="1494" y="1338"/>
                  </a:lnTo>
                  <a:lnTo>
                    <a:pt x="1488" y="1302"/>
                  </a:lnTo>
                  <a:lnTo>
                    <a:pt x="1524" y="1278"/>
                  </a:lnTo>
                  <a:lnTo>
                    <a:pt x="1524" y="1266"/>
                  </a:lnTo>
                  <a:lnTo>
                    <a:pt x="1566" y="1254"/>
                  </a:lnTo>
                  <a:lnTo>
                    <a:pt x="1578" y="1224"/>
                  </a:lnTo>
                  <a:lnTo>
                    <a:pt x="1608" y="1212"/>
                  </a:lnTo>
                  <a:lnTo>
                    <a:pt x="1608" y="1188"/>
                  </a:lnTo>
                  <a:lnTo>
                    <a:pt x="1596" y="1182"/>
                  </a:lnTo>
                  <a:lnTo>
                    <a:pt x="1596" y="1110"/>
                  </a:lnTo>
                  <a:lnTo>
                    <a:pt x="1590" y="1074"/>
                  </a:lnTo>
                  <a:lnTo>
                    <a:pt x="1632" y="1032"/>
                  </a:lnTo>
                  <a:lnTo>
                    <a:pt x="1662" y="1032"/>
                  </a:lnTo>
                  <a:lnTo>
                    <a:pt x="1662" y="1020"/>
                  </a:lnTo>
                  <a:lnTo>
                    <a:pt x="1686" y="1014"/>
                  </a:lnTo>
                  <a:lnTo>
                    <a:pt x="1698" y="978"/>
                  </a:lnTo>
                  <a:lnTo>
                    <a:pt x="1728" y="954"/>
                  </a:lnTo>
                  <a:lnTo>
                    <a:pt x="1740" y="936"/>
                  </a:lnTo>
                  <a:lnTo>
                    <a:pt x="1734" y="972"/>
                  </a:lnTo>
                  <a:lnTo>
                    <a:pt x="1752" y="990"/>
                  </a:lnTo>
                  <a:lnTo>
                    <a:pt x="1830" y="1146"/>
                  </a:lnTo>
                  <a:lnTo>
                    <a:pt x="1836" y="1110"/>
                  </a:lnTo>
                  <a:lnTo>
                    <a:pt x="1848" y="1080"/>
                  </a:lnTo>
                  <a:lnTo>
                    <a:pt x="1842" y="1050"/>
                  </a:lnTo>
                  <a:lnTo>
                    <a:pt x="1860" y="1050"/>
                  </a:lnTo>
                  <a:lnTo>
                    <a:pt x="1872" y="1062"/>
                  </a:lnTo>
                  <a:lnTo>
                    <a:pt x="1872" y="1038"/>
                  </a:lnTo>
                  <a:lnTo>
                    <a:pt x="1890" y="1014"/>
                  </a:lnTo>
                  <a:lnTo>
                    <a:pt x="1854" y="1014"/>
                  </a:lnTo>
                  <a:lnTo>
                    <a:pt x="1824" y="990"/>
                  </a:lnTo>
                  <a:lnTo>
                    <a:pt x="1842" y="960"/>
                  </a:lnTo>
                  <a:lnTo>
                    <a:pt x="1854" y="954"/>
                  </a:lnTo>
                  <a:lnTo>
                    <a:pt x="1818" y="930"/>
                  </a:lnTo>
                  <a:lnTo>
                    <a:pt x="1836" y="912"/>
                  </a:lnTo>
                  <a:lnTo>
                    <a:pt x="1866" y="930"/>
                  </a:lnTo>
                  <a:lnTo>
                    <a:pt x="1878" y="948"/>
                  </a:lnTo>
                  <a:lnTo>
                    <a:pt x="1902" y="936"/>
                  </a:lnTo>
                  <a:lnTo>
                    <a:pt x="1926" y="948"/>
                  </a:lnTo>
                  <a:lnTo>
                    <a:pt x="1944" y="966"/>
                  </a:lnTo>
                  <a:lnTo>
                    <a:pt x="1968" y="972"/>
                  </a:lnTo>
                  <a:lnTo>
                    <a:pt x="1980" y="960"/>
                  </a:lnTo>
                  <a:lnTo>
                    <a:pt x="2010" y="948"/>
                  </a:lnTo>
                  <a:lnTo>
                    <a:pt x="1956" y="936"/>
                  </a:lnTo>
                  <a:lnTo>
                    <a:pt x="1974" y="918"/>
                  </a:lnTo>
                  <a:lnTo>
                    <a:pt x="1998" y="906"/>
                  </a:lnTo>
                  <a:lnTo>
                    <a:pt x="1986" y="888"/>
                  </a:lnTo>
                  <a:lnTo>
                    <a:pt x="2004" y="858"/>
                  </a:lnTo>
                  <a:lnTo>
                    <a:pt x="1986" y="864"/>
                  </a:lnTo>
                  <a:lnTo>
                    <a:pt x="1986" y="846"/>
                  </a:lnTo>
                  <a:lnTo>
                    <a:pt x="1974" y="810"/>
                  </a:lnTo>
                  <a:lnTo>
                    <a:pt x="2004" y="804"/>
                  </a:lnTo>
                  <a:lnTo>
                    <a:pt x="2028" y="780"/>
                  </a:lnTo>
                  <a:lnTo>
                    <a:pt x="2058" y="810"/>
                  </a:lnTo>
                  <a:lnTo>
                    <a:pt x="2082" y="804"/>
                  </a:lnTo>
                  <a:lnTo>
                    <a:pt x="2094" y="786"/>
                  </a:lnTo>
                  <a:lnTo>
                    <a:pt x="2052" y="780"/>
                  </a:lnTo>
                  <a:lnTo>
                    <a:pt x="2046" y="756"/>
                  </a:lnTo>
                  <a:lnTo>
                    <a:pt x="2082" y="738"/>
                  </a:lnTo>
                  <a:lnTo>
                    <a:pt x="2112" y="750"/>
                  </a:lnTo>
                  <a:lnTo>
                    <a:pt x="2154" y="720"/>
                  </a:lnTo>
                  <a:lnTo>
                    <a:pt x="2106" y="708"/>
                  </a:lnTo>
                  <a:lnTo>
                    <a:pt x="2112" y="678"/>
                  </a:lnTo>
                  <a:lnTo>
                    <a:pt x="2124" y="660"/>
                  </a:lnTo>
                  <a:lnTo>
                    <a:pt x="2154" y="654"/>
                  </a:lnTo>
                  <a:lnTo>
                    <a:pt x="2166" y="624"/>
                  </a:lnTo>
                  <a:lnTo>
                    <a:pt x="2190" y="624"/>
                  </a:lnTo>
                  <a:lnTo>
                    <a:pt x="2172" y="648"/>
                  </a:lnTo>
                  <a:lnTo>
                    <a:pt x="2172" y="660"/>
                  </a:lnTo>
                  <a:lnTo>
                    <a:pt x="2190" y="660"/>
                  </a:lnTo>
                  <a:lnTo>
                    <a:pt x="2208" y="684"/>
                  </a:lnTo>
                  <a:lnTo>
                    <a:pt x="2238" y="666"/>
                  </a:lnTo>
                  <a:lnTo>
                    <a:pt x="2226" y="648"/>
                  </a:lnTo>
                  <a:lnTo>
                    <a:pt x="2238" y="618"/>
                  </a:lnTo>
                  <a:lnTo>
                    <a:pt x="2268" y="600"/>
                  </a:lnTo>
                  <a:lnTo>
                    <a:pt x="2244" y="588"/>
                  </a:lnTo>
                  <a:lnTo>
                    <a:pt x="2250" y="564"/>
                  </a:lnTo>
                  <a:lnTo>
                    <a:pt x="2268" y="570"/>
                  </a:lnTo>
                  <a:lnTo>
                    <a:pt x="2292" y="612"/>
                  </a:lnTo>
                  <a:lnTo>
                    <a:pt x="2298" y="594"/>
                  </a:lnTo>
                  <a:lnTo>
                    <a:pt x="2322" y="588"/>
                  </a:lnTo>
                  <a:lnTo>
                    <a:pt x="2316" y="600"/>
                  </a:lnTo>
                  <a:lnTo>
                    <a:pt x="2340" y="606"/>
                  </a:lnTo>
                  <a:lnTo>
                    <a:pt x="2358" y="576"/>
                  </a:lnTo>
                  <a:lnTo>
                    <a:pt x="2376" y="570"/>
                  </a:lnTo>
                  <a:lnTo>
                    <a:pt x="2364" y="558"/>
                  </a:lnTo>
                  <a:lnTo>
                    <a:pt x="2382" y="546"/>
                  </a:lnTo>
                  <a:lnTo>
                    <a:pt x="2406" y="564"/>
                  </a:lnTo>
                  <a:lnTo>
                    <a:pt x="2454" y="576"/>
                  </a:lnTo>
                  <a:lnTo>
                    <a:pt x="2478" y="606"/>
                  </a:lnTo>
                  <a:lnTo>
                    <a:pt x="2520" y="678"/>
                  </a:lnTo>
                  <a:lnTo>
                    <a:pt x="2544" y="678"/>
                  </a:lnTo>
                  <a:lnTo>
                    <a:pt x="2562" y="696"/>
                  </a:lnTo>
                  <a:lnTo>
                    <a:pt x="2538" y="726"/>
                  </a:lnTo>
                  <a:lnTo>
                    <a:pt x="2538" y="768"/>
                  </a:lnTo>
                  <a:lnTo>
                    <a:pt x="2514" y="798"/>
                  </a:lnTo>
                  <a:lnTo>
                    <a:pt x="2478" y="810"/>
                  </a:lnTo>
                  <a:lnTo>
                    <a:pt x="2526" y="804"/>
                  </a:lnTo>
                  <a:lnTo>
                    <a:pt x="2556" y="792"/>
                  </a:lnTo>
                  <a:lnTo>
                    <a:pt x="2556" y="774"/>
                  </a:lnTo>
                  <a:lnTo>
                    <a:pt x="2568" y="774"/>
                  </a:lnTo>
                  <a:lnTo>
                    <a:pt x="2574" y="786"/>
                  </a:lnTo>
                  <a:lnTo>
                    <a:pt x="2580" y="768"/>
                  </a:lnTo>
                  <a:lnTo>
                    <a:pt x="2556" y="744"/>
                  </a:lnTo>
                  <a:lnTo>
                    <a:pt x="2574" y="726"/>
                  </a:lnTo>
                  <a:lnTo>
                    <a:pt x="2586" y="726"/>
                  </a:lnTo>
                  <a:lnTo>
                    <a:pt x="2598" y="738"/>
                  </a:lnTo>
                  <a:lnTo>
                    <a:pt x="2616" y="720"/>
                  </a:lnTo>
                  <a:lnTo>
                    <a:pt x="2604" y="708"/>
                  </a:lnTo>
                  <a:lnTo>
                    <a:pt x="2652" y="696"/>
                  </a:lnTo>
                  <a:lnTo>
                    <a:pt x="2712" y="738"/>
                  </a:lnTo>
                  <a:lnTo>
                    <a:pt x="2718" y="756"/>
                  </a:lnTo>
                  <a:lnTo>
                    <a:pt x="2730" y="738"/>
                  </a:lnTo>
                  <a:lnTo>
                    <a:pt x="2730" y="720"/>
                  </a:lnTo>
                  <a:lnTo>
                    <a:pt x="2760" y="726"/>
                  </a:lnTo>
                  <a:lnTo>
                    <a:pt x="2784" y="768"/>
                  </a:lnTo>
                  <a:lnTo>
                    <a:pt x="2826" y="798"/>
                  </a:lnTo>
                  <a:lnTo>
                    <a:pt x="2796" y="762"/>
                  </a:lnTo>
                  <a:lnTo>
                    <a:pt x="2796" y="732"/>
                  </a:lnTo>
                  <a:lnTo>
                    <a:pt x="2772" y="714"/>
                  </a:lnTo>
                  <a:lnTo>
                    <a:pt x="2772" y="696"/>
                  </a:lnTo>
                  <a:lnTo>
                    <a:pt x="2784" y="714"/>
                  </a:lnTo>
                  <a:lnTo>
                    <a:pt x="2826" y="720"/>
                  </a:lnTo>
                  <a:lnTo>
                    <a:pt x="2850" y="708"/>
                  </a:lnTo>
                  <a:lnTo>
                    <a:pt x="2784" y="690"/>
                  </a:lnTo>
                  <a:lnTo>
                    <a:pt x="2796" y="672"/>
                  </a:lnTo>
                  <a:lnTo>
                    <a:pt x="2820" y="666"/>
                  </a:lnTo>
                  <a:lnTo>
                    <a:pt x="2766" y="654"/>
                  </a:lnTo>
                  <a:lnTo>
                    <a:pt x="2742" y="636"/>
                  </a:lnTo>
                  <a:lnTo>
                    <a:pt x="2766" y="624"/>
                  </a:lnTo>
                  <a:lnTo>
                    <a:pt x="2778" y="588"/>
                  </a:lnTo>
                  <a:lnTo>
                    <a:pt x="2796" y="582"/>
                  </a:lnTo>
                  <a:lnTo>
                    <a:pt x="2820" y="534"/>
                  </a:lnTo>
                  <a:lnTo>
                    <a:pt x="2850" y="498"/>
                  </a:lnTo>
                  <a:lnTo>
                    <a:pt x="2874" y="498"/>
                  </a:lnTo>
                  <a:lnTo>
                    <a:pt x="2898" y="480"/>
                  </a:lnTo>
                  <a:lnTo>
                    <a:pt x="2922" y="498"/>
                  </a:lnTo>
                  <a:lnTo>
                    <a:pt x="2916" y="480"/>
                  </a:lnTo>
                  <a:lnTo>
                    <a:pt x="2892" y="456"/>
                  </a:lnTo>
                  <a:lnTo>
                    <a:pt x="2892" y="438"/>
                  </a:lnTo>
                  <a:lnTo>
                    <a:pt x="2916" y="426"/>
                  </a:lnTo>
                  <a:lnTo>
                    <a:pt x="2934" y="420"/>
                  </a:lnTo>
                  <a:lnTo>
                    <a:pt x="2922" y="408"/>
                  </a:lnTo>
                  <a:lnTo>
                    <a:pt x="2940" y="390"/>
                  </a:lnTo>
                  <a:lnTo>
                    <a:pt x="2976" y="396"/>
                  </a:lnTo>
                  <a:lnTo>
                    <a:pt x="2982" y="384"/>
                  </a:lnTo>
                  <a:lnTo>
                    <a:pt x="2964" y="366"/>
                  </a:lnTo>
                  <a:lnTo>
                    <a:pt x="2982" y="348"/>
                  </a:lnTo>
                  <a:lnTo>
                    <a:pt x="3018" y="360"/>
                  </a:lnTo>
                  <a:lnTo>
                    <a:pt x="3024" y="372"/>
                  </a:lnTo>
                  <a:lnTo>
                    <a:pt x="3018" y="336"/>
                  </a:lnTo>
                  <a:lnTo>
                    <a:pt x="3048" y="342"/>
                  </a:lnTo>
                  <a:lnTo>
                    <a:pt x="3042" y="318"/>
                  </a:lnTo>
                  <a:lnTo>
                    <a:pt x="3078" y="306"/>
                  </a:lnTo>
                  <a:lnTo>
                    <a:pt x="3084" y="294"/>
                  </a:lnTo>
                  <a:lnTo>
                    <a:pt x="3114" y="318"/>
                  </a:lnTo>
                  <a:lnTo>
                    <a:pt x="3204" y="312"/>
                  </a:lnTo>
                  <a:lnTo>
                    <a:pt x="3228" y="300"/>
                  </a:lnTo>
                  <a:lnTo>
                    <a:pt x="3252" y="306"/>
                  </a:lnTo>
                  <a:lnTo>
                    <a:pt x="3264" y="324"/>
                  </a:lnTo>
                  <a:lnTo>
                    <a:pt x="3276" y="294"/>
                  </a:lnTo>
                  <a:lnTo>
                    <a:pt x="3306" y="294"/>
                  </a:lnTo>
                  <a:lnTo>
                    <a:pt x="3294" y="246"/>
                  </a:lnTo>
                  <a:lnTo>
                    <a:pt x="3300" y="228"/>
                  </a:lnTo>
                  <a:lnTo>
                    <a:pt x="3258" y="192"/>
                  </a:lnTo>
                  <a:lnTo>
                    <a:pt x="3228" y="204"/>
                  </a:lnTo>
                  <a:lnTo>
                    <a:pt x="3198" y="198"/>
                  </a:lnTo>
                  <a:lnTo>
                    <a:pt x="3210" y="192"/>
                  </a:lnTo>
                  <a:lnTo>
                    <a:pt x="3180" y="168"/>
                  </a:lnTo>
                  <a:lnTo>
                    <a:pt x="3204" y="156"/>
                  </a:lnTo>
                  <a:lnTo>
                    <a:pt x="3228" y="168"/>
                  </a:lnTo>
                  <a:lnTo>
                    <a:pt x="3234" y="156"/>
                  </a:lnTo>
                  <a:lnTo>
                    <a:pt x="3270" y="180"/>
                  </a:lnTo>
                  <a:lnTo>
                    <a:pt x="3300" y="186"/>
                  </a:lnTo>
                  <a:lnTo>
                    <a:pt x="3312" y="210"/>
                  </a:lnTo>
                  <a:lnTo>
                    <a:pt x="3354" y="198"/>
                  </a:lnTo>
                  <a:lnTo>
                    <a:pt x="3354" y="186"/>
                  </a:lnTo>
                  <a:lnTo>
                    <a:pt x="3366" y="186"/>
                  </a:lnTo>
                  <a:lnTo>
                    <a:pt x="3390" y="210"/>
                  </a:lnTo>
                  <a:lnTo>
                    <a:pt x="3390" y="228"/>
                  </a:lnTo>
                  <a:lnTo>
                    <a:pt x="3420" y="246"/>
                  </a:lnTo>
                  <a:lnTo>
                    <a:pt x="3456" y="246"/>
                  </a:lnTo>
                  <a:lnTo>
                    <a:pt x="3492" y="234"/>
                  </a:lnTo>
                  <a:lnTo>
                    <a:pt x="3510" y="264"/>
                  </a:lnTo>
                  <a:lnTo>
                    <a:pt x="3528" y="264"/>
                  </a:lnTo>
                  <a:lnTo>
                    <a:pt x="3534" y="288"/>
                  </a:lnTo>
                  <a:lnTo>
                    <a:pt x="3552" y="276"/>
                  </a:lnTo>
                  <a:lnTo>
                    <a:pt x="3576" y="288"/>
                  </a:lnTo>
                  <a:lnTo>
                    <a:pt x="3612" y="270"/>
                  </a:lnTo>
                  <a:lnTo>
                    <a:pt x="3624" y="270"/>
                  </a:lnTo>
                  <a:lnTo>
                    <a:pt x="3648" y="300"/>
                  </a:lnTo>
                  <a:lnTo>
                    <a:pt x="3648" y="312"/>
                  </a:lnTo>
                  <a:lnTo>
                    <a:pt x="3678" y="318"/>
                  </a:lnTo>
                  <a:lnTo>
                    <a:pt x="3690" y="330"/>
                  </a:lnTo>
                  <a:lnTo>
                    <a:pt x="3708" y="324"/>
                  </a:lnTo>
                  <a:lnTo>
                    <a:pt x="3714" y="312"/>
                  </a:lnTo>
                  <a:lnTo>
                    <a:pt x="3750" y="306"/>
                  </a:lnTo>
                  <a:lnTo>
                    <a:pt x="3762" y="288"/>
                  </a:lnTo>
                  <a:lnTo>
                    <a:pt x="3786" y="276"/>
                  </a:lnTo>
                  <a:lnTo>
                    <a:pt x="3780" y="294"/>
                  </a:lnTo>
                  <a:lnTo>
                    <a:pt x="3762" y="306"/>
                  </a:lnTo>
                  <a:lnTo>
                    <a:pt x="3762" y="324"/>
                  </a:lnTo>
                  <a:lnTo>
                    <a:pt x="3780" y="324"/>
                  </a:lnTo>
                  <a:lnTo>
                    <a:pt x="3792" y="306"/>
                  </a:lnTo>
                  <a:lnTo>
                    <a:pt x="3804" y="318"/>
                  </a:lnTo>
                  <a:lnTo>
                    <a:pt x="3810" y="336"/>
                  </a:lnTo>
                  <a:lnTo>
                    <a:pt x="3834" y="348"/>
                  </a:lnTo>
                  <a:lnTo>
                    <a:pt x="3858" y="336"/>
                  </a:lnTo>
                  <a:lnTo>
                    <a:pt x="3858" y="318"/>
                  </a:lnTo>
                  <a:lnTo>
                    <a:pt x="3840" y="312"/>
                  </a:lnTo>
                  <a:lnTo>
                    <a:pt x="3876" y="270"/>
                  </a:lnTo>
                  <a:lnTo>
                    <a:pt x="3906" y="264"/>
                  </a:lnTo>
                  <a:lnTo>
                    <a:pt x="3906" y="312"/>
                  </a:lnTo>
                  <a:lnTo>
                    <a:pt x="3930" y="318"/>
                  </a:lnTo>
                  <a:lnTo>
                    <a:pt x="3948" y="294"/>
                  </a:lnTo>
                  <a:lnTo>
                    <a:pt x="3978" y="312"/>
                  </a:lnTo>
                  <a:lnTo>
                    <a:pt x="3978" y="324"/>
                  </a:lnTo>
                  <a:lnTo>
                    <a:pt x="3954" y="348"/>
                  </a:lnTo>
                  <a:lnTo>
                    <a:pt x="3936" y="360"/>
                  </a:lnTo>
                  <a:lnTo>
                    <a:pt x="3924" y="408"/>
                  </a:lnTo>
                  <a:lnTo>
                    <a:pt x="3900" y="402"/>
                  </a:lnTo>
                  <a:lnTo>
                    <a:pt x="3876" y="414"/>
                  </a:lnTo>
                  <a:lnTo>
                    <a:pt x="3906" y="432"/>
                  </a:lnTo>
                  <a:lnTo>
                    <a:pt x="3894" y="468"/>
                  </a:lnTo>
                  <a:lnTo>
                    <a:pt x="3852" y="480"/>
                  </a:lnTo>
                  <a:lnTo>
                    <a:pt x="3828" y="474"/>
                  </a:lnTo>
                  <a:lnTo>
                    <a:pt x="3816" y="468"/>
                  </a:lnTo>
                  <a:lnTo>
                    <a:pt x="3798" y="474"/>
                  </a:lnTo>
                  <a:lnTo>
                    <a:pt x="3786" y="474"/>
                  </a:lnTo>
                  <a:lnTo>
                    <a:pt x="3792" y="504"/>
                  </a:lnTo>
                  <a:lnTo>
                    <a:pt x="3756" y="522"/>
                  </a:lnTo>
                  <a:lnTo>
                    <a:pt x="3780" y="558"/>
                  </a:lnTo>
                  <a:lnTo>
                    <a:pt x="3804" y="540"/>
                  </a:lnTo>
                  <a:lnTo>
                    <a:pt x="3792" y="564"/>
                  </a:lnTo>
                  <a:lnTo>
                    <a:pt x="3786" y="606"/>
                  </a:lnTo>
                  <a:lnTo>
                    <a:pt x="3756" y="624"/>
                  </a:lnTo>
                  <a:lnTo>
                    <a:pt x="3750" y="660"/>
                  </a:lnTo>
                  <a:lnTo>
                    <a:pt x="3720" y="702"/>
                  </a:lnTo>
                  <a:lnTo>
                    <a:pt x="3720" y="732"/>
                  </a:lnTo>
                  <a:lnTo>
                    <a:pt x="3756" y="768"/>
                  </a:lnTo>
                  <a:lnTo>
                    <a:pt x="3780" y="774"/>
                  </a:lnTo>
                  <a:lnTo>
                    <a:pt x="3816" y="810"/>
                  </a:lnTo>
                  <a:lnTo>
                    <a:pt x="3828" y="840"/>
                  </a:lnTo>
                  <a:lnTo>
                    <a:pt x="3864" y="864"/>
                  </a:lnTo>
                  <a:lnTo>
                    <a:pt x="3858" y="876"/>
                  </a:lnTo>
                  <a:lnTo>
                    <a:pt x="3882" y="882"/>
                  </a:lnTo>
                  <a:lnTo>
                    <a:pt x="3918" y="882"/>
                  </a:lnTo>
                  <a:lnTo>
                    <a:pt x="3936" y="894"/>
                  </a:lnTo>
                  <a:lnTo>
                    <a:pt x="3954" y="900"/>
                  </a:lnTo>
                  <a:lnTo>
                    <a:pt x="3954" y="918"/>
                  </a:lnTo>
                  <a:lnTo>
                    <a:pt x="3990" y="936"/>
                  </a:lnTo>
                  <a:lnTo>
                    <a:pt x="4032" y="942"/>
                  </a:lnTo>
                  <a:lnTo>
                    <a:pt x="4068" y="978"/>
                  </a:lnTo>
                  <a:lnTo>
                    <a:pt x="4074" y="1002"/>
                  </a:lnTo>
                  <a:lnTo>
                    <a:pt x="4122" y="1026"/>
                  </a:lnTo>
                  <a:lnTo>
                    <a:pt x="4170" y="1032"/>
                  </a:lnTo>
                  <a:lnTo>
                    <a:pt x="4200" y="1044"/>
                  </a:lnTo>
                  <a:lnTo>
                    <a:pt x="4236" y="1044"/>
                  </a:lnTo>
                  <a:lnTo>
                    <a:pt x="4242" y="1080"/>
                  </a:lnTo>
                  <a:lnTo>
                    <a:pt x="4254" y="1092"/>
                  </a:lnTo>
                  <a:lnTo>
                    <a:pt x="4254" y="1104"/>
                  </a:lnTo>
                  <a:lnTo>
                    <a:pt x="4290" y="1134"/>
                  </a:lnTo>
                  <a:lnTo>
                    <a:pt x="4314" y="1158"/>
                  </a:lnTo>
                  <a:lnTo>
                    <a:pt x="4356" y="1164"/>
                  </a:lnTo>
                  <a:lnTo>
                    <a:pt x="4392" y="1188"/>
                  </a:lnTo>
                  <a:lnTo>
                    <a:pt x="4488" y="1152"/>
                  </a:lnTo>
                  <a:lnTo>
                    <a:pt x="4536" y="1122"/>
                  </a:lnTo>
                  <a:lnTo>
                    <a:pt x="4542" y="1068"/>
                  </a:lnTo>
                  <a:lnTo>
                    <a:pt x="4572" y="1044"/>
                  </a:lnTo>
                  <a:lnTo>
                    <a:pt x="4590" y="996"/>
                  </a:lnTo>
                  <a:lnTo>
                    <a:pt x="4578" y="972"/>
                  </a:lnTo>
                  <a:lnTo>
                    <a:pt x="4602" y="942"/>
                  </a:lnTo>
                  <a:lnTo>
                    <a:pt x="4608" y="864"/>
                  </a:lnTo>
                  <a:lnTo>
                    <a:pt x="4644" y="810"/>
                  </a:lnTo>
                  <a:lnTo>
                    <a:pt x="4644" y="786"/>
                  </a:lnTo>
                  <a:lnTo>
                    <a:pt x="4668" y="762"/>
                  </a:lnTo>
                  <a:lnTo>
                    <a:pt x="4674" y="720"/>
                  </a:lnTo>
                  <a:lnTo>
                    <a:pt x="4662" y="684"/>
                  </a:lnTo>
                  <a:lnTo>
                    <a:pt x="4668" y="636"/>
                  </a:lnTo>
                  <a:lnTo>
                    <a:pt x="4656" y="588"/>
                  </a:lnTo>
                  <a:lnTo>
                    <a:pt x="4668" y="522"/>
                  </a:lnTo>
                  <a:lnTo>
                    <a:pt x="4686" y="510"/>
                  </a:lnTo>
                  <a:lnTo>
                    <a:pt x="4710" y="516"/>
                  </a:lnTo>
                  <a:lnTo>
                    <a:pt x="4704" y="492"/>
                  </a:lnTo>
                  <a:lnTo>
                    <a:pt x="4686" y="462"/>
                  </a:lnTo>
                  <a:lnTo>
                    <a:pt x="4704" y="432"/>
                  </a:lnTo>
                  <a:lnTo>
                    <a:pt x="4716" y="408"/>
                  </a:lnTo>
                  <a:lnTo>
                    <a:pt x="4734" y="408"/>
                  </a:lnTo>
                  <a:lnTo>
                    <a:pt x="4752" y="396"/>
                  </a:lnTo>
                  <a:lnTo>
                    <a:pt x="4722" y="378"/>
                  </a:lnTo>
                  <a:lnTo>
                    <a:pt x="4698" y="360"/>
                  </a:lnTo>
                  <a:lnTo>
                    <a:pt x="4728" y="324"/>
                  </a:lnTo>
                  <a:lnTo>
                    <a:pt x="4746" y="276"/>
                  </a:lnTo>
                  <a:lnTo>
                    <a:pt x="4764" y="282"/>
                  </a:lnTo>
                  <a:lnTo>
                    <a:pt x="4770" y="252"/>
                  </a:lnTo>
                  <a:lnTo>
                    <a:pt x="4770" y="240"/>
                  </a:lnTo>
                  <a:lnTo>
                    <a:pt x="4788" y="198"/>
                  </a:lnTo>
                  <a:lnTo>
                    <a:pt x="4788" y="150"/>
                  </a:lnTo>
                  <a:lnTo>
                    <a:pt x="4806" y="126"/>
                  </a:lnTo>
                  <a:lnTo>
                    <a:pt x="4842" y="114"/>
                  </a:lnTo>
                  <a:close/>
                  <a:moveTo>
                    <a:pt x="4782" y="72"/>
                  </a:moveTo>
                  <a:lnTo>
                    <a:pt x="4800" y="72"/>
                  </a:lnTo>
                  <a:lnTo>
                    <a:pt x="4812" y="96"/>
                  </a:lnTo>
                  <a:lnTo>
                    <a:pt x="4794" y="96"/>
                  </a:lnTo>
                  <a:lnTo>
                    <a:pt x="4782" y="102"/>
                  </a:lnTo>
                  <a:lnTo>
                    <a:pt x="4782" y="72"/>
                  </a:lnTo>
                  <a:close/>
                  <a:moveTo>
                    <a:pt x="4800" y="0"/>
                  </a:moveTo>
                  <a:lnTo>
                    <a:pt x="4824" y="0"/>
                  </a:lnTo>
                  <a:lnTo>
                    <a:pt x="4812" y="18"/>
                  </a:lnTo>
                  <a:lnTo>
                    <a:pt x="480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0" name="Freeform 160">
              <a:extLst>
                <a:ext uri="{FF2B5EF4-FFF2-40B4-BE49-F238E27FC236}">
                  <a16:creationId xmlns:a16="http://schemas.microsoft.com/office/drawing/2014/main" id="{B0875FC6-F85B-411C-ACE6-4F46EDC12B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21115" y="6030946"/>
              <a:ext cx="483947" cy="667641"/>
            </a:xfrm>
            <a:custGeom>
              <a:avLst/>
              <a:gdLst/>
              <a:ahLst/>
              <a:cxnLst>
                <a:cxn ang="0">
                  <a:pos x="72" y="3672"/>
                </a:cxn>
                <a:cxn ang="0">
                  <a:pos x="72" y="3672"/>
                </a:cxn>
                <a:cxn ang="0">
                  <a:pos x="798" y="2802"/>
                </a:cxn>
                <a:cxn ang="0">
                  <a:pos x="744" y="2850"/>
                </a:cxn>
                <a:cxn ang="0">
                  <a:pos x="696" y="2832"/>
                </a:cxn>
                <a:cxn ang="0">
                  <a:pos x="684" y="2496"/>
                </a:cxn>
                <a:cxn ang="0">
                  <a:pos x="2148" y="1500"/>
                </a:cxn>
                <a:cxn ang="0">
                  <a:pos x="2154" y="1470"/>
                </a:cxn>
                <a:cxn ang="0">
                  <a:pos x="1998" y="1440"/>
                </a:cxn>
                <a:cxn ang="0">
                  <a:pos x="2016" y="1512"/>
                </a:cxn>
                <a:cxn ang="0">
                  <a:pos x="2166" y="1542"/>
                </a:cxn>
                <a:cxn ang="0">
                  <a:pos x="2160" y="1590"/>
                </a:cxn>
                <a:cxn ang="0">
                  <a:pos x="2058" y="1788"/>
                </a:cxn>
                <a:cxn ang="0">
                  <a:pos x="1818" y="1998"/>
                </a:cxn>
                <a:cxn ang="0">
                  <a:pos x="1788" y="2154"/>
                </a:cxn>
                <a:cxn ang="0">
                  <a:pos x="1740" y="2130"/>
                </a:cxn>
                <a:cxn ang="0">
                  <a:pos x="1650" y="2154"/>
                </a:cxn>
                <a:cxn ang="0">
                  <a:pos x="1488" y="2250"/>
                </a:cxn>
                <a:cxn ang="0">
                  <a:pos x="1296" y="2544"/>
                </a:cxn>
                <a:cxn ang="0">
                  <a:pos x="1176" y="2628"/>
                </a:cxn>
                <a:cxn ang="0">
                  <a:pos x="1032" y="2748"/>
                </a:cxn>
                <a:cxn ang="0">
                  <a:pos x="840" y="2712"/>
                </a:cxn>
                <a:cxn ang="0">
                  <a:pos x="738" y="2640"/>
                </a:cxn>
                <a:cxn ang="0">
                  <a:pos x="636" y="2562"/>
                </a:cxn>
                <a:cxn ang="0">
                  <a:pos x="756" y="2400"/>
                </a:cxn>
                <a:cxn ang="0">
                  <a:pos x="888" y="2298"/>
                </a:cxn>
                <a:cxn ang="0">
                  <a:pos x="1038" y="2172"/>
                </a:cxn>
                <a:cxn ang="0">
                  <a:pos x="1230" y="2106"/>
                </a:cxn>
                <a:cxn ang="0">
                  <a:pos x="1482" y="1926"/>
                </a:cxn>
                <a:cxn ang="0">
                  <a:pos x="1692" y="1692"/>
                </a:cxn>
                <a:cxn ang="0">
                  <a:pos x="1896" y="1488"/>
                </a:cxn>
                <a:cxn ang="0">
                  <a:pos x="2640" y="606"/>
                </a:cxn>
                <a:cxn ang="0">
                  <a:pos x="2736" y="498"/>
                </a:cxn>
                <a:cxn ang="0">
                  <a:pos x="2484" y="108"/>
                </a:cxn>
                <a:cxn ang="0">
                  <a:pos x="2526" y="132"/>
                </a:cxn>
                <a:cxn ang="0">
                  <a:pos x="2574" y="222"/>
                </a:cxn>
                <a:cxn ang="0">
                  <a:pos x="2616" y="372"/>
                </a:cxn>
                <a:cxn ang="0">
                  <a:pos x="2604" y="516"/>
                </a:cxn>
                <a:cxn ang="0">
                  <a:pos x="2658" y="636"/>
                </a:cxn>
                <a:cxn ang="0">
                  <a:pos x="2700" y="552"/>
                </a:cxn>
                <a:cxn ang="0">
                  <a:pos x="2736" y="624"/>
                </a:cxn>
                <a:cxn ang="0">
                  <a:pos x="2862" y="858"/>
                </a:cxn>
                <a:cxn ang="0">
                  <a:pos x="3108" y="828"/>
                </a:cxn>
                <a:cxn ang="0">
                  <a:pos x="2976" y="1026"/>
                </a:cxn>
                <a:cxn ang="0">
                  <a:pos x="2904" y="1122"/>
                </a:cxn>
                <a:cxn ang="0">
                  <a:pos x="2760" y="1230"/>
                </a:cxn>
                <a:cxn ang="0">
                  <a:pos x="2586" y="1434"/>
                </a:cxn>
                <a:cxn ang="0">
                  <a:pos x="2292" y="1620"/>
                </a:cxn>
                <a:cxn ang="0">
                  <a:pos x="2334" y="1482"/>
                </a:cxn>
                <a:cxn ang="0">
                  <a:pos x="2328" y="1218"/>
                </a:cxn>
                <a:cxn ang="0">
                  <a:pos x="2418" y="1050"/>
                </a:cxn>
                <a:cxn ang="0">
                  <a:pos x="2514" y="822"/>
                </a:cxn>
                <a:cxn ang="0">
                  <a:pos x="2550" y="678"/>
                </a:cxn>
                <a:cxn ang="0">
                  <a:pos x="2514" y="522"/>
                </a:cxn>
                <a:cxn ang="0">
                  <a:pos x="2550" y="474"/>
                </a:cxn>
                <a:cxn ang="0">
                  <a:pos x="2490" y="354"/>
                </a:cxn>
                <a:cxn ang="0">
                  <a:pos x="2436" y="192"/>
                </a:cxn>
              </a:cxnLst>
              <a:rect l="0" t="0" r="r" b="b"/>
              <a:pathLst>
                <a:path w="3114" h="4296">
                  <a:moveTo>
                    <a:pt x="270" y="4236"/>
                  </a:moveTo>
                  <a:lnTo>
                    <a:pt x="288" y="4254"/>
                  </a:lnTo>
                  <a:lnTo>
                    <a:pt x="264" y="4290"/>
                  </a:lnTo>
                  <a:lnTo>
                    <a:pt x="234" y="4296"/>
                  </a:lnTo>
                  <a:lnTo>
                    <a:pt x="210" y="4272"/>
                  </a:lnTo>
                  <a:lnTo>
                    <a:pt x="222" y="4266"/>
                  </a:lnTo>
                  <a:lnTo>
                    <a:pt x="246" y="4266"/>
                  </a:lnTo>
                  <a:lnTo>
                    <a:pt x="270" y="4236"/>
                  </a:lnTo>
                  <a:close/>
                  <a:moveTo>
                    <a:pt x="72" y="3672"/>
                  </a:moveTo>
                  <a:lnTo>
                    <a:pt x="90" y="3672"/>
                  </a:lnTo>
                  <a:lnTo>
                    <a:pt x="84" y="3696"/>
                  </a:lnTo>
                  <a:lnTo>
                    <a:pt x="66" y="3720"/>
                  </a:lnTo>
                  <a:lnTo>
                    <a:pt x="78" y="3744"/>
                  </a:lnTo>
                  <a:lnTo>
                    <a:pt x="72" y="3762"/>
                  </a:lnTo>
                  <a:lnTo>
                    <a:pt x="42" y="3750"/>
                  </a:lnTo>
                  <a:lnTo>
                    <a:pt x="18" y="3762"/>
                  </a:lnTo>
                  <a:lnTo>
                    <a:pt x="0" y="3738"/>
                  </a:lnTo>
                  <a:lnTo>
                    <a:pt x="72" y="3672"/>
                  </a:lnTo>
                  <a:close/>
                  <a:moveTo>
                    <a:pt x="858" y="2796"/>
                  </a:moveTo>
                  <a:lnTo>
                    <a:pt x="852" y="2808"/>
                  </a:lnTo>
                  <a:lnTo>
                    <a:pt x="840" y="2802"/>
                  </a:lnTo>
                  <a:lnTo>
                    <a:pt x="858" y="2796"/>
                  </a:lnTo>
                  <a:close/>
                  <a:moveTo>
                    <a:pt x="756" y="2736"/>
                  </a:moveTo>
                  <a:lnTo>
                    <a:pt x="780" y="2760"/>
                  </a:lnTo>
                  <a:lnTo>
                    <a:pt x="792" y="2790"/>
                  </a:lnTo>
                  <a:lnTo>
                    <a:pt x="798" y="2796"/>
                  </a:lnTo>
                  <a:lnTo>
                    <a:pt x="798" y="2802"/>
                  </a:lnTo>
                  <a:lnTo>
                    <a:pt x="780" y="2808"/>
                  </a:lnTo>
                  <a:lnTo>
                    <a:pt x="774" y="2802"/>
                  </a:lnTo>
                  <a:lnTo>
                    <a:pt x="762" y="2802"/>
                  </a:lnTo>
                  <a:lnTo>
                    <a:pt x="780" y="2820"/>
                  </a:lnTo>
                  <a:lnTo>
                    <a:pt x="798" y="2826"/>
                  </a:lnTo>
                  <a:lnTo>
                    <a:pt x="798" y="2832"/>
                  </a:lnTo>
                  <a:lnTo>
                    <a:pt x="786" y="2844"/>
                  </a:lnTo>
                  <a:lnTo>
                    <a:pt x="774" y="2844"/>
                  </a:lnTo>
                  <a:lnTo>
                    <a:pt x="744" y="2850"/>
                  </a:lnTo>
                  <a:lnTo>
                    <a:pt x="726" y="2862"/>
                  </a:lnTo>
                  <a:lnTo>
                    <a:pt x="714" y="2862"/>
                  </a:lnTo>
                  <a:lnTo>
                    <a:pt x="702" y="2856"/>
                  </a:lnTo>
                  <a:lnTo>
                    <a:pt x="696" y="2856"/>
                  </a:lnTo>
                  <a:lnTo>
                    <a:pt x="672" y="2880"/>
                  </a:lnTo>
                  <a:lnTo>
                    <a:pt x="654" y="2880"/>
                  </a:lnTo>
                  <a:lnTo>
                    <a:pt x="654" y="2868"/>
                  </a:lnTo>
                  <a:lnTo>
                    <a:pt x="684" y="2844"/>
                  </a:lnTo>
                  <a:lnTo>
                    <a:pt x="696" y="2832"/>
                  </a:lnTo>
                  <a:lnTo>
                    <a:pt x="696" y="2814"/>
                  </a:lnTo>
                  <a:lnTo>
                    <a:pt x="714" y="2814"/>
                  </a:lnTo>
                  <a:lnTo>
                    <a:pt x="726" y="2790"/>
                  </a:lnTo>
                  <a:lnTo>
                    <a:pt x="720" y="2760"/>
                  </a:lnTo>
                  <a:lnTo>
                    <a:pt x="726" y="2742"/>
                  </a:lnTo>
                  <a:lnTo>
                    <a:pt x="756" y="2736"/>
                  </a:lnTo>
                  <a:close/>
                  <a:moveTo>
                    <a:pt x="660" y="2478"/>
                  </a:moveTo>
                  <a:lnTo>
                    <a:pt x="684" y="2478"/>
                  </a:lnTo>
                  <a:lnTo>
                    <a:pt x="684" y="2496"/>
                  </a:lnTo>
                  <a:lnTo>
                    <a:pt x="672" y="2502"/>
                  </a:lnTo>
                  <a:lnTo>
                    <a:pt x="660" y="2490"/>
                  </a:lnTo>
                  <a:lnTo>
                    <a:pt x="654" y="2490"/>
                  </a:lnTo>
                  <a:lnTo>
                    <a:pt x="660" y="2478"/>
                  </a:lnTo>
                  <a:close/>
                  <a:moveTo>
                    <a:pt x="2148" y="1500"/>
                  </a:moveTo>
                  <a:lnTo>
                    <a:pt x="2136" y="1518"/>
                  </a:lnTo>
                  <a:lnTo>
                    <a:pt x="2124" y="1518"/>
                  </a:lnTo>
                  <a:lnTo>
                    <a:pt x="2136" y="1506"/>
                  </a:lnTo>
                  <a:lnTo>
                    <a:pt x="2148" y="1500"/>
                  </a:lnTo>
                  <a:close/>
                  <a:moveTo>
                    <a:pt x="2130" y="1500"/>
                  </a:moveTo>
                  <a:lnTo>
                    <a:pt x="2130" y="1506"/>
                  </a:lnTo>
                  <a:lnTo>
                    <a:pt x="2118" y="1512"/>
                  </a:lnTo>
                  <a:lnTo>
                    <a:pt x="2100" y="1512"/>
                  </a:lnTo>
                  <a:lnTo>
                    <a:pt x="2130" y="1500"/>
                  </a:lnTo>
                  <a:close/>
                  <a:moveTo>
                    <a:pt x="2154" y="1440"/>
                  </a:moveTo>
                  <a:lnTo>
                    <a:pt x="2178" y="1446"/>
                  </a:lnTo>
                  <a:lnTo>
                    <a:pt x="2172" y="1458"/>
                  </a:lnTo>
                  <a:lnTo>
                    <a:pt x="2154" y="1470"/>
                  </a:lnTo>
                  <a:lnTo>
                    <a:pt x="2136" y="1488"/>
                  </a:lnTo>
                  <a:lnTo>
                    <a:pt x="2130" y="1488"/>
                  </a:lnTo>
                  <a:lnTo>
                    <a:pt x="2136" y="1482"/>
                  </a:lnTo>
                  <a:lnTo>
                    <a:pt x="2136" y="1464"/>
                  </a:lnTo>
                  <a:lnTo>
                    <a:pt x="2154" y="1440"/>
                  </a:lnTo>
                  <a:close/>
                  <a:moveTo>
                    <a:pt x="1992" y="1398"/>
                  </a:moveTo>
                  <a:lnTo>
                    <a:pt x="2016" y="1404"/>
                  </a:lnTo>
                  <a:lnTo>
                    <a:pt x="1998" y="1422"/>
                  </a:lnTo>
                  <a:lnTo>
                    <a:pt x="1998" y="1440"/>
                  </a:lnTo>
                  <a:lnTo>
                    <a:pt x="2010" y="1458"/>
                  </a:lnTo>
                  <a:lnTo>
                    <a:pt x="2022" y="1464"/>
                  </a:lnTo>
                  <a:lnTo>
                    <a:pt x="2034" y="1452"/>
                  </a:lnTo>
                  <a:lnTo>
                    <a:pt x="2046" y="1458"/>
                  </a:lnTo>
                  <a:lnTo>
                    <a:pt x="2040" y="1470"/>
                  </a:lnTo>
                  <a:lnTo>
                    <a:pt x="2052" y="1476"/>
                  </a:lnTo>
                  <a:lnTo>
                    <a:pt x="2046" y="1488"/>
                  </a:lnTo>
                  <a:lnTo>
                    <a:pt x="2028" y="1506"/>
                  </a:lnTo>
                  <a:lnTo>
                    <a:pt x="2016" y="1512"/>
                  </a:lnTo>
                  <a:lnTo>
                    <a:pt x="2034" y="1554"/>
                  </a:lnTo>
                  <a:lnTo>
                    <a:pt x="2052" y="1560"/>
                  </a:lnTo>
                  <a:lnTo>
                    <a:pt x="2070" y="1536"/>
                  </a:lnTo>
                  <a:lnTo>
                    <a:pt x="2094" y="1524"/>
                  </a:lnTo>
                  <a:lnTo>
                    <a:pt x="2112" y="1530"/>
                  </a:lnTo>
                  <a:lnTo>
                    <a:pt x="2124" y="1530"/>
                  </a:lnTo>
                  <a:lnTo>
                    <a:pt x="2124" y="1542"/>
                  </a:lnTo>
                  <a:lnTo>
                    <a:pt x="2136" y="1560"/>
                  </a:lnTo>
                  <a:lnTo>
                    <a:pt x="2166" y="1542"/>
                  </a:lnTo>
                  <a:lnTo>
                    <a:pt x="2142" y="1530"/>
                  </a:lnTo>
                  <a:lnTo>
                    <a:pt x="2160" y="1500"/>
                  </a:lnTo>
                  <a:lnTo>
                    <a:pt x="2184" y="1506"/>
                  </a:lnTo>
                  <a:lnTo>
                    <a:pt x="2184" y="1518"/>
                  </a:lnTo>
                  <a:lnTo>
                    <a:pt x="2196" y="1518"/>
                  </a:lnTo>
                  <a:lnTo>
                    <a:pt x="2178" y="1548"/>
                  </a:lnTo>
                  <a:lnTo>
                    <a:pt x="2142" y="1566"/>
                  </a:lnTo>
                  <a:lnTo>
                    <a:pt x="2190" y="1554"/>
                  </a:lnTo>
                  <a:lnTo>
                    <a:pt x="2160" y="1590"/>
                  </a:lnTo>
                  <a:lnTo>
                    <a:pt x="2148" y="1590"/>
                  </a:lnTo>
                  <a:lnTo>
                    <a:pt x="2142" y="1614"/>
                  </a:lnTo>
                  <a:lnTo>
                    <a:pt x="2142" y="1638"/>
                  </a:lnTo>
                  <a:lnTo>
                    <a:pt x="2154" y="1662"/>
                  </a:lnTo>
                  <a:lnTo>
                    <a:pt x="2154" y="1692"/>
                  </a:lnTo>
                  <a:lnTo>
                    <a:pt x="2172" y="1698"/>
                  </a:lnTo>
                  <a:lnTo>
                    <a:pt x="2142" y="1710"/>
                  </a:lnTo>
                  <a:lnTo>
                    <a:pt x="2064" y="1776"/>
                  </a:lnTo>
                  <a:lnTo>
                    <a:pt x="2058" y="1788"/>
                  </a:lnTo>
                  <a:lnTo>
                    <a:pt x="2004" y="1842"/>
                  </a:lnTo>
                  <a:lnTo>
                    <a:pt x="2010" y="1848"/>
                  </a:lnTo>
                  <a:lnTo>
                    <a:pt x="1986" y="1848"/>
                  </a:lnTo>
                  <a:lnTo>
                    <a:pt x="1950" y="1878"/>
                  </a:lnTo>
                  <a:lnTo>
                    <a:pt x="1950" y="1902"/>
                  </a:lnTo>
                  <a:lnTo>
                    <a:pt x="1914" y="1944"/>
                  </a:lnTo>
                  <a:lnTo>
                    <a:pt x="1908" y="1956"/>
                  </a:lnTo>
                  <a:lnTo>
                    <a:pt x="1860" y="1986"/>
                  </a:lnTo>
                  <a:lnTo>
                    <a:pt x="1818" y="1998"/>
                  </a:lnTo>
                  <a:lnTo>
                    <a:pt x="1800" y="2004"/>
                  </a:lnTo>
                  <a:lnTo>
                    <a:pt x="1788" y="2046"/>
                  </a:lnTo>
                  <a:lnTo>
                    <a:pt x="1788" y="2082"/>
                  </a:lnTo>
                  <a:lnTo>
                    <a:pt x="1782" y="2094"/>
                  </a:lnTo>
                  <a:lnTo>
                    <a:pt x="1800" y="2094"/>
                  </a:lnTo>
                  <a:lnTo>
                    <a:pt x="1818" y="2112"/>
                  </a:lnTo>
                  <a:lnTo>
                    <a:pt x="1812" y="2154"/>
                  </a:lnTo>
                  <a:lnTo>
                    <a:pt x="1794" y="2160"/>
                  </a:lnTo>
                  <a:lnTo>
                    <a:pt x="1788" y="2154"/>
                  </a:lnTo>
                  <a:lnTo>
                    <a:pt x="1788" y="2130"/>
                  </a:lnTo>
                  <a:lnTo>
                    <a:pt x="1782" y="2118"/>
                  </a:lnTo>
                  <a:lnTo>
                    <a:pt x="1776" y="2130"/>
                  </a:lnTo>
                  <a:lnTo>
                    <a:pt x="1776" y="2148"/>
                  </a:lnTo>
                  <a:lnTo>
                    <a:pt x="1764" y="2160"/>
                  </a:lnTo>
                  <a:lnTo>
                    <a:pt x="1740" y="2154"/>
                  </a:lnTo>
                  <a:lnTo>
                    <a:pt x="1710" y="2154"/>
                  </a:lnTo>
                  <a:lnTo>
                    <a:pt x="1740" y="2142"/>
                  </a:lnTo>
                  <a:lnTo>
                    <a:pt x="1740" y="2130"/>
                  </a:lnTo>
                  <a:lnTo>
                    <a:pt x="1716" y="2124"/>
                  </a:lnTo>
                  <a:lnTo>
                    <a:pt x="1698" y="2136"/>
                  </a:lnTo>
                  <a:lnTo>
                    <a:pt x="1698" y="2148"/>
                  </a:lnTo>
                  <a:lnTo>
                    <a:pt x="1674" y="2154"/>
                  </a:lnTo>
                  <a:lnTo>
                    <a:pt x="1668" y="2154"/>
                  </a:lnTo>
                  <a:lnTo>
                    <a:pt x="1656" y="2124"/>
                  </a:lnTo>
                  <a:lnTo>
                    <a:pt x="1632" y="2112"/>
                  </a:lnTo>
                  <a:lnTo>
                    <a:pt x="1650" y="2136"/>
                  </a:lnTo>
                  <a:lnTo>
                    <a:pt x="1650" y="2154"/>
                  </a:lnTo>
                  <a:lnTo>
                    <a:pt x="1632" y="2178"/>
                  </a:lnTo>
                  <a:lnTo>
                    <a:pt x="1614" y="2184"/>
                  </a:lnTo>
                  <a:lnTo>
                    <a:pt x="1590" y="2184"/>
                  </a:lnTo>
                  <a:lnTo>
                    <a:pt x="1584" y="2202"/>
                  </a:lnTo>
                  <a:lnTo>
                    <a:pt x="1566" y="2202"/>
                  </a:lnTo>
                  <a:lnTo>
                    <a:pt x="1542" y="2190"/>
                  </a:lnTo>
                  <a:lnTo>
                    <a:pt x="1536" y="2214"/>
                  </a:lnTo>
                  <a:lnTo>
                    <a:pt x="1512" y="2226"/>
                  </a:lnTo>
                  <a:lnTo>
                    <a:pt x="1488" y="2250"/>
                  </a:lnTo>
                  <a:lnTo>
                    <a:pt x="1488" y="2274"/>
                  </a:lnTo>
                  <a:lnTo>
                    <a:pt x="1470" y="2298"/>
                  </a:lnTo>
                  <a:lnTo>
                    <a:pt x="1440" y="2346"/>
                  </a:lnTo>
                  <a:lnTo>
                    <a:pt x="1434" y="2370"/>
                  </a:lnTo>
                  <a:lnTo>
                    <a:pt x="1416" y="2394"/>
                  </a:lnTo>
                  <a:lnTo>
                    <a:pt x="1350" y="2442"/>
                  </a:lnTo>
                  <a:lnTo>
                    <a:pt x="1326" y="2460"/>
                  </a:lnTo>
                  <a:lnTo>
                    <a:pt x="1320" y="2502"/>
                  </a:lnTo>
                  <a:lnTo>
                    <a:pt x="1296" y="2544"/>
                  </a:lnTo>
                  <a:lnTo>
                    <a:pt x="1260" y="2580"/>
                  </a:lnTo>
                  <a:lnTo>
                    <a:pt x="1266" y="2580"/>
                  </a:lnTo>
                  <a:lnTo>
                    <a:pt x="1260" y="2592"/>
                  </a:lnTo>
                  <a:lnTo>
                    <a:pt x="1248" y="2598"/>
                  </a:lnTo>
                  <a:lnTo>
                    <a:pt x="1272" y="2598"/>
                  </a:lnTo>
                  <a:lnTo>
                    <a:pt x="1278" y="2604"/>
                  </a:lnTo>
                  <a:lnTo>
                    <a:pt x="1260" y="2610"/>
                  </a:lnTo>
                  <a:lnTo>
                    <a:pt x="1224" y="2610"/>
                  </a:lnTo>
                  <a:lnTo>
                    <a:pt x="1176" y="2628"/>
                  </a:lnTo>
                  <a:lnTo>
                    <a:pt x="1158" y="2658"/>
                  </a:lnTo>
                  <a:lnTo>
                    <a:pt x="1146" y="2688"/>
                  </a:lnTo>
                  <a:lnTo>
                    <a:pt x="1110" y="2700"/>
                  </a:lnTo>
                  <a:lnTo>
                    <a:pt x="1116" y="2682"/>
                  </a:lnTo>
                  <a:lnTo>
                    <a:pt x="1098" y="2670"/>
                  </a:lnTo>
                  <a:lnTo>
                    <a:pt x="1104" y="2688"/>
                  </a:lnTo>
                  <a:lnTo>
                    <a:pt x="1104" y="2706"/>
                  </a:lnTo>
                  <a:lnTo>
                    <a:pt x="1074" y="2712"/>
                  </a:lnTo>
                  <a:lnTo>
                    <a:pt x="1032" y="2748"/>
                  </a:lnTo>
                  <a:lnTo>
                    <a:pt x="978" y="2772"/>
                  </a:lnTo>
                  <a:lnTo>
                    <a:pt x="936" y="2772"/>
                  </a:lnTo>
                  <a:lnTo>
                    <a:pt x="912" y="2766"/>
                  </a:lnTo>
                  <a:lnTo>
                    <a:pt x="912" y="2754"/>
                  </a:lnTo>
                  <a:lnTo>
                    <a:pt x="870" y="2772"/>
                  </a:lnTo>
                  <a:lnTo>
                    <a:pt x="858" y="2766"/>
                  </a:lnTo>
                  <a:lnTo>
                    <a:pt x="888" y="2754"/>
                  </a:lnTo>
                  <a:lnTo>
                    <a:pt x="870" y="2736"/>
                  </a:lnTo>
                  <a:lnTo>
                    <a:pt x="840" y="2712"/>
                  </a:lnTo>
                  <a:lnTo>
                    <a:pt x="834" y="2688"/>
                  </a:lnTo>
                  <a:lnTo>
                    <a:pt x="822" y="2676"/>
                  </a:lnTo>
                  <a:lnTo>
                    <a:pt x="798" y="2676"/>
                  </a:lnTo>
                  <a:lnTo>
                    <a:pt x="780" y="2664"/>
                  </a:lnTo>
                  <a:lnTo>
                    <a:pt x="792" y="2658"/>
                  </a:lnTo>
                  <a:lnTo>
                    <a:pt x="780" y="2634"/>
                  </a:lnTo>
                  <a:lnTo>
                    <a:pt x="756" y="2622"/>
                  </a:lnTo>
                  <a:lnTo>
                    <a:pt x="744" y="2628"/>
                  </a:lnTo>
                  <a:lnTo>
                    <a:pt x="738" y="2640"/>
                  </a:lnTo>
                  <a:lnTo>
                    <a:pt x="726" y="2640"/>
                  </a:lnTo>
                  <a:lnTo>
                    <a:pt x="720" y="2634"/>
                  </a:lnTo>
                  <a:lnTo>
                    <a:pt x="684" y="2628"/>
                  </a:lnTo>
                  <a:lnTo>
                    <a:pt x="672" y="2622"/>
                  </a:lnTo>
                  <a:lnTo>
                    <a:pt x="648" y="2604"/>
                  </a:lnTo>
                  <a:lnTo>
                    <a:pt x="654" y="2574"/>
                  </a:lnTo>
                  <a:lnTo>
                    <a:pt x="672" y="2568"/>
                  </a:lnTo>
                  <a:lnTo>
                    <a:pt x="654" y="2562"/>
                  </a:lnTo>
                  <a:lnTo>
                    <a:pt x="636" y="2562"/>
                  </a:lnTo>
                  <a:lnTo>
                    <a:pt x="672" y="2526"/>
                  </a:lnTo>
                  <a:lnTo>
                    <a:pt x="702" y="2520"/>
                  </a:lnTo>
                  <a:lnTo>
                    <a:pt x="732" y="2520"/>
                  </a:lnTo>
                  <a:lnTo>
                    <a:pt x="744" y="2514"/>
                  </a:lnTo>
                  <a:lnTo>
                    <a:pt x="708" y="2478"/>
                  </a:lnTo>
                  <a:lnTo>
                    <a:pt x="702" y="2466"/>
                  </a:lnTo>
                  <a:lnTo>
                    <a:pt x="732" y="2424"/>
                  </a:lnTo>
                  <a:lnTo>
                    <a:pt x="744" y="2418"/>
                  </a:lnTo>
                  <a:lnTo>
                    <a:pt x="756" y="2400"/>
                  </a:lnTo>
                  <a:lnTo>
                    <a:pt x="768" y="2406"/>
                  </a:lnTo>
                  <a:lnTo>
                    <a:pt x="774" y="2430"/>
                  </a:lnTo>
                  <a:lnTo>
                    <a:pt x="786" y="2418"/>
                  </a:lnTo>
                  <a:lnTo>
                    <a:pt x="792" y="2370"/>
                  </a:lnTo>
                  <a:lnTo>
                    <a:pt x="804" y="2352"/>
                  </a:lnTo>
                  <a:lnTo>
                    <a:pt x="816" y="2352"/>
                  </a:lnTo>
                  <a:lnTo>
                    <a:pt x="864" y="2304"/>
                  </a:lnTo>
                  <a:lnTo>
                    <a:pt x="876" y="2316"/>
                  </a:lnTo>
                  <a:lnTo>
                    <a:pt x="888" y="2298"/>
                  </a:lnTo>
                  <a:lnTo>
                    <a:pt x="888" y="2268"/>
                  </a:lnTo>
                  <a:lnTo>
                    <a:pt x="906" y="2256"/>
                  </a:lnTo>
                  <a:lnTo>
                    <a:pt x="930" y="2238"/>
                  </a:lnTo>
                  <a:lnTo>
                    <a:pt x="942" y="2250"/>
                  </a:lnTo>
                  <a:lnTo>
                    <a:pt x="942" y="2268"/>
                  </a:lnTo>
                  <a:lnTo>
                    <a:pt x="954" y="2232"/>
                  </a:lnTo>
                  <a:lnTo>
                    <a:pt x="978" y="2202"/>
                  </a:lnTo>
                  <a:lnTo>
                    <a:pt x="1002" y="2196"/>
                  </a:lnTo>
                  <a:lnTo>
                    <a:pt x="1038" y="2172"/>
                  </a:lnTo>
                  <a:lnTo>
                    <a:pt x="1056" y="2148"/>
                  </a:lnTo>
                  <a:lnTo>
                    <a:pt x="1104" y="2112"/>
                  </a:lnTo>
                  <a:lnTo>
                    <a:pt x="1128" y="2112"/>
                  </a:lnTo>
                  <a:lnTo>
                    <a:pt x="1140" y="2118"/>
                  </a:lnTo>
                  <a:lnTo>
                    <a:pt x="1170" y="2112"/>
                  </a:lnTo>
                  <a:lnTo>
                    <a:pt x="1194" y="2106"/>
                  </a:lnTo>
                  <a:lnTo>
                    <a:pt x="1206" y="2112"/>
                  </a:lnTo>
                  <a:lnTo>
                    <a:pt x="1230" y="2136"/>
                  </a:lnTo>
                  <a:lnTo>
                    <a:pt x="1230" y="2106"/>
                  </a:lnTo>
                  <a:lnTo>
                    <a:pt x="1218" y="2082"/>
                  </a:lnTo>
                  <a:lnTo>
                    <a:pt x="1224" y="2070"/>
                  </a:lnTo>
                  <a:lnTo>
                    <a:pt x="1278" y="2040"/>
                  </a:lnTo>
                  <a:lnTo>
                    <a:pt x="1308" y="2034"/>
                  </a:lnTo>
                  <a:lnTo>
                    <a:pt x="1356" y="1992"/>
                  </a:lnTo>
                  <a:lnTo>
                    <a:pt x="1416" y="1962"/>
                  </a:lnTo>
                  <a:lnTo>
                    <a:pt x="1440" y="1962"/>
                  </a:lnTo>
                  <a:lnTo>
                    <a:pt x="1446" y="1944"/>
                  </a:lnTo>
                  <a:lnTo>
                    <a:pt x="1482" y="1926"/>
                  </a:lnTo>
                  <a:lnTo>
                    <a:pt x="1512" y="1920"/>
                  </a:lnTo>
                  <a:lnTo>
                    <a:pt x="1578" y="1884"/>
                  </a:lnTo>
                  <a:lnTo>
                    <a:pt x="1632" y="1824"/>
                  </a:lnTo>
                  <a:lnTo>
                    <a:pt x="1632" y="1800"/>
                  </a:lnTo>
                  <a:lnTo>
                    <a:pt x="1650" y="1782"/>
                  </a:lnTo>
                  <a:lnTo>
                    <a:pt x="1650" y="1752"/>
                  </a:lnTo>
                  <a:lnTo>
                    <a:pt x="1674" y="1728"/>
                  </a:lnTo>
                  <a:lnTo>
                    <a:pt x="1692" y="1722"/>
                  </a:lnTo>
                  <a:lnTo>
                    <a:pt x="1692" y="1692"/>
                  </a:lnTo>
                  <a:lnTo>
                    <a:pt x="1704" y="1668"/>
                  </a:lnTo>
                  <a:lnTo>
                    <a:pt x="1728" y="1650"/>
                  </a:lnTo>
                  <a:lnTo>
                    <a:pt x="1758" y="1656"/>
                  </a:lnTo>
                  <a:lnTo>
                    <a:pt x="1782" y="1644"/>
                  </a:lnTo>
                  <a:lnTo>
                    <a:pt x="1794" y="1626"/>
                  </a:lnTo>
                  <a:lnTo>
                    <a:pt x="1830" y="1584"/>
                  </a:lnTo>
                  <a:lnTo>
                    <a:pt x="1842" y="1584"/>
                  </a:lnTo>
                  <a:lnTo>
                    <a:pt x="1872" y="1548"/>
                  </a:lnTo>
                  <a:lnTo>
                    <a:pt x="1896" y="1488"/>
                  </a:lnTo>
                  <a:lnTo>
                    <a:pt x="1902" y="1452"/>
                  </a:lnTo>
                  <a:lnTo>
                    <a:pt x="1932" y="1428"/>
                  </a:lnTo>
                  <a:lnTo>
                    <a:pt x="1950" y="1422"/>
                  </a:lnTo>
                  <a:lnTo>
                    <a:pt x="1992" y="1398"/>
                  </a:lnTo>
                  <a:close/>
                  <a:moveTo>
                    <a:pt x="2640" y="606"/>
                  </a:moveTo>
                  <a:lnTo>
                    <a:pt x="2658" y="606"/>
                  </a:lnTo>
                  <a:lnTo>
                    <a:pt x="2658" y="624"/>
                  </a:lnTo>
                  <a:lnTo>
                    <a:pt x="2646" y="618"/>
                  </a:lnTo>
                  <a:lnTo>
                    <a:pt x="2640" y="606"/>
                  </a:lnTo>
                  <a:close/>
                  <a:moveTo>
                    <a:pt x="2688" y="474"/>
                  </a:moveTo>
                  <a:lnTo>
                    <a:pt x="2682" y="492"/>
                  </a:lnTo>
                  <a:lnTo>
                    <a:pt x="2676" y="480"/>
                  </a:lnTo>
                  <a:lnTo>
                    <a:pt x="2688" y="474"/>
                  </a:lnTo>
                  <a:close/>
                  <a:moveTo>
                    <a:pt x="2730" y="444"/>
                  </a:moveTo>
                  <a:lnTo>
                    <a:pt x="2736" y="468"/>
                  </a:lnTo>
                  <a:lnTo>
                    <a:pt x="2742" y="480"/>
                  </a:lnTo>
                  <a:lnTo>
                    <a:pt x="2736" y="486"/>
                  </a:lnTo>
                  <a:lnTo>
                    <a:pt x="2736" y="498"/>
                  </a:lnTo>
                  <a:lnTo>
                    <a:pt x="2730" y="498"/>
                  </a:lnTo>
                  <a:lnTo>
                    <a:pt x="2712" y="480"/>
                  </a:lnTo>
                  <a:lnTo>
                    <a:pt x="2730" y="444"/>
                  </a:lnTo>
                  <a:close/>
                  <a:moveTo>
                    <a:pt x="2466" y="0"/>
                  </a:moveTo>
                  <a:lnTo>
                    <a:pt x="2478" y="18"/>
                  </a:lnTo>
                  <a:lnTo>
                    <a:pt x="2466" y="18"/>
                  </a:lnTo>
                  <a:lnTo>
                    <a:pt x="2466" y="54"/>
                  </a:lnTo>
                  <a:lnTo>
                    <a:pt x="2472" y="90"/>
                  </a:lnTo>
                  <a:lnTo>
                    <a:pt x="2484" y="108"/>
                  </a:lnTo>
                  <a:lnTo>
                    <a:pt x="2478" y="126"/>
                  </a:lnTo>
                  <a:lnTo>
                    <a:pt x="2496" y="138"/>
                  </a:lnTo>
                  <a:lnTo>
                    <a:pt x="2514" y="114"/>
                  </a:lnTo>
                  <a:lnTo>
                    <a:pt x="2514" y="102"/>
                  </a:lnTo>
                  <a:lnTo>
                    <a:pt x="2526" y="90"/>
                  </a:lnTo>
                  <a:lnTo>
                    <a:pt x="2544" y="96"/>
                  </a:lnTo>
                  <a:lnTo>
                    <a:pt x="2532" y="108"/>
                  </a:lnTo>
                  <a:lnTo>
                    <a:pt x="2520" y="108"/>
                  </a:lnTo>
                  <a:lnTo>
                    <a:pt x="2526" y="132"/>
                  </a:lnTo>
                  <a:lnTo>
                    <a:pt x="2544" y="126"/>
                  </a:lnTo>
                  <a:lnTo>
                    <a:pt x="2562" y="144"/>
                  </a:lnTo>
                  <a:lnTo>
                    <a:pt x="2592" y="150"/>
                  </a:lnTo>
                  <a:lnTo>
                    <a:pt x="2598" y="162"/>
                  </a:lnTo>
                  <a:lnTo>
                    <a:pt x="2568" y="174"/>
                  </a:lnTo>
                  <a:lnTo>
                    <a:pt x="2562" y="192"/>
                  </a:lnTo>
                  <a:lnTo>
                    <a:pt x="2574" y="192"/>
                  </a:lnTo>
                  <a:lnTo>
                    <a:pt x="2586" y="204"/>
                  </a:lnTo>
                  <a:lnTo>
                    <a:pt x="2574" y="222"/>
                  </a:lnTo>
                  <a:lnTo>
                    <a:pt x="2598" y="246"/>
                  </a:lnTo>
                  <a:lnTo>
                    <a:pt x="2634" y="228"/>
                  </a:lnTo>
                  <a:lnTo>
                    <a:pt x="2652" y="228"/>
                  </a:lnTo>
                  <a:lnTo>
                    <a:pt x="2646" y="246"/>
                  </a:lnTo>
                  <a:lnTo>
                    <a:pt x="2658" y="282"/>
                  </a:lnTo>
                  <a:lnTo>
                    <a:pt x="2658" y="324"/>
                  </a:lnTo>
                  <a:lnTo>
                    <a:pt x="2646" y="336"/>
                  </a:lnTo>
                  <a:lnTo>
                    <a:pt x="2640" y="366"/>
                  </a:lnTo>
                  <a:lnTo>
                    <a:pt x="2616" y="372"/>
                  </a:lnTo>
                  <a:lnTo>
                    <a:pt x="2598" y="360"/>
                  </a:lnTo>
                  <a:lnTo>
                    <a:pt x="2592" y="372"/>
                  </a:lnTo>
                  <a:lnTo>
                    <a:pt x="2622" y="396"/>
                  </a:lnTo>
                  <a:lnTo>
                    <a:pt x="2622" y="426"/>
                  </a:lnTo>
                  <a:lnTo>
                    <a:pt x="2634" y="450"/>
                  </a:lnTo>
                  <a:lnTo>
                    <a:pt x="2628" y="462"/>
                  </a:lnTo>
                  <a:lnTo>
                    <a:pt x="2634" y="486"/>
                  </a:lnTo>
                  <a:lnTo>
                    <a:pt x="2628" y="510"/>
                  </a:lnTo>
                  <a:lnTo>
                    <a:pt x="2604" y="516"/>
                  </a:lnTo>
                  <a:lnTo>
                    <a:pt x="2586" y="546"/>
                  </a:lnTo>
                  <a:lnTo>
                    <a:pt x="2610" y="564"/>
                  </a:lnTo>
                  <a:lnTo>
                    <a:pt x="2604" y="588"/>
                  </a:lnTo>
                  <a:lnTo>
                    <a:pt x="2580" y="600"/>
                  </a:lnTo>
                  <a:lnTo>
                    <a:pt x="2580" y="612"/>
                  </a:lnTo>
                  <a:lnTo>
                    <a:pt x="2598" y="606"/>
                  </a:lnTo>
                  <a:lnTo>
                    <a:pt x="2628" y="618"/>
                  </a:lnTo>
                  <a:lnTo>
                    <a:pt x="2628" y="630"/>
                  </a:lnTo>
                  <a:lnTo>
                    <a:pt x="2658" y="636"/>
                  </a:lnTo>
                  <a:lnTo>
                    <a:pt x="2658" y="660"/>
                  </a:lnTo>
                  <a:lnTo>
                    <a:pt x="2676" y="678"/>
                  </a:lnTo>
                  <a:lnTo>
                    <a:pt x="2700" y="672"/>
                  </a:lnTo>
                  <a:lnTo>
                    <a:pt x="2700" y="654"/>
                  </a:lnTo>
                  <a:lnTo>
                    <a:pt x="2682" y="630"/>
                  </a:lnTo>
                  <a:lnTo>
                    <a:pt x="2682" y="612"/>
                  </a:lnTo>
                  <a:lnTo>
                    <a:pt x="2706" y="594"/>
                  </a:lnTo>
                  <a:lnTo>
                    <a:pt x="2700" y="582"/>
                  </a:lnTo>
                  <a:lnTo>
                    <a:pt x="2700" y="552"/>
                  </a:lnTo>
                  <a:lnTo>
                    <a:pt x="2676" y="534"/>
                  </a:lnTo>
                  <a:lnTo>
                    <a:pt x="2688" y="522"/>
                  </a:lnTo>
                  <a:lnTo>
                    <a:pt x="2712" y="534"/>
                  </a:lnTo>
                  <a:lnTo>
                    <a:pt x="2724" y="528"/>
                  </a:lnTo>
                  <a:lnTo>
                    <a:pt x="2730" y="546"/>
                  </a:lnTo>
                  <a:lnTo>
                    <a:pt x="2736" y="576"/>
                  </a:lnTo>
                  <a:lnTo>
                    <a:pt x="2748" y="582"/>
                  </a:lnTo>
                  <a:lnTo>
                    <a:pt x="2742" y="600"/>
                  </a:lnTo>
                  <a:lnTo>
                    <a:pt x="2736" y="624"/>
                  </a:lnTo>
                  <a:lnTo>
                    <a:pt x="2748" y="642"/>
                  </a:lnTo>
                  <a:lnTo>
                    <a:pt x="2748" y="666"/>
                  </a:lnTo>
                  <a:lnTo>
                    <a:pt x="2772" y="708"/>
                  </a:lnTo>
                  <a:lnTo>
                    <a:pt x="2766" y="738"/>
                  </a:lnTo>
                  <a:lnTo>
                    <a:pt x="2748" y="750"/>
                  </a:lnTo>
                  <a:lnTo>
                    <a:pt x="2760" y="774"/>
                  </a:lnTo>
                  <a:lnTo>
                    <a:pt x="2784" y="804"/>
                  </a:lnTo>
                  <a:lnTo>
                    <a:pt x="2802" y="798"/>
                  </a:lnTo>
                  <a:lnTo>
                    <a:pt x="2862" y="858"/>
                  </a:lnTo>
                  <a:lnTo>
                    <a:pt x="2892" y="870"/>
                  </a:lnTo>
                  <a:lnTo>
                    <a:pt x="2910" y="858"/>
                  </a:lnTo>
                  <a:lnTo>
                    <a:pt x="2946" y="858"/>
                  </a:lnTo>
                  <a:lnTo>
                    <a:pt x="3006" y="804"/>
                  </a:lnTo>
                  <a:lnTo>
                    <a:pt x="3036" y="786"/>
                  </a:lnTo>
                  <a:lnTo>
                    <a:pt x="3072" y="792"/>
                  </a:lnTo>
                  <a:lnTo>
                    <a:pt x="3060" y="804"/>
                  </a:lnTo>
                  <a:lnTo>
                    <a:pt x="3072" y="816"/>
                  </a:lnTo>
                  <a:lnTo>
                    <a:pt x="3108" y="828"/>
                  </a:lnTo>
                  <a:lnTo>
                    <a:pt x="3114" y="834"/>
                  </a:lnTo>
                  <a:lnTo>
                    <a:pt x="3084" y="852"/>
                  </a:lnTo>
                  <a:lnTo>
                    <a:pt x="3060" y="876"/>
                  </a:lnTo>
                  <a:lnTo>
                    <a:pt x="3048" y="906"/>
                  </a:lnTo>
                  <a:lnTo>
                    <a:pt x="3048" y="948"/>
                  </a:lnTo>
                  <a:lnTo>
                    <a:pt x="3012" y="1002"/>
                  </a:lnTo>
                  <a:lnTo>
                    <a:pt x="2994" y="1026"/>
                  </a:lnTo>
                  <a:lnTo>
                    <a:pt x="2982" y="1038"/>
                  </a:lnTo>
                  <a:lnTo>
                    <a:pt x="2976" y="1026"/>
                  </a:lnTo>
                  <a:lnTo>
                    <a:pt x="2946" y="1026"/>
                  </a:lnTo>
                  <a:lnTo>
                    <a:pt x="2934" y="1044"/>
                  </a:lnTo>
                  <a:lnTo>
                    <a:pt x="2910" y="1086"/>
                  </a:lnTo>
                  <a:lnTo>
                    <a:pt x="2910" y="1116"/>
                  </a:lnTo>
                  <a:lnTo>
                    <a:pt x="2946" y="1128"/>
                  </a:lnTo>
                  <a:lnTo>
                    <a:pt x="2928" y="1140"/>
                  </a:lnTo>
                  <a:lnTo>
                    <a:pt x="2898" y="1158"/>
                  </a:lnTo>
                  <a:lnTo>
                    <a:pt x="2898" y="1140"/>
                  </a:lnTo>
                  <a:lnTo>
                    <a:pt x="2904" y="1122"/>
                  </a:lnTo>
                  <a:lnTo>
                    <a:pt x="2874" y="1122"/>
                  </a:lnTo>
                  <a:lnTo>
                    <a:pt x="2826" y="1116"/>
                  </a:lnTo>
                  <a:lnTo>
                    <a:pt x="2796" y="1122"/>
                  </a:lnTo>
                  <a:lnTo>
                    <a:pt x="2730" y="1188"/>
                  </a:lnTo>
                  <a:lnTo>
                    <a:pt x="2712" y="1194"/>
                  </a:lnTo>
                  <a:lnTo>
                    <a:pt x="2688" y="1212"/>
                  </a:lnTo>
                  <a:lnTo>
                    <a:pt x="2706" y="1206"/>
                  </a:lnTo>
                  <a:lnTo>
                    <a:pt x="2736" y="1212"/>
                  </a:lnTo>
                  <a:lnTo>
                    <a:pt x="2760" y="1230"/>
                  </a:lnTo>
                  <a:lnTo>
                    <a:pt x="2742" y="1248"/>
                  </a:lnTo>
                  <a:lnTo>
                    <a:pt x="2742" y="1260"/>
                  </a:lnTo>
                  <a:lnTo>
                    <a:pt x="2712" y="1302"/>
                  </a:lnTo>
                  <a:lnTo>
                    <a:pt x="2688" y="1356"/>
                  </a:lnTo>
                  <a:lnTo>
                    <a:pt x="2658" y="1362"/>
                  </a:lnTo>
                  <a:lnTo>
                    <a:pt x="2646" y="1398"/>
                  </a:lnTo>
                  <a:lnTo>
                    <a:pt x="2634" y="1416"/>
                  </a:lnTo>
                  <a:lnTo>
                    <a:pt x="2616" y="1416"/>
                  </a:lnTo>
                  <a:lnTo>
                    <a:pt x="2586" y="1434"/>
                  </a:lnTo>
                  <a:lnTo>
                    <a:pt x="2532" y="1494"/>
                  </a:lnTo>
                  <a:lnTo>
                    <a:pt x="2448" y="1578"/>
                  </a:lnTo>
                  <a:lnTo>
                    <a:pt x="2400" y="1614"/>
                  </a:lnTo>
                  <a:lnTo>
                    <a:pt x="2340" y="1650"/>
                  </a:lnTo>
                  <a:lnTo>
                    <a:pt x="2316" y="1656"/>
                  </a:lnTo>
                  <a:lnTo>
                    <a:pt x="2310" y="1650"/>
                  </a:lnTo>
                  <a:lnTo>
                    <a:pt x="2310" y="1626"/>
                  </a:lnTo>
                  <a:lnTo>
                    <a:pt x="2304" y="1614"/>
                  </a:lnTo>
                  <a:lnTo>
                    <a:pt x="2292" y="1620"/>
                  </a:lnTo>
                  <a:lnTo>
                    <a:pt x="2286" y="1614"/>
                  </a:lnTo>
                  <a:lnTo>
                    <a:pt x="2286" y="1584"/>
                  </a:lnTo>
                  <a:lnTo>
                    <a:pt x="2274" y="1584"/>
                  </a:lnTo>
                  <a:lnTo>
                    <a:pt x="2262" y="1596"/>
                  </a:lnTo>
                  <a:lnTo>
                    <a:pt x="2232" y="1590"/>
                  </a:lnTo>
                  <a:lnTo>
                    <a:pt x="2232" y="1578"/>
                  </a:lnTo>
                  <a:lnTo>
                    <a:pt x="2244" y="1560"/>
                  </a:lnTo>
                  <a:lnTo>
                    <a:pt x="2292" y="1524"/>
                  </a:lnTo>
                  <a:lnTo>
                    <a:pt x="2334" y="1482"/>
                  </a:lnTo>
                  <a:lnTo>
                    <a:pt x="2394" y="1410"/>
                  </a:lnTo>
                  <a:lnTo>
                    <a:pt x="2406" y="1386"/>
                  </a:lnTo>
                  <a:lnTo>
                    <a:pt x="2406" y="1350"/>
                  </a:lnTo>
                  <a:lnTo>
                    <a:pt x="2418" y="1344"/>
                  </a:lnTo>
                  <a:lnTo>
                    <a:pt x="2412" y="1338"/>
                  </a:lnTo>
                  <a:lnTo>
                    <a:pt x="2406" y="1278"/>
                  </a:lnTo>
                  <a:lnTo>
                    <a:pt x="2388" y="1266"/>
                  </a:lnTo>
                  <a:lnTo>
                    <a:pt x="2346" y="1254"/>
                  </a:lnTo>
                  <a:lnTo>
                    <a:pt x="2328" y="1218"/>
                  </a:lnTo>
                  <a:lnTo>
                    <a:pt x="2286" y="1194"/>
                  </a:lnTo>
                  <a:lnTo>
                    <a:pt x="2256" y="1170"/>
                  </a:lnTo>
                  <a:lnTo>
                    <a:pt x="2250" y="1128"/>
                  </a:lnTo>
                  <a:lnTo>
                    <a:pt x="2256" y="1098"/>
                  </a:lnTo>
                  <a:lnTo>
                    <a:pt x="2286" y="1068"/>
                  </a:lnTo>
                  <a:lnTo>
                    <a:pt x="2346" y="1044"/>
                  </a:lnTo>
                  <a:lnTo>
                    <a:pt x="2370" y="1044"/>
                  </a:lnTo>
                  <a:lnTo>
                    <a:pt x="2400" y="1050"/>
                  </a:lnTo>
                  <a:lnTo>
                    <a:pt x="2418" y="1050"/>
                  </a:lnTo>
                  <a:lnTo>
                    <a:pt x="2442" y="1032"/>
                  </a:lnTo>
                  <a:lnTo>
                    <a:pt x="2448" y="1008"/>
                  </a:lnTo>
                  <a:lnTo>
                    <a:pt x="2466" y="912"/>
                  </a:lnTo>
                  <a:lnTo>
                    <a:pt x="2478" y="882"/>
                  </a:lnTo>
                  <a:lnTo>
                    <a:pt x="2496" y="882"/>
                  </a:lnTo>
                  <a:lnTo>
                    <a:pt x="2514" y="870"/>
                  </a:lnTo>
                  <a:lnTo>
                    <a:pt x="2502" y="858"/>
                  </a:lnTo>
                  <a:lnTo>
                    <a:pt x="2502" y="846"/>
                  </a:lnTo>
                  <a:lnTo>
                    <a:pt x="2514" y="822"/>
                  </a:lnTo>
                  <a:lnTo>
                    <a:pt x="2532" y="822"/>
                  </a:lnTo>
                  <a:lnTo>
                    <a:pt x="2538" y="810"/>
                  </a:lnTo>
                  <a:lnTo>
                    <a:pt x="2526" y="798"/>
                  </a:lnTo>
                  <a:lnTo>
                    <a:pt x="2532" y="786"/>
                  </a:lnTo>
                  <a:lnTo>
                    <a:pt x="2532" y="762"/>
                  </a:lnTo>
                  <a:lnTo>
                    <a:pt x="2550" y="714"/>
                  </a:lnTo>
                  <a:lnTo>
                    <a:pt x="2562" y="696"/>
                  </a:lnTo>
                  <a:lnTo>
                    <a:pt x="2550" y="684"/>
                  </a:lnTo>
                  <a:lnTo>
                    <a:pt x="2550" y="678"/>
                  </a:lnTo>
                  <a:lnTo>
                    <a:pt x="2580" y="660"/>
                  </a:lnTo>
                  <a:lnTo>
                    <a:pt x="2568" y="648"/>
                  </a:lnTo>
                  <a:lnTo>
                    <a:pt x="2562" y="636"/>
                  </a:lnTo>
                  <a:lnTo>
                    <a:pt x="2550" y="618"/>
                  </a:lnTo>
                  <a:lnTo>
                    <a:pt x="2544" y="624"/>
                  </a:lnTo>
                  <a:lnTo>
                    <a:pt x="2532" y="618"/>
                  </a:lnTo>
                  <a:lnTo>
                    <a:pt x="2508" y="564"/>
                  </a:lnTo>
                  <a:lnTo>
                    <a:pt x="2502" y="522"/>
                  </a:lnTo>
                  <a:lnTo>
                    <a:pt x="2514" y="522"/>
                  </a:lnTo>
                  <a:lnTo>
                    <a:pt x="2526" y="540"/>
                  </a:lnTo>
                  <a:lnTo>
                    <a:pt x="2538" y="534"/>
                  </a:lnTo>
                  <a:lnTo>
                    <a:pt x="2538" y="522"/>
                  </a:lnTo>
                  <a:lnTo>
                    <a:pt x="2544" y="498"/>
                  </a:lnTo>
                  <a:lnTo>
                    <a:pt x="2562" y="474"/>
                  </a:lnTo>
                  <a:lnTo>
                    <a:pt x="2562" y="456"/>
                  </a:lnTo>
                  <a:lnTo>
                    <a:pt x="2550" y="456"/>
                  </a:lnTo>
                  <a:lnTo>
                    <a:pt x="2556" y="462"/>
                  </a:lnTo>
                  <a:lnTo>
                    <a:pt x="2550" y="474"/>
                  </a:lnTo>
                  <a:lnTo>
                    <a:pt x="2538" y="480"/>
                  </a:lnTo>
                  <a:lnTo>
                    <a:pt x="2538" y="456"/>
                  </a:lnTo>
                  <a:lnTo>
                    <a:pt x="2526" y="438"/>
                  </a:lnTo>
                  <a:lnTo>
                    <a:pt x="2514" y="444"/>
                  </a:lnTo>
                  <a:lnTo>
                    <a:pt x="2526" y="462"/>
                  </a:lnTo>
                  <a:lnTo>
                    <a:pt x="2514" y="486"/>
                  </a:lnTo>
                  <a:lnTo>
                    <a:pt x="2502" y="492"/>
                  </a:lnTo>
                  <a:lnTo>
                    <a:pt x="2502" y="426"/>
                  </a:lnTo>
                  <a:lnTo>
                    <a:pt x="2490" y="354"/>
                  </a:lnTo>
                  <a:lnTo>
                    <a:pt x="2472" y="312"/>
                  </a:lnTo>
                  <a:lnTo>
                    <a:pt x="2466" y="282"/>
                  </a:lnTo>
                  <a:lnTo>
                    <a:pt x="2490" y="258"/>
                  </a:lnTo>
                  <a:lnTo>
                    <a:pt x="2508" y="252"/>
                  </a:lnTo>
                  <a:lnTo>
                    <a:pt x="2478" y="252"/>
                  </a:lnTo>
                  <a:lnTo>
                    <a:pt x="2454" y="264"/>
                  </a:lnTo>
                  <a:lnTo>
                    <a:pt x="2448" y="258"/>
                  </a:lnTo>
                  <a:lnTo>
                    <a:pt x="2430" y="198"/>
                  </a:lnTo>
                  <a:lnTo>
                    <a:pt x="2436" y="192"/>
                  </a:lnTo>
                  <a:lnTo>
                    <a:pt x="2448" y="192"/>
                  </a:lnTo>
                  <a:lnTo>
                    <a:pt x="2460" y="180"/>
                  </a:lnTo>
                  <a:lnTo>
                    <a:pt x="2460" y="108"/>
                  </a:lnTo>
                  <a:lnTo>
                    <a:pt x="2424" y="36"/>
                  </a:lnTo>
                  <a:lnTo>
                    <a:pt x="2406" y="18"/>
                  </a:lnTo>
                  <a:lnTo>
                    <a:pt x="2406" y="12"/>
                  </a:lnTo>
                  <a:lnTo>
                    <a:pt x="2448" y="12"/>
                  </a:lnTo>
                  <a:lnTo>
                    <a:pt x="246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1" name="Freeform 161">
              <a:extLst>
                <a:ext uri="{FF2B5EF4-FFF2-40B4-BE49-F238E27FC236}">
                  <a16:creationId xmlns:a16="http://schemas.microsoft.com/office/drawing/2014/main" id="{CDE6157F-2DB8-480B-993B-F106F77858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86586" y="3387422"/>
              <a:ext cx="211669" cy="121220"/>
            </a:xfrm>
            <a:custGeom>
              <a:avLst/>
              <a:gdLst/>
              <a:ahLst/>
              <a:cxnLst>
                <a:cxn ang="0">
                  <a:pos x="468" y="762"/>
                </a:cxn>
                <a:cxn ang="0">
                  <a:pos x="318" y="30"/>
                </a:cxn>
                <a:cxn ang="0">
                  <a:pos x="408" y="102"/>
                </a:cxn>
                <a:cxn ang="0">
                  <a:pos x="372" y="162"/>
                </a:cxn>
                <a:cxn ang="0">
                  <a:pos x="390" y="258"/>
                </a:cxn>
                <a:cxn ang="0">
                  <a:pos x="450" y="270"/>
                </a:cxn>
                <a:cxn ang="0">
                  <a:pos x="540" y="228"/>
                </a:cxn>
                <a:cxn ang="0">
                  <a:pos x="576" y="90"/>
                </a:cxn>
                <a:cxn ang="0">
                  <a:pos x="654" y="162"/>
                </a:cxn>
                <a:cxn ang="0">
                  <a:pos x="744" y="114"/>
                </a:cxn>
                <a:cxn ang="0">
                  <a:pos x="804" y="180"/>
                </a:cxn>
                <a:cxn ang="0">
                  <a:pos x="840" y="84"/>
                </a:cxn>
                <a:cxn ang="0">
                  <a:pos x="954" y="84"/>
                </a:cxn>
                <a:cxn ang="0">
                  <a:pos x="1014" y="48"/>
                </a:cxn>
                <a:cxn ang="0">
                  <a:pos x="1104" y="48"/>
                </a:cxn>
                <a:cxn ang="0">
                  <a:pos x="1152" y="78"/>
                </a:cxn>
                <a:cxn ang="0">
                  <a:pos x="1212" y="60"/>
                </a:cxn>
                <a:cxn ang="0">
                  <a:pos x="1236" y="114"/>
                </a:cxn>
                <a:cxn ang="0">
                  <a:pos x="1224" y="216"/>
                </a:cxn>
                <a:cxn ang="0">
                  <a:pos x="1278" y="240"/>
                </a:cxn>
                <a:cxn ang="0">
                  <a:pos x="1296" y="300"/>
                </a:cxn>
                <a:cxn ang="0">
                  <a:pos x="1320" y="420"/>
                </a:cxn>
                <a:cxn ang="0">
                  <a:pos x="1236" y="426"/>
                </a:cxn>
                <a:cxn ang="0">
                  <a:pos x="1230" y="510"/>
                </a:cxn>
                <a:cxn ang="0">
                  <a:pos x="1146" y="516"/>
                </a:cxn>
                <a:cxn ang="0">
                  <a:pos x="972" y="642"/>
                </a:cxn>
                <a:cxn ang="0">
                  <a:pos x="912" y="636"/>
                </a:cxn>
                <a:cxn ang="0">
                  <a:pos x="852" y="654"/>
                </a:cxn>
                <a:cxn ang="0">
                  <a:pos x="732" y="696"/>
                </a:cxn>
                <a:cxn ang="0">
                  <a:pos x="600" y="744"/>
                </a:cxn>
                <a:cxn ang="0">
                  <a:pos x="438" y="678"/>
                </a:cxn>
                <a:cxn ang="0">
                  <a:pos x="360" y="648"/>
                </a:cxn>
                <a:cxn ang="0">
                  <a:pos x="210" y="654"/>
                </a:cxn>
                <a:cxn ang="0">
                  <a:pos x="168" y="564"/>
                </a:cxn>
                <a:cxn ang="0">
                  <a:pos x="234" y="570"/>
                </a:cxn>
                <a:cxn ang="0">
                  <a:pos x="318" y="522"/>
                </a:cxn>
                <a:cxn ang="0">
                  <a:pos x="288" y="528"/>
                </a:cxn>
                <a:cxn ang="0">
                  <a:pos x="276" y="480"/>
                </a:cxn>
                <a:cxn ang="0">
                  <a:pos x="240" y="426"/>
                </a:cxn>
                <a:cxn ang="0">
                  <a:pos x="102" y="408"/>
                </a:cxn>
                <a:cxn ang="0">
                  <a:pos x="66" y="348"/>
                </a:cxn>
                <a:cxn ang="0">
                  <a:pos x="192" y="336"/>
                </a:cxn>
                <a:cxn ang="0">
                  <a:pos x="216" y="342"/>
                </a:cxn>
                <a:cxn ang="0">
                  <a:pos x="342" y="312"/>
                </a:cxn>
                <a:cxn ang="0">
                  <a:pos x="234" y="306"/>
                </a:cxn>
                <a:cxn ang="0">
                  <a:pos x="342" y="264"/>
                </a:cxn>
                <a:cxn ang="0">
                  <a:pos x="300" y="222"/>
                </a:cxn>
                <a:cxn ang="0">
                  <a:pos x="252" y="222"/>
                </a:cxn>
                <a:cxn ang="0">
                  <a:pos x="174" y="222"/>
                </a:cxn>
                <a:cxn ang="0">
                  <a:pos x="96" y="252"/>
                </a:cxn>
                <a:cxn ang="0">
                  <a:pos x="42" y="192"/>
                </a:cxn>
                <a:cxn ang="0">
                  <a:pos x="66" y="150"/>
                </a:cxn>
                <a:cxn ang="0">
                  <a:pos x="132" y="168"/>
                </a:cxn>
                <a:cxn ang="0">
                  <a:pos x="150" y="132"/>
                </a:cxn>
                <a:cxn ang="0">
                  <a:pos x="138" y="78"/>
                </a:cxn>
                <a:cxn ang="0">
                  <a:pos x="192" y="60"/>
                </a:cxn>
                <a:cxn ang="0">
                  <a:pos x="276" y="114"/>
                </a:cxn>
                <a:cxn ang="0">
                  <a:pos x="228" y="54"/>
                </a:cxn>
                <a:cxn ang="0">
                  <a:pos x="270" y="30"/>
                </a:cxn>
                <a:cxn ang="0">
                  <a:pos x="192" y="18"/>
                </a:cxn>
              </a:cxnLst>
              <a:rect l="0" t="0" r="r" b="b"/>
              <a:pathLst>
                <a:path w="1362" h="780">
                  <a:moveTo>
                    <a:pt x="480" y="738"/>
                  </a:moveTo>
                  <a:lnTo>
                    <a:pt x="492" y="738"/>
                  </a:lnTo>
                  <a:lnTo>
                    <a:pt x="498" y="768"/>
                  </a:lnTo>
                  <a:lnTo>
                    <a:pt x="480" y="780"/>
                  </a:lnTo>
                  <a:lnTo>
                    <a:pt x="468" y="762"/>
                  </a:lnTo>
                  <a:lnTo>
                    <a:pt x="480" y="738"/>
                  </a:lnTo>
                  <a:close/>
                  <a:moveTo>
                    <a:pt x="240" y="0"/>
                  </a:moveTo>
                  <a:lnTo>
                    <a:pt x="276" y="12"/>
                  </a:lnTo>
                  <a:lnTo>
                    <a:pt x="300" y="6"/>
                  </a:lnTo>
                  <a:lnTo>
                    <a:pt x="318" y="30"/>
                  </a:lnTo>
                  <a:lnTo>
                    <a:pt x="318" y="54"/>
                  </a:lnTo>
                  <a:lnTo>
                    <a:pt x="354" y="72"/>
                  </a:lnTo>
                  <a:lnTo>
                    <a:pt x="372" y="96"/>
                  </a:lnTo>
                  <a:lnTo>
                    <a:pt x="384" y="84"/>
                  </a:lnTo>
                  <a:lnTo>
                    <a:pt x="408" y="102"/>
                  </a:lnTo>
                  <a:lnTo>
                    <a:pt x="384" y="120"/>
                  </a:lnTo>
                  <a:lnTo>
                    <a:pt x="414" y="132"/>
                  </a:lnTo>
                  <a:lnTo>
                    <a:pt x="420" y="150"/>
                  </a:lnTo>
                  <a:lnTo>
                    <a:pt x="396" y="174"/>
                  </a:lnTo>
                  <a:lnTo>
                    <a:pt x="372" y="162"/>
                  </a:lnTo>
                  <a:lnTo>
                    <a:pt x="390" y="192"/>
                  </a:lnTo>
                  <a:lnTo>
                    <a:pt x="378" y="210"/>
                  </a:lnTo>
                  <a:lnTo>
                    <a:pt x="414" y="210"/>
                  </a:lnTo>
                  <a:lnTo>
                    <a:pt x="414" y="228"/>
                  </a:lnTo>
                  <a:lnTo>
                    <a:pt x="390" y="258"/>
                  </a:lnTo>
                  <a:lnTo>
                    <a:pt x="384" y="276"/>
                  </a:lnTo>
                  <a:lnTo>
                    <a:pt x="408" y="282"/>
                  </a:lnTo>
                  <a:lnTo>
                    <a:pt x="426" y="324"/>
                  </a:lnTo>
                  <a:lnTo>
                    <a:pt x="432" y="276"/>
                  </a:lnTo>
                  <a:lnTo>
                    <a:pt x="450" y="270"/>
                  </a:lnTo>
                  <a:lnTo>
                    <a:pt x="462" y="234"/>
                  </a:lnTo>
                  <a:lnTo>
                    <a:pt x="492" y="222"/>
                  </a:lnTo>
                  <a:lnTo>
                    <a:pt x="492" y="252"/>
                  </a:lnTo>
                  <a:lnTo>
                    <a:pt x="516" y="252"/>
                  </a:lnTo>
                  <a:lnTo>
                    <a:pt x="540" y="228"/>
                  </a:lnTo>
                  <a:lnTo>
                    <a:pt x="540" y="186"/>
                  </a:lnTo>
                  <a:lnTo>
                    <a:pt x="522" y="168"/>
                  </a:lnTo>
                  <a:lnTo>
                    <a:pt x="516" y="102"/>
                  </a:lnTo>
                  <a:lnTo>
                    <a:pt x="558" y="78"/>
                  </a:lnTo>
                  <a:lnTo>
                    <a:pt x="576" y="90"/>
                  </a:lnTo>
                  <a:lnTo>
                    <a:pt x="582" y="150"/>
                  </a:lnTo>
                  <a:lnTo>
                    <a:pt x="606" y="156"/>
                  </a:lnTo>
                  <a:lnTo>
                    <a:pt x="606" y="198"/>
                  </a:lnTo>
                  <a:lnTo>
                    <a:pt x="630" y="198"/>
                  </a:lnTo>
                  <a:lnTo>
                    <a:pt x="654" y="162"/>
                  </a:lnTo>
                  <a:lnTo>
                    <a:pt x="648" y="138"/>
                  </a:lnTo>
                  <a:lnTo>
                    <a:pt x="654" y="108"/>
                  </a:lnTo>
                  <a:lnTo>
                    <a:pt x="714" y="72"/>
                  </a:lnTo>
                  <a:lnTo>
                    <a:pt x="744" y="90"/>
                  </a:lnTo>
                  <a:lnTo>
                    <a:pt x="744" y="114"/>
                  </a:lnTo>
                  <a:lnTo>
                    <a:pt x="756" y="126"/>
                  </a:lnTo>
                  <a:lnTo>
                    <a:pt x="756" y="150"/>
                  </a:lnTo>
                  <a:lnTo>
                    <a:pt x="786" y="192"/>
                  </a:lnTo>
                  <a:lnTo>
                    <a:pt x="774" y="252"/>
                  </a:lnTo>
                  <a:lnTo>
                    <a:pt x="804" y="180"/>
                  </a:lnTo>
                  <a:lnTo>
                    <a:pt x="780" y="132"/>
                  </a:lnTo>
                  <a:lnTo>
                    <a:pt x="786" y="84"/>
                  </a:lnTo>
                  <a:lnTo>
                    <a:pt x="810" y="84"/>
                  </a:lnTo>
                  <a:lnTo>
                    <a:pt x="822" y="90"/>
                  </a:lnTo>
                  <a:lnTo>
                    <a:pt x="840" y="84"/>
                  </a:lnTo>
                  <a:lnTo>
                    <a:pt x="870" y="132"/>
                  </a:lnTo>
                  <a:lnTo>
                    <a:pt x="900" y="132"/>
                  </a:lnTo>
                  <a:lnTo>
                    <a:pt x="918" y="96"/>
                  </a:lnTo>
                  <a:lnTo>
                    <a:pt x="936" y="72"/>
                  </a:lnTo>
                  <a:lnTo>
                    <a:pt x="954" y="84"/>
                  </a:lnTo>
                  <a:lnTo>
                    <a:pt x="954" y="108"/>
                  </a:lnTo>
                  <a:lnTo>
                    <a:pt x="984" y="96"/>
                  </a:lnTo>
                  <a:lnTo>
                    <a:pt x="1014" y="90"/>
                  </a:lnTo>
                  <a:lnTo>
                    <a:pt x="1026" y="72"/>
                  </a:lnTo>
                  <a:lnTo>
                    <a:pt x="1014" y="48"/>
                  </a:lnTo>
                  <a:lnTo>
                    <a:pt x="1026" y="24"/>
                  </a:lnTo>
                  <a:lnTo>
                    <a:pt x="1044" y="30"/>
                  </a:lnTo>
                  <a:lnTo>
                    <a:pt x="1068" y="18"/>
                  </a:lnTo>
                  <a:lnTo>
                    <a:pt x="1098" y="24"/>
                  </a:lnTo>
                  <a:lnTo>
                    <a:pt x="1104" y="48"/>
                  </a:lnTo>
                  <a:lnTo>
                    <a:pt x="1116" y="60"/>
                  </a:lnTo>
                  <a:lnTo>
                    <a:pt x="1104" y="78"/>
                  </a:lnTo>
                  <a:lnTo>
                    <a:pt x="1122" y="108"/>
                  </a:lnTo>
                  <a:lnTo>
                    <a:pt x="1140" y="102"/>
                  </a:lnTo>
                  <a:lnTo>
                    <a:pt x="1152" y="78"/>
                  </a:lnTo>
                  <a:lnTo>
                    <a:pt x="1200" y="36"/>
                  </a:lnTo>
                  <a:lnTo>
                    <a:pt x="1224" y="30"/>
                  </a:lnTo>
                  <a:lnTo>
                    <a:pt x="1254" y="42"/>
                  </a:lnTo>
                  <a:lnTo>
                    <a:pt x="1224" y="54"/>
                  </a:lnTo>
                  <a:lnTo>
                    <a:pt x="1212" y="60"/>
                  </a:lnTo>
                  <a:lnTo>
                    <a:pt x="1206" y="84"/>
                  </a:lnTo>
                  <a:lnTo>
                    <a:pt x="1182" y="96"/>
                  </a:lnTo>
                  <a:lnTo>
                    <a:pt x="1194" y="120"/>
                  </a:lnTo>
                  <a:lnTo>
                    <a:pt x="1218" y="132"/>
                  </a:lnTo>
                  <a:lnTo>
                    <a:pt x="1236" y="114"/>
                  </a:lnTo>
                  <a:lnTo>
                    <a:pt x="1254" y="120"/>
                  </a:lnTo>
                  <a:lnTo>
                    <a:pt x="1260" y="156"/>
                  </a:lnTo>
                  <a:lnTo>
                    <a:pt x="1236" y="168"/>
                  </a:lnTo>
                  <a:lnTo>
                    <a:pt x="1212" y="192"/>
                  </a:lnTo>
                  <a:lnTo>
                    <a:pt x="1224" y="216"/>
                  </a:lnTo>
                  <a:lnTo>
                    <a:pt x="1236" y="210"/>
                  </a:lnTo>
                  <a:lnTo>
                    <a:pt x="1266" y="210"/>
                  </a:lnTo>
                  <a:lnTo>
                    <a:pt x="1272" y="228"/>
                  </a:lnTo>
                  <a:lnTo>
                    <a:pt x="1254" y="258"/>
                  </a:lnTo>
                  <a:lnTo>
                    <a:pt x="1278" y="240"/>
                  </a:lnTo>
                  <a:lnTo>
                    <a:pt x="1338" y="246"/>
                  </a:lnTo>
                  <a:lnTo>
                    <a:pt x="1362" y="270"/>
                  </a:lnTo>
                  <a:lnTo>
                    <a:pt x="1350" y="288"/>
                  </a:lnTo>
                  <a:lnTo>
                    <a:pt x="1326" y="288"/>
                  </a:lnTo>
                  <a:lnTo>
                    <a:pt x="1296" y="300"/>
                  </a:lnTo>
                  <a:lnTo>
                    <a:pt x="1302" y="330"/>
                  </a:lnTo>
                  <a:lnTo>
                    <a:pt x="1284" y="342"/>
                  </a:lnTo>
                  <a:lnTo>
                    <a:pt x="1284" y="366"/>
                  </a:lnTo>
                  <a:lnTo>
                    <a:pt x="1314" y="396"/>
                  </a:lnTo>
                  <a:lnTo>
                    <a:pt x="1320" y="420"/>
                  </a:lnTo>
                  <a:lnTo>
                    <a:pt x="1302" y="450"/>
                  </a:lnTo>
                  <a:lnTo>
                    <a:pt x="1278" y="450"/>
                  </a:lnTo>
                  <a:lnTo>
                    <a:pt x="1272" y="426"/>
                  </a:lnTo>
                  <a:lnTo>
                    <a:pt x="1248" y="414"/>
                  </a:lnTo>
                  <a:lnTo>
                    <a:pt x="1236" y="426"/>
                  </a:lnTo>
                  <a:lnTo>
                    <a:pt x="1248" y="462"/>
                  </a:lnTo>
                  <a:lnTo>
                    <a:pt x="1230" y="468"/>
                  </a:lnTo>
                  <a:lnTo>
                    <a:pt x="1230" y="486"/>
                  </a:lnTo>
                  <a:lnTo>
                    <a:pt x="1236" y="492"/>
                  </a:lnTo>
                  <a:lnTo>
                    <a:pt x="1230" y="510"/>
                  </a:lnTo>
                  <a:lnTo>
                    <a:pt x="1212" y="534"/>
                  </a:lnTo>
                  <a:lnTo>
                    <a:pt x="1170" y="522"/>
                  </a:lnTo>
                  <a:lnTo>
                    <a:pt x="1164" y="498"/>
                  </a:lnTo>
                  <a:lnTo>
                    <a:pt x="1152" y="498"/>
                  </a:lnTo>
                  <a:lnTo>
                    <a:pt x="1146" y="516"/>
                  </a:lnTo>
                  <a:lnTo>
                    <a:pt x="1152" y="528"/>
                  </a:lnTo>
                  <a:lnTo>
                    <a:pt x="1140" y="546"/>
                  </a:lnTo>
                  <a:lnTo>
                    <a:pt x="1062" y="558"/>
                  </a:lnTo>
                  <a:lnTo>
                    <a:pt x="1038" y="588"/>
                  </a:lnTo>
                  <a:lnTo>
                    <a:pt x="972" y="642"/>
                  </a:lnTo>
                  <a:lnTo>
                    <a:pt x="960" y="648"/>
                  </a:lnTo>
                  <a:lnTo>
                    <a:pt x="960" y="642"/>
                  </a:lnTo>
                  <a:lnTo>
                    <a:pt x="936" y="636"/>
                  </a:lnTo>
                  <a:lnTo>
                    <a:pt x="924" y="642"/>
                  </a:lnTo>
                  <a:lnTo>
                    <a:pt x="912" y="636"/>
                  </a:lnTo>
                  <a:lnTo>
                    <a:pt x="882" y="666"/>
                  </a:lnTo>
                  <a:lnTo>
                    <a:pt x="858" y="672"/>
                  </a:lnTo>
                  <a:lnTo>
                    <a:pt x="846" y="684"/>
                  </a:lnTo>
                  <a:lnTo>
                    <a:pt x="834" y="672"/>
                  </a:lnTo>
                  <a:lnTo>
                    <a:pt x="852" y="654"/>
                  </a:lnTo>
                  <a:lnTo>
                    <a:pt x="810" y="660"/>
                  </a:lnTo>
                  <a:lnTo>
                    <a:pt x="810" y="690"/>
                  </a:lnTo>
                  <a:lnTo>
                    <a:pt x="774" y="720"/>
                  </a:lnTo>
                  <a:lnTo>
                    <a:pt x="744" y="714"/>
                  </a:lnTo>
                  <a:lnTo>
                    <a:pt x="732" y="696"/>
                  </a:lnTo>
                  <a:lnTo>
                    <a:pt x="726" y="708"/>
                  </a:lnTo>
                  <a:lnTo>
                    <a:pt x="732" y="738"/>
                  </a:lnTo>
                  <a:lnTo>
                    <a:pt x="690" y="750"/>
                  </a:lnTo>
                  <a:lnTo>
                    <a:pt x="660" y="744"/>
                  </a:lnTo>
                  <a:lnTo>
                    <a:pt x="600" y="744"/>
                  </a:lnTo>
                  <a:lnTo>
                    <a:pt x="552" y="702"/>
                  </a:lnTo>
                  <a:lnTo>
                    <a:pt x="522" y="702"/>
                  </a:lnTo>
                  <a:lnTo>
                    <a:pt x="498" y="720"/>
                  </a:lnTo>
                  <a:lnTo>
                    <a:pt x="474" y="708"/>
                  </a:lnTo>
                  <a:lnTo>
                    <a:pt x="438" y="678"/>
                  </a:lnTo>
                  <a:lnTo>
                    <a:pt x="444" y="648"/>
                  </a:lnTo>
                  <a:lnTo>
                    <a:pt x="408" y="660"/>
                  </a:lnTo>
                  <a:lnTo>
                    <a:pt x="390" y="654"/>
                  </a:lnTo>
                  <a:lnTo>
                    <a:pt x="384" y="636"/>
                  </a:lnTo>
                  <a:lnTo>
                    <a:pt x="360" y="648"/>
                  </a:lnTo>
                  <a:lnTo>
                    <a:pt x="330" y="636"/>
                  </a:lnTo>
                  <a:lnTo>
                    <a:pt x="294" y="660"/>
                  </a:lnTo>
                  <a:lnTo>
                    <a:pt x="246" y="654"/>
                  </a:lnTo>
                  <a:lnTo>
                    <a:pt x="222" y="642"/>
                  </a:lnTo>
                  <a:lnTo>
                    <a:pt x="210" y="654"/>
                  </a:lnTo>
                  <a:lnTo>
                    <a:pt x="174" y="654"/>
                  </a:lnTo>
                  <a:lnTo>
                    <a:pt x="180" y="606"/>
                  </a:lnTo>
                  <a:lnTo>
                    <a:pt x="192" y="600"/>
                  </a:lnTo>
                  <a:lnTo>
                    <a:pt x="174" y="594"/>
                  </a:lnTo>
                  <a:lnTo>
                    <a:pt x="168" y="564"/>
                  </a:lnTo>
                  <a:lnTo>
                    <a:pt x="180" y="564"/>
                  </a:lnTo>
                  <a:lnTo>
                    <a:pt x="180" y="552"/>
                  </a:lnTo>
                  <a:lnTo>
                    <a:pt x="204" y="564"/>
                  </a:lnTo>
                  <a:lnTo>
                    <a:pt x="216" y="582"/>
                  </a:lnTo>
                  <a:lnTo>
                    <a:pt x="234" y="570"/>
                  </a:lnTo>
                  <a:lnTo>
                    <a:pt x="252" y="576"/>
                  </a:lnTo>
                  <a:lnTo>
                    <a:pt x="264" y="558"/>
                  </a:lnTo>
                  <a:lnTo>
                    <a:pt x="270" y="540"/>
                  </a:lnTo>
                  <a:lnTo>
                    <a:pt x="294" y="540"/>
                  </a:lnTo>
                  <a:lnTo>
                    <a:pt x="318" y="522"/>
                  </a:lnTo>
                  <a:lnTo>
                    <a:pt x="348" y="516"/>
                  </a:lnTo>
                  <a:lnTo>
                    <a:pt x="366" y="522"/>
                  </a:lnTo>
                  <a:lnTo>
                    <a:pt x="360" y="510"/>
                  </a:lnTo>
                  <a:lnTo>
                    <a:pt x="330" y="498"/>
                  </a:lnTo>
                  <a:lnTo>
                    <a:pt x="288" y="528"/>
                  </a:lnTo>
                  <a:lnTo>
                    <a:pt x="264" y="516"/>
                  </a:lnTo>
                  <a:lnTo>
                    <a:pt x="276" y="492"/>
                  </a:lnTo>
                  <a:lnTo>
                    <a:pt x="306" y="474"/>
                  </a:lnTo>
                  <a:lnTo>
                    <a:pt x="312" y="456"/>
                  </a:lnTo>
                  <a:lnTo>
                    <a:pt x="276" y="480"/>
                  </a:lnTo>
                  <a:lnTo>
                    <a:pt x="252" y="486"/>
                  </a:lnTo>
                  <a:lnTo>
                    <a:pt x="246" y="468"/>
                  </a:lnTo>
                  <a:lnTo>
                    <a:pt x="222" y="450"/>
                  </a:lnTo>
                  <a:lnTo>
                    <a:pt x="222" y="438"/>
                  </a:lnTo>
                  <a:lnTo>
                    <a:pt x="240" y="426"/>
                  </a:lnTo>
                  <a:lnTo>
                    <a:pt x="246" y="408"/>
                  </a:lnTo>
                  <a:lnTo>
                    <a:pt x="210" y="408"/>
                  </a:lnTo>
                  <a:lnTo>
                    <a:pt x="150" y="414"/>
                  </a:lnTo>
                  <a:lnTo>
                    <a:pt x="102" y="402"/>
                  </a:lnTo>
                  <a:lnTo>
                    <a:pt x="102" y="408"/>
                  </a:lnTo>
                  <a:lnTo>
                    <a:pt x="66" y="408"/>
                  </a:lnTo>
                  <a:lnTo>
                    <a:pt x="54" y="384"/>
                  </a:lnTo>
                  <a:lnTo>
                    <a:pt x="30" y="354"/>
                  </a:lnTo>
                  <a:lnTo>
                    <a:pt x="48" y="354"/>
                  </a:lnTo>
                  <a:lnTo>
                    <a:pt x="66" y="348"/>
                  </a:lnTo>
                  <a:lnTo>
                    <a:pt x="96" y="360"/>
                  </a:lnTo>
                  <a:lnTo>
                    <a:pt x="126" y="342"/>
                  </a:lnTo>
                  <a:lnTo>
                    <a:pt x="150" y="342"/>
                  </a:lnTo>
                  <a:lnTo>
                    <a:pt x="168" y="354"/>
                  </a:lnTo>
                  <a:lnTo>
                    <a:pt x="192" y="336"/>
                  </a:lnTo>
                  <a:lnTo>
                    <a:pt x="186" y="324"/>
                  </a:lnTo>
                  <a:lnTo>
                    <a:pt x="192" y="318"/>
                  </a:lnTo>
                  <a:lnTo>
                    <a:pt x="204" y="324"/>
                  </a:lnTo>
                  <a:lnTo>
                    <a:pt x="204" y="336"/>
                  </a:lnTo>
                  <a:lnTo>
                    <a:pt x="216" y="342"/>
                  </a:lnTo>
                  <a:lnTo>
                    <a:pt x="228" y="354"/>
                  </a:lnTo>
                  <a:lnTo>
                    <a:pt x="252" y="336"/>
                  </a:lnTo>
                  <a:lnTo>
                    <a:pt x="270" y="342"/>
                  </a:lnTo>
                  <a:lnTo>
                    <a:pt x="324" y="336"/>
                  </a:lnTo>
                  <a:lnTo>
                    <a:pt x="342" y="312"/>
                  </a:lnTo>
                  <a:lnTo>
                    <a:pt x="342" y="288"/>
                  </a:lnTo>
                  <a:lnTo>
                    <a:pt x="324" y="300"/>
                  </a:lnTo>
                  <a:lnTo>
                    <a:pt x="312" y="312"/>
                  </a:lnTo>
                  <a:lnTo>
                    <a:pt x="288" y="318"/>
                  </a:lnTo>
                  <a:lnTo>
                    <a:pt x="234" y="306"/>
                  </a:lnTo>
                  <a:lnTo>
                    <a:pt x="234" y="294"/>
                  </a:lnTo>
                  <a:lnTo>
                    <a:pt x="276" y="276"/>
                  </a:lnTo>
                  <a:lnTo>
                    <a:pt x="300" y="276"/>
                  </a:lnTo>
                  <a:lnTo>
                    <a:pt x="324" y="264"/>
                  </a:lnTo>
                  <a:lnTo>
                    <a:pt x="342" y="264"/>
                  </a:lnTo>
                  <a:lnTo>
                    <a:pt x="360" y="258"/>
                  </a:lnTo>
                  <a:lnTo>
                    <a:pt x="324" y="240"/>
                  </a:lnTo>
                  <a:lnTo>
                    <a:pt x="306" y="252"/>
                  </a:lnTo>
                  <a:lnTo>
                    <a:pt x="294" y="246"/>
                  </a:lnTo>
                  <a:lnTo>
                    <a:pt x="300" y="222"/>
                  </a:lnTo>
                  <a:lnTo>
                    <a:pt x="306" y="210"/>
                  </a:lnTo>
                  <a:lnTo>
                    <a:pt x="276" y="234"/>
                  </a:lnTo>
                  <a:lnTo>
                    <a:pt x="264" y="234"/>
                  </a:lnTo>
                  <a:lnTo>
                    <a:pt x="258" y="204"/>
                  </a:lnTo>
                  <a:lnTo>
                    <a:pt x="252" y="222"/>
                  </a:lnTo>
                  <a:lnTo>
                    <a:pt x="228" y="240"/>
                  </a:lnTo>
                  <a:lnTo>
                    <a:pt x="216" y="240"/>
                  </a:lnTo>
                  <a:lnTo>
                    <a:pt x="210" y="210"/>
                  </a:lnTo>
                  <a:lnTo>
                    <a:pt x="192" y="222"/>
                  </a:lnTo>
                  <a:lnTo>
                    <a:pt x="174" y="222"/>
                  </a:lnTo>
                  <a:lnTo>
                    <a:pt x="174" y="210"/>
                  </a:lnTo>
                  <a:lnTo>
                    <a:pt x="162" y="192"/>
                  </a:lnTo>
                  <a:lnTo>
                    <a:pt x="150" y="216"/>
                  </a:lnTo>
                  <a:lnTo>
                    <a:pt x="114" y="228"/>
                  </a:lnTo>
                  <a:lnTo>
                    <a:pt x="96" y="252"/>
                  </a:lnTo>
                  <a:lnTo>
                    <a:pt x="60" y="246"/>
                  </a:lnTo>
                  <a:lnTo>
                    <a:pt x="36" y="222"/>
                  </a:lnTo>
                  <a:lnTo>
                    <a:pt x="0" y="210"/>
                  </a:lnTo>
                  <a:lnTo>
                    <a:pt x="18" y="186"/>
                  </a:lnTo>
                  <a:lnTo>
                    <a:pt x="42" y="192"/>
                  </a:lnTo>
                  <a:lnTo>
                    <a:pt x="72" y="222"/>
                  </a:lnTo>
                  <a:lnTo>
                    <a:pt x="84" y="216"/>
                  </a:lnTo>
                  <a:lnTo>
                    <a:pt x="72" y="198"/>
                  </a:lnTo>
                  <a:lnTo>
                    <a:pt x="54" y="168"/>
                  </a:lnTo>
                  <a:lnTo>
                    <a:pt x="66" y="150"/>
                  </a:lnTo>
                  <a:lnTo>
                    <a:pt x="78" y="156"/>
                  </a:lnTo>
                  <a:lnTo>
                    <a:pt x="120" y="192"/>
                  </a:lnTo>
                  <a:lnTo>
                    <a:pt x="132" y="192"/>
                  </a:lnTo>
                  <a:lnTo>
                    <a:pt x="126" y="174"/>
                  </a:lnTo>
                  <a:lnTo>
                    <a:pt x="132" y="168"/>
                  </a:lnTo>
                  <a:lnTo>
                    <a:pt x="150" y="162"/>
                  </a:lnTo>
                  <a:lnTo>
                    <a:pt x="114" y="150"/>
                  </a:lnTo>
                  <a:lnTo>
                    <a:pt x="96" y="132"/>
                  </a:lnTo>
                  <a:lnTo>
                    <a:pt x="120" y="120"/>
                  </a:lnTo>
                  <a:lnTo>
                    <a:pt x="150" y="132"/>
                  </a:lnTo>
                  <a:lnTo>
                    <a:pt x="138" y="120"/>
                  </a:lnTo>
                  <a:lnTo>
                    <a:pt x="120" y="108"/>
                  </a:lnTo>
                  <a:lnTo>
                    <a:pt x="102" y="90"/>
                  </a:lnTo>
                  <a:lnTo>
                    <a:pt x="114" y="72"/>
                  </a:lnTo>
                  <a:lnTo>
                    <a:pt x="138" y="78"/>
                  </a:lnTo>
                  <a:lnTo>
                    <a:pt x="156" y="102"/>
                  </a:lnTo>
                  <a:lnTo>
                    <a:pt x="162" y="90"/>
                  </a:lnTo>
                  <a:lnTo>
                    <a:pt x="138" y="60"/>
                  </a:lnTo>
                  <a:lnTo>
                    <a:pt x="162" y="48"/>
                  </a:lnTo>
                  <a:lnTo>
                    <a:pt x="192" y="60"/>
                  </a:lnTo>
                  <a:lnTo>
                    <a:pt x="216" y="90"/>
                  </a:lnTo>
                  <a:lnTo>
                    <a:pt x="210" y="108"/>
                  </a:lnTo>
                  <a:lnTo>
                    <a:pt x="222" y="114"/>
                  </a:lnTo>
                  <a:lnTo>
                    <a:pt x="246" y="96"/>
                  </a:lnTo>
                  <a:lnTo>
                    <a:pt x="276" y="114"/>
                  </a:lnTo>
                  <a:lnTo>
                    <a:pt x="276" y="132"/>
                  </a:lnTo>
                  <a:lnTo>
                    <a:pt x="288" y="126"/>
                  </a:lnTo>
                  <a:lnTo>
                    <a:pt x="300" y="108"/>
                  </a:lnTo>
                  <a:lnTo>
                    <a:pt x="270" y="78"/>
                  </a:lnTo>
                  <a:lnTo>
                    <a:pt x="228" y="54"/>
                  </a:lnTo>
                  <a:lnTo>
                    <a:pt x="222" y="42"/>
                  </a:lnTo>
                  <a:lnTo>
                    <a:pt x="252" y="42"/>
                  </a:lnTo>
                  <a:lnTo>
                    <a:pt x="282" y="54"/>
                  </a:lnTo>
                  <a:lnTo>
                    <a:pt x="294" y="36"/>
                  </a:lnTo>
                  <a:lnTo>
                    <a:pt x="270" y="30"/>
                  </a:lnTo>
                  <a:lnTo>
                    <a:pt x="252" y="18"/>
                  </a:lnTo>
                  <a:lnTo>
                    <a:pt x="228" y="18"/>
                  </a:lnTo>
                  <a:lnTo>
                    <a:pt x="222" y="30"/>
                  </a:lnTo>
                  <a:lnTo>
                    <a:pt x="204" y="30"/>
                  </a:lnTo>
                  <a:lnTo>
                    <a:pt x="192" y="18"/>
                  </a:lnTo>
                  <a:lnTo>
                    <a:pt x="198" y="6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2" name="Freeform 162">
              <a:extLst>
                <a:ext uri="{FF2B5EF4-FFF2-40B4-BE49-F238E27FC236}">
                  <a16:creationId xmlns:a16="http://schemas.microsoft.com/office/drawing/2014/main" id="{4E84AD84-1ACF-49A1-8979-90AAEBC645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44095" y="4714312"/>
              <a:ext cx="75529" cy="27973"/>
            </a:xfrm>
            <a:custGeom>
              <a:avLst/>
              <a:gdLst/>
              <a:ahLst/>
              <a:cxnLst>
                <a:cxn ang="0">
                  <a:pos x="438" y="144"/>
                </a:cxn>
                <a:cxn ang="0">
                  <a:pos x="486" y="174"/>
                </a:cxn>
                <a:cxn ang="0">
                  <a:pos x="450" y="180"/>
                </a:cxn>
                <a:cxn ang="0">
                  <a:pos x="432" y="168"/>
                </a:cxn>
                <a:cxn ang="0">
                  <a:pos x="438" y="144"/>
                </a:cxn>
                <a:cxn ang="0">
                  <a:pos x="312" y="108"/>
                </a:cxn>
                <a:cxn ang="0">
                  <a:pos x="336" y="150"/>
                </a:cxn>
                <a:cxn ang="0">
                  <a:pos x="306" y="144"/>
                </a:cxn>
                <a:cxn ang="0">
                  <a:pos x="288" y="126"/>
                </a:cxn>
                <a:cxn ang="0">
                  <a:pos x="312" y="108"/>
                </a:cxn>
                <a:cxn ang="0">
                  <a:pos x="456" y="66"/>
                </a:cxn>
                <a:cxn ang="0">
                  <a:pos x="468" y="84"/>
                </a:cxn>
                <a:cxn ang="0">
                  <a:pos x="462" y="114"/>
                </a:cxn>
                <a:cxn ang="0">
                  <a:pos x="438" y="90"/>
                </a:cxn>
                <a:cxn ang="0">
                  <a:pos x="456" y="66"/>
                </a:cxn>
                <a:cxn ang="0">
                  <a:pos x="36" y="60"/>
                </a:cxn>
                <a:cxn ang="0">
                  <a:pos x="48" y="78"/>
                </a:cxn>
                <a:cxn ang="0">
                  <a:pos x="0" y="84"/>
                </a:cxn>
                <a:cxn ang="0">
                  <a:pos x="36" y="60"/>
                </a:cxn>
                <a:cxn ang="0">
                  <a:pos x="264" y="0"/>
                </a:cxn>
                <a:cxn ang="0">
                  <a:pos x="300" y="0"/>
                </a:cxn>
                <a:cxn ang="0">
                  <a:pos x="276" y="24"/>
                </a:cxn>
                <a:cxn ang="0">
                  <a:pos x="276" y="54"/>
                </a:cxn>
                <a:cxn ang="0">
                  <a:pos x="240" y="30"/>
                </a:cxn>
                <a:cxn ang="0">
                  <a:pos x="234" y="18"/>
                </a:cxn>
                <a:cxn ang="0">
                  <a:pos x="264" y="0"/>
                </a:cxn>
              </a:cxnLst>
              <a:rect l="0" t="0" r="r" b="b"/>
              <a:pathLst>
                <a:path w="486" h="180">
                  <a:moveTo>
                    <a:pt x="438" y="144"/>
                  </a:moveTo>
                  <a:lnTo>
                    <a:pt x="486" y="174"/>
                  </a:lnTo>
                  <a:lnTo>
                    <a:pt x="450" y="180"/>
                  </a:lnTo>
                  <a:lnTo>
                    <a:pt x="432" y="168"/>
                  </a:lnTo>
                  <a:lnTo>
                    <a:pt x="438" y="144"/>
                  </a:lnTo>
                  <a:close/>
                  <a:moveTo>
                    <a:pt x="312" y="108"/>
                  </a:moveTo>
                  <a:lnTo>
                    <a:pt x="336" y="150"/>
                  </a:lnTo>
                  <a:lnTo>
                    <a:pt x="306" y="144"/>
                  </a:lnTo>
                  <a:lnTo>
                    <a:pt x="288" y="126"/>
                  </a:lnTo>
                  <a:lnTo>
                    <a:pt x="312" y="108"/>
                  </a:lnTo>
                  <a:close/>
                  <a:moveTo>
                    <a:pt x="456" y="66"/>
                  </a:moveTo>
                  <a:lnTo>
                    <a:pt x="468" y="84"/>
                  </a:lnTo>
                  <a:lnTo>
                    <a:pt x="462" y="114"/>
                  </a:lnTo>
                  <a:lnTo>
                    <a:pt x="438" y="90"/>
                  </a:lnTo>
                  <a:lnTo>
                    <a:pt x="456" y="66"/>
                  </a:lnTo>
                  <a:close/>
                  <a:moveTo>
                    <a:pt x="36" y="60"/>
                  </a:moveTo>
                  <a:lnTo>
                    <a:pt x="48" y="78"/>
                  </a:lnTo>
                  <a:lnTo>
                    <a:pt x="0" y="84"/>
                  </a:lnTo>
                  <a:lnTo>
                    <a:pt x="36" y="60"/>
                  </a:lnTo>
                  <a:close/>
                  <a:moveTo>
                    <a:pt x="264" y="0"/>
                  </a:moveTo>
                  <a:lnTo>
                    <a:pt x="300" y="0"/>
                  </a:lnTo>
                  <a:lnTo>
                    <a:pt x="276" y="24"/>
                  </a:lnTo>
                  <a:lnTo>
                    <a:pt x="276" y="54"/>
                  </a:lnTo>
                  <a:lnTo>
                    <a:pt x="240" y="30"/>
                  </a:lnTo>
                  <a:lnTo>
                    <a:pt x="234" y="18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3" name="Freeform 163">
              <a:extLst>
                <a:ext uri="{FF2B5EF4-FFF2-40B4-BE49-F238E27FC236}">
                  <a16:creationId xmlns:a16="http://schemas.microsoft.com/office/drawing/2014/main" id="{3CCBCEE0-8069-4D59-B6A8-1245C84C8B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87215" y="4709649"/>
              <a:ext cx="51285" cy="14919"/>
            </a:xfrm>
            <a:custGeom>
              <a:avLst/>
              <a:gdLst/>
              <a:ahLst/>
              <a:cxnLst>
                <a:cxn ang="0">
                  <a:pos x="288" y="54"/>
                </a:cxn>
                <a:cxn ang="0">
                  <a:pos x="330" y="66"/>
                </a:cxn>
                <a:cxn ang="0">
                  <a:pos x="318" y="78"/>
                </a:cxn>
                <a:cxn ang="0">
                  <a:pos x="264" y="78"/>
                </a:cxn>
                <a:cxn ang="0">
                  <a:pos x="288" y="54"/>
                </a:cxn>
                <a:cxn ang="0">
                  <a:pos x="42" y="0"/>
                </a:cxn>
                <a:cxn ang="0">
                  <a:pos x="150" y="6"/>
                </a:cxn>
                <a:cxn ang="0">
                  <a:pos x="216" y="0"/>
                </a:cxn>
                <a:cxn ang="0">
                  <a:pos x="234" y="6"/>
                </a:cxn>
                <a:cxn ang="0">
                  <a:pos x="240" y="24"/>
                </a:cxn>
                <a:cxn ang="0">
                  <a:pos x="270" y="36"/>
                </a:cxn>
                <a:cxn ang="0">
                  <a:pos x="228" y="72"/>
                </a:cxn>
                <a:cxn ang="0">
                  <a:pos x="180" y="96"/>
                </a:cxn>
                <a:cxn ang="0">
                  <a:pos x="156" y="84"/>
                </a:cxn>
                <a:cxn ang="0">
                  <a:pos x="108" y="96"/>
                </a:cxn>
                <a:cxn ang="0">
                  <a:pos x="84" y="90"/>
                </a:cxn>
                <a:cxn ang="0">
                  <a:pos x="12" y="90"/>
                </a:cxn>
                <a:cxn ang="0">
                  <a:pos x="0" y="66"/>
                </a:cxn>
                <a:cxn ang="0">
                  <a:pos x="6" y="48"/>
                </a:cxn>
                <a:cxn ang="0">
                  <a:pos x="0" y="30"/>
                </a:cxn>
                <a:cxn ang="0">
                  <a:pos x="30" y="18"/>
                </a:cxn>
                <a:cxn ang="0">
                  <a:pos x="42" y="0"/>
                </a:cxn>
              </a:cxnLst>
              <a:rect l="0" t="0" r="r" b="b"/>
              <a:pathLst>
                <a:path w="330" h="96">
                  <a:moveTo>
                    <a:pt x="288" y="54"/>
                  </a:moveTo>
                  <a:lnTo>
                    <a:pt x="330" y="66"/>
                  </a:lnTo>
                  <a:lnTo>
                    <a:pt x="318" y="78"/>
                  </a:lnTo>
                  <a:lnTo>
                    <a:pt x="264" y="78"/>
                  </a:lnTo>
                  <a:lnTo>
                    <a:pt x="288" y="54"/>
                  </a:lnTo>
                  <a:close/>
                  <a:moveTo>
                    <a:pt x="42" y="0"/>
                  </a:moveTo>
                  <a:lnTo>
                    <a:pt x="150" y="6"/>
                  </a:lnTo>
                  <a:lnTo>
                    <a:pt x="216" y="0"/>
                  </a:lnTo>
                  <a:lnTo>
                    <a:pt x="234" y="6"/>
                  </a:lnTo>
                  <a:lnTo>
                    <a:pt x="240" y="24"/>
                  </a:lnTo>
                  <a:lnTo>
                    <a:pt x="270" y="36"/>
                  </a:lnTo>
                  <a:lnTo>
                    <a:pt x="228" y="72"/>
                  </a:lnTo>
                  <a:lnTo>
                    <a:pt x="180" y="96"/>
                  </a:lnTo>
                  <a:lnTo>
                    <a:pt x="156" y="84"/>
                  </a:lnTo>
                  <a:lnTo>
                    <a:pt x="108" y="96"/>
                  </a:lnTo>
                  <a:lnTo>
                    <a:pt x="84" y="90"/>
                  </a:lnTo>
                  <a:lnTo>
                    <a:pt x="12" y="90"/>
                  </a:lnTo>
                  <a:lnTo>
                    <a:pt x="0" y="66"/>
                  </a:lnTo>
                  <a:lnTo>
                    <a:pt x="6" y="48"/>
                  </a:lnTo>
                  <a:lnTo>
                    <a:pt x="0" y="30"/>
                  </a:lnTo>
                  <a:lnTo>
                    <a:pt x="30" y="18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4" name="Freeform 164">
              <a:extLst>
                <a:ext uri="{FF2B5EF4-FFF2-40B4-BE49-F238E27FC236}">
                  <a16:creationId xmlns:a16="http://schemas.microsoft.com/office/drawing/2014/main" id="{BE463955-C8F0-461E-933C-7387412090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73454" y="4676081"/>
              <a:ext cx="92313" cy="55948"/>
            </a:xfrm>
            <a:custGeom>
              <a:avLst/>
              <a:gdLst/>
              <a:ahLst/>
              <a:cxnLst>
                <a:cxn ang="0">
                  <a:pos x="546" y="270"/>
                </a:cxn>
                <a:cxn ang="0">
                  <a:pos x="552" y="282"/>
                </a:cxn>
                <a:cxn ang="0">
                  <a:pos x="522" y="258"/>
                </a:cxn>
                <a:cxn ang="0">
                  <a:pos x="174" y="0"/>
                </a:cxn>
                <a:cxn ang="0">
                  <a:pos x="324" y="42"/>
                </a:cxn>
                <a:cxn ang="0">
                  <a:pos x="366" y="36"/>
                </a:cxn>
                <a:cxn ang="0">
                  <a:pos x="438" y="90"/>
                </a:cxn>
                <a:cxn ang="0">
                  <a:pos x="474" y="96"/>
                </a:cxn>
                <a:cxn ang="0">
                  <a:pos x="384" y="102"/>
                </a:cxn>
                <a:cxn ang="0">
                  <a:pos x="318" y="96"/>
                </a:cxn>
                <a:cxn ang="0">
                  <a:pos x="390" y="120"/>
                </a:cxn>
                <a:cxn ang="0">
                  <a:pos x="456" y="138"/>
                </a:cxn>
                <a:cxn ang="0">
                  <a:pos x="522" y="150"/>
                </a:cxn>
                <a:cxn ang="0">
                  <a:pos x="594" y="198"/>
                </a:cxn>
                <a:cxn ang="0">
                  <a:pos x="564" y="222"/>
                </a:cxn>
                <a:cxn ang="0">
                  <a:pos x="510" y="234"/>
                </a:cxn>
                <a:cxn ang="0">
                  <a:pos x="450" y="216"/>
                </a:cxn>
                <a:cxn ang="0">
                  <a:pos x="372" y="222"/>
                </a:cxn>
                <a:cxn ang="0">
                  <a:pos x="288" y="264"/>
                </a:cxn>
                <a:cxn ang="0">
                  <a:pos x="228" y="264"/>
                </a:cxn>
                <a:cxn ang="0">
                  <a:pos x="204" y="222"/>
                </a:cxn>
                <a:cxn ang="0">
                  <a:pos x="168" y="252"/>
                </a:cxn>
                <a:cxn ang="0">
                  <a:pos x="138" y="258"/>
                </a:cxn>
                <a:cxn ang="0">
                  <a:pos x="102" y="318"/>
                </a:cxn>
                <a:cxn ang="0">
                  <a:pos x="66" y="354"/>
                </a:cxn>
                <a:cxn ang="0">
                  <a:pos x="30" y="330"/>
                </a:cxn>
                <a:cxn ang="0">
                  <a:pos x="24" y="276"/>
                </a:cxn>
                <a:cxn ang="0">
                  <a:pos x="0" y="258"/>
                </a:cxn>
                <a:cxn ang="0">
                  <a:pos x="42" y="204"/>
                </a:cxn>
                <a:cxn ang="0">
                  <a:pos x="30" y="150"/>
                </a:cxn>
                <a:cxn ang="0">
                  <a:pos x="54" y="132"/>
                </a:cxn>
                <a:cxn ang="0">
                  <a:pos x="54" y="78"/>
                </a:cxn>
                <a:cxn ang="0">
                  <a:pos x="66" y="36"/>
                </a:cxn>
                <a:cxn ang="0">
                  <a:pos x="132" y="6"/>
                </a:cxn>
                <a:cxn ang="0">
                  <a:pos x="174" y="0"/>
                </a:cxn>
              </a:cxnLst>
              <a:rect l="0" t="0" r="r" b="b"/>
              <a:pathLst>
                <a:path w="594" h="360">
                  <a:moveTo>
                    <a:pt x="534" y="252"/>
                  </a:moveTo>
                  <a:lnTo>
                    <a:pt x="546" y="270"/>
                  </a:lnTo>
                  <a:lnTo>
                    <a:pt x="576" y="270"/>
                  </a:lnTo>
                  <a:lnTo>
                    <a:pt x="552" y="282"/>
                  </a:lnTo>
                  <a:lnTo>
                    <a:pt x="534" y="276"/>
                  </a:lnTo>
                  <a:lnTo>
                    <a:pt x="522" y="258"/>
                  </a:lnTo>
                  <a:lnTo>
                    <a:pt x="534" y="252"/>
                  </a:lnTo>
                  <a:close/>
                  <a:moveTo>
                    <a:pt x="174" y="0"/>
                  </a:moveTo>
                  <a:lnTo>
                    <a:pt x="306" y="30"/>
                  </a:lnTo>
                  <a:lnTo>
                    <a:pt x="324" y="42"/>
                  </a:lnTo>
                  <a:lnTo>
                    <a:pt x="336" y="36"/>
                  </a:lnTo>
                  <a:lnTo>
                    <a:pt x="366" y="36"/>
                  </a:lnTo>
                  <a:lnTo>
                    <a:pt x="390" y="78"/>
                  </a:lnTo>
                  <a:lnTo>
                    <a:pt x="438" y="90"/>
                  </a:lnTo>
                  <a:lnTo>
                    <a:pt x="456" y="84"/>
                  </a:lnTo>
                  <a:lnTo>
                    <a:pt x="474" y="96"/>
                  </a:lnTo>
                  <a:lnTo>
                    <a:pt x="450" y="108"/>
                  </a:lnTo>
                  <a:lnTo>
                    <a:pt x="384" y="102"/>
                  </a:lnTo>
                  <a:lnTo>
                    <a:pt x="342" y="90"/>
                  </a:lnTo>
                  <a:lnTo>
                    <a:pt x="318" y="96"/>
                  </a:lnTo>
                  <a:lnTo>
                    <a:pt x="348" y="96"/>
                  </a:lnTo>
                  <a:lnTo>
                    <a:pt x="390" y="120"/>
                  </a:lnTo>
                  <a:lnTo>
                    <a:pt x="432" y="138"/>
                  </a:lnTo>
                  <a:lnTo>
                    <a:pt x="456" y="138"/>
                  </a:lnTo>
                  <a:lnTo>
                    <a:pt x="498" y="150"/>
                  </a:lnTo>
                  <a:lnTo>
                    <a:pt x="522" y="150"/>
                  </a:lnTo>
                  <a:lnTo>
                    <a:pt x="582" y="180"/>
                  </a:lnTo>
                  <a:lnTo>
                    <a:pt x="594" y="198"/>
                  </a:lnTo>
                  <a:lnTo>
                    <a:pt x="582" y="222"/>
                  </a:lnTo>
                  <a:lnTo>
                    <a:pt x="564" y="222"/>
                  </a:lnTo>
                  <a:lnTo>
                    <a:pt x="552" y="246"/>
                  </a:lnTo>
                  <a:lnTo>
                    <a:pt x="510" y="234"/>
                  </a:lnTo>
                  <a:lnTo>
                    <a:pt x="474" y="234"/>
                  </a:lnTo>
                  <a:lnTo>
                    <a:pt x="450" y="216"/>
                  </a:lnTo>
                  <a:lnTo>
                    <a:pt x="420" y="228"/>
                  </a:lnTo>
                  <a:lnTo>
                    <a:pt x="372" y="222"/>
                  </a:lnTo>
                  <a:lnTo>
                    <a:pt x="330" y="228"/>
                  </a:lnTo>
                  <a:lnTo>
                    <a:pt x="288" y="264"/>
                  </a:lnTo>
                  <a:lnTo>
                    <a:pt x="246" y="270"/>
                  </a:lnTo>
                  <a:lnTo>
                    <a:pt x="228" y="264"/>
                  </a:lnTo>
                  <a:lnTo>
                    <a:pt x="228" y="234"/>
                  </a:lnTo>
                  <a:lnTo>
                    <a:pt x="204" y="222"/>
                  </a:lnTo>
                  <a:lnTo>
                    <a:pt x="186" y="258"/>
                  </a:lnTo>
                  <a:lnTo>
                    <a:pt x="168" y="252"/>
                  </a:lnTo>
                  <a:lnTo>
                    <a:pt x="150" y="240"/>
                  </a:lnTo>
                  <a:lnTo>
                    <a:pt x="138" y="258"/>
                  </a:lnTo>
                  <a:lnTo>
                    <a:pt x="138" y="276"/>
                  </a:lnTo>
                  <a:lnTo>
                    <a:pt x="102" y="318"/>
                  </a:lnTo>
                  <a:lnTo>
                    <a:pt x="84" y="360"/>
                  </a:lnTo>
                  <a:lnTo>
                    <a:pt x="66" y="354"/>
                  </a:lnTo>
                  <a:lnTo>
                    <a:pt x="54" y="336"/>
                  </a:lnTo>
                  <a:lnTo>
                    <a:pt x="30" y="330"/>
                  </a:lnTo>
                  <a:lnTo>
                    <a:pt x="36" y="306"/>
                  </a:lnTo>
                  <a:lnTo>
                    <a:pt x="24" y="276"/>
                  </a:lnTo>
                  <a:lnTo>
                    <a:pt x="6" y="270"/>
                  </a:lnTo>
                  <a:lnTo>
                    <a:pt x="0" y="258"/>
                  </a:lnTo>
                  <a:lnTo>
                    <a:pt x="36" y="222"/>
                  </a:lnTo>
                  <a:lnTo>
                    <a:pt x="42" y="204"/>
                  </a:lnTo>
                  <a:lnTo>
                    <a:pt x="42" y="180"/>
                  </a:lnTo>
                  <a:lnTo>
                    <a:pt x="30" y="150"/>
                  </a:lnTo>
                  <a:lnTo>
                    <a:pt x="30" y="144"/>
                  </a:lnTo>
                  <a:lnTo>
                    <a:pt x="54" y="132"/>
                  </a:lnTo>
                  <a:lnTo>
                    <a:pt x="66" y="102"/>
                  </a:lnTo>
                  <a:lnTo>
                    <a:pt x="54" y="78"/>
                  </a:lnTo>
                  <a:lnTo>
                    <a:pt x="72" y="54"/>
                  </a:lnTo>
                  <a:lnTo>
                    <a:pt x="66" y="36"/>
                  </a:lnTo>
                  <a:lnTo>
                    <a:pt x="84" y="12"/>
                  </a:lnTo>
                  <a:lnTo>
                    <a:pt x="132" y="6"/>
                  </a:lnTo>
                  <a:lnTo>
                    <a:pt x="162" y="12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5" name="Freeform 165">
              <a:extLst>
                <a:ext uri="{FF2B5EF4-FFF2-40B4-BE49-F238E27FC236}">
                  <a16:creationId xmlns:a16="http://schemas.microsoft.com/office/drawing/2014/main" id="{556B0815-7509-446F-AADA-C97259960A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78848" y="2434447"/>
              <a:ext cx="1011719" cy="1173967"/>
            </a:xfrm>
            <a:custGeom>
              <a:avLst/>
              <a:gdLst/>
              <a:ahLst/>
              <a:cxnLst>
                <a:cxn ang="0">
                  <a:pos x="2220" y="6894"/>
                </a:cxn>
                <a:cxn ang="0">
                  <a:pos x="2916" y="6168"/>
                </a:cxn>
                <a:cxn ang="0">
                  <a:pos x="1284" y="5322"/>
                </a:cxn>
                <a:cxn ang="0">
                  <a:pos x="4638" y="4908"/>
                </a:cxn>
                <a:cxn ang="0">
                  <a:pos x="1410" y="4614"/>
                </a:cxn>
                <a:cxn ang="0">
                  <a:pos x="1152" y="4362"/>
                </a:cxn>
                <a:cxn ang="0">
                  <a:pos x="4722" y="4248"/>
                </a:cxn>
                <a:cxn ang="0">
                  <a:pos x="1194" y="3894"/>
                </a:cxn>
                <a:cxn ang="0">
                  <a:pos x="5658" y="3684"/>
                </a:cxn>
                <a:cxn ang="0">
                  <a:pos x="5604" y="3402"/>
                </a:cxn>
                <a:cxn ang="0">
                  <a:pos x="174" y="2184"/>
                </a:cxn>
                <a:cxn ang="0">
                  <a:pos x="3366" y="840"/>
                </a:cxn>
                <a:cxn ang="0">
                  <a:pos x="3624" y="222"/>
                </a:cxn>
                <a:cxn ang="0">
                  <a:pos x="4866" y="78"/>
                </a:cxn>
                <a:cxn ang="0">
                  <a:pos x="4380" y="456"/>
                </a:cxn>
                <a:cxn ang="0">
                  <a:pos x="5388" y="504"/>
                </a:cxn>
                <a:cxn ang="0">
                  <a:pos x="5328" y="882"/>
                </a:cxn>
                <a:cxn ang="0">
                  <a:pos x="4872" y="912"/>
                </a:cxn>
                <a:cxn ang="0">
                  <a:pos x="5382" y="1362"/>
                </a:cxn>
                <a:cxn ang="0">
                  <a:pos x="5952" y="1236"/>
                </a:cxn>
                <a:cxn ang="0">
                  <a:pos x="5850" y="1650"/>
                </a:cxn>
                <a:cxn ang="0">
                  <a:pos x="5808" y="2046"/>
                </a:cxn>
                <a:cxn ang="0">
                  <a:pos x="5544" y="2916"/>
                </a:cxn>
                <a:cxn ang="0">
                  <a:pos x="5214" y="3228"/>
                </a:cxn>
                <a:cxn ang="0">
                  <a:pos x="5202" y="3468"/>
                </a:cxn>
                <a:cxn ang="0">
                  <a:pos x="5238" y="3858"/>
                </a:cxn>
                <a:cxn ang="0">
                  <a:pos x="4902" y="4098"/>
                </a:cxn>
                <a:cxn ang="0">
                  <a:pos x="4494" y="4284"/>
                </a:cxn>
                <a:cxn ang="0">
                  <a:pos x="4728" y="4500"/>
                </a:cxn>
                <a:cxn ang="0">
                  <a:pos x="5070" y="5100"/>
                </a:cxn>
                <a:cxn ang="0">
                  <a:pos x="4326" y="4758"/>
                </a:cxn>
                <a:cxn ang="0">
                  <a:pos x="4416" y="5124"/>
                </a:cxn>
                <a:cxn ang="0">
                  <a:pos x="4716" y="5358"/>
                </a:cxn>
                <a:cxn ang="0">
                  <a:pos x="3948" y="5610"/>
                </a:cxn>
                <a:cxn ang="0">
                  <a:pos x="3354" y="6024"/>
                </a:cxn>
                <a:cxn ang="0">
                  <a:pos x="2832" y="6120"/>
                </a:cxn>
                <a:cxn ang="0">
                  <a:pos x="2418" y="6588"/>
                </a:cxn>
                <a:cxn ang="0">
                  <a:pos x="2148" y="6834"/>
                </a:cxn>
                <a:cxn ang="0">
                  <a:pos x="1938" y="7272"/>
                </a:cxn>
                <a:cxn ang="0">
                  <a:pos x="1728" y="7386"/>
                </a:cxn>
                <a:cxn ang="0">
                  <a:pos x="1362" y="7254"/>
                </a:cxn>
                <a:cxn ang="0">
                  <a:pos x="1200" y="6762"/>
                </a:cxn>
                <a:cxn ang="0">
                  <a:pos x="1062" y="6462"/>
                </a:cxn>
                <a:cxn ang="0">
                  <a:pos x="984" y="6180"/>
                </a:cxn>
                <a:cxn ang="0">
                  <a:pos x="1296" y="5814"/>
                </a:cxn>
                <a:cxn ang="0">
                  <a:pos x="1050" y="5682"/>
                </a:cxn>
                <a:cxn ang="0">
                  <a:pos x="1044" y="5592"/>
                </a:cxn>
                <a:cxn ang="0">
                  <a:pos x="1164" y="5364"/>
                </a:cxn>
                <a:cxn ang="0">
                  <a:pos x="1566" y="4956"/>
                </a:cxn>
                <a:cxn ang="0">
                  <a:pos x="1590" y="4662"/>
                </a:cxn>
                <a:cxn ang="0">
                  <a:pos x="1380" y="4254"/>
                </a:cxn>
                <a:cxn ang="0">
                  <a:pos x="1278" y="4170"/>
                </a:cxn>
                <a:cxn ang="0">
                  <a:pos x="1248" y="3312"/>
                </a:cxn>
                <a:cxn ang="0">
                  <a:pos x="540" y="2754"/>
                </a:cxn>
                <a:cxn ang="0">
                  <a:pos x="156" y="2328"/>
                </a:cxn>
                <a:cxn ang="0">
                  <a:pos x="342" y="2046"/>
                </a:cxn>
                <a:cxn ang="0">
                  <a:pos x="1026" y="1668"/>
                </a:cxn>
                <a:cxn ang="0">
                  <a:pos x="1332" y="990"/>
                </a:cxn>
                <a:cxn ang="0">
                  <a:pos x="2088" y="756"/>
                </a:cxn>
                <a:cxn ang="0">
                  <a:pos x="2616" y="882"/>
                </a:cxn>
                <a:cxn ang="0">
                  <a:pos x="3312" y="900"/>
                </a:cxn>
                <a:cxn ang="0">
                  <a:pos x="3876" y="504"/>
                </a:cxn>
                <a:cxn ang="0">
                  <a:pos x="4116" y="342"/>
                </a:cxn>
              </a:cxnLst>
              <a:rect l="0" t="0" r="r" b="b"/>
              <a:pathLst>
                <a:path w="6510" h="7554">
                  <a:moveTo>
                    <a:pt x="1824" y="7524"/>
                  </a:moveTo>
                  <a:lnTo>
                    <a:pt x="1848" y="7524"/>
                  </a:lnTo>
                  <a:lnTo>
                    <a:pt x="1860" y="7530"/>
                  </a:lnTo>
                  <a:lnTo>
                    <a:pt x="1848" y="7548"/>
                  </a:lnTo>
                  <a:lnTo>
                    <a:pt x="1830" y="7548"/>
                  </a:lnTo>
                  <a:lnTo>
                    <a:pt x="1818" y="7554"/>
                  </a:lnTo>
                  <a:lnTo>
                    <a:pt x="1806" y="7548"/>
                  </a:lnTo>
                  <a:lnTo>
                    <a:pt x="1824" y="7524"/>
                  </a:lnTo>
                  <a:close/>
                  <a:moveTo>
                    <a:pt x="1830" y="7464"/>
                  </a:moveTo>
                  <a:lnTo>
                    <a:pt x="1854" y="7464"/>
                  </a:lnTo>
                  <a:lnTo>
                    <a:pt x="1902" y="7488"/>
                  </a:lnTo>
                  <a:lnTo>
                    <a:pt x="1878" y="7500"/>
                  </a:lnTo>
                  <a:lnTo>
                    <a:pt x="1860" y="7500"/>
                  </a:lnTo>
                  <a:lnTo>
                    <a:pt x="1830" y="7470"/>
                  </a:lnTo>
                  <a:lnTo>
                    <a:pt x="1830" y="7464"/>
                  </a:lnTo>
                  <a:close/>
                  <a:moveTo>
                    <a:pt x="1656" y="7416"/>
                  </a:moveTo>
                  <a:lnTo>
                    <a:pt x="1668" y="7416"/>
                  </a:lnTo>
                  <a:lnTo>
                    <a:pt x="1668" y="7434"/>
                  </a:lnTo>
                  <a:lnTo>
                    <a:pt x="1656" y="7452"/>
                  </a:lnTo>
                  <a:lnTo>
                    <a:pt x="1656" y="7464"/>
                  </a:lnTo>
                  <a:lnTo>
                    <a:pt x="1644" y="7464"/>
                  </a:lnTo>
                  <a:lnTo>
                    <a:pt x="1638" y="7440"/>
                  </a:lnTo>
                  <a:lnTo>
                    <a:pt x="1650" y="7428"/>
                  </a:lnTo>
                  <a:lnTo>
                    <a:pt x="1656" y="7416"/>
                  </a:lnTo>
                  <a:close/>
                  <a:moveTo>
                    <a:pt x="2016" y="7302"/>
                  </a:moveTo>
                  <a:lnTo>
                    <a:pt x="2034" y="7302"/>
                  </a:lnTo>
                  <a:lnTo>
                    <a:pt x="2040" y="7314"/>
                  </a:lnTo>
                  <a:lnTo>
                    <a:pt x="2028" y="7320"/>
                  </a:lnTo>
                  <a:lnTo>
                    <a:pt x="2004" y="7308"/>
                  </a:lnTo>
                  <a:lnTo>
                    <a:pt x="2016" y="7302"/>
                  </a:lnTo>
                  <a:close/>
                  <a:moveTo>
                    <a:pt x="1314" y="7284"/>
                  </a:moveTo>
                  <a:lnTo>
                    <a:pt x="1338" y="7290"/>
                  </a:lnTo>
                  <a:lnTo>
                    <a:pt x="1350" y="7308"/>
                  </a:lnTo>
                  <a:lnTo>
                    <a:pt x="1326" y="7314"/>
                  </a:lnTo>
                  <a:lnTo>
                    <a:pt x="1320" y="7302"/>
                  </a:lnTo>
                  <a:lnTo>
                    <a:pt x="1308" y="7302"/>
                  </a:lnTo>
                  <a:lnTo>
                    <a:pt x="1302" y="7290"/>
                  </a:lnTo>
                  <a:lnTo>
                    <a:pt x="1314" y="7284"/>
                  </a:lnTo>
                  <a:close/>
                  <a:moveTo>
                    <a:pt x="1548" y="7266"/>
                  </a:moveTo>
                  <a:lnTo>
                    <a:pt x="1566" y="7266"/>
                  </a:lnTo>
                  <a:lnTo>
                    <a:pt x="1572" y="7278"/>
                  </a:lnTo>
                  <a:lnTo>
                    <a:pt x="1554" y="7284"/>
                  </a:lnTo>
                  <a:lnTo>
                    <a:pt x="1536" y="7284"/>
                  </a:lnTo>
                  <a:lnTo>
                    <a:pt x="1530" y="7278"/>
                  </a:lnTo>
                  <a:lnTo>
                    <a:pt x="1548" y="7266"/>
                  </a:lnTo>
                  <a:close/>
                  <a:moveTo>
                    <a:pt x="1482" y="7266"/>
                  </a:moveTo>
                  <a:lnTo>
                    <a:pt x="1494" y="7278"/>
                  </a:lnTo>
                  <a:lnTo>
                    <a:pt x="1494" y="7290"/>
                  </a:lnTo>
                  <a:lnTo>
                    <a:pt x="1476" y="7290"/>
                  </a:lnTo>
                  <a:lnTo>
                    <a:pt x="1470" y="7272"/>
                  </a:lnTo>
                  <a:lnTo>
                    <a:pt x="1482" y="7266"/>
                  </a:lnTo>
                  <a:close/>
                  <a:moveTo>
                    <a:pt x="2160" y="7026"/>
                  </a:moveTo>
                  <a:lnTo>
                    <a:pt x="2166" y="7026"/>
                  </a:lnTo>
                  <a:lnTo>
                    <a:pt x="2166" y="7038"/>
                  </a:lnTo>
                  <a:lnTo>
                    <a:pt x="2160" y="7026"/>
                  </a:lnTo>
                  <a:close/>
                  <a:moveTo>
                    <a:pt x="2184" y="6984"/>
                  </a:moveTo>
                  <a:lnTo>
                    <a:pt x="2184" y="7002"/>
                  </a:lnTo>
                  <a:lnTo>
                    <a:pt x="2172" y="7008"/>
                  </a:lnTo>
                  <a:lnTo>
                    <a:pt x="2178" y="6990"/>
                  </a:lnTo>
                  <a:lnTo>
                    <a:pt x="2184" y="6984"/>
                  </a:lnTo>
                  <a:close/>
                  <a:moveTo>
                    <a:pt x="2190" y="6942"/>
                  </a:moveTo>
                  <a:lnTo>
                    <a:pt x="2202" y="6942"/>
                  </a:lnTo>
                  <a:lnTo>
                    <a:pt x="2196" y="6954"/>
                  </a:lnTo>
                  <a:lnTo>
                    <a:pt x="2190" y="6954"/>
                  </a:lnTo>
                  <a:lnTo>
                    <a:pt x="2190" y="6942"/>
                  </a:lnTo>
                  <a:close/>
                  <a:moveTo>
                    <a:pt x="2178" y="6882"/>
                  </a:moveTo>
                  <a:lnTo>
                    <a:pt x="2190" y="6894"/>
                  </a:lnTo>
                  <a:lnTo>
                    <a:pt x="2220" y="6894"/>
                  </a:lnTo>
                  <a:lnTo>
                    <a:pt x="2232" y="6900"/>
                  </a:lnTo>
                  <a:lnTo>
                    <a:pt x="2226" y="6912"/>
                  </a:lnTo>
                  <a:lnTo>
                    <a:pt x="2196" y="6912"/>
                  </a:lnTo>
                  <a:lnTo>
                    <a:pt x="2190" y="6906"/>
                  </a:lnTo>
                  <a:lnTo>
                    <a:pt x="2172" y="6900"/>
                  </a:lnTo>
                  <a:lnTo>
                    <a:pt x="2160" y="6888"/>
                  </a:lnTo>
                  <a:lnTo>
                    <a:pt x="2178" y="6882"/>
                  </a:lnTo>
                  <a:close/>
                  <a:moveTo>
                    <a:pt x="2304" y="6840"/>
                  </a:moveTo>
                  <a:lnTo>
                    <a:pt x="2304" y="6858"/>
                  </a:lnTo>
                  <a:lnTo>
                    <a:pt x="2292" y="6870"/>
                  </a:lnTo>
                  <a:lnTo>
                    <a:pt x="2292" y="6846"/>
                  </a:lnTo>
                  <a:lnTo>
                    <a:pt x="2304" y="6840"/>
                  </a:lnTo>
                  <a:close/>
                  <a:moveTo>
                    <a:pt x="2280" y="6696"/>
                  </a:moveTo>
                  <a:lnTo>
                    <a:pt x="2292" y="6696"/>
                  </a:lnTo>
                  <a:lnTo>
                    <a:pt x="2304" y="6714"/>
                  </a:lnTo>
                  <a:lnTo>
                    <a:pt x="2334" y="6726"/>
                  </a:lnTo>
                  <a:lnTo>
                    <a:pt x="2346" y="6744"/>
                  </a:lnTo>
                  <a:lnTo>
                    <a:pt x="2340" y="6750"/>
                  </a:lnTo>
                  <a:lnTo>
                    <a:pt x="2334" y="6744"/>
                  </a:lnTo>
                  <a:lnTo>
                    <a:pt x="2304" y="6732"/>
                  </a:lnTo>
                  <a:lnTo>
                    <a:pt x="2280" y="6708"/>
                  </a:lnTo>
                  <a:lnTo>
                    <a:pt x="2280" y="6696"/>
                  </a:lnTo>
                  <a:close/>
                  <a:moveTo>
                    <a:pt x="1152" y="6390"/>
                  </a:moveTo>
                  <a:lnTo>
                    <a:pt x="1128" y="6420"/>
                  </a:lnTo>
                  <a:lnTo>
                    <a:pt x="1104" y="6438"/>
                  </a:lnTo>
                  <a:lnTo>
                    <a:pt x="1092" y="6438"/>
                  </a:lnTo>
                  <a:lnTo>
                    <a:pt x="1122" y="6414"/>
                  </a:lnTo>
                  <a:lnTo>
                    <a:pt x="1134" y="6396"/>
                  </a:lnTo>
                  <a:lnTo>
                    <a:pt x="1152" y="6390"/>
                  </a:lnTo>
                  <a:close/>
                  <a:moveTo>
                    <a:pt x="1116" y="6384"/>
                  </a:moveTo>
                  <a:lnTo>
                    <a:pt x="1128" y="6384"/>
                  </a:lnTo>
                  <a:lnTo>
                    <a:pt x="1116" y="6402"/>
                  </a:lnTo>
                  <a:lnTo>
                    <a:pt x="1098" y="6414"/>
                  </a:lnTo>
                  <a:lnTo>
                    <a:pt x="1092" y="6420"/>
                  </a:lnTo>
                  <a:lnTo>
                    <a:pt x="1092" y="6408"/>
                  </a:lnTo>
                  <a:lnTo>
                    <a:pt x="1116" y="6384"/>
                  </a:lnTo>
                  <a:close/>
                  <a:moveTo>
                    <a:pt x="2478" y="6372"/>
                  </a:moveTo>
                  <a:lnTo>
                    <a:pt x="2490" y="6384"/>
                  </a:lnTo>
                  <a:lnTo>
                    <a:pt x="2502" y="6408"/>
                  </a:lnTo>
                  <a:lnTo>
                    <a:pt x="2514" y="6420"/>
                  </a:lnTo>
                  <a:lnTo>
                    <a:pt x="2508" y="6450"/>
                  </a:lnTo>
                  <a:lnTo>
                    <a:pt x="2514" y="6480"/>
                  </a:lnTo>
                  <a:lnTo>
                    <a:pt x="2502" y="6474"/>
                  </a:lnTo>
                  <a:lnTo>
                    <a:pt x="2490" y="6456"/>
                  </a:lnTo>
                  <a:lnTo>
                    <a:pt x="2490" y="6420"/>
                  </a:lnTo>
                  <a:lnTo>
                    <a:pt x="2478" y="6402"/>
                  </a:lnTo>
                  <a:lnTo>
                    <a:pt x="2472" y="6378"/>
                  </a:lnTo>
                  <a:lnTo>
                    <a:pt x="2478" y="6372"/>
                  </a:lnTo>
                  <a:close/>
                  <a:moveTo>
                    <a:pt x="2616" y="6294"/>
                  </a:moveTo>
                  <a:lnTo>
                    <a:pt x="2628" y="6294"/>
                  </a:lnTo>
                  <a:lnTo>
                    <a:pt x="2640" y="6306"/>
                  </a:lnTo>
                  <a:lnTo>
                    <a:pt x="2640" y="6318"/>
                  </a:lnTo>
                  <a:lnTo>
                    <a:pt x="2622" y="6312"/>
                  </a:lnTo>
                  <a:lnTo>
                    <a:pt x="2616" y="6294"/>
                  </a:lnTo>
                  <a:close/>
                  <a:moveTo>
                    <a:pt x="2664" y="6258"/>
                  </a:moveTo>
                  <a:lnTo>
                    <a:pt x="2676" y="6264"/>
                  </a:lnTo>
                  <a:lnTo>
                    <a:pt x="2670" y="6276"/>
                  </a:lnTo>
                  <a:lnTo>
                    <a:pt x="2664" y="6264"/>
                  </a:lnTo>
                  <a:lnTo>
                    <a:pt x="2664" y="6258"/>
                  </a:lnTo>
                  <a:close/>
                  <a:moveTo>
                    <a:pt x="3000" y="6204"/>
                  </a:moveTo>
                  <a:lnTo>
                    <a:pt x="2994" y="6216"/>
                  </a:lnTo>
                  <a:lnTo>
                    <a:pt x="3006" y="6234"/>
                  </a:lnTo>
                  <a:lnTo>
                    <a:pt x="3000" y="6240"/>
                  </a:lnTo>
                  <a:lnTo>
                    <a:pt x="2988" y="6228"/>
                  </a:lnTo>
                  <a:lnTo>
                    <a:pt x="2988" y="6210"/>
                  </a:lnTo>
                  <a:lnTo>
                    <a:pt x="3000" y="6204"/>
                  </a:lnTo>
                  <a:close/>
                  <a:moveTo>
                    <a:pt x="2898" y="6168"/>
                  </a:moveTo>
                  <a:lnTo>
                    <a:pt x="2916" y="6168"/>
                  </a:lnTo>
                  <a:lnTo>
                    <a:pt x="2922" y="6180"/>
                  </a:lnTo>
                  <a:lnTo>
                    <a:pt x="2934" y="6186"/>
                  </a:lnTo>
                  <a:lnTo>
                    <a:pt x="2952" y="6216"/>
                  </a:lnTo>
                  <a:lnTo>
                    <a:pt x="2946" y="6234"/>
                  </a:lnTo>
                  <a:lnTo>
                    <a:pt x="2922" y="6228"/>
                  </a:lnTo>
                  <a:lnTo>
                    <a:pt x="2910" y="6246"/>
                  </a:lnTo>
                  <a:lnTo>
                    <a:pt x="2892" y="6240"/>
                  </a:lnTo>
                  <a:lnTo>
                    <a:pt x="2886" y="6228"/>
                  </a:lnTo>
                  <a:lnTo>
                    <a:pt x="2868" y="6216"/>
                  </a:lnTo>
                  <a:lnTo>
                    <a:pt x="2874" y="6204"/>
                  </a:lnTo>
                  <a:lnTo>
                    <a:pt x="2874" y="6186"/>
                  </a:lnTo>
                  <a:lnTo>
                    <a:pt x="2898" y="6168"/>
                  </a:lnTo>
                  <a:close/>
                  <a:moveTo>
                    <a:pt x="966" y="6120"/>
                  </a:moveTo>
                  <a:lnTo>
                    <a:pt x="978" y="6126"/>
                  </a:lnTo>
                  <a:lnTo>
                    <a:pt x="984" y="6138"/>
                  </a:lnTo>
                  <a:lnTo>
                    <a:pt x="960" y="6144"/>
                  </a:lnTo>
                  <a:lnTo>
                    <a:pt x="948" y="6144"/>
                  </a:lnTo>
                  <a:lnTo>
                    <a:pt x="960" y="6126"/>
                  </a:lnTo>
                  <a:lnTo>
                    <a:pt x="966" y="6120"/>
                  </a:lnTo>
                  <a:close/>
                  <a:moveTo>
                    <a:pt x="966" y="6084"/>
                  </a:moveTo>
                  <a:lnTo>
                    <a:pt x="978" y="6090"/>
                  </a:lnTo>
                  <a:lnTo>
                    <a:pt x="978" y="6108"/>
                  </a:lnTo>
                  <a:lnTo>
                    <a:pt x="954" y="6108"/>
                  </a:lnTo>
                  <a:lnTo>
                    <a:pt x="942" y="6090"/>
                  </a:lnTo>
                  <a:lnTo>
                    <a:pt x="966" y="6084"/>
                  </a:lnTo>
                  <a:close/>
                  <a:moveTo>
                    <a:pt x="990" y="5808"/>
                  </a:moveTo>
                  <a:lnTo>
                    <a:pt x="1002" y="5814"/>
                  </a:lnTo>
                  <a:lnTo>
                    <a:pt x="990" y="5826"/>
                  </a:lnTo>
                  <a:lnTo>
                    <a:pt x="966" y="5820"/>
                  </a:lnTo>
                  <a:lnTo>
                    <a:pt x="990" y="5808"/>
                  </a:lnTo>
                  <a:close/>
                  <a:moveTo>
                    <a:pt x="1002" y="5778"/>
                  </a:moveTo>
                  <a:lnTo>
                    <a:pt x="1032" y="5790"/>
                  </a:lnTo>
                  <a:lnTo>
                    <a:pt x="1014" y="5796"/>
                  </a:lnTo>
                  <a:lnTo>
                    <a:pt x="990" y="5796"/>
                  </a:lnTo>
                  <a:lnTo>
                    <a:pt x="978" y="5790"/>
                  </a:lnTo>
                  <a:lnTo>
                    <a:pt x="984" y="5784"/>
                  </a:lnTo>
                  <a:lnTo>
                    <a:pt x="1002" y="5778"/>
                  </a:lnTo>
                  <a:close/>
                  <a:moveTo>
                    <a:pt x="930" y="5778"/>
                  </a:moveTo>
                  <a:lnTo>
                    <a:pt x="942" y="5778"/>
                  </a:lnTo>
                  <a:lnTo>
                    <a:pt x="942" y="5790"/>
                  </a:lnTo>
                  <a:lnTo>
                    <a:pt x="930" y="5796"/>
                  </a:lnTo>
                  <a:lnTo>
                    <a:pt x="924" y="5784"/>
                  </a:lnTo>
                  <a:lnTo>
                    <a:pt x="930" y="5778"/>
                  </a:lnTo>
                  <a:close/>
                  <a:moveTo>
                    <a:pt x="1020" y="5526"/>
                  </a:moveTo>
                  <a:lnTo>
                    <a:pt x="1038" y="5526"/>
                  </a:lnTo>
                  <a:lnTo>
                    <a:pt x="1032" y="5538"/>
                  </a:lnTo>
                  <a:lnTo>
                    <a:pt x="1014" y="5556"/>
                  </a:lnTo>
                  <a:lnTo>
                    <a:pt x="1002" y="5556"/>
                  </a:lnTo>
                  <a:lnTo>
                    <a:pt x="996" y="5550"/>
                  </a:lnTo>
                  <a:lnTo>
                    <a:pt x="1020" y="5526"/>
                  </a:lnTo>
                  <a:close/>
                  <a:moveTo>
                    <a:pt x="1272" y="5430"/>
                  </a:moveTo>
                  <a:lnTo>
                    <a:pt x="1308" y="5436"/>
                  </a:lnTo>
                  <a:lnTo>
                    <a:pt x="1314" y="5454"/>
                  </a:lnTo>
                  <a:lnTo>
                    <a:pt x="1272" y="5454"/>
                  </a:lnTo>
                  <a:lnTo>
                    <a:pt x="1248" y="5448"/>
                  </a:lnTo>
                  <a:lnTo>
                    <a:pt x="1248" y="5436"/>
                  </a:lnTo>
                  <a:lnTo>
                    <a:pt x="1272" y="5430"/>
                  </a:lnTo>
                  <a:close/>
                  <a:moveTo>
                    <a:pt x="1170" y="5316"/>
                  </a:moveTo>
                  <a:lnTo>
                    <a:pt x="1194" y="5322"/>
                  </a:lnTo>
                  <a:lnTo>
                    <a:pt x="1200" y="5334"/>
                  </a:lnTo>
                  <a:lnTo>
                    <a:pt x="1158" y="5340"/>
                  </a:lnTo>
                  <a:lnTo>
                    <a:pt x="1146" y="5334"/>
                  </a:lnTo>
                  <a:lnTo>
                    <a:pt x="1152" y="5322"/>
                  </a:lnTo>
                  <a:lnTo>
                    <a:pt x="1170" y="5316"/>
                  </a:lnTo>
                  <a:close/>
                  <a:moveTo>
                    <a:pt x="1296" y="5304"/>
                  </a:moveTo>
                  <a:lnTo>
                    <a:pt x="1326" y="5316"/>
                  </a:lnTo>
                  <a:lnTo>
                    <a:pt x="1308" y="5322"/>
                  </a:lnTo>
                  <a:lnTo>
                    <a:pt x="1284" y="5322"/>
                  </a:lnTo>
                  <a:lnTo>
                    <a:pt x="1272" y="5310"/>
                  </a:lnTo>
                  <a:lnTo>
                    <a:pt x="1296" y="5304"/>
                  </a:lnTo>
                  <a:close/>
                  <a:moveTo>
                    <a:pt x="4842" y="5292"/>
                  </a:moveTo>
                  <a:lnTo>
                    <a:pt x="4848" y="5304"/>
                  </a:lnTo>
                  <a:lnTo>
                    <a:pt x="4830" y="5316"/>
                  </a:lnTo>
                  <a:lnTo>
                    <a:pt x="4818" y="5310"/>
                  </a:lnTo>
                  <a:lnTo>
                    <a:pt x="4824" y="5298"/>
                  </a:lnTo>
                  <a:lnTo>
                    <a:pt x="4842" y="5292"/>
                  </a:lnTo>
                  <a:close/>
                  <a:moveTo>
                    <a:pt x="1230" y="5274"/>
                  </a:moveTo>
                  <a:lnTo>
                    <a:pt x="1260" y="5280"/>
                  </a:lnTo>
                  <a:lnTo>
                    <a:pt x="1278" y="5292"/>
                  </a:lnTo>
                  <a:lnTo>
                    <a:pt x="1260" y="5304"/>
                  </a:lnTo>
                  <a:lnTo>
                    <a:pt x="1236" y="5310"/>
                  </a:lnTo>
                  <a:lnTo>
                    <a:pt x="1200" y="5292"/>
                  </a:lnTo>
                  <a:lnTo>
                    <a:pt x="1206" y="5286"/>
                  </a:lnTo>
                  <a:lnTo>
                    <a:pt x="1230" y="5274"/>
                  </a:lnTo>
                  <a:close/>
                  <a:moveTo>
                    <a:pt x="4512" y="5064"/>
                  </a:moveTo>
                  <a:lnTo>
                    <a:pt x="4536" y="5064"/>
                  </a:lnTo>
                  <a:lnTo>
                    <a:pt x="4536" y="5076"/>
                  </a:lnTo>
                  <a:lnTo>
                    <a:pt x="4512" y="5082"/>
                  </a:lnTo>
                  <a:lnTo>
                    <a:pt x="4500" y="5076"/>
                  </a:lnTo>
                  <a:lnTo>
                    <a:pt x="4512" y="5064"/>
                  </a:lnTo>
                  <a:close/>
                  <a:moveTo>
                    <a:pt x="1476" y="4986"/>
                  </a:moveTo>
                  <a:lnTo>
                    <a:pt x="1500" y="4992"/>
                  </a:lnTo>
                  <a:lnTo>
                    <a:pt x="1518" y="4986"/>
                  </a:lnTo>
                  <a:lnTo>
                    <a:pt x="1524" y="4998"/>
                  </a:lnTo>
                  <a:lnTo>
                    <a:pt x="1500" y="5016"/>
                  </a:lnTo>
                  <a:lnTo>
                    <a:pt x="1488" y="5058"/>
                  </a:lnTo>
                  <a:lnTo>
                    <a:pt x="1470" y="5070"/>
                  </a:lnTo>
                  <a:lnTo>
                    <a:pt x="1458" y="5058"/>
                  </a:lnTo>
                  <a:lnTo>
                    <a:pt x="1470" y="5028"/>
                  </a:lnTo>
                  <a:lnTo>
                    <a:pt x="1464" y="5016"/>
                  </a:lnTo>
                  <a:lnTo>
                    <a:pt x="1452" y="5016"/>
                  </a:lnTo>
                  <a:lnTo>
                    <a:pt x="1452" y="5004"/>
                  </a:lnTo>
                  <a:lnTo>
                    <a:pt x="1476" y="4986"/>
                  </a:lnTo>
                  <a:close/>
                  <a:moveTo>
                    <a:pt x="4398" y="4944"/>
                  </a:moveTo>
                  <a:lnTo>
                    <a:pt x="4392" y="4962"/>
                  </a:lnTo>
                  <a:lnTo>
                    <a:pt x="4362" y="4962"/>
                  </a:lnTo>
                  <a:lnTo>
                    <a:pt x="4380" y="4950"/>
                  </a:lnTo>
                  <a:lnTo>
                    <a:pt x="4398" y="4944"/>
                  </a:lnTo>
                  <a:close/>
                  <a:moveTo>
                    <a:pt x="4596" y="4902"/>
                  </a:moveTo>
                  <a:lnTo>
                    <a:pt x="4620" y="4902"/>
                  </a:lnTo>
                  <a:lnTo>
                    <a:pt x="4632" y="4932"/>
                  </a:lnTo>
                  <a:lnTo>
                    <a:pt x="4656" y="4950"/>
                  </a:lnTo>
                  <a:lnTo>
                    <a:pt x="4650" y="5022"/>
                  </a:lnTo>
                  <a:lnTo>
                    <a:pt x="4614" y="5046"/>
                  </a:lnTo>
                  <a:lnTo>
                    <a:pt x="4596" y="5046"/>
                  </a:lnTo>
                  <a:lnTo>
                    <a:pt x="4560" y="5058"/>
                  </a:lnTo>
                  <a:lnTo>
                    <a:pt x="4530" y="5040"/>
                  </a:lnTo>
                  <a:lnTo>
                    <a:pt x="4500" y="5046"/>
                  </a:lnTo>
                  <a:lnTo>
                    <a:pt x="4482" y="5064"/>
                  </a:lnTo>
                  <a:lnTo>
                    <a:pt x="4410" y="5052"/>
                  </a:lnTo>
                  <a:lnTo>
                    <a:pt x="4344" y="5064"/>
                  </a:lnTo>
                  <a:lnTo>
                    <a:pt x="4308" y="5070"/>
                  </a:lnTo>
                  <a:lnTo>
                    <a:pt x="4302" y="5058"/>
                  </a:lnTo>
                  <a:lnTo>
                    <a:pt x="4314" y="5040"/>
                  </a:lnTo>
                  <a:lnTo>
                    <a:pt x="4320" y="5022"/>
                  </a:lnTo>
                  <a:lnTo>
                    <a:pt x="4350" y="5016"/>
                  </a:lnTo>
                  <a:lnTo>
                    <a:pt x="4368" y="4986"/>
                  </a:lnTo>
                  <a:lnTo>
                    <a:pt x="4398" y="4974"/>
                  </a:lnTo>
                  <a:lnTo>
                    <a:pt x="4422" y="4950"/>
                  </a:lnTo>
                  <a:lnTo>
                    <a:pt x="4506" y="4938"/>
                  </a:lnTo>
                  <a:lnTo>
                    <a:pt x="4596" y="4902"/>
                  </a:lnTo>
                  <a:close/>
                  <a:moveTo>
                    <a:pt x="4644" y="4884"/>
                  </a:moveTo>
                  <a:lnTo>
                    <a:pt x="4656" y="4890"/>
                  </a:lnTo>
                  <a:lnTo>
                    <a:pt x="4662" y="4908"/>
                  </a:lnTo>
                  <a:lnTo>
                    <a:pt x="4650" y="4920"/>
                  </a:lnTo>
                  <a:lnTo>
                    <a:pt x="4638" y="4908"/>
                  </a:lnTo>
                  <a:lnTo>
                    <a:pt x="4638" y="4890"/>
                  </a:lnTo>
                  <a:lnTo>
                    <a:pt x="4644" y="4884"/>
                  </a:lnTo>
                  <a:close/>
                  <a:moveTo>
                    <a:pt x="1098" y="4812"/>
                  </a:moveTo>
                  <a:lnTo>
                    <a:pt x="1128" y="4824"/>
                  </a:lnTo>
                  <a:lnTo>
                    <a:pt x="1176" y="4830"/>
                  </a:lnTo>
                  <a:lnTo>
                    <a:pt x="1206" y="4860"/>
                  </a:lnTo>
                  <a:lnTo>
                    <a:pt x="1254" y="4872"/>
                  </a:lnTo>
                  <a:lnTo>
                    <a:pt x="1278" y="4914"/>
                  </a:lnTo>
                  <a:lnTo>
                    <a:pt x="1302" y="4980"/>
                  </a:lnTo>
                  <a:lnTo>
                    <a:pt x="1326" y="4992"/>
                  </a:lnTo>
                  <a:lnTo>
                    <a:pt x="1356" y="4992"/>
                  </a:lnTo>
                  <a:lnTo>
                    <a:pt x="1374" y="5028"/>
                  </a:lnTo>
                  <a:lnTo>
                    <a:pt x="1386" y="5070"/>
                  </a:lnTo>
                  <a:lnTo>
                    <a:pt x="1332" y="5112"/>
                  </a:lnTo>
                  <a:lnTo>
                    <a:pt x="1284" y="5112"/>
                  </a:lnTo>
                  <a:lnTo>
                    <a:pt x="1206" y="5124"/>
                  </a:lnTo>
                  <a:lnTo>
                    <a:pt x="1182" y="5142"/>
                  </a:lnTo>
                  <a:lnTo>
                    <a:pt x="1158" y="5136"/>
                  </a:lnTo>
                  <a:lnTo>
                    <a:pt x="1152" y="5112"/>
                  </a:lnTo>
                  <a:lnTo>
                    <a:pt x="1104" y="5112"/>
                  </a:lnTo>
                  <a:lnTo>
                    <a:pt x="1086" y="5100"/>
                  </a:lnTo>
                  <a:lnTo>
                    <a:pt x="1092" y="5076"/>
                  </a:lnTo>
                  <a:lnTo>
                    <a:pt x="1104" y="5070"/>
                  </a:lnTo>
                  <a:lnTo>
                    <a:pt x="1152" y="5082"/>
                  </a:lnTo>
                  <a:lnTo>
                    <a:pt x="1176" y="5082"/>
                  </a:lnTo>
                  <a:lnTo>
                    <a:pt x="1212" y="5046"/>
                  </a:lnTo>
                  <a:lnTo>
                    <a:pt x="1164" y="5070"/>
                  </a:lnTo>
                  <a:lnTo>
                    <a:pt x="1140" y="5064"/>
                  </a:lnTo>
                  <a:lnTo>
                    <a:pt x="1134" y="5052"/>
                  </a:lnTo>
                  <a:lnTo>
                    <a:pt x="1056" y="5034"/>
                  </a:lnTo>
                  <a:lnTo>
                    <a:pt x="1044" y="5016"/>
                  </a:lnTo>
                  <a:lnTo>
                    <a:pt x="1056" y="5004"/>
                  </a:lnTo>
                  <a:lnTo>
                    <a:pt x="1080" y="4998"/>
                  </a:lnTo>
                  <a:lnTo>
                    <a:pt x="1038" y="4974"/>
                  </a:lnTo>
                  <a:lnTo>
                    <a:pt x="1050" y="4956"/>
                  </a:lnTo>
                  <a:lnTo>
                    <a:pt x="1050" y="4932"/>
                  </a:lnTo>
                  <a:lnTo>
                    <a:pt x="1074" y="4920"/>
                  </a:lnTo>
                  <a:lnTo>
                    <a:pt x="1104" y="4938"/>
                  </a:lnTo>
                  <a:lnTo>
                    <a:pt x="1092" y="4914"/>
                  </a:lnTo>
                  <a:lnTo>
                    <a:pt x="1056" y="4896"/>
                  </a:lnTo>
                  <a:lnTo>
                    <a:pt x="1056" y="4860"/>
                  </a:lnTo>
                  <a:lnTo>
                    <a:pt x="1092" y="4830"/>
                  </a:lnTo>
                  <a:lnTo>
                    <a:pt x="1098" y="4812"/>
                  </a:lnTo>
                  <a:close/>
                  <a:moveTo>
                    <a:pt x="1476" y="4752"/>
                  </a:moveTo>
                  <a:lnTo>
                    <a:pt x="1488" y="4758"/>
                  </a:lnTo>
                  <a:lnTo>
                    <a:pt x="1500" y="4770"/>
                  </a:lnTo>
                  <a:lnTo>
                    <a:pt x="1494" y="4782"/>
                  </a:lnTo>
                  <a:lnTo>
                    <a:pt x="1476" y="4770"/>
                  </a:lnTo>
                  <a:lnTo>
                    <a:pt x="1476" y="4752"/>
                  </a:lnTo>
                  <a:close/>
                  <a:moveTo>
                    <a:pt x="1104" y="4740"/>
                  </a:moveTo>
                  <a:lnTo>
                    <a:pt x="1122" y="4770"/>
                  </a:lnTo>
                  <a:lnTo>
                    <a:pt x="1116" y="4788"/>
                  </a:lnTo>
                  <a:lnTo>
                    <a:pt x="1098" y="4782"/>
                  </a:lnTo>
                  <a:lnTo>
                    <a:pt x="1080" y="4758"/>
                  </a:lnTo>
                  <a:lnTo>
                    <a:pt x="1092" y="4746"/>
                  </a:lnTo>
                  <a:lnTo>
                    <a:pt x="1104" y="4740"/>
                  </a:lnTo>
                  <a:close/>
                  <a:moveTo>
                    <a:pt x="1452" y="4686"/>
                  </a:moveTo>
                  <a:lnTo>
                    <a:pt x="1464" y="4686"/>
                  </a:lnTo>
                  <a:lnTo>
                    <a:pt x="1470" y="4692"/>
                  </a:lnTo>
                  <a:lnTo>
                    <a:pt x="1482" y="4692"/>
                  </a:lnTo>
                  <a:lnTo>
                    <a:pt x="1488" y="4716"/>
                  </a:lnTo>
                  <a:lnTo>
                    <a:pt x="1476" y="4722"/>
                  </a:lnTo>
                  <a:lnTo>
                    <a:pt x="1446" y="4698"/>
                  </a:lnTo>
                  <a:lnTo>
                    <a:pt x="1452" y="4686"/>
                  </a:lnTo>
                  <a:close/>
                  <a:moveTo>
                    <a:pt x="1404" y="4548"/>
                  </a:moveTo>
                  <a:lnTo>
                    <a:pt x="1428" y="4560"/>
                  </a:lnTo>
                  <a:lnTo>
                    <a:pt x="1434" y="4590"/>
                  </a:lnTo>
                  <a:lnTo>
                    <a:pt x="1410" y="4614"/>
                  </a:lnTo>
                  <a:lnTo>
                    <a:pt x="1386" y="4614"/>
                  </a:lnTo>
                  <a:lnTo>
                    <a:pt x="1374" y="4602"/>
                  </a:lnTo>
                  <a:lnTo>
                    <a:pt x="1380" y="4560"/>
                  </a:lnTo>
                  <a:lnTo>
                    <a:pt x="1404" y="4548"/>
                  </a:lnTo>
                  <a:close/>
                  <a:moveTo>
                    <a:pt x="1326" y="4548"/>
                  </a:moveTo>
                  <a:lnTo>
                    <a:pt x="1320" y="4584"/>
                  </a:lnTo>
                  <a:lnTo>
                    <a:pt x="1320" y="4602"/>
                  </a:lnTo>
                  <a:lnTo>
                    <a:pt x="1302" y="4626"/>
                  </a:lnTo>
                  <a:lnTo>
                    <a:pt x="1278" y="4614"/>
                  </a:lnTo>
                  <a:lnTo>
                    <a:pt x="1272" y="4584"/>
                  </a:lnTo>
                  <a:lnTo>
                    <a:pt x="1284" y="4566"/>
                  </a:lnTo>
                  <a:lnTo>
                    <a:pt x="1326" y="4548"/>
                  </a:lnTo>
                  <a:close/>
                  <a:moveTo>
                    <a:pt x="1392" y="4446"/>
                  </a:moveTo>
                  <a:lnTo>
                    <a:pt x="1410" y="4458"/>
                  </a:lnTo>
                  <a:lnTo>
                    <a:pt x="1434" y="4464"/>
                  </a:lnTo>
                  <a:lnTo>
                    <a:pt x="1434" y="4470"/>
                  </a:lnTo>
                  <a:lnTo>
                    <a:pt x="1410" y="4482"/>
                  </a:lnTo>
                  <a:lnTo>
                    <a:pt x="1392" y="4500"/>
                  </a:lnTo>
                  <a:lnTo>
                    <a:pt x="1368" y="4500"/>
                  </a:lnTo>
                  <a:lnTo>
                    <a:pt x="1362" y="4482"/>
                  </a:lnTo>
                  <a:lnTo>
                    <a:pt x="1368" y="4464"/>
                  </a:lnTo>
                  <a:lnTo>
                    <a:pt x="1392" y="4446"/>
                  </a:lnTo>
                  <a:close/>
                  <a:moveTo>
                    <a:pt x="4836" y="4356"/>
                  </a:moveTo>
                  <a:lnTo>
                    <a:pt x="4872" y="4356"/>
                  </a:lnTo>
                  <a:lnTo>
                    <a:pt x="4884" y="4362"/>
                  </a:lnTo>
                  <a:lnTo>
                    <a:pt x="4908" y="4362"/>
                  </a:lnTo>
                  <a:lnTo>
                    <a:pt x="4944" y="4386"/>
                  </a:lnTo>
                  <a:lnTo>
                    <a:pt x="4974" y="4386"/>
                  </a:lnTo>
                  <a:lnTo>
                    <a:pt x="4986" y="4392"/>
                  </a:lnTo>
                  <a:lnTo>
                    <a:pt x="5010" y="4434"/>
                  </a:lnTo>
                  <a:lnTo>
                    <a:pt x="5082" y="4464"/>
                  </a:lnTo>
                  <a:lnTo>
                    <a:pt x="5100" y="4488"/>
                  </a:lnTo>
                  <a:lnTo>
                    <a:pt x="5088" y="4500"/>
                  </a:lnTo>
                  <a:lnTo>
                    <a:pt x="5082" y="4488"/>
                  </a:lnTo>
                  <a:lnTo>
                    <a:pt x="5046" y="4488"/>
                  </a:lnTo>
                  <a:lnTo>
                    <a:pt x="5022" y="4470"/>
                  </a:lnTo>
                  <a:lnTo>
                    <a:pt x="5010" y="4464"/>
                  </a:lnTo>
                  <a:lnTo>
                    <a:pt x="4986" y="4488"/>
                  </a:lnTo>
                  <a:lnTo>
                    <a:pt x="5004" y="4506"/>
                  </a:lnTo>
                  <a:lnTo>
                    <a:pt x="5016" y="4506"/>
                  </a:lnTo>
                  <a:lnTo>
                    <a:pt x="5046" y="4512"/>
                  </a:lnTo>
                  <a:lnTo>
                    <a:pt x="5070" y="4542"/>
                  </a:lnTo>
                  <a:lnTo>
                    <a:pt x="5052" y="4554"/>
                  </a:lnTo>
                  <a:lnTo>
                    <a:pt x="5052" y="4572"/>
                  </a:lnTo>
                  <a:lnTo>
                    <a:pt x="5046" y="4578"/>
                  </a:lnTo>
                  <a:lnTo>
                    <a:pt x="5016" y="4572"/>
                  </a:lnTo>
                  <a:lnTo>
                    <a:pt x="5010" y="4554"/>
                  </a:lnTo>
                  <a:lnTo>
                    <a:pt x="4992" y="4554"/>
                  </a:lnTo>
                  <a:lnTo>
                    <a:pt x="4962" y="4542"/>
                  </a:lnTo>
                  <a:lnTo>
                    <a:pt x="4938" y="4512"/>
                  </a:lnTo>
                  <a:lnTo>
                    <a:pt x="4902" y="4488"/>
                  </a:lnTo>
                  <a:lnTo>
                    <a:pt x="4866" y="4476"/>
                  </a:lnTo>
                  <a:lnTo>
                    <a:pt x="4848" y="4446"/>
                  </a:lnTo>
                  <a:lnTo>
                    <a:pt x="4830" y="4410"/>
                  </a:lnTo>
                  <a:lnTo>
                    <a:pt x="4830" y="4392"/>
                  </a:lnTo>
                  <a:lnTo>
                    <a:pt x="4824" y="4380"/>
                  </a:lnTo>
                  <a:lnTo>
                    <a:pt x="4824" y="4362"/>
                  </a:lnTo>
                  <a:lnTo>
                    <a:pt x="4836" y="4356"/>
                  </a:lnTo>
                  <a:close/>
                  <a:moveTo>
                    <a:pt x="4782" y="4338"/>
                  </a:moveTo>
                  <a:lnTo>
                    <a:pt x="4770" y="4350"/>
                  </a:lnTo>
                  <a:lnTo>
                    <a:pt x="4770" y="4368"/>
                  </a:lnTo>
                  <a:lnTo>
                    <a:pt x="4758" y="4380"/>
                  </a:lnTo>
                  <a:lnTo>
                    <a:pt x="4740" y="4368"/>
                  </a:lnTo>
                  <a:lnTo>
                    <a:pt x="4746" y="4350"/>
                  </a:lnTo>
                  <a:lnTo>
                    <a:pt x="4782" y="4338"/>
                  </a:lnTo>
                  <a:close/>
                  <a:moveTo>
                    <a:pt x="1140" y="4332"/>
                  </a:moveTo>
                  <a:lnTo>
                    <a:pt x="1164" y="4350"/>
                  </a:lnTo>
                  <a:lnTo>
                    <a:pt x="1152" y="4362"/>
                  </a:lnTo>
                  <a:lnTo>
                    <a:pt x="1134" y="4362"/>
                  </a:lnTo>
                  <a:lnTo>
                    <a:pt x="1128" y="4338"/>
                  </a:lnTo>
                  <a:lnTo>
                    <a:pt x="1140" y="4332"/>
                  </a:lnTo>
                  <a:close/>
                  <a:moveTo>
                    <a:pt x="4992" y="4308"/>
                  </a:moveTo>
                  <a:lnTo>
                    <a:pt x="5022" y="4308"/>
                  </a:lnTo>
                  <a:lnTo>
                    <a:pt x="5064" y="4332"/>
                  </a:lnTo>
                  <a:lnTo>
                    <a:pt x="5088" y="4332"/>
                  </a:lnTo>
                  <a:lnTo>
                    <a:pt x="5124" y="4356"/>
                  </a:lnTo>
                  <a:lnTo>
                    <a:pt x="5112" y="4362"/>
                  </a:lnTo>
                  <a:lnTo>
                    <a:pt x="5106" y="4380"/>
                  </a:lnTo>
                  <a:lnTo>
                    <a:pt x="5112" y="4398"/>
                  </a:lnTo>
                  <a:lnTo>
                    <a:pt x="5112" y="4410"/>
                  </a:lnTo>
                  <a:lnTo>
                    <a:pt x="5094" y="4416"/>
                  </a:lnTo>
                  <a:lnTo>
                    <a:pt x="5076" y="4410"/>
                  </a:lnTo>
                  <a:lnTo>
                    <a:pt x="5046" y="4410"/>
                  </a:lnTo>
                  <a:lnTo>
                    <a:pt x="5028" y="4398"/>
                  </a:lnTo>
                  <a:lnTo>
                    <a:pt x="5028" y="4386"/>
                  </a:lnTo>
                  <a:lnTo>
                    <a:pt x="5016" y="4380"/>
                  </a:lnTo>
                  <a:lnTo>
                    <a:pt x="4992" y="4380"/>
                  </a:lnTo>
                  <a:lnTo>
                    <a:pt x="4956" y="4362"/>
                  </a:lnTo>
                  <a:lnTo>
                    <a:pt x="4920" y="4356"/>
                  </a:lnTo>
                  <a:lnTo>
                    <a:pt x="4890" y="4344"/>
                  </a:lnTo>
                  <a:lnTo>
                    <a:pt x="4842" y="4344"/>
                  </a:lnTo>
                  <a:lnTo>
                    <a:pt x="4824" y="4326"/>
                  </a:lnTo>
                  <a:lnTo>
                    <a:pt x="4836" y="4314"/>
                  </a:lnTo>
                  <a:lnTo>
                    <a:pt x="4908" y="4314"/>
                  </a:lnTo>
                  <a:lnTo>
                    <a:pt x="4938" y="4320"/>
                  </a:lnTo>
                  <a:lnTo>
                    <a:pt x="4992" y="4308"/>
                  </a:lnTo>
                  <a:close/>
                  <a:moveTo>
                    <a:pt x="5202" y="4284"/>
                  </a:moveTo>
                  <a:lnTo>
                    <a:pt x="5202" y="4302"/>
                  </a:lnTo>
                  <a:lnTo>
                    <a:pt x="5184" y="4308"/>
                  </a:lnTo>
                  <a:lnTo>
                    <a:pt x="5172" y="4302"/>
                  </a:lnTo>
                  <a:lnTo>
                    <a:pt x="5178" y="4290"/>
                  </a:lnTo>
                  <a:lnTo>
                    <a:pt x="5202" y="4284"/>
                  </a:lnTo>
                  <a:close/>
                  <a:moveTo>
                    <a:pt x="1218" y="4218"/>
                  </a:moveTo>
                  <a:lnTo>
                    <a:pt x="1230" y="4224"/>
                  </a:lnTo>
                  <a:lnTo>
                    <a:pt x="1224" y="4242"/>
                  </a:lnTo>
                  <a:lnTo>
                    <a:pt x="1194" y="4248"/>
                  </a:lnTo>
                  <a:lnTo>
                    <a:pt x="1170" y="4272"/>
                  </a:lnTo>
                  <a:lnTo>
                    <a:pt x="1152" y="4278"/>
                  </a:lnTo>
                  <a:lnTo>
                    <a:pt x="1152" y="4254"/>
                  </a:lnTo>
                  <a:lnTo>
                    <a:pt x="1158" y="4248"/>
                  </a:lnTo>
                  <a:lnTo>
                    <a:pt x="1164" y="4248"/>
                  </a:lnTo>
                  <a:lnTo>
                    <a:pt x="1170" y="4230"/>
                  </a:lnTo>
                  <a:lnTo>
                    <a:pt x="1206" y="4230"/>
                  </a:lnTo>
                  <a:lnTo>
                    <a:pt x="1218" y="4218"/>
                  </a:lnTo>
                  <a:close/>
                  <a:moveTo>
                    <a:pt x="4782" y="4182"/>
                  </a:moveTo>
                  <a:lnTo>
                    <a:pt x="4872" y="4200"/>
                  </a:lnTo>
                  <a:lnTo>
                    <a:pt x="4938" y="4242"/>
                  </a:lnTo>
                  <a:lnTo>
                    <a:pt x="4956" y="4254"/>
                  </a:lnTo>
                  <a:lnTo>
                    <a:pt x="4938" y="4260"/>
                  </a:lnTo>
                  <a:lnTo>
                    <a:pt x="4884" y="4248"/>
                  </a:lnTo>
                  <a:lnTo>
                    <a:pt x="4836" y="4218"/>
                  </a:lnTo>
                  <a:lnTo>
                    <a:pt x="4812" y="4218"/>
                  </a:lnTo>
                  <a:lnTo>
                    <a:pt x="4800" y="4230"/>
                  </a:lnTo>
                  <a:lnTo>
                    <a:pt x="4812" y="4242"/>
                  </a:lnTo>
                  <a:lnTo>
                    <a:pt x="4842" y="4248"/>
                  </a:lnTo>
                  <a:lnTo>
                    <a:pt x="4884" y="4266"/>
                  </a:lnTo>
                  <a:lnTo>
                    <a:pt x="4914" y="4278"/>
                  </a:lnTo>
                  <a:lnTo>
                    <a:pt x="4986" y="4278"/>
                  </a:lnTo>
                  <a:lnTo>
                    <a:pt x="5022" y="4284"/>
                  </a:lnTo>
                  <a:lnTo>
                    <a:pt x="5022" y="4296"/>
                  </a:lnTo>
                  <a:lnTo>
                    <a:pt x="4986" y="4302"/>
                  </a:lnTo>
                  <a:lnTo>
                    <a:pt x="4896" y="4296"/>
                  </a:lnTo>
                  <a:lnTo>
                    <a:pt x="4836" y="4302"/>
                  </a:lnTo>
                  <a:lnTo>
                    <a:pt x="4794" y="4290"/>
                  </a:lnTo>
                  <a:lnTo>
                    <a:pt x="4764" y="4254"/>
                  </a:lnTo>
                  <a:lnTo>
                    <a:pt x="4722" y="4248"/>
                  </a:lnTo>
                  <a:lnTo>
                    <a:pt x="4698" y="4230"/>
                  </a:lnTo>
                  <a:lnTo>
                    <a:pt x="4716" y="4218"/>
                  </a:lnTo>
                  <a:lnTo>
                    <a:pt x="4758" y="4206"/>
                  </a:lnTo>
                  <a:lnTo>
                    <a:pt x="4758" y="4188"/>
                  </a:lnTo>
                  <a:lnTo>
                    <a:pt x="4782" y="4182"/>
                  </a:lnTo>
                  <a:close/>
                  <a:moveTo>
                    <a:pt x="1206" y="4140"/>
                  </a:moveTo>
                  <a:lnTo>
                    <a:pt x="1218" y="4146"/>
                  </a:lnTo>
                  <a:lnTo>
                    <a:pt x="1206" y="4164"/>
                  </a:lnTo>
                  <a:lnTo>
                    <a:pt x="1194" y="4158"/>
                  </a:lnTo>
                  <a:lnTo>
                    <a:pt x="1194" y="4146"/>
                  </a:lnTo>
                  <a:lnTo>
                    <a:pt x="1206" y="4140"/>
                  </a:lnTo>
                  <a:close/>
                  <a:moveTo>
                    <a:pt x="1260" y="4128"/>
                  </a:moveTo>
                  <a:lnTo>
                    <a:pt x="1260" y="4146"/>
                  </a:lnTo>
                  <a:lnTo>
                    <a:pt x="1248" y="4146"/>
                  </a:lnTo>
                  <a:lnTo>
                    <a:pt x="1242" y="4140"/>
                  </a:lnTo>
                  <a:lnTo>
                    <a:pt x="1260" y="4128"/>
                  </a:lnTo>
                  <a:close/>
                  <a:moveTo>
                    <a:pt x="1290" y="4104"/>
                  </a:moveTo>
                  <a:lnTo>
                    <a:pt x="1272" y="4122"/>
                  </a:lnTo>
                  <a:lnTo>
                    <a:pt x="1266" y="4122"/>
                  </a:lnTo>
                  <a:lnTo>
                    <a:pt x="1290" y="4104"/>
                  </a:lnTo>
                  <a:close/>
                  <a:moveTo>
                    <a:pt x="1170" y="4062"/>
                  </a:moveTo>
                  <a:lnTo>
                    <a:pt x="1200" y="4062"/>
                  </a:lnTo>
                  <a:lnTo>
                    <a:pt x="1200" y="4074"/>
                  </a:lnTo>
                  <a:lnTo>
                    <a:pt x="1194" y="4074"/>
                  </a:lnTo>
                  <a:lnTo>
                    <a:pt x="1170" y="4080"/>
                  </a:lnTo>
                  <a:lnTo>
                    <a:pt x="1158" y="4074"/>
                  </a:lnTo>
                  <a:lnTo>
                    <a:pt x="1170" y="4062"/>
                  </a:lnTo>
                  <a:close/>
                  <a:moveTo>
                    <a:pt x="1266" y="4056"/>
                  </a:moveTo>
                  <a:lnTo>
                    <a:pt x="1290" y="4056"/>
                  </a:lnTo>
                  <a:lnTo>
                    <a:pt x="1296" y="4068"/>
                  </a:lnTo>
                  <a:lnTo>
                    <a:pt x="1266" y="4092"/>
                  </a:lnTo>
                  <a:lnTo>
                    <a:pt x="1218" y="4128"/>
                  </a:lnTo>
                  <a:lnTo>
                    <a:pt x="1212" y="4134"/>
                  </a:lnTo>
                  <a:lnTo>
                    <a:pt x="1200" y="4134"/>
                  </a:lnTo>
                  <a:lnTo>
                    <a:pt x="1200" y="4104"/>
                  </a:lnTo>
                  <a:lnTo>
                    <a:pt x="1212" y="4098"/>
                  </a:lnTo>
                  <a:lnTo>
                    <a:pt x="1224" y="4080"/>
                  </a:lnTo>
                  <a:lnTo>
                    <a:pt x="1242" y="4080"/>
                  </a:lnTo>
                  <a:lnTo>
                    <a:pt x="1266" y="4056"/>
                  </a:lnTo>
                  <a:close/>
                  <a:moveTo>
                    <a:pt x="1272" y="3990"/>
                  </a:moveTo>
                  <a:lnTo>
                    <a:pt x="1284" y="3996"/>
                  </a:lnTo>
                  <a:lnTo>
                    <a:pt x="1278" y="4014"/>
                  </a:lnTo>
                  <a:lnTo>
                    <a:pt x="1260" y="4014"/>
                  </a:lnTo>
                  <a:lnTo>
                    <a:pt x="1254" y="4008"/>
                  </a:lnTo>
                  <a:lnTo>
                    <a:pt x="1248" y="4008"/>
                  </a:lnTo>
                  <a:lnTo>
                    <a:pt x="1272" y="3990"/>
                  </a:lnTo>
                  <a:close/>
                  <a:moveTo>
                    <a:pt x="1212" y="3978"/>
                  </a:moveTo>
                  <a:lnTo>
                    <a:pt x="1230" y="3984"/>
                  </a:lnTo>
                  <a:lnTo>
                    <a:pt x="1248" y="3984"/>
                  </a:lnTo>
                  <a:lnTo>
                    <a:pt x="1242" y="3990"/>
                  </a:lnTo>
                  <a:lnTo>
                    <a:pt x="1218" y="3990"/>
                  </a:lnTo>
                  <a:lnTo>
                    <a:pt x="1212" y="3978"/>
                  </a:lnTo>
                  <a:close/>
                  <a:moveTo>
                    <a:pt x="1224" y="3930"/>
                  </a:moveTo>
                  <a:lnTo>
                    <a:pt x="1236" y="3930"/>
                  </a:lnTo>
                  <a:lnTo>
                    <a:pt x="1236" y="3936"/>
                  </a:lnTo>
                  <a:lnTo>
                    <a:pt x="1218" y="3942"/>
                  </a:lnTo>
                  <a:lnTo>
                    <a:pt x="1224" y="3930"/>
                  </a:lnTo>
                  <a:close/>
                  <a:moveTo>
                    <a:pt x="1236" y="3900"/>
                  </a:moveTo>
                  <a:lnTo>
                    <a:pt x="1248" y="3906"/>
                  </a:lnTo>
                  <a:lnTo>
                    <a:pt x="1242" y="3912"/>
                  </a:lnTo>
                  <a:lnTo>
                    <a:pt x="1230" y="3906"/>
                  </a:lnTo>
                  <a:lnTo>
                    <a:pt x="1236" y="3900"/>
                  </a:lnTo>
                  <a:close/>
                  <a:moveTo>
                    <a:pt x="1278" y="3894"/>
                  </a:moveTo>
                  <a:lnTo>
                    <a:pt x="1290" y="3900"/>
                  </a:lnTo>
                  <a:lnTo>
                    <a:pt x="1290" y="3906"/>
                  </a:lnTo>
                  <a:lnTo>
                    <a:pt x="1284" y="3906"/>
                  </a:lnTo>
                  <a:lnTo>
                    <a:pt x="1278" y="3894"/>
                  </a:lnTo>
                  <a:close/>
                  <a:moveTo>
                    <a:pt x="1194" y="3894"/>
                  </a:moveTo>
                  <a:lnTo>
                    <a:pt x="1200" y="3906"/>
                  </a:lnTo>
                  <a:lnTo>
                    <a:pt x="1194" y="3912"/>
                  </a:lnTo>
                  <a:lnTo>
                    <a:pt x="1188" y="3906"/>
                  </a:lnTo>
                  <a:lnTo>
                    <a:pt x="1194" y="3894"/>
                  </a:lnTo>
                  <a:close/>
                  <a:moveTo>
                    <a:pt x="5280" y="3870"/>
                  </a:moveTo>
                  <a:lnTo>
                    <a:pt x="5346" y="3906"/>
                  </a:lnTo>
                  <a:lnTo>
                    <a:pt x="5346" y="3942"/>
                  </a:lnTo>
                  <a:lnTo>
                    <a:pt x="5334" y="3954"/>
                  </a:lnTo>
                  <a:lnTo>
                    <a:pt x="5328" y="3984"/>
                  </a:lnTo>
                  <a:lnTo>
                    <a:pt x="5304" y="3996"/>
                  </a:lnTo>
                  <a:lnTo>
                    <a:pt x="5268" y="3990"/>
                  </a:lnTo>
                  <a:lnTo>
                    <a:pt x="5250" y="3990"/>
                  </a:lnTo>
                  <a:lnTo>
                    <a:pt x="5220" y="3966"/>
                  </a:lnTo>
                  <a:lnTo>
                    <a:pt x="5196" y="3960"/>
                  </a:lnTo>
                  <a:lnTo>
                    <a:pt x="5178" y="3948"/>
                  </a:lnTo>
                  <a:lnTo>
                    <a:pt x="5172" y="3924"/>
                  </a:lnTo>
                  <a:lnTo>
                    <a:pt x="5196" y="3888"/>
                  </a:lnTo>
                  <a:lnTo>
                    <a:pt x="5238" y="3876"/>
                  </a:lnTo>
                  <a:lnTo>
                    <a:pt x="5280" y="3870"/>
                  </a:lnTo>
                  <a:close/>
                  <a:moveTo>
                    <a:pt x="5508" y="3828"/>
                  </a:moveTo>
                  <a:lnTo>
                    <a:pt x="5526" y="3828"/>
                  </a:lnTo>
                  <a:lnTo>
                    <a:pt x="5526" y="3840"/>
                  </a:lnTo>
                  <a:lnTo>
                    <a:pt x="5502" y="3864"/>
                  </a:lnTo>
                  <a:lnTo>
                    <a:pt x="5490" y="3864"/>
                  </a:lnTo>
                  <a:lnTo>
                    <a:pt x="5490" y="3840"/>
                  </a:lnTo>
                  <a:lnTo>
                    <a:pt x="5508" y="3828"/>
                  </a:lnTo>
                  <a:close/>
                  <a:moveTo>
                    <a:pt x="1242" y="3828"/>
                  </a:moveTo>
                  <a:lnTo>
                    <a:pt x="1248" y="3840"/>
                  </a:lnTo>
                  <a:lnTo>
                    <a:pt x="1260" y="3858"/>
                  </a:lnTo>
                  <a:lnTo>
                    <a:pt x="1254" y="3870"/>
                  </a:lnTo>
                  <a:lnTo>
                    <a:pt x="1242" y="3864"/>
                  </a:lnTo>
                  <a:lnTo>
                    <a:pt x="1236" y="3840"/>
                  </a:lnTo>
                  <a:lnTo>
                    <a:pt x="1242" y="3828"/>
                  </a:lnTo>
                  <a:close/>
                  <a:moveTo>
                    <a:pt x="1206" y="3750"/>
                  </a:moveTo>
                  <a:lnTo>
                    <a:pt x="1218" y="3756"/>
                  </a:lnTo>
                  <a:lnTo>
                    <a:pt x="1248" y="3756"/>
                  </a:lnTo>
                  <a:lnTo>
                    <a:pt x="1230" y="3774"/>
                  </a:lnTo>
                  <a:lnTo>
                    <a:pt x="1206" y="3768"/>
                  </a:lnTo>
                  <a:lnTo>
                    <a:pt x="1200" y="3756"/>
                  </a:lnTo>
                  <a:lnTo>
                    <a:pt x="1206" y="3750"/>
                  </a:lnTo>
                  <a:close/>
                  <a:moveTo>
                    <a:pt x="5358" y="3708"/>
                  </a:moveTo>
                  <a:lnTo>
                    <a:pt x="5382" y="3708"/>
                  </a:lnTo>
                  <a:lnTo>
                    <a:pt x="5406" y="3726"/>
                  </a:lnTo>
                  <a:lnTo>
                    <a:pt x="5412" y="3750"/>
                  </a:lnTo>
                  <a:lnTo>
                    <a:pt x="5400" y="3768"/>
                  </a:lnTo>
                  <a:lnTo>
                    <a:pt x="5400" y="3792"/>
                  </a:lnTo>
                  <a:lnTo>
                    <a:pt x="5382" y="3798"/>
                  </a:lnTo>
                  <a:lnTo>
                    <a:pt x="5358" y="3780"/>
                  </a:lnTo>
                  <a:lnTo>
                    <a:pt x="5346" y="3762"/>
                  </a:lnTo>
                  <a:lnTo>
                    <a:pt x="5346" y="3726"/>
                  </a:lnTo>
                  <a:lnTo>
                    <a:pt x="5358" y="3708"/>
                  </a:lnTo>
                  <a:close/>
                  <a:moveTo>
                    <a:pt x="1254" y="3678"/>
                  </a:moveTo>
                  <a:lnTo>
                    <a:pt x="1278" y="3696"/>
                  </a:lnTo>
                  <a:lnTo>
                    <a:pt x="1290" y="3714"/>
                  </a:lnTo>
                  <a:lnTo>
                    <a:pt x="1272" y="3720"/>
                  </a:lnTo>
                  <a:lnTo>
                    <a:pt x="1260" y="3702"/>
                  </a:lnTo>
                  <a:lnTo>
                    <a:pt x="1236" y="3702"/>
                  </a:lnTo>
                  <a:lnTo>
                    <a:pt x="1230" y="3690"/>
                  </a:lnTo>
                  <a:lnTo>
                    <a:pt x="1236" y="3684"/>
                  </a:lnTo>
                  <a:lnTo>
                    <a:pt x="1254" y="3678"/>
                  </a:lnTo>
                  <a:close/>
                  <a:moveTo>
                    <a:pt x="5634" y="3570"/>
                  </a:moveTo>
                  <a:lnTo>
                    <a:pt x="5652" y="3582"/>
                  </a:lnTo>
                  <a:lnTo>
                    <a:pt x="5652" y="3606"/>
                  </a:lnTo>
                  <a:lnTo>
                    <a:pt x="5634" y="3606"/>
                  </a:lnTo>
                  <a:lnTo>
                    <a:pt x="5622" y="3618"/>
                  </a:lnTo>
                  <a:lnTo>
                    <a:pt x="5640" y="3636"/>
                  </a:lnTo>
                  <a:lnTo>
                    <a:pt x="5640" y="3654"/>
                  </a:lnTo>
                  <a:lnTo>
                    <a:pt x="5658" y="3684"/>
                  </a:lnTo>
                  <a:lnTo>
                    <a:pt x="5676" y="3690"/>
                  </a:lnTo>
                  <a:lnTo>
                    <a:pt x="5676" y="3678"/>
                  </a:lnTo>
                  <a:lnTo>
                    <a:pt x="5682" y="3660"/>
                  </a:lnTo>
                  <a:lnTo>
                    <a:pt x="5706" y="3666"/>
                  </a:lnTo>
                  <a:lnTo>
                    <a:pt x="5706" y="3708"/>
                  </a:lnTo>
                  <a:lnTo>
                    <a:pt x="5688" y="3714"/>
                  </a:lnTo>
                  <a:lnTo>
                    <a:pt x="5676" y="3744"/>
                  </a:lnTo>
                  <a:lnTo>
                    <a:pt x="5652" y="3738"/>
                  </a:lnTo>
                  <a:lnTo>
                    <a:pt x="5652" y="3714"/>
                  </a:lnTo>
                  <a:lnTo>
                    <a:pt x="5640" y="3726"/>
                  </a:lnTo>
                  <a:lnTo>
                    <a:pt x="5604" y="3726"/>
                  </a:lnTo>
                  <a:lnTo>
                    <a:pt x="5574" y="3732"/>
                  </a:lnTo>
                  <a:lnTo>
                    <a:pt x="5544" y="3714"/>
                  </a:lnTo>
                  <a:lnTo>
                    <a:pt x="5538" y="3690"/>
                  </a:lnTo>
                  <a:lnTo>
                    <a:pt x="5550" y="3660"/>
                  </a:lnTo>
                  <a:lnTo>
                    <a:pt x="5550" y="3600"/>
                  </a:lnTo>
                  <a:lnTo>
                    <a:pt x="5574" y="3594"/>
                  </a:lnTo>
                  <a:lnTo>
                    <a:pt x="5580" y="3588"/>
                  </a:lnTo>
                  <a:lnTo>
                    <a:pt x="5604" y="3594"/>
                  </a:lnTo>
                  <a:lnTo>
                    <a:pt x="5634" y="3570"/>
                  </a:lnTo>
                  <a:close/>
                  <a:moveTo>
                    <a:pt x="1218" y="3510"/>
                  </a:moveTo>
                  <a:lnTo>
                    <a:pt x="1236" y="3510"/>
                  </a:lnTo>
                  <a:lnTo>
                    <a:pt x="1236" y="3522"/>
                  </a:lnTo>
                  <a:lnTo>
                    <a:pt x="1230" y="3522"/>
                  </a:lnTo>
                  <a:lnTo>
                    <a:pt x="1218" y="3510"/>
                  </a:lnTo>
                  <a:close/>
                  <a:moveTo>
                    <a:pt x="1206" y="3444"/>
                  </a:moveTo>
                  <a:lnTo>
                    <a:pt x="1236" y="3462"/>
                  </a:lnTo>
                  <a:lnTo>
                    <a:pt x="1248" y="3456"/>
                  </a:lnTo>
                  <a:lnTo>
                    <a:pt x="1284" y="3462"/>
                  </a:lnTo>
                  <a:lnTo>
                    <a:pt x="1308" y="3480"/>
                  </a:lnTo>
                  <a:lnTo>
                    <a:pt x="1302" y="3504"/>
                  </a:lnTo>
                  <a:lnTo>
                    <a:pt x="1290" y="3492"/>
                  </a:lnTo>
                  <a:lnTo>
                    <a:pt x="1272" y="3480"/>
                  </a:lnTo>
                  <a:lnTo>
                    <a:pt x="1218" y="3480"/>
                  </a:lnTo>
                  <a:lnTo>
                    <a:pt x="1206" y="3474"/>
                  </a:lnTo>
                  <a:lnTo>
                    <a:pt x="1182" y="3474"/>
                  </a:lnTo>
                  <a:lnTo>
                    <a:pt x="1176" y="3456"/>
                  </a:lnTo>
                  <a:lnTo>
                    <a:pt x="1188" y="3450"/>
                  </a:lnTo>
                  <a:lnTo>
                    <a:pt x="1206" y="3444"/>
                  </a:lnTo>
                  <a:close/>
                  <a:moveTo>
                    <a:pt x="1176" y="3348"/>
                  </a:moveTo>
                  <a:lnTo>
                    <a:pt x="1188" y="3348"/>
                  </a:lnTo>
                  <a:lnTo>
                    <a:pt x="1200" y="3354"/>
                  </a:lnTo>
                  <a:lnTo>
                    <a:pt x="1182" y="3372"/>
                  </a:lnTo>
                  <a:lnTo>
                    <a:pt x="1176" y="3366"/>
                  </a:lnTo>
                  <a:lnTo>
                    <a:pt x="1176" y="3348"/>
                  </a:lnTo>
                  <a:close/>
                  <a:moveTo>
                    <a:pt x="5370" y="3216"/>
                  </a:moveTo>
                  <a:lnTo>
                    <a:pt x="5394" y="3222"/>
                  </a:lnTo>
                  <a:lnTo>
                    <a:pt x="5406" y="3234"/>
                  </a:lnTo>
                  <a:lnTo>
                    <a:pt x="5388" y="3252"/>
                  </a:lnTo>
                  <a:lnTo>
                    <a:pt x="5358" y="3252"/>
                  </a:lnTo>
                  <a:lnTo>
                    <a:pt x="5346" y="3246"/>
                  </a:lnTo>
                  <a:lnTo>
                    <a:pt x="5358" y="3228"/>
                  </a:lnTo>
                  <a:lnTo>
                    <a:pt x="5370" y="3216"/>
                  </a:lnTo>
                  <a:close/>
                  <a:moveTo>
                    <a:pt x="5328" y="3174"/>
                  </a:moveTo>
                  <a:lnTo>
                    <a:pt x="5340" y="3174"/>
                  </a:lnTo>
                  <a:lnTo>
                    <a:pt x="5352" y="3192"/>
                  </a:lnTo>
                  <a:lnTo>
                    <a:pt x="5334" y="3198"/>
                  </a:lnTo>
                  <a:lnTo>
                    <a:pt x="5316" y="3180"/>
                  </a:lnTo>
                  <a:lnTo>
                    <a:pt x="5328" y="3174"/>
                  </a:lnTo>
                  <a:close/>
                  <a:moveTo>
                    <a:pt x="5586" y="3156"/>
                  </a:moveTo>
                  <a:lnTo>
                    <a:pt x="5604" y="3174"/>
                  </a:lnTo>
                  <a:lnTo>
                    <a:pt x="5610" y="3198"/>
                  </a:lnTo>
                  <a:lnTo>
                    <a:pt x="5598" y="3222"/>
                  </a:lnTo>
                  <a:lnTo>
                    <a:pt x="5604" y="3276"/>
                  </a:lnTo>
                  <a:lnTo>
                    <a:pt x="5622" y="3306"/>
                  </a:lnTo>
                  <a:lnTo>
                    <a:pt x="5628" y="3348"/>
                  </a:lnTo>
                  <a:lnTo>
                    <a:pt x="5610" y="3360"/>
                  </a:lnTo>
                  <a:lnTo>
                    <a:pt x="5604" y="3402"/>
                  </a:lnTo>
                  <a:lnTo>
                    <a:pt x="5592" y="3414"/>
                  </a:lnTo>
                  <a:lnTo>
                    <a:pt x="5586" y="3402"/>
                  </a:lnTo>
                  <a:lnTo>
                    <a:pt x="5586" y="3372"/>
                  </a:lnTo>
                  <a:lnTo>
                    <a:pt x="5592" y="3342"/>
                  </a:lnTo>
                  <a:lnTo>
                    <a:pt x="5592" y="3294"/>
                  </a:lnTo>
                  <a:lnTo>
                    <a:pt x="5574" y="3264"/>
                  </a:lnTo>
                  <a:lnTo>
                    <a:pt x="5574" y="3228"/>
                  </a:lnTo>
                  <a:lnTo>
                    <a:pt x="5586" y="3216"/>
                  </a:lnTo>
                  <a:lnTo>
                    <a:pt x="5586" y="3198"/>
                  </a:lnTo>
                  <a:lnTo>
                    <a:pt x="5568" y="3186"/>
                  </a:lnTo>
                  <a:lnTo>
                    <a:pt x="5562" y="3174"/>
                  </a:lnTo>
                  <a:lnTo>
                    <a:pt x="5586" y="3156"/>
                  </a:lnTo>
                  <a:close/>
                  <a:moveTo>
                    <a:pt x="5760" y="2742"/>
                  </a:moveTo>
                  <a:lnTo>
                    <a:pt x="5766" y="2772"/>
                  </a:lnTo>
                  <a:lnTo>
                    <a:pt x="5748" y="2790"/>
                  </a:lnTo>
                  <a:lnTo>
                    <a:pt x="5748" y="2814"/>
                  </a:lnTo>
                  <a:lnTo>
                    <a:pt x="5754" y="2832"/>
                  </a:lnTo>
                  <a:lnTo>
                    <a:pt x="5742" y="2844"/>
                  </a:lnTo>
                  <a:lnTo>
                    <a:pt x="5718" y="2844"/>
                  </a:lnTo>
                  <a:lnTo>
                    <a:pt x="5712" y="2838"/>
                  </a:lnTo>
                  <a:lnTo>
                    <a:pt x="5712" y="2832"/>
                  </a:lnTo>
                  <a:lnTo>
                    <a:pt x="5730" y="2808"/>
                  </a:lnTo>
                  <a:lnTo>
                    <a:pt x="5730" y="2778"/>
                  </a:lnTo>
                  <a:lnTo>
                    <a:pt x="5760" y="2742"/>
                  </a:lnTo>
                  <a:close/>
                  <a:moveTo>
                    <a:pt x="5526" y="2718"/>
                  </a:moveTo>
                  <a:lnTo>
                    <a:pt x="5538" y="2718"/>
                  </a:lnTo>
                  <a:lnTo>
                    <a:pt x="5556" y="2742"/>
                  </a:lnTo>
                  <a:lnTo>
                    <a:pt x="5580" y="2754"/>
                  </a:lnTo>
                  <a:lnTo>
                    <a:pt x="5580" y="2772"/>
                  </a:lnTo>
                  <a:lnTo>
                    <a:pt x="5562" y="2766"/>
                  </a:lnTo>
                  <a:lnTo>
                    <a:pt x="5538" y="2754"/>
                  </a:lnTo>
                  <a:lnTo>
                    <a:pt x="5520" y="2724"/>
                  </a:lnTo>
                  <a:lnTo>
                    <a:pt x="5526" y="2718"/>
                  </a:lnTo>
                  <a:close/>
                  <a:moveTo>
                    <a:pt x="5652" y="2628"/>
                  </a:moveTo>
                  <a:lnTo>
                    <a:pt x="5652" y="2640"/>
                  </a:lnTo>
                  <a:lnTo>
                    <a:pt x="5646" y="2670"/>
                  </a:lnTo>
                  <a:lnTo>
                    <a:pt x="5634" y="2676"/>
                  </a:lnTo>
                  <a:lnTo>
                    <a:pt x="5628" y="2670"/>
                  </a:lnTo>
                  <a:lnTo>
                    <a:pt x="5640" y="2634"/>
                  </a:lnTo>
                  <a:lnTo>
                    <a:pt x="5652" y="2628"/>
                  </a:lnTo>
                  <a:close/>
                  <a:moveTo>
                    <a:pt x="5646" y="2568"/>
                  </a:moveTo>
                  <a:lnTo>
                    <a:pt x="5658" y="2568"/>
                  </a:lnTo>
                  <a:lnTo>
                    <a:pt x="5658" y="2580"/>
                  </a:lnTo>
                  <a:lnTo>
                    <a:pt x="5652" y="2592"/>
                  </a:lnTo>
                  <a:lnTo>
                    <a:pt x="5640" y="2580"/>
                  </a:lnTo>
                  <a:lnTo>
                    <a:pt x="5646" y="2568"/>
                  </a:lnTo>
                  <a:close/>
                  <a:moveTo>
                    <a:pt x="5826" y="2196"/>
                  </a:moveTo>
                  <a:lnTo>
                    <a:pt x="5838" y="2208"/>
                  </a:lnTo>
                  <a:lnTo>
                    <a:pt x="5832" y="2226"/>
                  </a:lnTo>
                  <a:lnTo>
                    <a:pt x="5832" y="2256"/>
                  </a:lnTo>
                  <a:lnTo>
                    <a:pt x="5820" y="2292"/>
                  </a:lnTo>
                  <a:lnTo>
                    <a:pt x="5790" y="2310"/>
                  </a:lnTo>
                  <a:lnTo>
                    <a:pt x="5790" y="2298"/>
                  </a:lnTo>
                  <a:lnTo>
                    <a:pt x="5778" y="2274"/>
                  </a:lnTo>
                  <a:lnTo>
                    <a:pt x="5796" y="2232"/>
                  </a:lnTo>
                  <a:lnTo>
                    <a:pt x="5802" y="2208"/>
                  </a:lnTo>
                  <a:lnTo>
                    <a:pt x="5826" y="2196"/>
                  </a:lnTo>
                  <a:close/>
                  <a:moveTo>
                    <a:pt x="12" y="2184"/>
                  </a:moveTo>
                  <a:lnTo>
                    <a:pt x="48" y="2184"/>
                  </a:lnTo>
                  <a:lnTo>
                    <a:pt x="90" y="2196"/>
                  </a:lnTo>
                  <a:lnTo>
                    <a:pt x="126" y="2226"/>
                  </a:lnTo>
                  <a:lnTo>
                    <a:pt x="90" y="2244"/>
                  </a:lnTo>
                  <a:lnTo>
                    <a:pt x="66" y="2232"/>
                  </a:lnTo>
                  <a:lnTo>
                    <a:pt x="30" y="2226"/>
                  </a:lnTo>
                  <a:lnTo>
                    <a:pt x="0" y="2196"/>
                  </a:lnTo>
                  <a:lnTo>
                    <a:pt x="12" y="2184"/>
                  </a:lnTo>
                  <a:close/>
                  <a:moveTo>
                    <a:pt x="156" y="2178"/>
                  </a:moveTo>
                  <a:lnTo>
                    <a:pt x="174" y="2184"/>
                  </a:lnTo>
                  <a:lnTo>
                    <a:pt x="198" y="2178"/>
                  </a:lnTo>
                  <a:lnTo>
                    <a:pt x="228" y="2208"/>
                  </a:lnTo>
                  <a:lnTo>
                    <a:pt x="240" y="2208"/>
                  </a:lnTo>
                  <a:lnTo>
                    <a:pt x="258" y="2232"/>
                  </a:lnTo>
                  <a:lnTo>
                    <a:pt x="234" y="2232"/>
                  </a:lnTo>
                  <a:lnTo>
                    <a:pt x="210" y="2220"/>
                  </a:lnTo>
                  <a:lnTo>
                    <a:pt x="168" y="2214"/>
                  </a:lnTo>
                  <a:lnTo>
                    <a:pt x="150" y="2190"/>
                  </a:lnTo>
                  <a:lnTo>
                    <a:pt x="156" y="2178"/>
                  </a:lnTo>
                  <a:close/>
                  <a:moveTo>
                    <a:pt x="5748" y="1782"/>
                  </a:moveTo>
                  <a:lnTo>
                    <a:pt x="5772" y="1806"/>
                  </a:lnTo>
                  <a:lnTo>
                    <a:pt x="5766" y="1836"/>
                  </a:lnTo>
                  <a:lnTo>
                    <a:pt x="5748" y="1860"/>
                  </a:lnTo>
                  <a:lnTo>
                    <a:pt x="5712" y="1854"/>
                  </a:lnTo>
                  <a:lnTo>
                    <a:pt x="5700" y="1866"/>
                  </a:lnTo>
                  <a:lnTo>
                    <a:pt x="5688" y="1866"/>
                  </a:lnTo>
                  <a:lnTo>
                    <a:pt x="5688" y="1842"/>
                  </a:lnTo>
                  <a:lnTo>
                    <a:pt x="5700" y="1806"/>
                  </a:lnTo>
                  <a:lnTo>
                    <a:pt x="5748" y="1782"/>
                  </a:lnTo>
                  <a:close/>
                  <a:moveTo>
                    <a:pt x="5922" y="1116"/>
                  </a:moveTo>
                  <a:lnTo>
                    <a:pt x="5934" y="1122"/>
                  </a:lnTo>
                  <a:lnTo>
                    <a:pt x="5934" y="1170"/>
                  </a:lnTo>
                  <a:lnTo>
                    <a:pt x="5922" y="1194"/>
                  </a:lnTo>
                  <a:lnTo>
                    <a:pt x="5916" y="1188"/>
                  </a:lnTo>
                  <a:lnTo>
                    <a:pt x="5910" y="1188"/>
                  </a:lnTo>
                  <a:lnTo>
                    <a:pt x="5898" y="1152"/>
                  </a:lnTo>
                  <a:lnTo>
                    <a:pt x="5904" y="1128"/>
                  </a:lnTo>
                  <a:lnTo>
                    <a:pt x="5922" y="1116"/>
                  </a:lnTo>
                  <a:close/>
                  <a:moveTo>
                    <a:pt x="5892" y="1020"/>
                  </a:moveTo>
                  <a:lnTo>
                    <a:pt x="5904" y="1032"/>
                  </a:lnTo>
                  <a:lnTo>
                    <a:pt x="5904" y="1056"/>
                  </a:lnTo>
                  <a:lnTo>
                    <a:pt x="5892" y="1068"/>
                  </a:lnTo>
                  <a:lnTo>
                    <a:pt x="5892" y="1098"/>
                  </a:lnTo>
                  <a:lnTo>
                    <a:pt x="5868" y="1116"/>
                  </a:lnTo>
                  <a:lnTo>
                    <a:pt x="5856" y="1110"/>
                  </a:lnTo>
                  <a:lnTo>
                    <a:pt x="5856" y="1074"/>
                  </a:lnTo>
                  <a:lnTo>
                    <a:pt x="5850" y="1056"/>
                  </a:lnTo>
                  <a:lnTo>
                    <a:pt x="5868" y="1026"/>
                  </a:lnTo>
                  <a:lnTo>
                    <a:pt x="5892" y="1020"/>
                  </a:lnTo>
                  <a:close/>
                  <a:moveTo>
                    <a:pt x="1224" y="978"/>
                  </a:moveTo>
                  <a:lnTo>
                    <a:pt x="1248" y="996"/>
                  </a:lnTo>
                  <a:lnTo>
                    <a:pt x="1242" y="1026"/>
                  </a:lnTo>
                  <a:lnTo>
                    <a:pt x="1218" y="1014"/>
                  </a:lnTo>
                  <a:lnTo>
                    <a:pt x="1212" y="996"/>
                  </a:lnTo>
                  <a:lnTo>
                    <a:pt x="1194" y="984"/>
                  </a:lnTo>
                  <a:lnTo>
                    <a:pt x="1224" y="978"/>
                  </a:lnTo>
                  <a:close/>
                  <a:moveTo>
                    <a:pt x="6018" y="972"/>
                  </a:moveTo>
                  <a:lnTo>
                    <a:pt x="6024" y="996"/>
                  </a:lnTo>
                  <a:lnTo>
                    <a:pt x="6018" y="1014"/>
                  </a:lnTo>
                  <a:lnTo>
                    <a:pt x="6024" y="1056"/>
                  </a:lnTo>
                  <a:lnTo>
                    <a:pt x="6018" y="1086"/>
                  </a:lnTo>
                  <a:lnTo>
                    <a:pt x="6000" y="1098"/>
                  </a:lnTo>
                  <a:lnTo>
                    <a:pt x="5988" y="1056"/>
                  </a:lnTo>
                  <a:lnTo>
                    <a:pt x="6000" y="1032"/>
                  </a:lnTo>
                  <a:lnTo>
                    <a:pt x="5994" y="1008"/>
                  </a:lnTo>
                  <a:lnTo>
                    <a:pt x="5988" y="1002"/>
                  </a:lnTo>
                  <a:lnTo>
                    <a:pt x="5994" y="984"/>
                  </a:lnTo>
                  <a:lnTo>
                    <a:pt x="6018" y="972"/>
                  </a:lnTo>
                  <a:close/>
                  <a:moveTo>
                    <a:pt x="3366" y="840"/>
                  </a:moveTo>
                  <a:lnTo>
                    <a:pt x="3384" y="846"/>
                  </a:lnTo>
                  <a:lnTo>
                    <a:pt x="3408" y="870"/>
                  </a:lnTo>
                  <a:lnTo>
                    <a:pt x="3408" y="936"/>
                  </a:lnTo>
                  <a:lnTo>
                    <a:pt x="3396" y="948"/>
                  </a:lnTo>
                  <a:lnTo>
                    <a:pt x="3348" y="918"/>
                  </a:lnTo>
                  <a:lnTo>
                    <a:pt x="3354" y="894"/>
                  </a:lnTo>
                  <a:lnTo>
                    <a:pt x="3348" y="870"/>
                  </a:lnTo>
                  <a:lnTo>
                    <a:pt x="3348" y="846"/>
                  </a:lnTo>
                  <a:lnTo>
                    <a:pt x="3366" y="840"/>
                  </a:lnTo>
                  <a:close/>
                  <a:moveTo>
                    <a:pt x="3360" y="732"/>
                  </a:moveTo>
                  <a:lnTo>
                    <a:pt x="3378" y="744"/>
                  </a:lnTo>
                  <a:lnTo>
                    <a:pt x="3378" y="762"/>
                  </a:lnTo>
                  <a:lnTo>
                    <a:pt x="3396" y="774"/>
                  </a:lnTo>
                  <a:lnTo>
                    <a:pt x="3402" y="798"/>
                  </a:lnTo>
                  <a:lnTo>
                    <a:pt x="3390" y="816"/>
                  </a:lnTo>
                  <a:lnTo>
                    <a:pt x="3348" y="816"/>
                  </a:lnTo>
                  <a:lnTo>
                    <a:pt x="3342" y="810"/>
                  </a:lnTo>
                  <a:lnTo>
                    <a:pt x="3324" y="786"/>
                  </a:lnTo>
                  <a:lnTo>
                    <a:pt x="3318" y="768"/>
                  </a:lnTo>
                  <a:lnTo>
                    <a:pt x="3336" y="738"/>
                  </a:lnTo>
                  <a:lnTo>
                    <a:pt x="3360" y="732"/>
                  </a:lnTo>
                  <a:close/>
                  <a:moveTo>
                    <a:pt x="2916" y="528"/>
                  </a:moveTo>
                  <a:lnTo>
                    <a:pt x="2922" y="546"/>
                  </a:lnTo>
                  <a:lnTo>
                    <a:pt x="2922" y="564"/>
                  </a:lnTo>
                  <a:lnTo>
                    <a:pt x="2928" y="570"/>
                  </a:lnTo>
                  <a:lnTo>
                    <a:pt x="2922" y="582"/>
                  </a:lnTo>
                  <a:lnTo>
                    <a:pt x="2898" y="558"/>
                  </a:lnTo>
                  <a:lnTo>
                    <a:pt x="2904" y="540"/>
                  </a:lnTo>
                  <a:lnTo>
                    <a:pt x="2916" y="528"/>
                  </a:lnTo>
                  <a:close/>
                  <a:moveTo>
                    <a:pt x="3282" y="456"/>
                  </a:moveTo>
                  <a:lnTo>
                    <a:pt x="3300" y="456"/>
                  </a:lnTo>
                  <a:lnTo>
                    <a:pt x="3318" y="474"/>
                  </a:lnTo>
                  <a:lnTo>
                    <a:pt x="3330" y="504"/>
                  </a:lnTo>
                  <a:lnTo>
                    <a:pt x="3348" y="528"/>
                  </a:lnTo>
                  <a:lnTo>
                    <a:pt x="3342" y="552"/>
                  </a:lnTo>
                  <a:lnTo>
                    <a:pt x="3324" y="558"/>
                  </a:lnTo>
                  <a:lnTo>
                    <a:pt x="3306" y="552"/>
                  </a:lnTo>
                  <a:lnTo>
                    <a:pt x="3294" y="534"/>
                  </a:lnTo>
                  <a:lnTo>
                    <a:pt x="3294" y="504"/>
                  </a:lnTo>
                  <a:lnTo>
                    <a:pt x="3276" y="480"/>
                  </a:lnTo>
                  <a:lnTo>
                    <a:pt x="3282" y="456"/>
                  </a:lnTo>
                  <a:close/>
                  <a:moveTo>
                    <a:pt x="2838" y="450"/>
                  </a:moveTo>
                  <a:lnTo>
                    <a:pt x="2844" y="474"/>
                  </a:lnTo>
                  <a:lnTo>
                    <a:pt x="2844" y="516"/>
                  </a:lnTo>
                  <a:lnTo>
                    <a:pt x="2862" y="540"/>
                  </a:lnTo>
                  <a:lnTo>
                    <a:pt x="2856" y="582"/>
                  </a:lnTo>
                  <a:lnTo>
                    <a:pt x="2844" y="624"/>
                  </a:lnTo>
                  <a:lnTo>
                    <a:pt x="2844" y="666"/>
                  </a:lnTo>
                  <a:lnTo>
                    <a:pt x="2880" y="702"/>
                  </a:lnTo>
                  <a:lnTo>
                    <a:pt x="2886" y="738"/>
                  </a:lnTo>
                  <a:lnTo>
                    <a:pt x="2874" y="768"/>
                  </a:lnTo>
                  <a:lnTo>
                    <a:pt x="2856" y="756"/>
                  </a:lnTo>
                  <a:lnTo>
                    <a:pt x="2832" y="708"/>
                  </a:lnTo>
                  <a:lnTo>
                    <a:pt x="2826" y="666"/>
                  </a:lnTo>
                  <a:lnTo>
                    <a:pt x="2790" y="612"/>
                  </a:lnTo>
                  <a:lnTo>
                    <a:pt x="2790" y="576"/>
                  </a:lnTo>
                  <a:lnTo>
                    <a:pt x="2808" y="552"/>
                  </a:lnTo>
                  <a:lnTo>
                    <a:pt x="2808" y="480"/>
                  </a:lnTo>
                  <a:lnTo>
                    <a:pt x="2838" y="450"/>
                  </a:lnTo>
                  <a:close/>
                  <a:moveTo>
                    <a:pt x="3558" y="288"/>
                  </a:moveTo>
                  <a:lnTo>
                    <a:pt x="3582" y="306"/>
                  </a:lnTo>
                  <a:lnTo>
                    <a:pt x="3582" y="342"/>
                  </a:lnTo>
                  <a:lnTo>
                    <a:pt x="3570" y="336"/>
                  </a:lnTo>
                  <a:lnTo>
                    <a:pt x="3546" y="294"/>
                  </a:lnTo>
                  <a:lnTo>
                    <a:pt x="3558" y="288"/>
                  </a:lnTo>
                  <a:close/>
                  <a:moveTo>
                    <a:pt x="3420" y="264"/>
                  </a:moveTo>
                  <a:lnTo>
                    <a:pt x="3438" y="270"/>
                  </a:lnTo>
                  <a:lnTo>
                    <a:pt x="3444" y="294"/>
                  </a:lnTo>
                  <a:lnTo>
                    <a:pt x="3462" y="300"/>
                  </a:lnTo>
                  <a:lnTo>
                    <a:pt x="3474" y="312"/>
                  </a:lnTo>
                  <a:lnTo>
                    <a:pt x="3474" y="330"/>
                  </a:lnTo>
                  <a:lnTo>
                    <a:pt x="3456" y="324"/>
                  </a:lnTo>
                  <a:lnTo>
                    <a:pt x="3444" y="318"/>
                  </a:lnTo>
                  <a:lnTo>
                    <a:pt x="3402" y="312"/>
                  </a:lnTo>
                  <a:lnTo>
                    <a:pt x="3402" y="276"/>
                  </a:lnTo>
                  <a:lnTo>
                    <a:pt x="3420" y="264"/>
                  </a:lnTo>
                  <a:close/>
                  <a:moveTo>
                    <a:pt x="3624" y="222"/>
                  </a:moveTo>
                  <a:lnTo>
                    <a:pt x="3648" y="228"/>
                  </a:lnTo>
                  <a:lnTo>
                    <a:pt x="3672" y="264"/>
                  </a:lnTo>
                  <a:lnTo>
                    <a:pt x="3690" y="264"/>
                  </a:lnTo>
                  <a:lnTo>
                    <a:pt x="3696" y="282"/>
                  </a:lnTo>
                  <a:lnTo>
                    <a:pt x="3684" y="288"/>
                  </a:lnTo>
                  <a:lnTo>
                    <a:pt x="3684" y="318"/>
                  </a:lnTo>
                  <a:lnTo>
                    <a:pt x="3672" y="348"/>
                  </a:lnTo>
                  <a:lnTo>
                    <a:pt x="3648" y="348"/>
                  </a:lnTo>
                  <a:lnTo>
                    <a:pt x="3612" y="312"/>
                  </a:lnTo>
                  <a:lnTo>
                    <a:pt x="3588" y="300"/>
                  </a:lnTo>
                  <a:lnTo>
                    <a:pt x="3576" y="276"/>
                  </a:lnTo>
                  <a:lnTo>
                    <a:pt x="3594" y="270"/>
                  </a:lnTo>
                  <a:lnTo>
                    <a:pt x="3612" y="288"/>
                  </a:lnTo>
                  <a:lnTo>
                    <a:pt x="3624" y="276"/>
                  </a:lnTo>
                  <a:lnTo>
                    <a:pt x="3618" y="264"/>
                  </a:lnTo>
                  <a:lnTo>
                    <a:pt x="3612" y="240"/>
                  </a:lnTo>
                  <a:lnTo>
                    <a:pt x="3624" y="222"/>
                  </a:lnTo>
                  <a:close/>
                  <a:moveTo>
                    <a:pt x="4044" y="156"/>
                  </a:moveTo>
                  <a:lnTo>
                    <a:pt x="4068" y="168"/>
                  </a:lnTo>
                  <a:lnTo>
                    <a:pt x="4068" y="186"/>
                  </a:lnTo>
                  <a:lnTo>
                    <a:pt x="4056" y="186"/>
                  </a:lnTo>
                  <a:lnTo>
                    <a:pt x="4038" y="180"/>
                  </a:lnTo>
                  <a:lnTo>
                    <a:pt x="4038" y="168"/>
                  </a:lnTo>
                  <a:lnTo>
                    <a:pt x="4044" y="156"/>
                  </a:lnTo>
                  <a:close/>
                  <a:moveTo>
                    <a:pt x="4272" y="102"/>
                  </a:moveTo>
                  <a:lnTo>
                    <a:pt x="4290" y="102"/>
                  </a:lnTo>
                  <a:lnTo>
                    <a:pt x="4290" y="126"/>
                  </a:lnTo>
                  <a:lnTo>
                    <a:pt x="4272" y="144"/>
                  </a:lnTo>
                  <a:lnTo>
                    <a:pt x="4254" y="144"/>
                  </a:lnTo>
                  <a:lnTo>
                    <a:pt x="4248" y="132"/>
                  </a:lnTo>
                  <a:lnTo>
                    <a:pt x="4248" y="114"/>
                  </a:lnTo>
                  <a:lnTo>
                    <a:pt x="4272" y="102"/>
                  </a:lnTo>
                  <a:close/>
                  <a:moveTo>
                    <a:pt x="4134" y="84"/>
                  </a:moveTo>
                  <a:lnTo>
                    <a:pt x="4152" y="102"/>
                  </a:lnTo>
                  <a:lnTo>
                    <a:pt x="4158" y="126"/>
                  </a:lnTo>
                  <a:lnTo>
                    <a:pt x="4194" y="156"/>
                  </a:lnTo>
                  <a:lnTo>
                    <a:pt x="4164" y="186"/>
                  </a:lnTo>
                  <a:lnTo>
                    <a:pt x="4146" y="186"/>
                  </a:lnTo>
                  <a:lnTo>
                    <a:pt x="4140" y="168"/>
                  </a:lnTo>
                  <a:lnTo>
                    <a:pt x="4116" y="138"/>
                  </a:lnTo>
                  <a:lnTo>
                    <a:pt x="4110" y="120"/>
                  </a:lnTo>
                  <a:lnTo>
                    <a:pt x="4122" y="114"/>
                  </a:lnTo>
                  <a:lnTo>
                    <a:pt x="4128" y="96"/>
                  </a:lnTo>
                  <a:lnTo>
                    <a:pt x="4134" y="84"/>
                  </a:lnTo>
                  <a:close/>
                  <a:moveTo>
                    <a:pt x="4242" y="36"/>
                  </a:moveTo>
                  <a:lnTo>
                    <a:pt x="4254" y="36"/>
                  </a:lnTo>
                  <a:lnTo>
                    <a:pt x="4266" y="54"/>
                  </a:lnTo>
                  <a:lnTo>
                    <a:pt x="4260" y="78"/>
                  </a:lnTo>
                  <a:lnTo>
                    <a:pt x="4254" y="90"/>
                  </a:lnTo>
                  <a:lnTo>
                    <a:pt x="4242" y="84"/>
                  </a:lnTo>
                  <a:lnTo>
                    <a:pt x="4230" y="60"/>
                  </a:lnTo>
                  <a:lnTo>
                    <a:pt x="4242" y="36"/>
                  </a:lnTo>
                  <a:close/>
                  <a:moveTo>
                    <a:pt x="4500" y="0"/>
                  </a:moveTo>
                  <a:lnTo>
                    <a:pt x="4518" y="0"/>
                  </a:lnTo>
                  <a:lnTo>
                    <a:pt x="4554" y="6"/>
                  </a:lnTo>
                  <a:lnTo>
                    <a:pt x="4602" y="0"/>
                  </a:lnTo>
                  <a:lnTo>
                    <a:pt x="4626" y="12"/>
                  </a:lnTo>
                  <a:lnTo>
                    <a:pt x="4632" y="24"/>
                  </a:lnTo>
                  <a:lnTo>
                    <a:pt x="4644" y="18"/>
                  </a:lnTo>
                  <a:lnTo>
                    <a:pt x="4662" y="6"/>
                  </a:lnTo>
                  <a:lnTo>
                    <a:pt x="4692" y="18"/>
                  </a:lnTo>
                  <a:lnTo>
                    <a:pt x="4746" y="18"/>
                  </a:lnTo>
                  <a:lnTo>
                    <a:pt x="4758" y="30"/>
                  </a:lnTo>
                  <a:lnTo>
                    <a:pt x="4776" y="30"/>
                  </a:lnTo>
                  <a:lnTo>
                    <a:pt x="4800" y="24"/>
                  </a:lnTo>
                  <a:lnTo>
                    <a:pt x="4818" y="36"/>
                  </a:lnTo>
                  <a:lnTo>
                    <a:pt x="4824" y="54"/>
                  </a:lnTo>
                  <a:lnTo>
                    <a:pt x="4866" y="78"/>
                  </a:lnTo>
                  <a:lnTo>
                    <a:pt x="4884" y="72"/>
                  </a:lnTo>
                  <a:lnTo>
                    <a:pt x="4884" y="60"/>
                  </a:lnTo>
                  <a:lnTo>
                    <a:pt x="4902" y="60"/>
                  </a:lnTo>
                  <a:lnTo>
                    <a:pt x="4950" y="90"/>
                  </a:lnTo>
                  <a:lnTo>
                    <a:pt x="4968" y="90"/>
                  </a:lnTo>
                  <a:lnTo>
                    <a:pt x="4998" y="114"/>
                  </a:lnTo>
                  <a:lnTo>
                    <a:pt x="5058" y="120"/>
                  </a:lnTo>
                  <a:lnTo>
                    <a:pt x="5076" y="126"/>
                  </a:lnTo>
                  <a:lnTo>
                    <a:pt x="5112" y="120"/>
                  </a:lnTo>
                  <a:lnTo>
                    <a:pt x="5118" y="132"/>
                  </a:lnTo>
                  <a:lnTo>
                    <a:pt x="5130" y="144"/>
                  </a:lnTo>
                  <a:lnTo>
                    <a:pt x="5160" y="138"/>
                  </a:lnTo>
                  <a:lnTo>
                    <a:pt x="5184" y="144"/>
                  </a:lnTo>
                  <a:lnTo>
                    <a:pt x="5208" y="162"/>
                  </a:lnTo>
                  <a:lnTo>
                    <a:pt x="5256" y="174"/>
                  </a:lnTo>
                  <a:lnTo>
                    <a:pt x="5292" y="198"/>
                  </a:lnTo>
                  <a:lnTo>
                    <a:pt x="5304" y="222"/>
                  </a:lnTo>
                  <a:lnTo>
                    <a:pt x="5328" y="234"/>
                  </a:lnTo>
                  <a:lnTo>
                    <a:pt x="5370" y="258"/>
                  </a:lnTo>
                  <a:lnTo>
                    <a:pt x="5352" y="294"/>
                  </a:lnTo>
                  <a:lnTo>
                    <a:pt x="5322" y="294"/>
                  </a:lnTo>
                  <a:lnTo>
                    <a:pt x="5298" y="288"/>
                  </a:lnTo>
                  <a:lnTo>
                    <a:pt x="5280" y="300"/>
                  </a:lnTo>
                  <a:lnTo>
                    <a:pt x="5262" y="318"/>
                  </a:lnTo>
                  <a:lnTo>
                    <a:pt x="5238" y="318"/>
                  </a:lnTo>
                  <a:lnTo>
                    <a:pt x="5226" y="312"/>
                  </a:lnTo>
                  <a:lnTo>
                    <a:pt x="5196" y="318"/>
                  </a:lnTo>
                  <a:lnTo>
                    <a:pt x="5166" y="318"/>
                  </a:lnTo>
                  <a:lnTo>
                    <a:pt x="5106" y="294"/>
                  </a:lnTo>
                  <a:lnTo>
                    <a:pt x="5076" y="288"/>
                  </a:lnTo>
                  <a:lnTo>
                    <a:pt x="5058" y="288"/>
                  </a:lnTo>
                  <a:lnTo>
                    <a:pt x="5034" y="276"/>
                  </a:lnTo>
                  <a:lnTo>
                    <a:pt x="4998" y="276"/>
                  </a:lnTo>
                  <a:lnTo>
                    <a:pt x="4986" y="288"/>
                  </a:lnTo>
                  <a:lnTo>
                    <a:pt x="4968" y="288"/>
                  </a:lnTo>
                  <a:lnTo>
                    <a:pt x="4956" y="276"/>
                  </a:lnTo>
                  <a:lnTo>
                    <a:pt x="4926" y="276"/>
                  </a:lnTo>
                  <a:lnTo>
                    <a:pt x="4878" y="300"/>
                  </a:lnTo>
                  <a:lnTo>
                    <a:pt x="4860" y="306"/>
                  </a:lnTo>
                  <a:lnTo>
                    <a:pt x="4830" y="300"/>
                  </a:lnTo>
                  <a:lnTo>
                    <a:pt x="4806" y="300"/>
                  </a:lnTo>
                  <a:lnTo>
                    <a:pt x="4770" y="312"/>
                  </a:lnTo>
                  <a:lnTo>
                    <a:pt x="4728" y="312"/>
                  </a:lnTo>
                  <a:lnTo>
                    <a:pt x="4716" y="288"/>
                  </a:lnTo>
                  <a:lnTo>
                    <a:pt x="4710" y="264"/>
                  </a:lnTo>
                  <a:lnTo>
                    <a:pt x="4728" y="252"/>
                  </a:lnTo>
                  <a:lnTo>
                    <a:pt x="4740" y="252"/>
                  </a:lnTo>
                  <a:lnTo>
                    <a:pt x="4746" y="240"/>
                  </a:lnTo>
                  <a:lnTo>
                    <a:pt x="4740" y="228"/>
                  </a:lnTo>
                  <a:lnTo>
                    <a:pt x="4692" y="228"/>
                  </a:lnTo>
                  <a:lnTo>
                    <a:pt x="4668" y="252"/>
                  </a:lnTo>
                  <a:lnTo>
                    <a:pt x="4668" y="276"/>
                  </a:lnTo>
                  <a:lnTo>
                    <a:pt x="4686" y="294"/>
                  </a:lnTo>
                  <a:lnTo>
                    <a:pt x="4704" y="300"/>
                  </a:lnTo>
                  <a:lnTo>
                    <a:pt x="4698" y="318"/>
                  </a:lnTo>
                  <a:lnTo>
                    <a:pt x="4674" y="330"/>
                  </a:lnTo>
                  <a:lnTo>
                    <a:pt x="4662" y="324"/>
                  </a:lnTo>
                  <a:lnTo>
                    <a:pt x="4638" y="324"/>
                  </a:lnTo>
                  <a:lnTo>
                    <a:pt x="4602" y="330"/>
                  </a:lnTo>
                  <a:lnTo>
                    <a:pt x="4596" y="336"/>
                  </a:lnTo>
                  <a:lnTo>
                    <a:pt x="4566" y="336"/>
                  </a:lnTo>
                  <a:lnTo>
                    <a:pt x="4530" y="330"/>
                  </a:lnTo>
                  <a:lnTo>
                    <a:pt x="4494" y="330"/>
                  </a:lnTo>
                  <a:lnTo>
                    <a:pt x="4452" y="348"/>
                  </a:lnTo>
                  <a:lnTo>
                    <a:pt x="4398" y="378"/>
                  </a:lnTo>
                  <a:lnTo>
                    <a:pt x="4392" y="402"/>
                  </a:lnTo>
                  <a:lnTo>
                    <a:pt x="4392" y="438"/>
                  </a:lnTo>
                  <a:lnTo>
                    <a:pt x="4380" y="456"/>
                  </a:lnTo>
                  <a:lnTo>
                    <a:pt x="4380" y="474"/>
                  </a:lnTo>
                  <a:lnTo>
                    <a:pt x="4386" y="480"/>
                  </a:lnTo>
                  <a:lnTo>
                    <a:pt x="4410" y="474"/>
                  </a:lnTo>
                  <a:lnTo>
                    <a:pt x="4410" y="450"/>
                  </a:lnTo>
                  <a:lnTo>
                    <a:pt x="4422" y="432"/>
                  </a:lnTo>
                  <a:lnTo>
                    <a:pt x="4422" y="420"/>
                  </a:lnTo>
                  <a:lnTo>
                    <a:pt x="4434" y="408"/>
                  </a:lnTo>
                  <a:lnTo>
                    <a:pt x="4488" y="408"/>
                  </a:lnTo>
                  <a:lnTo>
                    <a:pt x="4488" y="414"/>
                  </a:lnTo>
                  <a:lnTo>
                    <a:pt x="4482" y="432"/>
                  </a:lnTo>
                  <a:lnTo>
                    <a:pt x="4470" y="456"/>
                  </a:lnTo>
                  <a:lnTo>
                    <a:pt x="4476" y="462"/>
                  </a:lnTo>
                  <a:lnTo>
                    <a:pt x="4482" y="462"/>
                  </a:lnTo>
                  <a:lnTo>
                    <a:pt x="4500" y="450"/>
                  </a:lnTo>
                  <a:lnTo>
                    <a:pt x="4512" y="408"/>
                  </a:lnTo>
                  <a:lnTo>
                    <a:pt x="4518" y="402"/>
                  </a:lnTo>
                  <a:lnTo>
                    <a:pt x="4524" y="390"/>
                  </a:lnTo>
                  <a:lnTo>
                    <a:pt x="4536" y="378"/>
                  </a:lnTo>
                  <a:lnTo>
                    <a:pt x="4542" y="378"/>
                  </a:lnTo>
                  <a:lnTo>
                    <a:pt x="4554" y="366"/>
                  </a:lnTo>
                  <a:lnTo>
                    <a:pt x="4560" y="366"/>
                  </a:lnTo>
                  <a:lnTo>
                    <a:pt x="4584" y="372"/>
                  </a:lnTo>
                  <a:lnTo>
                    <a:pt x="4620" y="366"/>
                  </a:lnTo>
                  <a:lnTo>
                    <a:pt x="4644" y="366"/>
                  </a:lnTo>
                  <a:lnTo>
                    <a:pt x="4668" y="360"/>
                  </a:lnTo>
                  <a:lnTo>
                    <a:pt x="4680" y="360"/>
                  </a:lnTo>
                  <a:lnTo>
                    <a:pt x="4686" y="378"/>
                  </a:lnTo>
                  <a:lnTo>
                    <a:pt x="4704" y="414"/>
                  </a:lnTo>
                  <a:lnTo>
                    <a:pt x="4722" y="420"/>
                  </a:lnTo>
                  <a:lnTo>
                    <a:pt x="4734" y="420"/>
                  </a:lnTo>
                  <a:lnTo>
                    <a:pt x="4734" y="402"/>
                  </a:lnTo>
                  <a:lnTo>
                    <a:pt x="4722" y="372"/>
                  </a:lnTo>
                  <a:lnTo>
                    <a:pt x="4734" y="366"/>
                  </a:lnTo>
                  <a:lnTo>
                    <a:pt x="4764" y="360"/>
                  </a:lnTo>
                  <a:lnTo>
                    <a:pt x="4788" y="366"/>
                  </a:lnTo>
                  <a:lnTo>
                    <a:pt x="4824" y="360"/>
                  </a:lnTo>
                  <a:lnTo>
                    <a:pt x="4866" y="354"/>
                  </a:lnTo>
                  <a:lnTo>
                    <a:pt x="4908" y="342"/>
                  </a:lnTo>
                  <a:lnTo>
                    <a:pt x="4938" y="330"/>
                  </a:lnTo>
                  <a:lnTo>
                    <a:pt x="4992" y="324"/>
                  </a:lnTo>
                  <a:lnTo>
                    <a:pt x="5034" y="336"/>
                  </a:lnTo>
                  <a:lnTo>
                    <a:pt x="5064" y="348"/>
                  </a:lnTo>
                  <a:lnTo>
                    <a:pt x="5088" y="354"/>
                  </a:lnTo>
                  <a:lnTo>
                    <a:pt x="5112" y="366"/>
                  </a:lnTo>
                  <a:lnTo>
                    <a:pt x="5142" y="372"/>
                  </a:lnTo>
                  <a:lnTo>
                    <a:pt x="5160" y="390"/>
                  </a:lnTo>
                  <a:lnTo>
                    <a:pt x="5178" y="396"/>
                  </a:lnTo>
                  <a:lnTo>
                    <a:pt x="5196" y="390"/>
                  </a:lnTo>
                  <a:lnTo>
                    <a:pt x="5220" y="384"/>
                  </a:lnTo>
                  <a:lnTo>
                    <a:pt x="5232" y="390"/>
                  </a:lnTo>
                  <a:lnTo>
                    <a:pt x="5244" y="402"/>
                  </a:lnTo>
                  <a:lnTo>
                    <a:pt x="5256" y="402"/>
                  </a:lnTo>
                  <a:lnTo>
                    <a:pt x="5286" y="384"/>
                  </a:lnTo>
                  <a:lnTo>
                    <a:pt x="5328" y="384"/>
                  </a:lnTo>
                  <a:lnTo>
                    <a:pt x="5370" y="366"/>
                  </a:lnTo>
                  <a:lnTo>
                    <a:pt x="5394" y="342"/>
                  </a:lnTo>
                  <a:lnTo>
                    <a:pt x="5412" y="342"/>
                  </a:lnTo>
                  <a:lnTo>
                    <a:pt x="5424" y="348"/>
                  </a:lnTo>
                  <a:lnTo>
                    <a:pt x="5442" y="366"/>
                  </a:lnTo>
                  <a:lnTo>
                    <a:pt x="5466" y="384"/>
                  </a:lnTo>
                  <a:lnTo>
                    <a:pt x="5466" y="390"/>
                  </a:lnTo>
                  <a:lnTo>
                    <a:pt x="5454" y="408"/>
                  </a:lnTo>
                  <a:lnTo>
                    <a:pt x="5454" y="420"/>
                  </a:lnTo>
                  <a:lnTo>
                    <a:pt x="5466" y="426"/>
                  </a:lnTo>
                  <a:lnTo>
                    <a:pt x="5472" y="438"/>
                  </a:lnTo>
                  <a:lnTo>
                    <a:pt x="5472" y="456"/>
                  </a:lnTo>
                  <a:lnTo>
                    <a:pt x="5436" y="492"/>
                  </a:lnTo>
                  <a:lnTo>
                    <a:pt x="5388" y="504"/>
                  </a:lnTo>
                  <a:lnTo>
                    <a:pt x="5364" y="498"/>
                  </a:lnTo>
                  <a:lnTo>
                    <a:pt x="5340" y="480"/>
                  </a:lnTo>
                  <a:lnTo>
                    <a:pt x="5322" y="468"/>
                  </a:lnTo>
                  <a:lnTo>
                    <a:pt x="5316" y="474"/>
                  </a:lnTo>
                  <a:lnTo>
                    <a:pt x="5316" y="492"/>
                  </a:lnTo>
                  <a:lnTo>
                    <a:pt x="5340" y="510"/>
                  </a:lnTo>
                  <a:lnTo>
                    <a:pt x="5346" y="522"/>
                  </a:lnTo>
                  <a:lnTo>
                    <a:pt x="5340" y="528"/>
                  </a:lnTo>
                  <a:lnTo>
                    <a:pt x="5310" y="522"/>
                  </a:lnTo>
                  <a:lnTo>
                    <a:pt x="5298" y="504"/>
                  </a:lnTo>
                  <a:lnTo>
                    <a:pt x="5280" y="504"/>
                  </a:lnTo>
                  <a:lnTo>
                    <a:pt x="5280" y="522"/>
                  </a:lnTo>
                  <a:lnTo>
                    <a:pt x="5292" y="540"/>
                  </a:lnTo>
                  <a:lnTo>
                    <a:pt x="5310" y="546"/>
                  </a:lnTo>
                  <a:lnTo>
                    <a:pt x="5340" y="552"/>
                  </a:lnTo>
                  <a:lnTo>
                    <a:pt x="5376" y="564"/>
                  </a:lnTo>
                  <a:lnTo>
                    <a:pt x="5394" y="558"/>
                  </a:lnTo>
                  <a:lnTo>
                    <a:pt x="5442" y="540"/>
                  </a:lnTo>
                  <a:lnTo>
                    <a:pt x="5460" y="540"/>
                  </a:lnTo>
                  <a:lnTo>
                    <a:pt x="5472" y="552"/>
                  </a:lnTo>
                  <a:lnTo>
                    <a:pt x="5472" y="522"/>
                  </a:lnTo>
                  <a:lnTo>
                    <a:pt x="5496" y="516"/>
                  </a:lnTo>
                  <a:lnTo>
                    <a:pt x="5562" y="516"/>
                  </a:lnTo>
                  <a:lnTo>
                    <a:pt x="5574" y="528"/>
                  </a:lnTo>
                  <a:lnTo>
                    <a:pt x="5580" y="546"/>
                  </a:lnTo>
                  <a:lnTo>
                    <a:pt x="5592" y="552"/>
                  </a:lnTo>
                  <a:lnTo>
                    <a:pt x="5610" y="546"/>
                  </a:lnTo>
                  <a:lnTo>
                    <a:pt x="5622" y="540"/>
                  </a:lnTo>
                  <a:lnTo>
                    <a:pt x="5634" y="546"/>
                  </a:lnTo>
                  <a:lnTo>
                    <a:pt x="5640" y="564"/>
                  </a:lnTo>
                  <a:lnTo>
                    <a:pt x="5658" y="582"/>
                  </a:lnTo>
                  <a:lnTo>
                    <a:pt x="5700" y="588"/>
                  </a:lnTo>
                  <a:lnTo>
                    <a:pt x="5718" y="600"/>
                  </a:lnTo>
                  <a:lnTo>
                    <a:pt x="5724" y="618"/>
                  </a:lnTo>
                  <a:lnTo>
                    <a:pt x="5748" y="636"/>
                  </a:lnTo>
                  <a:lnTo>
                    <a:pt x="5790" y="648"/>
                  </a:lnTo>
                  <a:lnTo>
                    <a:pt x="5814" y="672"/>
                  </a:lnTo>
                  <a:lnTo>
                    <a:pt x="5820" y="684"/>
                  </a:lnTo>
                  <a:lnTo>
                    <a:pt x="5820" y="708"/>
                  </a:lnTo>
                  <a:lnTo>
                    <a:pt x="5808" y="720"/>
                  </a:lnTo>
                  <a:lnTo>
                    <a:pt x="5802" y="732"/>
                  </a:lnTo>
                  <a:lnTo>
                    <a:pt x="5802" y="750"/>
                  </a:lnTo>
                  <a:lnTo>
                    <a:pt x="5784" y="762"/>
                  </a:lnTo>
                  <a:lnTo>
                    <a:pt x="5760" y="780"/>
                  </a:lnTo>
                  <a:lnTo>
                    <a:pt x="5736" y="786"/>
                  </a:lnTo>
                  <a:lnTo>
                    <a:pt x="5724" y="780"/>
                  </a:lnTo>
                  <a:lnTo>
                    <a:pt x="5712" y="786"/>
                  </a:lnTo>
                  <a:lnTo>
                    <a:pt x="5712" y="798"/>
                  </a:lnTo>
                  <a:lnTo>
                    <a:pt x="5706" y="810"/>
                  </a:lnTo>
                  <a:lnTo>
                    <a:pt x="5676" y="822"/>
                  </a:lnTo>
                  <a:lnTo>
                    <a:pt x="5622" y="846"/>
                  </a:lnTo>
                  <a:lnTo>
                    <a:pt x="5586" y="846"/>
                  </a:lnTo>
                  <a:lnTo>
                    <a:pt x="5574" y="852"/>
                  </a:lnTo>
                  <a:lnTo>
                    <a:pt x="5550" y="852"/>
                  </a:lnTo>
                  <a:lnTo>
                    <a:pt x="5538" y="834"/>
                  </a:lnTo>
                  <a:lnTo>
                    <a:pt x="5526" y="828"/>
                  </a:lnTo>
                  <a:lnTo>
                    <a:pt x="5514" y="828"/>
                  </a:lnTo>
                  <a:lnTo>
                    <a:pt x="5514" y="846"/>
                  </a:lnTo>
                  <a:lnTo>
                    <a:pt x="5532" y="852"/>
                  </a:lnTo>
                  <a:lnTo>
                    <a:pt x="5526" y="864"/>
                  </a:lnTo>
                  <a:lnTo>
                    <a:pt x="5496" y="864"/>
                  </a:lnTo>
                  <a:lnTo>
                    <a:pt x="5472" y="852"/>
                  </a:lnTo>
                  <a:lnTo>
                    <a:pt x="5448" y="870"/>
                  </a:lnTo>
                  <a:lnTo>
                    <a:pt x="5436" y="870"/>
                  </a:lnTo>
                  <a:lnTo>
                    <a:pt x="5418" y="858"/>
                  </a:lnTo>
                  <a:lnTo>
                    <a:pt x="5388" y="852"/>
                  </a:lnTo>
                  <a:lnTo>
                    <a:pt x="5364" y="870"/>
                  </a:lnTo>
                  <a:lnTo>
                    <a:pt x="5328" y="882"/>
                  </a:lnTo>
                  <a:lnTo>
                    <a:pt x="5304" y="882"/>
                  </a:lnTo>
                  <a:lnTo>
                    <a:pt x="5292" y="876"/>
                  </a:lnTo>
                  <a:lnTo>
                    <a:pt x="5268" y="876"/>
                  </a:lnTo>
                  <a:lnTo>
                    <a:pt x="5244" y="864"/>
                  </a:lnTo>
                  <a:lnTo>
                    <a:pt x="5220" y="864"/>
                  </a:lnTo>
                  <a:lnTo>
                    <a:pt x="5208" y="876"/>
                  </a:lnTo>
                  <a:lnTo>
                    <a:pt x="5178" y="882"/>
                  </a:lnTo>
                  <a:lnTo>
                    <a:pt x="5124" y="846"/>
                  </a:lnTo>
                  <a:lnTo>
                    <a:pt x="5106" y="852"/>
                  </a:lnTo>
                  <a:lnTo>
                    <a:pt x="5100" y="846"/>
                  </a:lnTo>
                  <a:lnTo>
                    <a:pt x="5058" y="846"/>
                  </a:lnTo>
                  <a:lnTo>
                    <a:pt x="5034" y="834"/>
                  </a:lnTo>
                  <a:lnTo>
                    <a:pt x="5016" y="828"/>
                  </a:lnTo>
                  <a:lnTo>
                    <a:pt x="4986" y="834"/>
                  </a:lnTo>
                  <a:lnTo>
                    <a:pt x="4962" y="834"/>
                  </a:lnTo>
                  <a:lnTo>
                    <a:pt x="4932" y="828"/>
                  </a:lnTo>
                  <a:lnTo>
                    <a:pt x="4914" y="828"/>
                  </a:lnTo>
                  <a:lnTo>
                    <a:pt x="4896" y="846"/>
                  </a:lnTo>
                  <a:lnTo>
                    <a:pt x="4872" y="852"/>
                  </a:lnTo>
                  <a:lnTo>
                    <a:pt x="4836" y="846"/>
                  </a:lnTo>
                  <a:lnTo>
                    <a:pt x="4812" y="858"/>
                  </a:lnTo>
                  <a:lnTo>
                    <a:pt x="4806" y="870"/>
                  </a:lnTo>
                  <a:lnTo>
                    <a:pt x="4800" y="870"/>
                  </a:lnTo>
                  <a:lnTo>
                    <a:pt x="4794" y="846"/>
                  </a:lnTo>
                  <a:lnTo>
                    <a:pt x="4776" y="840"/>
                  </a:lnTo>
                  <a:lnTo>
                    <a:pt x="4758" y="840"/>
                  </a:lnTo>
                  <a:lnTo>
                    <a:pt x="4746" y="834"/>
                  </a:lnTo>
                  <a:lnTo>
                    <a:pt x="4722" y="834"/>
                  </a:lnTo>
                  <a:lnTo>
                    <a:pt x="4722" y="846"/>
                  </a:lnTo>
                  <a:lnTo>
                    <a:pt x="4764" y="846"/>
                  </a:lnTo>
                  <a:lnTo>
                    <a:pt x="4776" y="858"/>
                  </a:lnTo>
                  <a:lnTo>
                    <a:pt x="4782" y="870"/>
                  </a:lnTo>
                  <a:lnTo>
                    <a:pt x="4776" y="888"/>
                  </a:lnTo>
                  <a:lnTo>
                    <a:pt x="4758" y="900"/>
                  </a:lnTo>
                  <a:lnTo>
                    <a:pt x="4740" y="894"/>
                  </a:lnTo>
                  <a:lnTo>
                    <a:pt x="4716" y="894"/>
                  </a:lnTo>
                  <a:lnTo>
                    <a:pt x="4692" y="912"/>
                  </a:lnTo>
                  <a:lnTo>
                    <a:pt x="4662" y="918"/>
                  </a:lnTo>
                  <a:lnTo>
                    <a:pt x="4620" y="924"/>
                  </a:lnTo>
                  <a:lnTo>
                    <a:pt x="4602" y="936"/>
                  </a:lnTo>
                  <a:lnTo>
                    <a:pt x="4590" y="948"/>
                  </a:lnTo>
                  <a:lnTo>
                    <a:pt x="4566" y="954"/>
                  </a:lnTo>
                  <a:lnTo>
                    <a:pt x="4542" y="954"/>
                  </a:lnTo>
                  <a:lnTo>
                    <a:pt x="4488" y="972"/>
                  </a:lnTo>
                  <a:lnTo>
                    <a:pt x="4470" y="984"/>
                  </a:lnTo>
                  <a:lnTo>
                    <a:pt x="4470" y="1008"/>
                  </a:lnTo>
                  <a:lnTo>
                    <a:pt x="4488" y="1020"/>
                  </a:lnTo>
                  <a:lnTo>
                    <a:pt x="4494" y="1038"/>
                  </a:lnTo>
                  <a:lnTo>
                    <a:pt x="4494" y="1062"/>
                  </a:lnTo>
                  <a:lnTo>
                    <a:pt x="4506" y="1080"/>
                  </a:lnTo>
                  <a:lnTo>
                    <a:pt x="4518" y="1080"/>
                  </a:lnTo>
                  <a:lnTo>
                    <a:pt x="4530" y="1062"/>
                  </a:lnTo>
                  <a:lnTo>
                    <a:pt x="4536" y="1044"/>
                  </a:lnTo>
                  <a:lnTo>
                    <a:pt x="4554" y="1026"/>
                  </a:lnTo>
                  <a:lnTo>
                    <a:pt x="4578" y="1020"/>
                  </a:lnTo>
                  <a:lnTo>
                    <a:pt x="4602" y="1008"/>
                  </a:lnTo>
                  <a:lnTo>
                    <a:pt x="4656" y="1008"/>
                  </a:lnTo>
                  <a:lnTo>
                    <a:pt x="4686" y="978"/>
                  </a:lnTo>
                  <a:lnTo>
                    <a:pt x="4722" y="966"/>
                  </a:lnTo>
                  <a:lnTo>
                    <a:pt x="4788" y="948"/>
                  </a:lnTo>
                  <a:lnTo>
                    <a:pt x="4806" y="948"/>
                  </a:lnTo>
                  <a:lnTo>
                    <a:pt x="4806" y="954"/>
                  </a:lnTo>
                  <a:lnTo>
                    <a:pt x="4800" y="972"/>
                  </a:lnTo>
                  <a:lnTo>
                    <a:pt x="4812" y="978"/>
                  </a:lnTo>
                  <a:lnTo>
                    <a:pt x="4830" y="960"/>
                  </a:lnTo>
                  <a:lnTo>
                    <a:pt x="4836" y="936"/>
                  </a:lnTo>
                  <a:lnTo>
                    <a:pt x="4854" y="912"/>
                  </a:lnTo>
                  <a:lnTo>
                    <a:pt x="4872" y="912"/>
                  </a:lnTo>
                  <a:lnTo>
                    <a:pt x="4896" y="918"/>
                  </a:lnTo>
                  <a:lnTo>
                    <a:pt x="4914" y="918"/>
                  </a:lnTo>
                  <a:lnTo>
                    <a:pt x="4950" y="912"/>
                  </a:lnTo>
                  <a:lnTo>
                    <a:pt x="4986" y="912"/>
                  </a:lnTo>
                  <a:lnTo>
                    <a:pt x="5016" y="930"/>
                  </a:lnTo>
                  <a:lnTo>
                    <a:pt x="5046" y="930"/>
                  </a:lnTo>
                  <a:lnTo>
                    <a:pt x="5118" y="924"/>
                  </a:lnTo>
                  <a:lnTo>
                    <a:pt x="5142" y="930"/>
                  </a:lnTo>
                  <a:lnTo>
                    <a:pt x="5172" y="942"/>
                  </a:lnTo>
                  <a:lnTo>
                    <a:pt x="5220" y="954"/>
                  </a:lnTo>
                  <a:lnTo>
                    <a:pt x="5298" y="954"/>
                  </a:lnTo>
                  <a:lnTo>
                    <a:pt x="5304" y="966"/>
                  </a:lnTo>
                  <a:lnTo>
                    <a:pt x="5316" y="978"/>
                  </a:lnTo>
                  <a:lnTo>
                    <a:pt x="5310" y="996"/>
                  </a:lnTo>
                  <a:lnTo>
                    <a:pt x="5292" y="1008"/>
                  </a:lnTo>
                  <a:lnTo>
                    <a:pt x="5286" y="1026"/>
                  </a:lnTo>
                  <a:lnTo>
                    <a:pt x="5268" y="1056"/>
                  </a:lnTo>
                  <a:lnTo>
                    <a:pt x="5250" y="1062"/>
                  </a:lnTo>
                  <a:lnTo>
                    <a:pt x="5178" y="1068"/>
                  </a:lnTo>
                  <a:lnTo>
                    <a:pt x="5142" y="1086"/>
                  </a:lnTo>
                  <a:lnTo>
                    <a:pt x="5130" y="1086"/>
                  </a:lnTo>
                  <a:lnTo>
                    <a:pt x="5118" y="1080"/>
                  </a:lnTo>
                  <a:lnTo>
                    <a:pt x="5112" y="1080"/>
                  </a:lnTo>
                  <a:lnTo>
                    <a:pt x="5100" y="1098"/>
                  </a:lnTo>
                  <a:lnTo>
                    <a:pt x="5106" y="1116"/>
                  </a:lnTo>
                  <a:lnTo>
                    <a:pt x="5100" y="1140"/>
                  </a:lnTo>
                  <a:lnTo>
                    <a:pt x="5100" y="1152"/>
                  </a:lnTo>
                  <a:lnTo>
                    <a:pt x="5112" y="1158"/>
                  </a:lnTo>
                  <a:lnTo>
                    <a:pt x="5142" y="1146"/>
                  </a:lnTo>
                  <a:lnTo>
                    <a:pt x="5190" y="1140"/>
                  </a:lnTo>
                  <a:lnTo>
                    <a:pt x="5214" y="1128"/>
                  </a:lnTo>
                  <a:lnTo>
                    <a:pt x="5274" y="1128"/>
                  </a:lnTo>
                  <a:lnTo>
                    <a:pt x="5286" y="1134"/>
                  </a:lnTo>
                  <a:lnTo>
                    <a:pt x="5310" y="1134"/>
                  </a:lnTo>
                  <a:lnTo>
                    <a:pt x="5316" y="1140"/>
                  </a:lnTo>
                  <a:lnTo>
                    <a:pt x="5340" y="1140"/>
                  </a:lnTo>
                  <a:lnTo>
                    <a:pt x="5364" y="1152"/>
                  </a:lnTo>
                  <a:lnTo>
                    <a:pt x="5382" y="1134"/>
                  </a:lnTo>
                  <a:lnTo>
                    <a:pt x="5394" y="1128"/>
                  </a:lnTo>
                  <a:lnTo>
                    <a:pt x="5412" y="1134"/>
                  </a:lnTo>
                  <a:lnTo>
                    <a:pt x="5424" y="1146"/>
                  </a:lnTo>
                  <a:lnTo>
                    <a:pt x="5454" y="1116"/>
                  </a:lnTo>
                  <a:lnTo>
                    <a:pt x="5466" y="1080"/>
                  </a:lnTo>
                  <a:lnTo>
                    <a:pt x="5466" y="1038"/>
                  </a:lnTo>
                  <a:lnTo>
                    <a:pt x="5472" y="1026"/>
                  </a:lnTo>
                  <a:lnTo>
                    <a:pt x="5466" y="1014"/>
                  </a:lnTo>
                  <a:lnTo>
                    <a:pt x="5472" y="990"/>
                  </a:lnTo>
                  <a:lnTo>
                    <a:pt x="5496" y="978"/>
                  </a:lnTo>
                  <a:lnTo>
                    <a:pt x="5526" y="978"/>
                  </a:lnTo>
                  <a:lnTo>
                    <a:pt x="5562" y="990"/>
                  </a:lnTo>
                  <a:lnTo>
                    <a:pt x="5604" y="990"/>
                  </a:lnTo>
                  <a:lnTo>
                    <a:pt x="5634" y="984"/>
                  </a:lnTo>
                  <a:lnTo>
                    <a:pt x="5658" y="990"/>
                  </a:lnTo>
                  <a:lnTo>
                    <a:pt x="5664" y="1014"/>
                  </a:lnTo>
                  <a:lnTo>
                    <a:pt x="5658" y="1056"/>
                  </a:lnTo>
                  <a:lnTo>
                    <a:pt x="5664" y="1092"/>
                  </a:lnTo>
                  <a:lnTo>
                    <a:pt x="5634" y="1122"/>
                  </a:lnTo>
                  <a:lnTo>
                    <a:pt x="5610" y="1164"/>
                  </a:lnTo>
                  <a:lnTo>
                    <a:pt x="5604" y="1200"/>
                  </a:lnTo>
                  <a:lnTo>
                    <a:pt x="5592" y="1224"/>
                  </a:lnTo>
                  <a:lnTo>
                    <a:pt x="5508" y="1290"/>
                  </a:lnTo>
                  <a:lnTo>
                    <a:pt x="5478" y="1290"/>
                  </a:lnTo>
                  <a:lnTo>
                    <a:pt x="5454" y="1296"/>
                  </a:lnTo>
                  <a:lnTo>
                    <a:pt x="5436" y="1314"/>
                  </a:lnTo>
                  <a:lnTo>
                    <a:pt x="5418" y="1308"/>
                  </a:lnTo>
                  <a:lnTo>
                    <a:pt x="5406" y="1314"/>
                  </a:lnTo>
                  <a:lnTo>
                    <a:pt x="5388" y="1344"/>
                  </a:lnTo>
                  <a:lnTo>
                    <a:pt x="5382" y="1362"/>
                  </a:lnTo>
                  <a:lnTo>
                    <a:pt x="5358" y="1374"/>
                  </a:lnTo>
                  <a:lnTo>
                    <a:pt x="5340" y="1392"/>
                  </a:lnTo>
                  <a:lnTo>
                    <a:pt x="5322" y="1386"/>
                  </a:lnTo>
                  <a:lnTo>
                    <a:pt x="5316" y="1380"/>
                  </a:lnTo>
                  <a:lnTo>
                    <a:pt x="5310" y="1392"/>
                  </a:lnTo>
                  <a:lnTo>
                    <a:pt x="5316" y="1410"/>
                  </a:lnTo>
                  <a:lnTo>
                    <a:pt x="5304" y="1428"/>
                  </a:lnTo>
                  <a:lnTo>
                    <a:pt x="5274" y="1464"/>
                  </a:lnTo>
                  <a:lnTo>
                    <a:pt x="5250" y="1476"/>
                  </a:lnTo>
                  <a:lnTo>
                    <a:pt x="5238" y="1494"/>
                  </a:lnTo>
                  <a:lnTo>
                    <a:pt x="5196" y="1530"/>
                  </a:lnTo>
                  <a:lnTo>
                    <a:pt x="5166" y="1554"/>
                  </a:lnTo>
                  <a:lnTo>
                    <a:pt x="5148" y="1560"/>
                  </a:lnTo>
                  <a:lnTo>
                    <a:pt x="5106" y="1584"/>
                  </a:lnTo>
                  <a:lnTo>
                    <a:pt x="5100" y="1596"/>
                  </a:lnTo>
                  <a:lnTo>
                    <a:pt x="5076" y="1596"/>
                  </a:lnTo>
                  <a:lnTo>
                    <a:pt x="5076" y="1644"/>
                  </a:lnTo>
                  <a:lnTo>
                    <a:pt x="5064" y="1674"/>
                  </a:lnTo>
                  <a:lnTo>
                    <a:pt x="5070" y="1686"/>
                  </a:lnTo>
                  <a:lnTo>
                    <a:pt x="5082" y="1674"/>
                  </a:lnTo>
                  <a:lnTo>
                    <a:pt x="5088" y="1656"/>
                  </a:lnTo>
                  <a:lnTo>
                    <a:pt x="5118" y="1626"/>
                  </a:lnTo>
                  <a:lnTo>
                    <a:pt x="5136" y="1596"/>
                  </a:lnTo>
                  <a:lnTo>
                    <a:pt x="5166" y="1578"/>
                  </a:lnTo>
                  <a:lnTo>
                    <a:pt x="5178" y="1578"/>
                  </a:lnTo>
                  <a:lnTo>
                    <a:pt x="5184" y="1590"/>
                  </a:lnTo>
                  <a:lnTo>
                    <a:pt x="5208" y="1560"/>
                  </a:lnTo>
                  <a:lnTo>
                    <a:pt x="5262" y="1524"/>
                  </a:lnTo>
                  <a:lnTo>
                    <a:pt x="5280" y="1524"/>
                  </a:lnTo>
                  <a:lnTo>
                    <a:pt x="5280" y="1500"/>
                  </a:lnTo>
                  <a:lnTo>
                    <a:pt x="5334" y="1458"/>
                  </a:lnTo>
                  <a:lnTo>
                    <a:pt x="5370" y="1428"/>
                  </a:lnTo>
                  <a:lnTo>
                    <a:pt x="5394" y="1416"/>
                  </a:lnTo>
                  <a:lnTo>
                    <a:pt x="5406" y="1422"/>
                  </a:lnTo>
                  <a:lnTo>
                    <a:pt x="5436" y="1422"/>
                  </a:lnTo>
                  <a:lnTo>
                    <a:pt x="5454" y="1404"/>
                  </a:lnTo>
                  <a:lnTo>
                    <a:pt x="5460" y="1392"/>
                  </a:lnTo>
                  <a:lnTo>
                    <a:pt x="5532" y="1392"/>
                  </a:lnTo>
                  <a:lnTo>
                    <a:pt x="5574" y="1374"/>
                  </a:lnTo>
                  <a:lnTo>
                    <a:pt x="5598" y="1350"/>
                  </a:lnTo>
                  <a:lnTo>
                    <a:pt x="5622" y="1350"/>
                  </a:lnTo>
                  <a:lnTo>
                    <a:pt x="5652" y="1332"/>
                  </a:lnTo>
                  <a:lnTo>
                    <a:pt x="5670" y="1314"/>
                  </a:lnTo>
                  <a:lnTo>
                    <a:pt x="5688" y="1314"/>
                  </a:lnTo>
                  <a:lnTo>
                    <a:pt x="5712" y="1290"/>
                  </a:lnTo>
                  <a:lnTo>
                    <a:pt x="5748" y="1260"/>
                  </a:lnTo>
                  <a:lnTo>
                    <a:pt x="5760" y="1230"/>
                  </a:lnTo>
                  <a:lnTo>
                    <a:pt x="5760" y="1212"/>
                  </a:lnTo>
                  <a:lnTo>
                    <a:pt x="5802" y="1170"/>
                  </a:lnTo>
                  <a:lnTo>
                    <a:pt x="5802" y="1188"/>
                  </a:lnTo>
                  <a:lnTo>
                    <a:pt x="5814" y="1206"/>
                  </a:lnTo>
                  <a:lnTo>
                    <a:pt x="5814" y="1224"/>
                  </a:lnTo>
                  <a:lnTo>
                    <a:pt x="5808" y="1242"/>
                  </a:lnTo>
                  <a:lnTo>
                    <a:pt x="5820" y="1260"/>
                  </a:lnTo>
                  <a:lnTo>
                    <a:pt x="5826" y="1290"/>
                  </a:lnTo>
                  <a:lnTo>
                    <a:pt x="5820" y="1302"/>
                  </a:lnTo>
                  <a:lnTo>
                    <a:pt x="5820" y="1320"/>
                  </a:lnTo>
                  <a:lnTo>
                    <a:pt x="5838" y="1284"/>
                  </a:lnTo>
                  <a:lnTo>
                    <a:pt x="5850" y="1266"/>
                  </a:lnTo>
                  <a:lnTo>
                    <a:pt x="5844" y="1254"/>
                  </a:lnTo>
                  <a:lnTo>
                    <a:pt x="5844" y="1230"/>
                  </a:lnTo>
                  <a:lnTo>
                    <a:pt x="5856" y="1218"/>
                  </a:lnTo>
                  <a:lnTo>
                    <a:pt x="5868" y="1224"/>
                  </a:lnTo>
                  <a:lnTo>
                    <a:pt x="5868" y="1248"/>
                  </a:lnTo>
                  <a:lnTo>
                    <a:pt x="5886" y="1260"/>
                  </a:lnTo>
                  <a:lnTo>
                    <a:pt x="5916" y="1260"/>
                  </a:lnTo>
                  <a:lnTo>
                    <a:pt x="5946" y="1248"/>
                  </a:lnTo>
                  <a:lnTo>
                    <a:pt x="5952" y="1236"/>
                  </a:lnTo>
                  <a:lnTo>
                    <a:pt x="5940" y="1224"/>
                  </a:lnTo>
                  <a:lnTo>
                    <a:pt x="5940" y="1206"/>
                  </a:lnTo>
                  <a:lnTo>
                    <a:pt x="5958" y="1206"/>
                  </a:lnTo>
                  <a:lnTo>
                    <a:pt x="5970" y="1188"/>
                  </a:lnTo>
                  <a:lnTo>
                    <a:pt x="5970" y="1140"/>
                  </a:lnTo>
                  <a:lnTo>
                    <a:pt x="5976" y="1128"/>
                  </a:lnTo>
                  <a:lnTo>
                    <a:pt x="5994" y="1122"/>
                  </a:lnTo>
                  <a:lnTo>
                    <a:pt x="6000" y="1134"/>
                  </a:lnTo>
                  <a:lnTo>
                    <a:pt x="6030" y="1146"/>
                  </a:lnTo>
                  <a:lnTo>
                    <a:pt x="6060" y="1134"/>
                  </a:lnTo>
                  <a:lnTo>
                    <a:pt x="6072" y="1116"/>
                  </a:lnTo>
                  <a:lnTo>
                    <a:pt x="6114" y="1104"/>
                  </a:lnTo>
                  <a:lnTo>
                    <a:pt x="6150" y="1104"/>
                  </a:lnTo>
                  <a:lnTo>
                    <a:pt x="6168" y="1098"/>
                  </a:lnTo>
                  <a:lnTo>
                    <a:pt x="6204" y="1110"/>
                  </a:lnTo>
                  <a:lnTo>
                    <a:pt x="6246" y="1128"/>
                  </a:lnTo>
                  <a:lnTo>
                    <a:pt x="6288" y="1140"/>
                  </a:lnTo>
                  <a:lnTo>
                    <a:pt x="6318" y="1140"/>
                  </a:lnTo>
                  <a:lnTo>
                    <a:pt x="6342" y="1152"/>
                  </a:lnTo>
                  <a:lnTo>
                    <a:pt x="6360" y="1170"/>
                  </a:lnTo>
                  <a:lnTo>
                    <a:pt x="6378" y="1170"/>
                  </a:lnTo>
                  <a:lnTo>
                    <a:pt x="6408" y="1182"/>
                  </a:lnTo>
                  <a:lnTo>
                    <a:pt x="6420" y="1206"/>
                  </a:lnTo>
                  <a:lnTo>
                    <a:pt x="6420" y="1218"/>
                  </a:lnTo>
                  <a:lnTo>
                    <a:pt x="6468" y="1254"/>
                  </a:lnTo>
                  <a:lnTo>
                    <a:pt x="6474" y="1272"/>
                  </a:lnTo>
                  <a:lnTo>
                    <a:pt x="6498" y="1290"/>
                  </a:lnTo>
                  <a:lnTo>
                    <a:pt x="6510" y="1332"/>
                  </a:lnTo>
                  <a:lnTo>
                    <a:pt x="6504" y="1362"/>
                  </a:lnTo>
                  <a:lnTo>
                    <a:pt x="6498" y="1380"/>
                  </a:lnTo>
                  <a:lnTo>
                    <a:pt x="6468" y="1386"/>
                  </a:lnTo>
                  <a:lnTo>
                    <a:pt x="6438" y="1404"/>
                  </a:lnTo>
                  <a:lnTo>
                    <a:pt x="6432" y="1416"/>
                  </a:lnTo>
                  <a:lnTo>
                    <a:pt x="6414" y="1422"/>
                  </a:lnTo>
                  <a:lnTo>
                    <a:pt x="6390" y="1440"/>
                  </a:lnTo>
                  <a:lnTo>
                    <a:pt x="6360" y="1482"/>
                  </a:lnTo>
                  <a:lnTo>
                    <a:pt x="6342" y="1500"/>
                  </a:lnTo>
                  <a:lnTo>
                    <a:pt x="6330" y="1506"/>
                  </a:lnTo>
                  <a:lnTo>
                    <a:pt x="6312" y="1500"/>
                  </a:lnTo>
                  <a:lnTo>
                    <a:pt x="6270" y="1476"/>
                  </a:lnTo>
                  <a:lnTo>
                    <a:pt x="6252" y="1476"/>
                  </a:lnTo>
                  <a:lnTo>
                    <a:pt x="6228" y="1488"/>
                  </a:lnTo>
                  <a:lnTo>
                    <a:pt x="6216" y="1512"/>
                  </a:lnTo>
                  <a:lnTo>
                    <a:pt x="6216" y="1524"/>
                  </a:lnTo>
                  <a:lnTo>
                    <a:pt x="6222" y="1530"/>
                  </a:lnTo>
                  <a:lnTo>
                    <a:pt x="6222" y="1548"/>
                  </a:lnTo>
                  <a:lnTo>
                    <a:pt x="6252" y="1578"/>
                  </a:lnTo>
                  <a:lnTo>
                    <a:pt x="6252" y="1590"/>
                  </a:lnTo>
                  <a:lnTo>
                    <a:pt x="6240" y="1608"/>
                  </a:lnTo>
                  <a:lnTo>
                    <a:pt x="6204" y="1608"/>
                  </a:lnTo>
                  <a:lnTo>
                    <a:pt x="6156" y="1632"/>
                  </a:lnTo>
                  <a:lnTo>
                    <a:pt x="6126" y="1650"/>
                  </a:lnTo>
                  <a:lnTo>
                    <a:pt x="6084" y="1650"/>
                  </a:lnTo>
                  <a:lnTo>
                    <a:pt x="6066" y="1638"/>
                  </a:lnTo>
                  <a:lnTo>
                    <a:pt x="6036" y="1632"/>
                  </a:lnTo>
                  <a:lnTo>
                    <a:pt x="6012" y="1626"/>
                  </a:lnTo>
                  <a:lnTo>
                    <a:pt x="6000" y="1620"/>
                  </a:lnTo>
                  <a:lnTo>
                    <a:pt x="5982" y="1620"/>
                  </a:lnTo>
                  <a:lnTo>
                    <a:pt x="5982" y="1614"/>
                  </a:lnTo>
                  <a:lnTo>
                    <a:pt x="5964" y="1608"/>
                  </a:lnTo>
                  <a:lnTo>
                    <a:pt x="5958" y="1614"/>
                  </a:lnTo>
                  <a:lnTo>
                    <a:pt x="5952" y="1626"/>
                  </a:lnTo>
                  <a:lnTo>
                    <a:pt x="5940" y="1626"/>
                  </a:lnTo>
                  <a:lnTo>
                    <a:pt x="5922" y="1620"/>
                  </a:lnTo>
                  <a:lnTo>
                    <a:pt x="5910" y="1626"/>
                  </a:lnTo>
                  <a:lnTo>
                    <a:pt x="5898" y="1644"/>
                  </a:lnTo>
                  <a:lnTo>
                    <a:pt x="5862" y="1644"/>
                  </a:lnTo>
                  <a:lnTo>
                    <a:pt x="5850" y="1650"/>
                  </a:lnTo>
                  <a:lnTo>
                    <a:pt x="5832" y="1656"/>
                  </a:lnTo>
                  <a:lnTo>
                    <a:pt x="5784" y="1644"/>
                  </a:lnTo>
                  <a:lnTo>
                    <a:pt x="5748" y="1650"/>
                  </a:lnTo>
                  <a:lnTo>
                    <a:pt x="5724" y="1662"/>
                  </a:lnTo>
                  <a:lnTo>
                    <a:pt x="5676" y="1662"/>
                  </a:lnTo>
                  <a:lnTo>
                    <a:pt x="5700" y="1674"/>
                  </a:lnTo>
                  <a:lnTo>
                    <a:pt x="5724" y="1674"/>
                  </a:lnTo>
                  <a:lnTo>
                    <a:pt x="5784" y="1668"/>
                  </a:lnTo>
                  <a:lnTo>
                    <a:pt x="5802" y="1662"/>
                  </a:lnTo>
                  <a:lnTo>
                    <a:pt x="5826" y="1662"/>
                  </a:lnTo>
                  <a:lnTo>
                    <a:pt x="5850" y="1674"/>
                  </a:lnTo>
                  <a:lnTo>
                    <a:pt x="5886" y="1680"/>
                  </a:lnTo>
                  <a:lnTo>
                    <a:pt x="5946" y="1680"/>
                  </a:lnTo>
                  <a:lnTo>
                    <a:pt x="5964" y="1698"/>
                  </a:lnTo>
                  <a:lnTo>
                    <a:pt x="5976" y="1698"/>
                  </a:lnTo>
                  <a:lnTo>
                    <a:pt x="5994" y="1680"/>
                  </a:lnTo>
                  <a:lnTo>
                    <a:pt x="6018" y="1674"/>
                  </a:lnTo>
                  <a:lnTo>
                    <a:pt x="6036" y="1680"/>
                  </a:lnTo>
                  <a:lnTo>
                    <a:pt x="6048" y="1698"/>
                  </a:lnTo>
                  <a:lnTo>
                    <a:pt x="6078" y="1704"/>
                  </a:lnTo>
                  <a:lnTo>
                    <a:pt x="6090" y="1722"/>
                  </a:lnTo>
                  <a:lnTo>
                    <a:pt x="6090" y="1740"/>
                  </a:lnTo>
                  <a:lnTo>
                    <a:pt x="6066" y="1764"/>
                  </a:lnTo>
                  <a:lnTo>
                    <a:pt x="6030" y="1764"/>
                  </a:lnTo>
                  <a:lnTo>
                    <a:pt x="6036" y="1782"/>
                  </a:lnTo>
                  <a:lnTo>
                    <a:pt x="6036" y="1800"/>
                  </a:lnTo>
                  <a:lnTo>
                    <a:pt x="6012" y="1812"/>
                  </a:lnTo>
                  <a:lnTo>
                    <a:pt x="5958" y="1830"/>
                  </a:lnTo>
                  <a:lnTo>
                    <a:pt x="5928" y="1824"/>
                  </a:lnTo>
                  <a:lnTo>
                    <a:pt x="5898" y="1830"/>
                  </a:lnTo>
                  <a:lnTo>
                    <a:pt x="5844" y="1830"/>
                  </a:lnTo>
                  <a:lnTo>
                    <a:pt x="5826" y="1812"/>
                  </a:lnTo>
                  <a:lnTo>
                    <a:pt x="5766" y="1770"/>
                  </a:lnTo>
                  <a:lnTo>
                    <a:pt x="5730" y="1764"/>
                  </a:lnTo>
                  <a:lnTo>
                    <a:pt x="5706" y="1764"/>
                  </a:lnTo>
                  <a:lnTo>
                    <a:pt x="5682" y="1788"/>
                  </a:lnTo>
                  <a:lnTo>
                    <a:pt x="5664" y="1818"/>
                  </a:lnTo>
                  <a:lnTo>
                    <a:pt x="5634" y="1836"/>
                  </a:lnTo>
                  <a:lnTo>
                    <a:pt x="5622" y="1848"/>
                  </a:lnTo>
                  <a:lnTo>
                    <a:pt x="5598" y="1854"/>
                  </a:lnTo>
                  <a:lnTo>
                    <a:pt x="5616" y="1860"/>
                  </a:lnTo>
                  <a:lnTo>
                    <a:pt x="5634" y="1860"/>
                  </a:lnTo>
                  <a:lnTo>
                    <a:pt x="5640" y="1878"/>
                  </a:lnTo>
                  <a:lnTo>
                    <a:pt x="5640" y="1902"/>
                  </a:lnTo>
                  <a:lnTo>
                    <a:pt x="5634" y="1908"/>
                  </a:lnTo>
                  <a:lnTo>
                    <a:pt x="5610" y="1908"/>
                  </a:lnTo>
                  <a:lnTo>
                    <a:pt x="5610" y="1920"/>
                  </a:lnTo>
                  <a:lnTo>
                    <a:pt x="5622" y="1938"/>
                  </a:lnTo>
                  <a:lnTo>
                    <a:pt x="5652" y="1944"/>
                  </a:lnTo>
                  <a:lnTo>
                    <a:pt x="5670" y="1938"/>
                  </a:lnTo>
                  <a:lnTo>
                    <a:pt x="5676" y="1926"/>
                  </a:lnTo>
                  <a:lnTo>
                    <a:pt x="5706" y="1914"/>
                  </a:lnTo>
                  <a:lnTo>
                    <a:pt x="5724" y="1890"/>
                  </a:lnTo>
                  <a:lnTo>
                    <a:pt x="5760" y="1872"/>
                  </a:lnTo>
                  <a:lnTo>
                    <a:pt x="5802" y="1866"/>
                  </a:lnTo>
                  <a:lnTo>
                    <a:pt x="5844" y="1854"/>
                  </a:lnTo>
                  <a:lnTo>
                    <a:pt x="5868" y="1848"/>
                  </a:lnTo>
                  <a:lnTo>
                    <a:pt x="5880" y="1860"/>
                  </a:lnTo>
                  <a:lnTo>
                    <a:pt x="5892" y="1866"/>
                  </a:lnTo>
                  <a:lnTo>
                    <a:pt x="5922" y="1878"/>
                  </a:lnTo>
                  <a:lnTo>
                    <a:pt x="5940" y="1890"/>
                  </a:lnTo>
                  <a:lnTo>
                    <a:pt x="5946" y="1902"/>
                  </a:lnTo>
                  <a:lnTo>
                    <a:pt x="5934" y="1908"/>
                  </a:lnTo>
                  <a:lnTo>
                    <a:pt x="5904" y="1938"/>
                  </a:lnTo>
                  <a:lnTo>
                    <a:pt x="5886" y="1968"/>
                  </a:lnTo>
                  <a:lnTo>
                    <a:pt x="5862" y="1992"/>
                  </a:lnTo>
                  <a:lnTo>
                    <a:pt x="5850" y="2016"/>
                  </a:lnTo>
                  <a:lnTo>
                    <a:pt x="5808" y="2046"/>
                  </a:lnTo>
                  <a:lnTo>
                    <a:pt x="5784" y="2082"/>
                  </a:lnTo>
                  <a:lnTo>
                    <a:pt x="5736" y="2142"/>
                  </a:lnTo>
                  <a:lnTo>
                    <a:pt x="5718" y="2172"/>
                  </a:lnTo>
                  <a:lnTo>
                    <a:pt x="5694" y="2190"/>
                  </a:lnTo>
                  <a:lnTo>
                    <a:pt x="5700" y="2226"/>
                  </a:lnTo>
                  <a:lnTo>
                    <a:pt x="5688" y="2256"/>
                  </a:lnTo>
                  <a:lnTo>
                    <a:pt x="5682" y="2274"/>
                  </a:lnTo>
                  <a:lnTo>
                    <a:pt x="5664" y="2292"/>
                  </a:lnTo>
                  <a:lnTo>
                    <a:pt x="5664" y="2328"/>
                  </a:lnTo>
                  <a:lnTo>
                    <a:pt x="5652" y="2364"/>
                  </a:lnTo>
                  <a:lnTo>
                    <a:pt x="5634" y="2412"/>
                  </a:lnTo>
                  <a:lnTo>
                    <a:pt x="5652" y="2430"/>
                  </a:lnTo>
                  <a:lnTo>
                    <a:pt x="5652" y="2460"/>
                  </a:lnTo>
                  <a:lnTo>
                    <a:pt x="5646" y="2502"/>
                  </a:lnTo>
                  <a:lnTo>
                    <a:pt x="5622" y="2514"/>
                  </a:lnTo>
                  <a:lnTo>
                    <a:pt x="5604" y="2532"/>
                  </a:lnTo>
                  <a:lnTo>
                    <a:pt x="5616" y="2562"/>
                  </a:lnTo>
                  <a:lnTo>
                    <a:pt x="5610" y="2580"/>
                  </a:lnTo>
                  <a:lnTo>
                    <a:pt x="5592" y="2598"/>
                  </a:lnTo>
                  <a:lnTo>
                    <a:pt x="5586" y="2628"/>
                  </a:lnTo>
                  <a:lnTo>
                    <a:pt x="5574" y="2658"/>
                  </a:lnTo>
                  <a:lnTo>
                    <a:pt x="5550" y="2682"/>
                  </a:lnTo>
                  <a:lnTo>
                    <a:pt x="5532" y="2676"/>
                  </a:lnTo>
                  <a:lnTo>
                    <a:pt x="5526" y="2658"/>
                  </a:lnTo>
                  <a:lnTo>
                    <a:pt x="5526" y="2646"/>
                  </a:lnTo>
                  <a:lnTo>
                    <a:pt x="5508" y="2634"/>
                  </a:lnTo>
                  <a:lnTo>
                    <a:pt x="5496" y="2628"/>
                  </a:lnTo>
                  <a:lnTo>
                    <a:pt x="5514" y="2616"/>
                  </a:lnTo>
                  <a:lnTo>
                    <a:pt x="5502" y="2604"/>
                  </a:lnTo>
                  <a:lnTo>
                    <a:pt x="5484" y="2598"/>
                  </a:lnTo>
                  <a:lnTo>
                    <a:pt x="5472" y="2604"/>
                  </a:lnTo>
                  <a:lnTo>
                    <a:pt x="5454" y="2610"/>
                  </a:lnTo>
                  <a:lnTo>
                    <a:pt x="5442" y="2616"/>
                  </a:lnTo>
                  <a:lnTo>
                    <a:pt x="5448" y="2628"/>
                  </a:lnTo>
                  <a:lnTo>
                    <a:pt x="5454" y="2634"/>
                  </a:lnTo>
                  <a:lnTo>
                    <a:pt x="5454" y="2652"/>
                  </a:lnTo>
                  <a:lnTo>
                    <a:pt x="5442" y="2658"/>
                  </a:lnTo>
                  <a:lnTo>
                    <a:pt x="5442" y="2676"/>
                  </a:lnTo>
                  <a:lnTo>
                    <a:pt x="5478" y="2700"/>
                  </a:lnTo>
                  <a:lnTo>
                    <a:pt x="5496" y="2718"/>
                  </a:lnTo>
                  <a:lnTo>
                    <a:pt x="5508" y="2736"/>
                  </a:lnTo>
                  <a:lnTo>
                    <a:pt x="5520" y="2766"/>
                  </a:lnTo>
                  <a:lnTo>
                    <a:pt x="5544" y="2778"/>
                  </a:lnTo>
                  <a:lnTo>
                    <a:pt x="5568" y="2784"/>
                  </a:lnTo>
                  <a:lnTo>
                    <a:pt x="5604" y="2814"/>
                  </a:lnTo>
                  <a:lnTo>
                    <a:pt x="5616" y="2844"/>
                  </a:lnTo>
                  <a:lnTo>
                    <a:pt x="5604" y="2862"/>
                  </a:lnTo>
                  <a:lnTo>
                    <a:pt x="5586" y="2862"/>
                  </a:lnTo>
                  <a:lnTo>
                    <a:pt x="5562" y="2850"/>
                  </a:lnTo>
                  <a:lnTo>
                    <a:pt x="5532" y="2820"/>
                  </a:lnTo>
                  <a:lnTo>
                    <a:pt x="5526" y="2808"/>
                  </a:lnTo>
                  <a:lnTo>
                    <a:pt x="5514" y="2802"/>
                  </a:lnTo>
                  <a:lnTo>
                    <a:pt x="5502" y="2790"/>
                  </a:lnTo>
                  <a:lnTo>
                    <a:pt x="5490" y="2802"/>
                  </a:lnTo>
                  <a:lnTo>
                    <a:pt x="5484" y="2814"/>
                  </a:lnTo>
                  <a:lnTo>
                    <a:pt x="5490" y="2832"/>
                  </a:lnTo>
                  <a:lnTo>
                    <a:pt x="5502" y="2850"/>
                  </a:lnTo>
                  <a:lnTo>
                    <a:pt x="5502" y="2862"/>
                  </a:lnTo>
                  <a:lnTo>
                    <a:pt x="5484" y="2856"/>
                  </a:lnTo>
                  <a:lnTo>
                    <a:pt x="5478" y="2850"/>
                  </a:lnTo>
                  <a:lnTo>
                    <a:pt x="5472" y="2862"/>
                  </a:lnTo>
                  <a:lnTo>
                    <a:pt x="5478" y="2874"/>
                  </a:lnTo>
                  <a:lnTo>
                    <a:pt x="5496" y="2886"/>
                  </a:lnTo>
                  <a:lnTo>
                    <a:pt x="5496" y="2892"/>
                  </a:lnTo>
                  <a:lnTo>
                    <a:pt x="5484" y="2898"/>
                  </a:lnTo>
                  <a:lnTo>
                    <a:pt x="5496" y="2910"/>
                  </a:lnTo>
                  <a:lnTo>
                    <a:pt x="5514" y="2904"/>
                  </a:lnTo>
                  <a:lnTo>
                    <a:pt x="5544" y="2916"/>
                  </a:lnTo>
                  <a:lnTo>
                    <a:pt x="5550" y="2928"/>
                  </a:lnTo>
                  <a:lnTo>
                    <a:pt x="5550" y="2946"/>
                  </a:lnTo>
                  <a:lnTo>
                    <a:pt x="5544" y="2958"/>
                  </a:lnTo>
                  <a:lnTo>
                    <a:pt x="5556" y="2964"/>
                  </a:lnTo>
                  <a:lnTo>
                    <a:pt x="5574" y="2958"/>
                  </a:lnTo>
                  <a:lnTo>
                    <a:pt x="5604" y="2934"/>
                  </a:lnTo>
                  <a:lnTo>
                    <a:pt x="5616" y="2916"/>
                  </a:lnTo>
                  <a:lnTo>
                    <a:pt x="5628" y="2910"/>
                  </a:lnTo>
                  <a:lnTo>
                    <a:pt x="5628" y="2922"/>
                  </a:lnTo>
                  <a:lnTo>
                    <a:pt x="5634" y="2934"/>
                  </a:lnTo>
                  <a:lnTo>
                    <a:pt x="5646" y="2934"/>
                  </a:lnTo>
                  <a:lnTo>
                    <a:pt x="5664" y="2946"/>
                  </a:lnTo>
                  <a:lnTo>
                    <a:pt x="5688" y="2958"/>
                  </a:lnTo>
                  <a:lnTo>
                    <a:pt x="5700" y="2976"/>
                  </a:lnTo>
                  <a:lnTo>
                    <a:pt x="5694" y="2994"/>
                  </a:lnTo>
                  <a:lnTo>
                    <a:pt x="5688" y="3006"/>
                  </a:lnTo>
                  <a:lnTo>
                    <a:pt x="5676" y="3078"/>
                  </a:lnTo>
                  <a:lnTo>
                    <a:pt x="5676" y="3090"/>
                  </a:lnTo>
                  <a:lnTo>
                    <a:pt x="5664" y="3126"/>
                  </a:lnTo>
                  <a:lnTo>
                    <a:pt x="5652" y="3144"/>
                  </a:lnTo>
                  <a:lnTo>
                    <a:pt x="5646" y="3168"/>
                  </a:lnTo>
                  <a:lnTo>
                    <a:pt x="5640" y="3180"/>
                  </a:lnTo>
                  <a:lnTo>
                    <a:pt x="5634" y="3174"/>
                  </a:lnTo>
                  <a:lnTo>
                    <a:pt x="5616" y="3150"/>
                  </a:lnTo>
                  <a:lnTo>
                    <a:pt x="5586" y="3144"/>
                  </a:lnTo>
                  <a:lnTo>
                    <a:pt x="5574" y="3126"/>
                  </a:lnTo>
                  <a:lnTo>
                    <a:pt x="5556" y="3120"/>
                  </a:lnTo>
                  <a:lnTo>
                    <a:pt x="5550" y="3126"/>
                  </a:lnTo>
                  <a:lnTo>
                    <a:pt x="5526" y="3120"/>
                  </a:lnTo>
                  <a:lnTo>
                    <a:pt x="5520" y="3108"/>
                  </a:lnTo>
                  <a:lnTo>
                    <a:pt x="5526" y="3090"/>
                  </a:lnTo>
                  <a:lnTo>
                    <a:pt x="5508" y="3072"/>
                  </a:lnTo>
                  <a:lnTo>
                    <a:pt x="5496" y="3066"/>
                  </a:lnTo>
                  <a:lnTo>
                    <a:pt x="5484" y="3072"/>
                  </a:lnTo>
                  <a:lnTo>
                    <a:pt x="5466" y="3066"/>
                  </a:lnTo>
                  <a:lnTo>
                    <a:pt x="5448" y="3048"/>
                  </a:lnTo>
                  <a:lnTo>
                    <a:pt x="5418" y="3048"/>
                  </a:lnTo>
                  <a:lnTo>
                    <a:pt x="5400" y="3054"/>
                  </a:lnTo>
                  <a:lnTo>
                    <a:pt x="5406" y="3066"/>
                  </a:lnTo>
                  <a:lnTo>
                    <a:pt x="5406" y="3078"/>
                  </a:lnTo>
                  <a:lnTo>
                    <a:pt x="5394" y="3078"/>
                  </a:lnTo>
                  <a:lnTo>
                    <a:pt x="5382" y="3072"/>
                  </a:lnTo>
                  <a:lnTo>
                    <a:pt x="5352" y="3072"/>
                  </a:lnTo>
                  <a:lnTo>
                    <a:pt x="5334" y="3078"/>
                  </a:lnTo>
                  <a:lnTo>
                    <a:pt x="5340" y="3084"/>
                  </a:lnTo>
                  <a:lnTo>
                    <a:pt x="5358" y="3084"/>
                  </a:lnTo>
                  <a:lnTo>
                    <a:pt x="5388" y="3090"/>
                  </a:lnTo>
                  <a:lnTo>
                    <a:pt x="5394" y="3096"/>
                  </a:lnTo>
                  <a:lnTo>
                    <a:pt x="5394" y="3108"/>
                  </a:lnTo>
                  <a:lnTo>
                    <a:pt x="5370" y="3114"/>
                  </a:lnTo>
                  <a:lnTo>
                    <a:pt x="5334" y="3144"/>
                  </a:lnTo>
                  <a:lnTo>
                    <a:pt x="5310" y="3156"/>
                  </a:lnTo>
                  <a:lnTo>
                    <a:pt x="5298" y="3156"/>
                  </a:lnTo>
                  <a:lnTo>
                    <a:pt x="5286" y="3138"/>
                  </a:lnTo>
                  <a:lnTo>
                    <a:pt x="5286" y="3120"/>
                  </a:lnTo>
                  <a:lnTo>
                    <a:pt x="5280" y="3114"/>
                  </a:lnTo>
                  <a:lnTo>
                    <a:pt x="5262" y="3120"/>
                  </a:lnTo>
                  <a:lnTo>
                    <a:pt x="5268" y="3144"/>
                  </a:lnTo>
                  <a:lnTo>
                    <a:pt x="5274" y="3156"/>
                  </a:lnTo>
                  <a:lnTo>
                    <a:pt x="5262" y="3168"/>
                  </a:lnTo>
                  <a:lnTo>
                    <a:pt x="5268" y="3180"/>
                  </a:lnTo>
                  <a:lnTo>
                    <a:pt x="5274" y="3198"/>
                  </a:lnTo>
                  <a:lnTo>
                    <a:pt x="5262" y="3210"/>
                  </a:lnTo>
                  <a:lnTo>
                    <a:pt x="5274" y="3216"/>
                  </a:lnTo>
                  <a:lnTo>
                    <a:pt x="5274" y="3234"/>
                  </a:lnTo>
                  <a:lnTo>
                    <a:pt x="5262" y="3240"/>
                  </a:lnTo>
                  <a:lnTo>
                    <a:pt x="5232" y="3228"/>
                  </a:lnTo>
                  <a:lnTo>
                    <a:pt x="5214" y="3228"/>
                  </a:lnTo>
                  <a:lnTo>
                    <a:pt x="5208" y="3246"/>
                  </a:lnTo>
                  <a:lnTo>
                    <a:pt x="5244" y="3258"/>
                  </a:lnTo>
                  <a:lnTo>
                    <a:pt x="5280" y="3252"/>
                  </a:lnTo>
                  <a:lnTo>
                    <a:pt x="5286" y="3264"/>
                  </a:lnTo>
                  <a:lnTo>
                    <a:pt x="5286" y="3306"/>
                  </a:lnTo>
                  <a:lnTo>
                    <a:pt x="5292" y="3306"/>
                  </a:lnTo>
                  <a:lnTo>
                    <a:pt x="5304" y="3294"/>
                  </a:lnTo>
                  <a:lnTo>
                    <a:pt x="5334" y="3288"/>
                  </a:lnTo>
                  <a:lnTo>
                    <a:pt x="5358" y="3300"/>
                  </a:lnTo>
                  <a:lnTo>
                    <a:pt x="5376" y="3306"/>
                  </a:lnTo>
                  <a:lnTo>
                    <a:pt x="5406" y="3312"/>
                  </a:lnTo>
                  <a:lnTo>
                    <a:pt x="5430" y="3318"/>
                  </a:lnTo>
                  <a:lnTo>
                    <a:pt x="5448" y="3312"/>
                  </a:lnTo>
                  <a:lnTo>
                    <a:pt x="5460" y="3300"/>
                  </a:lnTo>
                  <a:lnTo>
                    <a:pt x="5472" y="3306"/>
                  </a:lnTo>
                  <a:lnTo>
                    <a:pt x="5472" y="3348"/>
                  </a:lnTo>
                  <a:lnTo>
                    <a:pt x="5478" y="3360"/>
                  </a:lnTo>
                  <a:lnTo>
                    <a:pt x="5472" y="3372"/>
                  </a:lnTo>
                  <a:lnTo>
                    <a:pt x="5454" y="3378"/>
                  </a:lnTo>
                  <a:lnTo>
                    <a:pt x="5442" y="3372"/>
                  </a:lnTo>
                  <a:lnTo>
                    <a:pt x="5418" y="3366"/>
                  </a:lnTo>
                  <a:lnTo>
                    <a:pt x="5382" y="3378"/>
                  </a:lnTo>
                  <a:lnTo>
                    <a:pt x="5370" y="3366"/>
                  </a:lnTo>
                  <a:lnTo>
                    <a:pt x="5328" y="3372"/>
                  </a:lnTo>
                  <a:lnTo>
                    <a:pt x="5298" y="3378"/>
                  </a:lnTo>
                  <a:lnTo>
                    <a:pt x="5280" y="3372"/>
                  </a:lnTo>
                  <a:lnTo>
                    <a:pt x="5274" y="3366"/>
                  </a:lnTo>
                  <a:lnTo>
                    <a:pt x="5268" y="3378"/>
                  </a:lnTo>
                  <a:lnTo>
                    <a:pt x="5274" y="3384"/>
                  </a:lnTo>
                  <a:lnTo>
                    <a:pt x="5280" y="3396"/>
                  </a:lnTo>
                  <a:lnTo>
                    <a:pt x="5298" y="3396"/>
                  </a:lnTo>
                  <a:lnTo>
                    <a:pt x="5322" y="3390"/>
                  </a:lnTo>
                  <a:lnTo>
                    <a:pt x="5370" y="3390"/>
                  </a:lnTo>
                  <a:lnTo>
                    <a:pt x="5394" y="3402"/>
                  </a:lnTo>
                  <a:lnTo>
                    <a:pt x="5406" y="3414"/>
                  </a:lnTo>
                  <a:lnTo>
                    <a:pt x="5424" y="3414"/>
                  </a:lnTo>
                  <a:lnTo>
                    <a:pt x="5448" y="3420"/>
                  </a:lnTo>
                  <a:lnTo>
                    <a:pt x="5460" y="3438"/>
                  </a:lnTo>
                  <a:lnTo>
                    <a:pt x="5478" y="3462"/>
                  </a:lnTo>
                  <a:lnTo>
                    <a:pt x="5502" y="3480"/>
                  </a:lnTo>
                  <a:lnTo>
                    <a:pt x="5508" y="3492"/>
                  </a:lnTo>
                  <a:lnTo>
                    <a:pt x="5502" y="3498"/>
                  </a:lnTo>
                  <a:lnTo>
                    <a:pt x="5484" y="3492"/>
                  </a:lnTo>
                  <a:lnTo>
                    <a:pt x="5472" y="3486"/>
                  </a:lnTo>
                  <a:lnTo>
                    <a:pt x="5466" y="3492"/>
                  </a:lnTo>
                  <a:lnTo>
                    <a:pt x="5466" y="3510"/>
                  </a:lnTo>
                  <a:lnTo>
                    <a:pt x="5478" y="3528"/>
                  </a:lnTo>
                  <a:lnTo>
                    <a:pt x="5478" y="3570"/>
                  </a:lnTo>
                  <a:lnTo>
                    <a:pt x="5484" y="3594"/>
                  </a:lnTo>
                  <a:lnTo>
                    <a:pt x="5478" y="3612"/>
                  </a:lnTo>
                  <a:lnTo>
                    <a:pt x="5466" y="3624"/>
                  </a:lnTo>
                  <a:lnTo>
                    <a:pt x="5454" y="3672"/>
                  </a:lnTo>
                  <a:lnTo>
                    <a:pt x="5436" y="3690"/>
                  </a:lnTo>
                  <a:lnTo>
                    <a:pt x="5418" y="3690"/>
                  </a:lnTo>
                  <a:lnTo>
                    <a:pt x="5406" y="3678"/>
                  </a:lnTo>
                  <a:lnTo>
                    <a:pt x="5394" y="3654"/>
                  </a:lnTo>
                  <a:lnTo>
                    <a:pt x="5412" y="3642"/>
                  </a:lnTo>
                  <a:lnTo>
                    <a:pt x="5406" y="3630"/>
                  </a:lnTo>
                  <a:lnTo>
                    <a:pt x="5388" y="3624"/>
                  </a:lnTo>
                  <a:lnTo>
                    <a:pt x="5376" y="3630"/>
                  </a:lnTo>
                  <a:lnTo>
                    <a:pt x="5358" y="3630"/>
                  </a:lnTo>
                  <a:lnTo>
                    <a:pt x="5322" y="3588"/>
                  </a:lnTo>
                  <a:lnTo>
                    <a:pt x="5298" y="3570"/>
                  </a:lnTo>
                  <a:lnTo>
                    <a:pt x="5268" y="3552"/>
                  </a:lnTo>
                  <a:lnTo>
                    <a:pt x="5268" y="3534"/>
                  </a:lnTo>
                  <a:lnTo>
                    <a:pt x="5256" y="3516"/>
                  </a:lnTo>
                  <a:lnTo>
                    <a:pt x="5208" y="3468"/>
                  </a:lnTo>
                  <a:lnTo>
                    <a:pt x="5202" y="3468"/>
                  </a:lnTo>
                  <a:lnTo>
                    <a:pt x="5202" y="3480"/>
                  </a:lnTo>
                  <a:lnTo>
                    <a:pt x="5208" y="3492"/>
                  </a:lnTo>
                  <a:lnTo>
                    <a:pt x="5232" y="3516"/>
                  </a:lnTo>
                  <a:lnTo>
                    <a:pt x="5232" y="3528"/>
                  </a:lnTo>
                  <a:lnTo>
                    <a:pt x="5226" y="3540"/>
                  </a:lnTo>
                  <a:lnTo>
                    <a:pt x="5190" y="3540"/>
                  </a:lnTo>
                  <a:lnTo>
                    <a:pt x="5172" y="3522"/>
                  </a:lnTo>
                  <a:lnTo>
                    <a:pt x="5160" y="3498"/>
                  </a:lnTo>
                  <a:lnTo>
                    <a:pt x="5148" y="3486"/>
                  </a:lnTo>
                  <a:lnTo>
                    <a:pt x="5142" y="3504"/>
                  </a:lnTo>
                  <a:lnTo>
                    <a:pt x="5148" y="3516"/>
                  </a:lnTo>
                  <a:lnTo>
                    <a:pt x="5172" y="3546"/>
                  </a:lnTo>
                  <a:lnTo>
                    <a:pt x="5214" y="3558"/>
                  </a:lnTo>
                  <a:lnTo>
                    <a:pt x="5256" y="3564"/>
                  </a:lnTo>
                  <a:lnTo>
                    <a:pt x="5298" y="3588"/>
                  </a:lnTo>
                  <a:lnTo>
                    <a:pt x="5352" y="3642"/>
                  </a:lnTo>
                  <a:lnTo>
                    <a:pt x="5358" y="3660"/>
                  </a:lnTo>
                  <a:lnTo>
                    <a:pt x="5346" y="3672"/>
                  </a:lnTo>
                  <a:lnTo>
                    <a:pt x="5334" y="3666"/>
                  </a:lnTo>
                  <a:lnTo>
                    <a:pt x="5316" y="3660"/>
                  </a:lnTo>
                  <a:lnTo>
                    <a:pt x="5292" y="3660"/>
                  </a:lnTo>
                  <a:lnTo>
                    <a:pt x="5274" y="3666"/>
                  </a:lnTo>
                  <a:lnTo>
                    <a:pt x="5244" y="3690"/>
                  </a:lnTo>
                  <a:lnTo>
                    <a:pt x="5226" y="3696"/>
                  </a:lnTo>
                  <a:lnTo>
                    <a:pt x="5202" y="3684"/>
                  </a:lnTo>
                  <a:lnTo>
                    <a:pt x="5196" y="3666"/>
                  </a:lnTo>
                  <a:lnTo>
                    <a:pt x="5202" y="3654"/>
                  </a:lnTo>
                  <a:lnTo>
                    <a:pt x="5178" y="3630"/>
                  </a:lnTo>
                  <a:lnTo>
                    <a:pt x="5178" y="3648"/>
                  </a:lnTo>
                  <a:lnTo>
                    <a:pt x="5184" y="3666"/>
                  </a:lnTo>
                  <a:lnTo>
                    <a:pt x="5190" y="3690"/>
                  </a:lnTo>
                  <a:lnTo>
                    <a:pt x="5202" y="3708"/>
                  </a:lnTo>
                  <a:lnTo>
                    <a:pt x="5226" y="3714"/>
                  </a:lnTo>
                  <a:lnTo>
                    <a:pt x="5256" y="3708"/>
                  </a:lnTo>
                  <a:lnTo>
                    <a:pt x="5280" y="3678"/>
                  </a:lnTo>
                  <a:lnTo>
                    <a:pt x="5298" y="3678"/>
                  </a:lnTo>
                  <a:lnTo>
                    <a:pt x="5334" y="3690"/>
                  </a:lnTo>
                  <a:lnTo>
                    <a:pt x="5334" y="3708"/>
                  </a:lnTo>
                  <a:lnTo>
                    <a:pt x="5328" y="3720"/>
                  </a:lnTo>
                  <a:lnTo>
                    <a:pt x="5316" y="3762"/>
                  </a:lnTo>
                  <a:lnTo>
                    <a:pt x="5310" y="3780"/>
                  </a:lnTo>
                  <a:lnTo>
                    <a:pt x="5292" y="3780"/>
                  </a:lnTo>
                  <a:lnTo>
                    <a:pt x="5292" y="3792"/>
                  </a:lnTo>
                  <a:lnTo>
                    <a:pt x="5310" y="3804"/>
                  </a:lnTo>
                  <a:lnTo>
                    <a:pt x="5322" y="3792"/>
                  </a:lnTo>
                  <a:lnTo>
                    <a:pt x="5358" y="3798"/>
                  </a:lnTo>
                  <a:lnTo>
                    <a:pt x="5376" y="3828"/>
                  </a:lnTo>
                  <a:lnTo>
                    <a:pt x="5412" y="3840"/>
                  </a:lnTo>
                  <a:lnTo>
                    <a:pt x="5424" y="3834"/>
                  </a:lnTo>
                  <a:lnTo>
                    <a:pt x="5442" y="3822"/>
                  </a:lnTo>
                  <a:lnTo>
                    <a:pt x="5472" y="3822"/>
                  </a:lnTo>
                  <a:lnTo>
                    <a:pt x="5472" y="3834"/>
                  </a:lnTo>
                  <a:lnTo>
                    <a:pt x="5460" y="3852"/>
                  </a:lnTo>
                  <a:lnTo>
                    <a:pt x="5466" y="3870"/>
                  </a:lnTo>
                  <a:lnTo>
                    <a:pt x="5478" y="3888"/>
                  </a:lnTo>
                  <a:lnTo>
                    <a:pt x="5466" y="3912"/>
                  </a:lnTo>
                  <a:lnTo>
                    <a:pt x="5442" y="3948"/>
                  </a:lnTo>
                  <a:lnTo>
                    <a:pt x="5406" y="3966"/>
                  </a:lnTo>
                  <a:lnTo>
                    <a:pt x="5394" y="3960"/>
                  </a:lnTo>
                  <a:lnTo>
                    <a:pt x="5388" y="3942"/>
                  </a:lnTo>
                  <a:lnTo>
                    <a:pt x="5370" y="3936"/>
                  </a:lnTo>
                  <a:lnTo>
                    <a:pt x="5358" y="3912"/>
                  </a:lnTo>
                  <a:lnTo>
                    <a:pt x="5364" y="3894"/>
                  </a:lnTo>
                  <a:lnTo>
                    <a:pt x="5328" y="3870"/>
                  </a:lnTo>
                  <a:lnTo>
                    <a:pt x="5304" y="3864"/>
                  </a:lnTo>
                  <a:lnTo>
                    <a:pt x="5280" y="3852"/>
                  </a:lnTo>
                  <a:lnTo>
                    <a:pt x="5256" y="3846"/>
                  </a:lnTo>
                  <a:lnTo>
                    <a:pt x="5238" y="3858"/>
                  </a:lnTo>
                  <a:lnTo>
                    <a:pt x="5220" y="3858"/>
                  </a:lnTo>
                  <a:lnTo>
                    <a:pt x="5208" y="3852"/>
                  </a:lnTo>
                  <a:lnTo>
                    <a:pt x="5196" y="3834"/>
                  </a:lnTo>
                  <a:lnTo>
                    <a:pt x="5178" y="3816"/>
                  </a:lnTo>
                  <a:lnTo>
                    <a:pt x="5172" y="3816"/>
                  </a:lnTo>
                  <a:lnTo>
                    <a:pt x="5172" y="3828"/>
                  </a:lnTo>
                  <a:lnTo>
                    <a:pt x="5178" y="3846"/>
                  </a:lnTo>
                  <a:lnTo>
                    <a:pt x="5184" y="3870"/>
                  </a:lnTo>
                  <a:lnTo>
                    <a:pt x="5172" y="3894"/>
                  </a:lnTo>
                  <a:lnTo>
                    <a:pt x="5154" y="3900"/>
                  </a:lnTo>
                  <a:lnTo>
                    <a:pt x="5130" y="3900"/>
                  </a:lnTo>
                  <a:lnTo>
                    <a:pt x="5118" y="3906"/>
                  </a:lnTo>
                  <a:lnTo>
                    <a:pt x="5136" y="3912"/>
                  </a:lnTo>
                  <a:lnTo>
                    <a:pt x="5142" y="3924"/>
                  </a:lnTo>
                  <a:lnTo>
                    <a:pt x="5142" y="3942"/>
                  </a:lnTo>
                  <a:lnTo>
                    <a:pt x="5124" y="3966"/>
                  </a:lnTo>
                  <a:lnTo>
                    <a:pt x="5106" y="3978"/>
                  </a:lnTo>
                  <a:lnTo>
                    <a:pt x="5106" y="3984"/>
                  </a:lnTo>
                  <a:lnTo>
                    <a:pt x="5112" y="3996"/>
                  </a:lnTo>
                  <a:lnTo>
                    <a:pt x="5124" y="4002"/>
                  </a:lnTo>
                  <a:lnTo>
                    <a:pt x="5136" y="4032"/>
                  </a:lnTo>
                  <a:lnTo>
                    <a:pt x="5154" y="4038"/>
                  </a:lnTo>
                  <a:lnTo>
                    <a:pt x="5160" y="4068"/>
                  </a:lnTo>
                  <a:lnTo>
                    <a:pt x="5154" y="4098"/>
                  </a:lnTo>
                  <a:lnTo>
                    <a:pt x="5154" y="4110"/>
                  </a:lnTo>
                  <a:lnTo>
                    <a:pt x="5166" y="4086"/>
                  </a:lnTo>
                  <a:lnTo>
                    <a:pt x="5178" y="4068"/>
                  </a:lnTo>
                  <a:lnTo>
                    <a:pt x="5172" y="4050"/>
                  </a:lnTo>
                  <a:lnTo>
                    <a:pt x="5160" y="4044"/>
                  </a:lnTo>
                  <a:lnTo>
                    <a:pt x="5160" y="4020"/>
                  </a:lnTo>
                  <a:lnTo>
                    <a:pt x="5172" y="3996"/>
                  </a:lnTo>
                  <a:lnTo>
                    <a:pt x="5184" y="4002"/>
                  </a:lnTo>
                  <a:lnTo>
                    <a:pt x="5190" y="4014"/>
                  </a:lnTo>
                  <a:lnTo>
                    <a:pt x="5208" y="4026"/>
                  </a:lnTo>
                  <a:lnTo>
                    <a:pt x="5220" y="4044"/>
                  </a:lnTo>
                  <a:lnTo>
                    <a:pt x="5238" y="4062"/>
                  </a:lnTo>
                  <a:lnTo>
                    <a:pt x="5250" y="4056"/>
                  </a:lnTo>
                  <a:lnTo>
                    <a:pt x="5262" y="4056"/>
                  </a:lnTo>
                  <a:lnTo>
                    <a:pt x="5268" y="4062"/>
                  </a:lnTo>
                  <a:lnTo>
                    <a:pt x="5280" y="4050"/>
                  </a:lnTo>
                  <a:lnTo>
                    <a:pt x="5304" y="4044"/>
                  </a:lnTo>
                  <a:lnTo>
                    <a:pt x="5322" y="4050"/>
                  </a:lnTo>
                  <a:lnTo>
                    <a:pt x="5334" y="4062"/>
                  </a:lnTo>
                  <a:lnTo>
                    <a:pt x="5328" y="4080"/>
                  </a:lnTo>
                  <a:lnTo>
                    <a:pt x="5310" y="4110"/>
                  </a:lnTo>
                  <a:lnTo>
                    <a:pt x="5298" y="4128"/>
                  </a:lnTo>
                  <a:lnTo>
                    <a:pt x="5298" y="4188"/>
                  </a:lnTo>
                  <a:lnTo>
                    <a:pt x="5286" y="4194"/>
                  </a:lnTo>
                  <a:lnTo>
                    <a:pt x="5262" y="4194"/>
                  </a:lnTo>
                  <a:lnTo>
                    <a:pt x="5232" y="4200"/>
                  </a:lnTo>
                  <a:lnTo>
                    <a:pt x="5208" y="4194"/>
                  </a:lnTo>
                  <a:lnTo>
                    <a:pt x="5190" y="4188"/>
                  </a:lnTo>
                  <a:lnTo>
                    <a:pt x="5178" y="4188"/>
                  </a:lnTo>
                  <a:lnTo>
                    <a:pt x="5160" y="4200"/>
                  </a:lnTo>
                  <a:lnTo>
                    <a:pt x="5160" y="4218"/>
                  </a:lnTo>
                  <a:lnTo>
                    <a:pt x="5142" y="4230"/>
                  </a:lnTo>
                  <a:lnTo>
                    <a:pt x="5112" y="4230"/>
                  </a:lnTo>
                  <a:lnTo>
                    <a:pt x="5100" y="4248"/>
                  </a:lnTo>
                  <a:lnTo>
                    <a:pt x="5094" y="4260"/>
                  </a:lnTo>
                  <a:lnTo>
                    <a:pt x="5076" y="4266"/>
                  </a:lnTo>
                  <a:lnTo>
                    <a:pt x="5058" y="4260"/>
                  </a:lnTo>
                  <a:lnTo>
                    <a:pt x="5034" y="4242"/>
                  </a:lnTo>
                  <a:lnTo>
                    <a:pt x="4992" y="4224"/>
                  </a:lnTo>
                  <a:lnTo>
                    <a:pt x="4968" y="4200"/>
                  </a:lnTo>
                  <a:lnTo>
                    <a:pt x="4908" y="4146"/>
                  </a:lnTo>
                  <a:lnTo>
                    <a:pt x="4896" y="4122"/>
                  </a:lnTo>
                  <a:lnTo>
                    <a:pt x="4896" y="4110"/>
                  </a:lnTo>
                  <a:lnTo>
                    <a:pt x="4902" y="4098"/>
                  </a:lnTo>
                  <a:lnTo>
                    <a:pt x="4920" y="4098"/>
                  </a:lnTo>
                  <a:lnTo>
                    <a:pt x="4926" y="4104"/>
                  </a:lnTo>
                  <a:lnTo>
                    <a:pt x="4944" y="4116"/>
                  </a:lnTo>
                  <a:lnTo>
                    <a:pt x="4992" y="4134"/>
                  </a:lnTo>
                  <a:lnTo>
                    <a:pt x="5022" y="4158"/>
                  </a:lnTo>
                  <a:lnTo>
                    <a:pt x="5034" y="4158"/>
                  </a:lnTo>
                  <a:lnTo>
                    <a:pt x="5076" y="4152"/>
                  </a:lnTo>
                  <a:lnTo>
                    <a:pt x="5076" y="4140"/>
                  </a:lnTo>
                  <a:lnTo>
                    <a:pt x="5064" y="4128"/>
                  </a:lnTo>
                  <a:lnTo>
                    <a:pt x="5052" y="4128"/>
                  </a:lnTo>
                  <a:lnTo>
                    <a:pt x="5040" y="4140"/>
                  </a:lnTo>
                  <a:lnTo>
                    <a:pt x="4968" y="4104"/>
                  </a:lnTo>
                  <a:lnTo>
                    <a:pt x="4920" y="4086"/>
                  </a:lnTo>
                  <a:lnTo>
                    <a:pt x="4902" y="4080"/>
                  </a:lnTo>
                  <a:lnTo>
                    <a:pt x="4896" y="4074"/>
                  </a:lnTo>
                  <a:lnTo>
                    <a:pt x="4896" y="4056"/>
                  </a:lnTo>
                  <a:lnTo>
                    <a:pt x="4884" y="4050"/>
                  </a:lnTo>
                  <a:lnTo>
                    <a:pt x="4872" y="4050"/>
                  </a:lnTo>
                  <a:lnTo>
                    <a:pt x="4860" y="4062"/>
                  </a:lnTo>
                  <a:lnTo>
                    <a:pt x="4854" y="4086"/>
                  </a:lnTo>
                  <a:lnTo>
                    <a:pt x="4848" y="4128"/>
                  </a:lnTo>
                  <a:lnTo>
                    <a:pt x="4854" y="4146"/>
                  </a:lnTo>
                  <a:lnTo>
                    <a:pt x="4848" y="4158"/>
                  </a:lnTo>
                  <a:lnTo>
                    <a:pt x="4842" y="4152"/>
                  </a:lnTo>
                  <a:lnTo>
                    <a:pt x="4788" y="4104"/>
                  </a:lnTo>
                  <a:lnTo>
                    <a:pt x="4758" y="4056"/>
                  </a:lnTo>
                  <a:lnTo>
                    <a:pt x="4746" y="4038"/>
                  </a:lnTo>
                  <a:lnTo>
                    <a:pt x="4746" y="4026"/>
                  </a:lnTo>
                  <a:lnTo>
                    <a:pt x="4734" y="4014"/>
                  </a:lnTo>
                  <a:lnTo>
                    <a:pt x="4722" y="4014"/>
                  </a:lnTo>
                  <a:lnTo>
                    <a:pt x="4716" y="4020"/>
                  </a:lnTo>
                  <a:lnTo>
                    <a:pt x="4722" y="4032"/>
                  </a:lnTo>
                  <a:lnTo>
                    <a:pt x="4740" y="4050"/>
                  </a:lnTo>
                  <a:lnTo>
                    <a:pt x="4776" y="4098"/>
                  </a:lnTo>
                  <a:lnTo>
                    <a:pt x="4776" y="4116"/>
                  </a:lnTo>
                  <a:lnTo>
                    <a:pt x="4800" y="4128"/>
                  </a:lnTo>
                  <a:lnTo>
                    <a:pt x="4806" y="4146"/>
                  </a:lnTo>
                  <a:lnTo>
                    <a:pt x="4800" y="4158"/>
                  </a:lnTo>
                  <a:lnTo>
                    <a:pt x="4788" y="4158"/>
                  </a:lnTo>
                  <a:lnTo>
                    <a:pt x="4764" y="4164"/>
                  </a:lnTo>
                  <a:lnTo>
                    <a:pt x="4734" y="4194"/>
                  </a:lnTo>
                  <a:lnTo>
                    <a:pt x="4710" y="4200"/>
                  </a:lnTo>
                  <a:lnTo>
                    <a:pt x="4692" y="4212"/>
                  </a:lnTo>
                  <a:lnTo>
                    <a:pt x="4668" y="4218"/>
                  </a:lnTo>
                  <a:lnTo>
                    <a:pt x="4644" y="4218"/>
                  </a:lnTo>
                  <a:lnTo>
                    <a:pt x="4626" y="4200"/>
                  </a:lnTo>
                  <a:lnTo>
                    <a:pt x="4608" y="4200"/>
                  </a:lnTo>
                  <a:lnTo>
                    <a:pt x="4596" y="4194"/>
                  </a:lnTo>
                  <a:lnTo>
                    <a:pt x="4590" y="4182"/>
                  </a:lnTo>
                  <a:lnTo>
                    <a:pt x="4536" y="4146"/>
                  </a:lnTo>
                  <a:lnTo>
                    <a:pt x="4536" y="4134"/>
                  </a:lnTo>
                  <a:lnTo>
                    <a:pt x="4530" y="4116"/>
                  </a:lnTo>
                  <a:lnTo>
                    <a:pt x="4524" y="4116"/>
                  </a:lnTo>
                  <a:lnTo>
                    <a:pt x="4518" y="4122"/>
                  </a:lnTo>
                  <a:lnTo>
                    <a:pt x="4512" y="4146"/>
                  </a:lnTo>
                  <a:lnTo>
                    <a:pt x="4524" y="4158"/>
                  </a:lnTo>
                  <a:lnTo>
                    <a:pt x="4548" y="4170"/>
                  </a:lnTo>
                  <a:lnTo>
                    <a:pt x="4578" y="4194"/>
                  </a:lnTo>
                  <a:lnTo>
                    <a:pt x="4596" y="4230"/>
                  </a:lnTo>
                  <a:lnTo>
                    <a:pt x="4578" y="4236"/>
                  </a:lnTo>
                  <a:lnTo>
                    <a:pt x="4530" y="4236"/>
                  </a:lnTo>
                  <a:lnTo>
                    <a:pt x="4500" y="4230"/>
                  </a:lnTo>
                  <a:lnTo>
                    <a:pt x="4476" y="4236"/>
                  </a:lnTo>
                  <a:lnTo>
                    <a:pt x="4458" y="4254"/>
                  </a:lnTo>
                  <a:lnTo>
                    <a:pt x="4464" y="4260"/>
                  </a:lnTo>
                  <a:lnTo>
                    <a:pt x="4476" y="4266"/>
                  </a:lnTo>
                  <a:lnTo>
                    <a:pt x="4482" y="4278"/>
                  </a:lnTo>
                  <a:lnTo>
                    <a:pt x="4494" y="4284"/>
                  </a:lnTo>
                  <a:lnTo>
                    <a:pt x="4506" y="4272"/>
                  </a:lnTo>
                  <a:lnTo>
                    <a:pt x="4512" y="4254"/>
                  </a:lnTo>
                  <a:lnTo>
                    <a:pt x="4548" y="4254"/>
                  </a:lnTo>
                  <a:lnTo>
                    <a:pt x="4554" y="4260"/>
                  </a:lnTo>
                  <a:lnTo>
                    <a:pt x="4566" y="4260"/>
                  </a:lnTo>
                  <a:lnTo>
                    <a:pt x="4578" y="4266"/>
                  </a:lnTo>
                  <a:lnTo>
                    <a:pt x="4602" y="4260"/>
                  </a:lnTo>
                  <a:lnTo>
                    <a:pt x="4602" y="4242"/>
                  </a:lnTo>
                  <a:lnTo>
                    <a:pt x="4620" y="4236"/>
                  </a:lnTo>
                  <a:lnTo>
                    <a:pt x="4650" y="4242"/>
                  </a:lnTo>
                  <a:lnTo>
                    <a:pt x="4680" y="4242"/>
                  </a:lnTo>
                  <a:lnTo>
                    <a:pt x="4686" y="4248"/>
                  </a:lnTo>
                  <a:lnTo>
                    <a:pt x="4710" y="4260"/>
                  </a:lnTo>
                  <a:lnTo>
                    <a:pt x="4740" y="4266"/>
                  </a:lnTo>
                  <a:lnTo>
                    <a:pt x="4764" y="4278"/>
                  </a:lnTo>
                  <a:lnTo>
                    <a:pt x="4770" y="4296"/>
                  </a:lnTo>
                  <a:lnTo>
                    <a:pt x="4764" y="4314"/>
                  </a:lnTo>
                  <a:lnTo>
                    <a:pt x="4746" y="4314"/>
                  </a:lnTo>
                  <a:lnTo>
                    <a:pt x="4734" y="4332"/>
                  </a:lnTo>
                  <a:lnTo>
                    <a:pt x="4686" y="4332"/>
                  </a:lnTo>
                  <a:lnTo>
                    <a:pt x="4662" y="4350"/>
                  </a:lnTo>
                  <a:lnTo>
                    <a:pt x="4638" y="4362"/>
                  </a:lnTo>
                  <a:lnTo>
                    <a:pt x="4620" y="4356"/>
                  </a:lnTo>
                  <a:lnTo>
                    <a:pt x="4590" y="4332"/>
                  </a:lnTo>
                  <a:lnTo>
                    <a:pt x="4572" y="4326"/>
                  </a:lnTo>
                  <a:lnTo>
                    <a:pt x="4560" y="4326"/>
                  </a:lnTo>
                  <a:lnTo>
                    <a:pt x="4548" y="4338"/>
                  </a:lnTo>
                  <a:lnTo>
                    <a:pt x="4506" y="4338"/>
                  </a:lnTo>
                  <a:lnTo>
                    <a:pt x="4506" y="4344"/>
                  </a:lnTo>
                  <a:lnTo>
                    <a:pt x="4524" y="4350"/>
                  </a:lnTo>
                  <a:lnTo>
                    <a:pt x="4554" y="4350"/>
                  </a:lnTo>
                  <a:lnTo>
                    <a:pt x="4566" y="4344"/>
                  </a:lnTo>
                  <a:lnTo>
                    <a:pt x="4584" y="4344"/>
                  </a:lnTo>
                  <a:lnTo>
                    <a:pt x="4590" y="4356"/>
                  </a:lnTo>
                  <a:lnTo>
                    <a:pt x="4578" y="4368"/>
                  </a:lnTo>
                  <a:lnTo>
                    <a:pt x="4554" y="4374"/>
                  </a:lnTo>
                  <a:lnTo>
                    <a:pt x="4524" y="4386"/>
                  </a:lnTo>
                  <a:lnTo>
                    <a:pt x="4524" y="4392"/>
                  </a:lnTo>
                  <a:lnTo>
                    <a:pt x="4536" y="4392"/>
                  </a:lnTo>
                  <a:lnTo>
                    <a:pt x="4548" y="4386"/>
                  </a:lnTo>
                  <a:lnTo>
                    <a:pt x="4584" y="4380"/>
                  </a:lnTo>
                  <a:lnTo>
                    <a:pt x="4596" y="4380"/>
                  </a:lnTo>
                  <a:lnTo>
                    <a:pt x="4602" y="4392"/>
                  </a:lnTo>
                  <a:lnTo>
                    <a:pt x="4602" y="4410"/>
                  </a:lnTo>
                  <a:lnTo>
                    <a:pt x="4608" y="4410"/>
                  </a:lnTo>
                  <a:lnTo>
                    <a:pt x="4626" y="4386"/>
                  </a:lnTo>
                  <a:lnTo>
                    <a:pt x="4662" y="4386"/>
                  </a:lnTo>
                  <a:lnTo>
                    <a:pt x="4686" y="4362"/>
                  </a:lnTo>
                  <a:lnTo>
                    <a:pt x="4698" y="4362"/>
                  </a:lnTo>
                  <a:lnTo>
                    <a:pt x="4710" y="4368"/>
                  </a:lnTo>
                  <a:lnTo>
                    <a:pt x="4746" y="4392"/>
                  </a:lnTo>
                  <a:lnTo>
                    <a:pt x="4758" y="4392"/>
                  </a:lnTo>
                  <a:lnTo>
                    <a:pt x="4770" y="4398"/>
                  </a:lnTo>
                  <a:lnTo>
                    <a:pt x="4776" y="4416"/>
                  </a:lnTo>
                  <a:lnTo>
                    <a:pt x="4770" y="4458"/>
                  </a:lnTo>
                  <a:lnTo>
                    <a:pt x="4752" y="4476"/>
                  </a:lnTo>
                  <a:lnTo>
                    <a:pt x="4722" y="4482"/>
                  </a:lnTo>
                  <a:lnTo>
                    <a:pt x="4674" y="4470"/>
                  </a:lnTo>
                  <a:lnTo>
                    <a:pt x="4626" y="4470"/>
                  </a:lnTo>
                  <a:lnTo>
                    <a:pt x="4614" y="4464"/>
                  </a:lnTo>
                  <a:lnTo>
                    <a:pt x="4590" y="4482"/>
                  </a:lnTo>
                  <a:lnTo>
                    <a:pt x="4602" y="4488"/>
                  </a:lnTo>
                  <a:lnTo>
                    <a:pt x="4632" y="4482"/>
                  </a:lnTo>
                  <a:lnTo>
                    <a:pt x="4662" y="4482"/>
                  </a:lnTo>
                  <a:lnTo>
                    <a:pt x="4704" y="4494"/>
                  </a:lnTo>
                  <a:lnTo>
                    <a:pt x="4710" y="4512"/>
                  </a:lnTo>
                  <a:lnTo>
                    <a:pt x="4704" y="4524"/>
                  </a:lnTo>
                  <a:lnTo>
                    <a:pt x="4728" y="4500"/>
                  </a:lnTo>
                  <a:lnTo>
                    <a:pt x="4758" y="4494"/>
                  </a:lnTo>
                  <a:lnTo>
                    <a:pt x="4782" y="4494"/>
                  </a:lnTo>
                  <a:lnTo>
                    <a:pt x="4812" y="4506"/>
                  </a:lnTo>
                  <a:lnTo>
                    <a:pt x="4818" y="4518"/>
                  </a:lnTo>
                  <a:lnTo>
                    <a:pt x="4866" y="4548"/>
                  </a:lnTo>
                  <a:lnTo>
                    <a:pt x="4872" y="4560"/>
                  </a:lnTo>
                  <a:lnTo>
                    <a:pt x="4872" y="4572"/>
                  </a:lnTo>
                  <a:lnTo>
                    <a:pt x="4890" y="4572"/>
                  </a:lnTo>
                  <a:lnTo>
                    <a:pt x="4902" y="4578"/>
                  </a:lnTo>
                  <a:lnTo>
                    <a:pt x="4914" y="4578"/>
                  </a:lnTo>
                  <a:lnTo>
                    <a:pt x="4932" y="4596"/>
                  </a:lnTo>
                  <a:lnTo>
                    <a:pt x="4950" y="4608"/>
                  </a:lnTo>
                  <a:lnTo>
                    <a:pt x="4956" y="4620"/>
                  </a:lnTo>
                  <a:lnTo>
                    <a:pt x="4968" y="4638"/>
                  </a:lnTo>
                  <a:lnTo>
                    <a:pt x="4980" y="4638"/>
                  </a:lnTo>
                  <a:lnTo>
                    <a:pt x="5004" y="4662"/>
                  </a:lnTo>
                  <a:lnTo>
                    <a:pt x="5004" y="4668"/>
                  </a:lnTo>
                  <a:lnTo>
                    <a:pt x="4986" y="4692"/>
                  </a:lnTo>
                  <a:lnTo>
                    <a:pt x="4956" y="4722"/>
                  </a:lnTo>
                  <a:lnTo>
                    <a:pt x="4956" y="4746"/>
                  </a:lnTo>
                  <a:lnTo>
                    <a:pt x="4974" y="4728"/>
                  </a:lnTo>
                  <a:lnTo>
                    <a:pt x="4998" y="4710"/>
                  </a:lnTo>
                  <a:lnTo>
                    <a:pt x="5016" y="4698"/>
                  </a:lnTo>
                  <a:lnTo>
                    <a:pt x="5022" y="4704"/>
                  </a:lnTo>
                  <a:lnTo>
                    <a:pt x="5016" y="4722"/>
                  </a:lnTo>
                  <a:lnTo>
                    <a:pt x="5004" y="4740"/>
                  </a:lnTo>
                  <a:lnTo>
                    <a:pt x="5016" y="4734"/>
                  </a:lnTo>
                  <a:lnTo>
                    <a:pt x="5022" y="4722"/>
                  </a:lnTo>
                  <a:lnTo>
                    <a:pt x="5034" y="4710"/>
                  </a:lnTo>
                  <a:lnTo>
                    <a:pt x="5052" y="4710"/>
                  </a:lnTo>
                  <a:lnTo>
                    <a:pt x="5064" y="4728"/>
                  </a:lnTo>
                  <a:lnTo>
                    <a:pt x="5058" y="4746"/>
                  </a:lnTo>
                  <a:lnTo>
                    <a:pt x="5034" y="4758"/>
                  </a:lnTo>
                  <a:lnTo>
                    <a:pt x="5010" y="4776"/>
                  </a:lnTo>
                  <a:lnTo>
                    <a:pt x="5004" y="4794"/>
                  </a:lnTo>
                  <a:lnTo>
                    <a:pt x="5004" y="4806"/>
                  </a:lnTo>
                  <a:lnTo>
                    <a:pt x="5010" y="4818"/>
                  </a:lnTo>
                  <a:lnTo>
                    <a:pt x="5010" y="4830"/>
                  </a:lnTo>
                  <a:lnTo>
                    <a:pt x="5004" y="4860"/>
                  </a:lnTo>
                  <a:lnTo>
                    <a:pt x="5004" y="4872"/>
                  </a:lnTo>
                  <a:lnTo>
                    <a:pt x="5016" y="4866"/>
                  </a:lnTo>
                  <a:lnTo>
                    <a:pt x="5022" y="4830"/>
                  </a:lnTo>
                  <a:lnTo>
                    <a:pt x="5046" y="4800"/>
                  </a:lnTo>
                  <a:lnTo>
                    <a:pt x="5070" y="4794"/>
                  </a:lnTo>
                  <a:lnTo>
                    <a:pt x="5082" y="4788"/>
                  </a:lnTo>
                  <a:lnTo>
                    <a:pt x="5082" y="4800"/>
                  </a:lnTo>
                  <a:lnTo>
                    <a:pt x="5064" y="4824"/>
                  </a:lnTo>
                  <a:lnTo>
                    <a:pt x="5052" y="4848"/>
                  </a:lnTo>
                  <a:lnTo>
                    <a:pt x="5058" y="4860"/>
                  </a:lnTo>
                  <a:lnTo>
                    <a:pt x="5076" y="4854"/>
                  </a:lnTo>
                  <a:lnTo>
                    <a:pt x="5082" y="4860"/>
                  </a:lnTo>
                  <a:lnTo>
                    <a:pt x="5082" y="4890"/>
                  </a:lnTo>
                  <a:lnTo>
                    <a:pt x="5064" y="4902"/>
                  </a:lnTo>
                  <a:lnTo>
                    <a:pt x="5040" y="4902"/>
                  </a:lnTo>
                  <a:lnTo>
                    <a:pt x="5034" y="4914"/>
                  </a:lnTo>
                  <a:lnTo>
                    <a:pt x="5034" y="4926"/>
                  </a:lnTo>
                  <a:lnTo>
                    <a:pt x="5064" y="4914"/>
                  </a:lnTo>
                  <a:lnTo>
                    <a:pt x="5070" y="4926"/>
                  </a:lnTo>
                  <a:lnTo>
                    <a:pt x="5070" y="4938"/>
                  </a:lnTo>
                  <a:lnTo>
                    <a:pt x="5058" y="4950"/>
                  </a:lnTo>
                  <a:lnTo>
                    <a:pt x="5070" y="4956"/>
                  </a:lnTo>
                  <a:lnTo>
                    <a:pt x="5082" y="4968"/>
                  </a:lnTo>
                  <a:lnTo>
                    <a:pt x="5076" y="4980"/>
                  </a:lnTo>
                  <a:lnTo>
                    <a:pt x="5076" y="5004"/>
                  </a:lnTo>
                  <a:lnTo>
                    <a:pt x="5070" y="5022"/>
                  </a:lnTo>
                  <a:lnTo>
                    <a:pt x="5064" y="5064"/>
                  </a:lnTo>
                  <a:lnTo>
                    <a:pt x="5070" y="5082"/>
                  </a:lnTo>
                  <a:lnTo>
                    <a:pt x="5070" y="5100"/>
                  </a:lnTo>
                  <a:lnTo>
                    <a:pt x="5052" y="5112"/>
                  </a:lnTo>
                  <a:lnTo>
                    <a:pt x="5028" y="5112"/>
                  </a:lnTo>
                  <a:lnTo>
                    <a:pt x="5022" y="5106"/>
                  </a:lnTo>
                  <a:lnTo>
                    <a:pt x="5028" y="5094"/>
                  </a:lnTo>
                  <a:lnTo>
                    <a:pt x="5022" y="5076"/>
                  </a:lnTo>
                  <a:lnTo>
                    <a:pt x="5004" y="5070"/>
                  </a:lnTo>
                  <a:lnTo>
                    <a:pt x="4986" y="5076"/>
                  </a:lnTo>
                  <a:lnTo>
                    <a:pt x="4980" y="5088"/>
                  </a:lnTo>
                  <a:lnTo>
                    <a:pt x="4962" y="5082"/>
                  </a:lnTo>
                  <a:lnTo>
                    <a:pt x="4968" y="5064"/>
                  </a:lnTo>
                  <a:lnTo>
                    <a:pt x="4980" y="5040"/>
                  </a:lnTo>
                  <a:lnTo>
                    <a:pt x="4968" y="5016"/>
                  </a:lnTo>
                  <a:lnTo>
                    <a:pt x="4968" y="4998"/>
                  </a:lnTo>
                  <a:lnTo>
                    <a:pt x="4974" y="4974"/>
                  </a:lnTo>
                  <a:lnTo>
                    <a:pt x="4968" y="4962"/>
                  </a:lnTo>
                  <a:lnTo>
                    <a:pt x="4956" y="4962"/>
                  </a:lnTo>
                  <a:lnTo>
                    <a:pt x="4950" y="4980"/>
                  </a:lnTo>
                  <a:lnTo>
                    <a:pt x="4944" y="5004"/>
                  </a:lnTo>
                  <a:lnTo>
                    <a:pt x="4944" y="5088"/>
                  </a:lnTo>
                  <a:lnTo>
                    <a:pt x="4932" y="5094"/>
                  </a:lnTo>
                  <a:lnTo>
                    <a:pt x="4914" y="5094"/>
                  </a:lnTo>
                  <a:lnTo>
                    <a:pt x="4878" y="5106"/>
                  </a:lnTo>
                  <a:lnTo>
                    <a:pt x="4860" y="5088"/>
                  </a:lnTo>
                  <a:lnTo>
                    <a:pt x="4824" y="5064"/>
                  </a:lnTo>
                  <a:lnTo>
                    <a:pt x="4800" y="5022"/>
                  </a:lnTo>
                  <a:lnTo>
                    <a:pt x="4776" y="5004"/>
                  </a:lnTo>
                  <a:lnTo>
                    <a:pt x="4764" y="4986"/>
                  </a:lnTo>
                  <a:lnTo>
                    <a:pt x="4758" y="4944"/>
                  </a:lnTo>
                  <a:lnTo>
                    <a:pt x="4746" y="4920"/>
                  </a:lnTo>
                  <a:lnTo>
                    <a:pt x="4728" y="4902"/>
                  </a:lnTo>
                  <a:lnTo>
                    <a:pt x="4722" y="4872"/>
                  </a:lnTo>
                  <a:lnTo>
                    <a:pt x="4728" y="4842"/>
                  </a:lnTo>
                  <a:lnTo>
                    <a:pt x="4734" y="4824"/>
                  </a:lnTo>
                  <a:lnTo>
                    <a:pt x="4728" y="4812"/>
                  </a:lnTo>
                  <a:lnTo>
                    <a:pt x="4722" y="4812"/>
                  </a:lnTo>
                  <a:lnTo>
                    <a:pt x="4692" y="4818"/>
                  </a:lnTo>
                  <a:lnTo>
                    <a:pt x="4680" y="4830"/>
                  </a:lnTo>
                  <a:lnTo>
                    <a:pt x="4662" y="4818"/>
                  </a:lnTo>
                  <a:lnTo>
                    <a:pt x="4608" y="4758"/>
                  </a:lnTo>
                  <a:lnTo>
                    <a:pt x="4608" y="4734"/>
                  </a:lnTo>
                  <a:lnTo>
                    <a:pt x="4596" y="4728"/>
                  </a:lnTo>
                  <a:lnTo>
                    <a:pt x="4578" y="4734"/>
                  </a:lnTo>
                  <a:lnTo>
                    <a:pt x="4548" y="4740"/>
                  </a:lnTo>
                  <a:lnTo>
                    <a:pt x="4524" y="4728"/>
                  </a:lnTo>
                  <a:lnTo>
                    <a:pt x="4512" y="4734"/>
                  </a:lnTo>
                  <a:lnTo>
                    <a:pt x="4494" y="4740"/>
                  </a:lnTo>
                  <a:lnTo>
                    <a:pt x="4482" y="4734"/>
                  </a:lnTo>
                  <a:lnTo>
                    <a:pt x="4464" y="4716"/>
                  </a:lnTo>
                  <a:lnTo>
                    <a:pt x="4464" y="4704"/>
                  </a:lnTo>
                  <a:lnTo>
                    <a:pt x="4428" y="4674"/>
                  </a:lnTo>
                  <a:lnTo>
                    <a:pt x="4428" y="4656"/>
                  </a:lnTo>
                  <a:lnTo>
                    <a:pt x="4410" y="4644"/>
                  </a:lnTo>
                  <a:lnTo>
                    <a:pt x="4404" y="4614"/>
                  </a:lnTo>
                  <a:lnTo>
                    <a:pt x="4386" y="4596"/>
                  </a:lnTo>
                  <a:lnTo>
                    <a:pt x="4380" y="4608"/>
                  </a:lnTo>
                  <a:lnTo>
                    <a:pt x="4380" y="4644"/>
                  </a:lnTo>
                  <a:lnTo>
                    <a:pt x="4350" y="4656"/>
                  </a:lnTo>
                  <a:lnTo>
                    <a:pt x="4344" y="4668"/>
                  </a:lnTo>
                  <a:lnTo>
                    <a:pt x="4368" y="4668"/>
                  </a:lnTo>
                  <a:lnTo>
                    <a:pt x="4386" y="4680"/>
                  </a:lnTo>
                  <a:lnTo>
                    <a:pt x="4404" y="4704"/>
                  </a:lnTo>
                  <a:lnTo>
                    <a:pt x="4416" y="4722"/>
                  </a:lnTo>
                  <a:lnTo>
                    <a:pt x="4410" y="4734"/>
                  </a:lnTo>
                  <a:lnTo>
                    <a:pt x="4380" y="4734"/>
                  </a:lnTo>
                  <a:lnTo>
                    <a:pt x="4368" y="4746"/>
                  </a:lnTo>
                  <a:lnTo>
                    <a:pt x="4344" y="4758"/>
                  </a:lnTo>
                  <a:lnTo>
                    <a:pt x="4326" y="4740"/>
                  </a:lnTo>
                  <a:lnTo>
                    <a:pt x="4326" y="4758"/>
                  </a:lnTo>
                  <a:lnTo>
                    <a:pt x="4350" y="4770"/>
                  </a:lnTo>
                  <a:lnTo>
                    <a:pt x="4368" y="4770"/>
                  </a:lnTo>
                  <a:lnTo>
                    <a:pt x="4398" y="4746"/>
                  </a:lnTo>
                  <a:lnTo>
                    <a:pt x="4416" y="4746"/>
                  </a:lnTo>
                  <a:lnTo>
                    <a:pt x="4446" y="4734"/>
                  </a:lnTo>
                  <a:lnTo>
                    <a:pt x="4452" y="4746"/>
                  </a:lnTo>
                  <a:lnTo>
                    <a:pt x="4452" y="4758"/>
                  </a:lnTo>
                  <a:lnTo>
                    <a:pt x="4464" y="4770"/>
                  </a:lnTo>
                  <a:lnTo>
                    <a:pt x="4494" y="4758"/>
                  </a:lnTo>
                  <a:lnTo>
                    <a:pt x="4506" y="4764"/>
                  </a:lnTo>
                  <a:lnTo>
                    <a:pt x="4572" y="4782"/>
                  </a:lnTo>
                  <a:lnTo>
                    <a:pt x="4602" y="4794"/>
                  </a:lnTo>
                  <a:lnTo>
                    <a:pt x="4614" y="4794"/>
                  </a:lnTo>
                  <a:lnTo>
                    <a:pt x="4626" y="4812"/>
                  </a:lnTo>
                  <a:lnTo>
                    <a:pt x="4638" y="4836"/>
                  </a:lnTo>
                  <a:lnTo>
                    <a:pt x="4626" y="4860"/>
                  </a:lnTo>
                  <a:lnTo>
                    <a:pt x="4572" y="4896"/>
                  </a:lnTo>
                  <a:lnTo>
                    <a:pt x="4548" y="4896"/>
                  </a:lnTo>
                  <a:lnTo>
                    <a:pt x="4476" y="4926"/>
                  </a:lnTo>
                  <a:lnTo>
                    <a:pt x="4440" y="4932"/>
                  </a:lnTo>
                  <a:lnTo>
                    <a:pt x="4410" y="4938"/>
                  </a:lnTo>
                  <a:lnTo>
                    <a:pt x="4392" y="4926"/>
                  </a:lnTo>
                  <a:lnTo>
                    <a:pt x="4374" y="4902"/>
                  </a:lnTo>
                  <a:lnTo>
                    <a:pt x="4380" y="4884"/>
                  </a:lnTo>
                  <a:lnTo>
                    <a:pt x="4368" y="4872"/>
                  </a:lnTo>
                  <a:lnTo>
                    <a:pt x="4350" y="4866"/>
                  </a:lnTo>
                  <a:lnTo>
                    <a:pt x="4350" y="4896"/>
                  </a:lnTo>
                  <a:lnTo>
                    <a:pt x="4356" y="4902"/>
                  </a:lnTo>
                  <a:lnTo>
                    <a:pt x="4362" y="4914"/>
                  </a:lnTo>
                  <a:lnTo>
                    <a:pt x="4356" y="4926"/>
                  </a:lnTo>
                  <a:lnTo>
                    <a:pt x="4332" y="4920"/>
                  </a:lnTo>
                  <a:lnTo>
                    <a:pt x="4326" y="4914"/>
                  </a:lnTo>
                  <a:lnTo>
                    <a:pt x="4314" y="4908"/>
                  </a:lnTo>
                  <a:lnTo>
                    <a:pt x="4296" y="4926"/>
                  </a:lnTo>
                  <a:lnTo>
                    <a:pt x="4302" y="4932"/>
                  </a:lnTo>
                  <a:lnTo>
                    <a:pt x="4326" y="4938"/>
                  </a:lnTo>
                  <a:lnTo>
                    <a:pt x="4338" y="4950"/>
                  </a:lnTo>
                  <a:lnTo>
                    <a:pt x="4344" y="4962"/>
                  </a:lnTo>
                  <a:lnTo>
                    <a:pt x="4332" y="4980"/>
                  </a:lnTo>
                  <a:lnTo>
                    <a:pt x="4314" y="4986"/>
                  </a:lnTo>
                  <a:lnTo>
                    <a:pt x="4296" y="4986"/>
                  </a:lnTo>
                  <a:lnTo>
                    <a:pt x="4290" y="4998"/>
                  </a:lnTo>
                  <a:lnTo>
                    <a:pt x="4290" y="5016"/>
                  </a:lnTo>
                  <a:lnTo>
                    <a:pt x="4272" y="5028"/>
                  </a:lnTo>
                  <a:lnTo>
                    <a:pt x="4218" y="5052"/>
                  </a:lnTo>
                  <a:lnTo>
                    <a:pt x="4194" y="5046"/>
                  </a:lnTo>
                  <a:lnTo>
                    <a:pt x="4176" y="5046"/>
                  </a:lnTo>
                  <a:lnTo>
                    <a:pt x="4140" y="5082"/>
                  </a:lnTo>
                  <a:lnTo>
                    <a:pt x="4146" y="5094"/>
                  </a:lnTo>
                  <a:lnTo>
                    <a:pt x="4200" y="5070"/>
                  </a:lnTo>
                  <a:lnTo>
                    <a:pt x="4230" y="5070"/>
                  </a:lnTo>
                  <a:lnTo>
                    <a:pt x="4254" y="5064"/>
                  </a:lnTo>
                  <a:lnTo>
                    <a:pt x="4272" y="5070"/>
                  </a:lnTo>
                  <a:lnTo>
                    <a:pt x="4284" y="5082"/>
                  </a:lnTo>
                  <a:lnTo>
                    <a:pt x="4314" y="5088"/>
                  </a:lnTo>
                  <a:lnTo>
                    <a:pt x="4338" y="5088"/>
                  </a:lnTo>
                  <a:lnTo>
                    <a:pt x="4368" y="5076"/>
                  </a:lnTo>
                  <a:lnTo>
                    <a:pt x="4416" y="5076"/>
                  </a:lnTo>
                  <a:lnTo>
                    <a:pt x="4440" y="5088"/>
                  </a:lnTo>
                  <a:lnTo>
                    <a:pt x="4464" y="5082"/>
                  </a:lnTo>
                  <a:lnTo>
                    <a:pt x="4476" y="5082"/>
                  </a:lnTo>
                  <a:lnTo>
                    <a:pt x="4482" y="5094"/>
                  </a:lnTo>
                  <a:lnTo>
                    <a:pt x="4500" y="5094"/>
                  </a:lnTo>
                  <a:lnTo>
                    <a:pt x="4506" y="5106"/>
                  </a:lnTo>
                  <a:lnTo>
                    <a:pt x="4500" y="5118"/>
                  </a:lnTo>
                  <a:lnTo>
                    <a:pt x="4470" y="5130"/>
                  </a:lnTo>
                  <a:lnTo>
                    <a:pt x="4440" y="5118"/>
                  </a:lnTo>
                  <a:lnTo>
                    <a:pt x="4416" y="5124"/>
                  </a:lnTo>
                  <a:lnTo>
                    <a:pt x="4392" y="5142"/>
                  </a:lnTo>
                  <a:lnTo>
                    <a:pt x="4362" y="5142"/>
                  </a:lnTo>
                  <a:lnTo>
                    <a:pt x="4338" y="5154"/>
                  </a:lnTo>
                  <a:lnTo>
                    <a:pt x="4314" y="5148"/>
                  </a:lnTo>
                  <a:lnTo>
                    <a:pt x="4296" y="5136"/>
                  </a:lnTo>
                  <a:lnTo>
                    <a:pt x="4272" y="5136"/>
                  </a:lnTo>
                  <a:lnTo>
                    <a:pt x="4254" y="5154"/>
                  </a:lnTo>
                  <a:lnTo>
                    <a:pt x="4266" y="5166"/>
                  </a:lnTo>
                  <a:lnTo>
                    <a:pt x="4284" y="5160"/>
                  </a:lnTo>
                  <a:lnTo>
                    <a:pt x="4302" y="5166"/>
                  </a:lnTo>
                  <a:lnTo>
                    <a:pt x="4350" y="5166"/>
                  </a:lnTo>
                  <a:lnTo>
                    <a:pt x="4368" y="5178"/>
                  </a:lnTo>
                  <a:lnTo>
                    <a:pt x="4380" y="5190"/>
                  </a:lnTo>
                  <a:lnTo>
                    <a:pt x="4392" y="5172"/>
                  </a:lnTo>
                  <a:lnTo>
                    <a:pt x="4428" y="5142"/>
                  </a:lnTo>
                  <a:lnTo>
                    <a:pt x="4440" y="5142"/>
                  </a:lnTo>
                  <a:lnTo>
                    <a:pt x="4446" y="5148"/>
                  </a:lnTo>
                  <a:lnTo>
                    <a:pt x="4452" y="5148"/>
                  </a:lnTo>
                  <a:lnTo>
                    <a:pt x="4458" y="5142"/>
                  </a:lnTo>
                  <a:lnTo>
                    <a:pt x="4470" y="5136"/>
                  </a:lnTo>
                  <a:lnTo>
                    <a:pt x="4488" y="5142"/>
                  </a:lnTo>
                  <a:lnTo>
                    <a:pt x="4500" y="5154"/>
                  </a:lnTo>
                  <a:lnTo>
                    <a:pt x="4518" y="5148"/>
                  </a:lnTo>
                  <a:lnTo>
                    <a:pt x="4560" y="5148"/>
                  </a:lnTo>
                  <a:lnTo>
                    <a:pt x="4578" y="5136"/>
                  </a:lnTo>
                  <a:lnTo>
                    <a:pt x="4620" y="5106"/>
                  </a:lnTo>
                  <a:lnTo>
                    <a:pt x="4632" y="5094"/>
                  </a:lnTo>
                  <a:lnTo>
                    <a:pt x="4638" y="5106"/>
                  </a:lnTo>
                  <a:lnTo>
                    <a:pt x="4632" y="5118"/>
                  </a:lnTo>
                  <a:lnTo>
                    <a:pt x="4638" y="5124"/>
                  </a:lnTo>
                  <a:lnTo>
                    <a:pt x="4656" y="5106"/>
                  </a:lnTo>
                  <a:lnTo>
                    <a:pt x="4668" y="5106"/>
                  </a:lnTo>
                  <a:lnTo>
                    <a:pt x="4680" y="5118"/>
                  </a:lnTo>
                  <a:lnTo>
                    <a:pt x="4722" y="5148"/>
                  </a:lnTo>
                  <a:lnTo>
                    <a:pt x="4764" y="5154"/>
                  </a:lnTo>
                  <a:lnTo>
                    <a:pt x="4794" y="5166"/>
                  </a:lnTo>
                  <a:lnTo>
                    <a:pt x="4836" y="5178"/>
                  </a:lnTo>
                  <a:lnTo>
                    <a:pt x="4896" y="5178"/>
                  </a:lnTo>
                  <a:lnTo>
                    <a:pt x="4908" y="5184"/>
                  </a:lnTo>
                  <a:lnTo>
                    <a:pt x="4944" y="5184"/>
                  </a:lnTo>
                  <a:lnTo>
                    <a:pt x="4986" y="5172"/>
                  </a:lnTo>
                  <a:lnTo>
                    <a:pt x="4986" y="5178"/>
                  </a:lnTo>
                  <a:lnTo>
                    <a:pt x="4968" y="5208"/>
                  </a:lnTo>
                  <a:lnTo>
                    <a:pt x="4938" y="5220"/>
                  </a:lnTo>
                  <a:lnTo>
                    <a:pt x="4908" y="5226"/>
                  </a:lnTo>
                  <a:lnTo>
                    <a:pt x="4896" y="5220"/>
                  </a:lnTo>
                  <a:lnTo>
                    <a:pt x="4872" y="5238"/>
                  </a:lnTo>
                  <a:lnTo>
                    <a:pt x="4872" y="5250"/>
                  </a:lnTo>
                  <a:lnTo>
                    <a:pt x="4890" y="5256"/>
                  </a:lnTo>
                  <a:lnTo>
                    <a:pt x="4890" y="5274"/>
                  </a:lnTo>
                  <a:lnTo>
                    <a:pt x="4878" y="5280"/>
                  </a:lnTo>
                  <a:lnTo>
                    <a:pt x="4866" y="5274"/>
                  </a:lnTo>
                  <a:lnTo>
                    <a:pt x="4854" y="5262"/>
                  </a:lnTo>
                  <a:lnTo>
                    <a:pt x="4842" y="5262"/>
                  </a:lnTo>
                  <a:lnTo>
                    <a:pt x="4830" y="5286"/>
                  </a:lnTo>
                  <a:lnTo>
                    <a:pt x="4818" y="5280"/>
                  </a:lnTo>
                  <a:lnTo>
                    <a:pt x="4788" y="5280"/>
                  </a:lnTo>
                  <a:lnTo>
                    <a:pt x="4782" y="5286"/>
                  </a:lnTo>
                  <a:lnTo>
                    <a:pt x="4788" y="5298"/>
                  </a:lnTo>
                  <a:lnTo>
                    <a:pt x="4794" y="5304"/>
                  </a:lnTo>
                  <a:lnTo>
                    <a:pt x="4794" y="5322"/>
                  </a:lnTo>
                  <a:lnTo>
                    <a:pt x="4782" y="5328"/>
                  </a:lnTo>
                  <a:lnTo>
                    <a:pt x="4758" y="5334"/>
                  </a:lnTo>
                  <a:lnTo>
                    <a:pt x="4746" y="5328"/>
                  </a:lnTo>
                  <a:lnTo>
                    <a:pt x="4740" y="5322"/>
                  </a:lnTo>
                  <a:lnTo>
                    <a:pt x="4734" y="5328"/>
                  </a:lnTo>
                  <a:lnTo>
                    <a:pt x="4734" y="5358"/>
                  </a:lnTo>
                  <a:lnTo>
                    <a:pt x="4716" y="5358"/>
                  </a:lnTo>
                  <a:lnTo>
                    <a:pt x="4704" y="5364"/>
                  </a:lnTo>
                  <a:lnTo>
                    <a:pt x="4692" y="5376"/>
                  </a:lnTo>
                  <a:lnTo>
                    <a:pt x="4668" y="5370"/>
                  </a:lnTo>
                  <a:lnTo>
                    <a:pt x="4662" y="5358"/>
                  </a:lnTo>
                  <a:lnTo>
                    <a:pt x="4650" y="5358"/>
                  </a:lnTo>
                  <a:lnTo>
                    <a:pt x="4650" y="5376"/>
                  </a:lnTo>
                  <a:lnTo>
                    <a:pt x="4662" y="5394"/>
                  </a:lnTo>
                  <a:lnTo>
                    <a:pt x="4644" y="5418"/>
                  </a:lnTo>
                  <a:lnTo>
                    <a:pt x="4626" y="5412"/>
                  </a:lnTo>
                  <a:lnTo>
                    <a:pt x="4620" y="5394"/>
                  </a:lnTo>
                  <a:lnTo>
                    <a:pt x="4602" y="5400"/>
                  </a:lnTo>
                  <a:lnTo>
                    <a:pt x="4602" y="5412"/>
                  </a:lnTo>
                  <a:lnTo>
                    <a:pt x="4608" y="5424"/>
                  </a:lnTo>
                  <a:lnTo>
                    <a:pt x="4608" y="5442"/>
                  </a:lnTo>
                  <a:lnTo>
                    <a:pt x="4578" y="5460"/>
                  </a:lnTo>
                  <a:lnTo>
                    <a:pt x="4566" y="5454"/>
                  </a:lnTo>
                  <a:lnTo>
                    <a:pt x="4560" y="5442"/>
                  </a:lnTo>
                  <a:lnTo>
                    <a:pt x="4542" y="5430"/>
                  </a:lnTo>
                  <a:lnTo>
                    <a:pt x="4530" y="5436"/>
                  </a:lnTo>
                  <a:lnTo>
                    <a:pt x="4530" y="5448"/>
                  </a:lnTo>
                  <a:lnTo>
                    <a:pt x="4542" y="5466"/>
                  </a:lnTo>
                  <a:lnTo>
                    <a:pt x="4542" y="5478"/>
                  </a:lnTo>
                  <a:lnTo>
                    <a:pt x="4524" y="5490"/>
                  </a:lnTo>
                  <a:lnTo>
                    <a:pt x="4500" y="5496"/>
                  </a:lnTo>
                  <a:lnTo>
                    <a:pt x="4488" y="5508"/>
                  </a:lnTo>
                  <a:lnTo>
                    <a:pt x="4458" y="5508"/>
                  </a:lnTo>
                  <a:lnTo>
                    <a:pt x="4440" y="5526"/>
                  </a:lnTo>
                  <a:lnTo>
                    <a:pt x="4434" y="5544"/>
                  </a:lnTo>
                  <a:lnTo>
                    <a:pt x="4422" y="5544"/>
                  </a:lnTo>
                  <a:lnTo>
                    <a:pt x="4410" y="5526"/>
                  </a:lnTo>
                  <a:lnTo>
                    <a:pt x="4392" y="5526"/>
                  </a:lnTo>
                  <a:lnTo>
                    <a:pt x="4368" y="5538"/>
                  </a:lnTo>
                  <a:lnTo>
                    <a:pt x="4344" y="5538"/>
                  </a:lnTo>
                  <a:lnTo>
                    <a:pt x="4338" y="5544"/>
                  </a:lnTo>
                  <a:lnTo>
                    <a:pt x="4326" y="5562"/>
                  </a:lnTo>
                  <a:lnTo>
                    <a:pt x="4308" y="5562"/>
                  </a:lnTo>
                  <a:lnTo>
                    <a:pt x="4290" y="5556"/>
                  </a:lnTo>
                  <a:lnTo>
                    <a:pt x="4284" y="5550"/>
                  </a:lnTo>
                  <a:lnTo>
                    <a:pt x="4272" y="5550"/>
                  </a:lnTo>
                  <a:lnTo>
                    <a:pt x="4260" y="5574"/>
                  </a:lnTo>
                  <a:lnTo>
                    <a:pt x="4248" y="5568"/>
                  </a:lnTo>
                  <a:lnTo>
                    <a:pt x="4236" y="5550"/>
                  </a:lnTo>
                  <a:lnTo>
                    <a:pt x="4224" y="5550"/>
                  </a:lnTo>
                  <a:lnTo>
                    <a:pt x="4218" y="5568"/>
                  </a:lnTo>
                  <a:lnTo>
                    <a:pt x="4206" y="5580"/>
                  </a:lnTo>
                  <a:lnTo>
                    <a:pt x="4194" y="5574"/>
                  </a:lnTo>
                  <a:lnTo>
                    <a:pt x="4188" y="5562"/>
                  </a:lnTo>
                  <a:lnTo>
                    <a:pt x="4176" y="5562"/>
                  </a:lnTo>
                  <a:lnTo>
                    <a:pt x="4182" y="5580"/>
                  </a:lnTo>
                  <a:lnTo>
                    <a:pt x="4146" y="5580"/>
                  </a:lnTo>
                  <a:lnTo>
                    <a:pt x="4128" y="5586"/>
                  </a:lnTo>
                  <a:lnTo>
                    <a:pt x="4134" y="5598"/>
                  </a:lnTo>
                  <a:lnTo>
                    <a:pt x="4128" y="5610"/>
                  </a:lnTo>
                  <a:lnTo>
                    <a:pt x="4110" y="5610"/>
                  </a:lnTo>
                  <a:lnTo>
                    <a:pt x="4098" y="5604"/>
                  </a:lnTo>
                  <a:lnTo>
                    <a:pt x="4086" y="5604"/>
                  </a:lnTo>
                  <a:lnTo>
                    <a:pt x="4086" y="5622"/>
                  </a:lnTo>
                  <a:lnTo>
                    <a:pt x="4074" y="5622"/>
                  </a:lnTo>
                  <a:lnTo>
                    <a:pt x="4068" y="5610"/>
                  </a:lnTo>
                  <a:lnTo>
                    <a:pt x="4056" y="5610"/>
                  </a:lnTo>
                  <a:lnTo>
                    <a:pt x="4056" y="5634"/>
                  </a:lnTo>
                  <a:lnTo>
                    <a:pt x="4038" y="5640"/>
                  </a:lnTo>
                  <a:lnTo>
                    <a:pt x="4026" y="5652"/>
                  </a:lnTo>
                  <a:lnTo>
                    <a:pt x="4014" y="5652"/>
                  </a:lnTo>
                  <a:lnTo>
                    <a:pt x="4008" y="5640"/>
                  </a:lnTo>
                  <a:lnTo>
                    <a:pt x="3978" y="5610"/>
                  </a:lnTo>
                  <a:lnTo>
                    <a:pt x="3966" y="5604"/>
                  </a:lnTo>
                  <a:lnTo>
                    <a:pt x="3948" y="5610"/>
                  </a:lnTo>
                  <a:lnTo>
                    <a:pt x="3948" y="5622"/>
                  </a:lnTo>
                  <a:lnTo>
                    <a:pt x="3936" y="5622"/>
                  </a:lnTo>
                  <a:lnTo>
                    <a:pt x="3930" y="5640"/>
                  </a:lnTo>
                  <a:lnTo>
                    <a:pt x="3912" y="5652"/>
                  </a:lnTo>
                  <a:lnTo>
                    <a:pt x="3894" y="5652"/>
                  </a:lnTo>
                  <a:lnTo>
                    <a:pt x="3882" y="5646"/>
                  </a:lnTo>
                  <a:lnTo>
                    <a:pt x="3876" y="5658"/>
                  </a:lnTo>
                  <a:lnTo>
                    <a:pt x="3846" y="5664"/>
                  </a:lnTo>
                  <a:lnTo>
                    <a:pt x="3828" y="5658"/>
                  </a:lnTo>
                  <a:lnTo>
                    <a:pt x="3810" y="5640"/>
                  </a:lnTo>
                  <a:lnTo>
                    <a:pt x="3798" y="5640"/>
                  </a:lnTo>
                  <a:lnTo>
                    <a:pt x="3786" y="5658"/>
                  </a:lnTo>
                  <a:lnTo>
                    <a:pt x="3786" y="5664"/>
                  </a:lnTo>
                  <a:lnTo>
                    <a:pt x="3768" y="5664"/>
                  </a:lnTo>
                  <a:lnTo>
                    <a:pt x="3750" y="5652"/>
                  </a:lnTo>
                  <a:lnTo>
                    <a:pt x="3738" y="5628"/>
                  </a:lnTo>
                  <a:lnTo>
                    <a:pt x="3744" y="5610"/>
                  </a:lnTo>
                  <a:lnTo>
                    <a:pt x="3732" y="5598"/>
                  </a:lnTo>
                  <a:lnTo>
                    <a:pt x="3714" y="5598"/>
                  </a:lnTo>
                  <a:lnTo>
                    <a:pt x="3702" y="5568"/>
                  </a:lnTo>
                  <a:lnTo>
                    <a:pt x="3702" y="5550"/>
                  </a:lnTo>
                  <a:lnTo>
                    <a:pt x="3690" y="5532"/>
                  </a:lnTo>
                  <a:lnTo>
                    <a:pt x="3684" y="5508"/>
                  </a:lnTo>
                  <a:lnTo>
                    <a:pt x="3672" y="5496"/>
                  </a:lnTo>
                  <a:lnTo>
                    <a:pt x="3660" y="5502"/>
                  </a:lnTo>
                  <a:lnTo>
                    <a:pt x="3654" y="5520"/>
                  </a:lnTo>
                  <a:lnTo>
                    <a:pt x="3672" y="5556"/>
                  </a:lnTo>
                  <a:lnTo>
                    <a:pt x="3684" y="5568"/>
                  </a:lnTo>
                  <a:lnTo>
                    <a:pt x="3690" y="5586"/>
                  </a:lnTo>
                  <a:lnTo>
                    <a:pt x="3690" y="5610"/>
                  </a:lnTo>
                  <a:lnTo>
                    <a:pt x="3684" y="5628"/>
                  </a:lnTo>
                  <a:lnTo>
                    <a:pt x="3690" y="5634"/>
                  </a:lnTo>
                  <a:lnTo>
                    <a:pt x="3708" y="5634"/>
                  </a:lnTo>
                  <a:lnTo>
                    <a:pt x="3714" y="5664"/>
                  </a:lnTo>
                  <a:lnTo>
                    <a:pt x="3708" y="5700"/>
                  </a:lnTo>
                  <a:lnTo>
                    <a:pt x="3690" y="5718"/>
                  </a:lnTo>
                  <a:lnTo>
                    <a:pt x="3672" y="5724"/>
                  </a:lnTo>
                  <a:lnTo>
                    <a:pt x="3666" y="5712"/>
                  </a:lnTo>
                  <a:lnTo>
                    <a:pt x="3654" y="5712"/>
                  </a:lnTo>
                  <a:lnTo>
                    <a:pt x="3630" y="5724"/>
                  </a:lnTo>
                  <a:lnTo>
                    <a:pt x="3606" y="5748"/>
                  </a:lnTo>
                  <a:lnTo>
                    <a:pt x="3594" y="5754"/>
                  </a:lnTo>
                  <a:lnTo>
                    <a:pt x="3576" y="5754"/>
                  </a:lnTo>
                  <a:lnTo>
                    <a:pt x="3570" y="5760"/>
                  </a:lnTo>
                  <a:lnTo>
                    <a:pt x="3570" y="5784"/>
                  </a:lnTo>
                  <a:lnTo>
                    <a:pt x="3552" y="5796"/>
                  </a:lnTo>
                  <a:lnTo>
                    <a:pt x="3534" y="5796"/>
                  </a:lnTo>
                  <a:lnTo>
                    <a:pt x="3528" y="5814"/>
                  </a:lnTo>
                  <a:lnTo>
                    <a:pt x="3528" y="5844"/>
                  </a:lnTo>
                  <a:lnTo>
                    <a:pt x="3510" y="5832"/>
                  </a:lnTo>
                  <a:lnTo>
                    <a:pt x="3498" y="5826"/>
                  </a:lnTo>
                  <a:lnTo>
                    <a:pt x="3510" y="5838"/>
                  </a:lnTo>
                  <a:lnTo>
                    <a:pt x="3510" y="5868"/>
                  </a:lnTo>
                  <a:lnTo>
                    <a:pt x="3498" y="5868"/>
                  </a:lnTo>
                  <a:lnTo>
                    <a:pt x="3486" y="5862"/>
                  </a:lnTo>
                  <a:lnTo>
                    <a:pt x="3468" y="5856"/>
                  </a:lnTo>
                  <a:lnTo>
                    <a:pt x="3468" y="5862"/>
                  </a:lnTo>
                  <a:lnTo>
                    <a:pt x="3474" y="5874"/>
                  </a:lnTo>
                  <a:lnTo>
                    <a:pt x="3474" y="5886"/>
                  </a:lnTo>
                  <a:lnTo>
                    <a:pt x="3462" y="5898"/>
                  </a:lnTo>
                  <a:lnTo>
                    <a:pt x="3438" y="5910"/>
                  </a:lnTo>
                  <a:lnTo>
                    <a:pt x="3408" y="5940"/>
                  </a:lnTo>
                  <a:lnTo>
                    <a:pt x="3402" y="5958"/>
                  </a:lnTo>
                  <a:lnTo>
                    <a:pt x="3408" y="5976"/>
                  </a:lnTo>
                  <a:lnTo>
                    <a:pt x="3396" y="5994"/>
                  </a:lnTo>
                  <a:lnTo>
                    <a:pt x="3378" y="6018"/>
                  </a:lnTo>
                  <a:lnTo>
                    <a:pt x="3360" y="6030"/>
                  </a:lnTo>
                  <a:lnTo>
                    <a:pt x="3354" y="6024"/>
                  </a:lnTo>
                  <a:lnTo>
                    <a:pt x="3348" y="6012"/>
                  </a:lnTo>
                  <a:lnTo>
                    <a:pt x="3354" y="6000"/>
                  </a:lnTo>
                  <a:lnTo>
                    <a:pt x="3342" y="6006"/>
                  </a:lnTo>
                  <a:lnTo>
                    <a:pt x="3330" y="6018"/>
                  </a:lnTo>
                  <a:lnTo>
                    <a:pt x="3324" y="6036"/>
                  </a:lnTo>
                  <a:lnTo>
                    <a:pt x="3330" y="6042"/>
                  </a:lnTo>
                  <a:lnTo>
                    <a:pt x="3324" y="6054"/>
                  </a:lnTo>
                  <a:lnTo>
                    <a:pt x="3282" y="6084"/>
                  </a:lnTo>
                  <a:lnTo>
                    <a:pt x="3270" y="6090"/>
                  </a:lnTo>
                  <a:lnTo>
                    <a:pt x="3258" y="6090"/>
                  </a:lnTo>
                  <a:lnTo>
                    <a:pt x="3258" y="6072"/>
                  </a:lnTo>
                  <a:lnTo>
                    <a:pt x="3252" y="6060"/>
                  </a:lnTo>
                  <a:lnTo>
                    <a:pt x="3240" y="6066"/>
                  </a:lnTo>
                  <a:lnTo>
                    <a:pt x="3234" y="6078"/>
                  </a:lnTo>
                  <a:lnTo>
                    <a:pt x="3222" y="6078"/>
                  </a:lnTo>
                  <a:lnTo>
                    <a:pt x="3192" y="6066"/>
                  </a:lnTo>
                  <a:lnTo>
                    <a:pt x="3186" y="6054"/>
                  </a:lnTo>
                  <a:lnTo>
                    <a:pt x="3168" y="6054"/>
                  </a:lnTo>
                  <a:lnTo>
                    <a:pt x="3180" y="6072"/>
                  </a:lnTo>
                  <a:lnTo>
                    <a:pt x="3192" y="6078"/>
                  </a:lnTo>
                  <a:lnTo>
                    <a:pt x="3204" y="6096"/>
                  </a:lnTo>
                  <a:lnTo>
                    <a:pt x="3204" y="6114"/>
                  </a:lnTo>
                  <a:lnTo>
                    <a:pt x="3186" y="6126"/>
                  </a:lnTo>
                  <a:lnTo>
                    <a:pt x="3174" y="6126"/>
                  </a:lnTo>
                  <a:lnTo>
                    <a:pt x="3138" y="6144"/>
                  </a:lnTo>
                  <a:lnTo>
                    <a:pt x="3114" y="6168"/>
                  </a:lnTo>
                  <a:lnTo>
                    <a:pt x="3096" y="6168"/>
                  </a:lnTo>
                  <a:lnTo>
                    <a:pt x="3078" y="6162"/>
                  </a:lnTo>
                  <a:lnTo>
                    <a:pt x="3078" y="6150"/>
                  </a:lnTo>
                  <a:lnTo>
                    <a:pt x="3084" y="6138"/>
                  </a:lnTo>
                  <a:lnTo>
                    <a:pt x="3078" y="6132"/>
                  </a:lnTo>
                  <a:lnTo>
                    <a:pt x="3066" y="6132"/>
                  </a:lnTo>
                  <a:lnTo>
                    <a:pt x="3060" y="6144"/>
                  </a:lnTo>
                  <a:lnTo>
                    <a:pt x="3060" y="6156"/>
                  </a:lnTo>
                  <a:lnTo>
                    <a:pt x="3054" y="6174"/>
                  </a:lnTo>
                  <a:lnTo>
                    <a:pt x="3036" y="6174"/>
                  </a:lnTo>
                  <a:lnTo>
                    <a:pt x="3018" y="6180"/>
                  </a:lnTo>
                  <a:lnTo>
                    <a:pt x="2994" y="6174"/>
                  </a:lnTo>
                  <a:lnTo>
                    <a:pt x="2982" y="6150"/>
                  </a:lnTo>
                  <a:lnTo>
                    <a:pt x="2982" y="6138"/>
                  </a:lnTo>
                  <a:lnTo>
                    <a:pt x="2994" y="6120"/>
                  </a:lnTo>
                  <a:lnTo>
                    <a:pt x="2982" y="6102"/>
                  </a:lnTo>
                  <a:lnTo>
                    <a:pt x="2976" y="6102"/>
                  </a:lnTo>
                  <a:lnTo>
                    <a:pt x="2970" y="6132"/>
                  </a:lnTo>
                  <a:lnTo>
                    <a:pt x="2964" y="6150"/>
                  </a:lnTo>
                  <a:lnTo>
                    <a:pt x="2964" y="6168"/>
                  </a:lnTo>
                  <a:lnTo>
                    <a:pt x="2958" y="6186"/>
                  </a:lnTo>
                  <a:lnTo>
                    <a:pt x="2946" y="6180"/>
                  </a:lnTo>
                  <a:lnTo>
                    <a:pt x="2910" y="6138"/>
                  </a:lnTo>
                  <a:lnTo>
                    <a:pt x="2910" y="6120"/>
                  </a:lnTo>
                  <a:lnTo>
                    <a:pt x="2922" y="6096"/>
                  </a:lnTo>
                  <a:lnTo>
                    <a:pt x="2940" y="6078"/>
                  </a:lnTo>
                  <a:lnTo>
                    <a:pt x="2958" y="6066"/>
                  </a:lnTo>
                  <a:lnTo>
                    <a:pt x="2946" y="6060"/>
                  </a:lnTo>
                  <a:lnTo>
                    <a:pt x="2922" y="6054"/>
                  </a:lnTo>
                  <a:lnTo>
                    <a:pt x="2910" y="6036"/>
                  </a:lnTo>
                  <a:lnTo>
                    <a:pt x="2910" y="6030"/>
                  </a:lnTo>
                  <a:lnTo>
                    <a:pt x="2898" y="6024"/>
                  </a:lnTo>
                  <a:lnTo>
                    <a:pt x="2886" y="6030"/>
                  </a:lnTo>
                  <a:lnTo>
                    <a:pt x="2874" y="6042"/>
                  </a:lnTo>
                  <a:lnTo>
                    <a:pt x="2880" y="6054"/>
                  </a:lnTo>
                  <a:lnTo>
                    <a:pt x="2898" y="6072"/>
                  </a:lnTo>
                  <a:lnTo>
                    <a:pt x="2892" y="6090"/>
                  </a:lnTo>
                  <a:lnTo>
                    <a:pt x="2880" y="6108"/>
                  </a:lnTo>
                  <a:lnTo>
                    <a:pt x="2874" y="6126"/>
                  </a:lnTo>
                  <a:lnTo>
                    <a:pt x="2856" y="6144"/>
                  </a:lnTo>
                  <a:lnTo>
                    <a:pt x="2838" y="6144"/>
                  </a:lnTo>
                  <a:lnTo>
                    <a:pt x="2832" y="6120"/>
                  </a:lnTo>
                  <a:lnTo>
                    <a:pt x="2826" y="6114"/>
                  </a:lnTo>
                  <a:lnTo>
                    <a:pt x="2808" y="6132"/>
                  </a:lnTo>
                  <a:lnTo>
                    <a:pt x="2814" y="6150"/>
                  </a:lnTo>
                  <a:lnTo>
                    <a:pt x="2832" y="6174"/>
                  </a:lnTo>
                  <a:lnTo>
                    <a:pt x="2844" y="6192"/>
                  </a:lnTo>
                  <a:lnTo>
                    <a:pt x="2844" y="6204"/>
                  </a:lnTo>
                  <a:lnTo>
                    <a:pt x="2832" y="6210"/>
                  </a:lnTo>
                  <a:lnTo>
                    <a:pt x="2826" y="6222"/>
                  </a:lnTo>
                  <a:lnTo>
                    <a:pt x="2808" y="6234"/>
                  </a:lnTo>
                  <a:lnTo>
                    <a:pt x="2784" y="6234"/>
                  </a:lnTo>
                  <a:lnTo>
                    <a:pt x="2778" y="6222"/>
                  </a:lnTo>
                  <a:lnTo>
                    <a:pt x="2766" y="6228"/>
                  </a:lnTo>
                  <a:lnTo>
                    <a:pt x="2748" y="6246"/>
                  </a:lnTo>
                  <a:lnTo>
                    <a:pt x="2724" y="6252"/>
                  </a:lnTo>
                  <a:lnTo>
                    <a:pt x="2718" y="6246"/>
                  </a:lnTo>
                  <a:lnTo>
                    <a:pt x="2706" y="6222"/>
                  </a:lnTo>
                  <a:lnTo>
                    <a:pt x="2700" y="6204"/>
                  </a:lnTo>
                  <a:lnTo>
                    <a:pt x="2688" y="6204"/>
                  </a:lnTo>
                  <a:lnTo>
                    <a:pt x="2688" y="6228"/>
                  </a:lnTo>
                  <a:lnTo>
                    <a:pt x="2670" y="6246"/>
                  </a:lnTo>
                  <a:lnTo>
                    <a:pt x="2652" y="6240"/>
                  </a:lnTo>
                  <a:lnTo>
                    <a:pt x="2646" y="6222"/>
                  </a:lnTo>
                  <a:lnTo>
                    <a:pt x="2634" y="6210"/>
                  </a:lnTo>
                  <a:lnTo>
                    <a:pt x="2622" y="6210"/>
                  </a:lnTo>
                  <a:lnTo>
                    <a:pt x="2616" y="6222"/>
                  </a:lnTo>
                  <a:lnTo>
                    <a:pt x="2598" y="6222"/>
                  </a:lnTo>
                  <a:lnTo>
                    <a:pt x="2586" y="6234"/>
                  </a:lnTo>
                  <a:lnTo>
                    <a:pt x="2592" y="6240"/>
                  </a:lnTo>
                  <a:lnTo>
                    <a:pt x="2598" y="6258"/>
                  </a:lnTo>
                  <a:lnTo>
                    <a:pt x="2598" y="6294"/>
                  </a:lnTo>
                  <a:lnTo>
                    <a:pt x="2586" y="6324"/>
                  </a:lnTo>
                  <a:lnTo>
                    <a:pt x="2556" y="6354"/>
                  </a:lnTo>
                  <a:lnTo>
                    <a:pt x="2538" y="6354"/>
                  </a:lnTo>
                  <a:lnTo>
                    <a:pt x="2526" y="6348"/>
                  </a:lnTo>
                  <a:lnTo>
                    <a:pt x="2514" y="6318"/>
                  </a:lnTo>
                  <a:lnTo>
                    <a:pt x="2502" y="6306"/>
                  </a:lnTo>
                  <a:lnTo>
                    <a:pt x="2490" y="6318"/>
                  </a:lnTo>
                  <a:lnTo>
                    <a:pt x="2484" y="6330"/>
                  </a:lnTo>
                  <a:lnTo>
                    <a:pt x="2460" y="6318"/>
                  </a:lnTo>
                  <a:lnTo>
                    <a:pt x="2454" y="6306"/>
                  </a:lnTo>
                  <a:lnTo>
                    <a:pt x="2442" y="6300"/>
                  </a:lnTo>
                  <a:lnTo>
                    <a:pt x="2442" y="6318"/>
                  </a:lnTo>
                  <a:lnTo>
                    <a:pt x="2448" y="6342"/>
                  </a:lnTo>
                  <a:lnTo>
                    <a:pt x="2436" y="6354"/>
                  </a:lnTo>
                  <a:lnTo>
                    <a:pt x="2436" y="6366"/>
                  </a:lnTo>
                  <a:lnTo>
                    <a:pt x="2442" y="6390"/>
                  </a:lnTo>
                  <a:lnTo>
                    <a:pt x="2460" y="6402"/>
                  </a:lnTo>
                  <a:lnTo>
                    <a:pt x="2472" y="6426"/>
                  </a:lnTo>
                  <a:lnTo>
                    <a:pt x="2478" y="6468"/>
                  </a:lnTo>
                  <a:lnTo>
                    <a:pt x="2472" y="6492"/>
                  </a:lnTo>
                  <a:lnTo>
                    <a:pt x="2448" y="6480"/>
                  </a:lnTo>
                  <a:lnTo>
                    <a:pt x="2436" y="6480"/>
                  </a:lnTo>
                  <a:lnTo>
                    <a:pt x="2430" y="6492"/>
                  </a:lnTo>
                  <a:lnTo>
                    <a:pt x="2406" y="6492"/>
                  </a:lnTo>
                  <a:lnTo>
                    <a:pt x="2376" y="6486"/>
                  </a:lnTo>
                  <a:lnTo>
                    <a:pt x="2352" y="6492"/>
                  </a:lnTo>
                  <a:lnTo>
                    <a:pt x="2340" y="6504"/>
                  </a:lnTo>
                  <a:lnTo>
                    <a:pt x="2346" y="6510"/>
                  </a:lnTo>
                  <a:lnTo>
                    <a:pt x="2376" y="6528"/>
                  </a:lnTo>
                  <a:lnTo>
                    <a:pt x="2400" y="6534"/>
                  </a:lnTo>
                  <a:lnTo>
                    <a:pt x="2418" y="6546"/>
                  </a:lnTo>
                  <a:lnTo>
                    <a:pt x="2430" y="6552"/>
                  </a:lnTo>
                  <a:lnTo>
                    <a:pt x="2436" y="6546"/>
                  </a:lnTo>
                  <a:lnTo>
                    <a:pt x="2454" y="6552"/>
                  </a:lnTo>
                  <a:lnTo>
                    <a:pt x="2454" y="6564"/>
                  </a:lnTo>
                  <a:lnTo>
                    <a:pt x="2448" y="6582"/>
                  </a:lnTo>
                  <a:lnTo>
                    <a:pt x="2430" y="6582"/>
                  </a:lnTo>
                  <a:lnTo>
                    <a:pt x="2418" y="6588"/>
                  </a:lnTo>
                  <a:lnTo>
                    <a:pt x="2418" y="6594"/>
                  </a:lnTo>
                  <a:lnTo>
                    <a:pt x="2430" y="6600"/>
                  </a:lnTo>
                  <a:lnTo>
                    <a:pt x="2436" y="6612"/>
                  </a:lnTo>
                  <a:lnTo>
                    <a:pt x="2436" y="6648"/>
                  </a:lnTo>
                  <a:lnTo>
                    <a:pt x="2430" y="6660"/>
                  </a:lnTo>
                  <a:lnTo>
                    <a:pt x="2418" y="6666"/>
                  </a:lnTo>
                  <a:lnTo>
                    <a:pt x="2400" y="6660"/>
                  </a:lnTo>
                  <a:lnTo>
                    <a:pt x="2376" y="6630"/>
                  </a:lnTo>
                  <a:lnTo>
                    <a:pt x="2364" y="6630"/>
                  </a:lnTo>
                  <a:lnTo>
                    <a:pt x="2352" y="6624"/>
                  </a:lnTo>
                  <a:lnTo>
                    <a:pt x="2334" y="6612"/>
                  </a:lnTo>
                  <a:lnTo>
                    <a:pt x="2316" y="6606"/>
                  </a:lnTo>
                  <a:lnTo>
                    <a:pt x="2304" y="6630"/>
                  </a:lnTo>
                  <a:lnTo>
                    <a:pt x="2328" y="6636"/>
                  </a:lnTo>
                  <a:lnTo>
                    <a:pt x="2340" y="6636"/>
                  </a:lnTo>
                  <a:lnTo>
                    <a:pt x="2370" y="6654"/>
                  </a:lnTo>
                  <a:lnTo>
                    <a:pt x="2394" y="6666"/>
                  </a:lnTo>
                  <a:lnTo>
                    <a:pt x="2412" y="6672"/>
                  </a:lnTo>
                  <a:lnTo>
                    <a:pt x="2418" y="6678"/>
                  </a:lnTo>
                  <a:lnTo>
                    <a:pt x="2412" y="6702"/>
                  </a:lnTo>
                  <a:lnTo>
                    <a:pt x="2388" y="6708"/>
                  </a:lnTo>
                  <a:lnTo>
                    <a:pt x="2370" y="6708"/>
                  </a:lnTo>
                  <a:lnTo>
                    <a:pt x="2358" y="6714"/>
                  </a:lnTo>
                  <a:lnTo>
                    <a:pt x="2340" y="6714"/>
                  </a:lnTo>
                  <a:lnTo>
                    <a:pt x="2304" y="6690"/>
                  </a:lnTo>
                  <a:lnTo>
                    <a:pt x="2298" y="6672"/>
                  </a:lnTo>
                  <a:lnTo>
                    <a:pt x="2280" y="6672"/>
                  </a:lnTo>
                  <a:lnTo>
                    <a:pt x="2274" y="6684"/>
                  </a:lnTo>
                  <a:lnTo>
                    <a:pt x="2262" y="6696"/>
                  </a:lnTo>
                  <a:lnTo>
                    <a:pt x="2262" y="6714"/>
                  </a:lnTo>
                  <a:lnTo>
                    <a:pt x="2280" y="6732"/>
                  </a:lnTo>
                  <a:lnTo>
                    <a:pt x="2310" y="6744"/>
                  </a:lnTo>
                  <a:lnTo>
                    <a:pt x="2316" y="6756"/>
                  </a:lnTo>
                  <a:lnTo>
                    <a:pt x="2316" y="6768"/>
                  </a:lnTo>
                  <a:lnTo>
                    <a:pt x="2310" y="6780"/>
                  </a:lnTo>
                  <a:lnTo>
                    <a:pt x="2292" y="6762"/>
                  </a:lnTo>
                  <a:lnTo>
                    <a:pt x="2274" y="6756"/>
                  </a:lnTo>
                  <a:lnTo>
                    <a:pt x="2244" y="6744"/>
                  </a:lnTo>
                  <a:lnTo>
                    <a:pt x="2232" y="6726"/>
                  </a:lnTo>
                  <a:lnTo>
                    <a:pt x="2226" y="6726"/>
                  </a:lnTo>
                  <a:lnTo>
                    <a:pt x="2232" y="6750"/>
                  </a:lnTo>
                  <a:lnTo>
                    <a:pt x="2250" y="6762"/>
                  </a:lnTo>
                  <a:lnTo>
                    <a:pt x="2280" y="6780"/>
                  </a:lnTo>
                  <a:lnTo>
                    <a:pt x="2286" y="6786"/>
                  </a:lnTo>
                  <a:lnTo>
                    <a:pt x="2286" y="6798"/>
                  </a:lnTo>
                  <a:lnTo>
                    <a:pt x="2274" y="6804"/>
                  </a:lnTo>
                  <a:lnTo>
                    <a:pt x="2244" y="6804"/>
                  </a:lnTo>
                  <a:lnTo>
                    <a:pt x="2226" y="6786"/>
                  </a:lnTo>
                  <a:lnTo>
                    <a:pt x="2226" y="6768"/>
                  </a:lnTo>
                  <a:lnTo>
                    <a:pt x="2208" y="6756"/>
                  </a:lnTo>
                  <a:lnTo>
                    <a:pt x="2202" y="6756"/>
                  </a:lnTo>
                  <a:lnTo>
                    <a:pt x="2190" y="6768"/>
                  </a:lnTo>
                  <a:lnTo>
                    <a:pt x="2190" y="6780"/>
                  </a:lnTo>
                  <a:lnTo>
                    <a:pt x="2202" y="6798"/>
                  </a:lnTo>
                  <a:lnTo>
                    <a:pt x="2208" y="6816"/>
                  </a:lnTo>
                  <a:lnTo>
                    <a:pt x="2202" y="6816"/>
                  </a:lnTo>
                  <a:lnTo>
                    <a:pt x="2214" y="6828"/>
                  </a:lnTo>
                  <a:lnTo>
                    <a:pt x="2256" y="6828"/>
                  </a:lnTo>
                  <a:lnTo>
                    <a:pt x="2274" y="6834"/>
                  </a:lnTo>
                  <a:lnTo>
                    <a:pt x="2280" y="6846"/>
                  </a:lnTo>
                  <a:lnTo>
                    <a:pt x="2250" y="6876"/>
                  </a:lnTo>
                  <a:lnTo>
                    <a:pt x="2232" y="6882"/>
                  </a:lnTo>
                  <a:lnTo>
                    <a:pt x="2220" y="6870"/>
                  </a:lnTo>
                  <a:lnTo>
                    <a:pt x="2202" y="6870"/>
                  </a:lnTo>
                  <a:lnTo>
                    <a:pt x="2172" y="6858"/>
                  </a:lnTo>
                  <a:lnTo>
                    <a:pt x="2172" y="6840"/>
                  </a:lnTo>
                  <a:lnTo>
                    <a:pt x="2160" y="6834"/>
                  </a:lnTo>
                  <a:lnTo>
                    <a:pt x="2148" y="6834"/>
                  </a:lnTo>
                  <a:lnTo>
                    <a:pt x="2148" y="6852"/>
                  </a:lnTo>
                  <a:lnTo>
                    <a:pt x="2142" y="6870"/>
                  </a:lnTo>
                  <a:lnTo>
                    <a:pt x="2130" y="6888"/>
                  </a:lnTo>
                  <a:lnTo>
                    <a:pt x="2106" y="6882"/>
                  </a:lnTo>
                  <a:lnTo>
                    <a:pt x="2094" y="6876"/>
                  </a:lnTo>
                  <a:lnTo>
                    <a:pt x="2076" y="6864"/>
                  </a:lnTo>
                  <a:lnTo>
                    <a:pt x="2064" y="6864"/>
                  </a:lnTo>
                  <a:lnTo>
                    <a:pt x="2064" y="6882"/>
                  </a:lnTo>
                  <a:lnTo>
                    <a:pt x="2076" y="6888"/>
                  </a:lnTo>
                  <a:lnTo>
                    <a:pt x="2118" y="6906"/>
                  </a:lnTo>
                  <a:lnTo>
                    <a:pt x="2154" y="6918"/>
                  </a:lnTo>
                  <a:lnTo>
                    <a:pt x="2166" y="6936"/>
                  </a:lnTo>
                  <a:lnTo>
                    <a:pt x="2178" y="6972"/>
                  </a:lnTo>
                  <a:lnTo>
                    <a:pt x="2148" y="6972"/>
                  </a:lnTo>
                  <a:lnTo>
                    <a:pt x="2130" y="6960"/>
                  </a:lnTo>
                  <a:lnTo>
                    <a:pt x="2094" y="6930"/>
                  </a:lnTo>
                  <a:lnTo>
                    <a:pt x="2076" y="6924"/>
                  </a:lnTo>
                  <a:lnTo>
                    <a:pt x="2058" y="6924"/>
                  </a:lnTo>
                  <a:lnTo>
                    <a:pt x="2058" y="6936"/>
                  </a:lnTo>
                  <a:lnTo>
                    <a:pt x="2076" y="6948"/>
                  </a:lnTo>
                  <a:lnTo>
                    <a:pt x="2100" y="6954"/>
                  </a:lnTo>
                  <a:lnTo>
                    <a:pt x="2136" y="6978"/>
                  </a:lnTo>
                  <a:lnTo>
                    <a:pt x="2154" y="7002"/>
                  </a:lnTo>
                  <a:lnTo>
                    <a:pt x="2148" y="7014"/>
                  </a:lnTo>
                  <a:lnTo>
                    <a:pt x="2142" y="7038"/>
                  </a:lnTo>
                  <a:lnTo>
                    <a:pt x="2148" y="7050"/>
                  </a:lnTo>
                  <a:lnTo>
                    <a:pt x="2148" y="7062"/>
                  </a:lnTo>
                  <a:lnTo>
                    <a:pt x="2136" y="7074"/>
                  </a:lnTo>
                  <a:lnTo>
                    <a:pt x="2130" y="7086"/>
                  </a:lnTo>
                  <a:lnTo>
                    <a:pt x="2124" y="7104"/>
                  </a:lnTo>
                  <a:lnTo>
                    <a:pt x="2106" y="7104"/>
                  </a:lnTo>
                  <a:lnTo>
                    <a:pt x="2070" y="7092"/>
                  </a:lnTo>
                  <a:lnTo>
                    <a:pt x="2052" y="7080"/>
                  </a:lnTo>
                  <a:lnTo>
                    <a:pt x="2034" y="7080"/>
                  </a:lnTo>
                  <a:lnTo>
                    <a:pt x="2046" y="7092"/>
                  </a:lnTo>
                  <a:lnTo>
                    <a:pt x="2064" y="7104"/>
                  </a:lnTo>
                  <a:lnTo>
                    <a:pt x="2094" y="7110"/>
                  </a:lnTo>
                  <a:lnTo>
                    <a:pt x="2094" y="7116"/>
                  </a:lnTo>
                  <a:lnTo>
                    <a:pt x="2076" y="7140"/>
                  </a:lnTo>
                  <a:lnTo>
                    <a:pt x="2052" y="7128"/>
                  </a:lnTo>
                  <a:lnTo>
                    <a:pt x="2040" y="7128"/>
                  </a:lnTo>
                  <a:lnTo>
                    <a:pt x="2040" y="7134"/>
                  </a:lnTo>
                  <a:lnTo>
                    <a:pt x="2058" y="7146"/>
                  </a:lnTo>
                  <a:lnTo>
                    <a:pt x="2070" y="7152"/>
                  </a:lnTo>
                  <a:lnTo>
                    <a:pt x="2070" y="7164"/>
                  </a:lnTo>
                  <a:lnTo>
                    <a:pt x="2058" y="7182"/>
                  </a:lnTo>
                  <a:lnTo>
                    <a:pt x="2034" y="7188"/>
                  </a:lnTo>
                  <a:lnTo>
                    <a:pt x="2028" y="7176"/>
                  </a:lnTo>
                  <a:lnTo>
                    <a:pt x="2010" y="7170"/>
                  </a:lnTo>
                  <a:lnTo>
                    <a:pt x="1998" y="7170"/>
                  </a:lnTo>
                  <a:lnTo>
                    <a:pt x="2004" y="7182"/>
                  </a:lnTo>
                  <a:lnTo>
                    <a:pt x="2022" y="7188"/>
                  </a:lnTo>
                  <a:lnTo>
                    <a:pt x="2040" y="7200"/>
                  </a:lnTo>
                  <a:lnTo>
                    <a:pt x="2034" y="7224"/>
                  </a:lnTo>
                  <a:lnTo>
                    <a:pt x="2016" y="7230"/>
                  </a:lnTo>
                  <a:lnTo>
                    <a:pt x="1980" y="7230"/>
                  </a:lnTo>
                  <a:lnTo>
                    <a:pt x="1962" y="7218"/>
                  </a:lnTo>
                  <a:lnTo>
                    <a:pt x="1950" y="7218"/>
                  </a:lnTo>
                  <a:lnTo>
                    <a:pt x="1950" y="7230"/>
                  </a:lnTo>
                  <a:lnTo>
                    <a:pt x="1974" y="7236"/>
                  </a:lnTo>
                  <a:lnTo>
                    <a:pt x="2028" y="7242"/>
                  </a:lnTo>
                  <a:lnTo>
                    <a:pt x="2052" y="7248"/>
                  </a:lnTo>
                  <a:lnTo>
                    <a:pt x="2058" y="7266"/>
                  </a:lnTo>
                  <a:lnTo>
                    <a:pt x="2052" y="7272"/>
                  </a:lnTo>
                  <a:lnTo>
                    <a:pt x="2028" y="7284"/>
                  </a:lnTo>
                  <a:lnTo>
                    <a:pt x="1992" y="7290"/>
                  </a:lnTo>
                  <a:lnTo>
                    <a:pt x="1962" y="7284"/>
                  </a:lnTo>
                  <a:lnTo>
                    <a:pt x="1938" y="7272"/>
                  </a:lnTo>
                  <a:lnTo>
                    <a:pt x="1932" y="7278"/>
                  </a:lnTo>
                  <a:lnTo>
                    <a:pt x="1944" y="7290"/>
                  </a:lnTo>
                  <a:lnTo>
                    <a:pt x="1974" y="7296"/>
                  </a:lnTo>
                  <a:lnTo>
                    <a:pt x="1980" y="7308"/>
                  </a:lnTo>
                  <a:lnTo>
                    <a:pt x="1974" y="7314"/>
                  </a:lnTo>
                  <a:lnTo>
                    <a:pt x="1962" y="7314"/>
                  </a:lnTo>
                  <a:lnTo>
                    <a:pt x="1956" y="7320"/>
                  </a:lnTo>
                  <a:lnTo>
                    <a:pt x="2004" y="7332"/>
                  </a:lnTo>
                  <a:lnTo>
                    <a:pt x="2010" y="7344"/>
                  </a:lnTo>
                  <a:lnTo>
                    <a:pt x="1992" y="7356"/>
                  </a:lnTo>
                  <a:lnTo>
                    <a:pt x="1968" y="7356"/>
                  </a:lnTo>
                  <a:lnTo>
                    <a:pt x="1956" y="7350"/>
                  </a:lnTo>
                  <a:lnTo>
                    <a:pt x="1956" y="7362"/>
                  </a:lnTo>
                  <a:lnTo>
                    <a:pt x="1968" y="7368"/>
                  </a:lnTo>
                  <a:lnTo>
                    <a:pt x="1998" y="7362"/>
                  </a:lnTo>
                  <a:lnTo>
                    <a:pt x="2016" y="7368"/>
                  </a:lnTo>
                  <a:lnTo>
                    <a:pt x="2010" y="7380"/>
                  </a:lnTo>
                  <a:lnTo>
                    <a:pt x="1992" y="7392"/>
                  </a:lnTo>
                  <a:lnTo>
                    <a:pt x="1968" y="7398"/>
                  </a:lnTo>
                  <a:lnTo>
                    <a:pt x="1950" y="7398"/>
                  </a:lnTo>
                  <a:lnTo>
                    <a:pt x="1926" y="7386"/>
                  </a:lnTo>
                  <a:lnTo>
                    <a:pt x="1908" y="7368"/>
                  </a:lnTo>
                  <a:lnTo>
                    <a:pt x="1902" y="7356"/>
                  </a:lnTo>
                  <a:lnTo>
                    <a:pt x="1890" y="7356"/>
                  </a:lnTo>
                  <a:lnTo>
                    <a:pt x="1878" y="7362"/>
                  </a:lnTo>
                  <a:lnTo>
                    <a:pt x="1854" y="7356"/>
                  </a:lnTo>
                  <a:lnTo>
                    <a:pt x="1848" y="7362"/>
                  </a:lnTo>
                  <a:lnTo>
                    <a:pt x="1854" y="7374"/>
                  </a:lnTo>
                  <a:lnTo>
                    <a:pt x="1902" y="7392"/>
                  </a:lnTo>
                  <a:lnTo>
                    <a:pt x="1932" y="7410"/>
                  </a:lnTo>
                  <a:lnTo>
                    <a:pt x="1932" y="7422"/>
                  </a:lnTo>
                  <a:lnTo>
                    <a:pt x="1920" y="7428"/>
                  </a:lnTo>
                  <a:lnTo>
                    <a:pt x="1920" y="7440"/>
                  </a:lnTo>
                  <a:lnTo>
                    <a:pt x="1932" y="7434"/>
                  </a:lnTo>
                  <a:lnTo>
                    <a:pt x="1950" y="7434"/>
                  </a:lnTo>
                  <a:lnTo>
                    <a:pt x="1974" y="7446"/>
                  </a:lnTo>
                  <a:lnTo>
                    <a:pt x="1974" y="7458"/>
                  </a:lnTo>
                  <a:lnTo>
                    <a:pt x="1956" y="7464"/>
                  </a:lnTo>
                  <a:lnTo>
                    <a:pt x="1944" y="7476"/>
                  </a:lnTo>
                  <a:lnTo>
                    <a:pt x="1944" y="7482"/>
                  </a:lnTo>
                  <a:lnTo>
                    <a:pt x="1932" y="7482"/>
                  </a:lnTo>
                  <a:lnTo>
                    <a:pt x="1866" y="7452"/>
                  </a:lnTo>
                  <a:lnTo>
                    <a:pt x="1824" y="7446"/>
                  </a:lnTo>
                  <a:lnTo>
                    <a:pt x="1824" y="7416"/>
                  </a:lnTo>
                  <a:lnTo>
                    <a:pt x="1836" y="7416"/>
                  </a:lnTo>
                  <a:lnTo>
                    <a:pt x="1830" y="7404"/>
                  </a:lnTo>
                  <a:lnTo>
                    <a:pt x="1818" y="7398"/>
                  </a:lnTo>
                  <a:lnTo>
                    <a:pt x="1806" y="7416"/>
                  </a:lnTo>
                  <a:lnTo>
                    <a:pt x="1794" y="7416"/>
                  </a:lnTo>
                  <a:lnTo>
                    <a:pt x="1794" y="7452"/>
                  </a:lnTo>
                  <a:lnTo>
                    <a:pt x="1770" y="7446"/>
                  </a:lnTo>
                  <a:lnTo>
                    <a:pt x="1764" y="7446"/>
                  </a:lnTo>
                  <a:lnTo>
                    <a:pt x="1758" y="7458"/>
                  </a:lnTo>
                  <a:lnTo>
                    <a:pt x="1758" y="7476"/>
                  </a:lnTo>
                  <a:lnTo>
                    <a:pt x="1746" y="7488"/>
                  </a:lnTo>
                  <a:lnTo>
                    <a:pt x="1728" y="7482"/>
                  </a:lnTo>
                  <a:lnTo>
                    <a:pt x="1740" y="7458"/>
                  </a:lnTo>
                  <a:lnTo>
                    <a:pt x="1752" y="7440"/>
                  </a:lnTo>
                  <a:lnTo>
                    <a:pt x="1746" y="7416"/>
                  </a:lnTo>
                  <a:lnTo>
                    <a:pt x="1776" y="7386"/>
                  </a:lnTo>
                  <a:lnTo>
                    <a:pt x="1770" y="7380"/>
                  </a:lnTo>
                  <a:lnTo>
                    <a:pt x="1752" y="7392"/>
                  </a:lnTo>
                  <a:lnTo>
                    <a:pt x="1728" y="7440"/>
                  </a:lnTo>
                  <a:lnTo>
                    <a:pt x="1704" y="7458"/>
                  </a:lnTo>
                  <a:lnTo>
                    <a:pt x="1692" y="7452"/>
                  </a:lnTo>
                  <a:lnTo>
                    <a:pt x="1698" y="7434"/>
                  </a:lnTo>
                  <a:lnTo>
                    <a:pt x="1728" y="7410"/>
                  </a:lnTo>
                  <a:lnTo>
                    <a:pt x="1728" y="7386"/>
                  </a:lnTo>
                  <a:lnTo>
                    <a:pt x="1746" y="7362"/>
                  </a:lnTo>
                  <a:lnTo>
                    <a:pt x="1728" y="7362"/>
                  </a:lnTo>
                  <a:lnTo>
                    <a:pt x="1716" y="7368"/>
                  </a:lnTo>
                  <a:lnTo>
                    <a:pt x="1704" y="7386"/>
                  </a:lnTo>
                  <a:lnTo>
                    <a:pt x="1686" y="7392"/>
                  </a:lnTo>
                  <a:lnTo>
                    <a:pt x="1680" y="7386"/>
                  </a:lnTo>
                  <a:lnTo>
                    <a:pt x="1686" y="7362"/>
                  </a:lnTo>
                  <a:lnTo>
                    <a:pt x="1704" y="7344"/>
                  </a:lnTo>
                  <a:lnTo>
                    <a:pt x="1698" y="7338"/>
                  </a:lnTo>
                  <a:lnTo>
                    <a:pt x="1686" y="7344"/>
                  </a:lnTo>
                  <a:lnTo>
                    <a:pt x="1674" y="7356"/>
                  </a:lnTo>
                  <a:lnTo>
                    <a:pt x="1656" y="7368"/>
                  </a:lnTo>
                  <a:lnTo>
                    <a:pt x="1650" y="7386"/>
                  </a:lnTo>
                  <a:lnTo>
                    <a:pt x="1644" y="7362"/>
                  </a:lnTo>
                  <a:lnTo>
                    <a:pt x="1638" y="7350"/>
                  </a:lnTo>
                  <a:lnTo>
                    <a:pt x="1632" y="7350"/>
                  </a:lnTo>
                  <a:lnTo>
                    <a:pt x="1614" y="7368"/>
                  </a:lnTo>
                  <a:lnTo>
                    <a:pt x="1602" y="7368"/>
                  </a:lnTo>
                  <a:lnTo>
                    <a:pt x="1608" y="7356"/>
                  </a:lnTo>
                  <a:lnTo>
                    <a:pt x="1650" y="7326"/>
                  </a:lnTo>
                  <a:lnTo>
                    <a:pt x="1650" y="7302"/>
                  </a:lnTo>
                  <a:lnTo>
                    <a:pt x="1668" y="7296"/>
                  </a:lnTo>
                  <a:lnTo>
                    <a:pt x="1698" y="7272"/>
                  </a:lnTo>
                  <a:lnTo>
                    <a:pt x="1698" y="7266"/>
                  </a:lnTo>
                  <a:lnTo>
                    <a:pt x="1662" y="7290"/>
                  </a:lnTo>
                  <a:lnTo>
                    <a:pt x="1638" y="7296"/>
                  </a:lnTo>
                  <a:lnTo>
                    <a:pt x="1632" y="7290"/>
                  </a:lnTo>
                  <a:lnTo>
                    <a:pt x="1638" y="7284"/>
                  </a:lnTo>
                  <a:lnTo>
                    <a:pt x="1668" y="7278"/>
                  </a:lnTo>
                  <a:lnTo>
                    <a:pt x="1692" y="7260"/>
                  </a:lnTo>
                  <a:lnTo>
                    <a:pt x="1710" y="7248"/>
                  </a:lnTo>
                  <a:lnTo>
                    <a:pt x="1734" y="7242"/>
                  </a:lnTo>
                  <a:lnTo>
                    <a:pt x="1734" y="7218"/>
                  </a:lnTo>
                  <a:lnTo>
                    <a:pt x="1722" y="7200"/>
                  </a:lnTo>
                  <a:lnTo>
                    <a:pt x="1710" y="7200"/>
                  </a:lnTo>
                  <a:lnTo>
                    <a:pt x="1686" y="7236"/>
                  </a:lnTo>
                  <a:lnTo>
                    <a:pt x="1638" y="7260"/>
                  </a:lnTo>
                  <a:lnTo>
                    <a:pt x="1602" y="7272"/>
                  </a:lnTo>
                  <a:lnTo>
                    <a:pt x="1602" y="7266"/>
                  </a:lnTo>
                  <a:lnTo>
                    <a:pt x="1614" y="7254"/>
                  </a:lnTo>
                  <a:lnTo>
                    <a:pt x="1632" y="7248"/>
                  </a:lnTo>
                  <a:lnTo>
                    <a:pt x="1656" y="7230"/>
                  </a:lnTo>
                  <a:lnTo>
                    <a:pt x="1656" y="7200"/>
                  </a:lnTo>
                  <a:lnTo>
                    <a:pt x="1644" y="7182"/>
                  </a:lnTo>
                  <a:lnTo>
                    <a:pt x="1632" y="7170"/>
                  </a:lnTo>
                  <a:lnTo>
                    <a:pt x="1614" y="7182"/>
                  </a:lnTo>
                  <a:lnTo>
                    <a:pt x="1614" y="7194"/>
                  </a:lnTo>
                  <a:lnTo>
                    <a:pt x="1626" y="7206"/>
                  </a:lnTo>
                  <a:lnTo>
                    <a:pt x="1626" y="7218"/>
                  </a:lnTo>
                  <a:lnTo>
                    <a:pt x="1608" y="7230"/>
                  </a:lnTo>
                  <a:lnTo>
                    <a:pt x="1590" y="7224"/>
                  </a:lnTo>
                  <a:lnTo>
                    <a:pt x="1566" y="7230"/>
                  </a:lnTo>
                  <a:lnTo>
                    <a:pt x="1548" y="7230"/>
                  </a:lnTo>
                  <a:lnTo>
                    <a:pt x="1536" y="7236"/>
                  </a:lnTo>
                  <a:lnTo>
                    <a:pt x="1524" y="7260"/>
                  </a:lnTo>
                  <a:lnTo>
                    <a:pt x="1506" y="7266"/>
                  </a:lnTo>
                  <a:lnTo>
                    <a:pt x="1488" y="7260"/>
                  </a:lnTo>
                  <a:lnTo>
                    <a:pt x="1476" y="7248"/>
                  </a:lnTo>
                  <a:lnTo>
                    <a:pt x="1452" y="7254"/>
                  </a:lnTo>
                  <a:lnTo>
                    <a:pt x="1434" y="7266"/>
                  </a:lnTo>
                  <a:lnTo>
                    <a:pt x="1416" y="7260"/>
                  </a:lnTo>
                  <a:lnTo>
                    <a:pt x="1404" y="7266"/>
                  </a:lnTo>
                  <a:lnTo>
                    <a:pt x="1404" y="7278"/>
                  </a:lnTo>
                  <a:lnTo>
                    <a:pt x="1410" y="7290"/>
                  </a:lnTo>
                  <a:lnTo>
                    <a:pt x="1398" y="7296"/>
                  </a:lnTo>
                  <a:lnTo>
                    <a:pt x="1356" y="7284"/>
                  </a:lnTo>
                  <a:lnTo>
                    <a:pt x="1350" y="7272"/>
                  </a:lnTo>
                  <a:lnTo>
                    <a:pt x="1362" y="7254"/>
                  </a:lnTo>
                  <a:lnTo>
                    <a:pt x="1386" y="7248"/>
                  </a:lnTo>
                  <a:lnTo>
                    <a:pt x="1404" y="7236"/>
                  </a:lnTo>
                  <a:lnTo>
                    <a:pt x="1398" y="7230"/>
                  </a:lnTo>
                  <a:lnTo>
                    <a:pt x="1374" y="7218"/>
                  </a:lnTo>
                  <a:lnTo>
                    <a:pt x="1374" y="7194"/>
                  </a:lnTo>
                  <a:lnTo>
                    <a:pt x="1350" y="7176"/>
                  </a:lnTo>
                  <a:lnTo>
                    <a:pt x="1344" y="7164"/>
                  </a:lnTo>
                  <a:lnTo>
                    <a:pt x="1332" y="7170"/>
                  </a:lnTo>
                  <a:lnTo>
                    <a:pt x="1290" y="7200"/>
                  </a:lnTo>
                  <a:lnTo>
                    <a:pt x="1272" y="7188"/>
                  </a:lnTo>
                  <a:lnTo>
                    <a:pt x="1266" y="7170"/>
                  </a:lnTo>
                  <a:lnTo>
                    <a:pt x="1290" y="7152"/>
                  </a:lnTo>
                  <a:lnTo>
                    <a:pt x="1278" y="7140"/>
                  </a:lnTo>
                  <a:lnTo>
                    <a:pt x="1260" y="7140"/>
                  </a:lnTo>
                  <a:lnTo>
                    <a:pt x="1260" y="7128"/>
                  </a:lnTo>
                  <a:lnTo>
                    <a:pt x="1290" y="7116"/>
                  </a:lnTo>
                  <a:lnTo>
                    <a:pt x="1314" y="7116"/>
                  </a:lnTo>
                  <a:lnTo>
                    <a:pt x="1320" y="7104"/>
                  </a:lnTo>
                  <a:lnTo>
                    <a:pt x="1314" y="7092"/>
                  </a:lnTo>
                  <a:lnTo>
                    <a:pt x="1296" y="7092"/>
                  </a:lnTo>
                  <a:lnTo>
                    <a:pt x="1266" y="7098"/>
                  </a:lnTo>
                  <a:lnTo>
                    <a:pt x="1248" y="7110"/>
                  </a:lnTo>
                  <a:lnTo>
                    <a:pt x="1212" y="7122"/>
                  </a:lnTo>
                  <a:lnTo>
                    <a:pt x="1194" y="7110"/>
                  </a:lnTo>
                  <a:lnTo>
                    <a:pt x="1194" y="7098"/>
                  </a:lnTo>
                  <a:lnTo>
                    <a:pt x="1218" y="7092"/>
                  </a:lnTo>
                  <a:lnTo>
                    <a:pt x="1236" y="7080"/>
                  </a:lnTo>
                  <a:lnTo>
                    <a:pt x="1230" y="7056"/>
                  </a:lnTo>
                  <a:lnTo>
                    <a:pt x="1266" y="7044"/>
                  </a:lnTo>
                  <a:lnTo>
                    <a:pt x="1278" y="7032"/>
                  </a:lnTo>
                  <a:lnTo>
                    <a:pt x="1272" y="7026"/>
                  </a:lnTo>
                  <a:lnTo>
                    <a:pt x="1242" y="7020"/>
                  </a:lnTo>
                  <a:lnTo>
                    <a:pt x="1224" y="7032"/>
                  </a:lnTo>
                  <a:lnTo>
                    <a:pt x="1206" y="7038"/>
                  </a:lnTo>
                  <a:lnTo>
                    <a:pt x="1188" y="7026"/>
                  </a:lnTo>
                  <a:lnTo>
                    <a:pt x="1200" y="7014"/>
                  </a:lnTo>
                  <a:lnTo>
                    <a:pt x="1218" y="7008"/>
                  </a:lnTo>
                  <a:lnTo>
                    <a:pt x="1236" y="7008"/>
                  </a:lnTo>
                  <a:lnTo>
                    <a:pt x="1248" y="6996"/>
                  </a:lnTo>
                  <a:lnTo>
                    <a:pt x="1272" y="6984"/>
                  </a:lnTo>
                  <a:lnTo>
                    <a:pt x="1266" y="6972"/>
                  </a:lnTo>
                  <a:lnTo>
                    <a:pt x="1278" y="6960"/>
                  </a:lnTo>
                  <a:lnTo>
                    <a:pt x="1266" y="6948"/>
                  </a:lnTo>
                  <a:lnTo>
                    <a:pt x="1230" y="6960"/>
                  </a:lnTo>
                  <a:lnTo>
                    <a:pt x="1224" y="6972"/>
                  </a:lnTo>
                  <a:lnTo>
                    <a:pt x="1212" y="6984"/>
                  </a:lnTo>
                  <a:lnTo>
                    <a:pt x="1182" y="6990"/>
                  </a:lnTo>
                  <a:lnTo>
                    <a:pt x="1194" y="6978"/>
                  </a:lnTo>
                  <a:lnTo>
                    <a:pt x="1212" y="6966"/>
                  </a:lnTo>
                  <a:lnTo>
                    <a:pt x="1218" y="6948"/>
                  </a:lnTo>
                  <a:lnTo>
                    <a:pt x="1206" y="6936"/>
                  </a:lnTo>
                  <a:lnTo>
                    <a:pt x="1218" y="6930"/>
                  </a:lnTo>
                  <a:lnTo>
                    <a:pt x="1218" y="6918"/>
                  </a:lnTo>
                  <a:lnTo>
                    <a:pt x="1206" y="6912"/>
                  </a:lnTo>
                  <a:lnTo>
                    <a:pt x="1182" y="6906"/>
                  </a:lnTo>
                  <a:lnTo>
                    <a:pt x="1182" y="6900"/>
                  </a:lnTo>
                  <a:lnTo>
                    <a:pt x="1194" y="6894"/>
                  </a:lnTo>
                  <a:lnTo>
                    <a:pt x="1188" y="6876"/>
                  </a:lnTo>
                  <a:lnTo>
                    <a:pt x="1170" y="6870"/>
                  </a:lnTo>
                  <a:lnTo>
                    <a:pt x="1164" y="6876"/>
                  </a:lnTo>
                  <a:lnTo>
                    <a:pt x="1140" y="6882"/>
                  </a:lnTo>
                  <a:lnTo>
                    <a:pt x="1134" y="6870"/>
                  </a:lnTo>
                  <a:lnTo>
                    <a:pt x="1152" y="6852"/>
                  </a:lnTo>
                  <a:lnTo>
                    <a:pt x="1164" y="6834"/>
                  </a:lnTo>
                  <a:lnTo>
                    <a:pt x="1176" y="6834"/>
                  </a:lnTo>
                  <a:lnTo>
                    <a:pt x="1200" y="6804"/>
                  </a:lnTo>
                  <a:lnTo>
                    <a:pt x="1188" y="6786"/>
                  </a:lnTo>
                  <a:lnTo>
                    <a:pt x="1200" y="6762"/>
                  </a:lnTo>
                  <a:lnTo>
                    <a:pt x="1194" y="6756"/>
                  </a:lnTo>
                  <a:lnTo>
                    <a:pt x="1182" y="6756"/>
                  </a:lnTo>
                  <a:lnTo>
                    <a:pt x="1176" y="6768"/>
                  </a:lnTo>
                  <a:lnTo>
                    <a:pt x="1164" y="6750"/>
                  </a:lnTo>
                  <a:lnTo>
                    <a:pt x="1146" y="6750"/>
                  </a:lnTo>
                  <a:lnTo>
                    <a:pt x="1140" y="6762"/>
                  </a:lnTo>
                  <a:lnTo>
                    <a:pt x="1128" y="6762"/>
                  </a:lnTo>
                  <a:lnTo>
                    <a:pt x="1116" y="6732"/>
                  </a:lnTo>
                  <a:lnTo>
                    <a:pt x="1116" y="6720"/>
                  </a:lnTo>
                  <a:lnTo>
                    <a:pt x="1158" y="6708"/>
                  </a:lnTo>
                  <a:lnTo>
                    <a:pt x="1164" y="6696"/>
                  </a:lnTo>
                  <a:lnTo>
                    <a:pt x="1140" y="6684"/>
                  </a:lnTo>
                  <a:lnTo>
                    <a:pt x="1116" y="6684"/>
                  </a:lnTo>
                  <a:lnTo>
                    <a:pt x="1092" y="6696"/>
                  </a:lnTo>
                  <a:lnTo>
                    <a:pt x="1080" y="6696"/>
                  </a:lnTo>
                  <a:lnTo>
                    <a:pt x="1068" y="6684"/>
                  </a:lnTo>
                  <a:lnTo>
                    <a:pt x="1074" y="6672"/>
                  </a:lnTo>
                  <a:lnTo>
                    <a:pt x="1098" y="6666"/>
                  </a:lnTo>
                  <a:lnTo>
                    <a:pt x="1122" y="6672"/>
                  </a:lnTo>
                  <a:lnTo>
                    <a:pt x="1158" y="6666"/>
                  </a:lnTo>
                  <a:lnTo>
                    <a:pt x="1170" y="6654"/>
                  </a:lnTo>
                  <a:lnTo>
                    <a:pt x="1146" y="6642"/>
                  </a:lnTo>
                  <a:lnTo>
                    <a:pt x="1110" y="6648"/>
                  </a:lnTo>
                  <a:lnTo>
                    <a:pt x="1098" y="6654"/>
                  </a:lnTo>
                  <a:lnTo>
                    <a:pt x="1080" y="6648"/>
                  </a:lnTo>
                  <a:lnTo>
                    <a:pt x="1062" y="6636"/>
                  </a:lnTo>
                  <a:lnTo>
                    <a:pt x="1092" y="6618"/>
                  </a:lnTo>
                  <a:lnTo>
                    <a:pt x="1128" y="6618"/>
                  </a:lnTo>
                  <a:lnTo>
                    <a:pt x="1140" y="6612"/>
                  </a:lnTo>
                  <a:lnTo>
                    <a:pt x="1128" y="6606"/>
                  </a:lnTo>
                  <a:lnTo>
                    <a:pt x="1110" y="6606"/>
                  </a:lnTo>
                  <a:lnTo>
                    <a:pt x="1092" y="6594"/>
                  </a:lnTo>
                  <a:lnTo>
                    <a:pt x="1104" y="6588"/>
                  </a:lnTo>
                  <a:lnTo>
                    <a:pt x="1128" y="6594"/>
                  </a:lnTo>
                  <a:lnTo>
                    <a:pt x="1140" y="6600"/>
                  </a:lnTo>
                  <a:lnTo>
                    <a:pt x="1170" y="6588"/>
                  </a:lnTo>
                  <a:lnTo>
                    <a:pt x="1188" y="6576"/>
                  </a:lnTo>
                  <a:lnTo>
                    <a:pt x="1182" y="6570"/>
                  </a:lnTo>
                  <a:lnTo>
                    <a:pt x="1146" y="6582"/>
                  </a:lnTo>
                  <a:lnTo>
                    <a:pt x="1128" y="6576"/>
                  </a:lnTo>
                  <a:lnTo>
                    <a:pt x="1116" y="6570"/>
                  </a:lnTo>
                  <a:lnTo>
                    <a:pt x="1092" y="6576"/>
                  </a:lnTo>
                  <a:lnTo>
                    <a:pt x="1086" y="6588"/>
                  </a:lnTo>
                  <a:lnTo>
                    <a:pt x="1068" y="6600"/>
                  </a:lnTo>
                  <a:lnTo>
                    <a:pt x="1044" y="6588"/>
                  </a:lnTo>
                  <a:lnTo>
                    <a:pt x="1044" y="6570"/>
                  </a:lnTo>
                  <a:lnTo>
                    <a:pt x="1056" y="6552"/>
                  </a:lnTo>
                  <a:lnTo>
                    <a:pt x="1086" y="6546"/>
                  </a:lnTo>
                  <a:lnTo>
                    <a:pt x="1110" y="6534"/>
                  </a:lnTo>
                  <a:lnTo>
                    <a:pt x="1104" y="6528"/>
                  </a:lnTo>
                  <a:lnTo>
                    <a:pt x="1074" y="6534"/>
                  </a:lnTo>
                  <a:lnTo>
                    <a:pt x="1050" y="6528"/>
                  </a:lnTo>
                  <a:lnTo>
                    <a:pt x="1044" y="6510"/>
                  </a:lnTo>
                  <a:lnTo>
                    <a:pt x="1050" y="6492"/>
                  </a:lnTo>
                  <a:lnTo>
                    <a:pt x="1080" y="6486"/>
                  </a:lnTo>
                  <a:lnTo>
                    <a:pt x="1134" y="6486"/>
                  </a:lnTo>
                  <a:lnTo>
                    <a:pt x="1170" y="6480"/>
                  </a:lnTo>
                  <a:lnTo>
                    <a:pt x="1206" y="6480"/>
                  </a:lnTo>
                  <a:lnTo>
                    <a:pt x="1230" y="6462"/>
                  </a:lnTo>
                  <a:lnTo>
                    <a:pt x="1236" y="6456"/>
                  </a:lnTo>
                  <a:lnTo>
                    <a:pt x="1212" y="6456"/>
                  </a:lnTo>
                  <a:lnTo>
                    <a:pt x="1188" y="6450"/>
                  </a:lnTo>
                  <a:lnTo>
                    <a:pt x="1158" y="6462"/>
                  </a:lnTo>
                  <a:lnTo>
                    <a:pt x="1116" y="6468"/>
                  </a:lnTo>
                  <a:lnTo>
                    <a:pt x="1098" y="6480"/>
                  </a:lnTo>
                  <a:lnTo>
                    <a:pt x="1068" y="6480"/>
                  </a:lnTo>
                  <a:lnTo>
                    <a:pt x="1056" y="6468"/>
                  </a:lnTo>
                  <a:lnTo>
                    <a:pt x="1062" y="6462"/>
                  </a:lnTo>
                  <a:lnTo>
                    <a:pt x="1110" y="6462"/>
                  </a:lnTo>
                  <a:lnTo>
                    <a:pt x="1134" y="6450"/>
                  </a:lnTo>
                  <a:lnTo>
                    <a:pt x="1158" y="6420"/>
                  </a:lnTo>
                  <a:lnTo>
                    <a:pt x="1182" y="6414"/>
                  </a:lnTo>
                  <a:lnTo>
                    <a:pt x="1194" y="6420"/>
                  </a:lnTo>
                  <a:lnTo>
                    <a:pt x="1218" y="6438"/>
                  </a:lnTo>
                  <a:lnTo>
                    <a:pt x="1230" y="6438"/>
                  </a:lnTo>
                  <a:lnTo>
                    <a:pt x="1236" y="6426"/>
                  </a:lnTo>
                  <a:lnTo>
                    <a:pt x="1224" y="6426"/>
                  </a:lnTo>
                  <a:lnTo>
                    <a:pt x="1200" y="6402"/>
                  </a:lnTo>
                  <a:lnTo>
                    <a:pt x="1176" y="6390"/>
                  </a:lnTo>
                  <a:lnTo>
                    <a:pt x="1182" y="6378"/>
                  </a:lnTo>
                  <a:lnTo>
                    <a:pt x="1200" y="6378"/>
                  </a:lnTo>
                  <a:lnTo>
                    <a:pt x="1212" y="6366"/>
                  </a:lnTo>
                  <a:lnTo>
                    <a:pt x="1218" y="6372"/>
                  </a:lnTo>
                  <a:lnTo>
                    <a:pt x="1230" y="6390"/>
                  </a:lnTo>
                  <a:lnTo>
                    <a:pt x="1260" y="6414"/>
                  </a:lnTo>
                  <a:lnTo>
                    <a:pt x="1278" y="6426"/>
                  </a:lnTo>
                  <a:lnTo>
                    <a:pt x="1284" y="6420"/>
                  </a:lnTo>
                  <a:lnTo>
                    <a:pt x="1272" y="6402"/>
                  </a:lnTo>
                  <a:lnTo>
                    <a:pt x="1260" y="6390"/>
                  </a:lnTo>
                  <a:lnTo>
                    <a:pt x="1254" y="6348"/>
                  </a:lnTo>
                  <a:lnTo>
                    <a:pt x="1278" y="6324"/>
                  </a:lnTo>
                  <a:lnTo>
                    <a:pt x="1260" y="6318"/>
                  </a:lnTo>
                  <a:lnTo>
                    <a:pt x="1242" y="6336"/>
                  </a:lnTo>
                  <a:lnTo>
                    <a:pt x="1230" y="6336"/>
                  </a:lnTo>
                  <a:lnTo>
                    <a:pt x="1212" y="6318"/>
                  </a:lnTo>
                  <a:lnTo>
                    <a:pt x="1206" y="6330"/>
                  </a:lnTo>
                  <a:lnTo>
                    <a:pt x="1170" y="6360"/>
                  </a:lnTo>
                  <a:lnTo>
                    <a:pt x="1146" y="6372"/>
                  </a:lnTo>
                  <a:lnTo>
                    <a:pt x="1140" y="6366"/>
                  </a:lnTo>
                  <a:lnTo>
                    <a:pt x="1140" y="6348"/>
                  </a:lnTo>
                  <a:lnTo>
                    <a:pt x="1158" y="6342"/>
                  </a:lnTo>
                  <a:lnTo>
                    <a:pt x="1152" y="6336"/>
                  </a:lnTo>
                  <a:lnTo>
                    <a:pt x="1134" y="6342"/>
                  </a:lnTo>
                  <a:lnTo>
                    <a:pt x="1122" y="6360"/>
                  </a:lnTo>
                  <a:lnTo>
                    <a:pt x="1110" y="6366"/>
                  </a:lnTo>
                  <a:lnTo>
                    <a:pt x="1074" y="6396"/>
                  </a:lnTo>
                  <a:lnTo>
                    <a:pt x="1062" y="6396"/>
                  </a:lnTo>
                  <a:lnTo>
                    <a:pt x="1038" y="6438"/>
                  </a:lnTo>
                  <a:lnTo>
                    <a:pt x="1026" y="6438"/>
                  </a:lnTo>
                  <a:lnTo>
                    <a:pt x="1014" y="6402"/>
                  </a:lnTo>
                  <a:lnTo>
                    <a:pt x="1020" y="6378"/>
                  </a:lnTo>
                  <a:lnTo>
                    <a:pt x="1032" y="6366"/>
                  </a:lnTo>
                  <a:lnTo>
                    <a:pt x="1014" y="6348"/>
                  </a:lnTo>
                  <a:lnTo>
                    <a:pt x="1020" y="6330"/>
                  </a:lnTo>
                  <a:lnTo>
                    <a:pt x="1020" y="6312"/>
                  </a:lnTo>
                  <a:lnTo>
                    <a:pt x="1044" y="6306"/>
                  </a:lnTo>
                  <a:lnTo>
                    <a:pt x="1086" y="6294"/>
                  </a:lnTo>
                  <a:lnTo>
                    <a:pt x="1104" y="6294"/>
                  </a:lnTo>
                  <a:lnTo>
                    <a:pt x="1128" y="6270"/>
                  </a:lnTo>
                  <a:lnTo>
                    <a:pt x="1140" y="6270"/>
                  </a:lnTo>
                  <a:lnTo>
                    <a:pt x="1128" y="6258"/>
                  </a:lnTo>
                  <a:lnTo>
                    <a:pt x="1110" y="6258"/>
                  </a:lnTo>
                  <a:lnTo>
                    <a:pt x="1098" y="6270"/>
                  </a:lnTo>
                  <a:lnTo>
                    <a:pt x="1080" y="6264"/>
                  </a:lnTo>
                  <a:lnTo>
                    <a:pt x="1074" y="6282"/>
                  </a:lnTo>
                  <a:lnTo>
                    <a:pt x="1056" y="6294"/>
                  </a:lnTo>
                  <a:lnTo>
                    <a:pt x="1032" y="6294"/>
                  </a:lnTo>
                  <a:lnTo>
                    <a:pt x="1020" y="6270"/>
                  </a:lnTo>
                  <a:lnTo>
                    <a:pt x="1020" y="6240"/>
                  </a:lnTo>
                  <a:lnTo>
                    <a:pt x="1038" y="6222"/>
                  </a:lnTo>
                  <a:lnTo>
                    <a:pt x="1038" y="6204"/>
                  </a:lnTo>
                  <a:lnTo>
                    <a:pt x="1032" y="6186"/>
                  </a:lnTo>
                  <a:lnTo>
                    <a:pt x="1020" y="6186"/>
                  </a:lnTo>
                  <a:lnTo>
                    <a:pt x="1008" y="6198"/>
                  </a:lnTo>
                  <a:lnTo>
                    <a:pt x="990" y="6198"/>
                  </a:lnTo>
                  <a:lnTo>
                    <a:pt x="984" y="6180"/>
                  </a:lnTo>
                  <a:lnTo>
                    <a:pt x="1002" y="6162"/>
                  </a:lnTo>
                  <a:lnTo>
                    <a:pt x="1032" y="6162"/>
                  </a:lnTo>
                  <a:lnTo>
                    <a:pt x="1050" y="6144"/>
                  </a:lnTo>
                  <a:lnTo>
                    <a:pt x="1092" y="6138"/>
                  </a:lnTo>
                  <a:lnTo>
                    <a:pt x="1104" y="6126"/>
                  </a:lnTo>
                  <a:lnTo>
                    <a:pt x="1122" y="6120"/>
                  </a:lnTo>
                  <a:lnTo>
                    <a:pt x="1128" y="6096"/>
                  </a:lnTo>
                  <a:lnTo>
                    <a:pt x="1140" y="6090"/>
                  </a:lnTo>
                  <a:lnTo>
                    <a:pt x="1152" y="6102"/>
                  </a:lnTo>
                  <a:lnTo>
                    <a:pt x="1164" y="6090"/>
                  </a:lnTo>
                  <a:lnTo>
                    <a:pt x="1212" y="6084"/>
                  </a:lnTo>
                  <a:lnTo>
                    <a:pt x="1224" y="6096"/>
                  </a:lnTo>
                  <a:lnTo>
                    <a:pt x="1242" y="6096"/>
                  </a:lnTo>
                  <a:lnTo>
                    <a:pt x="1236" y="6078"/>
                  </a:lnTo>
                  <a:lnTo>
                    <a:pt x="1212" y="6072"/>
                  </a:lnTo>
                  <a:lnTo>
                    <a:pt x="1206" y="6054"/>
                  </a:lnTo>
                  <a:lnTo>
                    <a:pt x="1188" y="6054"/>
                  </a:lnTo>
                  <a:lnTo>
                    <a:pt x="1128" y="6084"/>
                  </a:lnTo>
                  <a:lnTo>
                    <a:pt x="1110" y="6084"/>
                  </a:lnTo>
                  <a:lnTo>
                    <a:pt x="1098" y="6090"/>
                  </a:lnTo>
                  <a:lnTo>
                    <a:pt x="1092" y="6114"/>
                  </a:lnTo>
                  <a:lnTo>
                    <a:pt x="1074" y="6120"/>
                  </a:lnTo>
                  <a:lnTo>
                    <a:pt x="1050" y="6126"/>
                  </a:lnTo>
                  <a:lnTo>
                    <a:pt x="1032" y="6150"/>
                  </a:lnTo>
                  <a:lnTo>
                    <a:pt x="1020" y="6150"/>
                  </a:lnTo>
                  <a:lnTo>
                    <a:pt x="1014" y="6138"/>
                  </a:lnTo>
                  <a:lnTo>
                    <a:pt x="1014" y="6120"/>
                  </a:lnTo>
                  <a:lnTo>
                    <a:pt x="996" y="6120"/>
                  </a:lnTo>
                  <a:lnTo>
                    <a:pt x="1002" y="6108"/>
                  </a:lnTo>
                  <a:lnTo>
                    <a:pt x="1020" y="6084"/>
                  </a:lnTo>
                  <a:lnTo>
                    <a:pt x="996" y="6072"/>
                  </a:lnTo>
                  <a:lnTo>
                    <a:pt x="984" y="6072"/>
                  </a:lnTo>
                  <a:lnTo>
                    <a:pt x="960" y="6060"/>
                  </a:lnTo>
                  <a:lnTo>
                    <a:pt x="966" y="6048"/>
                  </a:lnTo>
                  <a:lnTo>
                    <a:pt x="1002" y="6036"/>
                  </a:lnTo>
                  <a:lnTo>
                    <a:pt x="1014" y="6024"/>
                  </a:lnTo>
                  <a:lnTo>
                    <a:pt x="1032" y="6018"/>
                  </a:lnTo>
                  <a:lnTo>
                    <a:pt x="1044" y="6030"/>
                  </a:lnTo>
                  <a:lnTo>
                    <a:pt x="1068" y="6030"/>
                  </a:lnTo>
                  <a:lnTo>
                    <a:pt x="1092" y="6024"/>
                  </a:lnTo>
                  <a:lnTo>
                    <a:pt x="1116" y="6006"/>
                  </a:lnTo>
                  <a:lnTo>
                    <a:pt x="1134" y="6006"/>
                  </a:lnTo>
                  <a:lnTo>
                    <a:pt x="1140" y="5994"/>
                  </a:lnTo>
                  <a:lnTo>
                    <a:pt x="1134" y="5988"/>
                  </a:lnTo>
                  <a:lnTo>
                    <a:pt x="1116" y="5982"/>
                  </a:lnTo>
                  <a:lnTo>
                    <a:pt x="1086" y="6000"/>
                  </a:lnTo>
                  <a:lnTo>
                    <a:pt x="1062" y="6012"/>
                  </a:lnTo>
                  <a:lnTo>
                    <a:pt x="1050" y="6012"/>
                  </a:lnTo>
                  <a:lnTo>
                    <a:pt x="1032" y="5994"/>
                  </a:lnTo>
                  <a:lnTo>
                    <a:pt x="1020" y="5994"/>
                  </a:lnTo>
                  <a:lnTo>
                    <a:pt x="1008" y="6006"/>
                  </a:lnTo>
                  <a:lnTo>
                    <a:pt x="978" y="6018"/>
                  </a:lnTo>
                  <a:lnTo>
                    <a:pt x="978" y="6006"/>
                  </a:lnTo>
                  <a:lnTo>
                    <a:pt x="966" y="6006"/>
                  </a:lnTo>
                  <a:lnTo>
                    <a:pt x="948" y="6012"/>
                  </a:lnTo>
                  <a:lnTo>
                    <a:pt x="930" y="6006"/>
                  </a:lnTo>
                  <a:lnTo>
                    <a:pt x="936" y="6000"/>
                  </a:lnTo>
                  <a:lnTo>
                    <a:pt x="954" y="5994"/>
                  </a:lnTo>
                  <a:lnTo>
                    <a:pt x="996" y="5982"/>
                  </a:lnTo>
                  <a:lnTo>
                    <a:pt x="1038" y="5958"/>
                  </a:lnTo>
                  <a:lnTo>
                    <a:pt x="1062" y="5946"/>
                  </a:lnTo>
                  <a:lnTo>
                    <a:pt x="1104" y="5940"/>
                  </a:lnTo>
                  <a:lnTo>
                    <a:pt x="1176" y="5868"/>
                  </a:lnTo>
                  <a:lnTo>
                    <a:pt x="1224" y="5844"/>
                  </a:lnTo>
                  <a:lnTo>
                    <a:pt x="1266" y="5832"/>
                  </a:lnTo>
                  <a:lnTo>
                    <a:pt x="1284" y="5832"/>
                  </a:lnTo>
                  <a:lnTo>
                    <a:pt x="1296" y="5826"/>
                  </a:lnTo>
                  <a:lnTo>
                    <a:pt x="1296" y="5814"/>
                  </a:lnTo>
                  <a:lnTo>
                    <a:pt x="1278" y="5808"/>
                  </a:lnTo>
                  <a:lnTo>
                    <a:pt x="1242" y="5820"/>
                  </a:lnTo>
                  <a:lnTo>
                    <a:pt x="1164" y="5850"/>
                  </a:lnTo>
                  <a:lnTo>
                    <a:pt x="1128" y="5880"/>
                  </a:lnTo>
                  <a:lnTo>
                    <a:pt x="1104" y="5916"/>
                  </a:lnTo>
                  <a:lnTo>
                    <a:pt x="1074" y="5928"/>
                  </a:lnTo>
                  <a:lnTo>
                    <a:pt x="1026" y="5940"/>
                  </a:lnTo>
                  <a:lnTo>
                    <a:pt x="1008" y="5946"/>
                  </a:lnTo>
                  <a:lnTo>
                    <a:pt x="948" y="5970"/>
                  </a:lnTo>
                  <a:lnTo>
                    <a:pt x="930" y="5970"/>
                  </a:lnTo>
                  <a:lnTo>
                    <a:pt x="924" y="5958"/>
                  </a:lnTo>
                  <a:lnTo>
                    <a:pt x="930" y="5946"/>
                  </a:lnTo>
                  <a:lnTo>
                    <a:pt x="930" y="5898"/>
                  </a:lnTo>
                  <a:lnTo>
                    <a:pt x="948" y="5880"/>
                  </a:lnTo>
                  <a:lnTo>
                    <a:pt x="960" y="5880"/>
                  </a:lnTo>
                  <a:lnTo>
                    <a:pt x="984" y="5892"/>
                  </a:lnTo>
                  <a:lnTo>
                    <a:pt x="1038" y="5892"/>
                  </a:lnTo>
                  <a:lnTo>
                    <a:pt x="1062" y="5886"/>
                  </a:lnTo>
                  <a:lnTo>
                    <a:pt x="1056" y="5880"/>
                  </a:lnTo>
                  <a:lnTo>
                    <a:pt x="1038" y="5868"/>
                  </a:lnTo>
                  <a:lnTo>
                    <a:pt x="1008" y="5868"/>
                  </a:lnTo>
                  <a:lnTo>
                    <a:pt x="996" y="5874"/>
                  </a:lnTo>
                  <a:lnTo>
                    <a:pt x="978" y="5874"/>
                  </a:lnTo>
                  <a:lnTo>
                    <a:pt x="966" y="5850"/>
                  </a:lnTo>
                  <a:lnTo>
                    <a:pt x="972" y="5838"/>
                  </a:lnTo>
                  <a:lnTo>
                    <a:pt x="996" y="5838"/>
                  </a:lnTo>
                  <a:lnTo>
                    <a:pt x="1026" y="5850"/>
                  </a:lnTo>
                  <a:lnTo>
                    <a:pt x="1050" y="5850"/>
                  </a:lnTo>
                  <a:lnTo>
                    <a:pt x="1074" y="5844"/>
                  </a:lnTo>
                  <a:lnTo>
                    <a:pt x="1074" y="5832"/>
                  </a:lnTo>
                  <a:lnTo>
                    <a:pt x="1050" y="5826"/>
                  </a:lnTo>
                  <a:lnTo>
                    <a:pt x="1044" y="5832"/>
                  </a:lnTo>
                  <a:lnTo>
                    <a:pt x="1032" y="5826"/>
                  </a:lnTo>
                  <a:lnTo>
                    <a:pt x="1038" y="5808"/>
                  </a:lnTo>
                  <a:lnTo>
                    <a:pt x="1062" y="5802"/>
                  </a:lnTo>
                  <a:lnTo>
                    <a:pt x="1068" y="5808"/>
                  </a:lnTo>
                  <a:lnTo>
                    <a:pt x="1080" y="5802"/>
                  </a:lnTo>
                  <a:lnTo>
                    <a:pt x="1104" y="5814"/>
                  </a:lnTo>
                  <a:lnTo>
                    <a:pt x="1116" y="5808"/>
                  </a:lnTo>
                  <a:lnTo>
                    <a:pt x="1110" y="5784"/>
                  </a:lnTo>
                  <a:lnTo>
                    <a:pt x="1110" y="5772"/>
                  </a:lnTo>
                  <a:lnTo>
                    <a:pt x="1104" y="5766"/>
                  </a:lnTo>
                  <a:lnTo>
                    <a:pt x="1086" y="5766"/>
                  </a:lnTo>
                  <a:lnTo>
                    <a:pt x="1074" y="5772"/>
                  </a:lnTo>
                  <a:lnTo>
                    <a:pt x="1050" y="5778"/>
                  </a:lnTo>
                  <a:lnTo>
                    <a:pt x="984" y="5754"/>
                  </a:lnTo>
                  <a:lnTo>
                    <a:pt x="954" y="5754"/>
                  </a:lnTo>
                  <a:lnTo>
                    <a:pt x="942" y="5742"/>
                  </a:lnTo>
                  <a:lnTo>
                    <a:pt x="942" y="5736"/>
                  </a:lnTo>
                  <a:lnTo>
                    <a:pt x="972" y="5736"/>
                  </a:lnTo>
                  <a:lnTo>
                    <a:pt x="990" y="5742"/>
                  </a:lnTo>
                  <a:lnTo>
                    <a:pt x="1002" y="5736"/>
                  </a:lnTo>
                  <a:lnTo>
                    <a:pt x="996" y="5730"/>
                  </a:lnTo>
                  <a:lnTo>
                    <a:pt x="972" y="5724"/>
                  </a:lnTo>
                  <a:lnTo>
                    <a:pt x="960" y="5718"/>
                  </a:lnTo>
                  <a:lnTo>
                    <a:pt x="966" y="5706"/>
                  </a:lnTo>
                  <a:lnTo>
                    <a:pt x="1008" y="5706"/>
                  </a:lnTo>
                  <a:lnTo>
                    <a:pt x="1014" y="5694"/>
                  </a:lnTo>
                  <a:lnTo>
                    <a:pt x="1044" y="5694"/>
                  </a:lnTo>
                  <a:lnTo>
                    <a:pt x="1146" y="5700"/>
                  </a:lnTo>
                  <a:lnTo>
                    <a:pt x="1164" y="5694"/>
                  </a:lnTo>
                  <a:lnTo>
                    <a:pt x="1200" y="5700"/>
                  </a:lnTo>
                  <a:lnTo>
                    <a:pt x="1218" y="5694"/>
                  </a:lnTo>
                  <a:lnTo>
                    <a:pt x="1212" y="5682"/>
                  </a:lnTo>
                  <a:lnTo>
                    <a:pt x="1176" y="5670"/>
                  </a:lnTo>
                  <a:lnTo>
                    <a:pt x="1128" y="5670"/>
                  </a:lnTo>
                  <a:lnTo>
                    <a:pt x="1080" y="5676"/>
                  </a:lnTo>
                  <a:lnTo>
                    <a:pt x="1050" y="5682"/>
                  </a:lnTo>
                  <a:lnTo>
                    <a:pt x="1044" y="5676"/>
                  </a:lnTo>
                  <a:lnTo>
                    <a:pt x="1026" y="5670"/>
                  </a:lnTo>
                  <a:lnTo>
                    <a:pt x="996" y="5676"/>
                  </a:lnTo>
                  <a:lnTo>
                    <a:pt x="978" y="5688"/>
                  </a:lnTo>
                  <a:lnTo>
                    <a:pt x="966" y="5688"/>
                  </a:lnTo>
                  <a:lnTo>
                    <a:pt x="972" y="5664"/>
                  </a:lnTo>
                  <a:lnTo>
                    <a:pt x="990" y="5640"/>
                  </a:lnTo>
                  <a:lnTo>
                    <a:pt x="1014" y="5634"/>
                  </a:lnTo>
                  <a:lnTo>
                    <a:pt x="1032" y="5622"/>
                  </a:lnTo>
                  <a:lnTo>
                    <a:pt x="1062" y="5610"/>
                  </a:lnTo>
                  <a:lnTo>
                    <a:pt x="1074" y="5586"/>
                  </a:lnTo>
                  <a:lnTo>
                    <a:pt x="1098" y="5568"/>
                  </a:lnTo>
                  <a:lnTo>
                    <a:pt x="1116" y="5568"/>
                  </a:lnTo>
                  <a:lnTo>
                    <a:pt x="1122" y="5574"/>
                  </a:lnTo>
                  <a:lnTo>
                    <a:pt x="1146" y="5574"/>
                  </a:lnTo>
                  <a:lnTo>
                    <a:pt x="1164" y="5568"/>
                  </a:lnTo>
                  <a:lnTo>
                    <a:pt x="1182" y="5568"/>
                  </a:lnTo>
                  <a:lnTo>
                    <a:pt x="1194" y="5574"/>
                  </a:lnTo>
                  <a:lnTo>
                    <a:pt x="1224" y="5586"/>
                  </a:lnTo>
                  <a:lnTo>
                    <a:pt x="1254" y="5610"/>
                  </a:lnTo>
                  <a:lnTo>
                    <a:pt x="1278" y="5604"/>
                  </a:lnTo>
                  <a:lnTo>
                    <a:pt x="1314" y="5616"/>
                  </a:lnTo>
                  <a:lnTo>
                    <a:pt x="1344" y="5646"/>
                  </a:lnTo>
                  <a:lnTo>
                    <a:pt x="1374" y="5664"/>
                  </a:lnTo>
                  <a:lnTo>
                    <a:pt x="1416" y="5676"/>
                  </a:lnTo>
                  <a:lnTo>
                    <a:pt x="1434" y="5664"/>
                  </a:lnTo>
                  <a:lnTo>
                    <a:pt x="1446" y="5664"/>
                  </a:lnTo>
                  <a:lnTo>
                    <a:pt x="1452" y="5658"/>
                  </a:lnTo>
                  <a:lnTo>
                    <a:pt x="1446" y="5646"/>
                  </a:lnTo>
                  <a:lnTo>
                    <a:pt x="1422" y="5652"/>
                  </a:lnTo>
                  <a:lnTo>
                    <a:pt x="1416" y="5658"/>
                  </a:lnTo>
                  <a:lnTo>
                    <a:pt x="1392" y="5658"/>
                  </a:lnTo>
                  <a:lnTo>
                    <a:pt x="1356" y="5634"/>
                  </a:lnTo>
                  <a:lnTo>
                    <a:pt x="1332" y="5598"/>
                  </a:lnTo>
                  <a:lnTo>
                    <a:pt x="1332" y="5586"/>
                  </a:lnTo>
                  <a:lnTo>
                    <a:pt x="1392" y="5586"/>
                  </a:lnTo>
                  <a:lnTo>
                    <a:pt x="1428" y="5574"/>
                  </a:lnTo>
                  <a:lnTo>
                    <a:pt x="1446" y="5562"/>
                  </a:lnTo>
                  <a:lnTo>
                    <a:pt x="1440" y="5550"/>
                  </a:lnTo>
                  <a:lnTo>
                    <a:pt x="1404" y="5538"/>
                  </a:lnTo>
                  <a:lnTo>
                    <a:pt x="1386" y="5544"/>
                  </a:lnTo>
                  <a:lnTo>
                    <a:pt x="1386" y="5556"/>
                  </a:lnTo>
                  <a:lnTo>
                    <a:pt x="1392" y="5568"/>
                  </a:lnTo>
                  <a:lnTo>
                    <a:pt x="1350" y="5568"/>
                  </a:lnTo>
                  <a:lnTo>
                    <a:pt x="1332" y="5562"/>
                  </a:lnTo>
                  <a:lnTo>
                    <a:pt x="1326" y="5544"/>
                  </a:lnTo>
                  <a:lnTo>
                    <a:pt x="1344" y="5538"/>
                  </a:lnTo>
                  <a:lnTo>
                    <a:pt x="1356" y="5538"/>
                  </a:lnTo>
                  <a:lnTo>
                    <a:pt x="1362" y="5526"/>
                  </a:lnTo>
                  <a:lnTo>
                    <a:pt x="1350" y="5514"/>
                  </a:lnTo>
                  <a:lnTo>
                    <a:pt x="1332" y="5514"/>
                  </a:lnTo>
                  <a:lnTo>
                    <a:pt x="1326" y="5520"/>
                  </a:lnTo>
                  <a:lnTo>
                    <a:pt x="1296" y="5520"/>
                  </a:lnTo>
                  <a:lnTo>
                    <a:pt x="1296" y="5526"/>
                  </a:lnTo>
                  <a:lnTo>
                    <a:pt x="1302" y="5544"/>
                  </a:lnTo>
                  <a:lnTo>
                    <a:pt x="1302" y="5562"/>
                  </a:lnTo>
                  <a:lnTo>
                    <a:pt x="1290" y="5580"/>
                  </a:lnTo>
                  <a:lnTo>
                    <a:pt x="1266" y="5592"/>
                  </a:lnTo>
                  <a:lnTo>
                    <a:pt x="1248" y="5586"/>
                  </a:lnTo>
                  <a:lnTo>
                    <a:pt x="1218" y="5550"/>
                  </a:lnTo>
                  <a:lnTo>
                    <a:pt x="1194" y="5550"/>
                  </a:lnTo>
                  <a:lnTo>
                    <a:pt x="1182" y="5544"/>
                  </a:lnTo>
                  <a:lnTo>
                    <a:pt x="1176" y="5526"/>
                  </a:lnTo>
                  <a:lnTo>
                    <a:pt x="1158" y="5544"/>
                  </a:lnTo>
                  <a:lnTo>
                    <a:pt x="1116" y="5550"/>
                  </a:lnTo>
                  <a:lnTo>
                    <a:pt x="1098" y="5550"/>
                  </a:lnTo>
                  <a:lnTo>
                    <a:pt x="1074" y="5562"/>
                  </a:lnTo>
                  <a:lnTo>
                    <a:pt x="1044" y="5592"/>
                  </a:lnTo>
                  <a:lnTo>
                    <a:pt x="1026" y="5598"/>
                  </a:lnTo>
                  <a:lnTo>
                    <a:pt x="1014" y="5592"/>
                  </a:lnTo>
                  <a:lnTo>
                    <a:pt x="1014" y="5580"/>
                  </a:lnTo>
                  <a:lnTo>
                    <a:pt x="1050" y="5544"/>
                  </a:lnTo>
                  <a:lnTo>
                    <a:pt x="1074" y="5532"/>
                  </a:lnTo>
                  <a:lnTo>
                    <a:pt x="1074" y="5520"/>
                  </a:lnTo>
                  <a:lnTo>
                    <a:pt x="1080" y="5520"/>
                  </a:lnTo>
                  <a:lnTo>
                    <a:pt x="1098" y="5502"/>
                  </a:lnTo>
                  <a:lnTo>
                    <a:pt x="1098" y="5490"/>
                  </a:lnTo>
                  <a:lnTo>
                    <a:pt x="1110" y="5472"/>
                  </a:lnTo>
                  <a:lnTo>
                    <a:pt x="1122" y="5478"/>
                  </a:lnTo>
                  <a:lnTo>
                    <a:pt x="1140" y="5490"/>
                  </a:lnTo>
                  <a:lnTo>
                    <a:pt x="1170" y="5502"/>
                  </a:lnTo>
                  <a:lnTo>
                    <a:pt x="1218" y="5502"/>
                  </a:lnTo>
                  <a:lnTo>
                    <a:pt x="1212" y="5496"/>
                  </a:lnTo>
                  <a:lnTo>
                    <a:pt x="1194" y="5490"/>
                  </a:lnTo>
                  <a:lnTo>
                    <a:pt x="1176" y="5490"/>
                  </a:lnTo>
                  <a:lnTo>
                    <a:pt x="1158" y="5478"/>
                  </a:lnTo>
                  <a:lnTo>
                    <a:pt x="1122" y="5448"/>
                  </a:lnTo>
                  <a:lnTo>
                    <a:pt x="1116" y="5430"/>
                  </a:lnTo>
                  <a:lnTo>
                    <a:pt x="1098" y="5424"/>
                  </a:lnTo>
                  <a:lnTo>
                    <a:pt x="1092" y="5412"/>
                  </a:lnTo>
                  <a:lnTo>
                    <a:pt x="1110" y="5406"/>
                  </a:lnTo>
                  <a:lnTo>
                    <a:pt x="1140" y="5412"/>
                  </a:lnTo>
                  <a:lnTo>
                    <a:pt x="1170" y="5448"/>
                  </a:lnTo>
                  <a:lnTo>
                    <a:pt x="1200" y="5472"/>
                  </a:lnTo>
                  <a:lnTo>
                    <a:pt x="1200" y="5466"/>
                  </a:lnTo>
                  <a:lnTo>
                    <a:pt x="1194" y="5448"/>
                  </a:lnTo>
                  <a:lnTo>
                    <a:pt x="1188" y="5424"/>
                  </a:lnTo>
                  <a:lnTo>
                    <a:pt x="1194" y="5424"/>
                  </a:lnTo>
                  <a:lnTo>
                    <a:pt x="1212" y="5442"/>
                  </a:lnTo>
                  <a:lnTo>
                    <a:pt x="1218" y="5460"/>
                  </a:lnTo>
                  <a:lnTo>
                    <a:pt x="1272" y="5490"/>
                  </a:lnTo>
                  <a:lnTo>
                    <a:pt x="1290" y="5484"/>
                  </a:lnTo>
                  <a:lnTo>
                    <a:pt x="1302" y="5478"/>
                  </a:lnTo>
                  <a:lnTo>
                    <a:pt x="1332" y="5478"/>
                  </a:lnTo>
                  <a:lnTo>
                    <a:pt x="1344" y="5490"/>
                  </a:lnTo>
                  <a:lnTo>
                    <a:pt x="1404" y="5520"/>
                  </a:lnTo>
                  <a:lnTo>
                    <a:pt x="1410" y="5526"/>
                  </a:lnTo>
                  <a:lnTo>
                    <a:pt x="1428" y="5526"/>
                  </a:lnTo>
                  <a:lnTo>
                    <a:pt x="1428" y="5514"/>
                  </a:lnTo>
                  <a:lnTo>
                    <a:pt x="1404" y="5496"/>
                  </a:lnTo>
                  <a:lnTo>
                    <a:pt x="1344" y="5448"/>
                  </a:lnTo>
                  <a:lnTo>
                    <a:pt x="1338" y="5436"/>
                  </a:lnTo>
                  <a:lnTo>
                    <a:pt x="1338" y="5430"/>
                  </a:lnTo>
                  <a:lnTo>
                    <a:pt x="1374" y="5418"/>
                  </a:lnTo>
                  <a:lnTo>
                    <a:pt x="1386" y="5382"/>
                  </a:lnTo>
                  <a:lnTo>
                    <a:pt x="1398" y="5376"/>
                  </a:lnTo>
                  <a:lnTo>
                    <a:pt x="1398" y="5370"/>
                  </a:lnTo>
                  <a:lnTo>
                    <a:pt x="1380" y="5370"/>
                  </a:lnTo>
                  <a:lnTo>
                    <a:pt x="1362" y="5376"/>
                  </a:lnTo>
                  <a:lnTo>
                    <a:pt x="1320" y="5376"/>
                  </a:lnTo>
                  <a:lnTo>
                    <a:pt x="1308" y="5382"/>
                  </a:lnTo>
                  <a:lnTo>
                    <a:pt x="1314" y="5394"/>
                  </a:lnTo>
                  <a:lnTo>
                    <a:pt x="1338" y="5406"/>
                  </a:lnTo>
                  <a:lnTo>
                    <a:pt x="1326" y="5418"/>
                  </a:lnTo>
                  <a:lnTo>
                    <a:pt x="1290" y="5418"/>
                  </a:lnTo>
                  <a:lnTo>
                    <a:pt x="1284" y="5424"/>
                  </a:lnTo>
                  <a:lnTo>
                    <a:pt x="1260" y="5418"/>
                  </a:lnTo>
                  <a:lnTo>
                    <a:pt x="1230" y="5424"/>
                  </a:lnTo>
                  <a:lnTo>
                    <a:pt x="1218" y="5406"/>
                  </a:lnTo>
                  <a:lnTo>
                    <a:pt x="1194" y="5394"/>
                  </a:lnTo>
                  <a:lnTo>
                    <a:pt x="1188" y="5388"/>
                  </a:lnTo>
                  <a:lnTo>
                    <a:pt x="1206" y="5376"/>
                  </a:lnTo>
                  <a:lnTo>
                    <a:pt x="1218" y="5364"/>
                  </a:lnTo>
                  <a:lnTo>
                    <a:pt x="1200" y="5364"/>
                  </a:lnTo>
                  <a:lnTo>
                    <a:pt x="1170" y="5370"/>
                  </a:lnTo>
                  <a:lnTo>
                    <a:pt x="1164" y="5364"/>
                  </a:lnTo>
                  <a:lnTo>
                    <a:pt x="1200" y="5358"/>
                  </a:lnTo>
                  <a:lnTo>
                    <a:pt x="1242" y="5340"/>
                  </a:lnTo>
                  <a:lnTo>
                    <a:pt x="1260" y="5334"/>
                  </a:lnTo>
                  <a:lnTo>
                    <a:pt x="1296" y="5334"/>
                  </a:lnTo>
                  <a:lnTo>
                    <a:pt x="1302" y="5340"/>
                  </a:lnTo>
                  <a:lnTo>
                    <a:pt x="1386" y="5340"/>
                  </a:lnTo>
                  <a:lnTo>
                    <a:pt x="1392" y="5328"/>
                  </a:lnTo>
                  <a:lnTo>
                    <a:pt x="1404" y="5322"/>
                  </a:lnTo>
                  <a:lnTo>
                    <a:pt x="1416" y="5310"/>
                  </a:lnTo>
                  <a:lnTo>
                    <a:pt x="1434" y="5298"/>
                  </a:lnTo>
                  <a:lnTo>
                    <a:pt x="1446" y="5280"/>
                  </a:lnTo>
                  <a:lnTo>
                    <a:pt x="1434" y="5280"/>
                  </a:lnTo>
                  <a:lnTo>
                    <a:pt x="1416" y="5292"/>
                  </a:lnTo>
                  <a:lnTo>
                    <a:pt x="1398" y="5292"/>
                  </a:lnTo>
                  <a:lnTo>
                    <a:pt x="1392" y="5286"/>
                  </a:lnTo>
                  <a:lnTo>
                    <a:pt x="1410" y="5262"/>
                  </a:lnTo>
                  <a:lnTo>
                    <a:pt x="1428" y="5208"/>
                  </a:lnTo>
                  <a:lnTo>
                    <a:pt x="1422" y="5184"/>
                  </a:lnTo>
                  <a:lnTo>
                    <a:pt x="1434" y="5178"/>
                  </a:lnTo>
                  <a:lnTo>
                    <a:pt x="1446" y="5184"/>
                  </a:lnTo>
                  <a:lnTo>
                    <a:pt x="1458" y="5214"/>
                  </a:lnTo>
                  <a:lnTo>
                    <a:pt x="1452" y="5220"/>
                  </a:lnTo>
                  <a:lnTo>
                    <a:pt x="1452" y="5232"/>
                  </a:lnTo>
                  <a:lnTo>
                    <a:pt x="1482" y="5238"/>
                  </a:lnTo>
                  <a:lnTo>
                    <a:pt x="1500" y="5238"/>
                  </a:lnTo>
                  <a:lnTo>
                    <a:pt x="1512" y="5244"/>
                  </a:lnTo>
                  <a:lnTo>
                    <a:pt x="1530" y="5244"/>
                  </a:lnTo>
                  <a:lnTo>
                    <a:pt x="1530" y="5238"/>
                  </a:lnTo>
                  <a:lnTo>
                    <a:pt x="1542" y="5244"/>
                  </a:lnTo>
                  <a:lnTo>
                    <a:pt x="1560" y="5244"/>
                  </a:lnTo>
                  <a:lnTo>
                    <a:pt x="1554" y="5232"/>
                  </a:lnTo>
                  <a:lnTo>
                    <a:pt x="1536" y="5220"/>
                  </a:lnTo>
                  <a:lnTo>
                    <a:pt x="1500" y="5214"/>
                  </a:lnTo>
                  <a:lnTo>
                    <a:pt x="1500" y="5208"/>
                  </a:lnTo>
                  <a:lnTo>
                    <a:pt x="1524" y="5208"/>
                  </a:lnTo>
                  <a:lnTo>
                    <a:pt x="1554" y="5202"/>
                  </a:lnTo>
                  <a:lnTo>
                    <a:pt x="1554" y="5190"/>
                  </a:lnTo>
                  <a:lnTo>
                    <a:pt x="1536" y="5184"/>
                  </a:lnTo>
                  <a:lnTo>
                    <a:pt x="1524" y="5184"/>
                  </a:lnTo>
                  <a:lnTo>
                    <a:pt x="1518" y="5172"/>
                  </a:lnTo>
                  <a:lnTo>
                    <a:pt x="1506" y="5166"/>
                  </a:lnTo>
                  <a:lnTo>
                    <a:pt x="1494" y="5172"/>
                  </a:lnTo>
                  <a:lnTo>
                    <a:pt x="1482" y="5172"/>
                  </a:lnTo>
                  <a:lnTo>
                    <a:pt x="1458" y="5166"/>
                  </a:lnTo>
                  <a:lnTo>
                    <a:pt x="1458" y="5154"/>
                  </a:lnTo>
                  <a:lnTo>
                    <a:pt x="1470" y="5142"/>
                  </a:lnTo>
                  <a:lnTo>
                    <a:pt x="1482" y="5142"/>
                  </a:lnTo>
                  <a:lnTo>
                    <a:pt x="1506" y="5112"/>
                  </a:lnTo>
                  <a:lnTo>
                    <a:pt x="1524" y="5100"/>
                  </a:lnTo>
                  <a:lnTo>
                    <a:pt x="1566" y="5100"/>
                  </a:lnTo>
                  <a:lnTo>
                    <a:pt x="1560" y="5088"/>
                  </a:lnTo>
                  <a:lnTo>
                    <a:pt x="1542" y="5082"/>
                  </a:lnTo>
                  <a:lnTo>
                    <a:pt x="1518" y="5082"/>
                  </a:lnTo>
                  <a:lnTo>
                    <a:pt x="1512" y="5076"/>
                  </a:lnTo>
                  <a:lnTo>
                    <a:pt x="1518" y="5064"/>
                  </a:lnTo>
                  <a:lnTo>
                    <a:pt x="1548" y="5052"/>
                  </a:lnTo>
                  <a:lnTo>
                    <a:pt x="1560" y="5040"/>
                  </a:lnTo>
                  <a:lnTo>
                    <a:pt x="1584" y="5028"/>
                  </a:lnTo>
                  <a:lnTo>
                    <a:pt x="1584" y="5022"/>
                  </a:lnTo>
                  <a:lnTo>
                    <a:pt x="1602" y="5010"/>
                  </a:lnTo>
                  <a:lnTo>
                    <a:pt x="1590" y="4992"/>
                  </a:lnTo>
                  <a:lnTo>
                    <a:pt x="1572" y="4992"/>
                  </a:lnTo>
                  <a:lnTo>
                    <a:pt x="1572" y="4980"/>
                  </a:lnTo>
                  <a:lnTo>
                    <a:pt x="1590" y="4974"/>
                  </a:lnTo>
                  <a:lnTo>
                    <a:pt x="1614" y="4974"/>
                  </a:lnTo>
                  <a:lnTo>
                    <a:pt x="1608" y="4956"/>
                  </a:lnTo>
                  <a:lnTo>
                    <a:pt x="1596" y="4950"/>
                  </a:lnTo>
                  <a:lnTo>
                    <a:pt x="1566" y="4956"/>
                  </a:lnTo>
                  <a:lnTo>
                    <a:pt x="1542" y="4968"/>
                  </a:lnTo>
                  <a:lnTo>
                    <a:pt x="1518" y="4968"/>
                  </a:lnTo>
                  <a:lnTo>
                    <a:pt x="1500" y="4956"/>
                  </a:lnTo>
                  <a:lnTo>
                    <a:pt x="1482" y="4962"/>
                  </a:lnTo>
                  <a:lnTo>
                    <a:pt x="1458" y="4962"/>
                  </a:lnTo>
                  <a:lnTo>
                    <a:pt x="1446" y="4944"/>
                  </a:lnTo>
                  <a:lnTo>
                    <a:pt x="1428" y="4950"/>
                  </a:lnTo>
                  <a:lnTo>
                    <a:pt x="1404" y="4950"/>
                  </a:lnTo>
                  <a:lnTo>
                    <a:pt x="1386" y="4926"/>
                  </a:lnTo>
                  <a:lnTo>
                    <a:pt x="1362" y="4926"/>
                  </a:lnTo>
                  <a:lnTo>
                    <a:pt x="1344" y="4920"/>
                  </a:lnTo>
                  <a:lnTo>
                    <a:pt x="1344" y="4908"/>
                  </a:lnTo>
                  <a:lnTo>
                    <a:pt x="1332" y="4878"/>
                  </a:lnTo>
                  <a:lnTo>
                    <a:pt x="1296" y="4860"/>
                  </a:lnTo>
                  <a:lnTo>
                    <a:pt x="1242" y="4842"/>
                  </a:lnTo>
                  <a:lnTo>
                    <a:pt x="1200" y="4824"/>
                  </a:lnTo>
                  <a:lnTo>
                    <a:pt x="1176" y="4800"/>
                  </a:lnTo>
                  <a:lnTo>
                    <a:pt x="1176" y="4782"/>
                  </a:lnTo>
                  <a:lnTo>
                    <a:pt x="1164" y="4752"/>
                  </a:lnTo>
                  <a:lnTo>
                    <a:pt x="1134" y="4722"/>
                  </a:lnTo>
                  <a:lnTo>
                    <a:pt x="1134" y="4704"/>
                  </a:lnTo>
                  <a:lnTo>
                    <a:pt x="1164" y="4680"/>
                  </a:lnTo>
                  <a:lnTo>
                    <a:pt x="1194" y="4680"/>
                  </a:lnTo>
                  <a:lnTo>
                    <a:pt x="1206" y="4674"/>
                  </a:lnTo>
                  <a:lnTo>
                    <a:pt x="1224" y="4680"/>
                  </a:lnTo>
                  <a:lnTo>
                    <a:pt x="1254" y="4680"/>
                  </a:lnTo>
                  <a:lnTo>
                    <a:pt x="1284" y="4704"/>
                  </a:lnTo>
                  <a:lnTo>
                    <a:pt x="1314" y="4710"/>
                  </a:lnTo>
                  <a:lnTo>
                    <a:pt x="1332" y="4710"/>
                  </a:lnTo>
                  <a:lnTo>
                    <a:pt x="1344" y="4722"/>
                  </a:lnTo>
                  <a:lnTo>
                    <a:pt x="1374" y="4722"/>
                  </a:lnTo>
                  <a:lnTo>
                    <a:pt x="1398" y="4728"/>
                  </a:lnTo>
                  <a:lnTo>
                    <a:pt x="1416" y="4740"/>
                  </a:lnTo>
                  <a:lnTo>
                    <a:pt x="1434" y="4740"/>
                  </a:lnTo>
                  <a:lnTo>
                    <a:pt x="1446" y="4758"/>
                  </a:lnTo>
                  <a:lnTo>
                    <a:pt x="1464" y="4812"/>
                  </a:lnTo>
                  <a:lnTo>
                    <a:pt x="1488" y="4836"/>
                  </a:lnTo>
                  <a:lnTo>
                    <a:pt x="1536" y="4872"/>
                  </a:lnTo>
                  <a:lnTo>
                    <a:pt x="1566" y="4878"/>
                  </a:lnTo>
                  <a:lnTo>
                    <a:pt x="1578" y="4872"/>
                  </a:lnTo>
                  <a:lnTo>
                    <a:pt x="1596" y="4854"/>
                  </a:lnTo>
                  <a:lnTo>
                    <a:pt x="1590" y="4848"/>
                  </a:lnTo>
                  <a:lnTo>
                    <a:pt x="1572" y="4854"/>
                  </a:lnTo>
                  <a:lnTo>
                    <a:pt x="1560" y="4860"/>
                  </a:lnTo>
                  <a:lnTo>
                    <a:pt x="1542" y="4848"/>
                  </a:lnTo>
                  <a:lnTo>
                    <a:pt x="1512" y="4812"/>
                  </a:lnTo>
                  <a:lnTo>
                    <a:pt x="1512" y="4800"/>
                  </a:lnTo>
                  <a:lnTo>
                    <a:pt x="1518" y="4800"/>
                  </a:lnTo>
                  <a:lnTo>
                    <a:pt x="1548" y="4824"/>
                  </a:lnTo>
                  <a:lnTo>
                    <a:pt x="1560" y="4824"/>
                  </a:lnTo>
                  <a:lnTo>
                    <a:pt x="1566" y="4812"/>
                  </a:lnTo>
                  <a:lnTo>
                    <a:pt x="1578" y="4812"/>
                  </a:lnTo>
                  <a:lnTo>
                    <a:pt x="1584" y="4800"/>
                  </a:lnTo>
                  <a:lnTo>
                    <a:pt x="1512" y="4752"/>
                  </a:lnTo>
                  <a:lnTo>
                    <a:pt x="1506" y="4734"/>
                  </a:lnTo>
                  <a:lnTo>
                    <a:pt x="1506" y="4728"/>
                  </a:lnTo>
                  <a:lnTo>
                    <a:pt x="1518" y="4728"/>
                  </a:lnTo>
                  <a:lnTo>
                    <a:pt x="1536" y="4752"/>
                  </a:lnTo>
                  <a:lnTo>
                    <a:pt x="1554" y="4752"/>
                  </a:lnTo>
                  <a:lnTo>
                    <a:pt x="1542" y="4728"/>
                  </a:lnTo>
                  <a:lnTo>
                    <a:pt x="1512" y="4698"/>
                  </a:lnTo>
                  <a:lnTo>
                    <a:pt x="1488" y="4680"/>
                  </a:lnTo>
                  <a:lnTo>
                    <a:pt x="1476" y="4668"/>
                  </a:lnTo>
                  <a:lnTo>
                    <a:pt x="1488" y="4656"/>
                  </a:lnTo>
                  <a:lnTo>
                    <a:pt x="1512" y="4668"/>
                  </a:lnTo>
                  <a:lnTo>
                    <a:pt x="1572" y="4686"/>
                  </a:lnTo>
                  <a:lnTo>
                    <a:pt x="1590" y="4674"/>
                  </a:lnTo>
                  <a:lnTo>
                    <a:pt x="1590" y="4662"/>
                  </a:lnTo>
                  <a:lnTo>
                    <a:pt x="1566" y="4632"/>
                  </a:lnTo>
                  <a:lnTo>
                    <a:pt x="1554" y="4632"/>
                  </a:lnTo>
                  <a:lnTo>
                    <a:pt x="1536" y="4644"/>
                  </a:lnTo>
                  <a:lnTo>
                    <a:pt x="1488" y="4644"/>
                  </a:lnTo>
                  <a:lnTo>
                    <a:pt x="1482" y="4632"/>
                  </a:lnTo>
                  <a:lnTo>
                    <a:pt x="1488" y="4620"/>
                  </a:lnTo>
                  <a:lnTo>
                    <a:pt x="1524" y="4602"/>
                  </a:lnTo>
                  <a:lnTo>
                    <a:pt x="1560" y="4620"/>
                  </a:lnTo>
                  <a:lnTo>
                    <a:pt x="1566" y="4608"/>
                  </a:lnTo>
                  <a:lnTo>
                    <a:pt x="1560" y="4590"/>
                  </a:lnTo>
                  <a:lnTo>
                    <a:pt x="1542" y="4572"/>
                  </a:lnTo>
                  <a:lnTo>
                    <a:pt x="1530" y="4578"/>
                  </a:lnTo>
                  <a:lnTo>
                    <a:pt x="1524" y="4584"/>
                  </a:lnTo>
                  <a:lnTo>
                    <a:pt x="1506" y="4584"/>
                  </a:lnTo>
                  <a:lnTo>
                    <a:pt x="1488" y="4590"/>
                  </a:lnTo>
                  <a:lnTo>
                    <a:pt x="1452" y="4626"/>
                  </a:lnTo>
                  <a:lnTo>
                    <a:pt x="1434" y="4626"/>
                  </a:lnTo>
                  <a:lnTo>
                    <a:pt x="1434" y="4614"/>
                  </a:lnTo>
                  <a:lnTo>
                    <a:pt x="1452" y="4602"/>
                  </a:lnTo>
                  <a:lnTo>
                    <a:pt x="1458" y="4578"/>
                  </a:lnTo>
                  <a:lnTo>
                    <a:pt x="1476" y="4560"/>
                  </a:lnTo>
                  <a:lnTo>
                    <a:pt x="1506" y="4560"/>
                  </a:lnTo>
                  <a:lnTo>
                    <a:pt x="1530" y="4542"/>
                  </a:lnTo>
                  <a:lnTo>
                    <a:pt x="1548" y="4542"/>
                  </a:lnTo>
                  <a:lnTo>
                    <a:pt x="1560" y="4530"/>
                  </a:lnTo>
                  <a:lnTo>
                    <a:pt x="1554" y="4524"/>
                  </a:lnTo>
                  <a:lnTo>
                    <a:pt x="1518" y="4524"/>
                  </a:lnTo>
                  <a:lnTo>
                    <a:pt x="1482" y="4542"/>
                  </a:lnTo>
                  <a:lnTo>
                    <a:pt x="1464" y="4536"/>
                  </a:lnTo>
                  <a:lnTo>
                    <a:pt x="1428" y="4542"/>
                  </a:lnTo>
                  <a:lnTo>
                    <a:pt x="1422" y="4536"/>
                  </a:lnTo>
                  <a:lnTo>
                    <a:pt x="1422" y="4518"/>
                  </a:lnTo>
                  <a:lnTo>
                    <a:pt x="1458" y="4494"/>
                  </a:lnTo>
                  <a:lnTo>
                    <a:pt x="1494" y="4494"/>
                  </a:lnTo>
                  <a:lnTo>
                    <a:pt x="1542" y="4482"/>
                  </a:lnTo>
                  <a:lnTo>
                    <a:pt x="1578" y="4464"/>
                  </a:lnTo>
                  <a:lnTo>
                    <a:pt x="1578" y="4452"/>
                  </a:lnTo>
                  <a:lnTo>
                    <a:pt x="1572" y="4446"/>
                  </a:lnTo>
                  <a:lnTo>
                    <a:pt x="1554" y="4446"/>
                  </a:lnTo>
                  <a:lnTo>
                    <a:pt x="1536" y="4458"/>
                  </a:lnTo>
                  <a:lnTo>
                    <a:pt x="1506" y="4470"/>
                  </a:lnTo>
                  <a:lnTo>
                    <a:pt x="1488" y="4464"/>
                  </a:lnTo>
                  <a:lnTo>
                    <a:pt x="1476" y="4446"/>
                  </a:lnTo>
                  <a:lnTo>
                    <a:pt x="1464" y="4440"/>
                  </a:lnTo>
                  <a:lnTo>
                    <a:pt x="1440" y="4440"/>
                  </a:lnTo>
                  <a:lnTo>
                    <a:pt x="1428" y="4434"/>
                  </a:lnTo>
                  <a:lnTo>
                    <a:pt x="1428" y="4422"/>
                  </a:lnTo>
                  <a:lnTo>
                    <a:pt x="1452" y="4404"/>
                  </a:lnTo>
                  <a:lnTo>
                    <a:pt x="1464" y="4380"/>
                  </a:lnTo>
                  <a:lnTo>
                    <a:pt x="1476" y="4368"/>
                  </a:lnTo>
                  <a:lnTo>
                    <a:pt x="1500" y="4356"/>
                  </a:lnTo>
                  <a:lnTo>
                    <a:pt x="1494" y="4350"/>
                  </a:lnTo>
                  <a:lnTo>
                    <a:pt x="1488" y="4350"/>
                  </a:lnTo>
                  <a:lnTo>
                    <a:pt x="1458" y="4356"/>
                  </a:lnTo>
                  <a:lnTo>
                    <a:pt x="1434" y="4392"/>
                  </a:lnTo>
                  <a:lnTo>
                    <a:pt x="1434" y="4404"/>
                  </a:lnTo>
                  <a:lnTo>
                    <a:pt x="1410" y="4416"/>
                  </a:lnTo>
                  <a:lnTo>
                    <a:pt x="1404" y="4422"/>
                  </a:lnTo>
                  <a:lnTo>
                    <a:pt x="1392" y="4422"/>
                  </a:lnTo>
                  <a:lnTo>
                    <a:pt x="1392" y="4404"/>
                  </a:lnTo>
                  <a:lnTo>
                    <a:pt x="1398" y="4368"/>
                  </a:lnTo>
                  <a:lnTo>
                    <a:pt x="1404" y="4338"/>
                  </a:lnTo>
                  <a:lnTo>
                    <a:pt x="1386" y="4308"/>
                  </a:lnTo>
                  <a:lnTo>
                    <a:pt x="1386" y="4278"/>
                  </a:lnTo>
                  <a:lnTo>
                    <a:pt x="1392" y="4260"/>
                  </a:lnTo>
                  <a:lnTo>
                    <a:pt x="1392" y="4236"/>
                  </a:lnTo>
                  <a:lnTo>
                    <a:pt x="1386" y="4242"/>
                  </a:lnTo>
                  <a:lnTo>
                    <a:pt x="1380" y="4254"/>
                  </a:lnTo>
                  <a:lnTo>
                    <a:pt x="1368" y="4302"/>
                  </a:lnTo>
                  <a:lnTo>
                    <a:pt x="1380" y="4320"/>
                  </a:lnTo>
                  <a:lnTo>
                    <a:pt x="1386" y="4344"/>
                  </a:lnTo>
                  <a:lnTo>
                    <a:pt x="1386" y="4410"/>
                  </a:lnTo>
                  <a:lnTo>
                    <a:pt x="1374" y="4428"/>
                  </a:lnTo>
                  <a:lnTo>
                    <a:pt x="1362" y="4428"/>
                  </a:lnTo>
                  <a:lnTo>
                    <a:pt x="1344" y="4416"/>
                  </a:lnTo>
                  <a:lnTo>
                    <a:pt x="1332" y="4398"/>
                  </a:lnTo>
                  <a:lnTo>
                    <a:pt x="1326" y="4434"/>
                  </a:lnTo>
                  <a:lnTo>
                    <a:pt x="1320" y="4446"/>
                  </a:lnTo>
                  <a:lnTo>
                    <a:pt x="1308" y="4440"/>
                  </a:lnTo>
                  <a:lnTo>
                    <a:pt x="1296" y="4440"/>
                  </a:lnTo>
                  <a:lnTo>
                    <a:pt x="1308" y="4452"/>
                  </a:lnTo>
                  <a:lnTo>
                    <a:pt x="1314" y="4470"/>
                  </a:lnTo>
                  <a:lnTo>
                    <a:pt x="1308" y="4494"/>
                  </a:lnTo>
                  <a:lnTo>
                    <a:pt x="1290" y="4506"/>
                  </a:lnTo>
                  <a:lnTo>
                    <a:pt x="1266" y="4512"/>
                  </a:lnTo>
                  <a:lnTo>
                    <a:pt x="1254" y="4506"/>
                  </a:lnTo>
                  <a:lnTo>
                    <a:pt x="1248" y="4518"/>
                  </a:lnTo>
                  <a:lnTo>
                    <a:pt x="1224" y="4530"/>
                  </a:lnTo>
                  <a:lnTo>
                    <a:pt x="1188" y="4530"/>
                  </a:lnTo>
                  <a:lnTo>
                    <a:pt x="1170" y="4518"/>
                  </a:lnTo>
                  <a:lnTo>
                    <a:pt x="1176" y="4500"/>
                  </a:lnTo>
                  <a:lnTo>
                    <a:pt x="1170" y="4482"/>
                  </a:lnTo>
                  <a:lnTo>
                    <a:pt x="1158" y="4476"/>
                  </a:lnTo>
                  <a:lnTo>
                    <a:pt x="1140" y="4476"/>
                  </a:lnTo>
                  <a:lnTo>
                    <a:pt x="1140" y="4488"/>
                  </a:lnTo>
                  <a:lnTo>
                    <a:pt x="1128" y="4494"/>
                  </a:lnTo>
                  <a:lnTo>
                    <a:pt x="1116" y="4458"/>
                  </a:lnTo>
                  <a:lnTo>
                    <a:pt x="1128" y="4440"/>
                  </a:lnTo>
                  <a:lnTo>
                    <a:pt x="1122" y="4422"/>
                  </a:lnTo>
                  <a:lnTo>
                    <a:pt x="1110" y="4416"/>
                  </a:lnTo>
                  <a:lnTo>
                    <a:pt x="1110" y="4398"/>
                  </a:lnTo>
                  <a:lnTo>
                    <a:pt x="1140" y="4386"/>
                  </a:lnTo>
                  <a:lnTo>
                    <a:pt x="1164" y="4386"/>
                  </a:lnTo>
                  <a:lnTo>
                    <a:pt x="1170" y="4392"/>
                  </a:lnTo>
                  <a:lnTo>
                    <a:pt x="1188" y="4368"/>
                  </a:lnTo>
                  <a:lnTo>
                    <a:pt x="1200" y="4362"/>
                  </a:lnTo>
                  <a:lnTo>
                    <a:pt x="1260" y="4362"/>
                  </a:lnTo>
                  <a:lnTo>
                    <a:pt x="1296" y="4332"/>
                  </a:lnTo>
                  <a:lnTo>
                    <a:pt x="1320" y="4290"/>
                  </a:lnTo>
                  <a:lnTo>
                    <a:pt x="1320" y="4278"/>
                  </a:lnTo>
                  <a:lnTo>
                    <a:pt x="1314" y="4278"/>
                  </a:lnTo>
                  <a:lnTo>
                    <a:pt x="1296" y="4284"/>
                  </a:lnTo>
                  <a:lnTo>
                    <a:pt x="1278" y="4308"/>
                  </a:lnTo>
                  <a:lnTo>
                    <a:pt x="1254" y="4338"/>
                  </a:lnTo>
                  <a:lnTo>
                    <a:pt x="1224" y="4344"/>
                  </a:lnTo>
                  <a:lnTo>
                    <a:pt x="1188" y="4338"/>
                  </a:lnTo>
                  <a:lnTo>
                    <a:pt x="1170" y="4320"/>
                  </a:lnTo>
                  <a:lnTo>
                    <a:pt x="1170" y="4308"/>
                  </a:lnTo>
                  <a:lnTo>
                    <a:pt x="1194" y="4290"/>
                  </a:lnTo>
                  <a:lnTo>
                    <a:pt x="1224" y="4266"/>
                  </a:lnTo>
                  <a:lnTo>
                    <a:pt x="1248" y="4260"/>
                  </a:lnTo>
                  <a:lnTo>
                    <a:pt x="1254" y="4254"/>
                  </a:lnTo>
                  <a:lnTo>
                    <a:pt x="1254" y="4236"/>
                  </a:lnTo>
                  <a:lnTo>
                    <a:pt x="1260" y="4230"/>
                  </a:lnTo>
                  <a:lnTo>
                    <a:pt x="1284" y="4218"/>
                  </a:lnTo>
                  <a:lnTo>
                    <a:pt x="1272" y="4194"/>
                  </a:lnTo>
                  <a:lnTo>
                    <a:pt x="1266" y="4188"/>
                  </a:lnTo>
                  <a:lnTo>
                    <a:pt x="1248" y="4206"/>
                  </a:lnTo>
                  <a:lnTo>
                    <a:pt x="1206" y="4200"/>
                  </a:lnTo>
                  <a:lnTo>
                    <a:pt x="1194" y="4206"/>
                  </a:lnTo>
                  <a:lnTo>
                    <a:pt x="1188" y="4194"/>
                  </a:lnTo>
                  <a:lnTo>
                    <a:pt x="1194" y="4176"/>
                  </a:lnTo>
                  <a:lnTo>
                    <a:pt x="1224" y="4158"/>
                  </a:lnTo>
                  <a:lnTo>
                    <a:pt x="1242" y="4158"/>
                  </a:lnTo>
                  <a:lnTo>
                    <a:pt x="1260" y="4176"/>
                  </a:lnTo>
                  <a:lnTo>
                    <a:pt x="1278" y="4170"/>
                  </a:lnTo>
                  <a:lnTo>
                    <a:pt x="1308" y="4158"/>
                  </a:lnTo>
                  <a:lnTo>
                    <a:pt x="1326" y="4122"/>
                  </a:lnTo>
                  <a:lnTo>
                    <a:pt x="1314" y="4110"/>
                  </a:lnTo>
                  <a:lnTo>
                    <a:pt x="1320" y="4092"/>
                  </a:lnTo>
                  <a:lnTo>
                    <a:pt x="1350" y="4062"/>
                  </a:lnTo>
                  <a:lnTo>
                    <a:pt x="1338" y="4038"/>
                  </a:lnTo>
                  <a:lnTo>
                    <a:pt x="1344" y="4008"/>
                  </a:lnTo>
                  <a:lnTo>
                    <a:pt x="1338" y="3996"/>
                  </a:lnTo>
                  <a:lnTo>
                    <a:pt x="1320" y="3990"/>
                  </a:lnTo>
                  <a:lnTo>
                    <a:pt x="1302" y="3990"/>
                  </a:lnTo>
                  <a:lnTo>
                    <a:pt x="1290" y="3972"/>
                  </a:lnTo>
                  <a:lnTo>
                    <a:pt x="1266" y="3972"/>
                  </a:lnTo>
                  <a:lnTo>
                    <a:pt x="1248" y="3966"/>
                  </a:lnTo>
                  <a:lnTo>
                    <a:pt x="1248" y="3954"/>
                  </a:lnTo>
                  <a:lnTo>
                    <a:pt x="1260" y="3948"/>
                  </a:lnTo>
                  <a:lnTo>
                    <a:pt x="1284" y="3954"/>
                  </a:lnTo>
                  <a:lnTo>
                    <a:pt x="1296" y="3948"/>
                  </a:lnTo>
                  <a:lnTo>
                    <a:pt x="1314" y="3930"/>
                  </a:lnTo>
                  <a:lnTo>
                    <a:pt x="1320" y="3906"/>
                  </a:lnTo>
                  <a:lnTo>
                    <a:pt x="1332" y="3894"/>
                  </a:lnTo>
                  <a:lnTo>
                    <a:pt x="1332" y="3876"/>
                  </a:lnTo>
                  <a:lnTo>
                    <a:pt x="1320" y="3864"/>
                  </a:lnTo>
                  <a:lnTo>
                    <a:pt x="1302" y="3864"/>
                  </a:lnTo>
                  <a:lnTo>
                    <a:pt x="1296" y="3852"/>
                  </a:lnTo>
                  <a:lnTo>
                    <a:pt x="1290" y="3834"/>
                  </a:lnTo>
                  <a:lnTo>
                    <a:pt x="1302" y="3822"/>
                  </a:lnTo>
                  <a:lnTo>
                    <a:pt x="1308" y="3828"/>
                  </a:lnTo>
                  <a:lnTo>
                    <a:pt x="1308" y="3816"/>
                  </a:lnTo>
                  <a:lnTo>
                    <a:pt x="1296" y="3792"/>
                  </a:lnTo>
                  <a:lnTo>
                    <a:pt x="1290" y="3762"/>
                  </a:lnTo>
                  <a:lnTo>
                    <a:pt x="1302" y="3756"/>
                  </a:lnTo>
                  <a:lnTo>
                    <a:pt x="1314" y="3774"/>
                  </a:lnTo>
                  <a:lnTo>
                    <a:pt x="1314" y="3762"/>
                  </a:lnTo>
                  <a:lnTo>
                    <a:pt x="1308" y="3750"/>
                  </a:lnTo>
                  <a:lnTo>
                    <a:pt x="1308" y="3732"/>
                  </a:lnTo>
                  <a:lnTo>
                    <a:pt x="1320" y="3708"/>
                  </a:lnTo>
                  <a:lnTo>
                    <a:pt x="1314" y="3684"/>
                  </a:lnTo>
                  <a:lnTo>
                    <a:pt x="1296" y="3660"/>
                  </a:lnTo>
                  <a:lnTo>
                    <a:pt x="1302" y="3648"/>
                  </a:lnTo>
                  <a:lnTo>
                    <a:pt x="1296" y="3630"/>
                  </a:lnTo>
                  <a:lnTo>
                    <a:pt x="1302" y="3618"/>
                  </a:lnTo>
                  <a:lnTo>
                    <a:pt x="1314" y="3588"/>
                  </a:lnTo>
                  <a:lnTo>
                    <a:pt x="1302" y="3582"/>
                  </a:lnTo>
                  <a:lnTo>
                    <a:pt x="1290" y="3582"/>
                  </a:lnTo>
                  <a:lnTo>
                    <a:pt x="1260" y="3606"/>
                  </a:lnTo>
                  <a:lnTo>
                    <a:pt x="1242" y="3612"/>
                  </a:lnTo>
                  <a:lnTo>
                    <a:pt x="1218" y="3624"/>
                  </a:lnTo>
                  <a:lnTo>
                    <a:pt x="1206" y="3618"/>
                  </a:lnTo>
                  <a:lnTo>
                    <a:pt x="1212" y="3606"/>
                  </a:lnTo>
                  <a:lnTo>
                    <a:pt x="1242" y="3588"/>
                  </a:lnTo>
                  <a:lnTo>
                    <a:pt x="1254" y="3588"/>
                  </a:lnTo>
                  <a:lnTo>
                    <a:pt x="1272" y="3570"/>
                  </a:lnTo>
                  <a:lnTo>
                    <a:pt x="1278" y="3552"/>
                  </a:lnTo>
                  <a:lnTo>
                    <a:pt x="1302" y="3534"/>
                  </a:lnTo>
                  <a:lnTo>
                    <a:pt x="1326" y="3522"/>
                  </a:lnTo>
                  <a:lnTo>
                    <a:pt x="1332" y="3504"/>
                  </a:lnTo>
                  <a:lnTo>
                    <a:pt x="1332" y="3486"/>
                  </a:lnTo>
                  <a:lnTo>
                    <a:pt x="1320" y="3468"/>
                  </a:lnTo>
                  <a:lnTo>
                    <a:pt x="1302" y="3450"/>
                  </a:lnTo>
                  <a:lnTo>
                    <a:pt x="1290" y="3426"/>
                  </a:lnTo>
                  <a:lnTo>
                    <a:pt x="1284" y="3420"/>
                  </a:lnTo>
                  <a:lnTo>
                    <a:pt x="1272" y="3420"/>
                  </a:lnTo>
                  <a:lnTo>
                    <a:pt x="1260" y="3402"/>
                  </a:lnTo>
                  <a:lnTo>
                    <a:pt x="1260" y="3384"/>
                  </a:lnTo>
                  <a:lnTo>
                    <a:pt x="1266" y="3372"/>
                  </a:lnTo>
                  <a:lnTo>
                    <a:pt x="1260" y="3360"/>
                  </a:lnTo>
                  <a:lnTo>
                    <a:pt x="1260" y="3336"/>
                  </a:lnTo>
                  <a:lnTo>
                    <a:pt x="1248" y="3312"/>
                  </a:lnTo>
                  <a:lnTo>
                    <a:pt x="1200" y="3276"/>
                  </a:lnTo>
                  <a:lnTo>
                    <a:pt x="1194" y="3264"/>
                  </a:lnTo>
                  <a:lnTo>
                    <a:pt x="1182" y="3246"/>
                  </a:lnTo>
                  <a:lnTo>
                    <a:pt x="1170" y="3234"/>
                  </a:lnTo>
                  <a:lnTo>
                    <a:pt x="1170" y="3228"/>
                  </a:lnTo>
                  <a:lnTo>
                    <a:pt x="1182" y="3222"/>
                  </a:lnTo>
                  <a:lnTo>
                    <a:pt x="1212" y="3198"/>
                  </a:lnTo>
                  <a:lnTo>
                    <a:pt x="1230" y="3186"/>
                  </a:lnTo>
                  <a:lnTo>
                    <a:pt x="1242" y="3174"/>
                  </a:lnTo>
                  <a:lnTo>
                    <a:pt x="1230" y="3168"/>
                  </a:lnTo>
                  <a:lnTo>
                    <a:pt x="1206" y="3168"/>
                  </a:lnTo>
                  <a:lnTo>
                    <a:pt x="1206" y="3156"/>
                  </a:lnTo>
                  <a:lnTo>
                    <a:pt x="1224" y="3144"/>
                  </a:lnTo>
                  <a:lnTo>
                    <a:pt x="1242" y="3120"/>
                  </a:lnTo>
                  <a:lnTo>
                    <a:pt x="1254" y="3102"/>
                  </a:lnTo>
                  <a:lnTo>
                    <a:pt x="1254" y="3090"/>
                  </a:lnTo>
                  <a:lnTo>
                    <a:pt x="1248" y="3084"/>
                  </a:lnTo>
                  <a:lnTo>
                    <a:pt x="1260" y="3066"/>
                  </a:lnTo>
                  <a:lnTo>
                    <a:pt x="1242" y="3054"/>
                  </a:lnTo>
                  <a:lnTo>
                    <a:pt x="1230" y="3048"/>
                  </a:lnTo>
                  <a:lnTo>
                    <a:pt x="1206" y="3024"/>
                  </a:lnTo>
                  <a:lnTo>
                    <a:pt x="1170" y="3000"/>
                  </a:lnTo>
                  <a:lnTo>
                    <a:pt x="1164" y="2976"/>
                  </a:lnTo>
                  <a:lnTo>
                    <a:pt x="1152" y="2970"/>
                  </a:lnTo>
                  <a:lnTo>
                    <a:pt x="1140" y="2970"/>
                  </a:lnTo>
                  <a:lnTo>
                    <a:pt x="1134" y="2982"/>
                  </a:lnTo>
                  <a:lnTo>
                    <a:pt x="1122" y="2988"/>
                  </a:lnTo>
                  <a:lnTo>
                    <a:pt x="1116" y="2982"/>
                  </a:lnTo>
                  <a:lnTo>
                    <a:pt x="1110" y="2958"/>
                  </a:lnTo>
                  <a:lnTo>
                    <a:pt x="1074" y="2934"/>
                  </a:lnTo>
                  <a:lnTo>
                    <a:pt x="1056" y="2916"/>
                  </a:lnTo>
                  <a:lnTo>
                    <a:pt x="1044" y="2910"/>
                  </a:lnTo>
                  <a:lnTo>
                    <a:pt x="1038" y="2922"/>
                  </a:lnTo>
                  <a:lnTo>
                    <a:pt x="1026" y="2922"/>
                  </a:lnTo>
                  <a:lnTo>
                    <a:pt x="1026" y="2886"/>
                  </a:lnTo>
                  <a:lnTo>
                    <a:pt x="990" y="2862"/>
                  </a:lnTo>
                  <a:lnTo>
                    <a:pt x="966" y="2838"/>
                  </a:lnTo>
                  <a:lnTo>
                    <a:pt x="954" y="2838"/>
                  </a:lnTo>
                  <a:lnTo>
                    <a:pt x="936" y="2856"/>
                  </a:lnTo>
                  <a:lnTo>
                    <a:pt x="912" y="2844"/>
                  </a:lnTo>
                  <a:lnTo>
                    <a:pt x="870" y="2814"/>
                  </a:lnTo>
                  <a:lnTo>
                    <a:pt x="840" y="2802"/>
                  </a:lnTo>
                  <a:lnTo>
                    <a:pt x="816" y="2784"/>
                  </a:lnTo>
                  <a:lnTo>
                    <a:pt x="792" y="2772"/>
                  </a:lnTo>
                  <a:lnTo>
                    <a:pt x="756" y="2778"/>
                  </a:lnTo>
                  <a:lnTo>
                    <a:pt x="738" y="2796"/>
                  </a:lnTo>
                  <a:lnTo>
                    <a:pt x="720" y="2820"/>
                  </a:lnTo>
                  <a:lnTo>
                    <a:pt x="696" y="2838"/>
                  </a:lnTo>
                  <a:lnTo>
                    <a:pt x="684" y="2856"/>
                  </a:lnTo>
                  <a:lnTo>
                    <a:pt x="678" y="2826"/>
                  </a:lnTo>
                  <a:lnTo>
                    <a:pt x="696" y="2808"/>
                  </a:lnTo>
                  <a:lnTo>
                    <a:pt x="690" y="2778"/>
                  </a:lnTo>
                  <a:lnTo>
                    <a:pt x="684" y="2772"/>
                  </a:lnTo>
                  <a:lnTo>
                    <a:pt x="654" y="2772"/>
                  </a:lnTo>
                  <a:lnTo>
                    <a:pt x="636" y="2790"/>
                  </a:lnTo>
                  <a:lnTo>
                    <a:pt x="636" y="2808"/>
                  </a:lnTo>
                  <a:lnTo>
                    <a:pt x="618" y="2820"/>
                  </a:lnTo>
                  <a:lnTo>
                    <a:pt x="600" y="2808"/>
                  </a:lnTo>
                  <a:lnTo>
                    <a:pt x="582" y="2772"/>
                  </a:lnTo>
                  <a:lnTo>
                    <a:pt x="564" y="2766"/>
                  </a:lnTo>
                  <a:lnTo>
                    <a:pt x="558" y="2784"/>
                  </a:lnTo>
                  <a:lnTo>
                    <a:pt x="546" y="2832"/>
                  </a:lnTo>
                  <a:lnTo>
                    <a:pt x="534" y="2838"/>
                  </a:lnTo>
                  <a:lnTo>
                    <a:pt x="516" y="2832"/>
                  </a:lnTo>
                  <a:lnTo>
                    <a:pt x="510" y="2808"/>
                  </a:lnTo>
                  <a:lnTo>
                    <a:pt x="522" y="2778"/>
                  </a:lnTo>
                  <a:lnTo>
                    <a:pt x="546" y="2766"/>
                  </a:lnTo>
                  <a:lnTo>
                    <a:pt x="540" y="2754"/>
                  </a:lnTo>
                  <a:lnTo>
                    <a:pt x="522" y="2754"/>
                  </a:lnTo>
                  <a:lnTo>
                    <a:pt x="516" y="2748"/>
                  </a:lnTo>
                  <a:lnTo>
                    <a:pt x="486" y="2766"/>
                  </a:lnTo>
                  <a:lnTo>
                    <a:pt x="462" y="2766"/>
                  </a:lnTo>
                  <a:lnTo>
                    <a:pt x="456" y="2784"/>
                  </a:lnTo>
                  <a:lnTo>
                    <a:pt x="444" y="2790"/>
                  </a:lnTo>
                  <a:lnTo>
                    <a:pt x="444" y="2760"/>
                  </a:lnTo>
                  <a:lnTo>
                    <a:pt x="432" y="2730"/>
                  </a:lnTo>
                  <a:lnTo>
                    <a:pt x="426" y="2706"/>
                  </a:lnTo>
                  <a:lnTo>
                    <a:pt x="414" y="2706"/>
                  </a:lnTo>
                  <a:lnTo>
                    <a:pt x="402" y="2712"/>
                  </a:lnTo>
                  <a:lnTo>
                    <a:pt x="396" y="2730"/>
                  </a:lnTo>
                  <a:lnTo>
                    <a:pt x="390" y="2760"/>
                  </a:lnTo>
                  <a:lnTo>
                    <a:pt x="372" y="2772"/>
                  </a:lnTo>
                  <a:lnTo>
                    <a:pt x="372" y="2790"/>
                  </a:lnTo>
                  <a:lnTo>
                    <a:pt x="378" y="2826"/>
                  </a:lnTo>
                  <a:lnTo>
                    <a:pt x="378" y="2844"/>
                  </a:lnTo>
                  <a:lnTo>
                    <a:pt x="372" y="2850"/>
                  </a:lnTo>
                  <a:lnTo>
                    <a:pt x="348" y="2838"/>
                  </a:lnTo>
                  <a:lnTo>
                    <a:pt x="324" y="2814"/>
                  </a:lnTo>
                  <a:lnTo>
                    <a:pt x="294" y="2802"/>
                  </a:lnTo>
                  <a:lnTo>
                    <a:pt x="264" y="2784"/>
                  </a:lnTo>
                  <a:lnTo>
                    <a:pt x="240" y="2760"/>
                  </a:lnTo>
                  <a:lnTo>
                    <a:pt x="222" y="2754"/>
                  </a:lnTo>
                  <a:lnTo>
                    <a:pt x="222" y="2742"/>
                  </a:lnTo>
                  <a:lnTo>
                    <a:pt x="234" y="2736"/>
                  </a:lnTo>
                  <a:lnTo>
                    <a:pt x="198" y="2724"/>
                  </a:lnTo>
                  <a:lnTo>
                    <a:pt x="180" y="2682"/>
                  </a:lnTo>
                  <a:lnTo>
                    <a:pt x="138" y="2640"/>
                  </a:lnTo>
                  <a:lnTo>
                    <a:pt x="138" y="2610"/>
                  </a:lnTo>
                  <a:lnTo>
                    <a:pt x="156" y="2598"/>
                  </a:lnTo>
                  <a:lnTo>
                    <a:pt x="198" y="2592"/>
                  </a:lnTo>
                  <a:lnTo>
                    <a:pt x="210" y="2580"/>
                  </a:lnTo>
                  <a:lnTo>
                    <a:pt x="234" y="2568"/>
                  </a:lnTo>
                  <a:lnTo>
                    <a:pt x="276" y="2568"/>
                  </a:lnTo>
                  <a:lnTo>
                    <a:pt x="288" y="2580"/>
                  </a:lnTo>
                  <a:lnTo>
                    <a:pt x="306" y="2568"/>
                  </a:lnTo>
                  <a:lnTo>
                    <a:pt x="318" y="2550"/>
                  </a:lnTo>
                  <a:lnTo>
                    <a:pt x="318" y="2538"/>
                  </a:lnTo>
                  <a:lnTo>
                    <a:pt x="288" y="2538"/>
                  </a:lnTo>
                  <a:lnTo>
                    <a:pt x="246" y="2520"/>
                  </a:lnTo>
                  <a:lnTo>
                    <a:pt x="234" y="2520"/>
                  </a:lnTo>
                  <a:lnTo>
                    <a:pt x="222" y="2532"/>
                  </a:lnTo>
                  <a:lnTo>
                    <a:pt x="174" y="2496"/>
                  </a:lnTo>
                  <a:lnTo>
                    <a:pt x="168" y="2460"/>
                  </a:lnTo>
                  <a:lnTo>
                    <a:pt x="186" y="2442"/>
                  </a:lnTo>
                  <a:lnTo>
                    <a:pt x="210" y="2436"/>
                  </a:lnTo>
                  <a:lnTo>
                    <a:pt x="222" y="2400"/>
                  </a:lnTo>
                  <a:lnTo>
                    <a:pt x="234" y="2388"/>
                  </a:lnTo>
                  <a:lnTo>
                    <a:pt x="216" y="2388"/>
                  </a:lnTo>
                  <a:lnTo>
                    <a:pt x="198" y="2394"/>
                  </a:lnTo>
                  <a:lnTo>
                    <a:pt x="180" y="2430"/>
                  </a:lnTo>
                  <a:lnTo>
                    <a:pt x="168" y="2430"/>
                  </a:lnTo>
                  <a:lnTo>
                    <a:pt x="156" y="2436"/>
                  </a:lnTo>
                  <a:lnTo>
                    <a:pt x="138" y="2454"/>
                  </a:lnTo>
                  <a:lnTo>
                    <a:pt x="102" y="2442"/>
                  </a:lnTo>
                  <a:lnTo>
                    <a:pt x="96" y="2418"/>
                  </a:lnTo>
                  <a:lnTo>
                    <a:pt x="102" y="2400"/>
                  </a:lnTo>
                  <a:lnTo>
                    <a:pt x="120" y="2388"/>
                  </a:lnTo>
                  <a:lnTo>
                    <a:pt x="114" y="2376"/>
                  </a:lnTo>
                  <a:lnTo>
                    <a:pt x="96" y="2376"/>
                  </a:lnTo>
                  <a:lnTo>
                    <a:pt x="84" y="2382"/>
                  </a:lnTo>
                  <a:lnTo>
                    <a:pt x="84" y="2346"/>
                  </a:lnTo>
                  <a:lnTo>
                    <a:pt x="96" y="2328"/>
                  </a:lnTo>
                  <a:lnTo>
                    <a:pt x="108" y="2328"/>
                  </a:lnTo>
                  <a:lnTo>
                    <a:pt x="120" y="2316"/>
                  </a:lnTo>
                  <a:lnTo>
                    <a:pt x="138" y="2316"/>
                  </a:lnTo>
                  <a:lnTo>
                    <a:pt x="156" y="2328"/>
                  </a:lnTo>
                  <a:lnTo>
                    <a:pt x="156" y="2298"/>
                  </a:lnTo>
                  <a:lnTo>
                    <a:pt x="204" y="2280"/>
                  </a:lnTo>
                  <a:lnTo>
                    <a:pt x="258" y="2292"/>
                  </a:lnTo>
                  <a:lnTo>
                    <a:pt x="288" y="2316"/>
                  </a:lnTo>
                  <a:lnTo>
                    <a:pt x="342" y="2316"/>
                  </a:lnTo>
                  <a:lnTo>
                    <a:pt x="396" y="2340"/>
                  </a:lnTo>
                  <a:lnTo>
                    <a:pt x="438" y="2340"/>
                  </a:lnTo>
                  <a:lnTo>
                    <a:pt x="462" y="2352"/>
                  </a:lnTo>
                  <a:lnTo>
                    <a:pt x="516" y="2382"/>
                  </a:lnTo>
                  <a:lnTo>
                    <a:pt x="558" y="2382"/>
                  </a:lnTo>
                  <a:lnTo>
                    <a:pt x="588" y="2370"/>
                  </a:lnTo>
                  <a:lnTo>
                    <a:pt x="564" y="2364"/>
                  </a:lnTo>
                  <a:lnTo>
                    <a:pt x="540" y="2364"/>
                  </a:lnTo>
                  <a:lnTo>
                    <a:pt x="492" y="2346"/>
                  </a:lnTo>
                  <a:lnTo>
                    <a:pt x="456" y="2316"/>
                  </a:lnTo>
                  <a:lnTo>
                    <a:pt x="420" y="2316"/>
                  </a:lnTo>
                  <a:lnTo>
                    <a:pt x="378" y="2310"/>
                  </a:lnTo>
                  <a:lnTo>
                    <a:pt x="348" y="2286"/>
                  </a:lnTo>
                  <a:lnTo>
                    <a:pt x="354" y="2274"/>
                  </a:lnTo>
                  <a:lnTo>
                    <a:pt x="408" y="2262"/>
                  </a:lnTo>
                  <a:lnTo>
                    <a:pt x="444" y="2268"/>
                  </a:lnTo>
                  <a:lnTo>
                    <a:pt x="510" y="2268"/>
                  </a:lnTo>
                  <a:lnTo>
                    <a:pt x="558" y="2286"/>
                  </a:lnTo>
                  <a:lnTo>
                    <a:pt x="576" y="2310"/>
                  </a:lnTo>
                  <a:lnTo>
                    <a:pt x="594" y="2310"/>
                  </a:lnTo>
                  <a:lnTo>
                    <a:pt x="606" y="2322"/>
                  </a:lnTo>
                  <a:lnTo>
                    <a:pt x="630" y="2334"/>
                  </a:lnTo>
                  <a:lnTo>
                    <a:pt x="630" y="2322"/>
                  </a:lnTo>
                  <a:lnTo>
                    <a:pt x="624" y="2310"/>
                  </a:lnTo>
                  <a:lnTo>
                    <a:pt x="618" y="2292"/>
                  </a:lnTo>
                  <a:lnTo>
                    <a:pt x="654" y="2268"/>
                  </a:lnTo>
                  <a:lnTo>
                    <a:pt x="666" y="2268"/>
                  </a:lnTo>
                  <a:lnTo>
                    <a:pt x="660" y="2226"/>
                  </a:lnTo>
                  <a:lnTo>
                    <a:pt x="642" y="2220"/>
                  </a:lnTo>
                  <a:lnTo>
                    <a:pt x="630" y="2220"/>
                  </a:lnTo>
                  <a:lnTo>
                    <a:pt x="618" y="2214"/>
                  </a:lnTo>
                  <a:lnTo>
                    <a:pt x="618" y="2196"/>
                  </a:lnTo>
                  <a:lnTo>
                    <a:pt x="600" y="2190"/>
                  </a:lnTo>
                  <a:lnTo>
                    <a:pt x="582" y="2190"/>
                  </a:lnTo>
                  <a:lnTo>
                    <a:pt x="552" y="2214"/>
                  </a:lnTo>
                  <a:lnTo>
                    <a:pt x="522" y="2214"/>
                  </a:lnTo>
                  <a:lnTo>
                    <a:pt x="480" y="2208"/>
                  </a:lnTo>
                  <a:lnTo>
                    <a:pt x="450" y="2190"/>
                  </a:lnTo>
                  <a:lnTo>
                    <a:pt x="456" y="2184"/>
                  </a:lnTo>
                  <a:lnTo>
                    <a:pt x="444" y="2172"/>
                  </a:lnTo>
                  <a:lnTo>
                    <a:pt x="426" y="2148"/>
                  </a:lnTo>
                  <a:lnTo>
                    <a:pt x="408" y="2148"/>
                  </a:lnTo>
                  <a:lnTo>
                    <a:pt x="402" y="2154"/>
                  </a:lnTo>
                  <a:lnTo>
                    <a:pt x="408" y="2166"/>
                  </a:lnTo>
                  <a:lnTo>
                    <a:pt x="420" y="2178"/>
                  </a:lnTo>
                  <a:lnTo>
                    <a:pt x="414" y="2208"/>
                  </a:lnTo>
                  <a:lnTo>
                    <a:pt x="402" y="2220"/>
                  </a:lnTo>
                  <a:lnTo>
                    <a:pt x="360" y="2220"/>
                  </a:lnTo>
                  <a:lnTo>
                    <a:pt x="324" y="2208"/>
                  </a:lnTo>
                  <a:lnTo>
                    <a:pt x="276" y="2166"/>
                  </a:lnTo>
                  <a:lnTo>
                    <a:pt x="282" y="2154"/>
                  </a:lnTo>
                  <a:lnTo>
                    <a:pt x="312" y="2148"/>
                  </a:lnTo>
                  <a:lnTo>
                    <a:pt x="360" y="2124"/>
                  </a:lnTo>
                  <a:lnTo>
                    <a:pt x="360" y="2118"/>
                  </a:lnTo>
                  <a:lnTo>
                    <a:pt x="348" y="2112"/>
                  </a:lnTo>
                  <a:lnTo>
                    <a:pt x="312" y="2124"/>
                  </a:lnTo>
                  <a:lnTo>
                    <a:pt x="288" y="2136"/>
                  </a:lnTo>
                  <a:lnTo>
                    <a:pt x="264" y="2130"/>
                  </a:lnTo>
                  <a:lnTo>
                    <a:pt x="258" y="2112"/>
                  </a:lnTo>
                  <a:lnTo>
                    <a:pt x="264" y="2100"/>
                  </a:lnTo>
                  <a:lnTo>
                    <a:pt x="294" y="2094"/>
                  </a:lnTo>
                  <a:lnTo>
                    <a:pt x="324" y="2076"/>
                  </a:lnTo>
                  <a:lnTo>
                    <a:pt x="342" y="2046"/>
                  </a:lnTo>
                  <a:lnTo>
                    <a:pt x="336" y="2034"/>
                  </a:lnTo>
                  <a:lnTo>
                    <a:pt x="318" y="2028"/>
                  </a:lnTo>
                  <a:lnTo>
                    <a:pt x="300" y="2046"/>
                  </a:lnTo>
                  <a:lnTo>
                    <a:pt x="270" y="2064"/>
                  </a:lnTo>
                  <a:lnTo>
                    <a:pt x="234" y="2070"/>
                  </a:lnTo>
                  <a:lnTo>
                    <a:pt x="210" y="2070"/>
                  </a:lnTo>
                  <a:lnTo>
                    <a:pt x="198" y="2046"/>
                  </a:lnTo>
                  <a:lnTo>
                    <a:pt x="204" y="2034"/>
                  </a:lnTo>
                  <a:lnTo>
                    <a:pt x="222" y="2022"/>
                  </a:lnTo>
                  <a:lnTo>
                    <a:pt x="234" y="2010"/>
                  </a:lnTo>
                  <a:lnTo>
                    <a:pt x="228" y="1998"/>
                  </a:lnTo>
                  <a:lnTo>
                    <a:pt x="216" y="1992"/>
                  </a:lnTo>
                  <a:lnTo>
                    <a:pt x="186" y="1992"/>
                  </a:lnTo>
                  <a:lnTo>
                    <a:pt x="174" y="1980"/>
                  </a:lnTo>
                  <a:lnTo>
                    <a:pt x="144" y="1926"/>
                  </a:lnTo>
                  <a:lnTo>
                    <a:pt x="126" y="1908"/>
                  </a:lnTo>
                  <a:lnTo>
                    <a:pt x="102" y="1896"/>
                  </a:lnTo>
                  <a:lnTo>
                    <a:pt x="90" y="1884"/>
                  </a:lnTo>
                  <a:lnTo>
                    <a:pt x="108" y="1878"/>
                  </a:lnTo>
                  <a:lnTo>
                    <a:pt x="132" y="1866"/>
                  </a:lnTo>
                  <a:lnTo>
                    <a:pt x="150" y="1842"/>
                  </a:lnTo>
                  <a:lnTo>
                    <a:pt x="162" y="1836"/>
                  </a:lnTo>
                  <a:lnTo>
                    <a:pt x="168" y="1842"/>
                  </a:lnTo>
                  <a:lnTo>
                    <a:pt x="186" y="1842"/>
                  </a:lnTo>
                  <a:lnTo>
                    <a:pt x="186" y="1830"/>
                  </a:lnTo>
                  <a:lnTo>
                    <a:pt x="168" y="1824"/>
                  </a:lnTo>
                  <a:lnTo>
                    <a:pt x="144" y="1818"/>
                  </a:lnTo>
                  <a:lnTo>
                    <a:pt x="132" y="1806"/>
                  </a:lnTo>
                  <a:lnTo>
                    <a:pt x="144" y="1794"/>
                  </a:lnTo>
                  <a:lnTo>
                    <a:pt x="168" y="1794"/>
                  </a:lnTo>
                  <a:lnTo>
                    <a:pt x="216" y="1776"/>
                  </a:lnTo>
                  <a:lnTo>
                    <a:pt x="216" y="1746"/>
                  </a:lnTo>
                  <a:lnTo>
                    <a:pt x="240" y="1740"/>
                  </a:lnTo>
                  <a:lnTo>
                    <a:pt x="258" y="1728"/>
                  </a:lnTo>
                  <a:lnTo>
                    <a:pt x="276" y="1728"/>
                  </a:lnTo>
                  <a:lnTo>
                    <a:pt x="288" y="1734"/>
                  </a:lnTo>
                  <a:lnTo>
                    <a:pt x="312" y="1734"/>
                  </a:lnTo>
                  <a:lnTo>
                    <a:pt x="330" y="1722"/>
                  </a:lnTo>
                  <a:lnTo>
                    <a:pt x="348" y="1722"/>
                  </a:lnTo>
                  <a:lnTo>
                    <a:pt x="372" y="1728"/>
                  </a:lnTo>
                  <a:lnTo>
                    <a:pt x="372" y="1734"/>
                  </a:lnTo>
                  <a:lnTo>
                    <a:pt x="378" y="1740"/>
                  </a:lnTo>
                  <a:lnTo>
                    <a:pt x="402" y="1734"/>
                  </a:lnTo>
                  <a:lnTo>
                    <a:pt x="408" y="1716"/>
                  </a:lnTo>
                  <a:lnTo>
                    <a:pt x="426" y="1704"/>
                  </a:lnTo>
                  <a:lnTo>
                    <a:pt x="450" y="1710"/>
                  </a:lnTo>
                  <a:lnTo>
                    <a:pt x="456" y="1710"/>
                  </a:lnTo>
                  <a:lnTo>
                    <a:pt x="474" y="1704"/>
                  </a:lnTo>
                  <a:lnTo>
                    <a:pt x="510" y="1704"/>
                  </a:lnTo>
                  <a:lnTo>
                    <a:pt x="624" y="1674"/>
                  </a:lnTo>
                  <a:lnTo>
                    <a:pt x="648" y="1674"/>
                  </a:lnTo>
                  <a:lnTo>
                    <a:pt x="654" y="1686"/>
                  </a:lnTo>
                  <a:lnTo>
                    <a:pt x="666" y="1674"/>
                  </a:lnTo>
                  <a:lnTo>
                    <a:pt x="648" y="1656"/>
                  </a:lnTo>
                  <a:lnTo>
                    <a:pt x="660" y="1644"/>
                  </a:lnTo>
                  <a:lnTo>
                    <a:pt x="696" y="1626"/>
                  </a:lnTo>
                  <a:lnTo>
                    <a:pt x="744" y="1626"/>
                  </a:lnTo>
                  <a:lnTo>
                    <a:pt x="780" y="1620"/>
                  </a:lnTo>
                  <a:lnTo>
                    <a:pt x="792" y="1632"/>
                  </a:lnTo>
                  <a:lnTo>
                    <a:pt x="822" y="1632"/>
                  </a:lnTo>
                  <a:lnTo>
                    <a:pt x="852" y="1620"/>
                  </a:lnTo>
                  <a:lnTo>
                    <a:pt x="882" y="1614"/>
                  </a:lnTo>
                  <a:lnTo>
                    <a:pt x="918" y="1620"/>
                  </a:lnTo>
                  <a:lnTo>
                    <a:pt x="930" y="1638"/>
                  </a:lnTo>
                  <a:lnTo>
                    <a:pt x="960" y="1638"/>
                  </a:lnTo>
                  <a:lnTo>
                    <a:pt x="972" y="1650"/>
                  </a:lnTo>
                  <a:lnTo>
                    <a:pt x="1002" y="1668"/>
                  </a:lnTo>
                  <a:lnTo>
                    <a:pt x="1026" y="1668"/>
                  </a:lnTo>
                  <a:lnTo>
                    <a:pt x="1044" y="1662"/>
                  </a:lnTo>
                  <a:lnTo>
                    <a:pt x="1044" y="1650"/>
                  </a:lnTo>
                  <a:lnTo>
                    <a:pt x="1074" y="1626"/>
                  </a:lnTo>
                  <a:lnTo>
                    <a:pt x="1092" y="1596"/>
                  </a:lnTo>
                  <a:lnTo>
                    <a:pt x="1116" y="1566"/>
                  </a:lnTo>
                  <a:lnTo>
                    <a:pt x="1152" y="1554"/>
                  </a:lnTo>
                  <a:lnTo>
                    <a:pt x="1188" y="1500"/>
                  </a:lnTo>
                  <a:lnTo>
                    <a:pt x="1212" y="1494"/>
                  </a:lnTo>
                  <a:lnTo>
                    <a:pt x="1224" y="1464"/>
                  </a:lnTo>
                  <a:lnTo>
                    <a:pt x="1200" y="1458"/>
                  </a:lnTo>
                  <a:lnTo>
                    <a:pt x="1200" y="1434"/>
                  </a:lnTo>
                  <a:lnTo>
                    <a:pt x="1224" y="1410"/>
                  </a:lnTo>
                  <a:lnTo>
                    <a:pt x="1254" y="1404"/>
                  </a:lnTo>
                  <a:lnTo>
                    <a:pt x="1290" y="1410"/>
                  </a:lnTo>
                  <a:lnTo>
                    <a:pt x="1320" y="1386"/>
                  </a:lnTo>
                  <a:lnTo>
                    <a:pt x="1326" y="1368"/>
                  </a:lnTo>
                  <a:lnTo>
                    <a:pt x="1320" y="1362"/>
                  </a:lnTo>
                  <a:lnTo>
                    <a:pt x="1290" y="1362"/>
                  </a:lnTo>
                  <a:lnTo>
                    <a:pt x="1260" y="1344"/>
                  </a:lnTo>
                  <a:lnTo>
                    <a:pt x="1260" y="1332"/>
                  </a:lnTo>
                  <a:lnTo>
                    <a:pt x="1266" y="1314"/>
                  </a:lnTo>
                  <a:lnTo>
                    <a:pt x="1290" y="1308"/>
                  </a:lnTo>
                  <a:lnTo>
                    <a:pt x="1326" y="1314"/>
                  </a:lnTo>
                  <a:lnTo>
                    <a:pt x="1362" y="1296"/>
                  </a:lnTo>
                  <a:lnTo>
                    <a:pt x="1398" y="1284"/>
                  </a:lnTo>
                  <a:lnTo>
                    <a:pt x="1404" y="1272"/>
                  </a:lnTo>
                  <a:lnTo>
                    <a:pt x="1398" y="1266"/>
                  </a:lnTo>
                  <a:lnTo>
                    <a:pt x="1398" y="1236"/>
                  </a:lnTo>
                  <a:lnTo>
                    <a:pt x="1386" y="1242"/>
                  </a:lnTo>
                  <a:lnTo>
                    <a:pt x="1368" y="1254"/>
                  </a:lnTo>
                  <a:lnTo>
                    <a:pt x="1368" y="1278"/>
                  </a:lnTo>
                  <a:lnTo>
                    <a:pt x="1350" y="1290"/>
                  </a:lnTo>
                  <a:lnTo>
                    <a:pt x="1302" y="1290"/>
                  </a:lnTo>
                  <a:lnTo>
                    <a:pt x="1278" y="1278"/>
                  </a:lnTo>
                  <a:lnTo>
                    <a:pt x="1260" y="1284"/>
                  </a:lnTo>
                  <a:lnTo>
                    <a:pt x="1236" y="1302"/>
                  </a:lnTo>
                  <a:lnTo>
                    <a:pt x="1212" y="1302"/>
                  </a:lnTo>
                  <a:lnTo>
                    <a:pt x="1200" y="1290"/>
                  </a:lnTo>
                  <a:lnTo>
                    <a:pt x="1170" y="1266"/>
                  </a:lnTo>
                  <a:lnTo>
                    <a:pt x="1158" y="1272"/>
                  </a:lnTo>
                  <a:lnTo>
                    <a:pt x="1140" y="1284"/>
                  </a:lnTo>
                  <a:lnTo>
                    <a:pt x="1128" y="1284"/>
                  </a:lnTo>
                  <a:lnTo>
                    <a:pt x="1110" y="1272"/>
                  </a:lnTo>
                  <a:lnTo>
                    <a:pt x="1080" y="1272"/>
                  </a:lnTo>
                  <a:lnTo>
                    <a:pt x="1080" y="1242"/>
                  </a:lnTo>
                  <a:lnTo>
                    <a:pt x="1068" y="1236"/>
                  </a:lnTo>
                  <a:lnTo>
                    <a:pt x="1068" y="1218"/>
                  </a:lnTo>
                  <a:lnTo>
                    <a:pt x="1074" y="1200"/>
                  </a:lnTo>
                  <a:lnTo>
                    <a:pt x="1092" y="1194"/>
                  </a:lnTo>
                  <a:lnTo>
                    <a:pt x="1110" y="1176"/>
                  </a:lnTo>
                  <a:lnTo>
                    <a:pt x="1122" y="1158"/>
                  </a:lnTo>
                  <a:lnTo>
                    <a:pt x="1140" y="1152"/>
                  </a:lnTo>
                  <a:lnTo>
                    <a:pt x="1140" y="1140"/>
                  </a:lnTo>
                  <a:lnTo>
                    <a:pt x="1134" y="1128"/>
                  </a:lnTo>
                  <a:lnTo>
                    <a:pt x="1128" y="1110"/>
                  </a:lnTo>
                  <a:lnTo>
                    <a:pt x="1140" y="1104"/>
                  </a:lnTo>
                  <a:lnTo>
                    <a:pt x="1158" y="1098"/>
                  </a:lnTo>
                  <a:lnTo>
                    <a:pt x="1188" y="1086"/>
                  </a:lnTo>
                  <a:lnTo>
                    <a:pt x="1206" y="1074"/>
                  </a:lnTo>
                  <a:lnTo>
                    <a:pt x="1206" y="1056"/>
                  </a:lnTo>
                  <a:lnTo>
                    <a:pt x="1254" y="1044"/>
                  </a:lnTo>
                  <a:lnTo>
                    <a:pt x="1272" y="1026"/>
                  </a:lnTo>
                  <a:lnTo>
                    <a:pt x="1290" y="1014"/>
                  </a:lnTo>
                  <a:lnTo>
                    <a:pt x="1332" y="1020"/>
                  </a:lnTo>
                  <a:lnTo>
                    <a:pt x="1356" y="1014"/>
                  </a:lnTo>
                  <a:lnTo>
                    <a:pt x="1350" y="1008"/>
                  </a:lnTo>
                  <a:lnTo>
                    <a:pt x="1332" y="1002"/>
                  </a:lnTo>
                  <a:lnTo>
                    <a:pt x="1332" y="990"/>
                  </a:lnTo>
                  <a:lnTo>
                    <a:pt x="1350" y="984"/>
                  </a:lnTo>
                  <a:lnTo>
                    <a:pt x="1374" y="984"/>
                  </a:lnTo>
                  <a:lnTo>
                    <a:pt x="1380" y="996"/>
                  </a:lnTo>
                  <a:lnTo>
                    <a:pt x="1392" y="990"/>
                  </a:lnTo>
                  <a:lnTo>
                    <a:pt x="1428" y="954"/>
                  </a:lnTo>
                  <a:lnTo>
                    <a:pt x="1428" y="936"/>
                  </a:lnTo>
                  <a:lnTo>
                    <a:pt x="1434" y="912"/>
                  </a:lnTo>
                  <a:lnTo>
                    <a:pt x="1464" y="900"/>
                  </a:lnTo>
                  <a:lnTo>
                    <a:pt x="1488" y="894"/>
                  </a:lnTo>
                  <a:lnTo>
                    <a:pt x="1512" y="870"/>
                  </a:lnTo>
                  <a:lnTo>
                    <a:pt x="1530" y="870"/>
                  </a:lnTo>
                  <a:lnTo>
                    <a:pt x="1548" y="858"/>
                  </a:lnTo>
                  <a:lnTo>
                    <a:pt x="1554" y="870"/>
                  </a:lnTo>
                  <a:lnTo>
                    <a:pt x="1560" y="894"/>
                  </a:lnTo>
                  <a:lnTo>
                    <a:pt x="1560" y="942"/>
                  </a:lnTo>
                  <a:lnTo>
                    <a:pt x="1566" y="966"/>
                  </a:lnTo>
                  <a:lnTo>
                    <a:pt x="1572" y="1002"/>
                  </a:lnTo>
                  <a:lnTo>
                    <a:pt x="1566" y="1056"/>
                  </a:lnTo>
                  <a:lnTo>
                    <a:pt x="1578" y="1056"/>
                  </a:lnTo>
                  <a:lnTo>
                    <a:pt x="1584" y="1038"/>
                  </a:lnTo>
                  <a:lnTo>
                    <a:pt x="1596" y="990"/>
                  </a:lnTo>
                  <a:lnTo>
                    <a:pt x="1584" y="954"/>
                  </a:lnTo>
                  <a:lnTo>
                    <a:pt x="1578" y="930"/>
                  </a:lnTo>
                  <a:lnTo>
                    <a:pt x="1584" y="906"/>
                  </a:lnTo>
                  <a:lnTo>
                    <a:pt x="1584" y="870"/>
                  </a:lnTo>
                  <a:lnTo>
                    <a:pt x="1602" y="864"/>
                  </a:lnTo>
                  <a:lnTo>
                    <a:pt x="1620" y="864"/>
                  </a:lnTo>
                  <a:lnTo>
                    <a:pt x="1626" y="852"/>
                  </a:lnTo>
                  <a:lnTo>
                    <a:pt x="1638" y="840"/>
                  </a:lnTo>
                  <a:lnTo>
                    <a:pt x="1650" y="840"/>
                  </a:lnTo>
                  <a:lnTo>
                    <a:pt x="1656" y="858"/>
                  </a:lnTo>
                  <a:lnTo>
                    <a:pt x="1662" y="870"/>
                  </a:lnTo>
                  <a:lnTo>
                    <a:pt x="1674" y="870"/>
                  </a:lnTo>
                  <a:lnTo>
                    <a:pt x="1686" y="876"/>
                  </a:lnTo>
                  <a:lnTo>
                    <a:pt x="1686" y="894"/>
                  </a:lnTo>
                  <a:lnTo>
                    <a:pt x="1692" y="912"/>
                  </a:lnTo>
                  <a:lnTo>
                    <a:pt x="1716" y="924"/>
                  </a:lnTo>
                  <a:lnTo>
                    <a:pt x="1758" y="918"/>
                  </a:lnTo>
                  <a:lnTo>
                    <a:pt x="1770" y="912"/>
                  </a:lnTo>
                  <a:lnTo>
                    <a:pt x="1794" y="912"/>
                  </a:lnTo>
                  <a:lnTo>
                    <a:pt x="1800" y="900"/>
                  </a:lnTo>
                  <a:lnTo>
                    <a:pt x="1788" y="882"/>
                  </a:lnTo>
                  <a:lnTo>
                    <a:pt x="1800" y="864"/>
                  </a:lnTo>
                  <a:lnTo>
                    <a:pt x="1812" y="858"/>
                  </a:lnTo>
                  <a:lnTo>
                    <a:pt x="1818" y="828"/>
                  </a:lnTo>
                  <a:lnTo>
                    <a:pt x="1824" y="822"/>
                  </a:lnTo>
                  <a:lnTo>
                    <a:pt x="1854" y="816"/>
                  </a:lnTo>
                  <a:lnTo>
                    <a:pt x="1896" y="798"/>
                  </a:lnTo>
                  <a:lnTo>
                    <a:pt x="1908" y="774"/>
                  </a:lnTo>
                  <a:lnTo>
                    <a:pt x="1908" y="738"/>
                  </a:lnTo>
                  <a:lnTo>
                    <a:pt x="1890" y="732"/>
                  </a:lnTo>
                  <a:lnTo>
                    <a:pt x="1878" y="732"/>
                  </a:lnTo>
                  <a:lnTo>
                    <a:pt x="1878" y="726"/>
                  </a:lnTo>
                  <a:lnTo>
                    <a:pt x="1884" y="708"/>
                  </a:lnTo>
                  <a:lnTo>
                    <a:pt x="1902" y="684"/>
                  </a:lnTo>
                  <a:lnTo>
                    <a:pt x="1908" y="654"/>
                  </a:lnTo>
                  <a:lnTo>
                    <a:pt x="1902" y="636"/>
                  </a:lnTo>
                  <a:lnTo>
                    <a:pt x="1914" y="600"/>
                  </a:lnTo>
                  <a:lnTo>
                    <a:pt x="1932" y="588"/>
                  </a:lnTo>
                  <a:lnTo>
                    <a:pt x="1974" y="576"/>
                  </a:lnTo>
                  <a:lnTo>
                    <a:pt x="2046" y="552"/>
                  </a:lnTo>
                  <a:lnTo>
                    <a:pt x="2058" y="558"/>
                  </a:lnTo>
                  <a:lnTo>
                    <a:pt x="2064" y="570"/>
                  </a:lnTo>
                  <a:lnTo>
                    <a:pt x="2058" y="594"/>
                  </a:lnTo>
                  <a:lnTo>
                    <a:pt x="2088" y="630"/>
                  </a:lnTo>
                  <a:lnTo>
                    <a:pt x="2094" y="654"/>
                  </a:lnTo>
                  <a:lnTo>
                    <a:pt x="2088" y="702"/>
                  </a:lnTo>
                  <a:lnTo>
                    <a:pt x="2088" y="756"/>
                  </a:lnTo>
                  <a:lnTo>
                    <a:pt x="2100" y="768"/>
                  </a:lnTo>
                  <a:lnTo>
                    <a:pt x="2136" y="798"/>
                  </a:lnTo>
                  <a:lnTo>
                    <a:pt x="2154" y="822"/>
                  </a:lnTo>
                  <a:lnTo>
                    <a:pt x="2166" y="834"/>
                  </a:lnTo>
                  <a:lnTo>
                    <a:pt x="2172" y="828"/>
                  </a:lnTo>
                  <a:lnTo>
                    <a:pt x="2166" y="780"/>
                  </a:lnTo>
                  <a:lnTo>
                    <a:pt x="2166" y="756"/>
                  </a:lnTo>
                  <a:lnTo>
                    <a:pt x="2130" y="708"/>
                  </a:lnTo>
                  <a:lnTo>
                    <a:pt x="2124" y="672"/>
                  </a:lnTo>
                  <a:lnTo>
                    <a:pt x="2142" y="630"/>
                  </a:lnTo>
                  <a:lnTo>
                    <a:pt x="2148" y="612"/>
                  </a:lnTo>
                  <a:lnTo>
                    <a:pt x="2136" y="600"/>
                  </a:lnTo>
                  <a:lnTo>
                    <a:pt x="2124" y="576"/>
                  </a:lnTo>
                  <a:lnTo>
                    <a:pt x="2124" y="552"/>
                  </a:lnTo>
                  <a:lnTo>
                    <a:pt x="2112" y="534"/>
                  </a:lnTo>
                  <a:lnTo>
                    <a:pt x="2118" y="522"/>
                  </a:lnTo>
                  <a:lnTo>
                    <a:pt x="2148" y="498"/>
                  </a:lnTo>
                  <a:lnTo>
                    <a:pt x="2178" y="498"/>
                  </a:lnTo>
                  <a:lnTo>
                    <a:pt x="2196" y="504"/>
                  </a:lnTo>
                  <a:lnTo>
                    <a:pt x="2244" y="492"/>
                  </a:lnTo>
                  <a:lnTo>
                    <a:pt x="2280" y="504"/>
                  </a:lnTo>
                  <a:lnTo>
                    <a:pt x="2346" y="504"/>
                  </a:lnTo>
                  <a:lnTo>
                    <a:pt x="2400" y="480"/>
                  </a:lnTo>
                  <a:lnTo>
                    <a:pt x="2460" y="480"/>
                  </a:lnTo>
                  <a:lnTo>
                    <a:pt x="2478" y="492"/>
                  </a:lnTo>
                  <a:lnTo>
                    <a:pt x="2484" y="522"/>
                  </a:lnTo>
                  <a:lnTo>
                    <a:pt x="2478" y="540"/>
                  </a:lnTo>
                  <a:lnTo>
                    <a:pt x="2478" y="552"/>
                  </a:lnTo>
                  <a:lnTo>
                    <a:pt x="2508" y="552"/>
                  </a:lnTo>
                  <a:lnTo>
                    <a:pt x="2520" y="528"/>
                  </a:lnTo>
                  <a:lnTo>
                    <a:pt x="2502" y="510"/>
                  </a:lnTo>
                  <a:lnTo>
                    <a:pt x="2508" y="486"/>
                  </a:lnTo>
                  <a:lnTo>
                    <a:pt x="2550" y="456"/>
                  </a:lnTo>
                  <a:lnTo>
                    <a:pt x="2574" y="468"/>
                  </a:lnTo>
                  <a:lnTo>
                    <a:pt x="2592" y="480"/>
                  </a:lnTo>
                  <a:lnTo>
                    <a:pt x="2598" y="516"/>
                  </a:lnTo>
                  <a:lnTo>
                    <a:pt x="2616" y="528"/>
                  </a:lnTo>
                  <a:lnTo>
                    <a:pt x="2622" y="510"/>
                  </a:lnTo>
                  <a:lnTo>
                    <a:pt x="2622" y="468"/>
                  </a:lnTo>
                  <a:lnTo>
                    <a:pt x="2598" y="450"/>
                  </a:lnTo>
                  <a:lnTo>
                    <a:pt x="2592" y="432"/>
                  </a:lnTo>
                  <a:lnTo>
                    <a:pt x="2604" y="426"/>
                  </a:lnTo>
                  <a:lnTo>
                    <a:pt x="2652" y="438"/>
                  </a:lnTo>
                  <a:lnTo>
                    <a:pt x="2676" y="426"/>
                  </a:lnTo>
                  <a:lnTo>
                    <a:pt x="2706" y="420"/>
                  </a:lnTo>
                  <a:lnTo>
                    <a:pt x="2748" y="420"/>
                  </a:lnTo>
                  <a:lnTo>
                    <a:pt x="2760" y="438"/>
                  </a:lnTo>
                  <a:lnTo>
                    <a:pt x="2754" y="504"/>
                  </a:lnTo>
                  <a:lnTo>
                    <a:pt x="2742" y="540"/>
                  </a:lnTo>
                  <a:lnTo>
                    <a:pt x="2742" y="564"/>
                  </a:lnTo>
                  <a:lnTo>
                    <a:pt x="2706" y="636"/>
                  </a:lnTo>
                  <a:lnTo>
                    <a:pt x="2706" y="654"/>
                  </a:lnTo>
                  <a:lnTo>
                    <a:pt x="2694" y="672"/>
                  </a:lnTo>
                  <a:lnTo>
                    <a:pt x="2676" y="678"/>
                  </a:lnTo>
                  <a:lnTo>
                    <a:pt x="2670" y="690"/>
                  </a:lnTo>
                  <a:lnTo>
                    <a:pt x="2682" y="708"/>
                  </a:lnTo>
                  <a:lnTo>
                    <a:pt x="2688" y="720"/>
                  </a:lnTo>
                  <a:lnTo>
                    <a:pt x="2676" y="744"/>
                  </a:lnTo>
                  <a:lnTo>
                    <a:pt x="2652" y="762"/>
                  </a:lnTo>
                  <a:lnTo>
                    <a:pt x="2640" y="798"/>
                  </a:lnTo>
                  <a:lnTo>
                    <a:pt x="2610" y="810"/>
                  </a:lnTo>
                  <a:lnTo>
                    <a:pt x="2604" y="822"/>
                  </a:lnTo>
                  <a:lnTo>
                    <a:pt x="2598" y="852"/>
                  </a:lnTo>
                  <a:lnTo>
                    <a:pt x="2580" y="876"/>
                  </a:lnTo>
                  <a:lnTo>
                    <a:pt x="2574" y="906"/>
                  </a:lnTo>
                  <a:lnTo>
                    <a:pt x="2580" y="912"/>
                  </a:lnTo>
                  <a:lnTo>
                    <a:pt x="2598" y="912"/>
                  </a:lnTo>
                  <a:lnTo>
                    <a:pt x="2616" y="882"/>
                  </a:lnTo>
                  <a:lnTo>
                    <a:pt x="2634" y="870"/>
                  </a:lnTo>
                  <a:lnTo>
                    <a:pt x="2634" y="852"/>
                  </a:lnTo>
                  <a:lnTo>
                    <a:pt x="2658" y="834"/>
                  </a:lnTo>
                  <a:lnTo>
                    <a:pt x="2682" y="792"/>
                  </a:lnTo>
                  <a:lnTo>
                    <a:pt x="2694" y="768"/>
                  </a:lnTo>
                  <a:lnTo>
                    <a:pt x="2730" y="756"/>
                  </a:lnTo>
                  <a:lnTo>
                    <a:pt x="2736" y="732"/>
                  </a:lnTo>
                  <a:lnTo>
                    <a:pt x="2736" y="714"/>
                  </a:lnTo>
                  <a:lnTo>
                    <a:pt x="2754" y="702"/>
                  </a:lnTo>
                  <a:lnTo>
                    <a:pt x="2766" y="678"/>
                  </a:lnTo>
                  <a:lnTo>
                    <a:pt x="2784" y="660"/>
                  </a:lnTo>
                  <a:lnTo>
                    <a:pt x="2796" y="678"/>
                  </a:lnTo>
                  <a:lnTo>
                    <a:pt x="2796" y="702"/>
                  </a:lnTo>
                  <a:lnTo>
                    <a:pt x="2814" y="720"/>
                  </a:lnTo>
                  <a:lnTo>
                    <a:pt x="2820" y="744"/>
                  </a:lnTo>
                  <a:lnTo>
                    <a:pt x="2826" y="774"/>
                  </a:lnTo>
                  <a:lnTo>
                    <a:pt x="2850" y="804"/>
                  </a:lnTo>
                  <a:lnTo>
                    <a:pt x="2850" y="840"/>
                  </a:lnTo>
                  <a:lnTo>
                    <a:pt x="2868" y="852"/>
                  </a:lnTo>
                  <a:lnTo>
                    <a:pt x="2886" y="852"/>
                  </a:lnTo>
                  <a:lnTo>
                    <a:pt x="2898" y="858"/>
                  </a:lnTo>
                  <a:lnTo>
                    <a:pt x="2910" y="858"/>
                  </a:lnTo>
                  <a:lnTo>
                    <a:pt x="2922" y="834"/>
                  </a:lnTo>
                  <a:lnTo>
                    <a:pt x="2922" y="822"/>
                  </a:lnTo>
                  <a:lnTo>
                    <a:pt x="2898" y="810"/>
                  </a:lnTo>
                  <a:lnTo>
                    <a:pt x="2898" y="786"/>
                  </a:lnTo>
                  <a:lnTo>
                    <a:pt x="2916" y="786"/>
                  </a:lnTo>
                  <a:lnTo>
                    <a:pt x="2934" y="798"/>
                  </a:lnTo>
                  <a:lnTo>
                    <a:pt x="2970" y="804"/>
                  </a:lnTo>
                  <a:lnTo>
                    <a:pt x="2988" y="810"/>
                  </a:lnTo>
                  <a:lnTo>
                    <a:pt x="2988" y="822"/>
                  </a:lnTo>
                  <a:lnTo>
                    <a:pt x="3012" y="822"/>
                  </a:lnTo>
                  <a:lnTo>
                    <a:pt x="3024" y="816"/>
                  </a:lnTo>
                  <a:lnTo>
                    <a:pt x="3036" y="816"/>
                  </a:lnTo>
                  <a:lnTo>
                    <a:pt x="3048" y="828"/>
                  </a:lnTo>
                  <a:lnTo>
                    <a:pt x="3060" y="822"/>
                  </a:lnTo>
                  <a:lnTo>
                    <a:pt x="3054" y="774"/>
                  </a:lnTo>
                  <a:lnTo>
                    <a:pt x="3054" y="750"/>
                  </a:lnTo>
                  <a:lnTo>
                    <a:pt x="3060" y="714"/>
                  </a:lnTo>
                  <a:lnTo>
                    <a:pt x="3066" y="672"/>
                  </a:lnTo>
                  <a:lnTo>
                    <a:pt x="3054" y="660"/>
                  </a:lnTo>
                  <a:lnTo>
                    <a:pt x="3042" y="624"/>
                  </a:lnTo>
                  <a:lnTo>
                    <a:pt x="3048" y="588"/>
                  </a:lnTo>
                  <a:lnTo>
                    <a:pt x="3072" y="540"/>
                  </a:lnTo>
                  <a:lnTo>
                    <a:pt x="3072" y="522"/>
                  </a:lnTo>
                  <a:lnTo>
                    <a:pt x="3066" y="510"/>
                  </a:lnTo>
                  <a:lnTo>
                    <a:pt x="3072" y="492"/>
                  </a:lnTo>
                  <a:lnTo>
                    <a:pt x="3072" y="462"/>
                  </a:lnTo>
                  <a:lnTo>
                    <a:pt x="3090" y="444"/>
                  </a:lnTo>
                  <a:lnTo>
                    <a:pt x="3114" y="444"/>
                  </a:lnTo>
                  <a:lnTo>
                    <a:pt x="3132" y="456"/>
                  </a:lnTo>
                  <a:lnTo>
                    <a:pt x="3156" y="456"/>
                  </a:lnTo>
                  <a:lnTo>
                    <a:pt x="3180" y="462"/>
                  </a:lnTo>
                  <a:lnTo>
                    <a:pt x="3186" y="480"/>
                  </a:lnTo>
                  <a:lnTo>
                    <a:pt x="3210" y="492"/>
                  </a:lnTo>
                  <a:lnTo>
                    <a:pt x="3222" y="516"/>
                  </a:lnTo>
                  <a:lnTo>
                    <a:pt x="3246" y="570"/>
                  </a:lnTo>
                  <a:lnTo>
                    <a:pt x="3246" y="600"/>
                  </a:lnTo>
                  <a:lnTo>
                    <a:pt x="3276" y="636"/>
                  </a:lnTo>
                  <a:lnTo>
                    <a:pt x="3294" y="666"/>
                  </a:lnTo>
                  <a:lnTo>
                    <a:pt x="3300" y="732"/>
                  </a:lnTo>
                  <a:lnTo>
                    <a:pt x="3300" y="750"/>
                  </a:lnTo>
                  <a:lnTo>
                    <a:pt x="3282" y="762"/>
                  </a:lnTo>
                  <a:lnTo>
                    <a:pt x="3282" y="786"/>
                  </a:lnTo>
                  <a:lnTo>
                    <a:pt x="3288" y="810"/>
                  </a:lnTo>
                  <a:lnTo>
                    <a:pt x="3300" y="828"/>
                  </a:lnTo>
                  <a:lnTo>
                    <a:pt x="3318" y="870"/>
                  </a:lnTo>
                  <a:lnTo>
                    <a:pt x="3312" y="900"/>
                  </a:lnTo>
                  <a:lnTo>
                    <a:pt x="3318" y="924"/>
                  </a:lnTo>
                  <a:lnTo>
                    <a:pt x="3330" y="948"/>
                  </a:lnTo>
                  <a:lnTo>
                    <a:pt x="3354" y="948"/>
                  </a:lnTo>
                  <a:lnTo>
                    <a:pt x="3390" y="972"/>
                  </a:lnTo>
                  <a:lnTo>
                    <a:pt x="3414" y="972"/>
                  </a:lnTo>
                  <a:lnTo>
                    <a:pt x="3444" y="960"/>
                  </a:lnTo>
                  <a:lnTo>
                    <a:pt x="3468" y="924"/>
                  </a:lnTo>
                  <a:lnTo>
                    <a:pt x="3480" y="912"/>
                  </a:lnTo>
                  <a:lnTo>
                    <a:pt x="3486" y="912"/>
                  </a:lnTo>
                  <a:lnTo>
                    <a:pt x="3486" y="936"/>
                  </a:lnTo>
                  <a:lnTo>
                    <a:pt x="3492" y="954"/>
                  </a:lnTo>
                  <a:lnTo>
                    <a:pt x="3504" y="948"/>
                  </a:lnTo>
                  <a:lnTo>
                    <a:pt x="3522" y="942"/>
                  </a:lnTo>
                  <a:lnTo>
                    <a:pt x="3540" y="954"/>
                  </a:lnTo>
                  <a:lnTo>
                    <a:pt x="3552" y="966"/>
                  </a:lnTo>
                  <a:lnTo>
                    <a:pt x="3546" y="984"/>
                  </a:lnTo>
                  <a:lnTo>
                    <a:pt x="3558" y="1002"/>
                  </a:lnTo>
                  <a:lnTo>
                    <a:pt x="3582" y="1002"/>
                  </a:lnTo>
                  <a:lnTo>
                    <a:pt x="3600" y="1008"/>
                  </a:lnTo>
                  <a:lnTo>
                    <a:pt x="3630" y="1008"/>
                  </a:lnTo>
                  <a:lnTo>
                    <a:pt x="3636" y="996"/>
                  </a:lnTo>
                  <a:lnTo>
                    <a:pt x="3600" y="978"/>
                  </a:lnTo>
                  <a:lnTo>
                    <a:pt x="3588" y="960"/>
                  </a:lnTo>
                  <a:lnTo>
                    <a:pt x="3588" y="942"/>
                  </a:lnTo>
                  <a:lnTo>
                    <a:pt x="3570" y="942"/>
                  </a:lnTo>
                  <a:lnTo>
                    <a:pt x="3558" y="930"/>
                  </a:lnTo>
                  <a:lnTo>
                    <a:pt x="3558" y="906"/>
                  </a:lnTo>
                  <a:lnTo>
                    <a:pt x="3546" y="882"/>
                  </a:lnTo>
                  <a:lnTo>
                    <a:pt x="3510" y="858"/>
                  </a:lnTo>
                  <a:lnTo>
                    <a:pt x="3510" y="846"/>
                  </a:lnTo>
                  <a:lnTo>
                    <a:pt x="3504" y="810"/>
                  </a:lnTo>
                  <a:lnTo>
                    <a:pt x="3486" y="786"/>
                  </a:lnTo>
                  <a:lnTo>
                    <a:pt x="3486" y="768"/>
                  </a:lnTo>
                  <a:lnTo>
                    <a:pt x="3492" y="732"/>
                  </a:lnTo>
                  <a:lnTo>
                    <a:pt x="3486" y="708"/>
                  </a:lnTo>
                  <a:lnTo>
                    <a:pt x="3462" y="672"/>
                  </a:lnTo>
                  <a:lnTo>
                    <a:pt x="3468" y="648"/>
                  </a:lnTo>
                  <a:lnTo>
                    <a:pt x="3468" y="636"/>
                  </a:lnTo>
                  <a:lnTo>
                    <a:pt x="3462" y="600"/>
                  </a:lnTo>
                  <a:lnTo>
                    <a:pt x="3450" y="588"/>
                  </a:lnTo>
                  <a:lnTo>
                    <a:pt x="3456" y="558"/>
                  </a:lnTo>
                  <a:lnTo>
                    <a:pt x="3426" y="498"/>
                  </a:lnTo>
                  <a:lnTo>
                    <a:pt x="3438" y="474"/>
                  </a:lnTo>
                  <a:lnTo>
                    <a:pt x="3426" y="444"/>
                  </a:lnTo>
                  <a:lnTo>
                    <a:pt x="3420" y="420"/>
                  </a:lnTo>
                  <a:lnTo>
                    <a:pt x="3432" y="408"/>
                  </a:lnTo>
                  <a:lnTo>
                    <a:pt x="3480" y="414"/>
                  </a:lnTo>
                  <a:lnTo>
                    <a:pt x="3492" y="432"/>
                  </a:lnTo>
                  <a:lnTo>
                    <a:pt x="3510" y="432"/>
                  </a:lnTo>
                  <a:lnTo>
                    <a:pt x="3516" y="420"/>
                  </a:lnTo>
                  <a:lnTo>
                    <a:pt x="3534" y="420"/>
                  </a:lnTo>
                  <a:lnTo>
                    <a:pt x="3582" y="468"/>
                  </a:lnTo>
                  <a:lnTo>
                    <a:pt x="3624" y="486"/>
                  </a:lnTo>
                  <a:lnTo>
                    <a:pt x="3642" y="480"/>
                  </a:lnTo>
                  <a:lnTo>
                    <a:pt x="3642" y="450"/>
                  </a:lnTo>
                  <a:lnTo>
                    <a:pt x="3630" y="438"/>
                  </a:lnTo>
                  <a:lnTo>
                    <a:pt x="3642" y="396"/>
                  </a:lnTo>
                  <a:lnTo>
                    <a:pt x="3660" y="396"/>
                  </a:lnTo>
                  <a:lnTo>
                    <a:pt x="3684" y="402"/>
                  </a:lnTo>
                  <a:lnTo>
                    <a:pt x="3720" y="396"/>
                  </a:lnTo>
                  <a:lnTo>
                    <a:pt x="3744" y="384"/>
                  </a:lnTo>
                  <a:lnTo>
                    <a:pt x="3774" y="390"/>
                  </a:lnTo>
                  <a:lnTo>
                    <a:pt x="3792" y="402"/>
                  </a:lnTo>
                  <a:lnTo>
                    <a:pt x="3816" y="408"/>
                  </a:lnTo>
                  <a:lnTo>
                    <a:pt x="3834" y="420"/>
                  </a:lnTo>
                  <a:lnTo>
                    <a:pt x="3846" y="462"/>
                  </a:lnTo>
                  <a:lnTo>
                    <a:pt x="3846" y="480"/>
                  </a:lnTo>
                  <a:lnTo>
                    <a:pt x="3876" y="504"/>
                  </a:lnTo>
                  <a:lnTo>
                    <a:pt x="3876" y="534"/>
                  </a:lnTo>
                  <a:lnTo>
                    <a:pt x="3864" y="552"/>
                  </a:lnTo>
                  <a:lnTo>
                    <a:pt x="3882" y="606"/>
                  </a:lnTo>
                  <a:lnTo>
                    <a:pt x="3882" y="636"/>
                  </a:lnTo>
                  <a:lnTo>
                    <a:pt x="3888" y="654"/>
                  </a:lnTo>
                  <a:lnTo>
                    <a:pt x="3912" y="666"/>
                  </a:lnTo>
                  <a:lnTo>
                    <a:pt x="3954" y="666"/>
                  </a:lnTo>
                  <a:lnTo>
                    <a:pt x="3990" y="684"/>
                  </a:lnTo>
                  <a:lnTo>
                    <a:pt x="4026" y="708"/>
                  </a:lnTo>
                  <a:lnTo>
                    <a:pt x="4020" y="690"/>
                  </a:lnTo>
                  <a:lnTo>
                    <a:pt x="4020" y="678"/>
                  </a:lnTo>
                  <a:lnTo>
                    <a:pt x="3984" y="666"/>
                  </a:lnTo>
                  <a:lnTo>
                    <a:pt x="3966" y="642"/>
                  </a:lnTo>
                  <a:lnTo>
                    <a:pt x="3948" y="642"/>
                  </a:lnTo>
                  <a:lnTo>
                    <a:pt x="3918" y="624"/>
                  </a:lnTo>
                  <a:lnTo>
                    <a:pt x="3912" y="612"/>
                  </a:lnTo>
                  <a:lnTo>
                    <a:pt x="3912" y="576"/>
                  </a:lnTo>
                  <a:lnTo>
                    <a:pt x="3894" y="552"/>
                  </a:lnTo>
                  <a:lnTo>
                    <a:pt x="3894" y="534"/>
                  </a:lnTo>
                  <a:lnTo>
                    <a:pt x="3906" y="492"/>
                  </a:lnTo>
                  <a:lnTo>
                    <a:pt x="3906" y="444"/>
                  </a:lnTo>
                  <a:lnTo>
                    <a:pt x="3912" y="432"/>
                  </a:lnTo>
                  <a:lnTo>
                    <a:pt x="3894" y="414"/>
                  </a:lnTo>
                  <a:lnTo>
                    <a:pt x="3870" y="402"/>
                  </a:lnTo>
                  <a:lnTo>
                    <a:pt x="3840" y="366"/>
                  </a:lnTo>
                  <a:lnTo>
                    <a:pt x="3822" y="360"/>
                  </a:lnTo>
                  <a:lnTo>
                    <a:pt x="3792" y="360"/>
                  </a:lnTo>
                  <a:lnTo>
                    <a:pt x="3768" y="372"/>
                  </a:lnTo>
                  <a:lnTo>
                    <a:pt x="3750" y="378"/>
                  </a:lnTo>
                  <a:lnTo>
                    <a:pt x="3714" y="354"/>
                  </a:lnTo>
                  <a:lnTo>
                    <a:pt x="3714" y="324"/>
                  </a:lnTo>
                  <a:lnTo>
                    <a:pt x="3732" y="294"/>
                  </a:lnTo>
                  <a:lnTo>
                    <a:pt x="3756" y="294"/>
                  </a:lnTo>
                  <a:lnTo>
                    <a:pt x="3756" y="282"/>
                  </a:lnTo>
                  <a:lnTo>
                    <a:pt x="3714" y="252"/>
                  </a:lnTo>
                  <a:lnTo>
                    <a:pt x="3708" y="222"/>
                  </a:lnTo>
                  <a:lnTo>
                    <a:pt x="3714" y="198"/>
                  </a:lnTo>
                  <a:lnTo>
                    <a:pt x="3720" y="180"/>
                  </a:lnTo>
                  <a:lnTo>
                    <a:pt x="3732" y="180"/>
                  </a:lnTo>
                  <a:lnTo>
                    <a:pt x="3756" y="198"/>
                  </a:lnTo>
                  <a:lnTo>
                    <a:pt x="3774" y="228"/>
                  </a:lnTo>
                  <a:lnTo>
                    <a:pt x="3786" y="228"/>
                  </a:lnTo>
                  <a:lnTo>
                    <a:pt x="3810" y="186"/>
                  </a:lnTo>
                  <a:lnTo>
                    <a:pt x="3834" y="180"/>
                  </a:lnTo>
                  <a:lnTo>
                    <a:pt x="3864" y="162"/>
                  </a:lnTo>
                  <a:lnTo>
                    <a:pt x="3870" y="144"/>
                  </a:lnTo>
                  <a:lnTo>
                    <a:pt x="3894" y="120"/>
                  </a:lnTo>
                  <a:lnTo>
                    <a:pt x="3924" y="114"/>
                  </a:lnTo>
                  <a:lnTo>
                    <a:pt x="3906" y="132"/>
                  </a:lnTo>
                  <a:lnTo>
                    <a:pt x="3894" y="150"/>
                  </a:lnTo>
                  <a:lnTo>
                    <a:pt x="3900" y="162"/>
                  </a:lnTo>
                  <a:lnTo>
                    <a:pt x="3924" y="150"/>
                  </a:lnTo>
                  <a:lnTo>
                    <a:pt x="3954" y="150"/>
                  </a:lnTo>
                  <a:lnTo>
                    <a:pt x="3966" y="162"/>
                  </a:lnTo>
                  <a:lnTo>
                    <a:pt x="3966" y="180"/>
                  </a:lnTo>
                  <a:lnTo>
                    <a:pt x="3990" y="198"/>
                  </a:lnTo>
                  <a:lnTo>
                    <a:pt x="3984" y="210"/>
                  </a:lnTo>
                  <a:lnTo>
                    <a:pt x="3972" y="228"/>
                  </a:lnTo>
                  <a:lnTo>
                    <a:pt x="3984" y="246"/>
                  </a:lnTo>
                  <a:lnTo>
                    <a:pt x="3996" y="228"/>
                  </a:lnTo>
                  <a:lnTo>
                    <a:pt x="4014" y="198"/>
                  </a:lnTo>
                  <a:lnTo>
                    <a:pt x="4044" y="210"/>
                  </a:lnTo>
                  <a:lnTo>
                    <a:pt x="4068" y="234"/>
                  </a:lnTo>
                  <a:lnTo>
                    <a:pt x="4068" y="252"/>
                  </a:lnTo>
                  <a:lnTo>
                    <a:pt x="4092" y="288"/>
                  </a:lnTo>
                  <a:lnTo>
                    <a:pt x="4098" y="324"/>
                  </a:lnTo>
                  <a:lnTo>
                    <a:pt x="4098" y="360"/>
                  </a:lnTo>
                  <a:lnTo>
                    <a:pt x="4116" y="342"/>
                  </a:lnTo>
                  <a:lnTo>
                    <a:pt x="4122" y="306"/>
                  </a:lnTo>
                  <a:lnTo>
                    <a:pt x="4098" y="270"/>
                  </a:lnTo>
                  <a:lnTo>
                    <a:pt x="4098" y="246"/>
                  </a:lnTo>
                  <a:lnTo>
                    <a:pt x="4092" y="234"/>
                  </a:lnTo>
                  <a:lnTo>
                    <a:pt x="4098" y="222"/>
                  </a:lnTo>
                  <a:lnTo>
                    <a:pt x="4116" y="234"/>
                  </a:lnTo>
                  <a:lnTo>
                    <a:pt x="4164" y="270"/>
                  </a:lnTo>
                  <a:lnTo>
                    <a:pt x="4194" y="312"/>
                  </a:lnTo>
                  <a:lnTo>
                    <a:pt x="4230" y="324"/>
                  </a:lnTo>
                  <a:lnTo>
                    <a:pt x="4260" y="330"/>
                  </a:lnTo>
                  <a:lnTo>
                    <a:pt x="4260" y="324"/>
                  </a:lnTo>
                  <a:lnTo>
                    <a:pt x="4248" y="306"/>
                  </a:lnTo>
                  <a:lnTo>
                    <a:pt x="4212" y="294"/>
                  </a:lnTo>
                  <a:lnTo>
                    <a:pt x="4188" y="258"/>
                  </a:lnTo>
                  <a:lnTo>
                    <a:pt x="4182" y="222"/>
                  </a:lnTo>
                  <a:lnTo>
                    <a:pt x="4188" y="186"/>
                  </a:lnTo>
                  <a:lnTo>
                    <a:pt x="4218" y="180"/>
                  </a:lnTo>
                  <a:lnTo>
                    <a:pt x="4248" y="186"/>
                  </a:lnTo>
                  <a:lnTo>
                    <a:pt x="4290" y="204"/>
                  </a:lnTo>
                  <a:lnTo>
                    <a:pt x="4320" y="204"/>
                  </a:lnTo>
                  <a:lnTo>
                    <a:pt x="4326" y="192"/>
                  </a:lnTo>
                  <a:lnTo>
                    <a:pt x="4320" y="180"/>
                  </a:lnTo>
                  <a:lnTo>
                    <a:pt x="4296" y="174"/>
                  </a:lnTo>
                  <a:lnTo>
                    <a:pt x="4296" y="156"/>
                  </a:lnTo>
                  <a:lnTo>
                    <a:pt x="4344" y="108"/>
                  </a:lnTo>
                  <a:lnTo>
                    <a:pt x="4338" y="96"/>
                  </a:lnTo>
                  <a:lnTo>
                    <a:pt x="4326" y="84"/>
                  </a:lnTo>
                  <a:lnTo>
                    <a:pt x="4332" y="54"/>
                  </a:lnTo>
                  <a:lnTo>
                    <a:pt x="4356" y="54"/>
                  </a:lnTo>
                  <a:lnTo>
                    <a:pt x="4374" y="60"/>
                  </a:lnTo>
                  <a:lnTo>
                    <a:pt x="4386" y="42"/>
                  </a:lnTo>
                  <a:lnTo>
                    <a:pt x="4392" y="18"/>
                  </a:lnTo>
                  <a:lnTo>
                    <a:pt x="4404" y="6"/>
                  </a:lnTo>
                  <a:lnTo>
                    <a:pt x="4416" y="12"/>
                  </a:lnTo>
                  <a:lnTo>
                    <a:pt x="4434" y="18"/>
                  </a:lnTo>
                  <a:lnTo>
                    <a:pt x="4458" y="42"/>
                  </a:lnTo>
                  <a:lnTo>
                    <a:pt x="4464" y="72"/>
                  </a:lnTo>
                  <a:lnTo>
                    <a:pt x="4482" y="84"/>
                  </a:lnTo>
                  <a:lnTo>
                    <a:pt x="4500" y="72"/>
                  </a:lnTo>
                  <a:lnTo>
                    <a:pt x="4500" y="54"/>
                  </a:lnTo>
                  <a:lnTo>
                    <a:pt x="4488" y="36"/>
                  </a:lnTo>
                  <a:lnTo>
                    <a:pt x="4488" y="18"/>
                  </a:lnTo>
                  <a:lnTo>
                    <a:pt x="450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6" name="Freeform 166">
              <a:extLst>
                <a:ext uri="{FF2B5EF4-FFF2-40B4-BE49-F238E27FC236}">
                  <a16:creationId xmlns:a16="http://schemas.microsoft.com/office/drawing/2014/main" id="{5DB2CCCE-9FF3-4378-8812-40D8311A85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8297" y="2947300"/>
              <a:ext cx="1722255" cy="1083519"/>
            </a:xfrm>
            <a:custGeom>
              <a:avLst/>
              <a:gdLst/>
              <a:ahLst/>
              <a:cxnLst>
                <a:cxn ang="0">
                  <a:pos x="9822" y="6972"/>
                </a:cxn>
                <a:cxn ang="0">
                  <a:pos x="9432" y="6732"/>
                </a:cxn>
                <a:cxn ang="0">
                  <a:pos x="9438" y="6666"/>
                </a:cxn>
                <a:cxn ang="0">
                  <a:pos x="10842" y="6240"/>
                </a:cxn>
                <a:cxn ang="0">
                  <a:pos x="9732" y="6294"/>
                </a:cxn>
                <a:cxn ang="0">
                  <a:pos x="10722" y="5928"/>
                </a:cxn>
                <a:cxn ang="0">
                  <a:pos x="10626" y="6162"/>
                </a:cxn>
                <a:cxn ang="0">
                  <a:pos x="10746" y="6270"/>
                </a:cxn>
                <a:cxn ang="0">
                  <a:pos x="10968" y="6270"/>
                </a:cxn>
                <a:cxn ang="0">
                  <a:pos x="10974" y="6456"/>
                </a:cxn>
                <a:cxn ang="0">
                  <a:pos x="10950" y="6612"/>
                </a:cxn>
                <a:cxn ang="0">
                  <a:pos x="11022" y="6774"/>
                </a:cxn>
                <a:cxn ang="0">
                  <a:pos x="10878" y="6642"/>
                </a:cxn>
                <a:cxn ang="0">
                  <a:pos x="10590" y="6720"/>
                </a:cxn>
                <a:cxn ang="0">
                  <a:pos x="10638" y="6588"/>
                </a:cxn>
                <a:cxn ang="0">
                  <a:pos x="10302" y="6582"/>
                </a:cxn>
                <a:cxn ang="0">
                  <a:pos x="10230" y="6402"/>
                </a:cxn>
                <a:cxn ang="0">
                  <a:pos x="10482" y="6078"/>
                </a:cxn>
                <a:cxn ang="0">
                  <a:pos x="7434" y="5604"/>
                </a:cxn>
                <a:cxn ang="0">
                  <a:pos x="7206" y="5352"/>
                </a:cxn>
                <a:cxn ang="0">
                  <a:pos x="606" y="5322"/>
                </a:cxn>
                <a:cxn ang="0">
                  <a:pos x="552" y="5532"/>
                </a:cxn>
                <a:cxn ang="0">
                  <a:pos x="522" y="4998"/>
                </a:cxn>
                <a:cxn ang="0">
                  <a:pos x="582" y="4764"/>
                </a:cxn>
                <a:cxn ang="0">
                  <a:pos x="7608" y="4668"/>
                </a:cxn>
                <a:cxn ang="0">
                  <a:pos x="7716" y="4746"/>
                </a:cxn>
                <a:cxn ang="0">
                  <a:pos x="7764" y="4626"/>
                </a:cxn>
                <a:cxn ang="0">
                  <a:pos x="402" y="4494"/>
                </a:cxn>
                <a:cxn ang="0">
                  <a:pos x="114" y="4560"/>
                </a:cxn>
                <a:cxn ang="0">
                  <a:pos x="30" y="4494"/>
                </a:cxn>
                <a:cxn ang="0">
                  <a:pos x="9552" y="3900"/>
                </a:cxn>
                <a:cxn ang="0">
                  <a:pos x="10050" y="3624"/>
                </a:cxn>
                <a:cxn ang="0">
                  <a:pos x="9342" y="3276"/>
                </a:cxn>
                <a:cxn ang="0">
                  <a:pos x="8040" y="3408"/>
                </a:cxn>
                <a:cxn ang="0">
                  <a:pos x="7800" y="3090"/>
                </a:cxn>
                <a:cxn ang="0">
                  <a:pos x="7722" y="3084"/>
                </a:cxn>
                <a:cxn ang="0">
                  <a:pos x="8604" y="2982"/>
                </a:cxn>
                <a:cxn ang="0">
                  <a:pos x="8550" y="2862"/>
                </a:cxn>
                <a:cxn ang="0">
                  <a:pos x="8046" y="2664"/>
                </a:cxn>
                <a:cxn ang="0">
                  <a:pos x="8052" y="2952"/>
                </a:cxn>
                <a:cxn ang="0">
                  <a:pos x="7680" y="2868"/>
                </a:cxn>
                <a:cxn ang="0">
                  <a:pos x="7446" y="2742"/>
                </a:cxn>
                <a:cxn ang="0">
                  <a:pos x="7812" y="2280"/>
                </a:cxn>
                <a:cxn ang="0">
                  <a:pos x="8088" y="2220"/>
                </a:cxn>
                <a:cxn ang="0">
                  <a:pos x="9330" y="1932"/>
                </a:cxn>
                <a:cxn ang="0">
                  <a:pos x="9054" y="2034"/>
                </a:cxn>
                <a:cxn ang="0">
                  <a:pos x="9378" y="1728"/>
                </a:cxn>
                <a:cxn ang="0">
                  <a:pos x="7848" y="1650"/>
                </a:cxn>
                <a:cxn ang="0">
                  <a:pos x="9180" y="1458"/>
                </a:cxn>
                <a:cxn ang="0">
                  <a:pos x="5028" y="1422"/>
                </a:cxn>
                <a:cxn ang="0">
                  <a:pos x="8622" y="1326"/>
                </a:cxn>
                <a:cxn ang="0">
                  <a:pos x="8814" y="1284"/>
                </a:cxn>
                <a:cxn ang="0">
                  <a:pos x="8406" y="1194"/>
                </a:cxn>
                <a:cxn ang="0">
                  <a:pos x="5982" y="1122"/>
                </a:cxn>
                <a:cxn ang="0">
                  <a:pos x="10026" y="1098"/>
                </a:cxn>
                <a:cxn ang="0">
                  <a:pos x="6936" y="1026"/>
                </a:cxn>
                <a:cxn ang="0">
                  <a:pos x="6270" y="948"/>
                </a:cxn>
                <a:cxn ang="0">
                  <a:pos x="6792" y="1308"/>
                </a:cxn>
                <a:cxn ang="0">
                  <a:pos x="6630" y="960"/>
                </a:cxn>
                <a:cxn ang="0">
                  <a:pos x="9930" y="828"/>
                </a:cxn>
                <a:cxn ang="0">
                  <a:pos x="7104" y="432"/>
                </a:cxn>
                <a:cxn ang="0">
                  <a:pos x="1950" y="84"/>
                </a:cxn>
                <a:cxn ang="0">
                  <a:pos x="9672" y="402"/>
                </a:cxn>
              </a:cxnLst>
              <a:rect l="0" t="0" r="r" b="b"/>
              <a:pathLst>
                <a:path w="11082" h="6972">
                  <a:moveTo>
                    <a:pt x="10566" y="6768"/>
                  </a:moveTo>
                  <a:lnTo>
                    <a:pt x="10566" y="6780"/>
                  </a:lnTo>
                  <a:lnTo>
                    <a:pt x="10554" y="6798"/>
                  </a:lnTo>
                  <a:lnTo>
                    <a:pt x="10548" y="6786"/>
                  </a:lnTo>
                  <a:lnTo>
                    <a:pt x="10554" y="6774"/>
                  </a:lnTo>
                  <a:lnTo>
                    <a:pt x="10566" y="6768"/>
                  </a:lnTo>
                  <a:close/>
                  <a:moveTo>
                    <a:pt x="9936" y="6696"/>
                  </a:moveTo>
                  <a:lnTo>
                    <a:pt x="9936" y="6708"/>
                  </a:lnTo>
                  <a:lnTo>
                    <a:pt x="9924" y="6726"/>
                  </a:lnTo>
                  <a:lnTo>
                    <a:pt x="9954" y="6732"/>
                  </a:lnTo>
                  <a:lnTo>
                    <a:pt x="9954" y="6750"/>
                  </a:lnTo>
                  <a:lnTo>
                    <a:pt x="9918" y="6798"/>
                  </a:lnTo>
                  <a:lnTo>
                    <a:pt x="9900" y="6816"/>
                  </a:lnTo>
                  <a:lnTo>
                    <a:pt x="9930" y="6828"/>
                  </a:lnTo>
                  <a:lnTo>
                    <a:pt x="9942" y="6846"/>
                  </a:lnTo>
                  <a:lnTo>
                    <a:pt x="9930" y="6864"/>
                  </a:lnTo>
                  <a:lnTo>
                    <a:pt x="9936" y="6876"/>
                  </a:lnTo>
                  <a:lnTo>
                    <a:pt x="9954" y="6864"/>
                  </a:lnTo>
                  <a:lnTo>
                    <a:pt x="9960" y="6846"/>
                  </a:lnTo>
                  <a:lnTo>
                    <a:pt x="9978" y="6840"/>
                  </a:lnTo>
                  <a:lnTo>
                    <a:pt x="10008" y="6852"/>
                  </a:lnTo>
                  <a:lnTo>
                    <a:pt x="10014" y="6882"/>
                  </a:lnTo>
                  <a:lnTo>
                    <a:pt x="10020" y="6894"/>
                  </a:lnTo>
                  <a:lnTo>
                    <a:pt x="9990" y="6900"/>
                  </a:lnTo>
                  <a:lnTo>
                    <a:pt x="9972" y="6912"/>
                  </a:lnTo>
                  <a:lnTo>
                    <a:pt x="9930" y="6918"/>
                  </a:lnTo>
                  <a:lnTo>
                    <a:pt x="9882" y="6948"/>
                  </a:lnTo>
                  <a:lnTo>
                    <a:pt x="9858" y="6948"/>
                  </a:lnTo>
                  <a:lnTo>
                    <a:pt x="9846" y="6936"/>
                  </a:lnTo>
                  <a:lnTo>
                    <a:pt x="9834" y="6942"/>
                  </a:lnTo>
                  <a:lnTo>
                    <a:pt x="9828" y="6966"/>
                  </a:lnTo>
                  <a:lnTo>
                    <a:pt x="9822" y="6972"/>
                  </a:lnTo>
                  <a:lnTo>
                    <a:pt x="9810" y="6954"/>
                  </a:lnTo>
                  <a:lnTo>
                    <a:pt x="9762" y="6930"/>
                  </a:lnTo>
                  <a:lnTo>
                    <a:pt x="9756" y="6894"/>
                  </a:lnTo>
                  <a:lnTo>
                    <a:pt x="9750" y="6876"/>
                  </a:lnTo>
                  <a:lnTo>
                    <a:pt x="9762" y="6858"/>
                  </a:lnTo>
                  <a:lnTo>
                    <a:pt x="9804" y="6834"/>
                  </a:lnTo>
                  <a:lnTo>
                    <a:pt x="9834" y="6792"/>
                  </a:lnTo>
                  <a:lnTo>
                    <a:pt x="9846" y="6780"/>
                  </a:lnTo>
                  <a:lnTo>
                    <a:pt x="9864" y="6750"/>
                  </a:lnTo>
                  <a:lnTo>
                    <a:pt x="9900" y="6720"/>
                  </a:lnTo>
                  <a:lnTo>
                    <a:pt x="9912" y="6702"/>
                  </a:lnTo>
                  <a:lnTo>
                    <a:pt x="9936" y="6696"/>
                  </a:lnTo>
                  <a:close/>
                  <a:moveTo>
                    <a:pt x="10530" y="6678"/>
                  </a:moveTo>
                  <a:lnTo>
                    <a:pt x="10524" y="6690"/>
                  </a:lnTo>
                  <a:lnTo>
                    <a:pt x="10536" y="6702"/>
                  </a:lnTo>
                  <a:lnTo>
                    <a:pt x="10536" y="6714"/>
                  </a:lnTo>
                  <a:lnTo>
                    <a:pt x="10524" y="6726"/>
                  </a:lnTo>
                  <a:lnTo>
                    <a:pt x="10524" y="6738"/>
                  </a:lnTo>
                  <a:lnTo>
                    <a:pt x="10536" y="6744"/>
                  </a:lnTo>
                  <a:lnTo>
                    <a:pt x="10542" y="6756"/>
                  </a:lnTo>
                  <a:lnTo>
                    <a:pt x="10530" y="6774"/>
                  </a:lnTo>
                  <a:lnTo>
                    <a:pt x="10524" y="6774"/>
                  </a:lnTo>
                  <a:lnTo>
                    <a:pt x="10512" y="6756"/>
                  </a:lnTo>
                  <a:lnTo>
                    <a:pt x="10518" y="6738"/>
                  </a:lnTo>
                  <a:lnTo>
                    <a:pt x="10518" y="6720"/>
                  </a:lnTo>
                  <a:lnTo>
                    <a:pt x="10506" y="6702"/>
                  </a:lnTo>
                  <a:lnTo>
                    <a:pt x="10530" y="6678"/>
                  </a:lnTo>
                  <a:close/>
                  <a:moveTo>
                    <a:pt x="9438" y="6666"/>
                  </a:moveTo>
                  <a:lnTo>
                    <a:pt x="9444" y="6690"/>
                  </a:lnTo>
                  <a:lnTo>
                    <a:pt x="9420" y="6708"/>
                  </a:lnTo>
                  <a:lnTo>
                    <a:pt x="9420" y="6720"/>
                  </a:lnTo>
                  <a:lnTo>
                    <a:pt x="9432" y="6732"/>
                  </a:lnTo>
                  <a:lnTo>
                    <a:pt x="9432" y="6756"/>
                  </a:lnTo>
                  <a:lnTo>
                    <a:pt x="9456" y="6768"/>
                  </a:lnTo>
                  <a:lnTo>
                    <a:pt x="9462" y="6750"/>
                  </a:lnTo>
                  <a:lnTo>
                    <a:pt x="9486" y="6750"/>
                  </a:lnTo>
                  <a:lnTo>
                    <a:pt x="9522" y="6780"/>
                  </a:lnTo>
                  <a:lnTo>
                    <a:pt x="9540" y="6780"/>
                  </a:lnTo>
                  <a:lnTo>
                    <a:pt x="9558" y="6792"/>
                  </a:lnTo>
                  <a:lnTo>
                    <a:pt x="9600" y="6792"/>
                  </a:lnTo>
                  <a:lnTo>
                    <a:pt x="9612" y="6780"/>
                  </a:lnTo>
                  <a:lnTo>
                    <a:pt x="9636" y="6786"/>
                  </a:lnTo>
                  <a:lnTo>
                    <a:pt x="9684" y="6786"/>
                  </a:lnTo>
                  <a:lnTo>
                    <a:pt x="9672" y="6798"/>
                  </a:lnTo>
                  <a:lnTo>
                    <a:pt x="9636" y="6798"/>
                  </a:lnTo>
                  <a:lnTo>
                    <a:pt x="9624" y="6828"/>
                  </a:lnTo>
                  <a:lnTo>
                    <a:pt x="9630" y="6846"/>
                  </a:lnTo>
                  <a:lnTo>
                    <a:pt x="9618" y="6870"/>
                  </a:lnTo>
                  <a:lnTo>
                    <a:pt x="9600" y="6876"/>
                  </a:lnTo>
                  <a:lnTo>
                    <a:pt x="9564" y="6864"/>
                  </a:lnTo>
                  <a:lnTo>
                    <a:pt x="9552" y="6834"/>
                  </a:lnTo>
                  <a:lnTo>
                    <a:pt x="9486" y="6828"/>
                  </a:lnTo>
                  <a:lnTo>
                    <a:pt x="9462" y="6816"/>
                  </a:lnTo>
                  <a:lnTo>
                    <a:pt x="9462" y="6804"/>
                  </a:lnTo>
                  <a:lnTo>
                    <a:pt x="9450" y="6786"/>
                  </a:lnTo>
                  <a:lnTo>
                    <a:pt x="9438" y="6786"/>
                  </a:lnTo>
                  <a:lnTo>
                    <a:pt x="9426" y="6774"/>
                  </a:lnTo>
                  <a:lnTo>
                    <a:pt x="9408" y="6768"/>
                  </a:lnTo>
                  <a:lnTo>
                    <a:pt x="9408" y="6744"/>
                  </a:lnTo>
                  <a:lnTo>
                    <a:pt x="9390" y="6732"/>
                  </a:lnTo>
                  <a:lnTo>
                    <a:pt x="9378" y="6738"/>
                  </a:lnTo>
                  <a:lnTo>
                    <a:pt x="9366" y="6726"/>
                  </a:lnTo>
                  <a:lnTo>
                    <a:pt x="9378" y="6702"/>
                  </a:lnTo>
                  <a:lnTo>
                    <a:pt x="9438" y="6666"/>
                  </a:lnTo>
                  <a:close/>
                  <a:moveTo>
                    <a:pt x="9780" y="6594"/>
                  </a:moveTo>
                  <a:lnTo>
                    <a:pt x="9786" y="6594"/>
                  </a:lnTo>
                  <a:lnTo>
                    <a:pt x="9786" y="6600"/>
                  </a:lnTo>
                  <a:lnTo>
                    <a:pt x="9762" y="6618"/>
                  </a:lnTo>
                  <a:lnTo>
                    <a:pt x="9756" y="6636"/>
                  </a:lnTo>
                  <a:lnTo>
                    <a:pt x="9744" y="6636"/>
                  </a:lnTo>
                  <a:lnTo>
                    <a:pt x="9750" y="6648"/>
                  </a:lnTo>
                  <a:lnTo>
                    <a:pt x="9762" y="6648"/>
                  </a:lnTo>
                  <a:lnTo>
                    <a:pt x="9756" y="6654"/>
                  </a:lnTo>
                  <a:lnTo>
                    <a:pt x="9750" y="6654"/>
                  </a:lnTo>
                  <a:lnTo>
                    <a:pt x="9738" y="6636"/>
                  </a:lnTo>
                  <a:lnTo>
                    <a:pt x="9780" y="6594"/>
                  </a:lnTo>
                  <a:close/>
                  <a:moveTo>
                    <a:pt x="10602" y="6588"/>
                  </a:moveTo>
                  <a:lnTo>
                    <a:pt x="10608" y="6594"/>
                  </a:lnTo>
                  <a:lnTo>
                    <a:pt x="10602" y="6600"/>
                  </a:lnTo>
                  <a:lnTo>
                    <a:pt x="10596" y="6600"/>
                  </a:lnTo>
                  <a:lnTo>
                    <a:pt x="10602" y="6588"/>
                  </a:lnTo>
                  <a:close/>
                  <a:moveTo>
                    <a:pt x="10920" y="6516"/>
                  </a:moveTo>
                  <a:lnTo>
                    <a:pt x="10932" y="6516"/>
                  </a:lnTo>
                  <a:lnTo>
                    <a:pt x="10962" y="6522"/>
                  </a:lnTo>
                  <a:lnTo>
                    <a:pt x="10956" y="6534"/>
                  </a:lnTo>
                  <a:lnTo>
                    <a:pt x="10932" y="6534"/>
                  </a:lnTo>
                  <a:lnTo>
                    <a:pt x="10920" y="6528"/>
                  </a:lnTo>
                  <a:lnTo>
                    <a:pt x="10920" y="6516"/>
                  </a:lnTo>
                  <a:close/>
                  <a:moveTo>
                    <a:pt x="10872" y="6222"/>
                  </a:moveTo>
                  <a:lnTo>
                    <a:pt x="10878" y="6222"/>
                  </a:lnTo>
                  <a:lnTo>
                    <a:pt x="10884" y="6240"/>
                  </a:lnTo>
                  <a:lnTo>
                    <a:pt x="10866" y="6258"/>
                  </a:lnTo>
                  <a:lnTo>
                    <a:pt x="10848" y="6264"/>
                  </a:lnTo>
                  <a:lnTo>
                    <a:pt x="10836" y="6258"/>
                  </a:lnTo>
                  <a:lnTo>
                    <a:pt x="10836" y="6246"/>
                  </a:lnTo>
                  <a:lnTo>
                    <a:pt x="10842" y="6240"/>
                  </a:lnTo>
                  <a:lnTo>
                    <a:pt x="10854" y="6246"/>
                  </a:lnTo>
                  <a:lnTo>
                    <a:pt x="10866" y="6246"/>
                  </a:lnTo>
                  <a:lnTo>
                    <a:pt x="10872" y="6228"/>
                  </a:lnTo>
                  <a:lnTo>
                    <a:pt x="10872" y="6222"/>
                  </a:lnTo>
                  <a:close/>
                  <a:moveTo>
                    <a:pt x="10908" y="6210"/>
                  </a:moveTo>
                  <a:lnTo>
                    <a:pt x="10920" y="6216"/>
                  </a:lnTo>
                  <a:lnTo>
                    <a:pt x="10926" y="6222"/>
                  </a:lnTo>
                  <a:lnTo>
                    <a:pt x="10932" y="6216"/>
                  </a:lnTo>
                  <a:lnTo>
                    <a:pt x="10944" y="6222"/>
                  </a:lnTo>
                  <a:lnTo>
                    <a:pt x="10950" y="6234"/>
                  </a:lnTo>
                  <a:lnTo>
                    <a:pt x="10932" y="6246"/>
                  </a:lnTo>
                  <a:lnTo>
                    <a:pt x="10914" y="6246"/>
                  </a:lnTo>
                  <a:lnTo>
                    <a:pt x="10908" y="6216"/>
                  </a:lnTo>
                  <a:lnTo>
                    <a:pt x="10908" y="6210"/>
                  </a:lnTo>
                  <a:close/>
                  <a:moveTo>
                    <a:pt x="9510" y="6120"/>
                  </a:moveTo>
                  <a:lnTo>
                    <a:pt x="9534" y="6132"/>
                  </a:lnTo>
                  <a:lnTo>
                    <a:pt x="9606" y="6150"/>
                  </a:lnTo>
                  <a:lnTo>
                    <a:pt x="9648" y="6156"/>
                  </a:lnTo>
                  <a:lnTo>
                    <a:pt x="9684" y="6168"/>
                  </a:lnTo>
                  <a:lnTo>
                    <a:pt x="9714" y="6198"/>
                  </a:lnTo>
                  <a:lnTo>
                    <a:pt x="9726" y="6198"/>
                  </a:lnTo>
                  <a:lnTo>
                    <a:pt x="9762" y="6222"/>
                  </a:lnTo>
                  <a:lnTo>
                    <a:pt x="9786" y="6246"/>
                  </a:lnTo>
                  <a:lnTo>
                    <a:pt x="9804" y="6252"/>
                  </a:lnTo>
                  <a:lnTo>
                    <a:pt x="9822" y="6264"/>
                  </a:lnTo>
                  <a:lnTo>
                    <a:pt x="9828" y="6282"/>
                  </a:lnTo>
                  <a:lnTo>
                    <a:pt x="9846" y="6294"/>
                  </a:lnTo>
                  <a:lnTo>
                    <a:pt x="9840" y="6312"/>
                  </a:lnTo>
                  <a:lnTo>
                    <a:pt x="9804" y="6324"/>
                  </a:lnTo>
                  <a:lnTo>
                    <a:pt x="9780" y="6312"/>
                  </a:lnTo>
                  <a:lnTo>
                    <a:pt x="9756" y="6306"/>
                  </a:lnTo>
                  <a:lnTo>
                    <a:pt x="9732" y="6294"/>
                  </a:lnTo>
                  <a:lnTo>
                    <a:pt x="9702" y="6288"/>
                  </a:lnTo>
                  <a:lnTo>
                    <a:pt x="9660" y="6288"/>
                  </a:lnTo>
                  <a:lnTo>
                    <a:pt x="9600" y="6246"/>
                  </a:lnTo>
                  <a:lnTo>
                    <a:pt x="9588" y="6246"/>
                  </a:lnTo>
                  <a:lnTo>
                    <a:pt x="9576" y="6234"/>
                  </a:lnTo>
                  <a:lnTo>
                    <a:pt x="9570" y="6210"/>
                  </a:lnTo>
                  <a:lnTo>
                    <a:pt x="9522" y="6174"/>
                  </a:lnTo>
                  <a:lnTo>
                    <a:pt x="9492" y="6162"/>
                  </a:lnTo>
                  <a:lnTo>
                    <a:pt x="9480" y="6138"/>
                  </a:lnTo>
                  <a:lnTo>
                    <a:pt x="9510" y="6120"/>
                  </a:lnTo>
                  <a:close/>
                  <a:moveTo>
                    <a:pt x="10770" y="6006"/>
                  </a:moveTo>
                  <a:lnTo>
                    <a:pt x="10782" y="6012"/>
                  </a:lnTo>
                  <a:lnTo>
                    <a:pt x="10782" y="6024"/>
                  </a:lnTo>
                  <a:lnTo>
                    <a:pt x="10770" y="6024"/>
                  </a:lnTo>
                  <a:lnTo>
                    <a:pt x="10764" y="6030"/>
                  </a:lnTo>
                  <a:lnTo>
                    <a:pt x="10758" y="6030"/>
                  </a:lnTo>
                  <a:lnTo>
                    <a:pt x="10758" y="6012"/>
                  </a:lnTo>
                  <a:lnTo>
                    <a:pt x="10770" y="6006"/>
                  </a:lnTo>
                  <a:close/>
                  <a:moveTo>
                    <a:pt x="10752" y="5862"/>
                  </a:moveTo>
                  <a:lnTo>
                    <a:pt x="10752" y="5886"/>
                  </a:lnTo>
                  <a:lnTo>
                    <a:pt x="10764" y="5886"/>
                  </a:lnTo>
                  <a:lnTo>
                    <a:pt x="10764" y="5874"/>
                  </a:lnTo>
                  <a:lnTo>
                    <a:pt x="10782" y="5868"/>
                  </a:lnTo>
                  <a:lnTo>
                    <a:pt x="10800" y="5868"/>
                  </a:lnTo>
                  <a:lnTo>
                    <a:pt x="10800" y="5904"/>
                  </a:lnTo>
                  <a:lnTo>
                    <a:pt x="10788" y="5916"/>
                  </a:lnTo>
                  <a:lnTo>
                    <a:pt x="10776" y="5922"/>
                  </a:lnTo>
                  <a:lnTo>
                    <a:pt x="10758" y="5910"/>
                  </a:lnTo>
                  <a:lnTo>
                    <a:pt x="10734" y="5904"/>
                  </a:lnTo>
                  <a:lnTo>
                    <a:pt x="10716" y="5910"/>
                  </a:lnTo>
                  <a:lnTo>
                    <a:pt x="10710" y="5922"/>
                  </a:lnTo>
                  <a:lnTo>
                    <a:pt x="10722" y="5928"/>
                  </a:lnTo>
                  <a:lnTo>
                    <a:pt x="10722" y="5952"/>
                  </a:lnTo>
                  <a:lnTo>
                    <a:pt x="10740" y="5940"/>
                  </a:lnTo>
                  <a:lnTo>
                    <a:pt x="10746" y="5940"/>
                  </a:lnTo>
                  <a:lnTo>
                    <a:pt x="10758" y="5952"/>
                  </a:lnTo>
                  <a:lnTo>
                    <a:pt x="10752" y="5970"/>
                  </a:lnTo>
                  <a:lnTo>
                    <a:pt x="10722" y="5994"/>
                  </a:lnTo>
                  <a:lnTo>
                    <a:pt x="10704" y="6018"/>
                  </a:lnTo>
                  <a:lnTo>
                    <a:pt x="10698" y="6006"/>
                  </a:lnTo>
                  <a:lnTo>
                    <a:pt x="10698" y="5994"/>
                  </a:lnTo>
                  <a:lnTo>
                    <a:pt x="10704" y="5982"/>
                  </a:lnTo>
                  <a:lnTo>
                    <a:pt x="10692" y="6000"/>
                  </a:lnTo>
                  <a:lnTo>
                    <a:pt x="10686" y="6012"/>
                  </a:lnTo>
                  <a:lnTo>
                    <a:pt x="10686" y="6024"/>
                  </a:lnTo>
                  <a:lnTo>
                    <a:pt x="10680" y="6036"/>
                  </a:lnTo>
                  <a:lnTo>
                    <a:pt x="10668" y="6036"/>
                  </a:lnTo>
                  <a:lnTo>
                    <a:pt x="10656" y="6054"/>
                  </a:lnTo>
                  <a:lnTo>
                    <a:pt x="10638" y="6066"/>
                  </a:lnTo>
                  <a:lnTo>
                    <a:pt x="10626" y="6090"/>
                  </a:lnTo>
                  <a:lnTo>
                    <a:pt x="10614" y="6096"/>
                  </a:lnTo>
                  <a:lnTo>
                    <a:pt x="10602" y="6108"/>
                  </a:lnTo>
                  <a:lnTo>
                    <a:pt x="10596" y="6120"/>
                  </a:lnTo>
                  <a:lnTo>
                    <a:pt x="10578" y="6138"/>
                  </a:lnTo>
                  <a:lnTo>
                    <a:pt x="10566" y="6162"/>
                  </a:lnTo>
                  <a:lnTo>
                    <a:pt x="10566" y="6174"/>
                  </a:lnTo>
                  <a:lnTo>
                    <a:pt x="10554" y="6192"/>
                  </a:lnTo>
                  <a:lnTo>
                    <a:pt x="10548" y="6210"/>
                  </a:lnTo>
                  <a:lnTo>
                    <a:pt x="10548" y="6234"/>
                  </a:lnTo>
                  <a:lnTo>
                    <a:pt x="10566" y="6216"/>
                  </a:lnTo>
                  <a:lnTo>
                    <a:pt x="10584" y="6204"/>
                  </a:lnTo>
                  <a:lnTo>
                    <a:pt x="10590" y="6192"/>
                  </a:lnTo>
                  <a:lnTo>
                    <a:pt x="10608" y="6180"/>
                  </a:lnTo>
                  <a:lnTo>
                    <a:pt x="10626" y="6162"/>
                  </a:lnTo>
                  <a:lnTo>
                    <a:pt x="10638" y="6144"/>
                  </a:lnTo>
                  <a:lnTo>
                    <a:pt x="10656" y="6132"/>
                  </a:lnTo>
                  <a:lnTo>
                    <a:pt x="10674" y="6132"/>
                  </a:lnTo>
                  <a:lnTo>
                    <a:pt x="10674" y="6138"/>
                  </a:lnTo>
                  <a:lnTo>
                    <a:pt x="10668" y="6144"/>
                  </a:lnTo>
                  <a:lnTo>
                    <a:pt x="10656" y="6168"/>
                  </a:lnTo>
                  <a:lnTo>
                    <a:pt x="10668" y="6156"/>
                  </a:lnTo>
                  <a:lnTo>
                    <a:pt x="10680" y="6156"/>
                  </a:lnTo>
                  <a:lnTo>
                    <a:pt x="10704" y="6174"/>
                  </a:lnTo>
                  <a:lnTo>
                    <a:pt x="10716" y="6174"/>
                  </a:lnTo>
                  <a:lnTo>
                    <a:pt x="10746" y="6168"/>
                  </a:lnTo>
                  <a:lnTo>
                    <a:pt x="10752" y="6168"/>
                  </a:lnTo>
                  <a:lnTo>
                    <a:pt x="10752" y="6174"/>
                  </a:lnTo>
                  <a:lnTo>
                    <a:pt x="10740" y="6192"/>
                  </a:lnTo>
                  <a:lnTo>
                    <a:pt x="10716" y="6192"/>
                  </a:lnTo>
                  <a:lnTo>
                    <a:pt x="10704" y="6198"/>
                  </a:lnTo>
                  <a:lnTo>
                    <a:pt x="10680" y="6204"/>
                  </a:lnTo>
                  <a:lnTo>
                    <a:pt x="10656" y="6222"/>
                  </a:lnTo>
                  <a:lnTo>
                    <a:pt x="10644" y="6240"/>
                  </a:lnTo>
                  <a:lnTo>
                    <a:pt x="10662" y="6222"/>
                  </a:lnTo>
                  <a:lnTo>
                    <a:pt x="10686" y="6222"/>
                  </a:lnTo>
                  <a:lnTo>
                    <a:pt x="10680" y="6240"/>
                  </a:lnTo>
                  <a:lnTo>
                    <a:pt x="10662" y="6258"/>
                  </a:lnTo>
                  <a:lnTo>
                    <a:pt x="10638" y="6276"/>
                  </a:lnTo>
                  <a:lnTo>
                    <a:pt x="10638" y="6282"/>
                  </a:lnTo>
                  <a:lnTo>
                    <a:pt x="10650" y="6282"/>
                  </a:lnTo>
                  <a:lnTo>
                    <a:pt x="10674" y="6264"/>
                  </a:lnTo>
                  <a:lnTo>
                    <a:pt x="10680" y="6270"/>
                  </a:lnTo>
                  <a:lnTo>
                    <a:pt x="10692" y="6288"/>
                  </a:lnTo>
                  <a:lnTo>
                    <a:pt x="10698" y="6294"/>
                  </a:lnTo>
                  <a:lnTo>
                    <a:pt x="10728" y="6270"/>
                  </a:lnTo>
                  <a:lnTo>
                    <a:pt x="10746" y="6270"/>
                  </a:lnTo>
                  <a:lnTo>
                    <a:pt x="10746" y="6288"/>
                  </a:lnTo>
                  <a:lnTo>
                    <a:pt x="10734" y="6300"/>
                  </a:lnTo>
                  <a:lnTo>
                    <a:pt x="10740" y="6306"/>
                  </a:lnTo>
                  <a:lnTo>
                    <a:pt x="10758" y="6294"/>
                  </a:lnTo>
                  <a:lnTo>
                    <a:pt x="10764" y="6282"/>
                  </a:lnTo>
                  <a:lnTo>
                    <a:pt x="10782" y="6270"/>
                  </a:lnTo>
                  <a:lnTo>
                    <a:pt x="10788" y="6276"/>
                  </a:lnTo>
                  <a:lnTo>
                    <a:pt x="10770" y="6300"/>
                  </a:lnTo>
                  <a:lnTo>
                    <a:pt x="10764" y="6336"/>
                  </a:lnTo>
                  <a:lnTo>
                    <a:pt x="10746" y="6348"/>
                  </a:lnTo>
                  <a:lnTo>
                    <a:pt x="10770" y="6336"/>
                  </a:lnTo>
                  <a:lnTo>
                    <a:pt x="10776" y="6312"/>
                  </a:lnTo>
                  <a:lnTo>
                    <a:pt x="10794" y="6300"/>
                  </a:lnTo>
                  <a:lnTo>
                    <a:pt x="10806" y="6306"/>
                  </a:lnTo>
                  <a:lnTo>
                    <a:pt x="10830" y="6294"/>
                  </a:lnTo>
                  <a:lnTo>
                    <a:pt x="10836" y="6300"/>
                  </a:lnTo>
                  <a:lnTo>
                    <a:pt x="10854" y="6294"/>
                  </a:lnTo>
                  <a:lnTo>
                    <a:pt x="10866" y="6276"/>
                  </a:lnTo>
                  <a:lnTo>
                    <a:pt x="10884" y="6264"/>
                  </a:lnTo>
                  <a:lnTo>
                    <a:pt x="10896" y="6264"/>
                  </a:lnTo>
                  <a:lnTo>
                    <a:pt x="10884" y="6282"/>
                  </a:lnTo>
                  <a:lnTo>
                    <a:pt x="10878" y="6294"/>
                  </a:lnTo>
                  <a:lnTo>
                    <a:pt x="10884" y="6306"/>
                  </a:lnTo>
                  <a:lnTo>
                    <a:pt x="10878" y="6330"/>
                  </a:lnTo>
                  <a:lnTo>
                    <a:pt x="10866" y="6342"/>
                  </a:lnTo>
                  <a:lnTo>
                    <a:pt x="10884" y="6330"/>
                  </a:lnTo>
                  <a:lnTo>
                    <a:pt x="10890" y="6306"/>
                  </a:lnTo>
                  <a:lnTo>
                    <a:pt x="10902" y="6288"/>
                  </a:lnTo>
                  <a:lnTo>
                    <a:pt x="10902" y="6276"/>
                  </a:lnTo>
                  <a:lnTo>
                    <a:pt x="10914" y="6276"/>
                  </a:lnTo>
                  <a:lnTo>
                    <a:pt x="10944" y="6270"/>
                  </a:lnTo>
                  <a:lnTo>
                    <a:pt x="10968" y="6270"/>
                  </a:lnTo>
                  <a:lnTo>
                    <a:pt x="10992" y="6294"/>
                  </a:lnTo>
                  <a:lnTo>
                    <a:pt x="11010" y="6300"/>
                  </a:lnTo>
                  <a:lnTo>
                    <a:pt x="11004" y="6318"/>
                  </a:lnTo>
                  <a:lnTo>
                    <a:pt x="10998" y="6324"/>
                  </a:lnTo>
                  <a:lnTo>
                    <a:pt x="10992" y="6342"/>
                  </a:lnTo>
                  <a:lnTo>
                    <a:pt x="10980" y="6354"/>
                  </a:lnTo>
                  <a:lnTo>
                    <a:pt x="10962" y="6354"/>
                  </a:lnTo>
                  <a:lnTo>
                    <a:pt x="10956" y="6366"/>
                  </a:lnTo>
                  <a:lnTo>
                    <a:pt x="10938" y="6372"/>
                  </a:lnTo>
                  <a:lnTo>
                    <a:pt x="10908" y="6378"/>
                  </a:lnTo>
                  <a:lnTo>
                    <a:pt x="10902" y="6384"/>
                  </a:lnTo>
                  <a:lnTo>
                    <a:pt x="10872" y="6384"/>
                  </a:lnTo>
                  <a:lnTo>
                    <a:pt x="10902" y="6390"/>
                  </a:lnTo>
                  <a:lnTo>
                    <a:pt x="10920" y="6384"/>
                  </a:lnTo>
                  <a:lnTo>
                    <a:pt x="10932" y="6384"/>
                  </a:lnTo>
                  <a:lnTo>
                    <a:pt x="10926" y="6402"/>
                  </a:lnTo>
                  <a:lnTo>
                    <a:pt x="10920" y="6414"/>
                  </a:lnTo>
                  <a:lnTo>
                    <a:pt x="10932" y="6402"/>
                  </a:lnTo>
                  <a:lnTo>
                    <a:pt x="10944" y="6408"/>
                  </a:lnTo>
                  <a:lnTo>
                    <a:pt x="10932" y="6426"/>
                  </a:lnTo>
                  <a:lnTo>
                    <a:pt x="10920" y="6438"/>
                  </a:lnTo>
                  <a:lnTo>
                    <a:pt x="10932" y="6444"/>
                  </a:lnTo>
                  <a:lnTo>
                    <a:pt x="10908" y="6468"/>
                  </a:lnTo>
                  <a:lnTo>
                    <a:pt x="10896" y="6474"/>
                  </a:lnTo>
                  <a:lnTo>
                    <a:pt x="10908" y="6474"/>
                  </a:lnTo>
                  <a:lnTo>
                    <a:pt x="10920" y="6468"/>
                  </a:lnTo>
                  <a:lnTo>
                    <a:pt x="10920" y="6486"/>
                  </a:lnTo>
                  <a:lnTo>
                    <a:pt x="10914" y="6498"/>
                  </a:lnTo>
                  <a:lnTo>
                    <a:pt x="10926" y="6492"/>
                  </a:lnTo>
                  <a:lnTo>
                    <a:pt x="10926" y="6474"/>
                  </a:lnTo>
                  <a:lnTo>
                    <a:pt x="10962" y="6456"/>
                  </a:lnTo>
                  <a:lnTo>
                    <a:pt x="10974" y="6456"/>
                  </a:lnTo>
                  <a:lnTo>
                    <a:pt x="10986" y="6450"/>
                  </a:lnTo>
                  <a:lnTo>
                    <a:pt x="10986" y="6420"/>
                  </a:lnTo>
                  <a:lnTo>
                    <a:pt x="11004" y="6426"/>
                  </a:lnTo>
                  <a:lnTo>
                    <a:pt x="11010" y="6432"/>
                  </a:lnTo>
                  <a:lnTo>
                    <a:pt x="11022" y="6426"/>
                  </a:lnTo>
                  <a:lnTo>
                    <a:pt x="11046" y="6402"/>
                  </a:lnTo>
                  <a:lnTo>
                    <a:pt x="11052" y="6420"/>
                  </a:lnTo>
                  <a:lnTo>
                    <a:pt x="11052" y="6438"/>
                  </a:lnTo>
                  <a:lnTo>
                    <a:pt x="11040" y="6456"/>
                  </a:lnTo>
                  <a:lnTo>
                    <a:pt x="11016" y="6468"/>
                  </a:lnTo>
                  <a:lnTo>
                    <a:pt x="11010" y="6462"/>
                  </a:lnTo>
                  <a:lnTo>
                    <a:pt x="10986" y="6462"/>
                  </a:lnTo>
                  <a:lnTo>
                    <a:pt x="10974" y="6486"/>
                  </a:lnTo>
                  <a:lnTo>
                    <a:pt x="10950" y="6504"/>
                  </a:lnTo>
                  <a:lnTo>
                    <a:pt x="10944" y="6510"/>
                  </a:lnTo>
                  <a:lnTo>
                    <a:pt x="10920" y="6510"/>
                  </a:lnTo>
                  <a:lnTo>
                    <a:pt x="10908" y="6516"/>
                  </a:lnTo>
                  <a:lnTo>
                    <a:pt x="10908" y="6528"/>
                  </a:lnTo>
                  <a:lnTo>
                    <a:pt x="10920" y="6540"/>
                  </a:lnTo>
                  <a:lnTo>
                    <a:pt x="10944" y="6540"/>
                  </a:lnTo>
                  <a:lnTo>
                    <a:pt x="10920" y="6546"/>
                  </a:lnTo>
                  <a:lnTo>
                    <a:pt x="10908" y="6546"/>
                  </a:lnTo>
                  <a:lnTo>
                    <a:pt x="10932" y="6552"/>
                  </a:lnTo>
                  <a:lnTo>
                    <a:pt x="10944" y="6546"/>
                  </a:lnTo>
                  <a:lnTo>
                    <a:pt x="10926" y="6576"/>
                  </a:lnTo>
                  <a:lnTo>
                    <a:pt x="10914" y="6576"/>
                  </a:lnTo>
                  <a:lnTo>
                    <a:pt x="10902" y="6558"/>
                  </a:lnTo>
                  <a:lnTo>
                    <a:pt x="10902" y="6576"/>
                  </a:lnTo>
                  <a:lnTo>
                    <a:pt x="10914" y="6594"/>
                  </a:lnTo>
                  <a:lnTo>
                    <a:pt x="10914" y="6606"/>
                  </a:lnTo>
                  <a:lnTo>
                    <a:pt x="10938" y="6624"/>
                  </a:lnTo>
                  <a:lnTo>
                    <a:pt x="10950" y="6612"/>
                  </a:lnTo>
                  <a:lnTo>
                    <a:pt x="10950" y="6606"/>
                  </a:lnTo>
                  <a:lnTo>
                    <a:pt x="10986" y="6582"/>
                  </a:lnTo>
                  <a:lnTo>
                    <a:pt x="10986" y="6570"/>
                  </a:lnTo>
                  <a:lnTo>
                    <a:pt x="11004" y="6552"/>
                  </a:lnTo>
                  <a:lnTo>
                    <a:pt x="11040" y="6540"/>
                  </a:lnTo>
                  <a:lnTo>
                    <a:pt x="11052" y="6540"/>
                  </a:lnTo>
                  <a:lnTo>
                    <a:pt x="11064" y="6528"/>
                  </a:lnTo>
                  <a:lnTo>
                    <a:pt x="11070" y="6540"/>
                  </a:lnTo>
                  <a:lnTo>
                    <a:pt x="11058" y="6546"/>
                  </a:lnTo>
                  <a:lnTo>
                    <a:pt x="11052" y="6546"/>
                  </a:lnTo>
                  <a:lnTo>
                    <a:pt x="11028" y="6564"/>
                  </a:lnTo>
                  <a:lnTo>
                    <a:pt x="11022" y="6576"/>
                  </a:lnTo>
                  <a:lnTo>
                    <a:pt x="10998" y="6594"/>
                  </a:lnTo>
                  <a:lnTo>
                    <a:pt x="10998" y="6612"/>
                  </a:lnTo>
                  <a:lnTo>
                    <a:pt x="10992" y="6636"/>
                  </a:lnTo>
                  <a:lnTo>
                    <a:pt x="11004" y="6654"/>
                  </a:lnTo>
                  <a:lnTo>
                    <a:pt x="11016" y="6648"/>
                  </a:lnTo>
                  <a:lnTo>
                    <a:pt x="11034" y="6630"/>
                  </a:lnTo>
                  <a:lnTo>
                    <a:pt x="11058" y="6618"/>
                  </a:lnTo>
                  <a:lnTo>
                    <a:pt x="11064" y="6594"/>
                  </a:lnTo>
                  <a:lnTo>
                    <a:pt x="11064" y="6588"/>
                  </a:lnTo>
                  <a:lnTo>
                    <a:pt x="11076" y="6588"/>
                  </a:lnTo>
                  <a:lnTo>
                    <a:pt x="11076" y="6600"/>
                  </a:lnTo>
                  <a:lnTo>
                    <a:pt x="11082" y="6642"/>
                  </a:lnTo>
                  <a:lnTo>
                    <a:pt x="11064" y="6660"/>
                  </a:lnTo>
                  <a:lnTo>
                    <a:pt x="11040" y="6696"/>
                  </a:lnTo>
                  <a:lnTo>
                    <a:pt x="11034" y="6714"/>
                  </a:lnTo>
                  <a:lnTo>
                    <a:pt x="11040" y="6732"/>
                  </a:lnTo>
                  <a:lnTo>
                    <a:pt x="11034" y="6744"/>
                  </a:lnTo>
                  <a:lnTo>
                    <a:pt x="11028" y="6744"/>
                  </a:lnTo>
                  <a:lnTo>
                    <a:pt x="11028" y="6762"/>
                  </a:lnTo>
                  <a:lnTo>
                    <a:pt x="11022" y="6774"/>
                  </a:lnTo>
                  <a:lnTo>
                    <a:pt x="11016" y="6780"/>
                  </a:lnTo>
                  <a:lnTo>
                    <a:pt x="11016" y="6792"/>
                  </a:lnTo>
                  <a:lnTo>
                    <a:pt x="10992" y="6804"/>
                  </a:lnTo>
                  <a:lnTo>
                    <a:pt x="10980" y="6798"/>
                  </a:lnTo>
                  <a:lnTo>
                    <a:pt x="10974" y="6786"/>
                  </a:lnTo>
                  <a:lnTo>
                    <a:pt x="10974" y="6780"/>
                  </a:lnTo>
                  <a:lnTo>
                    <a:pt x="10956" y="6780"/>
                  </a:lnTo>
                  <a:lnTo>
                    <a:pt x="10944" y="6792"/>
                  </a:lnTo>
                  <a:lnTo>
                    <a:pt x="10938" y="6810"/>
                  </a:lnTo>
                  <a:lnTo>
                    <a:pt x="10920" y="6798"/>
                  </a:lnTo>
                  <a:lnTo>
                    <a:pt x="10920" y="6774"/>
                  </a:lnTo>
                  <a:lnTo>
                    <a:pt x="10914" y="6768"/>
                  </a:lnTo>
                  <a:lnTo>
                    <a:pt x="10920" y="6750"/>
                  </a:lnTo>
                  <a:lnTo>
                    <a:pt x="10920" y="6732"/>
                  </a:lnTo>
                  <a:lnTo>
                    <a:pt x="10944" y="6708"/>
                  </a:lnTo>
                  <a:lnTo>
                    <a:pt x="10962" y="6702"/>
                  </a:lnTo>
                  <a:lnTo>
                    <a:pt x="10962" y="6696"/>
                  </a:lnTo>
                  <a:lnTo>
                    <a:pt x="10938" y="6696"/>
                  </a:lnTo>
                  <a:lnTo>
                    <a:pt x="10932" y="6684"/>
                  </a:lnTo>
                  <a:lnTo>
                    <a:pt x="10920" y="6702"/>
                  </a:lnTo>
                  <a:lnTo>
                    <a:pt x="10902" y="6726"/>
                  </a:lnTo>
                  <a:lnTo>
                    <a:pt x="10890" y="6726"/>
                  </a:lnTo>
                  <a:lnTo>
                    <a:pt x="10872" y="6762"/>
                  </a:lnTo>
                  <a:lnTo>
                    <a:pt x="10848" y="6774"/>
                  </a:lnTo>
                  <a:lnTo>
                    <a:pt x="10830" y="6768"/>
                  </a:lnTo>
                  <a:lnTo>
                    <a:pt x="10830" y="6750"/>
                  </a:lnTo>
                  <a:lnTo>
                    <a:pt x="10842" y="6744"/>
                  </a:lnTo>
                  <a:lnTo>
                    <a:pt x="10842" y="6726"/>
                  </a:lnTo>
                  <a:lnTo>
                    <a:pt x="10860" y="6684"/>
                  </a:lnTo>
                  <a:lnTo>
                    <a:pt x="10878" y="6672"/>
                  </a:lnTo>
                  <a:lnTo>
                    <a:pt x="10890" y="6654"/>
                  </a:lnTo>
                  <a:lnTo>
                    <a:pt x="10878" y="6642"/>
                  </a:lnTo>
                  <a:lnTo>
                    <a:pt x="10890" y="6606"/>
                  </a:lnTo>
                  <a:lnTo>
                    <a:pt x="10884" y="6576"/>
                  </a:lnTo>
                  <a:lnTo>
                    <a:pt x="10872" y="6570"/>
                  </a:lnTo>
                  <a:lnTo>
                    <a:pt x="10866" y="6570"/>
                  </a:lnTo>
                  <a:lnTo>
                    <a:pt x="10854" y="6558"/>
                  </a:lnTo>
                  <a:lnTo>
                    <a:pt x="10842" y="6558"/>
                  </a:lnTo>
                  <a:lnTo>
                    <a:pt x="10836" y="6564"/>
                  </a:lnTo>
                  <a:lnTo>
                    <a:pt x="10836" y="6594"/>
                  </a:lnTo>
                  <a:lnTo>
                    <a:pt x="10824" y="6618"/>
                  </a:lnTo>
                  <a:lnTo>
                    <a:pt x="10812" y="6648"/>
                  </a:lnTo>
                  <a:lnTo>
                    <a:pt x="10800" y="6660"/>
                  </a:lnTo>
                  <a:lnTo>
                    <a:pt x="10782" y="6660"/>
                  </a:lnTo>
                  <a:lnTo>
                    <a:pt x="10800" y="6648"/>
                  </a:lnTo>
                  <a:lnTo>
                    <a:pt x="10782" y="6654"/>
                  </a:lnTo>
                  <a:lnTo>
                    <a:pt x="10770" y="6642"/>
                  </a:lnTo>
                  <a:lnTo>
                    <a:pt x="10752" y="6648"/>
                  </a:lnTo>
                  <a:lnTo>
                    <a:pt x="10728" y="6678"/>
                  </a:lnTo>
                  <a:lnTo>
                    <a:pt x="10716" y="6678"/>
                  </a:lnTo>
                  <a:lnTo>
                    <a:pt x="10716" y="6696"/>
                  </a:lnTo>
                  <a:lnTo>
                    <a:pt x="10710" y="6714"/>
                  </a:lnTo>
                  <a:lnTo>
                    <a:pt x="10704" y="6714"/>
                  </a:lnTo>
                  <a:lnTo>
                    <a:pt x="10692" y="6726"/>
                  </a:lnTo>
                  <a:lnTo>
                    <a:pt x="10680" y="6744"/>
                  </a:lnTo>
                  <a:lnTo>
                    <a:pt x="10656" y="6750"/>
                  </a:lnTo>
                  <a:lnTo>
                    <a:pt x="10650" y="6744"/>
                  </a:lnTo>
                  <a:lnTo>
                    <a:pt x="10644" y="6732"/>
                  </a:lnTo>
                  <a:lnTo>
                    <a:pt x="10632" y="6726"/>
                  </a:lnTo>
                  <a:lnTo>
                    <a:pt x="10626" y="6738"/>
                  </a:lnTo>
                  <a:lnTo>
                    <a:pt x="10614" y="6744"/>
                  </a:lnTo>
                  <a:lnTo>
                    <a:pt x="10596" y="6744"/>
                  </a:lnTo>
                  <a:lnTo>
                    <a:pt x="10584" y="6732"/>
                  </a:lnTo>
                  <a:lnTo>
                    <a:pt x="10590" y="6720"/>
                  </a:lnTo>
                  <a:lnTo>
                    <a:pt x="10608" y="6702"/>
                  </a:lnTo>
                  <a:lnTo>
                    <a:pt x="10638" y="6696"/>
                  </a:lnTo>
                  <a:lnTo>
                    <a:pt x="10650" y="6690"/>
                  </a:lnTo>
                  <a:lnTo>
                    <a:pt x="10656" y="6678"/>
                  </a:lnTo>
                  <a:lnTo>
                    <a:pt x="10686" y="6678"/>
                  </a:lnTo>
                  <a:lnTo>
                    <a:pt x="10686" y="6666"/>
                  </a:lnTo>
                  <a:lnTo>
                    <a:pt x="10698" y="6660"/>
                  </a:lnTo>
                  <a:lnTo>
                    <a:pt x="10698" y="6648"/>
                  </a:lnTo>
                  <a:lnTo>
                    <a:pt x="10710" y="6636"/>
                  </a:lnTo>
                  <a:lnTo>
                    <a:pt x="10740" y="6636"/>
                  </a:lnTo>
                  <a:lnTo>
                    <a:pt x="10764" y="6624"/>
                  </a:lnTo>
                  <a:lnTo>
                    <a:pt x="10764" y="6612"/>
                  </a:lnTo>
                  <a:lnTo>
                    <a:pt x="10782" y="6606"/>
                  </a:lnTo>
                  <a:lnTo>
                    <a:pt x="10764" y="6600"/>
                  </a:lnTo>
                  <a:lnTo>
                    <a:pt x="10746" y="6612"/>
                  </a:lnTo>
                  <a:lnTo>
                    <a:pt x="10728" y="6612"/>
                  </a:lnTo>
                  <a:lnTo>
                    <a:pt x="10716" y="6600"/>
                  </a:lnTo>
                  <a:lnTo>
                    <a:pt x="10692" y="6600"/>
                  </a:lnTo>
                  <a:lnTo>
                    <a:pt x="10680" y="6588"/>
                  </a:lnTo>
                  <a:lnTo>
                    <a:pt x="10686" y="6606"/>
                  </a:lnTo>
                  <a:lnTo>
                    <a:pt x="10674" y="6624"/>
                  </a:lnTo>
                  <a:lnTo>
                    <a:pt x="10656" y="6630"/>
                  </a:lnTo>
                  <a:lnTo>
                    <a:pt x="10650" y="6636"/>
                  </a:lnTo>
                  <a:lnTo>
                    <a:pt x="10638" y="6630"/>
                  </a:lnTo>
                  <a:lnTo>
                    <a:pt x="10620" y="6624"/>
                  </a:lnTo>
                  <a:lnTo>
                    <a:pt x="10620" y="6618"/>
                  </a:lnTo>
                  <a:lnTo>
                    <a:pt x="10602" y="6618"/>
                  </a:lnTo>
                  <a:lnTo>
                    <a:pt x="10590" y="6624"/>
                  </a:lnTo>
                  <a:lnTo>
                    <a:pt x="10584" y="6618"/>
                  </a:lnTo>
                  <a:lnTo>
                    <a:pt x="10644" y="6594"/>
                  </a:lnTo>
                  <a:lnTo>
                    <a:pt x="10644" y="6588"/>
                  </a:lnTo>
                  <a:lnTo>
                    <a:pt x="10638" y="6588"/>
                  </a:lnTo>
                  <a:lnTo>
                    <a:pt x="10614" y="6594"/>
                  </a:lnTo>
                  <a:lnTo>
                    <a:pt x="10614" y="6582"/>
                  </a:lnTo>
                  <a:lnTo>
                    <a:pt x="10626" y="6564"/>
                  </a:lnTo>
                  <a:lnTo>
                    <a:pt x="10626" y="6552"/>
                  </a:lnTo>
                  <a:lnTo>
                    <a:pt x="10620" y="6552"/>
                  </a:lnTo>
                  <a:lnTo>
                    <a:pt x="10602" y="6570"/>
                  </a:lnTo>
                  <a:lnTo>
                    <a:pt x="10596" y="6582"/>
                  </a:lnTo>
                  <a:lnTo>
                    <a:pt x="10590" y="6576"/>
                  </a:lnTo>
                  <a:lnTo>
                    <a:pt x="10596" y="6546"/>
                  </a:lnTo>
                  <a:lnTo>
                    <a:pt x="10584" y="6558"/>
                  </a:lnTo>
                  <a:lnTo>
                    <a:pt x="10578" y="6552"/>
                  </a:lnTo>
                  <a:lnTo>
                    <a:pt x="10572" y="6576"/>
                  </a:lnTo>
                  <a:lnTo>
                    <a:pt x="10578" y="6582"/>
                  </a:lnTo>
                  <a:lnTo>
                    <a:pt x="10572" y="6594"/>
                  </a:lnTo>
                  <a:lnTo>
                    <a:pt x="10560" y="6588"/>
                  </a:lnTo>
                  <a:lnTo>
                    <a:pt x="10542" y="6588"/>
                  </a:lnTo>
                  <a:lnTo>
                    <a:pt x="10536" y="6600"/>
                  </a:lnTo>
                  <a:lnTo>
                    <a:pt x="10518" y="6600"/>
                  </a:lnTo>
                  <a:lnTo>
                    <a:pt x="10512" y="6594"/>
                  </a:lnTo>
                  <a:lnTo>
                    <a:pt x="10488" y="6594"/>
                  </a:lnTo>
                  <a:lnTo>
                    <a:pt x="10488" y="6600"/>
                  </a:lnTo>
                  <a:lnTo>
                    <a:pt x="10476" y="6612"/>
                  </a:lnTo>
                  <a:lnTo>
                    <a:pt x="10458" y="6612"/>
                  </a:lnTo>
                  <a:lnTo>
                    <a:pt x="10452" y="6600"/>
                  </a:lnTo>
                  <a:lnTo>
                    <a:pt x="10446" y="6606"/>
                  </a:lnTo>
                  <a:lnTo>
                    <a:pt x="10416" y="6606"/>
                  </a:lnTo>
                  <a:lnTo>
                    <a:pt x="10404" y="6594"/>
                  </a:lnTo>
                  <a:lnTo>
                    <a:pt x="10398" y="6582"/>
                  </a:lnTo>
                  <a:lnTo>
                    <a:pt x="10374" y="6588"/>
                  </a:lnTo>
                  <a:lnTo>
                    <a:pt x="10338" y="6588"/>
                  </a:lnTo>
                  <a:lnTo>
                    <a:pt x="10326" y="6576"/>
                  </a:lnTo>
                  <a:lnTo>
                    <a:pt x="10302" y="6582"/>
                  </a:lnTo>
                  <a:lnTo>
                    <a:pt x="10272" y="6576"/>
                  </a:lnTo>
                  <a:lnTo>
                    <a:pt x="10284" y="6558"/>
                  </a:lnTo>
                  <a:lnTo>
                    <a:pt x="10284" y="6546"/>
                  </a:lnTo>
                  <a:lnTo>
                    <a:pt x="10278" y="6558"/>
                  </a:lnTo>
                  <a:lnTo>
                    <a:pt x="10254" y="6576"/>
                  </a:lnTo>
                  <a:lnTo>
                    <a:pt x="10230" y="6576"/>
                  </a:lnTo>
                  <a:lnTo>
                    <a:pt x="10212" y="6594"/>
                  </a:lnTo>
                  <a:lnTo>
                    <a:pt x="10176" y="6600"/>
                  </a:lnTo>
                  <a:lnTo>
                    <a:pt x="10146" y="6588"/>
                  </a:lnTo>
                  <a:lnTo>
                    <a:pt x="10128" y="6588"/>
                  </a:lnTo>
                  <a:lnTo>
                    <a:pt x="10122" y="6576"/>
                  </a:lnTo>
                  <a:lnTo>
                    <a:pt x="10128" y="6558"/>
                  </a:lnTo>
                  <a:lnTo>
                    <a:pt x="10122" y="6540"/>
                  </a:lnTo>
                  <a:lnTo>
                    <a:pt x="10128" y="6528"/>
                  </a:lnTo>
                  <a:lnTo>
                    <a:pt x="10146" y="6528"/>
                  </a:lnTo>
                  <a:lnTo>
                    <a:pt x="10176" y="6504"/>
                  </a:lnTo>
                  <a:lnTo>
                    <a:pt x="10212" y="6486"/>
                  </a:lnTo>
                  <a:lnTo>
                    <a:pt x="10230" y="6462"/>
                  </a:lnTo>
                  <a:lnTo>
                    <a:pt x="10260" y="6426"/>
                  </a:lnTo>
                  <a:lnTo>
                    <a:pt x="10278" y="6408"/>
                  </a:lnTo>
                  <a:lnTo>
                    <a:pt x="10242" y="6414"/>
                  </a:lnTo>
                  <a:lnTo>
                    <a:pt x="10200" y="6414"/>
                  </a:lnTo>
                  <a:lnTo>
                    <a:pt x="10182" y="6420"/>
                  </a:lnTo>
                  <a:lnTo>
                    <a:pt x="10170" y="6420"/>
                  </a:lnTo>
                  <a:lnTo>
                    <a:pt x="10182" y="6390"/>
                  </a:lnTo>
                  <a:lnTo>
                    <a:pt x="10218" y="6372"/>
                  </a:lnTo>
                  <a:lnTo>
                    <a:pt x="10242" y="6354"/>
                  </a:lnTo>
                  <a:lnTo>
                    <a:pt x="10248" y="6348"/>
                  </a:lnTo>
                  <a:lnTo>
                    <a:pt x="10242" y="6360"/>
                  </a:lnTo>
                  <a:lnTo>
                    <a:pt x="10224" y="6372"/>
                  </a:lnTo>
                  <a:lnTo>
                    <a:pt x="10218" y="6384"/>
                  </a:lnTo>
                  <a:lnTo>
                    <a:pt x="10230" y="6402"/>
                  </a:lnTo>
                  <a:lnTo>
                    <a:pt x="10242" y="6384"/>
                  </a:lnTo>
                  <a:lnTo>
                    <a:pt x="10242" y="6402"/>
                  </a:lnTo>
                  <a:lnTo>
                    <a:pt x="10254" y="6402"/>
                  </a:lnTo>
                  <a:lnTo>
                    <a:pt x="10266" y="6384"/>
                  </a:lnTo>
                  <a:lnTo>
                    <a:pt x="10284" y="6354"/>
                  </a:lnTo>
                  <a:lnTo>
                    <a:pt x="10302" y="6342"/>
                  </a:lnTo>
                  <a:lnTo>
                    <a:pt x="10302" y="6330"/>
                  </a:lnTo>
                  <a:lnTo>
                    <a:pt x="10308" y="6318"/>
                  </a:lnTo>
                  <a:lnTo>
                    <a:pt x="10344" y="6330"/>
                  </a:lnTo>
                  <a:lnTo>
                    <a:pt x="10362" y="6318"/>
                  </a:lnTo>
                  <a:lnTo>
                    <a:pt x="10362" y="6300"/>
                  </a:lnTo>
                  <a:lnTo>
                    <a:pt x="10374" y="6294"/>
                  </a:lnTo>
                  <a:lnTo>
                    <a:pt x="10362" y="6282"/>
                  </a:lnTo>
                  <a:lnTo>
                    <a:pt x="10344" y="6282"/>
                  </a:lnTo>
                  <a:lnTo>
                    <a:pt x="10344" y="6270"/>
                  </a:lnTo>
                  <a:lnTo>
                    <a:pt x="10356" y="6252"/>
                  </a:lnTo>
                  <a:lnTo>
                    <a:pt x="10380" y="6240"/>
                  </a:lnTo>
                  <a:lnTo>
                    <a:pt x="10392" y="6240"/>
                  </a:lnTo>
                  <a:lnTo>
                    <a:pt x="10398" y="6246"/>
                  </a:lnTo>
                  <a:lnTo>
                    <a:pt x="10410" y="6246"/>
                  </a:lnTo>
                  <a:lnTo>
                    <a:pt x="10410" y="6228"/>
                  </a:lnTo>
                  <a:lnTo>
                    <a:pt x="10398" y="6222"/>
                  </a:lnTo>
                  <a:lnTo>
                    <a:pt x="10398" y="6204"/>
                  </a:lnTo>
                  <a:lnTo>
                    <a:pt x="10428" y="6162"/>
                  </a:lnTo>
                  <a:lnTo>
                    <a:pt x="10434" y="6150"/>
                  </a:lnTo>
                  <a:lnTo>
                    <a:pt x="10452" y="6126"/>
                  </a:lnTo>
                  <a:lnTo>
                    <a:pt x="10470" y="6120"/>
                  </a:lnTo>
                  <a:lnTo>
                    <a:pt x="10482" y="6114"/>
                  </a:lnTo>
                  <a:lnTo>
                    <a:pt x="10476" y="6108"/>
                  </a:lnTo>
                  <a:lnTo>
                    <a:pt x="10464" y="6108"/>
                  </a:lnTo>
                  <a:lnTo>
                    <a:pt x="10470" y="6096"/>
                  </a:lnTo>
                  <a:lnTo>
                    <a:pt x="10482" y="6078"/>
                  </a:lnTo>
                  <a:lnTo>
                    <a:pt x="10500" y="6078"/>
                  </a:lnTo>
                  <a:lnTo>
                    <a:pt x="10512" y="6066"/>
                  </a:lnTo>
                  <a:lnTo>
                    <a:pt x="10500" y="6060"/>
                  </a:lnTo>
                  <a:lnTo>
                    <a:pt x="10500" y="6048"/>
                  </a:lnTo>
                  <a:lnTo>
                    <a:pt x="10512" y="6048"/>
                  </a:lnTo>
                  <a:lnTo>
                    <a:pt x="10518" y="6036"/>
                  </a:lnTo>
                  <a:lnTo>
                    <a:pt x="10518" y="6030"/>
                  </a:lnTo>
                  <a:lnTo>
                    <a:pt x="10530" y="6024"/>
                  </a:lnTo>
                  <a:lnTo>
                    <a:pt x="10560" y="6006"/>
                  </a:lnTo>
                  <a:lnTo>
                    <a:pt x="10572" y="5988"/>
                  </a:lnTo>
                  <a:lnTo>
                    <a:pt x="10572" y="5976"/>
                  </a:lnTo>
                  <a:lnTo>
                    <a:pt x="10566" y="5964"/>
                  </a:lnTo>
                  <a:lnTo>
                    <a:pt x="10596" y="5964"/>
                  </a:lnTo>
                  <a:lnTo>
                    <a:pt x="10602" y="5940"/>
                  </a:lnTo>
                  <a:lnTo>
                    <a:pt x="10650" y="5904"/>
                  </a:lnTo>
                  <a:lnTo>
                    <a:pt x="10674" y="5904"/>
                  </a:lnTo>
                  <a:lnTo>
                    <a:pt x="10692" y="5892"/>
                  </a:lnTo>
                  <a:lnTo>
                    <a:pt x="10704" y="5880"/>
                  </a:lnTo>
                  <a:lnTo>
                    <a:pt x="10722" y="5880"/>
                  </a:lnTo>
                  <a:lnTo>
                    <a:pt x="10740" y="5868"/>
                  </a:lnTo>
                  <a:lnTo>
                    <a:pt x="10752" y="5862"/>
                  </a:lnTo>
                  <a:close/>
                  <a:moveTo>
                    <a:pt x="10878" y="5772"/>
                  </a:moveTo>
                  <a:lnTo>
                    <a:pt x="10878" y="5790"/>
                  </a:lnTo>
                  <a:lnTo>
                    <a:pt x="10872" y="5808"/>
                  </a:lnTo>
                  <a:lnTo>
                    <a:pt x="10854" y="5814"/>
                  </a:lnTo>
                  <a:lnTo>
                    <a:pt x="10848" y="5808"/>
                  </a:lnTo>
                  <a:lnTo>
                    <a:pt x="10860" y="5784"/>
                  </a:lnTo>
                  <a:lnTo>
                    <a:pt x="10878" y="5772"/>
                  </a:lnTo>
                  <a:close/>
                  <a:moveTo>
                    <a:pt x="7476" y="5568"/>
                  </a:moveTo>
                  <a:lnTo>
                    <a:pt x="7482" y="5592"/>
                  </a:lnTo>
                  <a:lnTo>
                    <a:pt x="7446" y="5610"/>
                  </a:lnTo>
                  <a:lnTo>
                    <a:pt x="7434" y="5604"/>
                  </a:lnTo>
                  <a:lnTo>
                    <a:pt x="7440" y="5586"/>
                  </a:lnTo>
                  <a:lnTo>
                    <a:pt x="7464" y="5580"/>
                  </a:lnTo>
                  <a:lnTo>
                    <a:pt x="7476" y="5568"/>
                  </a:lnTo>
                  <a:close/>
                  <a:moveTo>
                    <a:pt x="852" y="5496"/>
                  </a:moveTo>
                  <a:lnTo>
                    <a:pt x="888" y="5520"/>
                  </a:lnTo>
                  <a:lnTo>
                    <a:pt x="918" y="5556"/>
                  </a:lnTo>
                  <a:lnTo>
                    <a:pt x="906" y="5568"/>
                  </a:lnTo>
                  <a:lnTo>
                    <a:pt x="864" y="5532"/>
                  </a:lnTo>
                  <a:lnTo>
                    <a:pt x="852" y="5496"/>
                  </a:lnTo>
                  <a:close/>
                  <a:moveTo>
                    <a:pt x="816" y="5388"/>
                  </a:moveTo>
                  <a:lnTo>
                    <a:pt x="798" y="5436"/>
                  </a:lnTo>
                  <a:lnTo>
                    <a:pt x="792" y="5394"/>
                  </a:lnTo>
                  <a:lnTo>
                    <a:pt x="816" y="5388"/>
                  </a:lnTo>
                  <a:close/>
                  <a:moveTo>
                    <a:pt x="7218" y="5322"/>
                  </a:moveTo>
                  <a:lnTo>
                    <a:pt x="7248" y="5322"/>
                  </a:lnTo>
                  <a:lnTo>
                    <a:pt x="7260" y="5334"/>
                  </a:lnTo>
                  <a:lnTo>
                    <a:pt x="7284" y="5334"/>
                  </a:lnTo>
                  <a:lnTo>
                    <a:pt x="7320" y="5358"/>
                  </a:lnTo>
                  <a:lnTo>
                    <a:pt x="7326" y="5388"/>
                  </a:lnTo>
                  <a:lnTo>
                    <a:pt x="7332" y="5400"/>
                  </a:lnTo>
                  <a:lnTo>
                    <a:pt x="7326" y="5424"/>
                  </a:lnTo>
                  <a:lnTo>
                    <a:pt x="7254" y="5412"/>
                  </a:lnTo>
                  <a:lnTo>
                    <a:pt x="7230" y="5394"/>
                  </a:lnTo>
                  <a:lnTo>
                    <a:pt x="7200" y="5394"/>
                  </a:lnTo>
                  <a:lnTo>
                    <a:pt x="7200" y="5412"/>
                  </a:lnTo>
                  <a:lnTo>
                    <a:pt x="7206" y="5418"/>
                  </a:lnTo>
                  <a:lnTo>
                    <a:pt x="7188" y="5406"/>
                  </a:lnTo>
                  <a:lnTo>
                    <a:pt x="7182" y="5394"/>
                  </a:lnTo>
                  <a:lnTo>
                    <a:pt x="7158" y="5394"/>
                  </a:lnTo>
                  <a:lnTo>
                    <a:pt x="7146" y="5382"/>
                  </a:lnTo>
                  <a:lnTo>
                    <a:pt x="7176" y="5352"/>
                  </a:lnTo>
                  <a:lnTo>
                    <a:pt x="7206" y="5352"/>
                  </a:lnTo>
                  <a:lnTo>
                    <a:pt x="7206" y="5334"/>
                  </a:lnTo>
                  <a:lnTo>
                    <a:pt x="7218" y="5322"/>
                  </a:lnTo>
                  <a:close/>
                  <a:moveTo>
                    <a:pt x="672" y="5298"/>
                  </a:moveTo>
                  <a:lnTo>
                    <a:pt x="672" y="5316"/>
                  </a:lnTo>
                  <a:lnTo>
                    <a:pt x="630" y="5304"/>
                  </a:lnTo>
                  <a:lnTo>
                    <a:pt x="672" y="5298"/>
                  </a:lnTo>
                  <a:close/>
                  <a:moveTo>
                    <a:pt x="7458" y="5286"/>
                  </a:moveTo>
                  <a:lnTo>
                    <a:pt x="7458" y="5316"/>
                  </a:lnTo>
                  <a:lnTo>
                    <a:pt x="7446" y="5328"/>
                  </a:lnTo>
                  <a:lnTo>
                    <a:pt x="7440" y="5322"/>
                  </a:lnTo>
                  <a:lnTo>
                    <a:pt x="7440" y="5292"/>
                  </a:lnTo>
                  <a:lnTo>
                    <a:pt x="7446" y="5292"/>
                  </a:lnTo>
                  <a:lnTo>
                    <a:pt x="7458" y="5286"/>
                  </a:lnTo>
                  <a:close/>
                  <a:moveTo>
                    <a:pt x="678" y="5250"/>
                  </a:moveTo>
                  <a:lnTo>
                    <a:pt x="702" y="5262"/>
                  </a:lnTo>
                  <a:lnTo>
                    <a:pt x="678" y="5280"/>
                  </a:lnTo>
                  <a:lnTo>
                    <a:pt x="648" y="5280"/>
                  </a:lnTo>
                  <a:lnTo>
                    <a:pt x="654" y="5262"/>
                  </a:lnTo>
                  <a:lnTo>
                    <a:pt x="672" y="5262"/>
                  </a:lnTo>
                  <a:lnTo>
                    <a:pt x="678" y="5250"/>
                  </a:lnTo>
                  <a:close/>
                  <a:moveTo>
                    <a:pt x="642" y="5220"/>
                  </a:moveTo>
                  <a:lnTo>
                    <a:pt x="654" y="5244"/>
                  </a:lnTo>
                  <a:lnTo>
                    <a:pt x="624" y="5238"/>
                  </a:lnTo>
                  <a:lnTo>
                    <a:pt x="642" y="5220"/>
                  </a:lnTo>
                  <a:close/>
                  <a:moveTo>
                    <a:pt x="432" y="5190"/>
                  </a:moveTo>
                  <a:lnTo>
                    <a:pt x="456" y="5196"/>
                  </a:lnTo>
                  <a:lnTo>
                    <a:pt x="480" y="5226"/>
                  </a:lnTo>
                  <a:lnTo>
                    <a:pt x="516" y="5226"/>
                  </a:lnTo>
                  <a:lnTo>
                    <a:pt x="522" y="5250"/>
                  </a:lnTo>
                  <a:lnTo>
                    <a:pt x="546" y="5274"/>
                  </a:lnTo>
                  <a:lnTo>
                    <a:pt x="594" y="5298"/>
                  </a:lnTo>
                  <a:lnTo>
                    <a:pt x="606" y="5322"/>
                  </a:lnTo>
                  <a:lnTo>
                    <a:pt x="642" y="5334"/>
                  </a:lnTo>
                  <a:lnTo>
                    <a:pt x="672" y="5334"/>
                  </a:lnTo>
                  <a:lnTo>
                    <a:pt x="726" y="5364"/>
                  </a:lnTo>
                  <a:lnTo>
                    <a:pt x="756" y="5364"/>
                  </a:lnTo>
                  <a:lnTo>
                    <a:pt x="774" y="5382"/>
                  </a:lnTo>
                  <a:lnTo>
                    <a:pt x="774" y="5430"/>
                  </a:lnTo>
                  <a:lnTo>
                    <a:pt x="810" y="5478"/>
                  </a:lnTo>
                  <a:lnTo>
                    <a:pt x="816" y="5562"/>
                  </a:lnTo>
                  <a:lnTo>
                    <a:pt x="888" y="5604"/>
                  </a:lnTo>
                  <a:lnTo>
                    <a:pt x="912" y="5634"/>
                  </a:lnTo>
                  <a:lnTo>
                    <a:pt x="906" y="5688"/>
                  </a:lnTo>
                  <a:lnTo>
                    <a:pt x="918" y="5712"/>
                  </a:lnTo>
                  <a:lnTo>
                    <a:pt x="912" y="5748"/>
                  </a:lnTo>
                  <a:lnTo>
                    <a:pt x="936" y="5820"/>
                  </a:lnTo>
                  <a:lnTo>
                    <a:pt x="906" y="5814"/>
                  </a:lnTo>
                  <a:lnTo>
                    <a:pt x="888" y="5826"/>
                  </a:lnTo>
                  <a:lnTo>
                    <a:pt x="798" y="5778"/>
                  </a:lnTo>
                  <a:lnTo>
                    <a:pt x="786" y="5760"/>
                  </a:lnTo>
                  <a:lnTo>
                    <a:pt x="762" y="5754"/>
                  </a:lnTo>
                  <a:lnTo>
                    <a:pt x="708" y="5700"/>
                  </a:lnTo>
                  <a:lnTo>
                    <a:pt x="750" y="5658"/>
                  </a:lnTo>
                  <a:lnTo>
                    <a:pt x="720" y="5658"/>
                  </a:lnTo>
                  <a:lnTo>
                    <a:pt x="708" y="5646"/>
                  </a:lnTo>
                  <a:lnTo>
                    <a:pt x="684" y="5664"/>
                  </a:lnTo>
                  <a:lnTo>
                    <a:pt x="648" y="5634"/>
                  </a:lnTo>
                  <a:lnTo>
                    <a:pt x="660" y="5610"/>
                  </a:lnTo>
                  <a:lnTo>
                    <a:pt x="648" y="5580"/>
                  </a:lnTo>
                  <a:lnTo>
                    <a:pt x="630" y="5580"/>
                  </a:lnTo>
                  <a:lnTo>
                    <a:pt x="630" y="5556"/>
                  </a:lnTo>
                  <a:lnTo>
                    <a:pt x="576" y="5562"/>
                  </a:lnTo>
                  <a:lnTo>
                    <a:pt x="570" y="5526"/>
                  </a:lnTo>
                  <a:lnTo>
                    <a:pt x="552" y="5532"/>
                  </a:lnTo>
                  <a:lnTo>
                    <a:pt x="552" y="5508"/>
                  </a:lnTo>
                  <a:lnTo>
                    <a:pt x="576" y="5490"/>
                  </a:lnTo>
                  <a:lnTo>
                    <a:pt x="588" y="5454"/>
                  </a:lnTo>
                  <a:lnTo>
                    <a:pt x="546" y="5466"/>
                  </a:lnTo>
                  <a:lnTo>
                    <a:pt x="546" y="5490"/>
                  </a:lnTo>
                  <a:lnTo>
                    <a:pt x="522" y="5496"/>
                  </a:lnTo>
                  <a:lnTo>
                    <a:pt x="504" y="5466"/>
                  </a:lnTo>
                  <a:lnTo>
                    <a:pt x="546" y="5424"/>
                  </a:lnTo>
                  <a:lnTo>
                    <a:pt x="510" y="5436"/>
                  </a:lnTo>
                  <a:lnTo>
                    <a:pt x="480" y="5418"/>
                  </a:lnTo>
                  <a:lnTo>
                    <a:pt x="480" y="5394"/>
                  </a:lnTo>
                  <a:lnTo>
                    <a:pt x="450" y="5394"/>
                  </a:lnTo>
                  <a:lnTo>
                    <a:pt x="444" y="5370"/>
                  </a:lnTo>
                  <a:lnTo>
                    <a:pt x="408" y="5376"/>
                  </a:lnTo>
                  <a:lnTo>
                    <a:pt x="402" y="5370"/>
                  </a:lnTo>
                  <a:lnTo>
                    <a:pt x="414" y="5334"/>
                  </a:lnTo>
                  <a:lnTo>
                    <a:pt x="396" y="5328"/>
                  </a:lnTo>
                  <a:lnTo>
                    <a:pt x="420" y="5298"/>
                  </a:lnTo>
                  <a:lnTo>
                    <a:pt x="456" y="5298"/>
                  </a:lnTo>
                  <a:lnTo>
                    <a:pt x="492" y="5280"/>
                  </a:lnTo>
                  <a:lnTo>
                    <a:pt x="414" y="5274"/>
                  </a:lnTo>
                  <a:lnTo>
                    <a:pt x="402" y="5238"/>
                  </a:lnTo>
                  <a:lnTo>
                    <a:pt x="384" y="5238"/>
                  </a:lnTo>
                  <a:lnTo>
                    <a:pt x="372" y="5202"/>
                  </a:lnTo>
                  <a:lnTo>
                    <a:pt x="420" y="5202"/>
                  </a:lnTo>
                  <a:lnTo>
                    <a:pt x="432" y="5190"/>
                  </a:lnTo>
                  <a:close/>
                  <a:moveTo>
                    <a:pt x="522" y="4998"/>
                  </a:moveTo>
                  <a:lnTo>
                    <a:pt x="528" y="5022"/>
                  </a:lnTo>
                  <a:lnTo>
                    <a:pt x="516" y="5064"/>
                  </a:lnTo>
                  <a:lnTo>
                    <a:pt x="504" y="5046"/>
                  </a:lnTo>
                  <a:lnTo>
                    <a:pt x="498" y="5022"/>
                  </a:lnTo>
                  <a:lnTo>
                    <a:pt x="522" y="4998"/>
                  </a:lnTo>
                  <a:close/>
                  <a:moveTo>
                    <a:pt x="552" y="4920"/>
                  </a:moveTo>
                  <a:lnTo>
                    <a:pt x="564" y="4932"/>
                  </a:lnTo>
                  <a:lnTo>
                    <a:pt x="546" y="4968"/>
                  </a:lnTo>
                  <a:lnTo>
                    <a:pt x="540" y="4968"/>
                  </a:lnTo>
                  <a:lnTo>
                    <a:pt x="534" y="4962"/>
                  </a:lnTo>
                  <a:lnTo>
                    <a:pt x="522" y="4962"/>
                  </a:lnTo>
                  <a:lnTo>
                    <a:pt x="510" y="4968"/>
                  </a:lnTo>
                  <a:lnTo>
                    <a:pt x="516" y="4938"/>
                  </a:lnTo>
                  <a:lnTo>
                    <a:pt x="552" y="4920"/>
                  </a:lnTo>
                  <a:close/>
                  <a:moveTo>
                    <a:pt x="540" y="4884"/>
                  </a:moveTo>
                  <a:lnTo>
                    <a:pt x="546" y="4890"/>
                  </a:lnTo>
                  <a:lnTo>
                    <a:pt x="540" y="4914"/>
                  </a:lnTo>
                  <a:lnTo>
                    <a:pt x="528" y="4914"/>
                  </a:lnTo>
                  <a:lnTo>
                    <a:pt x="528" y="4890"/>
                  </a:lnTo>
                  <a:lnTo>
                    <a:pt x="540" y="4884"/>
                  </a:lnTo>
                  <a:close/>
                  <a:moveTo>
                    <a:pt x="702" y="4854"/>
                  </a:moveTo>
                  <a:lnTo>
                    <a:pt x="696" y="4866"/>
                  </a:lnTo>
                  <a:lnTo>
                    <a:pt x="648" y="4908"/>
                  </a:lnTo>
                  <a:lnTo>
                    <a:pt x="624" y="4908"/>
                  </a:lnTo>
                  <a:lnTo>
                    <a:pt x="594" y="4938"/>
                  </a:lnTo>
                  <a:lnTo>
                    <a:pt x="576" y="4938"/>
                  </a:lnTo>
                  <a:lnTo>
                    <a:pt x="612" y="4890"/>
                  </a:lnTo>
                  <a:lnTo>
                    <a:pt x="636" y="4890"/>
                  </a:lnTo>
                  <a:lnTo>
                    <a:pt x="660" y="4866"/>
                  </a:lnTo>
                  <a:lnTo>
                    <a:pt x="702" y="4854"/>
                  </a:lnTo>
                  <a:close/>
                  <a:moveTo>
                    <a:pt x="528" y="4764"/>
                  </a:moveTo>
                  <a:lnTo>
                    <a:pt x="534" y="4782"/>
                  </a:lnTo>
                  <a:lnTo>
                    <a:pt x="522" y="4794"/>
                  </a:lnTo>
                  <a:lnTo>
                    <a:pt x="486" y="4782"/>
                  </a:lnTo>
                  <a:lnTo>
                    <a:pt x="528" y="4764"/>
                  </a:lnTo>
                  <a:close/>
                  <a:moveTo>
                    <a:pt x="570" y="4734"/>
                  </a:moveTo>
                  <a:lnTo>
                    <a:pt x="582" y="4764"/>
                  </a:lnTo>
                  <a:lnTo>
                    <a:pt x="564" y="4770"/>
                  </a:lnTo>
                  <a:lnTo>
                    <a:pt x="564" y="4782"/>
                  </a:lnTo>
                  <a:lnTo>
                    <a:pt x="552" y="4788"/>
                  </a:lnTo>
                  <a:lnTo>
                    <a:pt x="552" y="4758"/>
                  </a:lnTo>
                  <a:lnTo>
                    <a:pt x="570" y="4734"/>
                  </a:lnTo>
                  <a:close/>
                  <a:moveTo>
                    <a:pt x="444" y="4698"/>
                  </a:moveTo>
                  <a:lnTo>
                    <a:pt x="462" y="4722"/>
                  </a:lnTo>
                  <a:lnTo>
                    <a:pt x="474" y="4758"/>
                  </a:lnTo>
                  <a:lnTo>
                    <a:pt x="456" y="4782"/>
                  </a:lnTo>
                  <a:lnTo>
                    <a:pt x="456" y="4764"/>
                  </a:lnTo>
                  <a:lnTo>
                    <a:pt x="438" y="4752"/>
                  </a:lnTo>
                  <a:lnTo>
                    <a:pt x="444" y="4698"/>
                  </a:lnTo>
                  <a:close/>
                  <a:moveTo>
                    <a:pt x="7800" y="4686"/>
                  </a:moveTo>
                  <a:lnTo>
                    <a:pt x="7812" y="4686"/>
                  </a:lnTo>
                  <a:lnTo>
                    <a:pt x="7812" y="4716"/>
                  </a:lnTo>
                  <a:lnTo>
                    <a:pt x="7788" y="4734"/>
                  </a:lnTo>
                  <a:lnTo>
                    <a:pt x="7782" y="4728"/>
                  </a:lnTo>
                  <a:lnTo>
                    <a:pt x="7776" y="4728"/>
                  </a:lnTo>
                  <a:lnTo>
                    <a:pt x="7794" y="4704"/>
                  </a:lnTo>
                  <a:lnTo>
                    <a:pt x="7800" y="4686"/>
                  </a:lnTo>
                  <a:close/>
                  <a:moveTo>
                    <a:pt x="7734" y="4686"/>
                  </a:moveTo>
                  <a:lnTo>
                    <a:pt x="7692" y="4728"/>
                  </a:lnTo>
                  <a:lnTo>
                    <a:pt x="7692" y="4746"/>
                  </a:lnTo>
                  <a:lnTo>
                    <a:pt x="7698" y="4746"/>
                  </a:lnTo>
                  <a:lnTo>
                    <a:pt x="7716" y="4722"/>
                  </a:lnTo>
                  <a:lnTo>
                    <a:pt x="7734" y="4686"/>
                  </a:lnTo>
                  <a:close/>
                  <a:moveTo>
                    <a:pt x="7686" y="4638"/>
                  </a:moveTo>
                  <a:lnTo>
                    <a:pt x="7668" y="4668"/>
                  </a:lnTo>
                  <a:lnTo>
                    <a:pt x="7626" y="4692"/>
                  </a:lnTo>
                  <a:lnTo>
                    <a:pt x="7602" y="4698"/>
                  </a:lnTo>
                  <a:lnTo>
                    <a:pt x="7596" y="4692"/>
                  </a:lnTo>
                  <a:lnTo>
                    <a:pt x="7608" y="4668"/>
                  </a:lnTo>
                  <a:lnTo>
                    <a:pt x="7632" y="4668"/>
                  </a:lnTo>
                  <a:lnTo>
                    <a:pt x="7638" y="4656"/>
                  </a:lnTo>
                  <a:lnTo>
                    <a:pt x="7650" y="4656"/>
                  </a:lnTo>
                  <a:lnTo>
                    <a:pt x="7686" y="4638"/>
                  </a:lnTo>
                  <a:close/>
                  <a:moveTo>
                    <a:pt x="528" y="4638"/>
                  </a:moveTo>
                  <a:lnTo>
                    <a:pt x="564" y="4656"/>
                  </a:lnTo>
                  <a:lnTo>
                    <a:pt x="558" y="4722"/>
                  </a:lnTo>
                  <a:lnTo>
                    <a:pt x="528" y="4752"/>
                  </a:lnTo>
                  <a:lnTo>
                    <a:pt x="522" y="4728"/>
                  </a:lnTo>
                  <a:lnTo>
                    <a:pt x="540" y="4692"/>
                  </a:lnTo>
                  <a:lnTo>
                    <a:pt x="510" y="4722"/>
                  </a:lnTo>
                  <a:lnTo>
                    <a:pt x="486" y="4716"/>
                  </a:lnTo>
                  <a:lnTo>
                    <a:pt x="486" y="4698"/>
                  </a:lnTo>
                  <a:lnTo>
                    <a:pt x="492" y="4680"/>
                  </a:lnTo>
                  <a:lnTo>
                    <a:pt x="468" y="4674"/>
                  </a:lnTo>
                  <a:lnTo>
                    <a:pt x="498" y="4650"/>
                  </a:lnTo>
                  <a:lnTo>
                    <a:pt x="528" y="4638"/>
                  </a:lnTo>
                  <a:close/>
                  <a:moveTo>
                    <a:pt x="7746" y="4626"/>
                  </a:moveTo>
                  <a:lnTo>
                    <a:pt x="7770" y="4638"/>
                  </a:lnTo>
                  <a:lnTo>
                    <a:pt x="7770" y="4656"/>
                  </a:lnTo>
                  <a:lnTo>
                    <a:pt x="7776" y="4656"/>
                  </a:lnTo>
                  <a:lnTo>
                    <a:pt x="7788" y="4668"/>
                  </a:lnTo>
                  <a:lnTo>
                    <a:pt x="7788" y="4698"/>
                  </a:lnTo>
                  <a:lnTo>
                    <a:pt x="7776" y="4710"/>
                  </a:lnTo>
                  <a:lnTo>
                    <a:pt x="7740" y="4752"/>
                  </a:lnTo>
                  <a:lnTo>
                    <a:pt x="7722" y="4758"/>
                  </a:lnTo>
                  <a:lnTo>
                    <a:pt x="7734" y="4740"/>
                  </a:lnTo>
                  <a:lnTo>
                    <a:pt x="7770" y="4698"/>
                  </a:lnTo>
                  <a:lnTo>
                    <a:pt x="7770" y="4680"/>
                  </a:lnTo>
                  <a:lnTo>
                    <a:pt x="7764" y="4680"/>
                  </a:lnTo>
                  <a:lnTo>
                    <a:pt x="7752" y="4698"/>
                  </a:lnTo>
                  <a:lnTo>
                    <a:pt x="7716" y="4746"/>
                  </a:lnTo>
                  <a:lnTo>
                    <a:pt x="7710" y="4752"/>
                  </a:lnTo>
                  <a:lnTo>
                    <a:pt x="7704" y="4764"/>
                  </a:lnTo>
                  <a:lnTo>
                    <a:pt x="7698" y="4770"/>
                  </a:lnTo>
                  <a:lnTo>
                    <a:pt x="7680" y="4770"/>
                  </a:lnTo>
                  <a:lnTo>
                    <a:pt x="7662" y="4782"/>
                  </a:lnTo>
                  <a:lnTo>
                    <a:pt x="7650" y="4776"/>
                  </a:lnTo>
                  <a:lnTo>
                    <a:pt x="7668" y="4752"/>
                  </a:lnTo>
                  <a:lnTo>
                    <a:pt x="7680" y="4734"/>
                  </a:lnTo>
                  <a:lnTo>
                    <a:pt x="7662" y="4734"/>
                  </a:lnTo>
                  <a:lnTo>
                    <a:pt x="7632" y="4776"/>
                  </a:lnTo>
                  <a:lnTo>
                    <a:pt x="7620" y="4776"/>
                  </a:lnTo>
                  <a:lnTo>
                    <a:pt x="7614" y="4758"/>
                  </a:lnTo>
                  <a:lnTo>
                    <a:pt x="7638" y="4734"/>
                  </a:lnTo>
                  <a:lnTo>
                    <a:pt x="7638" y="4722"/>
                  </a:lnTo>
                  <a:lnTo>
                    <a:pt x="7674" y="4692"/>
                  </a:lnTo>
                  <a:lnTo>
                    <a:pt x="7692" y="4656"/>
                  </a:lnTo>
                  <a:lnTo>
                    <a:pt x="7710" y="4644"/>
                  </a:lnTo>
                  <a:lnTo>
                    <a:pt x="7716" y="4650"/>
                  </a:lnTo>
                  <a:lnTo>
                    <a:pt x="7710" y="4674"/>
                  </a:lnTo>
                  <a:lnTo>
                    <a:pt x="7686" y="4698"/>
                  </a:lnTo>
                  <a:lnTo>
                    <a:pt x="7680" y="4716"/>
                  </a:lnTo>
                  <a:lnTo>
                    <a:pt x="7704" y="4698"/>
                  </a:lnTo>
                  <a:lnTo>
                    <a:pt x="7722" y="4680"/>
                  </a:lnTo>
                  <a:lnTo>
                    <a:pt x="7740" y="4644"/>
                  </a:lnTo>
                  <a:lnTo>
                    <a:pt x="7746" y="4626"/>
                  </a:lnTo>
                  <a:close/>
                  <a:moveTo>
                    <a:pt x="450" y="4626"/>
                  </a:moveTo>
                  <a:lnTo>
                    <a:pt x="462" y="4650"/>
                  </a:lnTo>
                  <a:lnTo>
                    <a:pt x="450" y="4662"/>
                  </a:lnTo>
                  <a:lnTo>
                    <a:pt x="450" y="4626"/>
                  </a:lnTo>
                  <a:close/>
                  <a:moveTo>
                    <a:pt x="7764" y="4608"/>
                  </a:moveTo>
                  <a:lnTo>
                    <a:pt x="7770" y="4620"/>
                  </a:lnTo>
                  <a:lnTo>
                    <a:pt x="7764" y="4626"/>
                  </a:lnTo>
                  <a:lnTo>
                    <a:pt x="7758" y="4614"/>
                  </a:lnTo>
                  <a:lnTo>
                    <a:pt x="7764" y="4608"/>
                  </a:lnTo>
                  <a:close/>
                  <a:moveTo>
                    <a:pt x="486" y="4602"/>
                  </a:moveTo>
                  <a:lnTo>
                    <a:pt x="498" y="4620"/>
                  </a:lnTo>
                  <a:lnTo>
                    <a:pt x="492" y="4632"/>
                  </a:lnTo>
                  <a:lnTo>
                    <a:pt x="468" y="4614"/>
                  </a:lnTo>
                  <a:lnTo>
                    <a:pt x="486" y="4602"/>
                  </a:lnTo>
                  <a:close/>
                  <a:moveTo>
                    <a:pt x="570" y="4518"/>
                  </a:moveTo>
                  <a:lnTo>
                    <a:pt x="582" y="4524"/>
                  </a:lnTo>
                  <a:lnTo>
                    <a:pt x="576" y="4542"/>
                  </a:lnTo>
                  <a:lnTo>
                    <a:pt x="546" y="4554"/>
                  </a:lnTo>
                  <a:lnTo>
                    <a:pt x="522" y="4566"/>
                  </a:lnTo>
                  <a:lnTo>
                    <a:pt x="534" y="4536"/>
                  </a:lnTo>
                  <a:lnTo>
                    <a:pt x="570" y="4518"/>
                  </a:lnTo>
                  <a:close/>
                  <a:moveTo>
                    <a:pt x="336" y="4488"/>
                  </a:moveTo>
                  <a:lnTo>
                    <a:pt x="402" y="4554"/>
                  </a:lnTo>
                  <a:lnTo>
                    <a:pt x="426" y="4596"/>
                  </a:lnTo>
                  <a:lnTo>
                    <a:pt x="414" y="4620"/>
                  </a:lnTo>
                  <a:lnTo>
                    <a:pt x="390" y="4608"/>
                  </a:lnTo>
                  <a:lnTo>
                    <a:pt x="390" y="4578"/>
                  </a:lnTo>
                  <a:lnTo>
                    <a:pt x="342" y="4530"/>
                  </a:lnTo>
                  <a:lnTo>
                    <a:pt x="330" y="4506"/>
                  </a:lnTo>
                  <a:lnTo>
                    <a:pt x="330" y="4494"/>
                  </a:lnTo>
                  <a:lnTo>
                    <a:pt x="336" y="4488"/>
                  </a:lnTo>
                  <a:close/>
                  <a:moveTo>
                    <a:pt x="408" y="4452"/>
                  </a:moveTo>
                  <a:lnTo>
                    <a:pt x="420" y="4452"/>
                  </a:lnTo>
                  <a:lnTo>
                    <a:pt x="438" y="4494"/>
                  </a:lnTo>
                  <a:lnTo>
                    <a:pt x="462" y="4548"/>
                  </a:lnTo>
                  <a:lnTo>
                    <a:pt x="456" y="4590"/>
                  </a:lnTo>
                  <a:lnTo>
                    <a:pt x="426" y="4566"/>
                  </a:lnTo>
                  <a:lnTo>
                    <a:pt x="426" y="4530"/>
                  </a:lnTo>
                  <a:lnTo>
                    <a:pt x="402" y="4494"/>
                  </a:lnTo>
                  <a:lnTo>
                    <a:pt x="396" y="4458"/>
                  </a:lnTo>
                  <a:lnTo>
                    <a:pt x="408" y="4452"/>
                  </a:lnTo>
                  <a:close/>
                  <a:moveTo>
                    <a:pt x="402" y="4386"/>
                  </a:moveTo>
                  <a:lnTo>
                    <a:pt x="426" y="4404"/>
                  </a:lnTo>
                  <a:lnTo>
                    <a:pt x="414" y="4434"/>
                  </a:lnTo>
                  <a:lnTo>
                    <a:pt x="390" y="4434"/>
                  </a:lnTo>
                  <a:lnTo>
                    <a:pt x="390" y="4422"/>
                  </a:lnTo>
                  <a:lnTo>
                    <a:pt x="342" y="4422"/>
                  </a:lnTo>
                  <a:lnTo>
                    <a:pt x="360" y="4398"/>
                  </a:lnTo>
                  <a:lnTo>
                    <a:pt x="402" y="4386"/>
                  </a:lnTo>
                  <a:close/>
                  <a:moveTo>
                    <a:pt x="60" y="4314"/>
                  </a:moveTo>
                  <a:lnTo>
                    <a:pt x="108" y="4332"/>
                  </a:lnTo>
                  <a:lnTo>
                    <a:pt x="102" y="4362"/>
                  </a:lnTo>
                  <a:lnTo>
                    <a:pt x="120" y="4356"/>
                  </a:lnTo>
                  <a:lnTo>
                    <a:pt x="138" y="4338"/>
                  </a:lnTo>
                  <a:lnTo>
                    <a:pt x="162" y="4350"/>
                  </a:lnTo>
                  <a:lnTo>
                    <a:pt x="162" y="4368"/>
                  </a:lnTo>
                  <a:lnTo>
                    <a:pt x="156" y="4398"/>
                  </a:lnTo>
                  <a:lnTo>
                    <a:pt x="132" y="4422"/>
                  </a:lnTo>
                  <a:lnTo>
                    <a:pt x="72" y="4446"/>
                  </a:lnTo>
                  <a:lnTo>
                    <a:pt x="90" y="4458"/>
                  </a:lnTo>
                  <a:lnTo>
                    <a:pt x="96" y="4470"/>
                  </a:lnTo>
                  <a:lnTo>
                    <a:pt x="132" y="4464"/>
                  </a:lnTo>
                  <a:lnTo>
                    <a:pt x="150" y="4422"/>
                  </a:lnTo>
                  <a:lnTo>
                    <a:pt x="186" y="4380"/>
                  </a:lnTo>
                  <a:lnTo>
                    <a:pt x="234" y="4362"/>
                  </a:lnTo>
                  <a:lnTo>
                    <a:pt x="252" y="4362"/>
                  </a:lnTo>
                  <a:lnTo>
                    <a:pt x="192" y="4416"/>
                  </a:lnTo>
                  <a:lnTo>
                    <a:pt x="180" y="4464"/>
                  </a:lnTo>
                  <a:lnTo>
                    <a:pt x="156" y="4494"/>
                  </a:lnTo>
                  <a:lnTo>
                    <a:pt x="150" y="4536"/>
                  </a:lnTo>
                  <a:lnTo>
                    <a:pt x="114" y="4560"/>
                  </a:lnTo>
                  <a:lnTo>
                    <a:pt x="90" y="4560"/>
                  </a:lnTo>
                  <a:lnTo>
                    <a:pt x="66" y="4584"/>
                  </a:lnTo>
                  <a:lnTo>
                    <a:pt x="90" y="4584"/>
                  </a:lnTo>
                  <a:lnTo>
                    <a:pt x="114" y="4578"/>
                  </a:lnTo>
                  <a:lnTo>
                    <a:pt x="144" y="4578"/>
                  </a:lnTo>
                  <a:lnTo>
                    <a:pt x="150" y="4614"/>
                  </a:lnTo>
                  <a:lnTo>
                    <a:pt x="108" y="4614"/>
                  </a:lnTo>
                  <a:lnTo>
                    <a:pt x="90" y="4644"/>
                  </a:lnTo>
                  <a:lnTo>
                    <a:pt x="96" y="4674"/>
                  </a:lnTo>
                  <a:lnTo>
                    <a:pt x="96" y="4716"/>
                  </a:lnTo>
                  <a:lnTo>
                    <a:pt x="108" y="4764"/>
                  </a:lnTo>
                  <a:lnTo>
                    <a:pt x="120" y="4794"/>
                  </a:lnTo>
                  <a:lnTo>
                    <a:pt x="144" y="4794"/>
                  </a:lnTo>
                  <a:lnTo>
                    <a:pt x="156" y="4812"/>
                  </a:lnTo>
                  <a:lnTo>
                    <a:pt x="138" y="4836"/>
                  </a:lnTo>
                  <a:lnTo>
                    <a:pt x="96" y="4830"/>
                  </a:lnTo>
                  <a:lnTo>
                    <a:pt x="54" y="4740"/>
                  </a:lnTo>
                  <a:lnTo>
                    <a:pt x="48" y="4698"/>
                  </a:lnTo>
                  <a:lnTo>
                    <a:pt x="54" y="4680"/>
                  </a:lnTo>
                  <a:lnTo>
                    <a:pt x="18" y="4674"/>
                  </a:lnTo>
                  <a:lnTo>
                    <a:pt x="12" y="4650"/>
                  </a:lnTo>
                  <a:lnTo>
                    <a:pt x="24" y="4632"/>
                  </a:lnTo>
                  <a:lnTo>
                    <a:pt x="60" y="4632"/>
                  </a:lnTo>
                  <a:lnTo>
                    <a:pt x="30" y="4608"/>
                  </a:lnTo>
                  <a:lnTo>
                    <a:pt x="12" y="4596"/>
                  </a:lnTo>
                  <a:lnTo>
                    <a:pt x="30" y="4572"/>
                  </a:lnTo>
                  <a:lnTo>
                    <a:pt x="6" y="4548"/>
                  </a:lnTo>
                  <a:lnTo>
                    <a:pt x="12" y="4530"/>
                  </a:lnTo>
                  <a:lnTo>
                    <a:pt x="36" y="4536"/>
                  </a:lnTo>
                  <a:lnTo>
                    <a:pt x="54" y="4542"/>
                  </a:lnTo>
                  <a:lnTo>
                    <a:pt x="48" y="4518"/>
                  </a:lnTo>
                  <a:lnTo>
                    <a:pt x="30" y="4494"/>
                  </a:lnTo>
                  <a:lnTo>
                    <a:pt x="6" y="4488"/>
                  </a:lnTo>
                  <a:lnTo>
                    <a:pt x="0" y="4464"/>
                  </a:lnTo>
                  <a:lnTo>
                    <a:pt x="18" y="4440"/>
                  </a:lnTo>
                  <a:lnTo>
                    <a:pt x="12" y="4392"/>
                  </a:lnTo>
                  <a:lnTo>
                    <a:pt x="60" y="4314"/>
                  </a:lnTo>
                  <a:close/>
                  <a:moveTo>
                    <a:pt x="408" y="4254"/>
                  </a:moveTo>
                  <a:lnTo>
                    <a:pt x="408" y="4278"/>
                  </a:lnTo>
                  <a:lnTo>
                    <a:pt x="390" y="4296"/>
                  </a:lnTo>
                  <a:lnTo>
                    <a:pt x="384" y="4266"/>
                  </a:lnTo>
                  <a:lnTo>
                    <a:pt x="408" y="4254"/>
                  </a:lnTo>
                  <a:close/>
                  <a:moveTo>
                    <a:pt x="9270" y="4134"/>
                  </a:moveTo>
                  <a:lnTo>
                    <a:pt x="9270" y="4146"/>
                  </a:lnTo>
                  <a:lnTo>
                    <a:pt x="9264" y="4146"/>
                  </a:lnTo>
                  <a:lnTo>
                    <a:pt x="9270" y="4134"/>
                  </a:lnTo>
                  <a:close/>
                  <a:moveTo>
                    <a:pt x="9288" y="4128"/>
                  </a:moveTo>
                  <a:lnTo>
                    <a:pt x="9300" y="4152"/>
                  </a:lnTo>
                  <a:lnTo>
                    <a:pt x="9294" y="4176"/>
                  </a:lnTo>
                  <a:lnTo>
                    <a:pt x="9288" y="4176"/>
                  </a:lnTo>
                  <a:lnTo>
                    <a:pt x="9288" y="4164"/>
                  </a:lnTo>
                  <a:lnTo>
                    <a:pt x="9282" y="4146"/>
                  </a:lnTo>
                  <a:lnTo>
                    <a:pt x="9288" y="4128"/>
                  </a:lnTo>
                  <a:close/>
                  <a:moveTo>
                    <a:pt x="9258" y="4128"/>
                  </a:moveTo>
                  <a:lnTo>
                    <a:pt x="9258" y="4134"/>
                  </a:lnTo>
                  <a:lnTo>
                    <a:pt x="9252" y="4140"/>
                  </a:lnTo>
                  <a:lnTo>
                    <a:pt x="9258" y="4128"/>
                  </a:lnTo>
                  <a:close/>
                  <a:moveTo>
                    <a:pt x="9576" y="3828"/>
                  </a:moveTo>
                  <a:lnTo>
                    <a:pt x="9582" y="3840"/>
                  </a:lnTo>
                  <a:lnTo>
                    <a:pt x="9576" y="3852"/>
                  </a:lnTo>
                  <a:lnTo>
                    <a:pt x="9588" y="3858"/>
                  </a:lnTo>
                  <a:lnTo>
                    <a:pt x="9588" y="3870"/>
                  </a:lnTo>
                  <a:lnTo>
                    <a:pt x="9564" y="3888"/>
                  </a:lnTo>
                  <a:lnTo>
                    <a:pt x="9552" y="3900"/>
                  </a:lnTo>
                  <a:lnTo>
                    <a:pt x="9534" y="3900"/>
                  </a:lnTo>
                  <a:lnTo>
                    <a:pt x="9504" y="3924"/>
                  </a:lnTo>
                  <a:lnTo>
                    <a:pt x="9492" y="3924"/>
                  </a:lnTo>
                  <a:lnTo>
                    <a:pt x="9486" y="3906"/>
                  </a:lnTo>
                  <a:lnTo>
                    <a:pt x="9498" y="3882"/>
                  </a:lnTo>
                  <a:lnTo>
                    <a:pt x="9510" y="3870"/>
                  </a:lnTo>
                  <a:lnTo>
                    <a:pt x="9510" y="3858"/>
                  </a:lnTo>
                  <a:lnTo>
                    <a:pt x="9546" y="3834"/>
                  </a:lnTo>
                  <a:lnTo>
                    <a:pt x="9576" y="3828"/>
                  </a:lnTo>
                  <a:close/>
                  <a:moveTo>
                    <a:pt x="9984" y="3624"/>
                  </a:moveTo>
                  <a:lnTo>
                    <a:pt x="10032" y="3630"/>
                  </a:lnTo>
                  <a:lnTo>
                    <a:pt x="10062" y="3648"/>
                  </a:lnTo>
                  <a:lnTo>
                    <a:pt x="10062" y="3660"/>
                  </a:lnTo>
                  <a:lnTo>
                    <a:pt x="10050" y="3672"/>
                  </a:lnTo>
                  <a:lnTo>
                    <a:pt x="10044" y="3684"/>
                  </a:lnTo>
                  <a:lnTo>
                    <a:pt x="10032" y="3696"/>
                  </a:lnTo>
                  <a:lnTo>
                    <a:pt x="10026" y="3708"/>
                  </a:lnTo>
                  <a:lnTo>
                    <a:pt x="10020" y="3708"/>
                  </a:lnTo>
                  <a:lnTo>
                    <a:pt x="10008" y="3702"/>
                  </a:lnTo>
                  <a:lnTo>
                    <a:pt x="10008" y="3684"/>
                  </a:lnTo>
                  <a:lnTo>
                    <a:pt x="9990" y="3672"/>
                  </a:lnTo>
                  <a:lnTo>
                    <a:pt x="9978" y="3672"/>
                  </a:lnTo>
                  <a:lnTo>
                    <a:pt x="9960" y="3654"/>
                  </a:lnTo>
                  <a:lnTo>
                    <a:pt x="9960" y="3636"/>
                  </a:lnTo>
                  <a:lnTo>
                    <a:pt x="9972" y="3636"/>
                  </a:lnTo>
                  <a:lnTo>
                    <a:pt x="9984" y="3624"/>
                  </a:lnTo>
                  <a:close/>
                  <a:moveTo>
                    <a:pt x="10020" y="3552"/>
                  </a:moveTo>
                  <a:lnTo>
                    <a:pt x="10032" y="3570"/>
                  </a:lnTo>
                  <a:lnTo>
                    <a:pt x="10038" y="3588"/>
                  </a:lnTo>
                  <a:lnTo>
                    <a:pt x="10050" y="3600"/>
                  </a:lnTo>
                  <a:lnTo>
                    <a:pt x="10056" y="3624"/>
                  </a:lnTo>
                  <a:lnTo>
                    <a:pt x="10050" y="3624"/>
                  </a:lnTo>
                  <a:lnTo>
                    <a:pt x="10020" y="3606"/>
                  </a:lnTo>
                  <a:lnTo>
                    <a:pt x="10020" y="3588"/>
                  </a:lnTo>
                  <a:lnTo>
                    <a:pt x="10008" y="3582"/>
                  </a:lnTo>
                  <a:lnTo>
                    <a:pt x="10008" y="3564"/>
                  </a:lnTo>
                  <a:lnTo>
                    <a:pt x="10020" y="3552"/>
                  </a:lnTo>
                  <a:close/>
                  <a:moveTo>
                    <a:pt x="10146" y="3420"/>
                  </a:moveTo>
                  <a:lnTo>
                    <a:pt x="10164" y="3426"/>
                  </a:lnTo>
                  <a:lnTo>
                    <a:pt x="10164" y="3438"/>
                  </a:lnTo>
                  <a:lnTo>
                    <a:pt x="10158" y="3450"/>
                  </a:lnTo>
                  <a:lnTo>
                    <a:pt x="10152" y="3468"/>
                  </a:lnTo>
                  <a:lnTo>
                    <a:pt x="10134" y="3474"/>
                  </a:lnTo>
                  <a:lnTo>
                    <a:pt x="10110" y="3456"/>
                  </a:lnTo>
                  <a:lnTo>
                    <a:pt x="10086" y="3450"/>
                  </a:lnTo>
                  <a:lnTo>
                    <a:pt x="10080" y="3450"/>
                  </a:lnTo>
                  <a:lnTo>
                    <a:pt x="10098" y="3432"/>
                  </a:lnTo>
                  <a:lnTo>
                    <a:pt x="10128" y="3426"/>
                  </a:lnTo>
                  <a:lnTo>
                    <a:pt x="10146" y="3420"/>
                  </a:lnTo>
                  <a:close/>
                  <a:moveTo>
                    <a:pt x="9306" y="3258"/>
                  </a:moveTo>
                  <a:lnTo>
                    <a:pt x="9336" y="3258"/>
                  </a:lnTo>
                  <a:lnTo>
                    <a:pt x="9360" y="3276"/>
                  </a:lnTo>
                  <a:lnTo>
                    <a:pt x="9366" y="3282"/>
                  </a:lnTo>
                  <a:lnTo>
                    <a:pt x="9390" y="3288"/>
                  </a:lnTo>
                  <a:lnTo>
                    <a:pt x="9408" y="3306"/>
                  </a:lnTo>
                  <a:lnTo>
                    <a:pt x="9408" y="3324"/>
                  </a:lnTo>
                  <a:lnTo>
                    <a:pt x="9402" y="3324"/>
                  </a:lnTo>
                  <a:lnTo>
                    <a:pt x="9396" y="3330"/>
                  </a:lnTo>
                  <a:lnTo>
                    <a:pt x="9378" y="3336"/>
                  </a:lnTo>
                  <a:lnTo>
                    <a:pt x="9366" y="3324"/>
                  </a:lnTo>
                  <a:lnTo>
                    <a:pt x="9348" y="3318"/>
                  </a:lnTo>
                  <a:lnTo>
                    <a:pt x="9342" y="3300"/>
                  </a:lnTo>
                  <a:lnTo>
                    <a:pt x="9348" y="3294"/>
                  </a:lnTo>
                  <a:lnTo>
                    <a:pt x="9342" y="3276"/>
                  </a:lnTo>
                  <a:lnTo>
                    <a:pt x="9312" y="3270"/>
                  </a:lnTo>
                  <a:lnTo>
                    <a:pt x="9306" y="3258"/>
                  </a:lnTo>
                  <a:close/>
                  <a:moveTo>
                    <a:pt x="8820" y="3234"/>
                  </a:moveTo>
                  <a:lnTo>
                    <a:pt x="8850" y="3234"/>
                  </a:lnTo>
                  <a:lnTo>
                    <a:pt x="8886" y="3258"/>
                  </a:lnTo>
                  <a:lnTo>
                    <a:pt x="8910" y="3270"/>
                  </a:lnTo>
                  <a:lnTo>
                    <a:pt x="8922" y="3282"/>
                  </a:lnTo>
                  <a:lnTo>
                    <a:pt x="8892" y="3270"/>
                  </a:lnTo>
                  <a:lnTo>
                    <a:pt x="8868" y="3270"/>
                  </a:lnTo>
                  <a:lnTo>
                    <a:pt x="8820" y="3234"/>
                  </a:lnTo>
                  <a:close/>
                  <a:moveTo>
                    <a:pt x="8118" y="3222"/>
                  </a:moveTo>
                  <a:lnTo>
                    <a:pt x="8124" y="3222"/>
                  </a:lnTo>
                  <a:lnTo>
                    <a:pt x="8142" y="3240"/>
                  </a:lnTo>
                  <a:lnTo>
                    <a:pt x="8154" y="3240"/>
                  </a:lnTo>
                  <a:lnTo>
                    <a:pt x="8172" y="3234"/>
                  </a:lnTo>
                  <a:lnTo>
                    <a:pt x="8178" y="3246"/>
                  </a:lnTo>
                  <a:lnTo>
                    <a:pt x="8178" y="3258"/>
                  </a:lnTo>
                  <a:lnTo>
                    <a:pt x="8184" y="3276"/>
                  </a:lnTo>
                  <a:lnTo>
                    <a:pt x="8172" y="3294"/>
                  </a:lnTo>
                  <a:lnTo>
                    <a:pt x="8160" y="3306"/>
                  </a:lnTo>
                  <a:lnTo>
                    <a:pt x="8160" y="3330"/>
                  </a:lnTo>
                  <a:lnTo>
                    <a:pt x="8154" y="3336"/>
                  </a:lnTo>
                  <a:lnTo>
                    <a:pt x="8142" y="3342"/>
                  </a:lnTo>
                  <a:lnTo>
                    <a:pt x="8124" y="3366"/>
                  </a:lnTo>
                  <a:lnTo>
                    <a:pt x="8094" y="3384"/>
                  </a:lnTo>
                  <a:lnTo>
                    <a:pt x="8094" y="3396"/>
                  </a:lnTo>
                  <a:lnTo>
                    <a:pt x="8100" y="3402"/>
                  </a:lnTo>
                  <a:lnTo>
                    <a:pt x="8076" y="3450"/>
                  </a:lnTo>
                  <a:lnTo>
                    <a:pt x="8064" y="3450"/>
                  </a:lnTo>
                  <a:lnTo>
                    <a:pt x="8058" y="3426"/>
                  </a:lnTo>
                  <a:lnTo>
                    <a:pt x="8046" y="3420"/>
                  </a:lnTo>
                  <a:lnTo>
                    <a:pt x="8040" y="3408"/>
                  </a:lnTo>
                  <a:lnTo>
                    <a:pt x="8016" y="3402"/>
                  </a:lnTo>
                  <a:lnTo>
                    <a:pt x="8010" y="3390"/>
                  </a:lnTo>
                  <a:lnTo>
                    <a:pt x="8022" y="3378"/>
                  </a:lnTo>
                  <a:lnTo>
                    <a:pt x="8022" y="3354"/>
                  </a:lnTo>
                  <a:lnTo>
                    <a:pt x="8028" y="3336"/>
                  </a:lnTo>
                  <a:lnTo>
                    <a:pt x="8046" y="3324"/>
                  </a:lnTo>
                  <a:lnTo>
                    <a:pt x="8040" y="3306"/>
                  </a:lnTo>
                  <a:lnTo>
                    <a:pt x="8046" y="3282"/>
                  </a:lnTo>
                  <a:lnTo>
                    <a:pt x="8064" y="3264"/>
                  </a:lnTo>
                  <a:lnTo>
                    <a:pt x="8076" y="3258"/>
                  </a:lnTo>
                  <a:lnTo>
                    <a:pt x="8106" y="3234"/>
                  </a:lnTo>
                  <a:lnTo>
                    <a:pt x="8118" y="3222"/>
                  </a:lnTo>
                  <a:close/>
                  <a:moveTo>
                    <a:pt x="8382" y="3216"/>
                  </a:moveTo>
                  <a:lnTo>
                    <a:pt x="8412" y="3228"/>
                  </a:lnTo>
                  <a:lnTo>
                    <a:pt x="8406" y="3234"/>
                  </a:lnTo>
                  <a:lnTo>
                    <a:pt x="8382" y="3234"/>
                  </a:lnTo>
                  <a:lnTo>
                    <a:pt x="8376" y="3222"/>
                  </a:lnTo>
                  <a:lnTo>
                    <a:pt x="8382" y="3216"/>
                  </a:lnTo>
                  <a:close/>
                  <a:moveTo>
                    <a:pt x="10242" y="3150"/>
                  </a:moveTo>
                  <a:lnTo>
                    <a:pt x="10248" y="3156"/>
                  </a:lnTo>
                  <a:lnTo>
                    <a:pt x="10254" y="3186"/>
                  </a:lnTo>
                  <a:lnTo>
                    <a:pt x="10242" y="3216"/>
                  </a:lnTo>
                  <a:lnTo>
                    <a:pt x="10248" y="3234"/>
                  </a:lnTo>
                  <a:lnTo>
                    <a:pt x="10242" y="3246"/>
                  </a:lnTo>
                  <a:lnTo>
                    <a:pt x="10224" y="3222"/>
                  </a:lnTo>
                  <a:lnTo>
                    <a:pt x="10236" y="3192"/>
                  </a:lnTo>
                  <a:lnTo>
                    <a:pt x="10242" y="3150"/>
                  </a:lnTo>
                  <a:close/>
                  <a:moveTo>
                    <a:pt x="7728" y="3078"/>
                  </a:moveTo>
                  <a:lnTo>
                    <a:pt x="7740" y="3102"/>
                  </a:lnTo>
                  <a:lnTo>
                    <a:pt x="7764" y="3114"/>
                  </a:lnTo>
                  <a:lnTo>
                    <a:pt x="7782" y="3096"/>
                  </a:lnTo>
                  <a:lnTo>
                    <a:pt x="7800" y="3090"/>
                  </a:lnTo>
                  <a:lnTo>
                    <a:pt x="7812" y="3096"/>
                  </a:lnTo>
                  <a:lnTo>
                    <a:pt x="7836" y="3084"/>
                  </a:lnTo>
                  <a:lnTo>
                    <a:pt x="7854" y="3084"/>
                  </a:lnTo>
                  <a:lnTo>
                    <a:pt x="7866" y="3096"/>
                  </a:lnTo>
                  <a:lnTo>
                    <a:pt x="7896" y="3096"/>
                  </a:lnTo>
                  <a:lnTo>
                    <a:pt x="7908" y="3102"/>
                  </a:lnTo>
                  <a:lnTo>
                    <a:pt x="7884" y="3126"/>
                  </a:lnTo>
                  <a:lnTo>
                    <a:pt x="7884" y="3144"/>
                  </a:lnTo>
                  <a:lnTo>
                    <a:pt x="7848" y="3168"/>
                  </a:lnTo>
                  <a:lnTo>
                    <a:pt x="7818" y="3168"/>
                  </a:lnTo>
                  <a:lnTo>
                    <a:pt x="7794" y="3204"/>
                  </a:lnTo>
                  <a:lnTo>
                    <a:pt x="7770" y="3216"/>
                  </a:lnTo>
                  <a:lnTo>
                    <a:pt x="7746" y="3222"/>
                  </a:lnTo>
                  <a:lnTo>
                    <a:pt x="7704" y="3258"/>
                  </a:lnTo>
                  <a:lnTo>
                    <a:pt x="7680" y="3258"/>
                  </a:lnTo>
                  <a:lnTo>
                    <a:pt x="7680" y="3240"/>
                  </a:lnTo>
                  <a:lnTo>
                    <a:pt x="7662" y="3234"/>
                  </a:lnTo>
                  <a:lnTo>
                    <a:pt x="7644" y="3240"/>
                  </a:lnTo>
                  <a:lnTo>
                    <a:pt x="7620" y="3270"/>
                  </a:lnTo>
                  <a:lnTo>
                    <a:pt x="7608" y="3276"/>
                  </a:lnTo>
                  <a:lnTo>
                    <a:pt x="7602" y="3270"/>
                  </a:lnTo>
                  <a:lnTo>
                    <a:pt x="7596" y="3270"/>
                  </a:lnTo>
                  <a:lnTo>
                    <a:pt x="7596" y="3240"/>
                  </a:lnTo>
                  <a:lnTo>
                    <a:pt x="7608" y="3222"/>
                  </a:lnTo>
                  <a:lnTo>
                    <a:pt x="7596" y="3192"/>
                  </a:lnTo>
                  <a:lnTo>
                    <a:pt x="7584" y="3186"/>
                  </a:lnTo>
                  <a:lnTo>
                    <a:pt x="7590" y="3168"/>
                  </a:lnTo>
                  <a:lnTo>
                    <a:pt x="7644" y="3156"/>
                  </a:lnTo>
                  <a:lnTo>
                    <a:pt x="7656" y="3138"/>
                  </a:lnTo>
                  <a:lnTo>
                    <a:pt x="7662" y="3126"/>
                  </a:lnTo>
                  <a:lnTo>
                    <a:pt x="7692" y="3090"/>
                  </a:lnTo>
                  <a:lnTo>
                    <a:pt x="7722" y="3084"/>
                  </a:lnTo>
                  <a:lnTo>
                    <a:pt x="7728" y="3078"/>
                  </a:lnTo>
                  <a:close/>
                  <a:moveTo>
                    <a:pt x="8370" y="2994"/>
                  </a:moveTo>
                  <a:lnTo>
                    <a:pt x="8382" y="3000"/>
                  </a:lnTo>
                  <a:lnTo>
                    <a:pt x="8412" y="3000"/>
                  </a:lnTo>
                  <a:lnTo>
                    <a:pt x="8418" y="2994"/>
                  </a:lnTo>
                  <a:lnTo>
                    <a:pt x="8442" y="3012"/>
                  </a:lnTo>
                  <a:lnTo>
                    <a:pt x="8454" y="3024"/>
                  </a:lnTo>
                  <a:lnTo>
                    <a:pt x="8484" y="3024"/>
                  </a:lnTo>
                  <a:lnTo>
                    <a:pt x="8502" y="3030"/>
                  </a:lnTo>
                  <a:lnTo>
                    <a:pt x="8502" y="3090"/>
                  </a:lnTo>
                  <a:lnTo>
                    <a:pt x="8484" y="3102"/>
                  </a:lnTo>
                  <a:lnTo>
                    <a:pt x="8472" y="3102"/>
                  </a:lnTo>
                  <a:lnTo>
                    <a:pt x="8454" y="3114"/>
                  </a:lnTo>
                  <a:lnTo>
                    <a:pt x="8430" y="3114"/>
                  </a:lnTo>
                  <a:lnTo>
                    <a:pt x="8418" y="3108"/>
                  </a:lnTo>
                  <a:lnTo>
                    <a:pt x="8418" y="3084"/>
                  </a:lnTo>
                  <a:lnTo>
                    <a:pt x="8406" y="3078"/>
                  </a:lnTo>
                  <a:lnTo>
                    <a:pt x="8394" y="3048"/>
                  </a:lnTo>
                  <a:lnTo>
                    <a:pt x="8370" y="3030"/>
                  </a:lnTo>
                  <a:lnTo>
                    <a:pt x="8364" y="3006"/>
                  </a:lnTo>
                  <a:lnTo>
                    <a:pt x="8370" y="2994"/>
                  </a:lnTo>
                  <a:close/>
                  <a:moveTo>
                    <a:pt x="10212" y="2976"/>
                  </a:moveTo>
                  <a:lnTo>
                    <a:pt x="10224" y="2982"/>
                  </a:lnTo>
                  <a:lnTo>
                    <a:pt x="10224" y="3000"/>
                  </a:lnTo>
                  <a:lnTo>
                    <a:pt x="10212" y="3000"/>
                  </a:lnTo>
                  <a:lnTo>
                    <a:pt x="10200" y="2988"/>
                  </a:lnTo>
                  <a:lnTo>
                    <a:pt x="10212" y="2976"/>
                  </a:lnTo>
                  <a:close/>
                  <a:moveTo>
                    <a:pt x="8568" y="2964"/>
                  </a:moveTo>
                  <a:lnTo>
                    <a:pt x="8580" y="2970"/>
                  </a:lnTo>
                  <a:lnTo>
                    <a:pt x="8592" y="2970"/>
                  </a:lnTo>
                  <a:lnTo>
                    <a:pt x="8604" y="2976"/>
                  </a:lnTo>
                  <a:lnTo>
                    <a:pt x="8604" y="2982"/>
                  </a:lnTo>
                  <a:lnTo>
                    <a:pt x="8628" y="2988"/>
                  </a:lnTo>
                  <a:lnTo>
                    <a:pt x="8652" y="3006"/>
                  </a:lnTo>
                  <a:lnTo>
                    <a:pt x="8652" y="3012"/>
                  </a:lnTo>
                  <a:lnTo>
                    <a:pt x="8640" y="3024"/>
                  </a:lnTo>
                  <a:lnTo>
                    <a:pt x="8658" y="3030"/>
                  </a:lnTo>
                  <a:lnTo>
                    <a:pt x="8652" y="3042"/>
                  </a:lnTo>
                  <a:lnTo>
                    <a:pt x="8640" y="3054"/>
                  </a:lnTo>
                  <a:lnTo>
                    <a:pt x="8628" y="3060"/>
                  </a:lnTo>
                  <a:lnTo>
                    <a:pt x="8616" y="3054"/>
                  </a:lnTo>
                  <a:lnTo>
                    <a:pt x="8598" y="3054"/>
                  </a:lnTo>
                  <a:lnTo>
                    <a:pt x="8592" y="3048"/>
                  </a:lnTo>
                  <a:lnTo>
                    <a:pt x="8592" y="3030"/>
                  </a:lnTo>
                  <a:lnTo>
                    <a:pt x="8574" y="3012"/>
                  </a:lnTo>
                  <a:lnTo>
                    <a:pt x="8568" y="3000"/>
                  </a:lnTo>
                  <a:lnTo>
                    <a:pt x="8556" y="2994"/>
                  </a:lnTo>
                  <a:lnTo>
                    <a:pt x="8544" y="2994"/>
                  </a:lnTo>
                  <a:lnTo>
                    <a:pt x="8538" y="2976"/>
                  </a:lnTo>
                  <a:lnTo>
                    <a:pt x="8544" y="2970"/>
                  </a:lnTo>
                  <a:lnTo>
                    <a:pt x="8568" y="2964"/>
                  </a:lnTo>
                  <a:close/>
                  <a:moveTo>
                    <a:pt x="10212" y="2874"/>
                  </a:moveTo>
                  <a:lnTo>
                    <a:pt x="10212" y="2886"/>
                  </a:lnTo>
                  <a:lnTo>
                    <a:pt x="10188" y="2904"/>
                  </a:lnTo>
                  <a:lnTo>
                    <a:pt x="10182" y="2916"/>
                  </a:lnTo>
                  <a:lnTo>
                    <a:pt x="10164" y="2910"/>
                  </a:lnTo>
                  <a:lnTo>
                    <a:pt x="10188" y="2880"/>
                  </a:lnTo>
                  <a:lnTo>
                    <a:pt x="10212" y="2874"/>
                  </a:lnTo>
                  <a:close/>
                  <a:moveTo>
                    <a:pt x="8550" y="2862"/>
                  </a:moveTo>
                  <a:lnTo>
                    <a:pt x="8562" y="2874"/>
                  </a:lnTo>
                  <a:lnTo>
                    <a:pt x="8550" y="2886"/>
                  </a:lnTo>
                  <a:lnTo>
                    <a:pt x="8520" y="2880"/>
                  </a:lnTo>
                  <a:lnTo>
                    <a:pt x="8526" y="2868"/>
                  </a:lnTo>
                  <a:lnTo>
                    <a:pt x="8550" y="2862"/>
                  </a:lnTo>
                  <a:close/>
                  <a:moveTo>
                    <a:pt x="7728" y="2262"/>
                  </a:moveTo>
                  <a:lnTo>
                    <a:pt x="7746" y="2268"/>
                  </a:lnTo>
                  <a:lnTo>
                    <a:pt x="7722" y="2292"/>
                  </a:lnTo>
                  <a:lnTo>
                    <a:pt x="7722" y="2310"/>
                  </a:lnTo>
                  <a:lnTo>
                    <a:pt x="7746" y="2304"/>
                  </a:lnTo>
                  <a:lnTo>
                    <a:pt x="7758" y="2328"/>
                  </a:lnTo>
                  <a:lnTo>
                    <a:pt x="7752" y="2352"/>
                  </a:lnTo>
                  <a:lnTo>
                    <a:pt x="7758" y="2370"/>
                  </a:lnTo>
                  <a:lnTo>
                    <a:pt x="7722" y="2370"/>
                  </a:lnTo>
                  <a:lnTo>
                    <a:pt x="7716" y="2382"/>
                  </a:lnTo>
                  <a:lnTo>
                    <a:pt x="7728" y="2412"/>
                  </a:lnTo>
                  <a:lnTo>
                    <a:pt x="7728" y="2442"/>
                  </a:lnTo>
                  <a:lnTo>
                    <a:pt x="7740" y="2454"/>
                  </a:lnTo>
                  <a:lnTo>
                    <a:pt x="7758" y="2442"/>
                  </a:lnTo>
                  <a:lnTo>
                    <a:pt x="7764" y="2418"/>
                  </a:lnTo>
                  <a:lnTo>
                    <a:pt x="7794" y="2388"/>
                  </a:lnTo>
                  <a:lnTo>
                    <a:pt x="7800" y="2388"/>
                  </a:lnTo>
                  <a:lnTo>
                    <a:pt x="7806" y="2412"/>
                  </a:lnTo>
                  <a:lnTo>
                    <a:pt x="7830" y="2424"/>
                  </a:lnTo>
                  <a:lnTo>
                    <a:pt x="7830" y="2442"/>
                  </a:lnTo>
                  <a:lnTo>
                    <a:pt x="7818" y="2454"/>
                  </a:lnTo>
                  <a:lnTo>
                    <a:pt x="7830" y="2478"/>
                  </a:lnTo>
                  <a:lnTo>
                    <a:pt x="7884" y="2496"/>
                  </a:lnTo>
                  <a:lnTo>
                    <a:pt x="7920" y="2496"/>
                  </a:lnTo>
                  <a:lnTo>
                    <a:pt x="7932" y="2520"/>
                  </a:lnTo>
                  <a:lnTo>
                    <a:pt x="7926" y="2550"/>
                  </a:lnTo>
                  <a:lnTo>
                    <a:pt x="7932" y="2568"/>
                  </a:lnTo>
                  <a:lnTo>
                    <a:pt x="7956" y="2568"/>
                  </a:lnTo>
                  <a:lnTo>
                    <a:pt x="7962" y="2598"/>
                  </a:lnTo>
                  <a:lnTo>
                    <a:pt x="7968" y="2610"/>
                  </a:lnTo>
                  <a:lnTo>
                    <a:pt x="8004" y="2628"/>
                  </a:lnTo>
                  <a:lnTo>
                    <a:pt x="8046" y="2664"/>
                  </a:lnTo>
                  <a:lnTo>
                    <a:pt x="8046" y="2682"/>
                  </a:lnTo>
                  <a:lnTo>
                    <a:pt x="8064" y="2700"/>
                  </a:lnTo>
                  <a:lnTo>
                    <a:pt x="8064" y="2712"/>
                  </a:lnTo>
                  <a:lnTo>
                    <a:pt x="8052" y="2730"/>
                  </a:lnTo>
                  <a:lnTo>
                    <a:pt x="8052" y="2760"/>
                  </a:lnTo>
                  <a:lnTo>
                    <a:pt x="8064" y="2766"/>
                  </a:lnTo>
                  <a:lnTo>
                    <a:pt x="8064" y="2784"/>
                  </a:lnTo>
                  <a:lnTo>
                    <a:pt x="8040" y="2802"/>
                  </a:lnTo>
                  <a:lnTo>
                    <a:pt x="8022" y="2802"/>
                  </a:lnTo>
                  <a:lnTo>
                    <a:pt x="7992" y="2814"/>
                  </a:lnTo>
                  <a:lnTo>
                    <a:pt x="8016" y="2832"/>
                  </a:lnTo>
                  <a:lnTo>
                    <a:pt x="8064" y="2832"/>
                  </a:lnTo>
                  <a:lnTo>
                    <a:pt x="8082" y="2814"/>
                  </a:lnTo>
                  <a:lnTo>
                    <a:pt x="8094" y="2808"/>
                  </a:lnTo>
                  <a:lnTo>
                    <a:pt x="8094" y="2826"/>
                  </a:lnTo>
                  <a:lnTo>
                    <a:pt x="8130" y="2844"/>
                  </a:lnTo>
                  <a:lnTo>
                    <a:pt x="8142" y="2838"/>
                  </a:lnTo>
                  <a:lnTo>
                    <a:pt x="8142" y="2820"/>
                  </a:lnTo>
                  <a:lnTo>
                    <a:pt x="8154" y="2814"/>
                  </a:lnTo>
                  <a:lnTo>
                    <a:pt x="8166" y="2838"/>
                  </a:lnTo>
                  <a:lnTo>
                    <a:pt x="8184" y="2844"/>
                  </a:lnTo>
                  <a:lnTo>
                    <a:pt x="8172" y="2856"/>
                  </a:lnTo>
                  <a:lnTo>
                    <a:pt x="8154" y="2862"/>
                  </a:lnTo>
                  <a:lnTo>
                    <a:pt x="8172" y="2880"/>
                  </a:lnTo>
                  <a:lnTo>
                    <a:pt x="8190" y="2892"/>
                  </a:lnTo>
                  <a:lnTo>
                    <a:pt x="8184" y="2904"/>
                  </a:lnTo>
                  <a:lnTo>
                    <a:pt x="8160" y="2904"/>
                  </a:lnTo>
                  <a:lnTo>
                    <a:pt x="8136" y="2928"/>
                  </a:lnTo>
                  <a:lnTo>
                    <a:pt x="8118" y="2934"/>
                  </a:lnTo>
                  <a:lnTo>
                    <a:pt x="8100" y="2964"/>
                  </a:lnTo>
                  <a:lnTo>
                    <a:pt x="8088" y="2970"/>
                  </a:lnTo>
                  <a:lnTo>
                    <a:pt x="8052" y="2952"/>
                  </a:lnTo>
                  <a:lnTo>
                    <a:pt x="8034" y="2952"/>
                  </a:lnTo>
                  <a:lnTo>
                    <a:pt x="8016" y="2934"/>
                  </a:lnTo>
                  <a:lnTo>
                    <a:pt x="7986" y="2934"/>
                  </a:lnTo>
                  <a:lnTo>
                    <a:pt x="7980" y="2916"/>
                  </a:lnTo>
                  <a:lnTo>
                    <a:pt x="7962" y="2922"/>
                  </a:lnTo>
                  <a:lnTo>
                    <a:pt x="7950" y="2916"/>
                  </a:lnTo>
                  <a:lnTo>
                    <a:pt x="7932" y="2910"/>
                  </a:lnTo>
                  <a:lnTo>
                    <a:pt x="7920" y="2922"/>
                  </a:lnTo>
                  <a:lnTo>
                    <a:pt x="7902" y="2910"/>
                  </a:lnTo>
                  <a:lnTo>
                    <a:pt x="7902" y="2880"/>
                  </a:lnTo>
                  <a:lnTo>
                    <a:pt x="7920" y="2874"/>
                  </a:lnTo>
                  <a:lnTo>
                    <a:pt x="7938" y="2850"/>
                  </a:lnTo>
                  <a:lnTo>
                    <a:pt x="7932" y="2832"/>
                  </a:lnTo>
                  <a:lnTo>
                    <a:pt x="7914" y="2820"/>
                  </a:lnTo>
                  <a:lnTo>
                    <a:pt x="7866" y="2820"/>
                  </a:lnTo>
                  <a:lnTo>
                    <a:pt x="7842" y="2808"/>
                  </a:lnTo>
                  <a:lnTo>
                    <a:pt x="7860" y="2796"/>
                  </a:lnTo>
                  <a:lnTo>
                    <a:pt x="7878" y="2778"/>
                  </a:lnTo>
                  <a:lnTo>
                    <a:pt x="7872" y="2754"/>
                  </a:lnTo>
                  <a:lnTo>
                    <a:pt x="7860" y="2748"/>
                  </a:lnTo>
                  <a:lnTo>
                    <a:pt x="7842" y="2754"/>
                  </a:lnTo>
                  <a:lnTo>
                    <a:pt x="7824" y="2772"/>
                  </a:lnTo>
                  <a:lnTo>
                    <a:pt x="7812" y="2760"/>
                  </a:lnTo>
                  <a:lnTo>
                    <a:pt x="7794" y="2760"/>
                  </a:lnTo>
                  <a:lnTo>
                    <a:pt x="7782" y="2778"/>
                  </a:lnTo>
                  <a:lnTo>
                    <a:pt x="7758" y="2796"/>
                  </a:lnTo>
                  <a:lnTo>
                    <a:pt x="7758" y="2826"/>
                  </a:lnTo>
                  <a:lnTo>
                    <a:pt x="7752" y="2862"/>
                  </a:lnTo>
                  <a:lnTo>
                    <a:pt x="7728" y="2862"/>
                  </a:lnTo>
                  <a:lnTo>
                    <a:pt x="7716" y="2868"/>
                  </a:lnTo>
                  <a:lnTo>
                    <a:pt x="7692" y="2886"/>
                  </a:lnTo>
                  <a:lnTo>
                    <a:pt x="7680" y="2868"/>
                  </a:lnTo>
                  <a:lnTo>
                    <a:pt x="7668" y="2874"/>
                  </a:lnTo>
                  <a:lnTo>
                    <a:pt x="7632" y="2910"/>
                  </a:lnTo>
                  <a:lnTo>
                    <a:pt x="7626" y="2940"/>
                  </a:lnTo>
                  <a:lnTo>
                    <a:pt x="7596" y="2958"/>
                  </a:lnTo>
                  <a:lnTo>
                    <a:pt x="7578" y="2958"/>
                  </a:lnTo>
                  <a:lnTo>
                    <a:pt x="7554" y="2970"/>
                  </a:lnTo>
                  <a:lnTo>
                    <a:pt x="7548" y="2982"/>
                  </a:lnTo>
                  <a:lnTo>
                    <a:pt x="7524" y="2982"/>
                  </a:lnTo>
                  <a:lnTo>
                    <a:pt x="7506" y="2994"/>
                  </a:lnTo>
                  <a:lnTo>
                    <a:pt x="7482" y="2988"/>
                  </a:lnTo>
                  <a:lnTo>
                    <a:pt x="7470" y="2982"/>
                  </a:lnTo>
                  <a:lnTo>
                    <a:pt x="7458" y="2988"/>
                  </a:lnTo>
                  <a:lnTo>
                    <a:pt x="7452" y="2982"/>
                  </a:lnTo>
                  <a:lnTo>
                    <a:pt x="7452" y="2940"/>
                  </a:lnTo>
                  <a:lnTo>
                    <a:pt x="7464" y="2922"/>
                  </a:lnTo>
                  <a:lnTo>
                    <a:pt x="7464" y="2898"/>
                  </a:lnTo>
                  <a:lnTo>
                    <a:pt x="7482" y="2868"/>
                  </a:lnTo>
                  <a:lnTo>
                    <a:pt x="7482" y="2856"/>
                  </a:lnTo>
                  <a:lnTo>
                    <a:pt x="7464" y="2844"/>
                  </a:lnTo>
                  <a:lnTo>
                    <a:pt x="7452" y="2844"/>
                  </a:lnTo>
                  <a:lnTo>
                    <a:pt x="7440" y="2850"/>
                  </a:lnTo>
                  <a:lnTo>
                    <a:pt x="7416" y="2850"/>
                  </a:lnTo>
                  <a:lnTo>
                    <a:pt x="7392" y="2838"/>
                  </a:lnTo>
                  <a:lnTo>
                    <a:pt x="7386" y="2832"/>
                  </a:lnTo>
                  <a:lnTo>
                    <a:pt x="7368" y="2838"/>
                  </a:lnTo>
                  <a:lnTo>
                    <a:pt x="7362" y="2862"/>
                  </a:lnTo>
                  <a:lnTo>
                    <a:pt x="7350" y="2862"/>
                  </a:lnTo>
                  <a:lnTo>
                    <a:pt x="7344" y="2832"/>
                  </a:lnTo>
                  <a:lnTo>
                    <a:pt x="7362" y="2784"/>
                  </a:lnTo>
                  <a:lnTo>
                    <a:pt x="7362" y="2760"/>
                  </a:lnTo>
                  <a:lnTo>
                    <a:pt x="7410" y="2742"/>
                  </a:lnTo>
                  <a:lnTo>
                    <a:pt x="7446" y="2742"/>
                  </a:lnTo>
                  <a:lnTo>
                    <a:pt x="7464" y="2724"/>
                  </a:lnTo>
                  <a:lnTo>
                    <a:pt x="7464" y="2682"/>
                  </a:lnTo>
                  <a:lnTo>
                    <a:pt x="7470" y="2670"/>
                  </a:lnTo>
                  <a:lnTo>
                    <a:pt x="7470" y="2628"/>
                  </a:lnTo>
                  <a:lnTo>
                    <a:pt x="7482" y="2604"/>
                  </a:lnTo>
                  <a:lnTo>
                    <a:pt x="7524" y="2574"/>
                  </a:lnTo>
                  <a:lnTo>
                    <a:pt x="7524" y="2556"/>
                  </a:lnTo>
                  <a:lnTo>
                    <a:pt x="7536" y="2526"/>
                  </a:lnTo>
                  <a:lnTo>
                    <a:pt x="7548" y="2520"/>
                  </a:lnTo>
                  <a:lnTo>
                    <a:pt x="7536" y="2502"/>
                  </a:lnTo>
                  <a:lnTo>
                    <a:pt x="7566" y="2460"/>
                  </a:lnTo>
                  <a:lnTo>
                    <a:pt x="7572" y="2442"/>
                  </a:lnTo>
                  <a:lnTo>
                    <a:pt x="7590" y="2418"/>
                  </a:lnTo>
                  <a:lnTo>
                    <a:pt x="7590" y="2400"/>
                  </a:lnTo>
                  <a:lnTo>
                    <a:pt x="7620" y="2358"/>
                  </a:lnTo>
                  <a:lnTo>
                    <a:pt x="7644" y="2310"/>
                  </a:lnTo>
                  <a:lnTo>
                    <a:pt x="7674" y="2286"/>
                  </a:lnTo>
                  <a:lnTo>
                    <a:pt x="7728" y="2262"/>
                  </a:lnTo>
                  <a:close/>
                  <a:moveTo>
                    <a:pt x="10752" y="2250"/>
                  </a:moveTo>
                  <a:lnTo>
                    <a:pt x="10764" y="2262"/>
                  </a:lnTo>
                  <a:lnTo>
                    <a:pt x="10746" y="2286"/>
                  </a:lnTo>
                  <a:lnTo>
                    <a:pt x="10728" y="2292"/>
                  </a:lnTo>
                  <a:lnTo>
                    <a:pt x="10722" y="2292"/>
                  </a:lnTo>
                  <a:lnTo>
                    <a:pt x="10716" y="2298"/>
                  </a:lnTo>
                  <a:lnTo>
                    <a:pt x="10716" y="2274"/>
                  </a:lnTo>
                  <a:lnTo>
                    <a:pt x="10740" y="2262"/>
                  </a:lnTo>
                  <a:lnTo>
                    <a:pt x="10752" y="2250"/>
                  </a:lnTo>
                  <a:close/>
                  <a:moveTo>
                    <a:pt x="7800" y="2232"/>
                  </a:moveTo>
                  <a:lnTo>
                    <a:pt x="7818" y="2232"/>
                  </a:lnTo>
                  <a:lnTo>
                    <a:pt x="7824" y="2256"/>
                  </a:lnTo>
                  <a:lnTo>
                    <a:pt x="7812" y="2262"/>
                  </a:lnTo>
                  <a:lnTo>
                    <a:pt x="7812" y="2280"/>
                  </a:lnTo>
                  <a:lnTo>
                    <a:pt x="7830" y="2298"/>
                  </a:lnTo>
                  <a:lnTo>
                    <a:pt x="7806" y="2346"/>
                  </a:lnTo>
                  <a:lnTo>
                    <a:pt x="7788" y="2352"/>
                  </a:lnTo>
                  <a:lnTo>
                    <a:pt x="7794" y="2328"/>
                  </a:lnTo>
                  <a:lnTo>
                    <a:pt x="7782" y="2310"/>
                  </a:lnTo>
                  <a:lnTo>
                    <a:pt x="7788" y="2292"/>
                  </a:lnTo>
                  <a:lnTo>
                    <a:pt x="7788" y="2256"/>
                  </a:lnTo>
                  <a:lnTo>
                    <a:pt x="7800" y="2232"/>
                  </a:lnTo>
                  <a:close/>
                  <a:moveTo>
                    <a:pt x="7908" y="2208"/>
                  </a:moveTo>
                  <a:lnTo>
                    <a:pt x="7920" y="2238"/>
                  </a:lnTo>
                  <a:lnTo>
                    <a:pt x="7944" y="2244"/>
                  </a:lnTo>
                  <a:lnTo>
                    <a:pt x="7956" y="2262"/>
                  </a:lnTo>
                  <a:lnTo>
                    <a:pt x="7974" y="2280"/>
                  </a:lnTo>
                  <a:lnTo>
                    <a:pt x="7974" y="2316"/>
                  </a:lnTo>
                  <a:lnTo>
                    <a:pt x="8004" y="2328"/>
                  </a:lnTo>
                  <a:lnTo>
                    <a:pt x="8022" y="2334"/>
                  </a:lnTo>
                  <a:lnTo>
                    <a:pt x="8016" y="2364"/>
                  </a:lnTo>
                  <a:lnTo>
                    <a:pt x="7986" y="2358"/>
                  </a:lnTo>
                  <a:lnTo>
                    <a:pt x="7968" y="2358"/>
                  </a:lnTo>
                  <a:lnTo>
                    <a:pt x="7968" y="2340"/>
                  </a:lnTo>
                  <a:lnTo>
                    <a:pt x="7950" y="2328"/>
                  </a:lnTo>
                  <a:lnTo>
                    <a:pt x="7920" y="2310"/>
                  </a:lnTo>
                  <a:lnTo>
                    <a:pt x="7926" y="2292"/>
                  </a:lnTo>
                  <a:lnTo>
                    <a:pt x="7920" y="2268"/>
                  </a:lnTo>
                  <a:lnTo>
                    <a:pt x="7902" y="2256"/>
                  </a:lnTo>
                  <a:lnTo>
                    <a:pt x="7902" y="2220"/>
                  </a:lnTo>
                  <a:lnTo>
                    <a:pt x="7908" y="2208"/>
                  </a:lnTo>
                  <a:close/>
                  <a:moveTo>
                    <a:pt x="8076" y="2202"/>
                  </a:moveTo>
                  <a:lnTo>
                    <a:pt x="8088" y="2202"/>
                  </a:lnTo>
                  <a:lnTo>
                    <a:pt x="8106" y="2214"/>
                  </a:lnTo>
                  <a:lnTo>
                    <a:pt x="8106" y="2226"/>
                  </a:lnTo>
                  <a:lnTo>
                    <a:pt x="8088" y="2220"/>
                  </a:lnTo>
                  <a:lnTo>
                    <a:pt x="8070" y="2208"/>
                  </a:lnTo>
                  <a:lnTo>
                    <a:pt x="8076" y="2202"/>
                  </a:lnTo>
                  <a:close/>
                  <a:moveTo>
                    <a:pt x="10608" y="2118"/>
                  </a:moveTo>
                  <a:lnTo>
                    <a:pt x="10626" y="2130"/>
                  </a:lnTo>
                  <a:lnTo>
                    <a:pt x="10626" y="2160"/>
                  </a:lnTo>
                  <a:lnTo>
                    <a:pt x="10608" y="2166"/>
                  </a:lnTo>
                  <a:lnTo>
                    <a:pt x="10596" y="2166"/>
                  </a:lnTo>
                  <a:lnTo>
                    <a:pt x="10584" y="2136"/>
                  </a:lnTo>
                  <a:lnTo>
                    <a:pt x="10608" y="2118"/>
                  </a:lnTo>
                  <a:close/>
                  <a:moveTo>
                    <a:pt x="10362" y="1944"/>
                  </a:moveTo>
                  <a:lnTo>
                    <a:pt x="10392" y="1944"/>
                  </a:lnTo>
                  <a:lnTo>
                    <a:pt x="10398" y="1962"/>
                  </a:lnTo>
                  <a:lnTo>
                    <a:pt x="10386" y="1968"/>
                  </a:lnTo>
                  <a:lnTo>
                    <a:pt x="10356" y="1950"/>
                  </a:lnTo>
                  <a:lnTo>
                    <a:pt x="10362" y="1944"/>
                  </a:lnTo>
                  <a:close/>
                  <a:moveTo>
                    <a:pt x="9372" y="1842"/>
                  </a:moveTo>
                  <a:lnTo>
                    <a:pt x="9378" y="1842"/>
                  </a:lnTo>
                  <a:lnTo>
                    <a:pt x="9384" y="1854"/>
                  </a:lnTo>
                  <a:lnTo>
                    <a:pt x="9384" y="1872"/>
                  </a:lnTo>
                  <a:lnTo>
                    <a:pt x="9396" y="1866"/>
                  </a:lnTo>
                  <a:lnTo>
                    <a:pt x="9420" y="1866"/>
                  </a:lnTo>
                  <a:lnTo>
                    <a:pt x="9432" y="1884"/>
                  </a:lnTo>
                  <a:lnTo>
                    <a:pt x="9462" y="1890"/>
                  </a:lnTo>
                  <a:lnTo>
                    <a:pt x="9462" y="1914"/>
                  </a:lnTo>
                  <a:lnTo>
                    <a:pt x="9468" y="1932"/>
                  </a:lnTo>
                  <a:lnTo>
                    <a:pt x="9456" y="1950"/>
                  </a:lnTo>
                  <a:lnTo>
                    <a:pt x="9432" y="1944"/>
                  </a:lnTo>
                  <a:lnTo>
                    <a:pt x="9402" y="1944"/>
                  </a:lnTo>
                  <a:lnTo>
                    <a:pt x="9390" y="1938"/>
                  </a:lnTo>
                  <a:lnTo>
                    <a:pt x="9360" y="1932"/>
                  </a:lnTo>
                  <a:lnTo>
                    <a:pt x="9348" y="1938"/>
                  </a:lnTo>
                  <a:lnTo>
                    <a:pt x="9330" y="1932"/>
                  </a:lnTo>
                  <a:lnTo>
                    <a:pt x="9324" y="1896"/>
                  </a:lnTo>
                  <a:lnTo>
                    <a:pt x="9318" y="1872"/>
                  </a:lnTo>
                  <a:lnTo>
                    <a:pt x="9324" y="1860"/>
                  </a:lnTo>
                  <a:lnTo>
                    <a:pt x="9360" y="1860"/>
                  </a:lnTo>
                  <a:lnTo>
                    <a:pt x="9372" y="1842"/>
                  </a:lnTo>
                  <a:close/>
                  <a:moveTo>
                    <a:pt x="10254" y="1824"/>
                  </a:moveTo>
                  <a:lnTo>
                    <a:pt x="10266" y="1836"/>
                  </a:lnTo>
                  <a:lnTo>
                    <a:pt x="10248" y="1842"/>
                  </a:lnTo>
                  <a:lnTo>
                    <a:pt x="10230" y="1830"/>
                  </a:lnTo>
                  <a:lnTo>
                    <a:pt x="10254" y="1824"/>
                  </a:lnTo>
                  <a:close/>
                  <a:moveTo>
                    <a:pt x="9426" y="1770"/>
                  </a:moveTo>
                  <a:lnTo>
                    <a:pt x="9432" y="1776"/>
                  </a:lnTo>
                  <a:lnTo>
                    <a:pt x="9432" y="1800"/>
                  </a:lnTo>
                  <a:lnTo>
                    <a:pt x="9426" y="1806"/>
                  </a:lnTo>
                  <a:lnTo>
                    <a:pt x="9414" y="1788"/>
                  </a:lnTo>
                  <a:lnTo>
                    <a:pt x="9426" y="1770"/>
                  </a:lnTo>
                  <a:close/>
                  <a:moveTo>
                    <a:pt x="9198" y="1746"/>
                  </a:moveTo>
                  <a:lnTo>
                    <a:pt x="9234" y="1758"/>
                  </a:lnTo>
                  <a:lnTo>
                    <a:pt x="9246" y="1776"/>
                  </a:lnTo>
                  <a:lnTo>
                    <a:pt x="9264" y="1776"/>
                  </a:lnTo>
                  <a:lnTo>
                    <a:pt x="9282" y="1794"/>
                  </a:lnTo>
                  <a:lnTo>
                    <a:pt x="9294" y="1824"/>
                  </a:lnTo>
                  <a:lnTo>
                    <a:pt x="9294" y="1842"/>
                  </a:lnTo>
                  <a:lnTo>
                    <a:pt x="9270" y="1866"/>
                  </a:lnTo>
                  <a:lnTo>
                    <a:pt x="9252" y="1890"/>
                  </a:lnTo>
                  <a:lnTo>
                    <a:pt x="9252" y="1920"/>
                  </a:lnTo>
                  <a:lnTo>
                    <a:pt x="9210" y="1974"/>
                  </a:lnTo>
                  <a:lnTo>
                    <a:pt x="9198" y="1998"/>
                  </a:lnTo>
                  <a:lnTo>
                    <a:pt x="9174" y="2004"/>
                  </a:lnTo>
                  <a:lnTo>
                    <a:pt x="9126" y="2028"/>
                  </a:lnTo>
                  <a:lnTo>
                    <a:pt x="9072" y="2046"/>
                  </a:lnTo>
                  <a:lnTo>
                    <a:pt x="9054" y="2034"/>
                  </a:lnTo>
                  <a:lnTo>
                    <a:pt x="9012" y="2040"/>
                  </a:lnTo>
                  <a:lnTo>
                    <a:pt x="8988" y="2034"/>
                  </a:lnTo>
                  <a:lnTo>
                    <a:pt x="8970" y="2034"/>
                  </a:lnTo>
                  <a:lnTo>
                    <a:pt x="8964" y="2028"/>
                  </a:lnTo>
                  <a:lnTo>
                    <a:pt x="8976" y="1992"/>
                  </a:lnTo>
                  <a:lnTo>
                    <a:pt x="8964" y="1986"/>
                  </a:lnTo>
                  <a:lnTo>
                    <a:pt x="8970" y="1950"/>
                  </a:lnTo>
                  <a:lnTo>
                    <a:pt x="8970" y="1920"/>
                  </a:lnTo>
                  <a:lnTo>
                    <a:pt x="9012" y="1884"/>
                  </a:lnTo>
                  <a:lnTo>
                    <a:pt x="9030" y="1854"/>
                  </a:lnTo>
                  <a:lnTo>
                    <a:pt x="9054" y="1842"/>
                  </a:lnTo>
                  <a:lnTo>
                    <a:pt x="9096" y="1782"/>
                  </a:lnTo>
                  <a:lnTo>
                    <a:pt x="9126" y="1764"/>
                  </a:lnTo>
                  <a:lnTo>
                    <a:pt x="9138" y="1764"/>
                  </a:lnTo>
                  <a:lnTo>
                    <a:pt x="9150" y="1752"/>
                  </a:lnTo>
                  <a:lnTo>
                    <a:pt x="9168" y="1764"/>
                  </a:lnTo>
                  <a:lnTo>
                    <a:pt x="9198" y="1746"/>
                  </a:lnTo>
                  <a:close/>
                  <a:moveTo>
                    <a:pt x="8850" y="1704"/>
                  </a:moveTo>
                  <a:lnTo>
                    <a:pt x="8856" y="1710"/>
                  </a:lnTo>
                  <a:lnTo>
                    <a:pt x="8886" y="1716"/>
                  </a:lnTo>
                  <a:lnTo>
                    <a:pt x="8886" y="1734"/>
                  </a:lnTo>
                  <a:lnTo>
                    <a:pt x="8862" y="1734"/>
                  </a:lnTo>
                  <a:lnTo>
                    <a:pt x="8856" y="1752"/>
                  </a:lnTo>
                  <a:lnTo>
                    <a:pt x="8850" y="1758"/>
                  </a:lnTo>
                  <a:lnTo>
                    <a:pt x="8838" y="1728"/>
                  </a:lnTo>
                  <a:lnTo>
                    <a:pt x="8850" y="1704"/>
                  </a:lnTo>
                  <a:close/>
                  <a:moveTo>
                    <a:pt x="9384" y="1692"/>
                  </a:moveTo>
                  <a:lnTo>
                    <a:pt x="9396" y="1722"/>
                  </a:lnTo>
                  <a:lnTo>
                    <a:pt x="9402" y="1740"/>
                  </a:lnTo>
                  <a:lnTo>
                    <a:pt x="9396" y="1746"/>
                  </a:lnTo>
                  <a:lnTo>
                    <a:pt x="9384" y="1746"/>
                  </a:lnTo>
                  <a:lnTo>
                    <a:pt x="9378" y="1728"/>
                  </a:lnTo>
                  <a:lnTo>
                    <a:pt x="9384" y="1692"/>
                  </a:lnTo>
                  <a:close/>
                  <a:moveTo>
                    <a:pt x="7776" y="1692"/>
                  </a:moveTo>
                  <a:lnTo>
                    <a:pt x="7800" y="1692"/>
                  </a:lnTo>
                  <a:lnTo>
                    <a:pt x="7830" y="1698"/>
                  </a:lnTo>
                  <a:lnTo>
                    <a:pt x="7830" y="1704"/>
                  </a:lnTo>
                  <a:lnTo>
                    <a:pt x="7812" y="1722"/>
                  </a:lnTo>
                  <a:lnTo>
                    <a:pt x="7782" y="1722"/>
                  </a:lnTo>
                  <a:lnTo>
                    <a:pt x="7770" y="1716"/>
                  </a:lnTo>
                  <a:lnTo>
                    <a:pt x="7776" y="1692"/>
                  </a:lnTo>
                  <a:close/>
                  <a:moveTo>
                    <a:pt x="9342" y="1668"/>
                  </a:moveTo>
                  <a:lnTo>
                    <a:pt x="9360" y="1692"/>
                  </a:lnTo>
                  <a:lnTo>
                    <a:pt x="9354" y="1728"/>
                  </a:lnTo>
                  <a:lnTo>
                    <a:pt x="9360" y="1770"/>
                  </a:lnTo>
                  <a:lnTo>
                    <a:pt x="9348" y="1770"/>
                  </a:lnTo>
                  <a:lnTo>
                    <a:pt x="9330" y="1782"/>
                  </a:lnTo>
                  <a:lnTo>
                    <a:pt x="9324" y="1764"/>
                  </a:lnTo>
                  <a:lnTo>
                    <a:pt x="9318" y="1752"/>
                  </a:lnTo>
                  <a:lnTo>
                    <a:pt x="9312" y="1722"/>
                  </a:lnTo>
                  <a:lnTo>
                    <a:pt x="9324" y="1698"/>
                  </a:lnTo>
                  <a:lnTo>
                    <a:pt x="9330" y="1674"/>
                  </a:lnTo>
                  <a:lnTo>
                    <a:pt x="9342" y="1668"/>
                  </a:lnTo>
                  <a:close/>
                  <a:moveTo>
                    <a:pt x="8880" y="1620"/>
                  </a:moveTo>
                  <a:lnTo>
                    <a:pt x="8892" y="1626"/>
                  </a:lnTo>
                  <a:lnTo>
                    <a:pt x="8910" y="1638"/>
                  </a:lnTo>
                  <a:lnTo>
                    <a:pt x="8898" y="1674"/>
                  </a:lnTo>
                  <a:lnTo>
                    <a:pt x="8874" y="1674"/>
                  </a:lnTo>
                  <a:lnTo>
                    <a:pt x="8874" y="1662"/>
                  </a:lnTo>
                  <a:lnTo>
                    <a:pt x="8886" y="1650"/>
                  </a:lnTo>
                  <a:lnTo>
                    <a:pt x="8880" y="1620"/>
                  </a:lnTo>
                  <a:close/>
                  <a:moveTo>
                    <a:pt x="7854" y="1584"/>
                  </a:moveTo>
                  <a:lnTo>
                    <a:pt x="7854" y="1620"/>
                  </a:lnTo>
                  <a:lnTo>
                    <a:pt x="7848" y="1650"/>
                  </a:lnTo>
                  <a:lnTo>
                    <a:pt x="7848" y="1674"/>
                  </a:lnTo>
                  <a:lnTo>
                    <a:pt x="7824" y="1686"/>
                  </a:lnTo>
                  <a:lnTo>
                    <a:pt x="7782" y="1680"/>
                  </a:lnTo>
                  <a:lnTo>
                    <a:pt x="7800" y="1656"/>
                  </a:lnTo>
                  <a:lnTo>
                    <a:pt x="7794" y="1632"/>
                  </a:lnTo>
                  <a:lnTo>
                    <a:pt x="7830" y="1602"/>
                  </a:lnTo>
                  <a:lnTo>
                    <a:pt x="7854" y="1584"/>
                  </a:lnTo>
                  <a:close/>
                  <a:moveTo>
                    <a:pt x="10392" y="1536"/>
                  </a:moveTo>
                  <a:lnTo>
                    <a:pt x="10416" y="1542"/>
                  </a:lnTo>
                  <a:lnTo>
                    <a:pt x="10398" y="1554"/>
                  </a:lnTo>
                  <a:lnTo>
                    <a:pt x="10380" y="1554"/>
                  </a:lnTo>
                  <a:lnTo>
                    <a:pt x="10380" y="1548"/>
                  </a:lnTo>
                  <a:lnTo>
                    <a:pt x="10392" y="1536"/>
                  </a:lnTo>
                  <a:close/>
                  <a:moveTo>
                    <a:pt x="10362" y="1512"/>
                  </a:moveTo>
                  <a:lnTo>
                    <a:pt x="10374" y="1524"/>
                  </a:lnTo>
                  <a:lnTo>
                    <a:pt x="10350" y="1548"/>
                  </a:lnTo>
                  <a:lnTo>
                    <a:pt x="10326" y="1548"/>
                  </a:lnTo>
                  <a:lnTo>
                    <a:pt x="10320" y="1542"/>
                  </a:lnTo>
                  <a:lnTo>
                    <a:pt x="10320" y="1524"/>
                  </a:lnTo>
                  <a:lnTo>
                    <a:pt x="10350" y="1518"/>
                  </a:lnTo>
                  <a:lnTo>
                    <a:pt x="10362" y="1512"/>
                  </a:lnTo>
                  <a:close/>
                  <a:moveTo>
                    <a:pt x="9180" y="1458"/>
                  </a:moveTo>
                  <a:lnTo>
                    <a:pt x="9192" y="1464"/>
                  </a:lnTo>
                  <a:lnTo>
                    <a:pt x="9228" y="1464"/>
                  </a:lnTo>
                  <a:lnTo>
                    <a:pt x="9234" y="1494"/>
                  </a:lnTo>
                  <a:lnTo>
                    <a:pt x="9222" y="1518"/>
                  </a:lnTo>
                  <a:lnTo>
                    <a:pt x="9204" y="1524"/>
                  </a:lnTo>
                  <a:lnTo>
                    <a:pt x="9186" y="1542"/>
                  </a:lnTo>
                  <a:lnTo>
                    <a:pt x="9156" y="1542"/>
                  </a:lnTo>
                  <a:lnTo>
                    <a:pt x="9150" y="1500"/>
                  </a:lnTo>
                  <a:lnTo>
                    <a:pt x="9162" y="1488"/>
                  </a:lnTo>
                  <a:lnTo>
                    <a:pt x="9180" y="1458"/>
                  </a:lnTo>
                  <a:close/>
                  <a:moveTo>
                    <a:pt x="9030" y="1428"/>
                  </a:moveTo>
                  <a:lnTo>
                    <a:pt x="9048" y="1434"/>
                  </a:lnTo>
                  <a:lnTo>
                    <a:pt x="9048" y="1464"/>
                  </a:lnTo>
                  <a:lnTo>
                    <a:pt x="9024" y="1482"/>
                  </a:lnTo>
                  <a:lnTo>
                    <a:pt x="8994" y="1506"/>
                  </a:lnTo>
                  <a:lnTo>
                    <a:pt x="8982" y="1506"/>
                  </a:lnTo>
                  <a:lnTo>
                    <a:pt x="8970" y="1524"/>
                  </a:lnTo>
                  <a:lnTo>
                    <a:pt x="8910" y="1566"/>
                  </a:lnTo>
                  <a:lnTo>
                    <a:pt x="8892" y="1566"/>
                  </a:lnTo>
                  <a:lnTo>
                    <a:pt x="8862" y="1560"/>
                  </a:lnTo>
                  <a:lnTo>
                    <a:pt x="8850" y="1566"/>
                  </a:lnTo>
                  <a:lnTo>
                    <a:pt x="8844" y="1536"/>
                  </a:lnTo>
                  <a:lnTo>
                    <a:pt x="8868" y="1524"/>
                  </a:lnTo>
                  <a:lnTo>
                    <a:pt x="8874" y="1500"/>
                  </a:lnTo>
                  <a:lnTo>
                    <a:pt x="8898" y="1488"/>
                  </a:lnTo>
                  <a:lnTo>
                    <a:pt x="8940" y="1494"/>
                  </a:lnTo>
                  <a:lnTo>
                    <a:pt x="8964" y="1482"/>
                  </a:lnTo>
                  <a:lnTo>
                    <a:pt x="8988" y="1458"/>
                  </a:lnTo>
                  <a:lnTo>
                    <a:pt x="9000" y="1458"/>
                  </a:lnTo>
                  <a:lnTo>
                    <a:pt x="9006" y="1434"/>
                  </a:lnTo>
                  <a:lnTo>
                    <a:pt x="9030" y="1428"/>
                  </a:lnTo>
                  <a:close/>
                  <a:moveTo>
                    <a:pt x="6294" y="1374"/>
                  </a:moveTo>
                  <a:lnTo>
                    <a:pt x="6324" y="1374"/>
                  </a:lnTo>
                  <a:lnTo>
                    <a:pt x="6324" y="1398"/>
                  </a:lnTo>
                  <a:lnTo>
                    <a:pt x="6306" y="1404"/>
                  </a:lnTo>
                  <a:lnTo>
                    <a:pt x="6294" y="1392"/>
                  </a:lnTo>
                  <a:lnTo>
                    <a:pt x="6294" y="1374"/>
                  </a:lnTo>
                  <a:close/>
                  <a:moveTo>
                    <a:pt x="5028" y="1362"/>
                  </a:moveTo>
                  <a:lnTo>
                    <a:pt x="5034" y="1374"/>
                  </a:lnTo>
                  <a:lnTo>
                    <a:pt x="5028" y="1392"/>
                  </a:lnTo>
                  <a:lnTo>
                    <a:pt x="5040" y="1404"/>
                  </a:lnTo>
                  <a:lnTo>
                    <a:pt x="5028" y="1422"/>
                  </a:lnTo>
                  <a:lnTo>
                    <a:pt x="5040" y="1434"/>
                  </a:lnTo>
                  <a:lnTo>
                    <a:pt x="5022" y="1446"/>
                  </a:lnTo>
                  <a:lnTo>
                    <a:pt x="5010" y="1464"/>
                  </a:lnTo>
                  <a:lnTo>
                    <a:pt x="4998" y="1470"/>
                  </a:lnTo>
                  <a:lnTo>
                    <a:pt x="4986" y="1428"/>
                  </a:lnTo>
                  <a:lnTo>
                    <a:pt x="5004" y="1410"/>
                  </a:lnTo>
                  <a:lnTo>
                    <a:pt x="5004" y="1392"/>
                  </a:lnTo>
                  <a:lnTo>
                    <a:pt x="5028" y="1362"/>
                  </a:lnTo>
                  <a:close/>
                  <a:moveTo>
                    <a:pt x="8610" y="1356"/>
                  </a:moveTo>
                  <a:lnTo>
                    <a:pt x="8634" y="1356"/>
                  </a:lnTo>
                  <a:lnTo>
                    <a:pt x="8646" y="1368"/>
                  </a:lnTo>
                  <a:lnTo>
                    <a:pt x="8646" y="1380"/>
                  </a:lnTo>
                  <a:lnTo>
                    <a:pt x="8628" y="1374"/>
                  </a:lnTo>
                  <a:lnTo>
                    <a:pt x="8610" y="1374"/>
                  </a:lnTo>
                  <a:lnTo>
                    <a:pt x="8598" y="1362"/>
                  </a:lnTo>
                  <a:lnTo>
                    <a:pt x="8610" y="1356"/>
                  </a:lnTo>
                  <a:close/>
                  <a:moveTo>
                    <a:pt x="9096" y="1338"/>
                  </a:moveTo>
                  <a:lnTo>
                    <a:pt x="9108" y="1338"/>
                  </a:lnTo>
                  <a:lnTo>
                    <a:pt x="9120" y="1350"/>
                  </a:lnTo>
                  <a:lnTo>
                    <a:pt x="9114" y="1362"/>
                  </a:lnTo>
                  <a:lnTo>
                    <a:pt x="9084" y="1374"/>
                  </a:lnTo>
                  <a:lnTo>
                    <a:pt x="9060" y="1392"/>
                  </a:lnTo>
                  <a:lnTo>
                    <a:pt x="9042" y="1392"/>
                  </a:lnTo>
                  <a:lnTo>
                    <a:pt x="9024" y="1398"/>
                  </a:lnTo>
                  <a:lnTo>
                    <a:pt x="9042" y="1380"/>
                  </a:lnTo>
                  <a:lnTo>
                    <a:pt x="9060" y="1356"/>
                  </a:lnTo>
                  <a:lnTo>
                    <a:pt x="9084" y="1356"/>
                  </a:lnTo>
                  <a:lnTo>
                    <a:pt x="9096" y="1338"/>
                  </a:lnTo>
                  <a:close/>
                  <a:moveTo>
                    <a:pt x="8622" y="1326"/>
                  </a:moveTo>
                  <a:lnTo>
                    <a:pt x="8640" y="1332"/>
                  </a:lnTo>
                  <a:lnTo>
                    <a:pt x="8634" y="1338"/>
                  </a:lnTo>
                  <a:lnTo>
                    <a:pt x="8622" y="1326"/>
                  </a:lnTo>
                  <a:close/>
                  <a:moveTo>
                    <a:pt x="8574" y="1320"/>
                  </a:moveTo>
                  <a:lnTo>
                    <a:pt x="8592" y="1326"/>
                  </a:lnTo>
                  <a:lnTo>
                    <a:pt x="8598" y="1338"/>
                  </a:lnTo>
                  <a:lnTo>
                    <a:pt x="8592" y="1344"/>
                  </a:lnTo>
                  <a:lnTo>
                    <a:pt x="8574" y="1320"/>
                  </a:lnTo>
                  <a:close/>
                  <a:moveTo>
                    <a:pt x="5076" y="1290"/>
                  </a:moveTo>
                  <a:lnTo>
                    <a:pt x="5094" y="1290"/>
                  </a:lnTo>
                  <a:lnTo>
                    <a:pt x="5076" y="1308"/>
                  </a:lnTo>
                  <a:lnTo>
                    <a:pt x="5088" y="1320"/>
                  </a:lnTo>
                  <a:lnTo>
                    <a:pt x="5064" y="1344"/>
                  </a:lnTo>
                  <a:lnTo>
                    <a:pt x="5052" y="1338"/>
                  </a:lnTo>
                  <a:lnTo>
                    <a:pt x="5040" y="1302"/>
                  </a:lnTo>
                  <a:lnTo>
                    <a:pt x="5058" y="1296"/>
                  </a:lnTo>
                  <a:lnTo>
                    <a:pt x="5064" y="1308"/>
                  </a:lnTo>
                  <a:lnTo>
                    <a:pt x="5076" y="1290"/>
                  </a:lnTo>
                  <a:close/>
                  <a:moveTo>
                    <a:pt x="8826" y="1260"/>
                  </a:moveTo>
                  <a:lnTo>
                    <a:pt x="8850" y="1266"/>
                  </a:lnTo>
                  <a:lnTo>
                    <a:pt x="8874" y="1284"/>
                  </a:lnTo>
                  <a:lnTo>
                    <a:pt x="8916" y="1290"/>
                  </a:lnTo>
                  <a:lnTo>
                    <a:pt x="8928" y="1308"/>
                  </a:lnTo>
                  <a:lnTo>
                    <a:pt x="8910" y="1320"/>
                  </a:lnTo>
                  <a:lnTo>
                    <a:pt x="8898" y="1320"/>
                  </a:lnTo>
                  <a:lnTo>
                    <a:pt x="8874" y="1326"/>
                  </a:lnTo>
                  <a:lnTo>
                    <a:pt x="8856" y="1320"/>
                  </a:lnTo>
                  <a:lnTo>
                    <a:pt x="8856" y="1338"/>
                  </a:lnTo>
                  <a:lnTo>
                    <a:pt x="8838" y="1344"/>
                  </a:lnTo>
                  <a:lnTo>
                    <a:pt x="8832" y="1332"/>
                  </a:lnTo>
                  <a:lnTo>
                    <a:pt x="8832" y="1320"/>
                  </a:lnTo>
                  <a:lnTo>
                    <a:pt x="8820" y="1296"/>
                  </a:lnTo>
                  <a:lnTo>
                    <a:pt x="8796" y="1290"/>
                  </a:lnTo>
                  <a:lnTo>
                    <a:pt x="8802" y="1284"/>
                  </a:lnTo>
                  <a:lnTo>
                    <a:pt x="8814" y="1284"/>
                  </a:lnTo>
                  <a:lnTo>
                    <a:pt x="8820" y="1278"/>
                  </a:lnTo>
                  <a:lnTo>
                    <a:pt x="8826" y="1260"/>
                  </a:lnTo>
                  <a:close/>
                  <a:moveTo>
                    <a:pt x="9168" y="1242"/>
                  </a:moveTo>
                  <a:lnTo>
                    <a:pt x="9156" y="1266"/>
                  </a:lnTo>
                  <a:lnTo>
                    <a:pt x="9144" y="1266"/>
                  </a:lnTo>
                  <a:lnTo>
                    <a:pt x="9150" y="1248"/>
                  </a:lnTo>
                  <a:lnTo>
                    <a:pt x="9168" y="1242"/>
                  </a:lnTo>
                  <a:close/>
                  <a:moveTo>
                    <a:pt x="8520" y="1224"/>
                  </a:moveTo>
                  <a:lnTo>
                    <a:pt x="8544" y="1224"/>
                  </a:lnTo>
                  <a:lnTo>
                    <a:pt x="8544" y="1230"/>
                  </a:lnTo>
                  <a:lnTo>
                    <a:pt x="8568" y="1242"/>
                  </a:lnTo>
                  <a:lnTo>
                    <a:pt x="8568" y="1254"/>
                  </a:lnTo>
                  <a:lnTo>
                    <a:pt x="8550" y="1254"/>
                  </a:lnTo>
                  <a:lnTo>
                    <a:pt x="8538" y="1242"/>
                  </a:lnTo>
                  <a:lnTo>
                    <a:pt x="8520" y="1242"/>
                  </a:lnTo>
                  <a:lnTo>
                    <a:pt x="8514" y="1236"/>
                  </a:lnTo>
                  <a:lnTo>
                    <a:pt x="8520" y="1224"/>
                  </a:lnTo>
                  <a:close/>
                  <a:moveTo>
                    <a:pt x="8484" y="1218"/>
                  </a:moveTo>
                  <a:lnTo>
                    <a:pt x="8496" y="1236"/>
                  </a:lnTo>
                  <a:lnTo>
                    <a:pt x="8472" y="1230"/>
                  </a:lnTo>
                  <a:lnTo>
                    <a:pt x="8484" y="1218"/>
                  </a:lnTo>
                  <a:close/>
                  <a:moveTo>
                    <a:pt x="4992" y="1206"/>
                  </a:moveTo>
                  <a:lnTo>
                    <a:pt x="5004" y="1230"/>
                  </a:lnTo>
                  <a:lnTo>
                    <a:pt x="4992" y="1230"/>
                  </a:lnTo>
                  <a:lnTo>
                    <a:pt x="4986" y="1212"/>
                  </a:lnTo>
                  <a:lnTo>
                    <a:pt x="4992" y="1206"/>
                  </a:lnTo>
                  <a:close/>
                  <a:moveTo>
                    <a:pt x="4974" y="1206"/>
                  </a:moveTo>
                  <a:lnTo>
                    <a:pt x="4992" y="1242"/>
                  </a:lnTo>
                  <a:lnTo>
                    <a:pt x="4974" y="1230"/>
                  </a:lnTo>
                  <a:lnTo>
                    <a:pt x="4962" y="1218"/>
                  </a:lnTo>
                  <a:lnTo>
                    <a:pt x="4974" y="1206"/>
                  </a:lnTo>
                  <a:close/>
                  <a:moveTo>
                    <a:pt x="8406" y="1194"/>
                  </a:moveTo>
                  <a:lnTo>
                    <a:pt x="8424" y="1200"/>
                  </a:lnTo>
                  <a:lnTo>
                    <a:pt x="8442" y="1200"/>
                  </a:lnTo>
                  <a:lnTo>
                    <a:pt x="8442" y="1218"/>
                  </a:lnTo>
                  <a:lnTo>
                    <a:pt x="8436" y="1224"/>
                  </a:lnTo>
                  <a:lnTo>
                    <a:pt x="8418" y="1224"/>
                  </a:lnTo>
                  <a:lnTo>
                    <a:pt x="8406" y="1194"/>
                  </a:lnTo>
                  <a:close/>
                  <a:moveTo>
                    <a:pt x="7518" y="1194"/>
                  </a:moveTo>
                  <a:lnTo>
                    <a:pt x="7524" y="1206"/>
                  </a:lnTo>
                  <a:lnTo>
                    <a:pt x="7530" y="1242"/>
                  </a:lnTo>
                  <a:lnTo>
                    <a:pt x="7518" y="1254"/>
                  </a:lnTo>
                  <a:lnTo>
                    <a:pt x="7512" y="1242"/>
                  </a:lnTo>
                  <a:lnTo>
                    <a:pt x="7512" y="1230"/>
                  </a:lnTo>
                  <a:lnTo>
                    <a:pt x="7500" y="1218"/>
                  </a:lnTo>
                  <a:lnTo>
                    <a:pt x="7512" y="1200"/>
                  </a:lnTo>
                  <a:lnTo>
                    <a:pt x="7518" y="1194"/>
                  </a:lnTo>
                  <a:close/>
                  <a:moveTo>
                    <a:pt x="7554" y="1182"/>
                  </a:moveTo>
                  <a:lnTo>
                    <a:pt x="7566" y="1194"/>
                  </a:lnTo>
                  <a:lnTo>
                    <a:pt x="7566" y="1218"/>
                  </a:lnTo>
                  <a:lnTo>
                    <a:pt x="7560" y="1218"/>
                  </a:lnTo>
                  <a:lnTo>
                    <a:pt x="7542" y="1230"/>
                  </a:lnTo>
                  <a:lnTo>
                    <a:pt x="7536" y="1194"/>
                  </a:lnTo>
                  <a:lnTo>
                    <a:pt x="7554" y="1182"/>
                  </a:lnTo>
                  <a:close/>
                  <a:moveTo>
                    <a:pt x="6006" y="1110"/>
                  </a:moveTo>
                  <a:lnTo>
                    <a:pt x="6012" y="1116"/>
                  </a:lnTo>
                  <a:lnTo>
                    <a:pt x="6006" y="1128"/>
                  </a:lnTo>
                  <a:lnTo>
                    <a:pt x="6006" y="1146"/>
                  </a:lnTo>
                  <a:lnTo>
                    <a:pt x="6000" y="1164"/>
                  </a:lnTo>
                  <a:lnTo>
                    <a:pt x="5976" y="1176"/>
                  </a:lnTo>
                  <a:lnTo>
                    <a:pt x="5940" y="1140"/>
                  </a:lnTo>
                  <a:lnTo>
                    <a:pt x="5946" y="1128"/>
                  </a:lnTo>
                  <a:lnTo>
                    <a:pt x="5976" y="1134"/>
                  </a:lnTo>
                  <a:lnTo>
                    <a:pt x="5982" y="1122"/>
                  </a:lnTo>
                  <a:lnTo>
                    <a:pt x="6006" y="1110"/>
                  </a:lnTo>
                  <a:close/>
                  <a:moveTo>
                    <a:pt x="4956" y="1110"/>
                  </a:moveTo>
                  <a:lnTo>
                    <a:pt x="4974" y="1116"/>
                  </a:lnTo>
                  <a:lnTo>
                    <a:pt x="4980" y="1128"/>
                  </a:lnTo>
                  <a:lnTo>
                    <a:pt x="4944" y="1128"/>
                  </a:lnTo>
                  <a:lnTo>
                    <a:pt x="4956" y="1110"/>
                  </a:lnTo>
                  <a:close/>
                  <a:moveTo>
                    <a:pt x="5064" y="1074"/>
                  </a:moveTo>
                  <a:lnTo>
                    <a:pt x="5082" y="1074"/>
                  </a:lnTo>
                  <a:lnTo>
                    <a:pt x="5064" y="1086"/>
                  </a:lnTo>
                  <a:lnTo>
                    <a:pt x="5046" y="1086"/>
                  </a:lnTo>
                  <a:lnTo>
                    <a:pt x="5064" y="1074"/>
                  </a:lnTo>
                  <a:close/>
                  <a:moveTo>
                    <a:pt x="6264" y="1056"/>
                  </a:moveTo>
                  <a:lnTo>
                    <a:pt x="6282" y="1056"/>
                  </a:lnTo>
                  <a:lnTo>
                    <a:pt x="6282" y="1074"/>
                  </a:lnTo>
                  <a:lnTo>
                    <a:pt x="6300" y="1098"/>
                  </a:lnTo>
                  <a:lnTo>
                    <a:pt x="6282" y="1122"/>
                  </a:lnTo>
                  <a:lnTo>
                    <a:pt x="6258" y="1140"/>
                  </a:lnTo>
                  <a:lnTo>
                    <a:pt x="6252" y="1158"/>
                  </a:lnTo>
                  <a:lnTo>
                    <a:pt x="6240" y="1170"/>
                  </a:lnTo>
                  <a:lnTo>
                    <a:pt x="6222" y="1146"/>
                  </a:lnTo>
                  <a:lnTo>
                    <a:pt x="6222" y="1128"/>
                  </a:lnTo>
                  <a:lnTo>
                    <a:pt x="6252" y="1092"/>
                  </a:lnTo>
                  <a:lnTo>
                    <a:pt x="6246" y="1068"/>
                  </a:lnTo>
                  <a:lnTo>
                    <a:pt x="6264" y="1056"/>
                  </a:lnTo>
                  <a:close/>
                  <a:moveTo>
                    <a:pt x="10020" y="1038"/>
                  </a:moveTo>
                  <a:lnTo>
                    <a:pt x="10038" y="1044"/>
                  </a:lnTo>
                  <a:lnTo>
                    <a:pt x="10044" y="1062"/>
                  </a:lnTo>
                  <a:lnTo>
                    <a:pt x="10068" y="1062"/>
                  </a:lnTo>
                  <a:lnTo>
                    <a:pt x="10080" y="1074"/>
                  </a:lnTo>
                  <a:lnTo>
                    <a:pt x="10062" y="1098"/>
                  </a:lnTo>
                  <a:lnTo>
                    <a:pt x="10038" y="1104"/>
                  </a:lnTo>
                  <a:lnTo>
                    <a:pt x="10026" y="1098"/>
                  </a:lnTo>
                  <a:lnTo>
                    <a:pt x="10008" y="1104"/>
                  </a:lnTo>
                  <a:lnTo>
                    <a:pt x="9996" y="1116"/>
                  </a:lnTo>
                  <a:lnTo>
                    <a:pt x="9990" y="1110"/>
                  </a:lnTo>
                  <a:lnTo>
                    <a:pt x="9978" y="1074"/>
                  </a:lnTo>
                  <a:lnTo>
                    <a:pt x="9990" y="1056"/>
                  </a:lnTo>
                  <a:lnTo>
                    <a:pt x="10020" y="1038"/>
                  </a:lnTo>
                  <a:close/>
                  <a:moveTo>
                    <a:pt x="8052" y="1032"/>
                  </a:moveTo>
                  <a:lnTo>
                    <a:pt x="8076" y="1032"/>
                  </a:lnTo>
                  <a:lnTo>
                    <a:pt x="8094" y="1056"/>
                  </a:lnTo>
                  <a:lnTo>
                    <a:pt x="8124" y="1062"/>
                  </a:lnTo>
                  <a:lnTo>
                    <a:pt x="8130" y="1080"/>
                  </a:lnTo>
                  <a:lnTo>
                    <a:pt x="8118" y="1098"/>
                  </a:lnTo>
                  <a:lnTo>
                    <a:pt x="8106" y="1098"/>
                  </a:lnTo>
                  <a:lnTo>
                    <a:pt x="8100" y="1104"/>
                  </a:lnTo>
                  <a:lnTo>
                    <a:pt x="8094" y="1092"/>
                  </a:lnTo>
                  <a:lnTo>
                    <a:pt x="8070" y="1092"/>
                  </a:lnTo>
                  <a:lnTo>
                    <a:pt x="8052" y="1074"/>
                  </a:lnTo>
                  <a:lnTo>
                    <a:pt x="8046" y="1086"/>
                  </a:lnTo>
                  <a:lnTo>
                    <a:pt x="8028" y="1080"/>
                  </a:lnTo>
                  <a:lnTo>
                    <a:pt x="8028" y="1056"/>
                  </a:lnTo>
                  <a:lnTo>
                    <a:pt x="8016" y="1050"/>
                  </a:lnTo>
                  <a:lnTo>
                    <a:pt x="8046" y="1044"/>
                  </a:lnTo>
                  <a:lnTo>
                    <a:pt x="8052" y="1032"/>
                  </a:lnTo>
                  <a:close/>
                  <a:moveTo>
                    <a:pt x="7452" y="1032"/>
                  </a:moveTo>
                  <a:lnTo>
                    <a:pt x="7470" y="1032"/>
                  </a:lnTo>
                  <a:lnTo>
                    <a:pt x="7482" y="1038"/>
                  </a:lnTo>
                  <a:lnTo>
                    <a:pt x="7476" y="1050"/>
                  </a:lnTo>
                  <a:lnTo>
                    <a:pt x="7464" y="1050"/>
                  </a:lnTo>
                  <a:lnTo>
                    <a:pt x="7446" y="1056"/>
                  </a:lnTo>
                  <a:lnTo>
                    <a:pt x="7440" y="1044"/>
                  </a:lnTo>
                  <a:lnTo>
                    <a:pt x="7452" y="1032"/>
                  </a:lnTo>
                  <a:close/>
                  <a:moveTo>
                    <a:pt x="6936" y="1026"/>
                  </a:moveTo>
                  <a:lnTo>
                    <a:pt x="6972" y="1038"/>
                  </a:lnTo>
                  <a:lnTo>
                    <a:pt x="6972" y="1062"/>
                  </a:lnTo>
                  <a:lnTo>
                    <a:pt x="6942" y="1104"/>
                  </a:lnTo>
                  <a:lnTo>
                    <a:pt x="6918" y="1116"/>
                  </a:lnTo>
                  <a:lnTo>
                    <a:pt x="6924" y="1092"/>
                  </a:lnTo>
                  <a:lnTo>
                    <a:pt x="6924" y="1068"/>
                  </a:lnTo>
                  <a:lnTo>
                    <a:pt x="6912" y="1080"/>
                  </a:lnTo>
                  <a:lnTo>
                    <a:pt x="6906" y="1098"/>
                  </a:lnTo>
                  <a:lnTo>
                    <a:pt x="6888" y="1098"/>
                  </a:lnTo>
                  <a:lnTo>
                    <a:pt x="6900" y="1050"/>
                  </a:lnTo>
                  <a:lnTo>
                    <a:pt x="6936" y="1026"/>
                  </a:lnTo>
                  <a:close/>
                  <a:moveTo>
                    <a:pt x="6342" y="1020"/>
                  </a:moveTo>
                  <a:lnTo>
                    <a:pt x="6354" y="1044"/>
                  </a:lnTo>
                  <a:lnTo>
                    <a:pt x="6342" y="1062"/>
                  </a:lnTo>
                  <a:lnTo>
                    <a:pt x="6336" y="1086"/>
                  </a:lnTo>
                  <a:lnTo>
                    <a:pt x="6324" y="1086"/>
                  </a:lnTo>
                  <a:lnTo>
                    <a:pt x="6318" y="1092"/>
                  </a:lnTo>
                  <a:lnTo>
                    <a:pt x="6318" y="1074"/>
                  </a:lnTo>
                  <a:lnTo>
                    <a:pt x="6306" y="1062"/>
                  </a:lnTo>
                  <a:lnTo>
                    <a:pt x="6324" y="1026"/>
                  </a:lnTo>
                  <a:lnTo>
                    <a:pt x="6342" y="1020"/>
                  </a:lnTo>
                  <a:close/>
                  <a:moveTo>
                    <a:pt x="6876" y="1008"/>
                  </a:moveTo>
                  <a:lnTo>
                    <a:pt x="6894" y="1038"/>
                  </a:lnTo>
                  <a:lnTo>
                    <a:pt x="6876" y="1068"/>
                  </a:lnTo>
                  <a:lnTo>
                    <a:pt x="6864" y="1062"/>
                  </a:lnTo>
                  <a:lnTo>
                    <a:pt x="6864" y="1026"/>
                  </a:lnTo>
                  <a:lnTo>
                    <a:pt x="6876" y="1008"/>
                  </a:lnTo>
                  <a:close/>
                  <a:moveTo>
                    <a:pt x="6264" y="882"/>
                  </a:moveTo>
                  <a:lnTo>
                    <a:pt x="6264" y="900"/>
                  </a:lnTo>
                  <a:lnTo>
                    <a:pt x="6282" y="918"/>
                  </a:lnTo>
                  <a:lnTo>
                    <a:pt x="6282" y="930"/>
                  </a:lnTo>
                  <a:lnTo>
                    <a:pt x="6270" y="948"/>
                  </a:lnTo>
                  <a:lnTo>
                    <a:pt x="6258" y="948"/>
                  </a:lnTo>
                  <a:lnTo>
                    <a:pt x="6246" y="960"/>
                  </a:lnTo>
                  <a:lnTo>
                    <a:pt x="6240" y="960"/>
                  </a:lnTo>
                  <a:lnTo>
                    <a:pt x="6234" y="948"/>
                  </a:lnTo>
                  <a:lnTo>
                    <a:pt x="6240" y="930"/>
                  </a:lnTo>
                  <a:lnTo>
                    <a:pt x="6258" y="924"/>
                  </a:lnTo>
                  <a:lnTo>
                    <a:pt x="6246" y="906"/>
                  </a:lnTo>
                  <a:lnTo>
                    <a:pt x="6252" y="888"/>
                  </a:lnTo>
                  <a:lnTo>
                    <a:pt x="6264" y="882"/>
                  </a:lnTo>
                  <a:close/>
                  <a:moveTo>
                    <a:pt x="6762" y="864"/>
                  </a:moveTo>
                  <a:lnTo>
                    <a:pt x="6762" y="918"/>
                  </a:lnTo>
                  <a:lnTo>
                    <a:pt x="6774" y="948"/>
                  </a:lnTo>
                  <a:lnTo>
                    <a:pt x="6750" y="966"/>
                  </a:lnTo>
                  <a:lnTo>
                    <a:pt x="6750" y="996"/>
                  </a:lnTo>
                  <a:lnTo>
                    <a:pt x="6774" y="972"/>
                  </a:lnTo>
                  <a:lnTo>
                    <a:pt x="6798" y="972"/>
                  </a:lnTo>
                  <a:lnTo>
                    <a:pt x="6798" y="1002"/>
                  </a:lnTo>
                  <a:lnTo>
                    <a:pt x="6840" y="1026"/>
                  </a:lnTo>
                  <a:lnTo>
                    <a:pt x="6858" y="1116"/>
                  </a:lnTo>
                  <a:lnTo>
                    <a:pt x="6834" y="1182"/>
                  </a:lnTo>
                  <a:lnTo>
                    <a:pt x="6834" y="1206"/>
                  </a:lnTo>
                  <a:lnTo>
                    <a:pt x="6858" y="1170"/>
                  </a:lnTo>
                  <a:lnTo>
                    <a:pt x="6888" y="1146"/>
                  </a:lnTo>
                  <a:lnTo>
                    <a:pt x="6882" y="1176"/>
                  </a:lnTo>
                  <a:lnTo>
                    <a:pt x="6852" y="1236"/>
                  </a:lnTo>
                  <a:lnTo>
                    <a:pt x="6864" y="1254"/>
                  </a:lnTo>
                  <a:lnTo>
                    <a:pt x="6900" y="1242"/>
                  </a:lnTo>
                  <a:lnTo>
                    <a:pt x="6900" y="1266"/>
                  </a:lnTo>
                  <a:lnTo>
                    <a:pt x="6858" y="1290"/>
                  </a:lnTo>
                  <a:lnTo>
                    <a:pt x="6846" y="1302"/>
                  </a:lnTo>
                  <a:lnTo>
                    <a:pt x="6828" y="1284"/>
                  </a:lnTo>
                  <a:lnTo>
                    <a:pt x="6792" y="1308"/>
                  </a:lnTo>
                  <a:lnTo>
                    <a:pt x="6774" y="1308"/>
                  </a:lnTo>
                  <a:lnTo>
                    <a:pt x="6744" y="1338"/>
                  </a:lnTo>
                  <a:lnTo>
                    <a:pt x="6690" y="1338"/>
                  </a:lnTo>
                  <a:lnTo>
                    <a:pt x="6648" y="1308"/>
                  </a:lnTo>
                  <a:lnTo>
                    <a:pt x="6648" y="1284"/>
                  </a:lnTo>
                  <a:lnTo>
                    <a:pt x="6624" y="1320"/>
                  </a:lnTo>
                  <a:lnTo>
                    <a:pt x="6606" y="1296"/>
                  </a:lnTo>
                  <a:lnTo>
                    <a:pt x="6588" y="1260"/>
                  </a:lnTo>
                  <a:lnTo>
                    <a:pt x="6558" y="1254"/>
                  </a:lnTo>
                  <a:lnTo>
                    <a:pt x="6522" y="1218"/>
                  </a:lnTo>
                  <a:lnTo>
                    <a:pt x="6534" y="1194"/>
                  </a:lnTo>
                  <a:lnTo>
                    <a:pt x="6522" y="1176"/>
                  </a:lnTo>
                  <a:lnTo>
                    <a:pt x="6504" y="1200"/>
                  </a:lnTo>
                  <a:lnTo>
                    <a:pt x="6474" y="1176"/>
                  </a:lnTo>
                  <a:lnTo>
                    <a:pt x="6486" y="1140"/>
                  </a:lnTo>
                  <a:lnTo>
                    <a:pt x="6456" y="1116"/>
                  </a:lnTo>
                  <a:lnTo>
                    <a:pt x="6444" y="1140"/>
                  </a:lnTo>
                  <a:lnTo>
                    <a:pt x="6456" y="1152"/>
                  </a:lnTo>
                  <a:lnTo>
                    <a:pt x="6426" y="1170"/>
                  </a:lnTo>
                  <a:lnTo>
                    <a:pt x="6396" y="1134"/>
                  </a:lnTo>
                  <a:lnTo>
                    <a:pt x="6390" y="1104"/>
                  </a:lnTo>
                  <a:lnTo>
                    <a:pt x="6456" y="1068"/>
                  </a:lnTo>
                  <a:lnTo>
                    <a:pt x="6480" y="1068"/>
                  </a:lnTo>
                  <a:lnTo>
                    <a:pt x="6498" y="1062"/>
                  </a:lnTo>
                  <a:lnTo>
                    <a:pt x="6546" y="1068"/>
                  </a:lnTo>
                  <a:lnTo>
                    <a:pt x="6564" y="1044"/>
                  </a:lnTo>
                  <a:lnTo>
                    <a:pt x="6588" y="1044"/>
                  </a:lnTo>
                  <a:lnTo>
                    <a:pt x="6606" y="1020"/>
                  </a:lnTo>
                  <a:lnTo>
                    <a:pt x="6588" y="990"/>
                  </a:lnTo>
                  <a:lnTo>
                    <a:pt x="6612" y="990"/>
                  </a:lnTo>
                  <a:lnTo>
                    <a:pt x="6618" y="960"/>
                  </a:lnTo>
                  <a:lnTo>
                    <a:pt x="6630" y="960"/>
                  </a:lnTo>
                  <a:lnTo>
                    <a:pt x="6642" y="996"/>
                  </a:lnTo>
                  <a:lnTo>
                    <a:pt x="6666" y="1002"/>
                  </a:lnTo>
                  <a:lnTo>
                    <a:pt x="6654" y="960"/>
                  </a:lnTo>
                  <a:lnTo>
                    <a:pt x="6678" y="912"/>
                  </a:lnTo>
                  <a:lnTo>
                    <a:pt x="6720" y="876"/>
                  </a:lnTo>
                  <a:lnTo>
                    <a:pt x="6762" y="864"/>
                  </a:lnTo>
                  <a:close/>
                  <a:moveTo>
                    <a:pt x="9918" y="858"/>
                  </a:moveTo>
                  <a:lnTo>
                    <a:pt x="9930" y="876"/>
                  </a:lnTo>
                  <a:lnTo>
                    <a:pt x="9942" y="876"/>
                  </a:lnTo>
                  <a:lnTo>
                    <a:pt x="9954" y="888"/>
                  </a:lnTo>
                  <a:lnTo>
                    <a:pt x="9936" y="900"/>
                  </a:lnTo>
                  <a:lnTo>
                    <a:pt x="9924" y="924"/>
                  </a:lnTo>
                  <a:lnTo>
                    <a:pt x="9912" y="930"/>
                  </a:lnTo>
                  <a:lnTo>
                    <a:pt x="9900" y="912"/>
                  </a:lnTo>
                  <a:lnTo>
                    <a:pt x="9906" y="894"/>
                  </a:lnTo>
                  <a:lnTo>
                    <a:pt x="9906" y="870"/>
                  </a:lnTo>
                  <a:lnTo>
                    <a:pt x="9918" y="858"/>
                  </a:lnTo>
                  <a:close/>
                  <a:moveTo>
                    <a:pt x="9972" y="816"/>
                  </a:moveTo>
                  <a:lnTo>
                    <a:pt x="9984" y="834"/>
                  </a:lnTo>
                  <a:lnTo>
                    <a:pt x="9978" y="858"/>
                  </a:lnTo>
                  <a:lnTo>
                    <a:pt x="9966" y="858"/>
                  </a:lnTo>
                  <a:lnTo>
                    <a:pt x="9960" y="846"/>
                  </a:lnTo>
                  <a:lnTo>
                    <a:pt x="9960" y="822"/>
                  </a:lnTo>
                  <a:lnTo>
                    <a:pt x="9972" y="816"/>
                  </a:lnTo>
                  <a:close/>
                  <a:moveTo>
                    <a:pt x="6150" y="816"/>
                  </a:moveTo>
                  <a:lnTo>
                    <a:pt x="6156" y="828"/>
                  </a:lnTo>
                  <a:lnTo>
                    <a:pt x="6150" y="840"/>
                  </a:lnTo>
                  <a:lnTo>
                    <a:pt x="6138" y="840"/>
                  </a:lnTo>
                  <a:lnTo>
                    <a:pt x="6138" y="822"/>
                  </a:lnTo>
                  <a:lnTo>
                    <a:pt x="6150" y="816"/>
                  </a:lnTo>
                  <a:close/>
                  <a:moveTo>
                    <a:pt x="9930" y="804"/>
                  </a:moveTo>
                  <a:lnTo>
                    <a:pt x="9930" y="828"/>
                  </a:lnTo>
                  <a:lnTo>
                    <a:pt x="9924" y="834"/>
                  </a:lnTo>
                  <a:lnTo>
                    <a:pt x="9918" y="816"/>
                  </a:lnTo>
                  <a:lnTo>
                    <a:pt x="9930" y="804"/>
                  </a:lnTo>
                  <a:close/>
                  <a:moveTo>
                    <a:pt x="6528" y="540"/>
                  </a:moveTo>
                  <a:lnTo>
                    <a:pt x="6540" y="552"/>
                  </a:lnTo>
                  <a:lnTo>
                    <a:pt x="6540" y="570"/>
                  </a:lnTo>
                  <a:lnTo>
                    <a:pt x="6552" y="582"/>
                  </a:lnTo>
                  <a:lnTo>
                    <a:pt x="6540" y="600"/>
                  </a:lnTo>
                  <a:lnTo>
                    <a:pt x="6534" y="624"/>
                  </a:lnTo>
                  <a:lnTo>
                    <a:pt x="6522" y="630"/>
                  </a:lnTo>
                  <a:lnTo>
                    <a:pt x="6516" y="594"/>
                  </a:lnTo>
                  <a:lnTo>
                    <a:pt x="6504" y="582"/>
                  </a:lnTo>
                  <a:lnTo>
                    <a:pt x="6510" y="552"/>
                  </a:lnTo>
                  <a:lnTo>
                    <a:pt x="6528" y="540"/>
                  </a:lnTo>
                  <a:close/>
                  <a:moveTo>
                    <a:pt x="9330" y="444"/>
                  </a:moveTo>
                  <a:lnTo>
                    <a:pt x="9342" y="444"/>
                  </a:lnTo>
                  <a:lnTo>
                    <a:pt x="9366" y="456"/>
                  </a:lnTo>
                  <a:lnTo>
                    <a:pt x="9354" y="468"/>
                  </a:lnTo>
                  <a:lnTo>
                    <a:pt x="9330" y="462"/>
                  </a:lnTo>
                  <a:lnTo>
                    <a:pt x="9330" y="444"/>
                  </a:lnTo>
                  <a:close/>
                  <a:moveTo>
                    <a:pt x="9276" y="438"/>
                  </a:moveTo>
                  <a:lnTo>
                    <a:pt x="9288" y="444"/>
                  </a:lnTo>
                  <a:lnTo>
                    <a:pt x="9288" y="462"/>
                  </a:lnTo>
                  <a:lnTo>
                    <a:pt x="9276" y="468"/>
                  </a:lnTo>
                  <a:lnTo>
                    <a:pt x="9264" y="450"/>
                  </a:lnTo>
                  <a:lnTo>
                    <a:pt x="9276" y="438"/>
                  </a:lnTo>
                  <a:close/>
                  <a:moveTo>
                    <a:pt x="7104" y="432"/>
                  </a:moveTo>
                  <a:lnTo>
                    <a:pt x="7104" y="456"/>
                  </a:lnTo>
                  <a:lnTo>
                    <a:pt x="7092" y="462"/>
                  </a:lnTo>
                  <a:lnTo>
                    <a:pt x="7080" y="450"/>
                  </a:lnTo>
                  <a:lnTo>
                    <a:pt x="7092" y="438"/>
                  </a:lnTo>
                  <a:lnTo>
                    <a:pt x="7104" y="432"/>
                  </a:lnTo>
                  <a:close/>
                  <a:moveTo>
                    <a:pt x="9234" y="402"/>
                  </a:moveTo>
                  <a:lnTo>
                    <a:pt x="9246" y="414"/>
                  </a:lnTo>
                  <a:lnTo>
                    <a:pt x="9246" y="432"/>
                  </a:lnTo>
                  <a:lnTo>
                    <a:pt x="9228" y="444"/>
                  </a:lnTo>
                  <a:lnTo>
                    <a:pt x="9222" y="414"/>
                  </a:lnTo>
                  <a:lnTo>
                    <a:pt x="9234" y="402"/>
                  </a:lnTo>
                  <a:close/>
                  <a:moveTo>
                    <a:pt x="1938" y="102"/>
                  </a:moveTo>
                  <a:lnTo>
                    <a:pt x="1956" y="102"/>
                  </a:lnTo>
                  <a:lnTo>
                    <a:pt x="1992" y="138"/>
                  </a:lnTo>
                  <a:lnTo>
                    <a:pt x="2028" y="138"/>
                  </a:lnTo>
                  <a:lnTo>
                    <a:pt x="2028" y="180"/>
                  </a:lnTo>
                  <a:lnTo>
                    <a:pt x="2046" y="228"/>
                  </a:lnTo>
                  <a:lnTo>
                    <a:pt x="2028" y="252"/>
                  </a:lnTo>
                  <a:lnTo>
                    <a:pt x="1986" y="198"/>
                  </a:lnTo>
                  <a:lnTo>
                    <a:pt x="1950" y="180"/>
                  </a:lnTo>
                  <a:lnTo>
                    <a:pt x="1950" y="162"/>
                  </a:lnTo>
                  <a:lnTo>
                    <a:pt x="1992" y="168"/>
                  </a:lnTo>
                  <a:lnTo>
                    <a:pt x="1938" y="126"/>
                  </a:lnTo>
                  <a:lnTo>
                    <a:pt x="1938" y="102"/>
                  </a:lnTo>
                  <a:close/>
                  <a:moveTo>
                    <a:pt x="3534" y="42"/>
                  </a:moveTo>
                  <a:lnTo>
                    <a:pt x="3570" y="42"/>
                  </a:lnTo>
                  <a:lnTo>
                    <a:pt x="3552" y="48"/>
                  </a:lnTo>
                  <a:lnTo>
                    <a:pt x="3552" y="60"/>
                  </a:lnTo>
                  <a:lnTo>
                    <a:pt x="3540" y="66"/>
                  </a:lnTo>
                  <a:lnTo>
                    <a:pt x="3522" y="54"/>
                  </a:lnTo>
                  <a:lnTo>
                    <a:pt x="3534" y="42"/>
                  </a:lnTo>
                  <a:close/>
                  <a:moveTo>
                    <a:pt x="1986" y="6"/>
                  </a:moveTo>
                  <a:lnTo>
                    <a:pt x="1986" y="66"/>
                  </a:lnTo>
                  <a:lnTo>
                    <a:pt x="1974" y="90"/>
                  </a:lnTo>
                  <a:lnTo>
                    <a:pt x="1968" y="90"/>
                  </a:lnTo>
                  <a:lnTo>
                    <a:pt x="1962" y="84"/>
                  </a:lnTo>
                  <a:lnTo>
                    <a:pt x="1950" y="84"/>
                  </a:lnTo>
                  <a:lnTo>
                    <a:pt x="1932" y="66"/>
                  </a:lnTo>
                  <a:lnTo>
                    <a:pt x="1944" y="60"/>
                  </a:lnTo>
                  <a:lnTo>
                    <a:pt x="1950" y="36"/>
                  </a:lnTo>
                  <a:lnTo>
                    <a:pt x="1986" y="6"/>
                  </a:lnTo>
                  <a:close/>
                  <a:moveTo>
                    <a:pt x="9384" y="0"/>
                  </a:moveTo>
                  <a:lnTo>
                    <a:pt x="9402" y="18"/>
                  </a:lnTo>
                  <a:lnTo>
                    <a:pt x="9414" y="42"/>
                  </a:lnTo>
                  <a:lnTo>
                    <a:pt x="9468" y="60"/>
                  </a:lnTo>
                  <a:lnTo>
                    <a:pt x="9492" y="78"/>
                  </a:lnTo>
                  <a:lnTo>
                    <a:pt x="9528" y="90"/>
                  </a:lnTo>
                  <a:lnTo>
                    <a:pt x="9540" y="78"/>
                  </a:lnTo>
                  <a:lnTo>
                    <a:pt x="9594" y="96"/>
                  </a:lnTo>
                  <a:lnTo>
                    <a:pt x="9636" y="90"/>
                  </a:lnTo>
                  <a:lnTo>
                    <a:pt x="9660" y="108"/>
                  </a:lnTo>
                  <a:lnTo>
                    <a:pt x="9666" y="132"/>
                  </a:lnTo>
                  <a:lnTo>
                    <a:pt x="9708" y="156"/>
                  </a:lnTo>
                  <a:lnTo>
                    <a:pt x="9720" y="180"/>
                  </a:lnTo>
                  <a:lnTo>
                    <a:pt x="9708" y="210"/>
                  </a:lnTo>
                  <a:lnTo>
                    <a:pt x="9714" y="228"/>
                  </a:lnTo>
                  <a:lnTo>
                    <a:pt x="9738" y="246"/>
                  </a:lnTo>
                  <a:lnTo>
                    <a:pt x="9732" y="264"/>
                  </a:lnTo>
                  <a:lnTo>
                    <a:pt x="9738" y="288"/>
                  </a:lnTo>
                  <a:lnTo>
                    <a:pt x="9738" y="300"/>
                  </a:lnTo>
                  <a:lnTo>
                    <a:pt x="9750" y="336"/>
                  </a:lnTo>
                  <a:lnTo>
                    <a:pt x="9744" y="354"/>
                  </a:lnTo>
                  <a:lnTo>
                    <a:pt x="9732" y="372"/>
                  </a:lnTo>
                  <a:lnTo>
                    <a:pt x="9768" y="384"/>
                  </a:lnTo>
                  <a:lnTo>
                    <a:pt x="9768" y="396"/>
                  </a:lnTo>
                  <a:lnTo>
                    <a:pt x="9750" y="408"/>
                  </a:lnTo>
                  <a:lnTo>
                    <a:pt x="9738" y="426"/>
                  </a:lnTo>
                  <a:lnTo>
                    <a:pt x="9684" y="414"/>
                  </a:lnTo>
                  <a:lnTo>
                    <a:pt x="9672" y="402"/>
                  </a:lnTo>
                  <a:lnTo>
                    <a:pt x="9618" y="390"/>
                  </a:lnTo>
                  <a:lnTo>
                    <a:pt x="9600" y="378"/>
                  </a:lnTo>
                  <a:lnTo>
                    <a:pt x="9558" y="372"/>
                  </a:lnTo>
                  <a:lnTo>
                    <a:pt x="9546" y="372"/>
                  </a:lnTo>
                  <a:lnTo>
                    <a:pt x="9522" y="354"/>
                  </a:lnTo>
                  <a:lnTo>
                    <a:pt x="9450" y="372"/>
                  </a:lnTo>
                  <a:lnTo>
                    <a:pt x="9420" y="396"/>
                  </a:lnTo>
                  <a:lnTo>
                    <a:pt x="9402" y="396"/>
                  </a:lnTo>
                  <a:lnTo>
                    <a:pt x="9360" y="378"/>
                  </a:lnTo>
                  <a:lnTo>
                    <a:pt x="9330" y="372"/>
                  </a:lnTo>
                  <a:lnTo>
                    <a:pt x="9318" y="336"/>
                  </a:lnTo>
                  <a:lnTo>
                    <a:pt x="9300" y="330"/>
                  </a:lnTo>
                  <a:lnTo>
                    <a:pt x="9288" y="306"/>
                  </a:lnTo>
                  <a:lnTo>
                    <a:pt x="9294" y="270"/>
                  </a:lnTo>
                  <a:lnTo>
                    <a:pt x="9324" y="252"/>
                  </a:lnTo>
                  <a:lnTo>
                    <a:pt x="9324" y="228"/>
                  </a:lnTo>
                  <a:lnTo>
                    <a:pt x="9342" y="210"/>
                  </a:lnTo>
                  <a:lnTo>
                    <a:pt x="9336" y="192"/>
                  </a:lnTo>
                  <a:lnTo>
                    <a:pt x="9306" y="186"/>
                  </a:lnTo>
                  <a:lnTo>
                    <a:pt x="9276" y="162"/>
                  </a:lnTo>
                  <a:lnTo>
                    <a:pt x="9306" y="108"/>
                  </a:lnTo>
                  <a:lnTo>
                    <a:pt x="9330" y="108"/>
                  </a:lnTo>
                  <a:lnTo>
                    <a:pt x="9336" y="90"/>
                  </a:lnTo>
                  <a:lnTo>
                    <a:pt x="9330" y="66"/>
                  </a:lnTo>
                  <a:lnTo>
                    <a:pt x="9348" y="48"/>
                  </a:lnTo>
                  <a:lnTo>
                    <a:pt x="9360" y="12"/>
                  </a:lnTo>
                  <a:lnTo>
                    <a:pt x="938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7" name="Freeform 167">
              <a:extLst>
                <a:ext uri="{FF2B5EF4-FFF2-40B4-BE49-F238E27FC236}">
                  <a16:creationId xmlns:a16="http://schemas.microsoft.com/office/drawing/2014/main" id="{3A1536CB-2BA7-424B-8C2B-DBBB55C794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37945" y="2891352"/>
              <a:ext cx="1741836" cy="1220590"/>
            </a:xfrm>
            <a:custGeom>
              <a:avLst/>
              <a:gdLst/>
              <a:ahLst/>
              <a:cxnLst>
                <a:cxn ang="0">
                  <a:pos x="9114" y="216"/>
                </a:cxn>
                <a:cxn ang="0">
                  <a:pos x="8808" y="816"/>
                </a:cxn>
                <a:cxn ang="0">
                  <a:pos x="9270" y="450"/>
                </a:cxn>
                <a:cxn ang="0">
                  <a:pos x="9576" y="858"/>
                </a:cxn>
                <a:cxn ang="0">
                  <a:pos x="10074" y="1026"/>
                </a:cxn>
                <a:cxn ang="0">
                  <a:pos x="10194" y="1266"/>
                </a:cxn>
                <a:cxn ang="0">
                  <a:pos x="10482" y="1410"/>
                </a:cxn>
                <a:cxn ang="0">
                  <a:pos x="10470" y="1722"/>
                </a:cxn>
                <a:cxn ang="0">
                  <a:pos x="10740" y="1962"/>
                </a:cxn>
                <a:cxn ang="0">
                  <a:pos x="10518" y="2202"/>
                </a:cxn>
                <a:cxn ang="0">
                  <a:pos x="10806" y="2430"/>
                </a:cxn>
                <a:cxn ang="0">
                  <a:pos x="11148" y="2748"/>
                </a:cxn>
                <a:cxn ang="0">
                  <a:pos x="10938" y="2982"/>
                </a:cxn>
                <a:cxn ang="0">
                  <a:pos x="10626" y="3102"/>
                </a:cxn>
                <a:cxn ang="0">
                  <a:pos x="10452" y="2718"/>
                </a:cxn>
                <a:cxn ang="0">
                  <a:pos x="10314" y="3024"/>
                </a:cxn>
                <a:cxn ang="0">
                  <a:pos x="10440" y="3660"/>
                </a:cxn>
                <a:cxn ang="0">
                  <a:pos x="10128" y="3618"/>
                </a:cxn>
                <a:cxn ang="0">
                  <a:pos x="9666" y="3426"/>
                </a:cxn>
                <a:cxn ang="0">
                  <a:pos x="8958" y="2976"/>
                </a:cxn>
                <a:cxn ang="0">
                  <a:pos x="9888" y="2358"/>
                </a:cxn>
                <a:cxn ang="0">
                  <a:pos x="9648" y="1914"/>
                </a:cxn>
                <a:cxn ang="0">
                  <a:pos x="9276" y="1626"/>
                </a:cxn>
                <a:cxn ang="0">
                  <a:pos x="8442" y="1356"/>
                </a:cxn>
                <a:cxn ang="0">
                  <a:pos x="8376" y="654"/>
                </a:cxn>
                <a:cxn ang="0">
                  <a:pos x="1920" y="72"/>
                </a:cxn>
                <a:cxn ang="0">
                  <a:pos x="3114" y="258"/>
                </a:cxn>
                <a:cxn ang="0">
                  <a:pos x="3276" y="366"/>
                </a:cxn>
                <a:cxn ang="0">
                  <a:pos x="3828" y="714"/>
                </a:cxn>
                <a:cxn ang="0">
                  <a:pos x="4668" y="1476"/>
                </a:cxn>
                <a:cxn ang="0">
                  <a:pos x="5448" y="1824"/>
                </a:cxn>
                <a:cxn ang="0">
                  <a:pos x="5496" y="1404"/>
                </a:cxn>
                <a:cxn ang="0">
                  <a:pos x="6666" y="1752"/>
                </a:cxn>
                <a:cxn ang="0">
                  <a:pos x="6888" y="2058"/>
                </a:cxn>
                <a:cxn ang="0">
                  <a:pos x="7428" y="1626"/>
                </a:cxn>
                <a:cxn ang="0">
                  <a:pos x="7536" y="816"/>
                </a:cxn>
                <a:cxn ang="0">
                  <a:pos x="7692" y="1452"/>
                </a:cxn>
                <a:cxn ang="0">
                  <a:pos x="8004" y="2202"/>
                </a:cxn>
                <a:cxn ang="0">
                  <a:pos x="8856" y="1686"/>
                </a:cxn>
                <a:cxn ang="0">
                  <a:pos x="8478" y="2502"/>
                </a:cxn>
                <a:cxn ang="0">
                  <a:pos x="7842" y="2706"/>
                </a:cxn>
                <a:cxn ang="0">
                  <a:pos x="7194" y="3150"/>
                </a:cxn>
                <a:cxn ang="0">
                  <a:pos x="6756" y="3408"/>
                </a:cxn>
                <a:cxn ang="0">
                  <a:pos x="6312" y="4302"/>
                </a:cxn>
                <a:cxn ang="0">
                  <a:pos x="7458" y="5670"/>
                </a:cxn>
                <a:cxn ang="0">
                  <a:pos x="7908" y="5472"/>
                </a:cxn>
                <a:cxn ang="0">
                  <a:pos x="8592" y="4044"/>
                </a:cxn>
                <a:cxn ang="0">
                  <a:pos x="9528" y="4044"/>
                </a:cxn>
                <a:cxn ang="0">
                  <a:pos x="10008" y="4638"/>
                </a:cxn>
                <a:cxn ang="0">
                  <a:pos x="10386" y="4674"/>
                </a:cxn>
                <a:cxn ang="0">
                  <a:pos x="10446" y="5268"/>
                </a:cxn>
                <a:cxn ang="0">
                  <a:pos x="10944" y="5652"/>
                </a:cxn>
                <a:cxn ang="0">
                  <a:pos x="11118" y="5850"/>
                </a:cxn>
                <a:cxn ang="0">
                  <a:pos x="10314" y="6444"/>
                </a:cxn>
                <a:cxn ang="0">
                  <a:pos x="8934" y="6894"/>
                </a:cxn>
                <a:cxn ang="0">
                  <a:pos x="9852" y="7260"/>
                </a:cxn>
                <a:cxn ang="0">
                  <a:pos x="9732" y="7338"/>
                </a:cxn>
                <a:cxn ang="0">
                  <a:pos x="8094" y="7332"/>
                </a:cxn>
                <a:cxn ang="0">
                  <a:pos x="1284" y="5874"/>
                </a:cxn>
                <a:cxn ang="0">
                  <a:pos x="918" y="5514"/>
                </a:cxn>
                <a:cxn ang="0">
                  <a:pos x="918" y="5196"/>
                </a:cxn>
                <a:cxn ang="0">
                  <a:pos x="942" y="4458"/>
                </a:cxn>
                <a:cxn ang="0">
                  <a:pos x="324" y="3258"/>
                </a:cxn>
              </a:cxnLst>
              <a:rect l="0" t="0" r="r" b="b"/>
              <a:pathLst>
                <a:path w="11208" h="7854">
                  <a:moveTo>
                    <a:pt x="2376" y="324"/>
                  </a:moveTo>
                  <a:lnTo>
                    <a:pt x="2388" y="354"/>
                  </a:lnTo>
                  <a:lnTo>
                    <a:pt x="2388" y="420"/>
                  </a:lnTo>
                  <a:lnTo>
                    <a:pt x="2370" y="444"/>
                  </a:lnTo>
                  <a:lnTo>
                    <a:pt x="2382" y="468"/>
                  </a:lnTo>
                  <a:lnTo>
                    <a:pt x="2340" y="486"/>
                  </a:lnTo>
                  <a:lnTo>
                    <a:pt x="2304" y="468"/>
                  </a:lnTo>
                  <a:lnTo>
                    <a:pt x="2322" y="456"/>
                  </a:lnTo>
                  <a:lnTo>
                    <a:pt x="2334" y="438"/>
                  </a:lnTo>
                  <a:lnTo>
                    <a:pt x="2322" y="408"/>
                  </a:lnTo>
                  <a:lnTo>
                    <a:pt x="2322" y="360"/>
                  </a:lnTo>
                  <a:lnTo>
                    <a:pt x="2340" y="342"/>
                  </a:lnTo>
                  <a:lnTo>
                    <a:pt x="2358" y="348"/>
                  </a:lnTo>
                  <a:lnTo>
                    <a:pt x="2358" y="330"/>
                  </a:lnTo>
                  <a:lnTo>
                    <a:pt x="2376" y="324"/>
                  </a:lnTo>
                  <a:close/>
                  <a:moveTo>
                    <a:pt x="7716" y="276"/>
                  </a:moveTo>
                  <a:lnTo>
                    <a:pt x="7734" y="276"/>
                  </a:lnTo>
                  <a:lnTo>
                    <a:pt x="7722" y="312"/>
                  </a:lnTo>
                  <a:lnTo>
                    <a:pt x="7710" y="318"/>
                  </a:lnTo>
                  <a:lnTo>
                    <a:pt x="7692" y="312"/>
                  </a:lnTo>
                  <a:lnTo>
                    <a:pt x="7692" y="294"/>
                  </a:lnTo>
                  <a:lnTo>
                    <a:pt x="7716" y="276"/>
                  </a:lnTo>
                  <a:close/>
                  <a:moveTo>
                    <a:pt x="2472" y="258"/>
                  </a:moveTo>
                  <a:lnTo>
                    <a:pt x="2478" y="270"/>
                  </a:lnTo>
                  <a:lnTo>
                    <a:pt x="2466" y="282"/>
                  </a:lnTo>
                  <a:lnTo>
                    <a:pt x="2454" y="264"/>
                  </a:lnTo>
                  <a:lnTo>
                    <a:pt x="2472" y="258"/>
                  </a:lnTo>
                  <a:close/>
                  <a:moveTo>
                    <a:pt x="2604" y="252"/>
                  </a:moveTo>
                  <a:lnTo>
                    <a:pt x="2610" y="300"/>
                  </a:lnTo>
                  <a:lnTo>
                    <a:pt x="2628" y="312"/>
                  </a:lnTo>
                  <a:lnTo>
                    <a:pt x="2646" y="306"/>
                  </a:lnTo>
                  <a:lnTo>
                    <a:pt x="2622" y="336"/>
                  </a:lnTo>
                  <a:lnTo>
                    <a:pt x="2580" y="360"/>
                  </a:lnTo>
                  <a:lnTo>
                    <a:pt x="2478" y="438"/>
                  </a:lnTo>
                  <a:lnTo>
                    <a:pt x="2448" y="438"/>
                  </a:lnTo>
                  <a:lnTo>
                    <a:pt x="2430" y="456"/>
                  </a:lnTo>
                  <a:lnTo>
                    <a:pt x="2400" y="456"/>
                  </a:lnTo>
                  <a:lnTo>
                    <a:pt x="2394" y="432"/>
                  </a:lnTo>
                  <a:lnTo>
                    <a:pt x="2412" y="408"/>
                  </a:lnTo>
                  <a:lnTo>
                    <a:pt x="2406" y="366"/>
                  </a:lnTo>
                  <a:lnTo>
                    <a:pt x="2424" y="348"/>
                  </a:lnTo>
                  <a:lnTo>
                    <a:pt x="2442" y="318"/>
                  </a:lnTo>
                  <a:lnTo>
                    <a:pt x="2448" y="324"/>
                  </a:lnTo>
                  <a:lnTo>
                    <a:pt x="2472" y="300"/>
                  </a:lnTo>
                  <a:lnTo>
                    <a:pt x="2490" y="318"/>
                  </a:lnTo>
                  <a:lnTo>
                    <a:pt x="2478" y="330"/>
                  </a:lnTo>
                  <a:lnTo>
                    <a:pt x="2490" y="354"/>
                  </a:lnTo>
                  <a:lnTo>
                    <a:pt x="2502" y="330"/>
                  </a:lnTo>
                  <a:lnTo>
                    <a:pt x="2514" y="324"/>
                  </a:lnTo>
                  <a:lnTo>
                    <a:pt x="2538" y="324"/>
                  </a:lnTo>
                  <a:lnTo>
                    <a:pt x="2532" y="300"/>
                  </a:lnTo>
                  <a:lnTo>
                    <a:pt x="2562" y="288"/>
                  </a:lnTo>
                  <a:lnTo>
                    <a:pt x="2580" y="258"/>
                  </a:lnTo>
                  <a:lnTo>
                    <a:pt x="2604" y="252"/>
                  </a:lnTo>
                  <a:close/>
                  <a:moveTo>
                    <a:pt x="2490" y="216"/>
                  </a:moveTo>
                  <a:lnTo>
                    <a:pt x="2502" y="216"/>
                  </a:lnTo>
                  <a:lnTo>
                    <a:pt x="2484" y="240"/>
                  </a:lnTo>
                  <a:lnTo>
                    <a:pt x="2466" y="234"/>
                  </a:lnTo>
                  <a:lnTo>
                    <a:pt x="2472" y="228"/>
                  </a:lnTo>
                  <a:lnTo>
                    <a:pt x="2484" y="222"/>
                  </a:lnTo>
                  <a:lnTo>
                    <a:pt x="2490" y="216"/>
                  </a:lnTo>
                  <a:close/>
                  <a:moveTo>
                    <a:pt x="8982" y="210"/>
                  </a:moveTo>
                  <a:lnTo>
                    <a:pt x="9024" y="216"/>
                  </a:lnTo>
                  <a:lnTo>
                    <a:pt x="9048" y="210"/>
                  </a:lnTo>
                  <a:lnTo>
                    <a:pt x="9060" y="216"/>
                  </a:lnTo>
                  <a:lnTo>
                    <a:pt x="9114" y="216"/>
                  </a:lnTo>
                  <a:lnTo>
                    <a:pt x="9144" y="240"/>
                  </a:lnTo>
                  <a:lnTo>
                    <a:pt x="9210" y="270"/>
                  </a:lnTo>
                  <a:lnTo>
                    <a:pt x="9210" y="282"/>
                  </a:lnTo>
                  <a:lnTo>
                    <a:pt x="9204" y="306"/>
                  </a:lnTo>
                  <a:lnTo>
                    <a:pt x="9168" y="324"/>
                  </a:lnTo>
                  <a:lnTo>
                    <a:pt x="9114" y="342"/>
                  </a:lnTo>
                  <a:lnTo>
                    <a:pt x="9084" y="336"/>
                  </a:lnTo>
                  <a:lnTo>
                    <a:pt x="9072" y="360"/>
                  </a:lnTo>
                  <a:lnTo>
                    <a:pt x="9048" y="390"/>
                  </a:lnTo>
                  <a:lnTo>
                    <a:pt x="9012" y="396"/>
                  </a:lnTo>
                  <a:lnTo>
                    <a:pt x="8958" y="444"/>
                  </a:lnTo>
                  <a:lnTo>
                    <a:pt x="8904" y="504"/>
                  </a:lnTo>
                  <a:lnTo>
                    <a:pt x="8856" y="534"/>
                  </a:lnTo>
                  <a:lnTo>
                    <a:pt x="8838" y="540"/>
                  </a:lnTo>
                  <a:lnTo>
                    <a:pt x="8808" y="594"/>
                  </a:lnTo>
                  <a:lnTo>
                    <a:pt x="8808" y="624"/>
                  </a:lnTo>
                  <a:lnTo>
                    <a:pt x="8820" y="654"/>
                  </a:lnTo>
                  <a:lnTo>
                    <a:pt x="8832" y="672"/>
                  </a:lnTo>
                  <a:lnTo>
                    <a:pt x="8832" y="696"/>
                  </a:lnTo>
                  <a:lnTo>
                    <a:pt x="8808" y="708"/>
                  </a:lnTo>
                  <a:lnTo>
                    <a:pt x="8784" y="738"/>
                  </a:lnTo>
                  <a:lnTo>
                    <a:pt x="8760" y="762"/>
                  </a:lnTo>
                  <a:lnTo>
                    <a:pt x="8754" y="792"/>
                  </a:lnTo>
                  <a:lnTo>
                    <a:pt x="8736" y="828"/>
                  </a:lnTo>
                  <a:lnTo>
                    <a:pt x="8724" y="834"/>
                  </a:lnTo>
                  <a:lnTo>
                    <a:pt x="8718" y="858"/>
                  </a:lnTo>
                  <a:lnTo>
                    <a:pt x="8736" y="882"/>
                  </a:lnTo>
                  <a:lnTo>
                    <a:pt x="8742" y="924"/>
                  </a:lnTo>
                  <a:lnTo>
                    <a:pt x="8754" y="942"/>
                  </a:lnTo>
                  <a:lnTo>
                    <a:pt x="8754" y="978"/>
                  </a:lnTo>
                  <a:lnTo>
                    <a:pt x="8778" y="1008"/>
                  </a:lnTo>
                  <a:lnTo>
                    <a:pt x="8784" y="1020"/>
                  </a:lnTo>
                  <a:lnTo>
                    <a:pt x="8814" y="1038"/>
                  </a:lnTo>
                  <a:lnTo>
                    <a:pt x="8814" y="1068"/>
                  </a:lnTo>
                  <a:lnTo>
                    <a:pt x="8802" y="1092"/>
                  </a:lnTo>
                  <a:lnTo>
                    <a:pt x="8790" y="1068"/>
                  </a:lnTo>
                  <a:lnTo>
                    <a:pt x="8778" y="1068"/>
                  </a:lnTo>
                  <a:lnTo>
                    <a:pt x="8772" y="1080"/>
                  </a:lnTo>
                  <a:lnTo>
                    <a:pt x="8754" y="1080"/>
                  </a:lnTo>
                  <a:lnTo>
                    <a:pt x="8736" y="1092"/>
                  </a:lnTo>
                  <a:lnTo>
                    <a:pt x="8718" y="1092"/>
                  </a:lnTo>
                  <a:lnTo>
                    <a:pt x="8748" y="1122"/>
                  </a:lnTo>
                  <a:lnTo>
                    <a:pt x="8772" y="1122"/>
                  </a:lnTo>
                  <a:lnTo>
                    <a:pt x="8778" y="1116"/>
                  </a:lnTo>
                  <a:lnTo>
                    <a:pt x="8790" y="1122"/>
                  </a:lnTo>
                  <a:lnTo>
                    <a:pt x="8766" y="1146"/>
                  </a:lnTo>
                  <a:lnTo>
                    <a:pt x="8754" y="1182"/>
                  </a:lnTo>
                  <a:lnTo>
                    <a:pt x="8754" y="1212"/>
                  </a:lnTo>
                  <a:lnTo>
                    <a:pt x="8742" y="1224"/>
                  </a:lnTo>
                  <a:lnTo>
                    <a:pt x="8784" y="1194"/>
                  </a:lnTo>
                  <a:lnTo>
                    <a:pt x="8784" y="1176"/>
                  </a:lnTo>
                  <a:lnTo>
                    <a:pt x="8814" y="1122"/>
                  </a:lnTo>
                  <a:lnTo>
                    <a:pt x="8832" y="1110"/>
                  </a:lnTo>
                  <a:lnTo>
                    <a:pt x="8838" y="1062"/>
                  </a:lnTo>
                  <a:lnTo>
                    <a:pt x="8850" y="1044"/>
                  </a:lnTo>
                  <a:lnTo>
                    <a:pt x="8880" y="1026"/>
                  </a:lnTo>
                  <a:lnTo>
                    <a:pt x="8880" y="1002"/>
                  </a:lnTo>
                  <a:lnTo>
                    <a:pt x="8868" y="984"/>
                  </a:lnTo>
                  <a:lnTo>
                    <a:pt x="8874" y="966"/>
                  </a:lnTo>
                  <a:lnTo>
                    <a:pt x="8856" y="954"/>
                  </a:lnTo>
                  <a:lnTo>
                    <a:pt x="8838" y="948"/>
                  </a:lnTo>
                  <a:lnTo>
                    <a:pt x="8832" y="912"/>
                  </a:lnTo>
                  <a:lnTo>
                    <a:pt x="8826" y="906"/>
                  </a:lnTo>
                  <a:lnTo>
                    <a:pt x="8826" y="870"/>
                  </a:lnTo>
                  <a:lnTo>
                    <a:pt x="8808" y="846"/>
                  </a:lnTo>
                  <a:lnTo>
                    <a:pt x="8808" y="816"/>
                  </a:lnTo>
                  <a:lnTo>
                    <a:pt x="8820" y="810"/>
                  </a:lnTo>
                  <a:lnTo>
                    <a:pt x="8832" y="828"/>
                  </a:lnTo>
                  <a:lnTo>
                    <a:pt x="8844" y="816"/>
                  </a:lnTo>
                  <a:lnTo>
                    <a:pt x="8874" y="810"/>
                  </a:lnTo>
                  <a:lnTo>
                    <a:pt x="8892" y="792"/>
                  </a:lnTo>
                  <a:lnTo>
                    <a:pt x="8886" y="774"/>
                  </a:lnTo>
                  <a:lnTo>
                    <a:pt x="8904" y="750"/>
                  </a:lnTo>
                  <a:lnTo>
                    <a:pt x="8922" y="756"/>
                  </a:lnTo>
                  <a:lnTo>
                    <a:pt x="8946" y="792"/>
                  </a:lnTo>
                  <a:lnTo>
                    <a:pt x="8934" y="810"/>
                  </a:lnTo>
                  <a:lnTo>
                    <a:pt x="8952" y="816"/>
                  </a:lnTo>
                  <a:lnTo>
                    <a:pt x="8970" y="798"/>
                  </a:lnTo>
                  <a:lnTo>
                    <a:pt x="8970" y="774"/>
                  </a:lnTo>
                  <a:lnTo>
                    <a:pt x="8988" y="750"/>
                  </a:lnTo>
                  <a:lnTo>
                    <a:pt x="9012" y="750"/>
                  </a:lnTo>
                  <a:lnTo>
                    <a:pt x="9006" y="732"/>
                  </a:lnTo>
                  <a:lnTo>
                    <a:pt x="9018" y="726"/>
                  </a:lnTo>
                  <a:lnTo>
                    <a:pt x="9048" y="714"/>
                  </a:lnTo>
                  <a:lnTo>
                    <a:pt x="9036" y="702"/>
                  </a:lnTo>
                  <a:lnTo>
                    <a:pt x="9018" y="696"/>
                  </a:lnTo>
                  <a:lnTo>
                    <a:pt x="8964" y="732"/>
                  </a:lnTo>
                  <a:lnTo>
                    <a:pt x="8946" y="732"/>
                  </a:lnTo>
                  <a:lnTo>
                    <a:pt x="8934" y="702"/>
                  </a:lnTo>
                  <a:lnTo>
                    <a:pt x="8922" y="690"/>
                  </a:lnTo>
                  <a:lnTo>
                    <a:pt x="8922" y="672"/>
                  </a:lnTo>
                  <a:lnTo>
                    <a:pt x="8952" y="660"/>
                  </a:lnTo>
                  <a:lnTo>
                    <a:pt x="8934" y="636"/>
                  </a:lnTo>
                  <a:lnTo>
                    <a:pt x="8946" y="600"/>
                  </a:lnTo>
                  <a:lnTo>
                    <a:pt x="8970" y="564"/>
                  </a:lnTo>
                  <a:lnTo>
                    <a:pt x="8970" y="540"/>
                  </a:lnTo>
                  <a:lnTo>
                    <a:pt x="8994" y="522"/>
                  </a:lnTo>
                  <a:lnTo>
                    <a:pt x="9030" y="522"/>
                  </a:lnTo>
                  <a:lnTo>
                    <a:pt x="9060" y="552"/>
                  </a:lnTo>
                  <a:lnTo>
                    <a:pt x="9060" y="570"/>
                  </a:lnTo>
                  <a:lnTo>
                    <a:pt x="9102" y="588"/>
                  </a:lnTo>
                  <a:lnTo>
                    <a:pt x="9120" y="612"/>
                  </a:lnTo>
                  <a:lnTo>
                    <a:pt x="9150" y="612"/>
                  </a:lnTo>
                  <a:lnTo>
                    <a:pt x="9126" y="600"/>
                  </a:lnTo>
                  <a:lnTo>
                    <a:pt x="9120" y="576"/>
                  </a:lnTo>
                  <a:lnTo>
                    <a:pt x="9078" y="552"/>
                  </a:lnTo>
                  <a:lnTo>
                    <a:pt x="9072" y="522"/>
                  </a:lnTo>
                  <a:lnTo>
                    <a:pt x="9060" y="510"/>
                  </a:lnTo>
                  <a:lnTo>
                    <a:pt x="9030" y="510"/>
                  </a:lnTo>
                  <a:lnTo>
                    <a:pt x="9018" y="498"/>
                  </a:lnTo>
                  <a:lnTo>
                    <a:pt x="9024" y="492"/>
                  </a:lnTo>
                  <a:lnTo>
                    <a:pt x="9078" y="486"/>
                  </a:lnTo>
                  <a:lnTo>
                    <a:pt x="9090" y="474"/>
                  </a:lnTo>
                  <a:lnTo>
                    <a:pt x="9102" y="474"/>
                  </a:lnTo>
                  <a:lnTo>
                    <a:pt x="9150" y="522"/>
                  </a:lnTo>
                  <a:lnTo>
                    <a:pt x="9192" y="546"/>
                  </a:lnTo>
                  <a:lnTo>
                    <a:pt x="9204" y="540"/>
                  </a:lnTo>
                  <a:lnTo>
                    <a:pt x="9168" y="522"/>
                  </a:lnTo>
                  <a:lnTo>
                    <a:pt x="9138" y="480"/>
                  </a:lnTo>
                  <a:lnTo>
                    <a:pt x="9102" y="462"/>
                  </a:lnTo>
                  <a:lnTo>
                    <a:pt x="9102" y="444"/>
                  </a:lnTo>
                  <a:lnTo>
                    <a:pt x="9114" y="420"/>
                  </a:lnTo>
                  <a:lnTo>
                    <a:pt x="9162" y="408"/>
                  </a:lnTo>
                  <a:lnTo>
                    <a:pt x="9174" y="414"/>
                  </a:lnTo>
                  <a:lnTo>
                    <a:pt x="9168" y="438"/>
                  </a:lnTo>
                  <a:lnTo>
                    <a:pt x="9174" y="456"/>
                  </a:lnTo>
                  <a:lnTo>
                    <a:pt x="9186" y="444"/>
                  </a:lnTo>
                  <a:lnTo>
                    <a:pt x="9186" y="426"/>
                  </a:lnTo>
                  <a:lnTo>
                    <a:pt x="9204" y="408"/>
                  </a:lnTo>
                  <a:lnTo>
                    <a:pt x="9240" y="408"/>
                  </a:lnTo>
                  <a:lnTo>
                    <a:pt x="9258" y="438"/>
                  </a:lnTo>
                  <a:lnTo>
                    <a:pt x="9270" y="450"/>
                  </a:lnTo>
                  <a:lnTo>
                    <a:pt x="9282" y="480"/>
                  </a:lnTo>
                  <a:lnTo>
                    <a:pt x="9294" y="468"/>
                  </a:lnTo>
                  <a:lnTo>
                    <a:pt x="9294" y="444"/>
                  </a:lnTo>
                  <a:lnTo>
                    <a:pt x="9264" y="414"/>
                  </a:lnTo>
                  <a:lnTo>
                    <a:pt x="9276" y="402"/>
                  </a:lnTo>
                  <a:lnTo>
                    <a:pt x="9348" y="384"/>
                  </a:lnTo>
                  <a:lnTo>
                    <a:pt x="9396" y="366"/>
                  </a:lnTo>
                  <a:lnTo>
                    <a:pt x="9432" y="360"/>
                  </a:lnTo>
                  <a:lnTo>
                    <a:pt x="9468" y="342"/>
                  </a:lnTo>
                  <a:lnTo>
                    <a:pt x="9510" y="354"/>
                  </a:lnTo>
                  <a:lnTo>
                    <a:pt x="9558" y="354"/>
                  </a:lnTo>
                  <a:lnTo>
                    <a:pt x="9606" y="366"/>
                  </a:lnTo>
                  <a:lnTo>
                    <a:pt x="9612" y="384"/>
                  </a:lnTo>
                  <a:lnTo>
                    <a:pt x="9600" y="396"/>
                  </a:lnTo>
                  <a:lnTo>
                    <a:pt x="9594" y="456"/>
                  </a:lnTo>
                  <a:lnTo>
                    <a:pt x="9588" y="468"/>
                  </a:lnTo>
                  <a:lnTo>
                    <a:pt x="9570" y="492"/>
                  </a:lnTo>
                  <a:lnTo>
                    <a:pt x="9546" y="528"/>
                  </a:lnTo>
                  <a:lnTo>
                    <a:pt x="9558" y="540"/>
                  </a:lnTo>
                  <a:lnTo>
                    <a:pt x="9582" y="552"/>
                  </a:lnTo>
                  <a:lnTo>
                    <a:pt x="9594" y="576"/>
                  </a:lnTo>
                  <a:lnTo>
                    <a:pt x="9588" y="588"/>
                  </a:lnTo>
                  <a:lnTo>
                    <a:pt x="9546" y="630"/>
                  </a:lnTo>
                  <a:lnTo>
                    <a:pt x="9540" y="648"/>
                  </a:lnTo>
                  <a:lnTo>
                    <a:pt x="9534" y="672"/>
                  </a:lnTo>
                  <a:lnTo>
                    <a:pt x="9558" y="696"/>
                  </a:lnTo>
                  <a:lnTo>
                    <a:pt x="9558" y="708"/>
                  </a:lnTo>
                  <a:lnTo>
                    <a:pt x="9540" y="738"/>
                  </a:lnTo>
                  <a:lnTo>
                    <a:pt x="9516" y="738"/>
                  </a:lnTo>
                  <a:lnTo>
                    <a:pt x="9492" y="762"/>
                  </a:lnTo>
                  <a:lnTo>
                    <a:pt x="9468" y="768"/>
                  </a:lnTo>
                  <a:lnTo>
                    <a:pt x="9408" y="828"/>
                  </a:lnTo>
                  <a:lnTo>
                    <a:pt x="9432" y="828"/>
                  </a:lnTo>
                  <a:lnTo>
                    <a:pt x="9462" y="798"/>
                  </a:lnTo>
                  <a:lnTo>
                    <a:pt x="9498" y="774"/>
                  </a:lnTo>
                  <a:lnTo>
                    <a:pt x="9528" y="774"/>
                  </a:lnTo>
                  <a:lnTo>
                    <a:pt x="9510" y="792"/>
                  </a:lnTo>
                  <a:lnTo>
                    <a:pt x="9504" y="810"/>
                  </a:lnTo>
                  <a:lnTo>
                    <a:pt x="9462" y="846"/>
                  </a:lnTo>
                  <a:lnTo>
                    <a:pt x="9432" y="864"/>
                  </a:lnTo>
                  <a:lnTo>
                    <a:pt x="9426" y="870"/>
                  </a:lnTo>
                  <a:lnTo>
                    <a:pt x="9432" y="882"/>
                  </a:lnTo>
                  <a:lnTo>
                    <a:pt x="9426" y="900"/>
                  </a:lnTo>
                  <a:lnTo>
                    <a:pt x="9408" y="888"/>
                  </a:lnTo>
                  <a:lnTo>
                    <a:pt x="9390" y="894"/>
                  </a:lnTo>
                  <a:lnTo>
                    <a:pt x="9390" y="906"/>
                  </a:lnTo>
                  <a:lnTo>
                    <a:pt x="9408" y="906"/>
                  </a:lnTo>
                  <a:lnTo>
                    <a:pt x="9420" y="918"/>
                  </a:lnTo>
                  <a:lnTo>
                    <a:pt x="9414" y="942"/>
                  </a:lnTo>
                  <a:lnTo>
                    <a:pt x="9390" y="960"/>
                  </a:lnTo>
                  <a:lnTo>
                    <a:pt x="9414" y="960"/>
                  </a:lnTo>
                  <a:lnTo>
                    <a:pt x="9432" y="942"/>
                  </a:lnTo>
                  <a:lnTo>
                    <a:pt x="9450" y="936"/>
                  </a:lnTo>
                  <a:lnTo>
                    <a:pt x="9468" y="906"/>
                  </a:lnTo>
                  <a:lnTo>
                    <a:pt x="9468" y="888"/>
                  </a:lnTo>
                  <a:lnTo>
                    <a:pt x="9498" y="882"/>
                  </a:lnTo>
                  <a:lnTo>
                    <a:pt x="9510" y="858"/>
                  </a:lnTo>
                  <a:lnTo>
                    <a:pt x="9522" y="864"/>
                  </a:lnTo>
                  <a:lnTo>
                    <a:pt x="9522" y="900"/>
                  </a:lnTo>
                  <a:lnTo>
                    <a:pt x="9534" y="906"/>
                  </a:lnTo>
                  <a:lnTo>
                    <a:pt x="9534" y="876"/>
                  </a:lnTo>
                  <a:lnTo>
                    <a:pt x="9528" y="852"/>
                  </a:lnTo>
                  <a:lnTo>
                    <a:pt x="9534" y="828"/>
                  </a:lnTo>
                  <a:lnTo>
                    <a:pt x="9546" y="822"/>
                  </a:lnTo>
                  <a:lnTo>
                    <a:pt x="9576" y="828"/>
                  </a:lnTo>
                  <a:lnTo>
                    <a:pt x="9576" y="858"/>
                  </a:lnTo>
                  <a:lnTo>
                    <a:pt x="9582" y="876"/>
                  </a:lnTo>
                  <a:lnTo>
                    <a:pt x="9630" y="828"/>
                  </a:lnTo>
                  <a:lnTo>
                    <a:pt x="9642" y="852"/>
                  </a:lnTo>
                  <a:lnTo>
                    <a:pt x="9660" y="876"/>
                  </a:lnTo>
                  <a:lnTo>
                    <a:pt x="9648" y="894"/>
                  </a:lnTo>
                  <a:lnTo>
                    <a:pt x="9612" y="942"/>
                  </a:lnTo>
                  <a:lnTo>
                    <a:pt x="9582" y="966"/>
                  </a:lnTo>
                  <a:lnTo>
                    <a:pt x="9570" y="984"/>
                  </a:lnTo>
                  <a:lnTo>
                    <a:pt x="9594" y="990"/>
                  </a:lnTo>
                  <a:lnTo>
                    <a:pt x="9624" y="1002"/>
                  </a:lnTo>
                  <a:lnTo>
                    <a:pt x="9642" y="990"/>
                  </a:lnTo>
                  <a:lnTo>
                    <a:pt x="9624" y="972"/>
                  </a:lnTo>
                  <a:lnTo>
                    <a:pt x="9642" y="942"/>
                  </a:lnTo>
                  <a:lnTo>
                    <a:pt x="9666" y="918"/>
                  </a:lnTo>
                  <a:lnTo>
                    <a:pt x="9684" y="954"/>
                  </a:lnTo>
                  <a:lnTo>
                    <a:pt x="9684" y="978"/>
                  </a:lnTo>
                  <a:lnTo>
                    <a:pt x="9696" y="960"/>
                  </a:lnTo>
                  <a:lnTo>
                    <a:pt x="9690" y="924"/>
                  </a:lnTo>
                  <a:lnTo>
                    <a:pt x="9672" y="900"/>
                  </a:lnTo>
                  <a:lnTo>
                    <a:pt x="9672" y="852"/>
                  </a:lnTo>
                  <a:lnTo>
                    <a:pt x="9684" y="840"/>
                  </a:lnTo>
                  <a:lnTo>
                    <a:pt x="9720" y="858"/>
                  </a:lnTo>
                  <a:lnTo>
                    <a:pt x="9708" y="882"/>
                  </a:lnTo>
                  <a:lnTo>
                    <a:pt x="9702" y="906"/>
                  </a:lnTo>
                  <a:lnTo>
                    <a:pt x="9720" y="894"/>
                  </a:lnTo>
                  <a:lnTo>
                    <a:pt x="9744" y="894"/>
                  </a:lnTo>
                  <a:lnTo>
                    <a:pt x="9792" y="936"/>
                  </a:lnTo>
                  <a:lnTo>
                    <a:pt x="9792" y="954"/>
                  </a:lnTo>
                  <a:lnTo>
                    <a:pt x="9828" y="954"/>
                  </a:lnTo>
                  <a:lnTo>
                    <a:pt x="9846" y="966"/>
                  </a:lnTo>
                  <a:lnTo>
                    <a:pt x="9864" y="966"/>
                  </a:lnTo>
                  <a:lnTo>
                    <a:pt x="9846" y="936"/>
                  </a:lnTo>
                  <a:lnTo>
                    <a:pt x="9828" y="936"/>
                  </a:lnTo>
                  <a:lnTo>
                    <a:pt x="9816" y="918"/>
                  </a:lnTo>
                  <a:lnTo>
                    <a:pt x="9762" y="876"/>
                  </a:lnTo>
                  <a:lnTo>
                    <a:pt x="9744" y="870"/>
                  </a:lnTo>
                  <a:lnTo>
                    <a:pt x="9732" y="858"/>
                  </a:lnTo>
                  <a:lnTo>
                    <a:pt x="9762" y="816"/>
                  </a:lnTo>
                  <a:lnTo>
                    <a:pt x="9798" y="816"/>
                  </a:lnTo>
                  <a:lnTo>
                    <a:pt x="9828" y="792"/>
                  </a:lnTo>
                  <a:lnTo>
                    <a:pt x="9870" y="780"/>
                  </a:lnTo>
                  <a:lnTo>
                    <a:pt x="9912" y="786"/>
                  </a:lnTo>
                  <a:lnTo>
                    <a:pt x="9924" y="798"/>
                  </a:lnTo>
                  <a:lnTo>
                    <a:pt x="9936" y="798"/>
                  </a:lnTo>
                  <a:lnTo>
                    <a:pt x="9978" y="816"/>
                  </a:lnTo>
                  <a:lnTo>
                    <a:pt x="9984" y="834"/>
                  </a:lnTo>
                  <a:lnTo>
                    <a:pt x="10008" y="852"/>
                  </a:lnTo>
                  <a:lnTo>
                    <a:pt x="10026" y="858"/>
                  </a:lnTo>
                  <a:lnTo>
                    <a:pt x="10026" y="882"/>
                  </a:lnTo>
                  <a:lnTo>
                    <a:pt x="10044" y="882"/>
                  </a:lnTo>
                  <a:lnTo>
                    <a:pt x="10050" y="870"/>
                  </a:lnTo>
                  <a:lnTo>
                    <a:pt x="10074" y="870"/>
                  </a:lnTo>
                  <a:lnTo>
                    <a:pt x="10086" y="894"/>
                  </a:lnTo>
                  <a:lnTo>
                    <a:pt x="10116" y="906"/>
                  </a:lnTo>
                  <a:lnTo>
                    <a:pt x="10122" y="924"/>
                  </a:lnTo>
                  <a:lnTo>
                    <a:pt x="10116" y="948"/>
                  </a:lnTo>
                  <a:lnTo>
                    <a:pt x="10128" y="960"/>
                  </a:lnTo>
                  <a:lnTo>
                    <a:pt x="10128" y="978"/>
                  </a:lnTo>
                  <a:lnTo>
                    <a:pt x="10104" y="1008"/>
                  </a:lnTo>
                  <a:lnTo>
                    <a:pt x="10080" y="1002"/>
                  </a:lnTo>
                  <a:lnTo>
                    <a:pt x="10050" y="996"/>
                  </a:lnTo>
                  <a:lnTo>
                    <a:pt x="10008" y="1008"/>
                  </a:lnTo>
                  <a:lnTo>
                    <a:pt x="9960" y="1044"/>
                  </a:lnTo>
                  <a:lnTo>
                    <a:pt x="10014" y="1014"/>
                  </a:lnTo>
                  <a:lnTo>
                    <a:pt x="10062" y="1014"/>
                  </a:lnTo>
                  <a:lnTo>
                    <a:pt x="10074" y="1026"/>
                  </a:lnTo>
                  <a:lnTo>
                    <a:pt x="10050" y="1044"/>
                  </a:lnTo>
                  <a:lnTo>
                    <a:pt x="10020" y="1062"/>
                  </a:lnTo>
                  <a:lnTo>
                    <a:pt x="9984" y="1110"/>
                  </a:lnTo>
                  <a:lnTo>
                    <a:pt x="9960" y="1128"/>
                  </a:lnTo>
                  <a:lnTo>
                    <a:pt x="9942" y="1128"/>
                  </a:lnTo>
                  <a:lnTo>
                    <a:pt x="9936" y="1146"/>
                  </a:lnTo>
                  <a:lnTo>
                    <a:pt x="9954" y="1152"/>
                  </a:lnTo>
                  <a:lnTo>
                    <a:pt x="10008" y="1098"/>
                  </a:lnTo>
                  <a:lnTo>
                    <a:pt x="10032" y="1068"/>
                  </a:lnTo>
                  <a:lnTo>
                    <a:pt x="10074" y="1056"/>
                  </a:lnTo>
                  <a:lnTo>
                    <a:pt x="10104" y="1026"/>
                  </a:lnTo>
                  <a:lnTo>
                    <a:pt x="10134" y="1032"/>
                  </a:lnTo>
                  <a:lnTo>
                    <a:pt x="10146" y="1044"/>
                  </a:lnTo>
                  <a:lnTo>
                    <a:pt x="10170" y="1050"/>
                  </a:lnTo>
                  <a:lnTo>
                    <a:pt x="10170" y="1068"/>
                  </a:lnTo>
                  <a:lnTo>
                    <a:pt x="10158" y="1092"/>
                  </a:lnTo>
                  <a:lnTo>
                    <a:pt x="10158" y="1110"/>
                  </a:lnTo>
                  <a:lnTo>
                    <a:pt x="10128" y="1122"/>
                  </a:lnTo>
                  <a:lnTo>
                    <a:pt x="10110" y="1146"/>
                  </a:lnTo>
                  <a:lnTo>
                    <a:pt x="10080" y="1152"/>
                  </a:lnTo>
                  <a:lnTo>
                    <a:pt x="10062" y="1140"/>
                  </a:lnTo>
                  <a:lnTo>
                    <a:pt x="10038" y="1140"/>
                  </a:lnTo>
                  <a:lnTo>
                    <a:pt x="10020" y="1158"/>
                  </a:lnTo>
                  <a:lnTo>
                    <a:pt x="10050" y="1158"/>
                  </a:lnTo>
                  <a:lnTo>
                    <a:pt x="10056" y="1176"/>
                  </a:lnTo>
                  <a:lnTo>
                    <a:pt x="10008" y="1200"/>
                  </a:lnTo>
                  <a:lnTo>
                    <a:pt x="10026" y="1206"/>
                  </a:lnTo>
                  <a:lnTo>
                    <a:pt x="10044" y="1188"/>
                  </a:lnTo>
                  <a:lnTo>
                    <a:pt x="10074" y="1176"/>
                  </a:lnTo>
                  <a:lnTo>
                    <a:pt x="10092" y="1170"/>
                  </a:lnTo>
                  <a:lnTo>
                    <a:pt x="10098" y="1182"/>
                  </a:lnTo>
                  <a:lnTo>
                    <a:pt x="10086" y="1200"/>
                  </a:lnTo>
                  <a:lnTo>
                    <a:pt x="10056" y="1206"/>
                  </a:lnTo>
                  <a:lnTo>
                    <a:pt x="10026" y="1224"/>
                  </a:lnTo>
                  <a:lnTo>
                    <a:pt x="10050" y="1224"/>
                  </a:lnTo>
                  <a:lnTo>
                    <a:pt x="10056" y="1230"/>
                  </a:lnTo>
                  <a:lnTo>
                    <a:pt x="10038" y="1254"/>
                  </a:lnTo>
                  <a:lnTo>
                    <a:pt x="10008" y="1278"/>
                  </a:lnTo>
                  <a:lnTo>
                    <a:pt x="9984" y="1296"/>
                  </a:lnTo>
                  <a:lnTo>
                    <a:pt x="10008" y="1296"/>
                  </a:lnTo>
                  <a:lnTo>
                    <a:pt x="10044" y="1278"/>
                  </a:lnTo>
                  <a:lnTo>
                    <a:pt x="10068" y="1230"/>
                  </a:lnTo>
                  <a:lnTo>
                    <a:pt x="10086" y="1212"/>
                  </a:lnTo>
                  <a:lnTo>
                    <a:pt x="10134" y="1182"/>
                  </a:lnTo>
                  <a:lnTo>
                    <a:pt x="10140" y="1188"/>
                  </a:lnTo>
                  <a:lnTo>
                    <a:pt x="10140" y="1206"/>
                  </a:lnTo>
                  <a:lnTo>
                    <a:pt x="10164" y="1194"/>
                  </a:lnTo>
                  <a:lnTo>
                    <a:pt x="10170" y="1176"/>
                  </a:lnTo>
                  <a:lnTo>
                    <a:pt x="10206" y="1152"/>
                  </a:lnTo>
                  <a:lnTo>
                    <a:pt x="10230" y="1152"/>
                  </a:lnTo>
                  <a:lnTo>
                    <a:pt x="10224" y="1170"/>
                  </a:lnTo>
                  <a:lnTo>
                    <a:pt x="10176" y="1206"/>
                  </a:lnTo>
                  <a:lnTo>
                    <a:pt x="10128" y="1236"/>
                  </a:lnTo>
                  <a:lnTo>
                    <a:pt x="10104" y="1242"/>
                  </a:lnTo>
                  <a:lnTo>
                    <a:pt x="10104" y="1254"/>
                  </a:lnTo>
                  <a:lnTo>
                    <a:pt x="10116" y="1260"/>
                  </a:lnTo>
                  <a:lnTo>
                    <a:pt x="10104" y="1284"/>
                  </a:lnTo>
                  <a:lnTo>
                    <a:pt x="10098" y="1308"/>
                  </a:lnTo>
                  <a:lnTo>
                    <a:pt x="10104" y="1314"/>
                  </a:lnTo>
                  <a:lnTo>
                    <a:pt x="10122" y="1290"/>
                  </a:lnTo>
                  <a:lnTo>
                    <a:pt x="10128" y="1266"/>
                  </a:lnTo>
                  <a:lnTo>
                    <a:pt x="10170" y="1236"/>
                  </a:lnTo>
                  <a:lnTo>
                    <a:pt x="10206" y="1218"/>
                  </a:lnTo>
                  <a:lnTo>
                    <a:pt x="10200" y="1236"/>
                  </a:lnTo>
                  <a:lnTo>
                    <a:pt x="10206" y="1254"/>
                  </a:lnTo>
                  <a:lnTo>
                    <a:pt x="10194" y="1266"/>
                  </a:lnTo>
                  <a:lnTo>
                    <a:pt x="10152" y="1302"/>
                  </a:lnTo>
                  <a:lnTo>
                    <a:pt x="10152" y="1320"/>
                  </a:lnTo>
                  <a:lnTo>
                    <a:pt x="10128" y="1356"/>
                  </a:lnTo>
                  <a:lnTo>
                    <a:pt x="10110" y="1368"/>
                  </a:lnTo>
                  <a:lnTo>
                    <a:pt x="10110" y="1374"/>
                  </a:lnTo>
                  <a:lnTo>
                    <a:pt x="10140" y="1368"/>
                  </a:lnTo>
                  <a:lnTo>
                    <a:pt x="10152" y="1350"/>
                  </a:lnTo>
                  <a:lnTo>
                    <a:pt x="10188" y="1302"/>
                  </a:lnTo>
                  <a:lnTo>
                    <a:pt x="10212" y="1290"/>
                  </a:lnTo>
                  <a:lnTo>
                    <a:pt x="10224" y="1308"/>
                  </a:lnTo>
                  <a:lnTo>
                    <a:pt x="10236" y="1314"/>
                  </a:lnTo>
                  <a:lnTo>
                    <a:pt x="10230" y="1326"/>
                  </a:lnTo>
                  <a:lnTo>
                    <a:pt x="10212" y="1338"/>
                  </a:lnTo>
                  <a:lnTo>
                    <a:pt x="10182" y="1374"/>
                  </a:lnTo>
                  <a:lnTo>
                    <a:pt x="10176" y="1404"/>
                  </a:lnTo>
                  <a:lnTo>
                    <a:pt x="10188" y="1410"/>
                  </a:lnTo>
                  <a:lnTo>
                    <a:pt x="10200" y="1392"/>
                  </a:lnTo>
                  <a:lnTo>
                    <a:pt x="10206" y="1368"/>
                  </a:lnTo>
                  <a:lnTo>
                    <a:pt x="10224" y="1344"/>
                  </a:lnTo>
                  <a:lnTo>
                    <a:pt x="10260" y="1332"/>
                  </a:lnTo>
                  <a:lnTo>
                    <a:pt x="10260" y="1302"/>
                  </a:lnTo>
                  <a:lnTo>
                    <a:pt x="10272" y="1284"/>
                  </a:lnTo>
                  <a:lnTo>
                    <a:pt x="10296" y="1272"/>
                  </a:lnTo>
                  <a:lnTo>
                    <a:pt x="10296" y="1254"/>
                  </a:lnTo>
                  <a:lnTo>
                    <a:pt x="10308" y="1236"/>
                  </a:lnTo>
                  <a:lnTo>
                    <a:pt x="10320" y="1230"/>
                  </a:lnTo>
                  <a:lnTo>
                    <a:pt x="10332" y="1212"/>
                  </a:lnTo>
                  <a:lnTo>
                    <a:pt x="10338" y="1194"/>
                  </a:lnTo>
                  <a:lnTo>
                    <a:pt x="10350" y="1188"/>
                  </a:lnTo>
                  <a:lnTo>
                    <a:pt x="10368" y="1230"/>
                  </a:lnTo>
                  <a:lnTo>
                    <a:pt x="10392" y="1242"/>
                  </a:lnTo>
                  <a:lnTo>
                    <a:pt x="10416" y="1266"/>
                  </a:lnTo>
                  <a:lnTo>
                    <a:pt x="10422" y="1290"/>
                  </a:lnTo>
                  <a:lnTo>
                    <a:pt x="10434" y="1320"/>
                  </a:lnTo>
                  <a:lnTo>
                    <a:pt x="10458" y="1350"/>
                  </a:lnTo>
                  <a:lnTo>
                    <a:pt x="10464" y="1362"/>
                  </a:lnTo>
                  <a:lnTo>
                    <a:pt x="10440" y="1380"/>
                  </a:lnTo>
                  <a:lnTo>
                    <a:pt x="10410" y="1410"/>
                  </a:lnTo>
                  <a:lnTo>
                    <a:pt x="10392" y="1410"/>
                  </a:lnTo>
                  <a:lnTo>
                    <a:pt x="10374" y="1398"/>
                  </a:lnTo>
                  <a:lnTo>
                    <a:pt x="10350" y="1374"/>
                  </a:lnTo>
                  <a:lnTo>
                    <a:pt x="10332" y="1380"/>
                  </a:lnTo>
                  <a:lnTo>
                    <a:pt x="10320" y="1386"/>
                  </a:lnTo>
                  <a:lnTo>
                    <a:pt x="10302" y="1392"/>
                  </a:lnTo>
                  <a:lnTo>
                    <a:pt x="10290" y="1422"/>
                  </a:lnTo>
                  <a:lnTo>
                    <a:pt x="10266" y="1428"/>
                  </a:lnTo>
                  <a:lnTo>
                    <a:pt x="10248" y="1428"/>
                  </a:lnTo>
                  <a:lnTo>
                    <a:pt x="10230" y="1446"/>
                  </a:lnTo>
                  <a:lnTo>
                    <a:pt x="10278" y="1446"/>
                  </a:lnTo>
                  <a:lnTo>
                    <a:pt x="10290" y="1458"/>
                  </a:lnTo>
                  <a:lnTo>
                    <a:pt x="10266" y="1482"/>
                  </a:lnTo>
                  <a:lnTo>
                    <a:pt x="10236" y="1494"/>
                  </a:lnTo>
                  <a:lnTo>
                    <a:pt x="10212" y="1506"/>
                  </a:lnTo>
                  <a:lnTo>
                    <a:pt x="10248" y="1506"/>
                  </a:lnTo>
                  <a:lnTo>
                    <a:pt x="10278" y="1494"/>
                  </a:lnTo>
                  <a:lnTo>
                    <a:pt x="10308" y="1488"/>
                  </a:lnTo>
                  <a:lnTo>
                    <a:pt x="10332" y="1494"/>
                  </a:lnTo>
                  <a:lnTo>
                    <a:pt x="10356" y="1476"/>
                  </a:lnTo>
                  <a:lnTo>
                    <a:pt x="10386" y="1476"/>
                  </a:lnTo>
                  <a:lnTo>
                    <a:pt x="10404" y="1488"/>
                  </a:lnTo>
                  <a:lnTo>
                    <a:pt x="10404" y="1506"/>
                  </a:lnTo>
                  <a:lnTo>
                    <a:pt x="10416" y="1500"/>
                  </a:lnTo>
                  <a:lnTo>
                    <a:pt x="10422" y="1470"/>
                  </a:lnTo>
                  <a:lnTo>
                    <a:pt x="10416" y="1446"/>
                  </a:lnTo>
                  <a:lnTo>
                    <a:pt x="10434" y="1428"/>
                  </a:lnTo>
                  <a:lnTo>
                    <a:pt x="10482" y="1410"/>
                  </a:lnTo>
                  <a:lnTo>
                    <a:pt x="10488" y="1416"/>
                  </a:lnTo>
                  <a:lnTo>
                    <a:pt x="10482" y="1434"/>
                  </a:lnTo>
                  <a:lnTo>
                    <a:pt x="10494" y="1458"/>
                  </a:lnTo>
                  <a:lnTo>
                    <a:pt x="10476" y="1482"/>
                  </a:lnTo>
                  <a:lnTo>
                    <a:pt x="10452" y="1512"/>
                  </a:lnTo>
                  <a:lnTo>
                    <a:pt x="10422" y="1524"/>
                  </a:lnTo>
                  <a:lnTo>
                    <a:pt x="10398" y="1542"/>
                  </a:lnTo>
                  <a:lnTo>
                    <a:pt x="10392" y="1554"/>
                  </a:lnTo>
                  <a:lnTo>
                    <a:pt x="10368" y="1554"/>
                  </a:lnTo>
                  <a:lnTo>
                    <a:pt x="10350" y="1548"/>
                  </a:lnTo>
                  <a:lnTo>
                    <a:pt x="10332" y="1548"/>
                  </a:lnTo>
                  <a:lnTo>
                    <a:pt x="10314" y="1566"/>
                  </a:lnTo>
                  <a:lnTo>
                    <a:pt x="10308" y="1584"/>
                  </a:lnTo>
                  <a:lnTo>
                    <a:pt x="10284" y="1608"/>
                  </a:lnTo>
                  <a:lnTo>
                    <a:pt x="10278" y="1626"/>
                  </a:lnTo>
                  <a:lnTo>
                    <a:pt x="10272" y="1638"/>
                  </a:lnTo>
                  <a:lnTo>
                    <a:pt x="10284" y="1638"/>
                  </a:lnTo>
                  <a:lnTo>
                    <a:pt x="10320" y="1602"/>
                  </a:lnTo>
                  <a:lnTo>
                    <a:pt x="10344" y="1566"/>
                  </a:lnTo>
                  <a:lnTo>
                    <a:pt x="10362" y="1560"/>
                  </a:lnTo>
                  <a:lnTo>
                    <a:pt x="10368" y="1572"/>
                  </a:lnTo>
                  <a:lnTo>
                    <a:pt x="10380" y="1572"/>
                  </a:lnTo>
                  <a:lnTo>
                    <a:pt x="10380" y="1584"/>
                  </a:lnTo>
                  <a:lnTo>
                    <a:pt x="10368" y="1596"/>
                  </a:lnTo>
                  <a:lnTo>
                    <a:pt x="10350" y="1626"/>
                  </a:lnTo>
                  <a:lnTo>
                    <a:pt x="10314" y="1662"/>
                  </a:lnTo>
                  <a:lnTo>
                    <a:pt x="10290" y="1680"/>
                  </a:lnTo>
                  <a:lnTo>
                    <a:pt x="10290" y="1686"/>
                  </a:lnTo>
                  <a:lnTo>
                    <a:pt x="10338" y="1662"/>
                  </a:lnTo>
                  <a:lnTo>
                    <a:pt x="10392" y="1614"/>
                  </a:lnTo>
                  <a:lnTo>
                    <a:pt x="10410" y="1572"/>
                  </a:lnTo>
                  <a:lnTo>
                    <a:pt x="10416" y="1554"/>
                  </a:lnTo>
                  <a:lnTo>
                    <a:pt x="10428" y="1536"/>
                  </a:lnTo>
                  <a:lnTo>
                    <a:pt x="10446" y="1536"/>
                  </a:lnTo>
                  <a:lnTo>
                    <a:pt x="10488" y="1512"/>
                  </a:lnTo>
                  <a:lnTo>
                    <a:pt x="10530" y="1494"/>
                  </a:lnTo>
                  <a:lnTo>
                    <a:pt x="10548" y="1488"/>
                  </a:lnTo>
                  <a:lnTo>
                    <a:pt x="10548" y="1500"/>
                  </a:lnTo>
                  <a:lnTo>
                    <a:pt x="10506" y="1542"/>
                  </a:lnTo>
                  <a:lnTo>
                    <a:pt x="10476" y="1542"/>
                  </a:lnTo>
                  <a:lnTo>
                    <a:pt x="10458" y="1560"/>
                  </a:lnTo>
                  <a:lnTo>
                    <a:pt x="10458" y="1578"/>
                  </a:lnTo>
                  <a:lnTo>
                    <a:pt x="10464" y="1584"/>
                  </a:lnTo>
                  <a:lnTo>
                    <a:pt x="10482" y="1566"/>
                  </a:lnTo>
                  <a:lnTo>
                    <a:pt x="10512" y="1566"/>
                  </a:lnTo>
                  <a:lnTo>
                    <a:pt x="10542" y="1542"/>
                  </a:lnTo>
                  <a:lnTo>
                    <a:pt x="10560" y="1536"/>
                  </a:lnTo>
                  <a:lnTo>
                    <a:pt x="10596" y="1512"/>
                  </a:lnTo>
                  <a:lnTo>
                    <a:pt x="10620" y="1512"/>
                  </a:lnTo>
                  <a:lnTo>
                    <a:pt x="10632" y="1542"/>
                  </a:lnTo>
                  <a:lnTo>
                    <a:pt x="10668" y="1572"/>
                  </a:lnTo>
                  <a:lnTo>
                    <a:pt x="10680" y="1596"/>
                  </a:lnTo>
                  <a:lnTo>
                    <a:pt x="10704" y="1608"/>
                  </a:lnTo>
                  <a:lnTo>
                    <a:pt x="10710" y="1626"/>
                  </a:lnTo>
                  <a:lnTo>
                    <a:pt x="10710" y="1644"/>
                  </a:lnTo>
                  <a:lnTo>
                    <a:pt x="10680" y="1674"/>
                  </a:lnTo>
                  <a:lnTo>
                    <a:pt x="10668" y="1668"/>
                  </a:lnTo>
                  <a:lnTo>
                    <a:pt x="10668" y="1638"/>
                  </a:lnTo>
                  <a:lnTo>
                    <a:pt x="10650" y="1644"/>
                  </a:lnTo>
                  <a:lnTo>
                    <a:pt x="10644" y="1656"/>
                  </a:lnTo>
                  <a:lnTo>
                    <a:pt x="10632" y="1674"/>
                  </a:lnTo>
                  <a:lnTo>
                    <a:pt x="10614" y="1686"/>
                  </a:lnTo>
                  <a:lnTo>
                    <a:pt x="10566" y="1692"/>
                  </a:lnTo>
                  <a:lnTo>
                    <a:pt x="10542" y="1698"/>
                  </a:lnTo>
                  <a:lnTo>
                    <a:pt x="10512" y="1698"/>
                  </a:lnTo>
                  <a:lnTo>
                    <a:pt x="10470" y="1722"/>
                  </a:lnTo>
                  <a:lnTo>
                    <a:pt x="10440" y="1728"/>
                  </a:lnTo>
                  <a:lnTo>
                    <a:pt x="10398" y="1746"/>
                  </a:lnTo>
                  <a:lnTo>
                    <a:pt x="10428" y="1746"/>
                  </a:lnTo>
                  <a:lnTo>
                    <a:pt x="10440" y="1752"/>
                  </a:lnTo>
                  <a:lnTo>
                    <a:pt x="10434" y="1770"/>
                  </a:lnTo>
                  <a:lnTo>
                    <a:pt x="10398" y="1776"/>
                  </a:lnTo>
                  <a:lnTo>
                    <a:pt x="10386" y="1788"/>
                  </a:lnTo>
                  <a:lnTo>
                    <a:pt x="10434" y="1782"/>
                  </a:lnTo>
                  <a:lnTo>
                    <a:pt x="10464" y="1752"/>
                  </a:lnTo>
                  <a:lnTo>
                    <a:pt x="10512" y="1722"/>
                  </a:lnTo>
                  <a:lnTo>
                    <a:pt x="10542" y="1716"/>
                  </a:lnTo>
                  <a:lnTo>
                    <a:pt x="10566" y="1722"/>
                  </a:lnTo>
                  <a:lnTo>
                    <a:pt x="10590" y="1716"/>
                  </a:lnTo>
                  <a:lnTo>
                    <a:pt x="10608" y="1716"/>
                  </a:lnTo>
                  <a:lnTo>
                    <a:pt x="10608" y="1752"/>
                  </a:lnTo>
                  <a:lnTo>
                    <a:pt x="10584" y="1764"/>
                  </a:lnTo>
                  <a:lnTo>
                    <a:pt x="10560" y="1782"/>
                  </a:lnTo>
                  <a:lnTo>
                    <a:pt x="10542" y="1782"/>
                  </a:lnTo>
                  <a:lnTo>
                    <a:pt x="10518" y="1788"/>
                  </a:lnTo>
                  <a:lnTo>
                    <a:pt x="10500" y="1818"/>
                  </a:lnTo>
                  <a:lnTo>
                    <a:pt x="10476" y="1824"/>
                  </a:lnTo>
                  <a:lnTo>
                    <a:pt x="10452" y="1812"/>
                  </a:lnTo>
                  <a:lnTo>
                    <a:pt x="10434" y="1818"/>
                  </a:lnTo>
                  <a:lnTo>
                    <a:pt x="10410" y="1842"/>
                  </a:lnTo>
                  <a:lnTo>
                    <a:pt x="10428" y="1842"/>
                  </a:lnTo>
                  <a:lnTo>
                    <a:pt x="10452" y="1830"/>
                  </a:lnTo>
                  <a:lnTo>
                    <a:pt x="10476" y="1836"/>
                  </a:lnTo>
                  <a:lnTo>
                    <a:pt x="10488" y="1842"/>
                  </a:lnTo>
                  <a:lnTo>
                    <a:pt x="10518" y="1818"/>
                  </a:lnTo>
                  <a:lnTo>
                    <a:pt x="10536" y="1794"/>
                  </a:lnTo>
                  <a:lnTo>
                    <a:pt x="10566" y="1788"/>
                  </a:lnTo>
                  <a:lnTo>
                    <a:pt x="10584" y="1794"/>
                  </a:lnTo>
                  <a:lnTo>
                    <a:pt x="10614" y="1800"/>
                  </a:lnTo>
                  <a:lnTo>
                    <a:pt x="10632" y="1776"/>
                  </a:lnTo>
                  <a:lnTo>
                    <a:pt x="10662" y="1764"/>
                  </a:lnTo>
                  <a:lnTo>
                    <a:pt x="10674" y="1758"/>
                  </a:lnTo>
                  <a:lnTo>
                    <a:pt x="10674" y="1740"/>
                  </a:lnTo>
                  <a:lnTo>
                    <a:pt x="10662" y="1734"/>
                  </a:lnTo>
                  <a:lnTo>
                    <a:pt x="10680" y="1710"/>
                  </a:lnTo>
                  <a:lnTo>
                    <a:pt x="10680" y="1698"/>
                  </a:lnTo>
                  <a:lnTo>
                    <a:pt x="10698" y="1692"/>
                  </a:lnTo>
                  <a:lnTo>
                    <a:pt x="10704" y="1698"/>
                  </a:lnTo>
                  <a:lnTo>
                    <a:pt x="10716" y="1692"/>
                  </a:lnTo>
                  <a:lnTo>
                    <a:pt x="10728" y="1722"/>
                  </a:lnTo>
                  <a:lnTo>
                    <a:pt x="10758" y="1776"/>
                  </a:lnTo>
                  <a:lnTo>
                    <a:pt x="10764" y="1812"/>
                  </a:lnTo>
                  <a:lnTo>
                    <a:pt x="10782" y="1830"/>
                  </a:lnTo>
                  <a:lnTo>
                    <a:pt x="10776" y="1854"/>
                  </a:lnTo>
                  <a:lnTo>
                    <a:pt x="10758" y="1872"/>
                  </a:lnTo>
                  <a:lnTo>
                    <a:pt x="10728" y="1872"/>
                  </a:lnTo>
                  <a:lnTo>
                    <a:pt x="10710" y="1854"/>
                  </a:lnTo>
                  <a:lnTo>
                    <a:pt x="10668" y="1854"/>
                  </a:lnTo>
                  <a:lnTo>
                    <a:pt x="10620" y="1878"/>
                  </a:lnTo>
                  <a:lnTo>
                    <a:pt x="10602" y="1878"/>
                  </a:lnTo>
                  <a:lnTo>
                    <a:pt x="10590" y="1872"/>
                  </a:lnTo>
                  <a:lnTo>
                    <a:pt x="10566" y="1872"/>
                  </a:lnTo>
                  <a:lnTo>
                    <a:pt x="10548" y="1890"/>
                  </a:lnTo>
                  <a:lnTo>
                    <a:pt x="10500" y="1896"/>
                  </a:lnTo>
                  <a:lnTo>
                    <a:pt x="10524" y="1902"/>
                  </a:lnTo>
                  <a:lnTo>
                    <a:pt x="10578" y="1896"/>
                  </a:lnTo>
                  <a:lnTo>
                    <a:pt x="10602" y="1902"/>
                  </a:lnTo>
                  <a:lnTo>
                    <a:pt x="10644" y="1938"/>
                  </a:lnTo>
                  <a:lnTo>
                    <a:pt x="10662" y="1950"/>
                  </a:lnTo>
                  <a:lnTo>
                    <a:pt x="10698" y="1938"/>
                  </a:lnTo>
                  <a:lnTo>
                    <a:pt x="10716" y="1944"/>
                  </a:lnTo>
                  <a:lnTo>
                    <a:pt x="10740" y="1962"/>
                  </a:lnTo>
                  <a:lnTo>
                    <a:pt x="10770" y="1974"/>
                  </a:lnTo>
                  <a:lnTo>
                    <a:pt x="10770" y="1992"/>
                  </a:lnTo>
                  <a:lnTo>
                    <a:pt x="10788" y="2016"/>
                  </a:lnTo>
                  <a:lnTo>
                    <a:pt x="10788" y="2040"/>
                  </a:lnTo>
                  <a:lnTo>
                    <a:pt x="10776" y="2052"/>
                  </a:lnTo>
                  <a:lnTo>
                    <a:pt x="10752" y="2052"/>
                  </a:lnTo>
                  <a:lnTo>
                    <a:pt x="10740" y="2028"/>
                  </a:lnTo>
                  <a:lnTo>
                    <a:pt x="10728" y="2034"/>
                  </a:lnTo>
                  <a:lnTo>
                    <a:pt x="10716" y="2046"/>
                  </a:lnTo>
                  <a:lnTo>
                    <a:pt x="10704" y="2040"/>
                  </a:lnTo>
                  <a:lnTo>
                    <a:pt x="10692" y="2022"/>
                  </a:lnTo>
                  <a:lnTo>
                    <a:pt x="10674" y="2034"/>
                  </a:lnTo>
                  <a:lnTo>
                    <a:pt x="10656" y="2028"/>
                  </a:lnTo>
                  <a:lnTo>
                    <a:pt x="10620" y="1992"/>
                  </a:lnTo>
                  <a:lnTo>
                    <a:pt x="10608" y="1986"/>
                  </a:lnTo>
                  <a:lnTo>
                    <a:pt x="10590" y="1992"/>
                  </a:lnTo>
                  <a:lnTo>
                    <a:pt x="10560" y="1992"/>
                  </a:lnTo>
                  <a:lnTo>
                    <a:pt x="10542" y="1980"/>
                  </a:lnTo>
                  <a:lnTo>
                    <a:pt x="10548" y="1992"/>
                  </a:lnTo>
                  <a:lnTo>
                    <a:pt x="10578" y="2004"/>
                  </a:lnTo>
                  <a:lnTo>
                    <a:pt x="10602" y="2010"/>
                  </a:lnTo>
                  <a:lnTo>
                    <a:pt x="10596" y="2016"/>
                  </a:lnTo>
                  <a:lnTo>
                    <a:pt x="10560" y="2022"/>
                  </a:lnTo>
                  <a:lnTo>
                    <a:pt x="10542" y="2028"/>
                  </a:lnTo>
                  <a:lnTo>
                    <a:pt x="10506" y="2028"/>
                  </a:lnTo>
                  <a:lnTo>
                    <a:pt x="10482" y="2040"/>
                  </a:lnTo>
                  <a:lnTo>
                    <a:pt x="10488" y="2058"/>
                  </a:lnTo>
                  <a:lnTo>
                    <a:pt x="10500" y="2058"/>
                  </a:lnTo>
                  <a:lnTo>
                    <a:pt x="10512" y="2046"/>
                  </a:lnTo>
                  <a:lnTo>
                    <a:pt x="10548" y="2046"/>
                  </a:lnTo>
                  <a:lnTo>
                    <a:pt x="10572" y="2034"/>
                  </a:lnTo>
                  <a:lnTo>
                    <a:pt x="10596" y="2034"/>
                  </a:lnTo>
                  <a:lnTo>
                    <a:pt x="10608" y="2052"/>
                  </a:lnTo>
                  <a:lnTo>
                    <a:pt x="10608" y="2058"/>
                  </a:lnTo>
                  <a:lnTo>
                    <a:pt x="10626" y="2070"/>
                  </a:lnTo>
                  <a:lnTo>
                    <a:pt x="10632" y="2076"/>
                  </a:lnTo>
                  <a:lnTo>
                    <a:pt x="10626" y="2082"/>
                  </a:lnTo>
                  <a:lnTo>
                    <a:pt x="10596" y="2082"/>
                  </a:lnTo>
                  <a:lnTo>
                    <a:pt x="10584" y="2088"/>
                  </a:lnTo>
                  <a:lnTo>
                    <a:pt x="10572" y="2082"/>
                  </a:lnTo>
                  <a:lnTo>
                    <a:pt x="10560" y="2070"/>
                  </a:lnTo>
                  <a:lnTo>
                    <a:pt x="10542" y="2076"/>
                  </a:lnTo>
                  <a:lnTo>
                    <a:pt x="10536" y="2082"/>
                  </a:lnTo>
                  <a:lnTo>
                    <a:pt x="10560" y="2094"/>
                  </a:lnTo>
                  <a:lnTo>
                    <a:pt x="10584" y="2100"/>
                  </a:lnTo>
                  <a:lnTo>
                    <a:pt x="10590" y="2118"/>
                  </a:lnTo>
                  <a:lnTo>
                    <a:pt x="10590" y="2130"/>
                  </a:lnTo>
                  <a:lnTo>
                    <a:pt x="10602" y="2142"/>
                  </a:lnTo>
                  <a:lnTo>
                    <a:pt x="10584" y="2148"/>
                  </a:lnTo>
                  <a:lnTo>
                    <a:pt x="10530" y="2130"/>
                  </a:lnTo>
                  <a:lnTo>
                    <a:pt x="10488" y="2130"/>
                  </a:lnTo>
                  <a:lnTo>
                    <a:pt x="10434" y="2112"/>
                  </a:lnTo>
                  <a:lnTo>
                    <a:pt x="10410" y="2112"/>
                  </a:lnTo>
                  <a:lnTo>
                    <a:pt x="10416" y="2124"/>
                  </a:lnTo>
                  <a:lnTo>
                    <a:pt x="10452" y="2130"/>
                  </a:lnTo>
                  <a:lnTo>
                    <a:pt x="10530" y="2166"/>
                  </a:lnTo>
                  <a:lnTo>
                    <a:pt x="10536" y="2178"/>
                  </a:lnTo>
                  <a:lnTo>
                    <a:pt x="10524" y="2184"/>
                  </a:lnTo>
                  <a:lnTo>
                    <a:pt x="10476" y="2160"/>
                  </a:lnTo>
                  <a:lnTo>
                    <a:pt x="10464" y="2166"/>
                  </a:lnTo>
                  <a:lnTo>
                    <a:pt x="10446" y="2184"/>
                  </a:lnTo>
                  <a:lnTo>
                    <a:pt x="10464" y="2184"/>
                  </a:lnTo>
                  <a:lnTo>
                    <a:pt x="10476" y="2190"/>
                  </a:lnTo>
                  <a:lnTo>
                    <a:pt x="10494" y="2202"/>
                  </a:lnTo>
                  <a:lnTo>
                    <a:pt x="10506" y="2196"/>
                  </a:lnTo>
                  <a:lnTo>
                    <a:pt x="10518" y="2202"/>
                  </a:lnTo>
                  <a:lnTo>
                    <a:pt x="10518" y="2220"/>
                  </a:lnTo>
                  <a:lnTo>
                    <a:pt x="10530" y="2238"/>
                  </a:lnTo>
                  <a:lnTo>
                    <a:pt x="10542" y="2232"/>
                  </a:lnTo>
                  <a:lnTo>
                    <a:pt x="10542" y="2214"/>
                  </a:lnTo>
                  <a:lnTo>
                    <a:pt x="10572" y="2214"/>
                  </a:lnTo>
                  <a:lnTo>
                    <a:pt x="10560" y="2238"/>
                  </a:lnTo>
                  <a:lnTo>
                    <a:pt x="10560" y="2250"/>
                  </a:lnTo>
                  <a:lnTo>
                    <a:pt x="10572" y="2250"/>
                  </a:lnTo>
                  <a:lnTo>
                    <a:pt x="10578" y="2226"/>
                  </a:lnTo>
                  <a:lnTo>
                    <a:pt x="10596" y="2226"/>
                  </a:lnTo>
                  <a:lnTo>
                    <a:pt x="10626" y="2238"/>
                  </a:lnTo>
                  <a:lnTo>
                    <a:pt x="10656" y="2244"/>
                  </a:lnTo>
                  <a:lnTo>
                    <a:pt x="10680" y="2244"/>
                  </a:lnTo>
                  <a:lnTo>
                    <a:pt x="10662" y="2280"/>
                  </a:lnTo>
                  <a:lnTo>
                    <a:pt x="10638" y="2274"/>
                  </a:lnTo>
                  <a:lnTo>
                    <a:pt x="10620" y="2262"/>
                  </a:lnTo>
                  <a:lnTo>
                    <a:pt x="10584" y="2268"/>
                  </a:lnTo>
                  <a:lnTo>
                    <a:pt x="10536" y="2286"/>
                  </a:lnTo>
                  <a:lnTo>
                    <a:pt x="10536" y="2304"/>
                  </a:lnTo>
                  <a:lnTo>
                    <a:pt x="10560" y="2286"/>
                  </a:lnTo>
                  <a:lnTo>
                    <a:pt x="10596" y="2286"/>
                  </a:lnTo>
                  <a:lnTo>
                    <a:pt x="10620" y="2292"/>
                  </a:lnTo>
                  <a:lnTo>
                    <a:pt x="10596" y="2298"/>
                  </a:lnTo>
                  <a:lnTo>
                    <a:pt x="10590" y="2316"/>
                  </a:lnTo>
                  <a:lnTo>
                    <a:pt x="10608" y="2310"/>
                  </a:lnTo>
                  <a:lnTo>
                    <a:pt x="10644" y="2310"/>
                  </a:lnTo>
                  <a:lnTo>
                    <a:pt x="10656" y="2322"/>
                  </a:lnTo>
                  <a:lnTo>
                    <a:pt x="10650" y="2328"/>
                  </a:lnTo>
                  <a:lnTo>
                    <a:pt x="10674" y="2340"/>
                  </a:lnTo>
                  <a:lnTo>
                    <a:pt x="10686" y="2352"/>
                  </a:lnTo>
                  <a:lnTo>
                    <a:pt x="10680" y="2370"/>
                  </a:lnTo>
                  <a:lnTo>
                    <a:pt x="10662" y="2400"/>
                  </a:lnTo>
                  <a:lnTo>
                    <a:pt x="10668" y="2418"/>
                  </a:lnTo>
                  <a:lnTo>
                    <a:pt x="10674" y="2412"/>
                  </a:lnTo>
                  <a:lnTo>
                    <a:pt x="10680" y="2388"/>
                  </a:lnTo>
                  <a:lnTo>
                    <a:pt x="10698" y="2370"/>
                  </a:lnTo>
                  <a:lnTo>
                    <a:pt x="10722" y="2370"/>
                  </a:lnTo>
                  <a:lnTo>
                    <a:pt x="10722" y="2388"/>
                  </a:lnTo>
                  <a:lnTo>
                    <a:pt x="10716" y="2406"/>
                  </a:lnTo>
                  <a:lnTo>
                    <a:pt x="10686" y="2448"/>
                  </a:lnTo>
                  <a:lnTo>
                    <a:pt x="10674" y="2472"/>
                  </a:lnTo>
                  <a:lnTo>
                    <a:pt x="10674" y="2496"/>
                  </a:lnTo>
                  <a:lnTo>
                    <a:pt x="10686" y="2484"/>
                  </a:lnTo>
                  <a:lnTo>
                    <a:pt x="10710" y="2454"/>
                  </a:lnTo>
                  <a:lnTo>
                    <a:pt x="10710" y="2436"/>
                  </a:lnTo>
                  <a:lnTo>
                    <a:pt x="10722" y="2418"/>
                  </a:lnTo>
                  <a:lnTo>
                    <a:pt x="10752" y="2406"/>
                  </a:lnTo>
                  <a:lnTo>
                    <a:pt x="10746" y="2400"/>
                  </a:lnTo>
                  <a:lnTo>
                    <a:pt x="10758" y="2382"/>
                  </a:lnTo>
                  <a:lnTo>
                    <a:pt x="10782" y="2370"/>
                  </a:lnTo>
                  <a:lnTo>
                    <a:pt x="10788" y="2376"/>
                  </a:lnTo>
                  <a:lnTo>
                    <a:pt x="10782" y="2394"/>
                  </a:lnTo>
                  <a:lnTo>
                    <a:pt x="10752" y="2424"/>
                  </a:lnTo>
                  <a:lnTo>
                    <a:pt x="10740" y="2448"/>
                  </a:lnTo>
                  <a:lnTo>
                    <a:pt x="10740" y="2496"/>
                  </a:lnTo>
                  <a:lnTo>
                    <a:pt x="10752" y="2490"/>
                  </a:lnTo>
                  <a:lnTo>
                    <a:pt x="10752" y="2472"/>
                  </a:lnTo>
                  <a:lnTo>
                    <a:pt x="10758" y="2448"/>
                  </a:lnTo>
                  <a:lnTo>
                    <a:pt x="10776" y="2430"/>
                  </a:lnTo>
                  <a:lnTo>
                    <a:pt x="10788" y="2412"/>
                  </a:lnTo>
                  <a:lnTo>
                    <a:pt x="10824" y="2388"/>
                  </a:lnTo>
                  <a:lnTo>
                    <a:pt x="10848" y="2370"/>
                  </a:lnTo>
                  <a:lnTo>
                    <a:pt x="10854" y="2382"/>
                  </a:lnTo>
                  <a:lnTo>
                    <a:pt x="10854" y="2412"/>
                  </a:lnTo>
                  <a:lnTo>
                    <a:pt x="10842" y="2424"/>
                  </a:lnTo>
                  <a:lnTo>
                    <a:pt x="10806" y="2430"/>
                  </a:lnTo>
                  <a:lnTo>
                    <a:pt x="10806" y="2454"/>
                  </a:lnTo>
                  <a:lnTo>
                    <a:pt x="10794" y="2472"/>
                  </a:lnTo>
                  <a:lnTo>
                    <a:pt x="10800" y="2478"/>
                  </a:lnTo>
                  <a:lnTo>
                    <a:pt x="10812" y="2472"/>
                  </a:lnTo>
                  <a:lnTo>
                    <a:pt x="10824" y="2478"/>
                  </a:lnTo>
                  <a:lnTo>
                    <a:pt x="10842" y="2466"/>
                  </a:lnTo>
                  <a:lnTo>
                    <a:pt x="10878" y="2454"/>
                  </a:lnTo>
                  <a:lnTo>
                    <a:pt x="10896" y="2508"/>
                  </a:lnTo>
                  <a:lnTo>
                    <a:pt x="10890" y="2520"/>
                  </a:lnTo>
                  <a:lnTo>
                    <a:pt x="10872" y="2532"/>
                  </a:lnTo>
                  <a:lnTo>
                    <a:pt x="10872" y="2538"/>
                  </a:lnTo>
                  <a:lnTo>
                    <a:pt x="10890" y="2544"/>
                  </a:lnTo>
                  <a:lnTo>
                    <a:pt x="10902" y="2562"/>
                  </a:lnTo>
                  <a:lnTo>
                    <a:pt x="10878" y="2568"/>
                  </a:lnTo>
                  <a:lnTo>
                    <a:pt x="10860" y="2568"/>
                  </a:lnTo>
                  <a:lnTo>
                    <a:pt x="10878" y="2580"/>
                  </a:lnTo>
                  <a:lnTo>
                    <a:pt x="10902" y="2586"/>
                  </a:lnTo>
                  <a:lnTo>
                    <a:pt x="10848" y="2598"/>
                  </a:lnTo>
                  <a:lnTo>
                    <a:pt x="10818" y="2598"/>
                  </a:lnTo>
                  <a:lnTo>
                    <a:pt x="10830" y="2610"/>
                  </a:lnTo>
                  <a:lnTo>
                    <a:pt x="10860" y="2610"/>
                  </a:lnTo>
                  <a:lnTo>
                    <a:pt x="10902" y="2616"/>
                  </a:lnTo>
                  <a:lnTo>
                    <a:pt x="10914" y="2604"/>
                  </a:lnTo>
                  <a:lnTo>
                    <a:pt x="10938" y="2598"/>
                  </a:lnTo>
                  <a:lnTo>
                    <a:pt x="10944" y="2604"/>
                  </a:lnTo>
                  <a:lnTo>
                    <a:pt x="10926" y="2628"/>
                  </a:lnTo>
                  <a:lnTo>
                    <a:pt x="10914" y="2658"/>
                  </a:lnTo>
                  <a:lnTo>
                    <a:pt x="10938" y="2634"/>
                  </a:lnTo>
                  <a:lnTo>
                    <a:pt x="10962" y="2628"/>
                  </a:lnTo>
                  <a:lnTo>
                    <a:pt x="10980" y="2610"/>
                  </a:lnTo>
                  <a:lnTo>
                    <a:pt x="11010" y="2586"/>
                  </a:lnTo>
                  <a:lnTo>
                    <a:pt x="11028" y="2592"/>
                  </a:lnTo>
                  <a:lnTo>
                    <a:pt x="11028" y="2610"/>
                  </a:lnTo>
                  <a:lnTo>
                    <a:pt x="11010" y="2628"/>
                  </a:lnTo>
                  <a:lnTo>
                    <a:pt x="10998" y="2628"/>
                  </a:lnTo>
                  <a:lnTo>
                    <a:pt x="10980" y="2646"/>
                  </a:lnTo>
                  <a:lnTo>
                    <a:pt x="10968" y="2676"/>
                  </a:lnTo>
                  <a:lnTo>
                    <a:pt x="10932" y="2688"/>
                  </a:lnTo>
                  <a:lnTo>
                    <a:pt x="10920" y="2712"/>
                  </a:lnTo>
                  <a:lnTo>
                    <a:pt x="10920" y="2730"/>
                  </a:lnTo>
                  <a:lnTo>
                    <a:pt x="10938" y="2730"/>
                  </a:lnTo>
                  <a:lnTo>
                    <a:pt x="10962" y="2712"/>
                  </a:lnTo>
                  <a:lnTo>
                    <a:pt x="10962" y="2700"/>
                  </a:lnTo>
                  <a:lnTo>
                    <a:pt x="10992" y="2664"/>
                  </a:lnTo>
                  <a:lnTo>
                    <a:pt x="11016" y="2658"/>
                  </a:lnTo>
                  <a:lnTo>
                    <a:pt x="11016" y="2676"/>
                  </a:lnTo>
                  <a:lnTo>
                    <a:pt x="10998" y="2706"/>
                  </a:lnTo>
                  <a:lnTo>
                    <a:pt x="10992" y="2736"/>
                  </a:lnTo>
                  <a:lnTo>
                    <a:pt x="10980" y="2754"/>
                  </a:lnTo>
                  <a:lnTo>
                    <a:pt x="10998" y="2742"/>
                  </a:lnTo>
                  <a:lnTo>
                    <a:pt x="11022" y="2706"/>
                  </a:lnTo>
                  <a:lnTo>
                    <a:pt x="11022" y="2688"/>
                  </a:lnTo>
                  <a:lnTo>
                    <a:pt x="11034" y="2688"/>
                  </a:lnTo>
                  <a:lnTo>
                    <a:pt x="11040" y="2694"/>
                  </a:lnTo>
                  <a:lnTo>
                    <a:pt x="11046" y="2730"/>
                  </a:lnTo>
                  <a:lnTo>
                    <a:pt x="11058" y="2742"/>
                  </a:lnTo>
                  <a:lnTo>
                    <a:pt x="11070" y="2742"/>
                  </a:lnTo>
                  <a:lnTo>
                    <a:pt x="11064" y="2712"/>
                  </a:lnTo>
                  <a:lnTo>
                    <a:pt x="11076" y="2694"/>
                  </a:lnTo>
                  <a:lnTo>
                    <a:pt x="11112" y="2676"/>
                  </a:lnTo>
                  <a:lnTo>
                    <a:pt x="11124" y="2688"/>
                  </a:lnTo>
                  <a:lnTo>
                    <a:pt x="11112" y="2700"/>
                  </a:lnTo>
                  <a:lnTo>
                    <a:pt x="11118" y="2706"/>
                  </a:lnTo>
                  <a:lnTo>
                    <a:pt x="11142" y="2706"/>
                  </a:lnTo>
                  <a:lnTo>
                    <a:pt x="11154" y="2724"/>
                  </a:lnTo>
                  <a:lnTo>
                    <a:pt x="11148" y="2748"/>
                  </a:lnTo>
                  <a:lnTo>
                    <a:pt x="11172" y="2748"/>
                  </a:lnTo>
                  <a:lnTo>
                    <a:pt x="11184" y="2760"/>
                  </a:lnTo>
                  <a:lnTo>
                    <a:pt x="11184" y="2778"/>
                  </a:lnTo>
                  <a:lnTo>
                    <a:pt x="11202" y="2790"/>
                  </a:lnTo>
                  <a:lnTo>
                    <a:pt x="11208" y="2808"/>
                  </a:lnTo>
                  <a:lnTo>
                    <a:pt x="11196" y="2814"/>
                  </a:lnTo>
                  <a:lnTo>
                    <a:pt x="11184" y="2826"/>
                  </a:lnTo>
                  <a:lnTo>
                    <a:pt x="11154" y="2826"/>
                  </a:lnTo>
                  <a:lnTo>
                    <a:pt x="11154" y="2808"/>
                  </a:lnTo>
                  <a:lnTo>
                    <a:pt x="11142" y="2790"/>
                  </a:lnTo>
                  <a:lnTo>
                    <a:pt x="11124" y="2784"/>
                  </a:lnTo>
                  <a:lnTo>
                    <a:pt x="11118" y="2778"/>
                  </a:lnTo>
                  <a:lnTo>
                    <a:pt x="11100" y="2784"/>
                  </a:lnTo>
                  <a:lnTo>
                    <a:pt x="11088" y="2802"/>
                  </a:lnTo>
                  <a:lnTo>
                    <a:pt x="11106" y="2796"/>
                  </a:lnTo>
                  <a:lnTo>
                    <a:pt x="11124" y="2802"/>
                  </a:lnTo>
                  <a:lnTo>
                    <a:pt x="11130" y="2814"/>
                  </a:lnTo>
                  <a:lnTo>
                    <a:pt x="11124" y="2814"/>
                  </a:lnTo>
                  <a:lnTo>
                    <a:pt x="11136" y="2826"/>
                  </a:lnTo>
                  <a:lnTo>
                    <a:pt x="11142" y="2838"/>
                  </a:lnTo>
                  <a:lnTo>
                    <a:pt x="11130" y="2844"/>
                  </a:lnTo>
                  <a:lnTo>
                    <a:pt x="11106" y="2838"/>
                  </a:lnTo>
                  <a:lnTo>
                    <a:pt x="11088" y="2850"/>
                  </a:lnTo>
                  <a:lnTo>
                    <a:pt x="11100" y="2856"/>
                  </a:lnTo>
                  <a:lnTo>
                    <a:pt x="11154" y="2856"/>
                  </a:lnTo>
                  <a:lnTo>
                    <a:pt x="11154" y="2868"/>
                  </a:lnTo>
                  <a:lnTo>
                    <a:pt x="11142" y="2880"/>
                  </a:lnTo>
                  <a:lnTo>
                    <a:pt x="11118" y="2880"/>
                  </a:lnTo>
                  <a:lnTo>
                    <a:pt x="11094" y="2886"/>
                  </a:lnTo>
                  <a:lnTo>
                    <a:pt x="11064" y="2886"/>
                  </a:lnTo>
                  <a:lnTo>
                    <a:pt x="11040" y="2880"/>
                  </a:lnTo>
                  <a:lnTo>
                    <a:pt x="11046" y="2862"/>
                  </a:lnTo>
                  <a:lnTo>
                    <a:pt x="11046" y="2844"/>
                  </a:lnTo>
                  <a:lnTo>
                    <a:pt x="11028" y="2838"/>
                  </a:lnTo>
                  <a:lnTo>
                    <a:pt x="11016" y="2826"/>
                  </a:lnTo>
                  <a:lnTo>
                    <a:pt x="11004" y="2832"/>
                  </a:lnTo>
                  <a:lnTo>
                    <a:pt x="11010" y="2844"/>
                  </a:lnTo>
                  <a:lnTo>
                    <a:pt x="11022" y="2856"/>
                  </a:lnTo>
                  <a:lnTo>
                    <a:pt x="11028" y="2874"/>
                  </a:lnTo>
                  <a:lnTo>
                    <a:pt x="11022" y="2886"/>
                  </a:lnTo>
                  <a:lnTo>
                    <a:pt x="11004" y="2886"/>
                  </a:lnTo>
                  <a:lnTo>
                    <a:pt x="10980" y="2874"/>
                  </a:lnTo>
                  <a:lnTo>
                    <a:pt x="10974" y="2862"/>
                  </a:lnTo>
                  <a:lnTo>
                    <a:pt x="10974" y="2886"/>
                  </a:lnTo>
                  <a:lnTo>
                    <a:pt x="10986" y="2904"/>
                  </a:lnTo>
                  <a:lnTo>
                    <a:pt x="11016" y="2904"/>
                  </a:lnTo>
                  <a:lnTo>
                    <a:pt x="11034" y="2916"/>
                  </a:lnTo>
                  <a:lnTo>
                    <a:pt x="11052" y="2916"/>
                  </a:lnTo>
                  <a:lnTo>
                    <a:pt x="11052" y="2934"/>
                  </a:lnTo>
                  <a:lnTo>
                    <a:pt x="11046" y="2952"/>
                  </a:lnTo>
                  <a:lnTo>
                    <a:pt x="11004" y="2952"/>
                  </a:lnTo>
                  <a:lnTo>
                    <a:pt x="10992" y="2934"/>
                  </a:lnTo>
                  <a:lnTo>
                    <a:pt x="10962" y="2922"/>
                  </a:lnTo>
                  <a:lnTo>
                    <a:pt x="10950" y="2910"/>
                  </a:lnTo>
                  <a:lnTo>
                    <a:pt x="10944" y="2910"/>
                  </a:lnTo>
                  <a:lnTo>
                    <a:pt x="10950" y="2922"/>
                  </a:lnTo>
                  <a:lnTo>
                    <a:pt x="10980" y="2940"/>
                  </a:lnTo>
                  <a:lnTo>
                    <a:pt x="10992" y="2964"/>
                  </a:lnTo>
                  <a:lnTo>
                    <a:pt x="10992" y="2988"/>
                  </a:lnTo>
                  <a:lnTo>
                    <a:pt x="10980" y="3006"/>
                  </a:lnTo>
                  <a:lnTo>
                    <a:pt x="10968" y="3006"/>
                  </a:lnTo>
                  <a:lnTo>
                    <a:pt x="10962" y="2988"/>
                  </a:lnTo>
                  <a:lnTo>
                    <a:pt x="10944" y="2970"/>
                  </a:lnTo>
                  <a:lnTo>
                    <a:pt x="10920" y="2964"/>
                  </a:lnTo>
                  <a:lnTo>
                    <a:pt x="10926" y="2976"/>
                  </a:lnTo>
                  <a:lnTo>
                    <a:pt x="10938" y="2982"/>
                  </a:lnTo>
                  <a:lnTo>
                    <a:pt x="10938" y="3006"/>
                  </a:lnTo>
                  <a:lnTo>
                    <a:pt x="10932" y="3036"/>
                  </a:lnTo>
                  <a:lnTo>
                    <a:pt x="10926" y="3042"/>
                  </a:lnTo>
                  <a:lnTo>
                    <a:pt x="10914" y="3042"/>
                  </a:lnTo>
                  <a:lnTo>
                    <a:pt x="10902" y="3036"/>
                  </a:lnTo>
                  <a:lnTo>
                    <a:pt x="10902" y="3012"/>
                  </a:lnTo>
                  <a:lnTo>
                    <a:pt x="10890" y="3012"/>
                  </a:lnTo>
                  <a:lnTo>
                    <a:pt x="10890" y="3030"/>
                  </a:lnTo>
                  <a:lnTo>
                    <a:pt x="10866" y="3036"/>
                  </a:lnTo>
                  <a:lnTo>
                    <a:pt x="10854" y="3030"/>
                  </a:lnTo>
                  <a:lnTo>
                    <a:pt x="10860" y="3012"/>
                  </a:lnTo>
                  <a:lnTo>
                    <a:pt x="10848" y="2994"/>
                  </a:lnTo>
                  <a:lnTo>
                    <a:pt x="10848" y="2970"/>
                  </a:lnTo>
                  <a:lnTo>
                    <a:pt x="10842" y="2958"/>
                  </a:lnTo>
                  <a:lnTo>
                    <a:pt x="10836" y="2976"/>
                  </a:lnTo>
                  <a:lnTo>
                    <a:pt x="10836" y="3012"/>
                  </a:lnTo>
                  <a:lnTo>
                    <a:pt x="10824" y="3024"/>
                  </a:lnTo>
                  <a:lnTo>
                    <a:pt x="10800" y="3024"/>
                  </a:lnTo>
                  <a:lnTo>
                    <a:pt x="10812" y="3030"/>
                  </a:lnTo>
                  <a:lnTo>
                    <a:pt x="10824" y="3030"/>
                  </a:lnTo>
                  <a:lnTo>
                    <a:pt x="10830" y="3042"/>
                  </a:lnTo>
                  <a:lnTo>
                    <a:pt x="10818" y="3060"/>
                  </a:lnTo>
                  <a:lnTo>
                    <a:pt x="10800" y="3054"/>
                  </a:lnTo>
                  <a:lnTo>
                    <a:pt x="10794" y="3048"/>
                  </a:lnTo>
                  <a:lnTo>
                    <a:pt x="10788" y="3060"/>
                  </a:lnTo>
                  <a:lnTo>
                    <a:pt x="10806" y="3072"/>
                  </a:lnTo>
                  <a:lnTo>
                    <a:pt x="10818" y="3072"/>
                  </a:lnTo>
                  <a:lnTo>
                    <a:pt x="10824" y="3084"/>
                  </a:lnTo>
                  <a:lnTo>
                    <a:pt x="10818" y="3096"/>
                  </a:lnTo>
                  <a:lnTo>
                    <a:pt x="10806" y="3102"/>
                  </a:lnTo>
                  <a:lnTo>
                    <a:pt x="10806" y="3114"/>
                  </a:lnTo>
                  <a:lnTo>
                    <a:pt x="10812" y="3132"/>
                  </a:lnTo>
                  <a:lnTo>
                    <a:pt x="10812" y="3150"/>
                  </a:lnTo>
                  <a:lnTo>
                    <a:pt x="10806" y="3150"/>
                  </a:lnTo>
                  <a:lnTo>
                    <a:pt x="10794" y="3138"/>
                  </a:lnTo>
                  <a:lnTo>
                    <a:pt x="10788" y="3144"/>
                  </a:lnTo>
                  <a:lnTo>
                    <a:pt x="10806" y="3162"/>
                  </a:lnTo>
                  <a:lnTo>
                    <a:pt x="10806" y="3198"/>
                  </a:lnTo>
                  <a:lnTo>
                    <a:pt x="10776" y="3204"/>
                  </a:lnTo>
                  <a:lnTo>
                    <a:pt x="10764" y="3216"/>
                  </a:lnTo>
                  <a:lnTo>
                    <a:pt x="10752" y="3216"/>
                  </a:lnTo>
                  <a:lnTo>
                    <a:pt x="10752" y="3204"/>
                  </a:lnTo>
                  <a:lnTo>
                    <a:pt x="10746" y="3198"/>
                  </a:lnTo>
                  <a:lnTo>
                    <a:pt x="10746" y="3186"/>
                  </a:lnTo>
                  <a:lnTo>
                    <a:pt x="10728" y="3180"/>
                  </a:lnTo>
                  <a:lnTo>
                    <a:pt x="10728" y="3168"/>
                  </a:lnTo>
                  <a:lnTo>
                    <a:pt x="10740" y="3156"/>
                  </a:lnTo>
                  <a:lnTo>
                    <a:pt x="10740" y="3144"/>
                  </a:lnTo>
                  <a:lnTo>
                    <a:pt x="10728" y="3144"/>
                  </a:lnTo>
                  <a:lnTo>
                    <a:pt x="10710" y="3156"/>
                  </a:lnTo>
                  <a:lnTo>
                    <a:pt x="10704" y="3168"/>
                  </a:lnTo>
                  <a:lnTo>
                    <a:pt x="10692" y="3168"/>
                  </a:lnTo>
                  <a:lnTo>
                    <a:pt x="10680" y="3150"/>
                  </a:lnTo>
                  <a:lnTo>
                    <a:pt x="10686" y="3138"/>
                  </a:lnTo>
                  <a:lnTo>
                    <a:pt x="10674" y="3126"/>
                  </a:lnTo>
                  <a:lnTo>
                    <a:pt x="10674" y="3120"/>
                  </a:lnTo>
                  <a:lnTo>
                    <a:pt x="10686" y="3108"/>
                  </a:lnTo>
                  <a:lnTo>
                    <a:pt x="10686" y="3096"/>
                  </a:lnTo>
                  <a:lnTo>
                    <a:pt x="10692" y="3084"/>
                  </a:lnTo>
                  <a:lnTo>
                    <a:pt x="10686" y="3084"/>
                  </a:lnTo>
                  <a:lnTo>
                    <a:pt x="10674" y="3096"/>
                  </a:lnTo>
                  <a:lnTo>
                    <a:pt x="10662" y="3126"/>
                  </a:lnTo>
                  <a:lnTo>
                    <a:pt x="10644" y="3144"/>
                  </a:lnTo>
                  <a:lnTo>
                    <a:pt x="10638" y="3138"/>
                  </a:lnTo>
                  <a:lnTo>
                    <a:pt x="10638" y="3120"/>
                  </a:lnTo>
                  <a:lnTo>
                    <a:pt x="10626" y="3102"/>
                  </a:lnTo>
                  <a:lnTo>
                    <a:pt x="10620" y="3084"/>
                  </a:lnTo>
                  <a:lnTo>
                    <a:pt x="10656" y="3066"/>
                  </a:lnTo>
                  <a:lnTo>
                    <a:pt x="10656" y="3060"/>
                  </a:lnTo>
                  <a:lnTo>
                    <a:pt x="10674" y="3054"/>
                  </a:lnTo>
                  <a:lnTo>
                    <a:pt x="10668" y="3048"/>
                  </a:lnTo>
                  <a:lnTo>
                    <a:pt x="10608" y="3048"/>
                  </a:lnTo>
                  <a:lnTo>
                    <a:pt x="10602" y="3036"/>
                  </a:lnTo>
                  <a:lnTo>
                    <a:pt x="10608" y="3024"/>
                  </a:lnTo>
                  <a:lnTo>
                    <a:pt x="10632" y="3018"/>
                  </a:lnTo>
                  <a:lnTo>
                    <a:pt x="10650" y="2994"/>
                  </a:lnTo>
                  <a:lnTo>
                    <a:pt x="10638" y="3000"/>
                  </a:lnTo>
                  <a:lnTo>
                    <a:pt x="10620" y="3006"/>
                  </a:lnTo>
                  <a:lnTo>
                    <a:pt x="10608" y="3000"/>
                  </a:lnTo>
                  <a:lnTo>
                    <a:pt x="10602" y="2988"/>
                  </a:lnTo>
                  <a:lnTo>
                    <a:pt x="10638" y="2976"/>
                  </a:lnTo>
                  <a:lnTo>
                    <a:pt x="10662" y="2970"/>
                  </a:lnTo>
                  <a:lnTo>
                    <a:pt x="10644" y="2964"/>
                  </a:lnTo>
                  <a:lnTo>
                    <a:pt x="10620" y="2964"/>
                  </a:lnTo>
                  <a:lnTo>
                    <a:pt x="10608" y="2970"/>
                  </a:lnTo>
                  <a:lnTo>
                    <a:pt x="10596" y="2964"/>
                  </a:lnTo>
                  <a:lnTo>
                    <a:pt x="10596" y="2952"/>
                  </a:lnTo>
                  <a:lnTo>
                    <a:pt x="10620" y="2922"/>
                  </a:lnTo>
                  <a:lnTo>
                    <a:pt x="10638" y="2916"/>
                  </a:lnTo>
                  <a:lnTo>
                    <a:pt x="10668" y="2916"/>
                  </a:lnTo>
                  <a:lnTo>
                    <a:pt x="10692" y="2898"/>
                  </a:lnTo>
                  <a:lnTo>
                    <a:pt x="10710" y="2886"/>
                  </a:lnTo>
                  <a:lnTo>
                    <a:pt x="10722" y="2862"/>
                  </a:lnTo>
                  <a:lnTo>
                    <a:pt x="10746" y="2838"/>
                  </a:lnTo>
                  <a:lnTo>
                    <a:pt x="10758" y="2832"/>
                  </a:lnTo>
                  <a:lnTo>
                    <a:pt x="10752" y="2826"/>
                  </a:lnTo>
                  <a:lnTo>
                    <a:pt x="10740" y="2826"/>
                  </a:lnTo>
                  <a:lnTo>
                    <a:pt x="10716" y="2844"/>
                  </a:lnTo>
                  <a:lnTo>
                    <a:pt x="10698" y="2856"/>
                  </a:lnTo>
                  <a:lnTo>
                    <a:pt x="10686" y="2874"/>
                  </a:lnTo>
                  <a:lnTo>
                    <a:pt x="10650" y="2886"/>
                  </a:lnTo>
                  <a:lnTo>
                    <a:pt x="10632" y="2886"/>
                  </a:lnTo>
                  <a:lnTo>
                    <a:pt x="10590" y="2916"/>
                  </a:lnTo>
                  <a:lnTo>
                    <a:pt x="10560" y="2916"/>
                  </a:lnTo>
                  <a:lnTo>
                    <a:pt x="10542" y="2910"/>
                  </a:lnTo>
                  <a:lnTo>
                    <a:pt x="10542" y="2898"/>
                  </a:lnTo>
                  <a:lnTo>
                    <a:pt x="10584" y="2862"/>
                  </a:lnTo>
                  <a:lnTo>
                    <a:pt x="10614" y="2844"/>
                  </a:lnTo>
                  <a:lnTo>
                    <a:pt x="10626" y="2832"/>
                  </a:lnTo>
                  <a:lnTo>
                    <a:pt x="10632" y="2820"/>
                  </a:lnTo>
                  <a:lnTo>
                    <a:pt x="10632" y="2802"/>
                  </a:lnTo>
                  <a:lnTo>
                    <a:pt x="10614" y="2832"/>
                  </a:lnTo>
                  <a:lnTo>
                    <a:pt x="10554" y="2862"/>
                  </a:lnTo>
                  <a:lnTo>
                    <a:pt x="10536" y="2874"/>
                  </a:lnTo>
                  <a:lnTo>
                    <a:pt x="10518" y="2868"/>
                  </a:lnTo>
                  <a:lnTo>
                    <a:pt x="10512" y="2856"/>
                  </a:lnTo>
                  <a:lnTo>
                    <a:pt x="10518" y="2838"/>
                  </a:lnTo>
                  <a:lnTo>
                    <a:pt x="10512" y="2832"/>
                  </a:lnTo>
                  <a:lnTo>
                    <a:pt x="10494" y="2832"/>
                  </a:lnTo>
                  <a:lnTo>
                    <a:pt x="10476" y="2826"/>
                  </a:lnTo>
                  <a:lnTo>
                    <a:pt x="10488" y="2814"/>
                  </a:lnTo>
                  <a:lnTo>
                    <a:pt x="10500" y="2808"/>
                  </a:lnTo>
                  <a:lnTo>
                    <a:pt x="10500" y="2796"/>
                  </a:lnTo>
                  <a:lnTo>
                    <a:pt x="10488" y="2790"/>
                  </a:lnTo>
                  <a:lnTo>
                    <a:pt x="10476" y="2790"/>
                  </a:lnTo>
                  <a:lnTo>
                    <a:pt x="10470" y="2784"/>
                  </a:lnTo>
                  <a:lnTo>
                    <a:pt x="10476" y="2754"/>
                  </a:lnTo>
                  <a:lnTo>
                    <a:pt x="10488" y="2754"/>
                  </a:lnTo>
                  <a:lnTo>
                    <a:pt x="10488" y="2736"/>
                  </a:lnTo>
                  <a:lnTo>
                    <a:pt x="10470" y="2730"/>
                  </a:lnTo>
                  <a:lnTo>
                    <a:pt x="10458" y="2712"/>
                  </a:lnTo>
                  <a:lnTo>
                    <a:pt x="10452" y="2718"/>
                  </a:lnTo>
                  <a:lnTo>
                    <a:pt x="10452" y="2736"/>
                  </a:lnTo>
                  <a:lnTo>
                    <a:pt x="10458" y="2748"/>
                  </a:lnTo>
                  <a:lnTo>
                    <a:pt x="10434" y="2754"/>
                  </a:lnTo>
                  <a:lnTo>
                    <a:pt x="10422" y="2748"/>
                  </a:lnTo>
                  <a:lnTo>
                    <a:pt x="10404" y="2730"/>
                  </a:lnTo>
                  <a:lnTo>
                    <a:pt x="10380" y="2730"/>
                  </a:lnTo>
                  <a:lnTo>
                    <a:pt x="10410" y="2748"/>
                  </a:lnTo>
                  <a:lnTo>
                    <a:pt x="10422" y="2772"/>
                  </a:lnTo>
                  <a:lnTo>
                    <a:pt x="10428" y="2796"/>
                  </a:lnTo>
                  <a:lnTo>
                    <a:pt x="10410" y="2796"/>
                  </a:lnTo>
                  <a:lnTo>
                    <a:pt x="10404" y="2802"/>
                  </a:lnTo>
                  <a:lnTo>
                    <a:pt x="10410" y="2808"/>
                  </a:lnTo>
                  <a:lnTo>
                    <a:pt x="10386" y="2808"/>
                  </a:lnTo>
                  <a:lnTo>
                    <a:pt x="10374" y="2796"/>
                  </a:lnTo>
                  <a:lnTo>
                    <a:pt x="10362" y="2766"/>
                  </a:lnTo>
                  <a:lnTo>
                    <a:pt x="10350" y="2760"/>
                  </a:lnTo>
                  <a:lnTo>
                    <a:pt x="10344" y="2766"/>
                  </a:lnTo>
                  <a:lnTo>
                    <a:pt x="10356" y="2784"/>
                  </a:lnTo>
                  <a:lnTo>
                    <a:pt x="10362" y="2802"/>
                  </a:lnTo>
                  <a:lnTo>
                    <a:pt x="10350" y="2820"/>
                  </a:lnTo>
                  <a:lnTo>
                    <a:pt x="10374" y="2826"/>
                  </a:lnTo>
                  <a:lnTo>
                    <a:pt x="10392" y="2844"/>
                  </a:lnTo>
                  <a:lnTo>
                    <a:pt x="10398" y="2868"/>
                  </a:lnTo>
                  <a:lnTo>
                    <a:pt x="10398" y="2886"/>
                  </a:lnTo>
                  <a:lnTo>
                    <a:pt x="10410" y="2892"/>
                  </a:lnTo>
                  <a:lnTo>
                    <a:pt x="10410" y="2898"/>
                  </a:lnTo>
                  <a:lnTo>
                    <a:pt x="10392" y="2904"/>
                  </a:lnTo>
                  <a:lnTo>
                    <a:pt x="10356" y="2904"/>
                  </a:lnTo>
                  <a:lnTo>
                    <a:pt x="10344" y="2886"/>
                  </a:lnTo>
                  <a:lnTo>
                    <a:pt x="10338" y="2910"/>
                  </a:lnTo>
                  <a:lnTo>
                    <a:pt x="10326" y="2910"/>
                  </a:lnTo>
                  <a:lnTo>
                    <a:pt x="10302" y="2880"/>
                  </a:lnTo>
                  <a:lnTo>
                    <a:pt x="10296" y="2862"/>
                  </a:lnTo>
                  <a:lnTo>
                    <a:pt x="10302" y="2850"/>
                  </a:lnTo>
                  <a:lnTo>
                    <a:pt x="10302" y="2832"/>
                  </a:lnTo>
                  <a:lnTo>
                    <a:pt x="10278" y="2820"/>
                  </a:lnTo>
                  <a:lnTo>
                    <a:pt x="10248" y="2820"/>
                  </a:lnTo>
                  <a:lnTo>
                    <a:pt x="10248" y="2802"/>
                  </a:lnTo>
                  <a:lnTo>
                    <a:pt x="10236" y="2784"/>
                  </a:lnTo>
                  <a:lnTo>
                    <a:pt x="10218" y="2796"/>
                  </a:lnTo>
                  <a:lnTo>
                    <a:pt x="10194" y="2802"/>
                  </a:lnTo>
                  <a:lnTo>
                    <a:pt x="10158" y="2802"/>
                  </a:lnTo>
                  <a:lnTo>
                    <a:pt x="10170" y="2814"/>
                  </a:lnTo>
                  <a:lnTo>
                    <a:pt x="10212" y="2814"/>
                  </a:lnTo>
                  <a:lnTo>
                    <a:pt x="10230" y="2826"/>
                  </a:lnTo>
                  <a:lnTo>
                    <a:pt x="10266" y="2832"/>
                  </a:lnTo>
                  <a:lnTo>
                    <a:pt x="10266" y="2862"/>
                  </a:lnTo>
                  <a:lnTo>
                    <a:pt x="10248" y="2880"/>
                  </a:lnTo>
                  <a:lnTo>
                    <a:pt x="10248" y="2898"/>
                  </a:lnTo>
                  <a:lnTo>
                    <a:pt x="10266" y="2892"/>
                  </a:lnTo>
                  <a:lnTo>
                    <a:pt x="10272" y="2904"/>
                  </a:lnTo>
                  <a:lnTo>
                    <a:pt x="10266" y="2922"/>
                  </a:lnTo>
                  <a:lnTo>
                    <a:pt x="10278" y="2928"/>
                  </a:lnTo>
                  <a:lnTo>
                    <a:pt x="10302" y="2928"/>
                  </a:lnTo>
                  <a:lnTo>
                    <a:pt x="10302" y="2940"/>
                  </a:lnTo>
                  <a:lnTo>
                    <a:pt x="10284" y="2964"/>
                  </a:lnTo>
                  <a:lnTo>
                    <a:pt x="10248" y="2994"/>
                  </a:lnTo>
                  <a:lnTo>
                    <a:pt x="10218" y="3012"/>
                  </a:lnTo>
                  <a:lnTo>
                    <a:pt x="10272" y="3000"/>
                  </a:lnTo>
                  <a:lnTo>
                    <a:pt x="10290" y="2982"/>
                  </a:lnTo>
                  <a:lnTo>
                    <a:pt x="10296" y="2970"/>
                  </a:lnTo>
                  <a:lnTo>
                    <a:pt x="10338" y="2970"/>
                  </a:lnTo>
                  <a:lnTo>
                    <a:pt x="10350" y="2982"/>
                  </a:lnTo>
                  <a:lnTo>
                    <a:pt x="10350" y="2994"/>
                  </a:lnTo>
                  <a:lnTo>
                    <a:pt x="10326" y="3006"/>
                  </a:lnTo>
                  <a:lnTo>
                    <a:pt x="10314" y="3024"/>
                  </a:lnTo>
                  <a:lnTo>
                    <a:pt x="10326" y="3030"/>
                  </a:lnTo>
                  <a:lnTo>
                    <a:pt x="10350" y="3036"/>
                  </a:lnTo>
                  <a:lnTo>
                    <a:pt x="10368" y="3048"/>
                  </a:lnTo>
                  <a:lnTo>
                    <a:pt x="10350" y="3060"/>
                  </a:lnTo>
                  <a:lnTo>
                    <a:pt x="10326" y="3060"/>
                  </a:lnTo>
                  <a:lnTo>
                    <a:pt x="10314" y="3072"/>
                  </a:lnTo>
                  <a:lnTo>
                    <a:pt x="10332" y="3078"/>
                  </a:lnTo>
                  <a:lnTo>
                    <a:pt x="10338" y="3090"/>
                  </a:lnTo>
                  <a:lnTo>
                    <a:pt x="10332" y="3096"/>
                  </a:lnTo>
                  <a:lnTo>
                    <a:pt x="10338" y="3102"/>
                  </a:lnTo>
                  <a:lnTo>
                    <a:pt x="10344" y="3102"/>
                  </a:lnTo>
                  <a:lnTo>
                    <a:pt x="10344" y="3126"/>
                  </a:lnTo>
                  <a:lnTo>
                    <a:pt x="10356" y="3126"/>
                  </a:lnTo>
                  <a:lnTo>
                    <a:pt x="10362" y="3150"/>
                  </a:lnTo>
                  <a:lnTo>
                    <a:pt x="10362" y="3180"/>
                  </a:lnTo>
                  <a:lnTo>
                    <a:pt x="10368" y="3186"/>
                  </a:lnTo>
                  <a:lnTo>
                    <a:pt x="10380" y="3168"/>
                  </a:lnTo>
                  <a:lnTo>
                    <a:pt x="10380" y="3144"/>
                  </a:lnTo>
                  <a:lnTo>
                    <a:pt x="10392" y="3138"/>
                  </a:lnTo>
                  <a:lnTo>
                    <a:pt x="10410" y="3150"/>
                  </a:lnTo>
                  <a:lnTo>
                    <a:pt x="10416" y="3180"/>
                  </a:lnTo>
                  <a:lnTo>
                    <a:pt x="10428" y="3192"/>
                  </a:lnTo>
                  <a:lnTo>
                    <a:pt x="10422" y="3204"/>
                  </a:lnTo>
                  <a:lnTo>
                    <a:pt x="10398" y="3216"/>
                  </a:lnTo>
                  <a:lnTo>
                    <a:pt x="10404" y="3222"/>
                  </a:lnTo>
                  <a:lnTo>
                    <a:pt x="10440" y="3222"/>
                  </a:lnTo>
                  <a:lnTo>
                    <a:pt x="10452" y="3216"/>
                  </a:lnTo>
                  <a:lnTo>
                    <a:pt x="10452" y="3228"/>
                  </a:lnTo>
                  <a:lnTo>
                    <a:pt x="10464" y="3210"/>
                  </a:lnTo>
                  <a:lnTo>
                    <a:pt x="10464" y="3198"/>
                  </a:lnTo>
                  <a:lnTo>
                    <a:pt x="10482" y="3198"/>
                  </a:lnTo>
                  <a:lnTo>
                    <a:pt x="10494" y="3222"/>
                  </a:lnTo>
                  <a:lnTo>
                    <a:pt x="10488" y="3246"/>
                  </a:lnTo>
                  <a:lnTo>
                    <a:pt x="10470" y="3264"/>
                  </a:lnTo>
                  <a:lnTo>
                    <a:pt x="10458" y="3288"/>
                  </a:lnTo>
                  <a:lnTo>
                    <a:pt x="10476" y="3300"/>
                  </a:lnTo>
                  <a:lnTo>
                    <a:pt x="10512" y="3294"/>
                  </a:lnTo>
                  <a:lnTo>
                    <a:pt x="10530" y="3288"/>
                  </a:lnTo>
                  <a:lnTo>
                    <a:pt x="10542" y="3294"/>
                  </a:lnTo>
                  <a:lnTo>
                    <a:pt x="10518" y="3312"/>
                  </a:lnTo>
                  <a:lnTo>
                    <a:pt x="10512" y="3324"/>
                  </a:lnTo>
                  <a:lnTo>
                    <a:pt x="10476" y="3324"/>
                  </a:lnTo>
                  <a:lnTo>
                    <a:pt x="10512" y="3372"/>
                  </a:lnTo>
                  <a:lnTo>
                    <a:pt x="10506" y="3396"/>
                  </a:lnTo>
                  <a:lnTo>
                    <a:pt x="10524" y="3396"/>
                  </a:lnTo>
                  <a:lnTo>
                    <a:pt x="10530" y="3432"/>
                  </a:lnTo>
                  <a:lnTo>
                    <a:pt x="10560" y="3480"/>
                  </a:lnTo>
                  <a:lnTo>
                    <a:pt x="10572" y="3486"/>
                  </a:lnTo>
                  <a:lnTo>
                    <a:pt x="10548" y="3498"/>
                  </a:lnTo>
                  <a:lnTo>
                    <a:pt x="10548" y="3534"/>
                  </a:lnTo>
                  <a:lnTo>
                    <a:pt x="10536" y="3564"/>
                  </a:lnTo>
                  <a:lnTo>
                    <a:pt x="10542" y="3594"/>
                  </a:lnTo>
                  <a:lnTo>
                    <a:pt x="10530" y="3600"/>
                  </a:lnTo>
                  <a:lnTo>
                    <a:pt x="10494" y="3564"/>
                  </a:lnTo>
                  <a:lnTo>
                    <a:pt x="10482" y="3534"/>
                  </a:lnTo>
                  <a:lnTo>
                    <a:pt x="10488" y="3504"/>
                  </a:lnTo>
                  <a:lnTo>
                    <a:pt x="10476" y="3462"/>
                  </a:lnTo>
                  <a:lnTo>
                    <a:pt x="10476" y="3498"/>
                  </a:lnTo>
                  <a:lnTo>
                    <a:pt x="10470" y="3540"/>
                  </a:lnTo>
                  <a:lnTo>
                    <a:pt x="10488" y="3582"/>
                  </a:lnTo>
                  <a:lnTo>
                    <a:pt x="10482" y="3630"/>
                  </a:lnTo>
                  <a:lnTo>
                    <a:pt x="10476" y="3648"/>
                  </a:lnTo>
                  <a:lnTo>
                    <a:pt x="10488" y="3678"/>
                  </a:lnTo>
                  <a:lnTo>
                    <a:pt x="10482" y="3684"/>
                  </a:lnTo>
                  <a:lnTo>
                    <a:pt x="10458" y="3678"/>
                  </a:lnTo>
                  <a:lnTo>
                    <a:pt x="10440" y="3660"/>
                  </a:lnTo>
                  <a:lnTo>
                    <a:pt x="10416" y="3660"/>
                  </a:lnTo>
                  <a:lnTo>
                    <a:pt x="10434" y="3708"/>
                  </a:lnTo>
                  <a:lnTo>
                    <a:pt x="10434" y="3744"/>
                  </a:lnTo>
                  <a:lnTo>
                    <a:pt x="10440" y="3750"/>
                  </a:lnTo>
                  <a:lnTo>
                    <a:pt x="10440" y="3768"/>
                  </a:lnTo>
                  <a:lnTo>
                    <a:pt x="10416" y="3768"/>
                  </a:lnTo>
                  <a:lnTo>
                    <a:pt x="10398" y="3750"/>
                  </a:lnTo>
                  <a:lnTo>
                    <a:pt x="10386" y="3708"/>
                  </a:lnTo>
                  <a:lnTo>
                    <a:pt x="10398" y="3696"/>
                  </a:lnTo>
                  <a:lnTo>
                    <a:pt x="10398" y="3666"/>
                  </a:lnTo>
                  <a:lnTo>
                    <a:pt x="10380" y="3684"/>
                  </a:lnTo>
                  <a:lnTo>
                    <a:pt x="10362" y="3684"/>
                  </a:lnTo>
                  <a:lnTo>
                    <a:pt x="10350" y="3666"/>
                  </a:lnTo>
                  <a:lnTo>
                    <a:pt x="10350" y="3630"/>
                  </a:lnTo>
                  <a:lnTo>
                    <a:pt x="10332" y="3636"/>
                  </a:lnTo>
                  <a:lnTo>
                    <a:pt x="10332" y="3660"/>
                  </a:lnTo>
                  <a:lnTo>
                    <a:pt x="10326" y="3648"/>
                  </a:lnTo>
                  <a:lnTo>
                    <a:pt x="10326" y="3630"/>
                  </a:lnTo>
                  <a:lnTo>
                    <a:pt x="10314" y="3606"/>
                  </a:lnTo>
                  <a:lnTo>
                    <a:pt x="10296" y="3600"/>
                  </a:lnTo>
                  <a:lnTo>
                    <a:pt x="10296" y="3612"/>
                  </a:lnTo>
                  <a:lnTo>
                    <a:pt x="10308" y="3624"/>
                  </a:lnTo>
                  <a:lnTo>
                    <a:pt x="10296" y="3642"/>
                  </a:lnTo>
                  <a:lnTo>
                    <a:pt x="10278" y="3630"/>
                  </a:lnTo>
                  <a:lnTo>
                    <a:pt x="10266" y="3624"/>
                  </a:lnTo>
                  <a:lnTo>
                    <a:pt x="10260" y="3606"/>
                  </a:lnTo>
                  <a:lnTo>
                    <a:pt x="10266" y="3582"/>
                  </a:lnTo>
                  <a:lnTo>
                    <a:pt x="10248" y="3540"/>
                  </a:lnTo>
                  <a:lnTo>
                    <a:pt x="10248" y="3522"/>
                  </a:lnTo>
                  <a:lnTo>
                    <a:pt x="10242" y="3546"/>
                  </a:lnTo>
                  <a:lnTo>
                    <a:pt x="10242" y="3588"/>
                  </a:lnTo>
                  <a:lnTo>
                    <a:pt x="10248" y="3612"/>
                  </a:lnTo>
                  <a:lnTo>
                    <a:pt x="10236" y="3630"/>
                  </a:lnTo>
                  <a:lnTo>
                    <a:pt x="10212" y="3582"/>
                  </a:lnTo>
                  <a:lnTo>
                    <a:pt x="10194" y="3564"/>
                  </a:lnTo>
                  <a:lnTo>
                    <a:pt x="10194" y="3552"/>
                  </a:lnTo>
                  <a:lnTo>
                    <a:pt x="10170" y="3546"/>
                  </a:lnTo>
                  <a:lnTo>
                    <a:pt x="10158" y="3504"/>
                  </a:lnTo>
                  <a:lnTo>
                    <a:pt x="10140" y="3492"/>
                  </a:lnTo>
                  <a:lnTo>
                    <a:pt x="10140" y="3480"/>
                  </a:lnTo>
                  <a:lnTo>
                    <a:pt x="10128" y="3462"/>
                  </a:lnTo>
                  <a:lnTo>
                    <a:pt x="10116" y="3468"/>
                  </a:lnTo>
                  <a:lnTo>
                    <a:pt x="10110" y="3480"/>
                  </a:lnTo>
                  <a:lnTo>
                    <a:pt x="10128" y="3510"/>
                  </a:lnTo>
                  <a:lnTo>
                    <a:pt x="10128" y="3534"/>
                  </a:lnTo>
                  <a:lnTo>
                    <a:pt x="10116" y="3522"/>
                  </a:lnTo>
                  <a:lnTo>
                    <a:pt x="10116" y="3504"/>
                  </a:lnTo>
                  <a:lnTo>
                    <a:pt x="10098" y="3492"/>
                  </a:lnTo>
                  <a:lnTo>
                    <a:pt x="10062" y="3474"/>
                  </a:lnTo>
                  <a:lnTo>
                    <a:pt x="10044" y="3444"/>
                  </a:lnTo>
                  <a:lnTo>
                    <a:pt x="10044" y="3414"/>
                  </a:lnTo>
                  <a:lnTo>
                    <a:pt x="10014" y="3408"/>
                  </a:lnTo>
                  <a:lnTo>
                    <a:pt x="10002" y="3426"/>
                  </a:lnTo>
                  <a:lnTo>
                    <a:pt x="9978" y="3420"/>
                  </a:lnTo>
                  <a:lnTo>
                    <a:pt x="9978" y="3438"/>
                  </a:lnTo>
                  <a:lnTo>
                    <a:pt x="9984" y="3474"/>
                  </a:lnTo>
                  <a:lnTo>
                    <a:pt x="10026" y="3504"/>
                  </a:lnTo>
                  <a:lnTo>
                    <a:pt x="10026" y="3522"/>
                  </a:lnTo>
                  <a:lnTo>
                    <a:pt x="10032" y="3540"/>
                  </a:lnTo>
                  <a:lnTo>
                    <a:pt x="10032" y="3570"/>
                  </a:lnTo>
                  <a:lnTo>
                    <a:pt x="10044" y="3570"/>
                  </a:lnTo>
                  <a:lnTo>
                    <a:pt x="10080" y="3576"/>
                  </a:lnTo>
                  <a:lnTo>
                    <a:pt x="10098" y="3600"/>
                  </a:lnTo>
                  <a:lnTo>
                    <a:pt x="10092" y="3612"/>
                  </a:lnTo>
                  <a:lnTo>
                    <a:pt x="10104" y="3612"/>
                  </a:lnTo>
                  <a:lnTo>
                    <a:pt x="10128" y="3618"/>
                  </a:lnTo>
                  <a:lnTo>
                    <a:pt x="10110" y="3636"/>
                  </a:lnTo>
                  <a:lnTo>
                    <a:pt x="10134" y="3636"/>
                  </a:lnTo>
                  <a:lnTo>
                    <a:pt x="10146" y="3654"/>
                  </a:lnTo>
                  <a:lnTo>
                    <a:pt x="10164" y="3678"/>
                  </a:lnTo>
                  <a:lnTo>
                    <a:pt x="10158" y="3702"/>
                  </a:lnTo>
                  <a:lnTo>
                    <a:pt x="10182" y="3702"/>
                  </a:lnTo>
                  <a:lnTo>
                    <a:pt x="10194" y="3708"/>
                  </a:lnTo>
                  <a:lnTo>
                    <a:pt x="10206" y="3738"/>
                  </a:lnTo>
                  <a:lnTo>
                    <a:pt x="10182" y="3762"/>
                  </a:lnTo>
                  <a:lnTo>
                    <a:pt x="10194" y="3762"/>
                  </a:lnTo>
                  <a:lnTo>
                    <a:pt x="10206" y="3780"/>
                  </a:lnTo>
                  <a:lnTo>
                    <a:pt x="10206" y="3792"/>
                  </a:lnTo>
                  <a:lnTo>
                    <a:pt x="10230" y="3768"/>
                  </a:lnTo>
                  <a:lnTo>
                    <a:pt x="10236" y="3780"/>
                  </a:lnTo>
                  <a:lnTo>
                    <a:pt x="10236" y="3804"/>
                  </a:lnTo>
                  <a:lnTo>
                    <a:pt x="10242" y="3816"/>
                  </a:lnTo>
                  <a:lnTo>
                    <a:pt x="10254" y="3810"/>
                  </a:lnTo>
                  <a:lnTo>
                    <a:pt x="10266" y="3828"/>
                  </a:lnTo>
                  <a:lnTo>
                    <a:pt x="10254" y="3846"/>
                  </a:lnTo>
                  <a:lnTo>
                    <a:pt x="10230" y="3840"/>
                  </a:lnTo>
                  <a:lnTo>
                    <a:pt x="10218" y="3852"/>
                  </a:lnTo>
                  <a:lnTo>
                    <a:pt x="10230" y="3870"/>
                  </a:lnTo>
                  <a:lnTo>
                    <a:pt x="10248" y="3888"/>
                  </a:lnTo>
                  <a:lnTo>
                    <a:pt x="10248" y="3900"/>
                  </a:lnTo>
                  <a:lnTo>
                    <a:pt x="10242" y="3912"/>
                  </a:lnTo>
                  <a:lnTo>
                    <a:pt x="10218" y="3912"/>
                  </a:lnTo>
                  <a:lnTo>
                    <a:pt x="10188" y="3894"/>
                  </a:lnTo>
                  <a:lnTo>
                    <a:pt x="10140" y="3882"/>
                  </a:lnTo>
                  <a:lnTo>
                    <a:pt x="10122" y="3864"/>
                  </a:lnTo>
                  <a:lnTo>
                    <a:pt x="10098" y="3864"/>
                  </a:lnTo>
                  <a:lnTo>
                    <a:pt x="10056" y="3828"/>
                  </a:lnTo>
                  <a:lnTo>
                    <a:pt x="10050" y="3810"/>
                  </a:lnTo>
                  <a:lnTo>
                    <a:pt x="10026" y="3804"/>
                  </a:lnTo>
                  <a:lnTo>
                    <a:pt x="10008" y="3804"/>
                  </a:lnTo>
                  <a:lnTo>
                    <a:pt x="9990" y="3798"/>
                  </a:lnTo>
                  <a:lnTo>
                    <a:pt x="9978" y="3804"/>
                  </a:lnTo>
                  <a:lnTo>
                    <a:pt x="9936" y="3786"/>
                  </a:lnTo>
                  <a:lnTo>
                    <a:pt x="9930" y="3774"/>
                  </a:lnTo>
                  <a:lnTo>
                    <a:pt x="9912" y="3756"/>
                  </a:lnTo>
                  <a:lnTo>
                    <a:pt x="9894" y="3756"/>
                  </a:lnTo>
                  <a:lnTo>
                    <a:pt x="9858" y="3726"/>
                  </a:lnTo>
                  <a:lnTo>
                    <a:pt x="9858" y="3708"/>
                  </a:lnTo>
                  <a:lnTo>
                    <a:pt x="9846" y="3708"/>
                  </a:lnTo>
                  <a:lnTo>
                    <a:pt x="9828" y="3696"/>
                  </a:lnTo>
                  <a:lnTo>
                    <a:pt x="9816" y="3672"/>
                  </a:lnTo>
                  <a:lnTo>
                    <a:pt x="9828" y="3666"/>
                  </a:lnTo>
                  <a:lnTo>
                    <a:pt x="9840" y="3654"/>
                  </a:lnTo>
                  <a:lnTo>
                    <a:pt x="9816" y="3642"/>
                  </a:lnTo>
                  <a:lnTo>
                    <a:pt x="9804" y="3648"/>
                  </a:lnTo>
                  <a:lnTo>
                    <a:pt x="9798" y="3660"/>
                  </a:lnTo>
                  <a:lnTo>
                    <a:pt x="9780" y="3654"/>
                  </a:lnTo>
                  <a:lnTo>
                    <a:pt x="9780" y="3642"/>
                  </a:lnTo>
                  <a:lnTo>
                    <a:pt x="9756" y="3642"/>
                  </a:lnTo>
                  <a:lnTo>
                    <a:pt x="9708" y="3612"/>
                  </a:lnTo>
                  <a:lnTo>
                    <a:pt x="9690" y="3612"/>
                  </a:lnTo>
                  <a:lnTo>
                    <a:pt x="9672" y="3594"/>
                  </a:lnTo>
                  <a:lnTo>
                    <a:pt x="9648" y="3576"/>
                  </a:lnTo>
                  <a:lnTo>
                    <a:pt x="9648" y="3558"/>
                  </a:lnTo>
                  <a:lnTo>
                    <a:pt x="9630" y="3558"/>
                  </a:lnTo>
                  <a:lnTo>
                    <a:pt x="9612" y="3540"/>
                  </a:lnTo>
                  <a:lnTo>
                    <a:pt x="9594" y="3516"/>
                  </a:lnTo>
                  <a:lnTo>
                    <a:pt x="9588" y="3486"/>
                  </a:lnTo>
                  <a:lnTo>
                    <a:pt x="9558" y="3468"/>
                  </a:lnTo>
                  <a:lnTo>
                    <a:pt x="9570" y="3462"/>
                  </a:lnTo>
                  <a:lnTo>
                    <a:pt x="9612" y="3462"/>
                  </a:lnTo>
                  <a:lnTo>
                    <a:pt x="9666" y="3426"/>
                  </a:lnTo>
                  <a:lnTo>
                    <a:pt x="9678" y="3414"/>
                  </a:lnTo>
                  <a:lnTo>
                    <a:pt x="9636" y="3420"/>
                  </a:lnTo>
                  <a:lnTo>
                    <a:pt x="9612" y="3390"/>
                  </a:lnTo>
                  <a:lnTo>
                    <a:pt x="9600" y="3360"/>
                  </a:lnTo>
                  <a:lnTo>
                    <a:pt x="9612" y="3348"/>
                  </a:lnTo>
                  <a:lnTo>
                    <a:pt x="9594" y="3354"/>
                  </a:lnTo>
                  <a:lnTo>
                    <a:pt x="9576" y="3378"/>
                  </a:lnTo>
                  <a:lnTo>
                    <a:pt x="9576" y="3402"/>
                  </a:lnTo>
                  <a:lnTo>
                    <a:pt x="9552" y="3378"/>
                  </a:lnTo>
                  <a:lnTo>
                    <a:pt x="9564" y="3360"/>
                  </a:lnTo>
                  <a:lnTo>
                    <a:pt x="9570" y="3318"/>
                  </a:lnTo>
                  <a:lnTo>
                    <a:pt x="9552" y="3348"/>
                  </a:lnTo>
                  <a:lnTo>
                    <a:pt x="9540" y="3336"/>
                  </a:lnTo>
                  <a:lnTo>
                    <a:pt x="9540" y="3306"/>
                  </a:lnTo>
                  <a:lnTo>
                    <a:pt x="9516" y="3306"/>
                  </a:lnTo>
                  <a:lnTo>
                    <a:pt x="9510" y="3282"/>
                  </a:lnTo>
                  <a:lnTo>
                    <a:pt x="9510" y="3258"/>
                  </a:lnTo>
                  <a:lnTo>
                    <a:pt x="9498" y="3222"/>
                  </a:lnTo>
                  <a:lnTo>
                    <a:pt x="9474" y="3210"/>
                  </a:lnTo>
                  <a:lnTo>
                    <a:pt x="9474" y="3186"/>
                  </a:lnTo>
                  <a:lnTo>
                    <a:pt x="9510" y="3162"/>
                  </a:lnTo>
                  <a:lnTo>
                    <a:pt x="9498" y="3150"/>
                  </a:lnTo>
                  <a:lnTo>
                    <a:pt x="9450" y="3186"/>
                  </a:lnTo>
                  <a:lnTo>
                    <a:pt x="9444" y="3210"/>
                  </a:lnTo>
                  <a:lnTo>
                    <a:pt x="9438" y="3192"/>
                  </a:lnTo>
                  <a:lnTo>
                    <a:pt x="9456" y="3162"/>
                  </a:lnTo>
                  <a:lnTo>
                    <a:pt x="9432" y="3156"/>
                  </a:lnTo>
                  <a:lnTo>
                    <a:pt x="9414" y="3162"/>
                  </a:lnTo>
                  <a:lnTo>
                    <a:pt x="9408" y="3156"/>
                  </a:lnTo>
                  <a:lnTo>
                    <a:pt x="9390" y="3198"/>
                  </a:lnTo>
                  <a:lnTo>
                    <a:pt x="9366" y="3216"/>
                  </a:lnTo>
                  <a:lnTo>
                    <a:pt x="9366" y="3186"/>
                  </a:lnTo>
                  <a:lnTo>
                    <a:pt x="9384" y="3162"/>
                  </a:lnTo>
                  <a:lnTo>
                    <a:pt x="9384" y="3138"/>
                  </a:lnTo>
                  <a:lnTo>
                    <a:pt x="9390" y="3120"/>
                  </a:lnTo>
                  <a:lnTo>
                    <a:pt x="9366" y="3126"/>
                  </a:lnTo>
                  <a:lnTo>
                    <a:pt x="9342" y="3150"/>
                  </a:lnTo>
                  <a:lnTo>
                    <a:pt x="9324" y="3150"/>
                  </a:lnTo>
                  <a:lnTo>
                    <a:pt x="9306" y="3168"/>
                  </a:lnTo>
                  <a:lnTo>
                    <a:pt x="9300" y="3186"/>
                  </a:lnTo>
                  <a:lnTo>
                    <a:pt x="9264" y="3180"/>
                  </a:lnTo>
                  <a:lnTo>
                    <a:pt x="9240" y="3162"/>
                  </a:lnTo>
                  <a:lnTo>
                    <a:pt x="9222" y="3162"/>
                  </a:lnTo>
                  <a:lnTo>
                    <a:pt x="9192" y="3114"/>
                  </a:lnTo>
                  <a:lnTo>
                    <a:pt x="9180" y="3114"/>
                  </a:lnTo>
                  <a:lnTo>
                    <a:pt x="9168" y="3132"/>
                  </a:lnTo>
                  <a:lnTo>
                    <a:pt x="9168" y="3162"/>
                  </a:lnTo>
                  <a:lnTo>
                    <a:pt x="9156" y="3174"/>
                  </a:lnTo>
                  <a:lnTo>
                    <a:pt x="9132" y="3168"/>
                  </a:lnTo>
                  <a:lnTo>
                    <a:pt x="9114" y="3174"/>
                  </a:lnTo>
                  <a:lnTo>
                    <a:pt x="9078" y="3174"/>
                  </a:lnTo>
                  <a:lnTo>
                    <a:pt x="9066" y="3186"/>
                  </a:lnTo>
                  <a:lnTo>
                    <a:pt x="9036" y="3186"/>
                  </a:lnTo>
                  <a:lnTo>
                    <a:pt x="9024" y="3198"/>
                  </a:lnTo>
                  <a:lnTo>
                    <a:pt x="9000" y="3192"/>
                  </a:lnTo>
                  <a:lnTo>
                    <a:pt x="8952" y="3186"/>
                  </a:lnTo>
                  <a:lnTo>
                    <a:pt x="8958" y="3168"/>
                  </a:lnTo>
                  <a:lnTo>
                    <a:pt x="8928" y="3138"/>
                  </a:lnTo>
                  <a:lnTo>
                    <a:pt x="8910" y="3144"/>
                  </a:lnTo>
                  <a:lnTo>
                    <a:pt x="8886" y="3126"/>
                  </a:lnTo>
                  <a:lnTo>
                    <a:pt x="8868" y="3072"/>
                  </a:lnTo>
                  <a:lnTo>
                    <a:pt x="8874" y="3042"/>
                  </a:lnTo>
                  <a:lnTo>
                    <a:pt x="8898" y="3024"/>
                  </a:lnTo>
                  <a:lnTo>
                    <a:pt x="8898" y="3000"/>
                  </a:lnTo>
                  <a:lnTo>
                    <a:pt x="8922" y="2976"/>
                  </a:lnTo>
                  <a:lnTo>
                    <a:pt x="8958" y="2976"/>
                  </a:lnTo>
                  <a:lnTo>
                    <a:pt x="8976" y="2958"/>
                  </a:lnTo>
                  <a:lnTo>
                    <a:pt x="9000" y="2952"/>
                  </a:lnTo>
                  <a:lnTo>
                    <a:pt x="9018" y="2952"/>
                  </a:lnTo>
                  <a:lnTo>
                    <a:pt x="9018" y="2934"/>
                  </a:lnTo>
                  <a:lnTo>
                    <a:pt x="9006" y="2916"/>
                  </a:lnTo>
                  <a:lnTo>
                    <a:pt x="9006" y="2898"/>
                  </a:lnTo>
                  <a:lnTo>
                    <a:pt x="9012" y="2892"/>
                  </a:lnTo>
                  <a:lnTo>
                    <a:pt x="9030" y="2898"/>
                  </a:lnTo>
                  <a:lnTo>
                    <a:pt x="9036" y="2886"/>
                  </a:lnTo>
                  <a:lnTo>
                    <a:pt x="9030" y="2868"/>
                  </a:lnTo>
                  <a:lnTo>
                    <a:pt x="9042" y="2856"/>
                  </a:lnTo>
                  <a:lnTo>
                    <a:pt x="9072" y="2898"/>
                  </a:lnTo>
                  <a:lnTo>
                    <a:pt x="9102" y="2904"/>
                  </a:lnTo>
                  <a:lnTo>
                    <a:pt x="9138" y="2928"/>
                  </a:lnTo>
                  <a:lnTo>
                    <a:pt x="9156" y="2952"/>
                  </a:lnTo>
                  <a:lnTo>
                    <a:pt x="9174" y="2952"/>
                  </a:lnTo>
                  <a:lnTo>
                    <a:pt x="9210" y="2970"/>
                  </a:lnTo>
                  <a:lnTo>
                    <a:pt x="9228" y="2952"/>
                  </a:lnTo>
                  <a:lnTo>
                    <a:pt x="9252" y="2952"/>
                  </a:lnTo>
                  <a:lnTo>
                    <a:pt x="9264" y="2970"/>
                  </a:lnTo>
                  <a:lnTo>
                    <a:pt x="9282" y="2970"/>
                  </a:lnTo>
                  <a:lnTo>
                    <a:pt x="9318" y="2976"/>
                  </a:lnTo>
                  <a:lnTo>
                    <a:pt x="9354" y="2928"/>
                  </a:lnTo>
                  <a:lnTo>
                    <a:pt x="9390" y="2928"/>
                  </a:lnTo>
                  <a:lnTo>
                    <a:pt x="9390" y="2940"/>
                  </a:lnTo>
                  <a:lnTo>
                    <a:pt x="9384" y="2952"/>
                  </a:lnTo>
                  <a:lnTo>
                    <a:pt x="9402" y="2958"/>
                  </a:lnTo>
                  <a:lnTo>
                    <a:pt x="9432" y="2940"/>
                  </a:lnTo>
                  <a:lnTo>
                    <a:pt x="9444" y="2916"/>
                  </a:lnTo>
                  <a:lnTo>
                    <a:pt x="9474" y="2898"/>
                  </a:lnTo>
                  <a:lnTo>
                    <a:pt x="9486" y="2916"/>
                  </a:lnTo>
                  <a:lnTo>
                    <a:pt x="9486" y="2952"/>
                  </a:lnTo>
                  <a:lnTo>
                    <a:pt x="9492" y="2976"/>
                  </a:lnTo>
                  <a:lnTo>
                    <a:pt x="9498" y="2946"/>
                  </a:lnTo>
                  <a:lnTo>
                    <a:pt x="9516" y="2934"/>
                  </a:lnTo>
                  <a:lnTo>
                    <a:pt x="9534" y="2940"/>
                  </a:lnTo>
                  <a:lnTo>
                    <a:pt x="9546" y="2928"/>
                  </a:lnTo>
                  <a:lnTo>
                    <a:pt x="9540" y="2862"/>
                  </a:lnTo>
                  <a:lnTo>
                    <a:pt x="9510" y="2826"/>
                  </a:lnTo>
                  <a:lnTo>
                    <a:pt x="9510" y="2802"/>
                  </a:lnTo>
                  <a:lnTo>
                    <a:pt x="9492" y="2778"/>
                  </a:lnTo>
                  <a:lnTo>
                    <a:pt x="9498" y="2742"/>
                  </a:lnTo>
                  <a:lnTo>
                    <a:pt x="9510" y="2730"/>
                  </a:lnTo>
                  <a:lnTo>
                    <a:pt x="9528" y="2730"/>
                  </a:lnTo>
                  <a:lnTo>
                    <a:pt x="9570" y="2700"/>
                  </a:lnTo>
                  <a:lnTo>
                    <a:pt x="9624" y="2670"/>
                  </a:lnTo>
                  <a:lnTo>
                    <a:pt x="9648" y="2658"/>
                  </a:lnTo>
                  <a:lnTo>
                    <a:pt x="9684" y="2622"/>
                  </a:lnTo>
                  <a:lnTo>
                    <a:pt x="9702" y="2622"/>
                  </a:lnTo>
                  <a:lnTo>
                    <a:pt x="9720" y="2634"/>
                  </a:lnTo>
                  <a:lnTo>
                    <a:pt x="9738" y="2634"/>
                  </a:lnTo>
                  <a:lnTo>
                    <a:pt x="9756" y="2628"/>
                  </a:lnTo>
                  <a:lnTo>
                    <a:pt x="9714" y="2610"/>
                  </a:lnTo>
                  <a:lnTo>
                    <a:pt x="9714" y="2586"/>
                  </a:lnTo>
                  <a:lnTo>
                    <a:pt x="9768" y="2550"/>
                  </a:lnTo>
                  <a:lnTo>
                    <a:pt x="9774" y="2526"/>
                  </a:lnTo>
                  <a:lnTo>
                    <a:pt x="9792" y="2520"/>
                  </a:lnTo>
                  <a:lnTo>
                    <a:pt x="9834" y="2526"/>
                  </a:lnTo>
                  <a:lnTo>
                    <a:pt x="9882" y="2514"/>
                  </a:lnTo>
                  <a:lnTo>
                    <a:pt x="9888" y="2496"/>
                  </a:lnTo>
                  <a:lnTo>
                    <a:pt x="9870" y="2472"/>
                  </a:lnTo>
                  <a:lnTo>
                    <a:pt x="9888" y="2448"/>
                  </a:lnTo>
                  <a:lnTo>
                    <a:pt x="9894" y="2400"/>
                  </a:lnTo>
                  <a:lnTo>
                    <a:pt x="9894" y="2388"/>
                  </a:lnTo>
                  <a:lnTo>
                    <a:pt x="9888" y="2382"/>
                  </a:lnTo>
                  <a:lnTo>
                    <a:pt x="9888" y="2358"/>
                  </a:lnTo>
                  <a:lnTo>
                    <a:pt x="9906" y="2334"/>
                  </a:lnTo>
                  <a:lnTo>
                    <a:pt x="9906" y="2310"/>
                  </a:lnTo>
                  <a:lnTo>
                    <a:pt x="9882" y="2304"/>
                  </a:lnTo>
                  <a:lnTo>
                    <a:pt x="9882" y="2292"/>
                  </a:lnTo>
                  <a:lnTo>
                    <a:pt x="9894" y="2256"/>
                  </a:lnTo>
                  <a:lnTo>
                    <a:pt x="9918" y="2250"/>
                  </a:lnTo>
                  <a:lnTo>
                    <a:pt x="9924" y="2232"/>
                  </a:lnTo>
                  <a:lnTo>
                    <a:pt x="9936" y="2208"/>
                  </a:lnTo>
                  <a:lnTo>
                    <a:pt x="9936" y="2190"/>
                  </a:lnTo>
                  <a:lnTo>
                    <a:pt x="9918" y="2196"/>
                  </a:lnTo>
                  <a:lnTo>
                    <a:pt x="9900" y="2208"/>
                  </a:lnTo>
                  <a:lnTo>
                    <a:pt x="9900" y="2226"/>
                  </a:lnTo>
                  <a:lnTo>
                    <a:pt x="9888" y="2232"/>
                  </a:lnTo>
                  <a:lnTo>
                    <a:pt x="9888" y="2190"/>
                  </a:lnTo>
                  <a:lnTo>
                    <a:pt x="9876" y="2184"/>
                  </a:lnTo>
                  <a:lnTo>
                    <a:pt x="9816" y="2178"/>
                  </a:lnTo>
                  <a:lnTo>
                    <a:pt x="9798" y="2160"/>
                  </a:lnTo>
                  <a:lnTo>
                    <a:pt x="9804" y="2148"/>
                  </a:lnTo>
                  <a:lnTo>
                    <a:pt x="9846" y="2136"/>
                  </a:lnTo>
                  <a:lnTo>
                    <a:pt x="9840" y="2124"/>
                  </a:lnTo>
                  <a:lnTo>
                    <a:pt x="9822" y="2112"/>
                  </a:lnTo>
                  <a:lnTo>
                    <a:pt x="9834" y="2082"/>
                  </a:lnTo>
                  <a:lnTo>
                    <a:pt x="9834" y="2064"/>
                  </a:lnTo>
                  <a:lnTo>
                    <a:pt x="9804" y="2046"/>
                  </a:lnTo>
                  <a:lnTo>
                    <a:pt x="9792" y="2046"/>
                  </a:lnTo>
                  <a:lnTo>
                    <a:pt x="9786" y="2064"/>
                  </a:lnTo>
                  <a:lnTo>
                    <a:pt x="9798" y="2082"/>
                  </a:lnTo>
                  <a:lnTo>
                    <a:pt x="9792" y="2100"/>
                  </a:lnTo>
                  <a:lnTo>
                    <a:pt x="9756" y="2106"/>
                  </a:lnTo>
                  <a:lnTo>
                    <a:pt x="9744" y="2082"/>
                  </a:lnTo>
                  <a:lnTo>
                    <a:pt x="9726" y="2076"/>
                  </a:lnTo>
                  <a:lnTo>
                    <a:pt x="9720" y="2046"/>
                  </a:lnTo>
                  <a:lnTo>
                    <a:pt x="9750" y="2022"/>
                  </a:lnTo>
                  <a:lnTo>
                    <a:pt x="9738" y="2004"/>
                  </a:lnTo>
                  <a:lnTo>
                    <a:pt x="9702" y="2010"/>
                  </a:lnTo>
                  <a:lnTo>
                    <a:pt x="9702" y="1998"/>
                  </a:lnTo>
                  <a:lnTo>
                    <a:pt x="9738" y="1992"/>
                  </a:lnTo>
                  <a:lnTo>
                    <a:pt x="9738" y="1980"/>
                  </a:lnTo>
                  <a:lnTo>
                    <a:pt x="9720" y="1974"/>
                  </a:lnTo>
                  <a:lnTo>
                    <a:pt x="9738" y="1962"/>
                  </a:lnTo>
                  <a:lnTo>
                    <a:pt x="9756" y="1956"/>
                  </a:lnTo>
                  <a:lnTo>
                    <a:pt x="9756" y="1938"/>
                  </a:lnTo>
                  <a:lnTo>
                    <a:pt x="9744" y="1926"/>
                  </a:lnTo>
                  <a:lnTo>
                    <a:pt x="9714" y="1950"/>
                  </a:lnTo>
                  <a:lnTo>
                    <a:pt x="9696" y="1980"/>
                  </a:lnTo>
                  <a:lnTo>
                    <a:pt x="9678" y="1992"/>
                  </a:lnTo>
                  <a:lnTo>
                    <a:pt x="9666" y="1980"/>
                  </a:lnTo>
                  <a:lnTo>
                    <a:pt x="9660" y="1950"/>
                  </a:lnTo>
                  <a:lnTo>
                    <a:pt x="9648" y="1956"/>
                  </a:lnTo>
                  <a:lnTo>
                    <a:pt x="9630" y="1980"/>
                  </a:lnTo>
                  <a:lnTo>
                    <a:pt x="9612" y="1980"/>
                  </a:lnTo>
                  <a:lnTo>
                    <a:pt x="9588" y="1992"/>
                  </a:lnTo>
                  <a:lnTo>
                    <a:pt x="9564" y="1992"/>
                  </a:lnTo>
                  <a:lnTo>
                    <a:pt x="9546" y="1998"/>
                  </a:lnTo>
                  <a:lnTo>
                    <a:pt x="9540" y="2010"/>
                  </a:lnTo>
                  <a:lnTo>
                    <a:pt x="9522" y="2010"/>
                  </a:lnTo>
                  <a:lnTo>
                    <a:pt x="9516" y="1992"/>
                  </a:lnTo>
                  <a:lnTo>
                    <a:pt x="9534" y="1974"/>
                  </a:lnTo>
                  <a:lnTo>
                    <a:pt x="9534" y="1962"/>
                  </a:lnTo>
                  <a:lnTo>
                    <a:pt x="9522" y="1956"/>
                  </a:lnTo>
                  <a:lnTo>
                    <a:pt x="9540" y="1932"/>
                  </a:lnTo>
                  <a:lnTo>
                    <a:pt x="9558" y="1926"/>
                  </a:lnTo>
                  <a:lnTo>
                    <a:pt x="9576" y="1932"/>
                  </a:lnTo>
                  <a:lnTo>
                    <a:pt x="9588" y="1944"/>
                  </a:lnTo>
                  <a:lnTo>
                    <a:pt x="9624" y="1932"/>
                  </a:lnTo>
                  <a:lnTo>
                    <a:pt x="9648" y="1914"/>
                  </a:lnTo>
                  <a:lnTo>
                    <a:pt x="9660" y="1890"/>
                  </a:lnTo>
                  <a:lnTo>
                    <a:pt x="9648" y="1872"/>
                  </a:lnTo>
                  <a:lnTo>
                    <a:pt x="9630" y="1854"/>
                  </a:lnTo>
                  <a:lnTo>
                    <a:pt x="9600" y="1848"/>
                  </a:lnTo>
                  <a:lnTo>
                    <a:pt x="9588" y="1830"/>
                  </a:lnTo>
                  <a:lnTo>
                    <a:pt x="9588" y="1812"/>
                  </a:lnTo>
                  <a:lnTo>
                    <a:pt x="9576" y="1800"/>
                  </a:lnTo>
                  <a:lnTo>
                    <a:pt x="9576" y="1782"/>
                  </a:lnTo>
                  <a:lnTo>
                    <a:pt x="9552" y="1776"/>
                  </a:lnTo>
                  <a:lnTo>
                    <a:pt x="9546" y="1770"/>
                  </a:lnTo>
                  <a:lnTo>
                    <a:pt x="9528" y="1764"/>
                  </a:lnTo>
                  <a:lnTo>
                    <a:pt x="9522" y="1746"/>
                  </a:lnTo>
                  <a:lnTo>
                    <a:pt x="9546" y="1734"/>
                  </a:lnTo>
                  <a:lnTo>
                    <a:pt x="9558" y="1746"/>
                  </a:lnTo>
                  <a:lnTo>
                    <a:pt x="9570" y="1740"/>
                  </a:lnTo>
                  <a:lnTo>
                    <a:pt x="9570" y="1728"/>
                  </a:lnTo>
                  <a:lnTo>
                    <a:pt x="9600" y="1716"/>
                  </a:lnTo>
                  <a:lnTo>
                    <a:pt x="9558" y="1710"/>
                  </a:lnTo>
                  <a:lnTo>
                    <a:pt x="9546" y="1692"/>
                  </a:lnTo>
                  <a:lnTo>
                    <a:pt x="9522" y="1692"/>
                  </a:lnTo>
                  <a:lnTo>
                    <a:pt x="9522" y="1680"/>
                  </a:lnTo>
                  <a:lnTo>
                    <a:pt x="9498" y="1674"/>
                  </a:lnTo>
                  <a:lnTo>
                    <a:pt x="9486" y="1698"/>
                  </a:lnTo>
                  <a:lnTo>
                    <a:pt x="9474" y="1704"/>
                  </a:lnTo>
                  <a:lnTo>
                    <a:pt x="9474" y="1686"/>
                  </a:lnTo>
                  <a:lnTo>
                    <a:pt x="9498" y="1644"/>
                  </a:lnTo>
                  <a:lnTo>
                    <a:pt x="9522" y="1608"/>
                  </a:lnTo>
                  <a:lnTo>
                    <a:pt x="9522" y="1596"/>
                  </a:lnTo>
                  <a:lnTo>
                    <a:pt x="9540" y="1560"/>
                  </a:lnTo>
                  <a:lnTo>
                    <a:pt x="9540" y="1530"/>
                  </a:lnTo>
                  <a:lnTo>
                    <a:pt x="9552" y="1518"/>
                  </a:lnTo>
                  <a:lnTo>
                    <a:pt x="9540" y="1500"/>
                  </a:lnTo>
                  <a:lnTo>
                    <a:pt x="9516" y="1518"/>
                  </a:lnTo>
                  <a:lnTo>
                    <a:pt x="9498" y="1506"/>
                  </a:lnTo>
                  <a:lnTo>
                    <a:pt x="9486" y="1512"/>
                  </a:lnTo>
                  <a:lnTo>
                    <a:pt x="9486" y="1530"/>
                  </a:lnTo>
                  <a:lnTo>
                    <a:pt x="9468" y="1524"/>
                  </a:lnTo>
                  <a:lnTo>
                    <a:pt x="9432" y="1488"/>
                  </a:lnTo>
                  <a:lnTo>
                    <a:pt x="9426" y="1470"/>
                  </a:lnTo>
                  <a:lnTo>
                    <a:pt x="9414" y="1452"/>
                  </a:lnTo>
                  <a:lnTo>
                    <a:pt x="9402" y="1446"/>
                  </a:lnTo>
                  <a:lnTo>
                    <a:pt x="9408" y="1416"/>
                  </a:lnTo>
                  <a:lnTo>
                    <a:pt x="9432" y="1404"/>
                  </a:lnTo>
                  <a:lnTo>
                    <a:pt x="9438" y="1392"/>
                  </a:lnTo>
                  <a:lnTo>
                    <a:pt x="9432" y="1374"/>
                  </a:lnTo>
                  <a:lnTo>
                    <a:pt x="9426" y="1350"/>
                  </a:lnTo>
                  <a:lnTo>
                    <a:pt x="9414" y="1350"/>
                  </a:lnTo>
                  <a:lnTo>
                    <a:pt x="9396" y="1368"/>
                  </a:lnTo>
                  <a:lnTo>
                    <a:pt x="9396" y="1404"/>
                  </a:lnTo>
                  <a:lnTo>
                    <a:pt x="9378" y="1428"/>
                  </a:lnTo>
                  <a:lnTo>
                    <a:pt x="9372" y="1404"/>
                  </a:lnTo>
                  <a:lnTo>
                    <a:pt x="9354" y="1392"/>
                  </a:lnTo>
                  <a:lnTo>
                    <a:pt x="9348" y="1398"/>
                  </a:lnTo>
                  <a:lnTo>
                    <a:pt x="9348" y="1416"/>
                  </a:lnTo>
                  <a:lnTo>
                    <a:pt x="9330" y="1422"/>
                  </a:lnTo>
                  <a:lnTo>
                    <a:pt x="9324" y="1452"/>
                  </a:lnTo>
                  <a:lnTo>
                    <a:pt x="9348" y="1482"/>
                  </a:lnTo>
                  <a:lnTo>
                    <a:pt x="9366" y="1476"/>
                  </a:lnTo>
                  <a:lnTo>
                    <a:pt x="9390" y="1530"/>
                  </a:lnTo>
                  <a:lnTo>
                    <a:pt x="9408" y="1542"/>
                  </a:lnTo>
                  <a:lnTo>
                    <a:pt x="9396" y="1566"/>
                  </a:lnTo>
                  <a:lnTo>
                    <a:pt x="9396" y="1590"/>
                  </a:lnTo>
                  <a:lnTo>
                    <a:pt x="9372" y="1620"/>
                  </a:lnTo>
                  <a:lnTo>
                    <a:pt x="9354" y="1632"/>
                  </a:lnTo>
                  <a:lnTo>
                    <a:pt x="9288" y="1632"/>
                  </a:lnTo>
                  <a:lnTo>
                    <a:pt x="9276" y="1626"/>
                  </a:lnTo>
                  <a:lnTo>
                    <a:pt x="9252" y="1626"/>
                  </a:lnTo>
                  <a:lnTo>
                    <a:pt x="9222" y="1608"/>
                  </a:lnTo>
                  <a:lnTo>
                    <a:pt x="9228" y="1596"/>
                  </a:lnTo>
                  <a:lnTo>
                    <a:pt x="9228" y="1572"/>
                  </a:lnTo>
                  <a:lnTo>
                    <a:pt x="9180" y="1572"/>
                  </a:lnTo>
                  <a:lnTo>
                    <a:pt x="9126" y="1548"/>
                  </a:lnTo>
                  <a:lnTo>
                    <a:pt x="9084" y="1548"/>
                  </a:lnTo>
                  <a:lnTo>
                    <a:pt x="9108" y="1596"/>
                  </a:lnTo>
                  <a:lnTo>
                    <a:pt x="9120" y="1626"/>
                  </a:lnTo>
                  <a:lnTo>
                    <a:pt x="9114" y="1632"/>
                  </a:lnTo>
                  <a:lnTo>
                    <a:pt x="9090" y="1632"/>
                  </a:lnTo>
                  <a:lnTo>
                    <a:pt x="9078" y="1602"/>
                  </a:lnTo>
                  <a:lnTo>
                    <a:pt x="9048" y="1578"/>
                  </a:lnTo>
                  <a:lnTo>
                    <a:pt x="9042" y="1578"/>
                  </a:lnTo>
                  <a:lnTo>
                    <a:pt x="9030" y="1554"/>
                  </a:lnTo>
                  <a:lnTo>
                    <a:pt x="9000" y="1530"/>
                  </a:lnTo>
                  <a:lnTo>
                    <a:pt x="8982" y="1506"/>
                  </a:lnTo>
                  <a:lnTo>
                    <a:pt x="8976" y="1488"/>
                  </a:lnTo>
                  <a:lnTo>
                    <a:pt x="8958" y="1488"/>
                  </a:lnTo>
                  <a:lnTo>
                    <a:pt x="8928" y="1458"/>
                  </a:lnTo>
                  <a:lnTo>
                    <a:pt x="8910" y="1452"/>
                  </a:lnTo>
                  <a:lnTo>
                    <a:pt x="8904" y="1440"/>
                  </a:lnTo>
                  <a:lnTo>
                    <a:pt x="8880" y="1428"/>
                  </a:lnTo>
                  <a:lnTo>
                    <a:pt x="8886" y="1446"/>
                  </a:lnTo>
                  <a:lnTo>
                    <a:pt x="8940" y="1488"/>
                  </a:lnTo>
                  <a:lnTo>
                    <a:pt x="8976" y="1536"/>
                  </a:lnTo>
                  <a:lnTo>
                    <a:pt x="9000" y="1548"/>
                  </a:lnTo>
                  <a:lnTo>
                    <a:pt x="9006" y="1566"/>
                  </a:lnTo>
                  <a:lnTo>
                    <a:pt x="8994" y="1584"/>
                  </a:lnTo>
                  <a:lnTo>
                    <a:pt x="8982" y="1578"/>
                  </a:lnTo>
                  <a:lnTo>
                    <a:pt x="8964" y="1590"/>
                  </a:lnTo>
                  <a:lnTo>
                    <a:pt x="8922" y="1566"/>
                  </a:lnTo>
                  <a:lnTo>
                    <a:pt x="8904" y="1572"/>
                  </a:lnTo>
                  <a:lnTo>
                    <a:pt x="8892" y="1548"/>
                  </a:lnTo>
                  <a:lnTo>
                    <a:pt x="8862" y="1542"/>
                  </a:lnTo>
                  <a:lnTo>
                    <a:pt x="8856" y="1518"/>
                  </a:lnTo>
                  <a:lnTo>
                    <a:pt x="8802" y="1524"/>
                  </a:lnTo>
                  <a:lnTo>
                    <a:pt x="8778" y="1536"/>
                  </a:lnTo>
                  <a:lnTo>
                    <a:pt x="8754" y="1518"/>
                  </a:lnTo>
                  <a:lnTo>
                    <a:pt x="8724" y="1512"/>
                  </a:lnTo>
                  <a:lnTo>
                    <a:pt x="8694" y="1512"/>
                  </a:lnTo>
                  <a:lnTo>
                    <a:pt x="8682" y="1494"/>
                  </a:lnTo>
                  <a:lnTo>
                    <a:pt x="8646" y="1476"/>
                  </a:lnTo>
                  <a:lnTo>
                    <a:pt x="8640" y="1458"/>
                  </a:lnTo>
                  <a:lnTo>
                    <a:pt x="8688" y="1422"/>
                  </a:lnTo>
                  <a:lnTo>
                    <a:pt x="8706" y="1416"/>
                  </a:lnTo>
                  <a:lnTo>
                    <a:pt x="8700" y="1404"/>
                  </a:lnTo>
                  <a:lnTo>
                    <a:pt x="8682" y="1404"/>
                  </a:lnTo>
                  <a:lnTo>
                    <a:pt x="8634" y="1452"/>
                  </a:lnTo>
                  <a:lnTo>
                    <a:pt x="8622" y="1458"/>
                  </a:lnTo>
                  <a:lnTo>
                    <a:pt x="8598" y="1440"/>
                  </a:lnTo>
                  <a:lnTo>
                    <a:pt x="8568" y="1434"/>
                  </a:lnTo>
                  <a:lnTo>
                    <a:pt x="8556" y="1434"/>
                  </a:lnTo>
                  <a:lnTo>
                    <a:pt x="8580" y="1452"/>
                  </a:lnTo>
                  <a:lnTo>
                    <a:pt x="8568" y="1464"/>
                  </a:lnTo>
                  <a:lnTo>
                    <a:pt x="8526" y="1464"/>
                  </a:lnTo>
                  <a:lnTo>
                    <a:pt x="8490" y="1434"/>
                  </a:lnTo>
                  <a:lnTo>
                    <a:pt x="8484" y="1392"/>
                  </a:lnTo>
                  <a:lnTo>
                    <a:pt x="8454" y="1374"/>
                  </a:lnTo>
                  <a:lnTo>
                    <a:pt x="8460" y="1356"/>
                  </a:lnTo>
                  <a:lnTo>
                    <a:pt x="8514" y="1332"/>
                  </a:lnTo>
                  <a:lnTo>
                    <a:pt x="8526" y="1314"/>
                  </a:lnTo>
                  <a:lnTo>
                    <a:pt x="8514" y="1308"/>
                  </a:lnTo>
                  <a:lnTo>
                    <a:pt x="8490" y="1320"/>
                  </a:lnTo>
                  <a:lnTo>
                    <a:pt x="8454" y="1326"/>
                  </a:lnTo>
                  <a:lnTo>
                    <a:pt x="8442" y="1356"/>
                  </a:lnTo>
                  <a:lnTo>
                    <a:pt x="8424" y="1356"/>
                  </a:lnTo>
                  <a:lnTo>
                    <a:pt x="8418" y="1338"/>
                  </a:lnTo>
                  <a:lnTo>
                    <a:pt x="8424" y="1314"/>
                  </a:lnTo>
                  <a:lnTo>
                    <a:pt x="8412" y="1308"/>
                  </a:lnTo>
                  <a:lnTo>
                    <a:pt x="8400" y="1308"/>
                  </a:lnTo>
                  <a:lnTo>
                    <a:pt x="8394" y="1326"/>
                  </a:lnTo>
                  <a:lnTo>
                    <a:pt x="8400" y="1344"/>
                  </a:lnTo>
                  <a:lnTo>
                    <a:pt x="8388" y="1356"/>
                  </a:lnTo>
                  <a:lnTo>
                    <a:pt x="8370" y="1350"/>
                  </a:lnTo>
                  <a:lnTo>
                    <a:pt x="8352" y="1332"/>
                  </a:lnTo>
                  <a:lnTo>
                    <a:pt x="8328" y="1326"/>
                  </a:lnTo>
                  <a:lnTo>
                    <a:pt x="8304" y="1332"/>
                  </a:lnTo>
                  <a:lnTo>
                    <a:pt x="8304" y="1350"/>
                  </a:lnTo>
                  <a:lnTo>
                    <a:pt x="8286" y="1350"/>
                  </a:lnTo>
                  <a:lnTo>
                    <a:pt x="8268" y="1326"/>
                  </a:lnTo>
                  <a:lnTo>
                    <a:pt x="8256" y="1308"/>
                  </a:lnTo>
                  <a:lnTo>
                    <a:pt x="8268" y="1308"/>
                  </a:lnTo>
                  <a:lnTo>
                    <a:pt x="8280" y="1320"/>
                  </a:lnTo>
                  <a:lnTo>
                    <a:pt x="8280" y="1308"/>
                  </a:lnTo>
                  <a:lnTo>
                    <a:pt x="8256" y="1284"/>
                  </a:lnTo>
                  <a:lnTo>
                    <a:pt x="8220" y="1266"/>
                  </a:lnTo>
                  <a:lnTo>
                    <a:pt x="8214" y="1242"/>
                  </a:lnTo>
                  <a:lnTo>
                    <a:pt x="8220" y="1212"/>
                  </a:lnTo>
                  <a:lnTo>
                    <a:pt x="8214" y="1176"/>
                  </a:lnTo>
                  <a:lnTo>
                    <a:pt x="8202" y="1134"/>
                  </a:lnTo>
                  <a:lnTo>
                    <a:pt x="8208" y="1116"/>
                  </a:lnTo>
                  <a:lnTo>
                    <a:pt x="8226" y="1116"/>
                  </a:lnTo>
                  <a:lnTo>
                    <a:pt x="8226" y="1098"/>
                  </a:lnTo>
                  <a:lnTo>
                    <a:pt x="8214" y="1068"/>
                  </a:lnTo>
                  <a:lnTo>
                    <a:pt x="8220" y="1056"/>
                  </a:lnTo>
                  <a:lnTo>
                    <a:pt x="8250" y="1062"/>
                  </a:lnTo>
                  <a:lnTo>
                    <a:pt x="8262" y="1074"/>
                  </a:lnTo>
                  <a:lnTo>
                    <a:pt x="8310" y="1080"/>
                  </a:lnTo>
                  <a:lnTo>
                    <a:pt x="8340" y="1098"/>
                  </a:lnTo>
                  <a:lnTo>
                    <a:pt x="8346" y="1122"/>
                  </a:lnTo>
                  <a:lnTo>
                    <a:pt x="8400" y="1146"/>
                  </a:lnTo>
                  <a:lnTo>
                    <a:pt x="8448" y="1146"/>
                  </a:lnTo>
                  <a:lnTo>
                    <a:pt x="8466" y="1134"/>
                  </a:lnTo>
                  <a:lnTo>
                    <a:pt x="8508" y="1134"/>
                  </a:lnTo>
                  <a:lnTo>
                    <a:pt x="8490" y="1122"/>
                  </a:lnTo>
                  <a:lnTo>
                    <a:pt x="8484" y="1104"/>
                  </a:lnTo>
                  <a:lnTo>
                    <a:pt x="8442" y="1080"/>
                  </a:lnTo>
                  <a:lnTo>
                    <a:pt x="8442" y="1044"/>
                  </a:lnTo>
                  <a:lnTo>
                    <a:pt x="8400" y="1044"/>
                  </a:lnTo>
                  <a:lnTo>
                    <a:pt x="8364" y="1026"/>
                  </a:lnTo>
                  <a:lnTo>
                    <a:pt x="8340" y="1026"/>
                  </a:lnTo>
                  <a:lnTo>
                    <a:pt x="8304" y="1002"/>
                  </a:lnTo>
                  <a:lnTo>
                    <a:pt x="8274" y="1002"/>
                  </a:lnTo>
                  <a:lnTo>
                    <a:pt x="8220" y="978"/>
                  </a:lnTo>
                  <a:lnTo>
                    <a:pt x="8208" y="948"/>
                  </a:lnTo>
                  <a:lnTo>
                    <a:pt x="8220" y="906"/>
                  </a:lnTo>
                  <a:lnTo>
                    <a:pt x="8244" y="894"/>
                  </a:lnTo>
                  <a:lnTo>
                    <a:pt x="8244" y="870"/>
                  </a:lnTo>
                  <a:lnTo>
                    <a:pt x="8250" y="840"/>
                  </a:lnTo>
                  <a:lnTo>
                    <a:pt x="8274" y="840"/>
                  </a:lnTo>
                  <a:lnTo>
                    <a:pt x="8292" y="810"/>
                  </a:lnTo>
                  <a:lnTo>
                    <a:pt x="8292" y="762"/>
                  </a:lnTo>
                  <a:lnTo>
                    <a:pt x="8304" y="744"/>
                  </a:lnTo>
                  <a:lnTo>
                    <a:pt x="8322" y="738"/>
                  </a:lnTo>
                  <a:lnTo>
                    <a:pt x="8334" y="714"/>
                  </a:lnTo>
                  <a:lnTo>
                    <a:pt x="8370" y="696"/>
                  </a:lnTo>
                  <a:lnTo>
                    <a:pt x="8394" y="690"/>
                  </a:lnTo>
                  <a:lnTo>
                    <a:pt x="8406" y="672"/>
                  </a:lnTo>
                  <a:lnTo>
                    <a:pt x="8394" y="672"/>
                  </a:lnTo>
                  <a:lnTo>
                    <a:pt x="8382" y="678"/>
                  </a:lnTo>
                  <a:lnTo>
                    <a:pt x="8376" y="654"/>
                  </a:lnTo>
                  <a:lnTo>
                    <a:pt x="8406" y="612"/>
                  </a:lnTo>
                  <a:lnTo>
                    <a:pt x="8430" y="576"/>
                  </a:lnTo>
                  <a:lnTo>
                    <a:pt x="8466" y="540"/>
                  </a:lnTo>
                  <a:lnTo>
                    <a:pt x="8496" y="540"/>
                  </a:lnTo>
                  <a:lnTo>
                    <a:pt x="8514" y="498"/>
                  </a:lnTo>
                  <a:lnTo>
                    <a:pt x="8526" y="498"/>
                  </a:lnTo>
                  <a:lnTo>
                    <a:pt x="8538" y="522"/>
                  </a:lnTo>
                  <a:lnTo>
                    <a:pt x="8550" y="504"/>
                  </a:lnTo>
                  <a:lnTo>
                    <a:pt x="8544" y="486"/>
                  </a:lnTo>
                  <a:lnTo>
                    <a:pt x="8574" y="432"/>
                  </a:lnTo>
                  <a:lnTo>
                    <a:pt x="8598" y="432"/>
                  </a:lnTo>
                  <a:lnTo>
                    <a:pt x="8598" y="408"/>
                  </a:lnTo>
                  <a:lnTo>
                    <a:pt x="8622" y="378"/>
                  </a:lnTo>
                  <a:lnTo>
                    <a:pt x="8658" y="378"/>
                  </a:lnTo>
                  <a:lnTo>
                    <a:pt x="8676" y="354"/>
                  </a:lnTo>
                  <a:lnTo>
                    <a:pt x="8700" y="354"/>
                  </a:lnTo>
                  <a:lnTo>
                    <a:pt x="8718" y="360"/>
                  </a:lnTo>
                  <a:lnTo>
                    <a:pt x="8706" y="336"/>
                  </a:lnTo>
                  <a:lnTo>
                    <a:pt x="8718" y="312"/>
                  </a:lnTo>
                  <a:lnTo>
                    <a:pt x="8772" y="288"/>
                  </a:lnTo>
                  <a:lnTo>
                    <a:pt x="8820" y="246"/>
                  </a:lnTo>
                  <a:lnTo>
                    <a:pt x="8904" y="222"/>
                  </a:lnTo>
                  <a:lnTo>
                    <a:pt x="8958" y="222"/>
                  </a:lnTo>
                  <a:lnTo>
                    <a:pt x="8982" y="210"/>
                  </a:lnTo>
                  <a:close/>
                  <a:moveTo>
                    <a:pt x="7752" y="174"/>
                  </a:moveTo>
                  <a:lnTo>
                    <a:pt x="7758" y="198"/>
                  </a:lnTo>
                  <a:lnTo>
                    <a:pt x="7770" y="210"/>
                  </a:lnTo>
                  <a:lnTo>
                    <a:pt x="7764" y="228"/>
                  </a:lnTo>
                  <a:lnTo>
                    <a:pt x="7740" y="258"/>
                  </a:lnTo>
                  <a:lnTo>
                    <a:pt x="7728" y="258"/>
                  </a:lnTo>
                  <a:lnTo>
                    <a:pt x="7710" y="246"/>
                  </a:lnTo>
                  <a:lnTo>
                    <a:pt x="7710" y="216"/>
                  </a:lnTo>
                  <a:lnTo>
                    <a:pt x="7722" y="204"/>
                  </a:lnTo>
                  <a:lnTo>
                    <a:pt x="7734" y="180"/>
                  </a:lnTo>
                  <a:lnTo>
                    <a:pt x="7752" y="174"/>
                  </a:lnTo>
                  <a:close/>
                  <a:moveTo>
                    <a:pt x="7746" y="150"/>
                  </a:moveTo>
                  <a:lnTo>
                    <a:pt x="7770" y="150"/>
                  </a:lnTo>
                  <a:lnTo>
                    <a:pt x="7764" y="162"/>
                  </a:lnTo>
                  <a:lnTo>
                    <a:pt x="7746" y="162"/>
                  </a:lnTo>
                  <a:lnTo>
                    <a:pt x="7746" y="150"/>
                  </a:lnTo>
                  <a:close/>
                  <a:moveTo>
                    <a:pt x="3600" y="114"/>
                  </a:moveTo>
                  <a:lnTo>
                    <a:pt x="3600" y="144"/>
                  </a:lnTo>
                  <a:lnTo>
                    <a:pt x="3570" y="156"/>
                  </a:lnTo>
                  <a:lnTo>
                    <a:pt x="3552" y="150"/>
                  </a:lnTo>
                  <a:lnTo>
                    <a:pt x="3564" y="126"/>
                  </a:lnTo>
                  <a:lnTo>
                    <a:pt x="3600" y="114"/>
                  </a:lnTo>
                  <a:close/>
                  <a:moveTo>
                    <a:pt x="2028" y="90"/>
                  </a:moveTo>
                  <a:lnTo>
                    <a:pt x="2058" y="102"/>
                  </a:lnTo>
                  <a:lnTo>
                    <a:pt x="2088" y="138"/>
                  </a:lnTo>
                  <a:lnTo>
                    <a:pt x="2076" y="144"/>
                  </a:lnTo>
                  <a:lnTo>
                    <a:pt x="2052" y="132"/>
                  </a:lnTo>
                  <a:lnTo>
                    <a:pt x="2028" y="138"/>
                  </a:lnTo>
                  <a:lnTo>
                    <a:pt x="2010" y="108"/>
                  </a:lnTo>
                  <a:lnTo>
                    <a:pt x="2028" y="90"/>
                  </a:lnTo>
                  <a:close/>
                  <a:moveTo>
                    <a:pt x="8670" y="36"/>
                  </a:moveTo>
                  <a:lnTo>
                    <a:pt x="8712" y="48"/>
                  </a:lnTo>
                  <a:lnTo>
                    <a:pt x="8718" y="60"/>
                  </a:lnTo>
                  <a:lnTo>
                    <a:pt x="8700" y="72"/>
                  </a:lnTo>
                  <a:lnTo>
                    <a:pt x="8682" y="66"/>
                  </a:lnTo>
                  <a:lnTo>
                    <a:pt x="8664" y="48"/>
                  </a:lnTo>
                  <a:lnTo>
                    <a:pt x="8670" y="36"/>
                  </a:lnTo>
                  <a:close/>
                  <a:moveTo>
                    <a:pt x="1782" y="0"/>
                  </a:moveTo>
                  <a:lnTo>
                    <a:pt x="1794" y="18"/>
                  </a:lnTo>
                  <a:lnTo>
                    <a:pt x="1806" y="18"/>
                  </a:lnTo>
                  <a:lnTo>
                    <a:pt x="1896" y="72"/>
                  </a:lnTo>
                  <a:lnTo>
                    <a:pt x="1920" y="72"/>
                  </a:lnTo>
                  <a:lnTo>
                    <a:pt x="1950" y="96"/>
                  </a:lnTo>
                  <a:lnTo>
                    <a:pt x="1962" y="114"/>
                  </a:lnTo>
                  <a:lnTo>
                    <a:pt x="1974" y="114"/>
                  </a:lnTo>
                  <a:lnTo>
                    <a:pt x="2004" y="138"/>
                  </a:lnTo>
                  <a:lnTo>
                    <a:pt x="2004" y="162"/>
                  </a:lnTo>
                  <a:lnTo>
                    <a:pt x="2040" y="192"/>
                  </a:lnTo>
                  <a:lnTo>
                    <a:pt x="2028" y="210"/>
                  </a:lnTo>
                  <a:lnTo>
                    <a:pt x="2034" y="216"/>
                  </a:lnTo>
                  <a:lnTo>
                    <a:pt x="2022" y="246"/>
                  </a:lnTo>
                  <a:lnTo>
                    <a:pt x="2034" y="276"/>
                  </a:lnTo>
                  <a:lnTo>
                    <a:pt x="2046" y="282"/>
                  </a:lnTo>
                  <a:lnTo>
                    <a:pt x="2058" y="270"/>
                  </a:lnTo>
                  <a:lnTo>
                    <a:pt x="2070" y="276"/>
                  </a:lnTo>
                  <a:lnTo>
                    <a:pt x="2070" y="318"/>
                  </a:lnTo>
                  <a:lnTo>
                    <a:pt x="2082" y="360"/>
                  </a:lnTo>
                  <a:lnTo>
                    <a:pt x="2130" y="408"/>
                  </a:lnTo>
                  <a:lnTo>
                    <a:pt x="2154" y="426"/>
                  </a:lnTo>
                  <a:lnTo>
                    <a:pt x="2166" y="420"/>
                  </a:lnTo>
                  <a:lnTo>
                    <a:pt x="2190" y="432"/>
                  </a:lnTo>
                  <a:lnTo>
                    <a:pt x="2190" y="450"/>
                  </a:lnTo>
                  <a:lnTo>
                    <a:pt x="2214" y="462"/>
                  </a:lnTo>
                  <a:lnTo>
                    <a:pt x="2220" y="462"/>
                  </a:lnTo>
                  <a:lnTo>
                    <a:pt x="2250" y="504"/>
                  </a:lnTo>
                  <a:lnTo>
                    <a:pt x="2256" y="540"/>
                  </a:lnTo>
                  <a:lnTo>
                    <a:pt x="2274" y="546"/>
                  </a:lnTo>
                  <a:lnTo>
                    <a:pt x="2286" y="570"/>
                  </a:lnTo>
                  <a:lnTo>
                    <a:pt x="2310" y="570"/>
                  </a:lnTo>
                  <a:lnTo>
                    <a:pt x="2340" y="612"/>
                  </a:lnTo>
                  <a:lnTo>
                    <a:pt x="2340" y="630"/>
                  </a:lnTo>
                  <a:lnTo>
                    <a:pt x="2358" y="636"/>
                  </a:lnTo>
                  <a:lnTo>
                    <a:pt x="2352" y="654"/>
                  </a:lnTo>
                  <a:lnTo>
                    <a:pt x="2322" y="690"/>
                  </a:lnTo>
                  <a:lnTo>
                    <a:pt x="2304" y="714"/>
                  </a:lnTo>
                  <a:lnTo>
                    <a:pt x="2370" y="666"/>
                  </a:lnTo>
                  <a:lnTo>
                    <a:pt x="2394" y="654"/>
                  </a:lnTo>
                  <a:lnTo>
                    <a:pt x="2406" y="660"/>
                  </a:lnTo>
                  <a:lnTo>
                    <a:pt x="2412" y="618"/>
                  </a:lnTo>
                  <a:lnTo>
                    <a:pt x="2406" y="546"/>
                  </a:lnTo>
                  <a:lnTo>
                    <a:pt x="2412" y="498"/>
                  </a:lnTo>
                  <a:lnTo>
                    <a:pt x="2430" y="474"/>
                  </a:lnTo>
                  <a:lnTo>
                    <a:pt x="2478" y="456"/>
                  </a:lnTo>
                  <a:lnTo>
                    <a:pt x="2520" y="438"/>
                  </a:lnTo>
                  <a:lnTo>
                    <a:pt x="2544" y="420"/>
                  </a:lnTo>
                  <a:lnTo>
                    <a:pt x="2574" y="408"/>
                  </a:lnTo>
                  <a:lnTo>
                    <a:pt x="2586" y="390"/>
                  </a:lnTo>
                  <a:lnTo>
                    <a:pt x="2610" y="390"/>
                  </a:lnTo>
                  <a:lnTo>
                    <a:pt x="2628" y="378"/>
                  </a:lnTo>
                  <a:lnTo>
                    <a:pt x="2664" y="378"/>
                  </a:lnTo>
                  <a:lnTo>
                    <a:pt x="2676" y="384"/>
                  </a:lnTo>
                  <a:lnTo>
                    <a:pt x="2706" y="384"/>
                  </a:lnTo>
                  <a:lnTo>
                    <a:pt x="2718" y="390"/>
                  </a:lnTo>
                  <a:lnTo>
                    <a:pt x="2754" y="354"/>
                  </a:lnTo>
                  <a:lnTo>
                    <a:pt x="2772" y="324"/>
                  </a:lnTo>
                  <a:lnTo>
                    <a:pt x="2790" y="318"/>
                  </a:lnTo>
                  <a:lnTo>
                    <a:pt x="2820" y="324"/>
                  </a:lnTo>
                  <a:lnTo>
                    <a:pt x="2832" y="318"/>
                  </a:lnTo>
                  <a:lnTo>
                    <a:pt x="2832" y="306"/>
                  </a:lnTo>
                  <a:lnTo>
                    <a:pt x="2850" y="306"/>
                  </a:lnTo>
                  <a:lnTo>
                    <a:pt x="2868" y="318"/>
                  </a:lnTo>
                  <a:lnTo>
                    <a:pt x="2952" y="312"/>
                  </a:lnTo>
                  <a:lnTo>
                    <a:pt x="3024" y="294"/>
                  </a:lnTo>
                  <a:lnTo>
                    <a:pt x="3054" y="276"/>
                  </a:lnTo>
                  <a:lnTo>
                    <a:pt x="3066" y="276"/>
                  </a:lnTo>
                  <a:lnTo>
                    <a:pt x="3084" y="294"/>
                  </a:lnTo>
                  <a:lnTo>
                    <a:pt x="3102" y="288"/>
                  </a:lnTo>
                  <a:lnTo>
                    <a:pt x="3114" y="258"/>
                  </a:lnTo>
                  <a:lnTo>
                    <a:pt x="3162" y="240"/>
                  </a:lnTo>
                  <a:lnTo>
                    <a:pt x="3198" y="240"/>
                  </a:lnTo>
                  <a:lnTo>
                    <a:pt x="3204" y="252"/>
                  </a:lnTo>
                  <a:lnTo>
                    <a:pt x="3222" y="252"/>
                  </a:lnTo>
                  <a:lnTo>
                    <a:pt x="3228" y="264"/>
                  </a:lnTo>
                  <a:lnTo>
                    <a:pt x="3252" y="258"/>
                  </a:lnTo>
                  <a:lnTo>
                    <a:pt x="3252" y="240"/>
                  </a:lnTo>
                  <a:lnTo>
                    <a:pt x="3264" y="228"/>
                  </a:lnTo>
                  <a:lnTo>
                    <a:pt x="3288" y="240"/>
                  </a:lnTo>
                  <a:lnTo>
                    <a:pt x="3288" y="264"/>
                  </a:lnTo>
                  <a:lnTo>
                    <a:pt x="3300" y="276"/>
                  </a:lnTo>
                  <a:lnTo>
                    <a:pt x="3288" y="288"/>
                  </a:lnTo>
                  <a:lnTo>
                    <a:pt x="3276" y="288"/>
                  </a:lnTo>
                  <a:lnTo>
                    <a:pt x="3270" y="318"/>
                  </a:lnTo>
                  <a:lnTo>
                    <a:pt x="3198" y="336"/>
                  </a:lnTo>
                  <a:lnTo>
                    <a:pt x="3138" y="348"/>
                  </a:lnTo>
                  <a:lnTo>
                    <a:pt x="3120" y="372"/>
                  </a:lnTo>
                  <a:lnTo>
                    <a:pt x="3084" y="384"/>
                  </a:lnTo>
                  <a:lnTo>
                    <a:pt x="3060" y="378"/>
                  </a:lnTo>
                  <a:lnTo>
                    <a:pt x="3036" y="396"/>
                  </a:lnTo>
                  <a:lnTo>
                    <a:pt x="3018" y="396"/>
                  </a:lnTo>
                  <a:lnTo>
                    <a:pt x="3012" y="378"/>
                  </a:lnTo>
                  <a:lnTo>
                    <a:pt x="2964" y="396"/>
                  </a:lnTo>
                  <a:lnTo>
                    <a:pt x="2916" y="396"/>
                  </a:lnTo>
                  <a:lnTo>
                    <a:pt x="2904" y="402"/>
                  </a:lnTo>
                  <a:lnTo>
                    <a:pt x="2850" y="402"/>
                  </a:lnTo>
                  <a:lnTo>
                    <a:pt x="2820" y="414"/>
                  </a:lnTo>
                  <a:lnTo>
                    <a:pt x="2796" y="444"/>
                  </a:lnTo>
                  <a:lnTo>
                    <a:pt x="2724" y="474"/>
                  </a:lnTo>
                  <a:lnTo>
                    <a:pt x="2718" y="462"/>
                  </a:lnTo>
                  <a:lnTo>
                    <a:pt x="2682" y="486"/>
                  </a:lnTo>
                  <a:lnTo>
                    <a:pt x="2676" y="504"/>
                  </a:lnTo>
                  <a:lnTo>
                    <a:pt x="2658" y="516"/>
                  </a:lnTo>
                  <a:lnTo>
                    <a:pt x="2640" y="498"/>
                  </a:lnTo>
                  <a:lnTo>
                    <a:pt x="2610" y="522"/>
                  </a:lnTo>
                  <a:lnTo>
                    <a:pt x="2592" y="552"/>
                  </a:lnTo>
                  <a:lnTo>
                    <a:pt x="2574" y="552"/>
                  </a:lnTo>
                  <a:lnTo>
                    <a:pt x="2556" y="576"/>
                  </a:lnTo>
                  <a:lnTo>
                    <a:pt x="2580" y="606"/>
                  </a:lnTo>
                  <a:lnTo>
                    <a:pt x="2610" y="618"/>
                  </a:lnTo>
                  <a:lnTo>
                    <a:pt x="2580" y="588"/>
                  </a:lnTo>
                  <a:lnTo>
                    <a:pt x="2586" y="576"/>
                  </a:lnTo>
                  <a:lnTo>
                    <a:pt x="2616" y="582"/>
                  </a:lnTo>
                  <a:lnTo>
                    <a:pt x="2628" y="576"/>
                  </a:lnTo>
                  <a:lnTo>
                    <a:pt x="2658" y="582"/>
                  </a:lnTo>
                  <a:lnTo>
                    <a:pt x="2646" y="558"/>
                  </a:lnTo>
                  <a:lnTo>
                    <a:pt x="2682" y="522"/>
                  </a:lnTo>
                  <a:lnTo>
                    <a:pt x="2736" y="510"/>
                  </a:lnTo>
                  <a:lnTo>
                    <a:pt x="2766" y="510"/>
                  </a:lnTo>
                  <a:lnTo>
                    <a:pt x="2844" y="462"/>
                  </a:lnTo>
                  <a:lnTo>
                    <a:pt x="2850" y="444"/>
                  </a:lnTo>
                  <a:lnTo>
                    <a:pt x="2874" y="438"/>
                  </a:lnTo>
                  <a:lnTo>
                    <a:pt x="2892" y="456"/>
                  </a:lnTo>
                  <a:lnTo>
                    <a:pt x="2916" y="444"/>
                  </a:lnTo>
                  <a:lnTo>
                    <a:pt x="2934" y="438"/>
                  </a:lnTo>
                  <a:lnTo>
                    <a:pt x="2940" y="450"/>
                  </a:lnTo>
                  <a:lnTo>
                    <a:pt x="2988" y="420"/>
                  </a:lnTo>
                  <a:lnTo>
                    <a:pt x="3000" y="438"/>
                  </a:lnTo>
                  <a:lnTo>
                    <a:pt x="2958" y="480"/>
                  </a:lnTo>
                  <a:lnTo>
                    <a:pt x="2964" y="504"/>
                  </a:lnTo>
                  <a:lnTo>
                    <a:pt x="3000" y="456"/>
                  </a:lnTo>
                  <a:lnTo>
                    <a:pt x="3048" y="444"/>
                  </a:lnTo>
                  <a:lnTo>
                    <a:pt x="3138" y="384"/>
                  </a:lnTo>
                  <a:lnTo>
                    <a:pt x="3186" y="384"/>
                  </a:lnTo>
                  <a:lnTo>
                    <a:pt x="3216" y="366"/>
                  </a:lnTo>
                  <a:lnTo>
                    <a:pt x="3276" y="366"/>
                  </a:lnTo>
                  <a:lnTo>
                    <a:pt x="3300" y="348"/>
                  </a:lnTo>
                  <a:lnTo>
                    <a:pt x="3330" y="348"/>
                  </a:lnTo>
                  <a:lnTo>
                    <a:pt x="3318" y="378"/>
                  </a:lnTo>
                  <a:lnTo>
                    <a:pt x="3276" y="390"/>
                  </a:lnTo>
                  <a:lnTo>
                    <a:pt x="3276" y="414"/>
                  </a:lnTo>
                  <a:lnTo>
                    <a:pt x="3300" y="426"/>
                  </a:lnTo>
                  <a:lnTo>
                    <a:pt x="3342" y="390"/>
                  </a:lnTo>
                  <a:lnTo>
                    <a:pt x="3414" y="360"/>
                  </a:lnTo>
                  <a:lnTo>
                    <a:pt x="3426" y="360"/>
                  </a:lnTo>
                  <a:lnTo>
                    <a:pt x="3426" y="342"/>
                  </a:lnTo>
                  <a:lnTo>
                    <a:pt x="3456" y="324"/>
                  </a:lnTo>
                  <a:lnTo>
                    <a:pt x="3480" y="336"/>
                  </a:lnTo>
                  <a:lnTo>
                    <a:pt x="3480" y="312"/>
                  </a:lnTo>
                  <a:lnTo>
                    <a:pt x="3492" y="294"/>
                  </a:lnTo>
                  <a:lnTo>
                    <a:pt x="3510" y="312"/>
                  </a:lnTo>
                  <a:lnTo>
                    <a:pt x="3534" y="318"/>
                  </a:lnTo>
                  <a:lnTo>
                    <a:pt x="3540" y="276"/>
                  </a:lnTo>
                  <a:lnTo>
                    <a:pt x="3528" y="246"/>
                  </a:lnTo>
                  <a:lnTo>
                    <a:pt x="3540" y="228"/>
                  </a:lnTo>
                  <a:lnTo>
                    <a:pt x="3522" y="216"/>
                  </a:lnTo>
                  <a:lnTo>
                    <a:pt x="3552" y="174"/>
                  </a:lnTo>
                  <a:lnTo>
                    <a:pt x="3594" y="162"/>
                  </a:lnTo>
                  <a:lnTo>
                    <a:pt x="3594" y="198"/>
                  </a:lnTo>
                  <a:lnTo>
                    <a:pt x="3606" y="306"/>
                  </a:lnTo>
                  <a:lnTo>
                    <a:pt x="3588" y="336"/>
                  </a:lnTo>
                  <a:lnTo>
                    <a:pt x="3594" y="420"/>
                  </a:lnTo>
                  <a:lnTo>
                    <a:pt x="3564" y="468"/>
                  </a:lnTo>
                  <a:lnTo>
                    <a:pt x="3564" y="594"/>
                  </a:lnTo>
                  <a:lnTo>
                    <a:pt x="3576" y="630"/>
                  </a:lnTo>
                  <a:lnTo>
                    <a:pt x="3606" y="636"/>
                  </a:lnTo>
                  <a:lnTo>
                    <a:pt x="3630" y="678"/>
                  </a:lnTo>
                  <a:lnTo>
                    <a:pt x="3678" y="654"/>
                  </a:lnTo>
                  <a:lnTo>
                    <a:pt x="3660" y="636"/>
                  </a:lnTo>
                  <a:lnTo>
                    <a:pt x="3636" y="636"/>
                  </a:lnTo>
                  <a:lnTo>
                    <a:pt x="3624" y="618"/>
                  </a:lnTo>
                  <a:lnTo>
                    <a:pt x="3654" y="600"/>
                  </a:lnTo>
                  <a:lnTo>
                    <a:pt x="3684" y="612"/>
                  </a:lnTo>
                  <a:lnTo>
                    <a:pt x="3690" y="582"/>
                  </a:lnTo>
                  <a:lnTo>
                    <a:pt x="3672" y="576"/>
                  </a:lnTo>
                  <a:lnTo>
                    <a:pt x="3702" y="552"/>
                  </a:lnTo>
                  <a:lnTo>
                    <a:pt x="3744" y="552"/>
                  </a:lnTo>
                  <a:lnTo>
                    <a:pt x="3750" y="576"/>
                  </a:lnTo>
                  <a:lnTo>
                    <a:pt x="3774" y="552"/>
                  </a:lnTo>
                  <a:lnTo>
                    <a:pt x="3744" y="504"/>
                  </a:lnTo>
                  <a:lnTo>
                    <a:pt x="3768" y="504"/>
                  </a:lnTo>
                  <a:lnTo>
                    <a:pt x="3828" y="474"/>
                  </a:lnTo>
                  <a:lnTo>
                    <a:pt x="3828" y="450"/>
                  </a:lnTo>
                  <a:lnTo>
                    <a:pt x="3864" y="444"/>
                  </a:lnTo>
                  <a:lnTo>
                    <a:pt x="3870" y="474"/>
                  </a:lnTo>
                  <a:lnTo>
                    <a:pt x="3870" y="498"/>
                  </a:lnTo>
                  <a:lnTo>
                    <a:pt x="3840" y="522"/>
                  </a:lnTo>
                  <a:lnTo>
                    <a:pt x="3846" y="534"/>
                  </a:lnTo>
                  <a:lnTo>
                    <a:pt x="3816" y="558"/>
                  </a:lnTo>
                  <a:lnTo>
                    <a:pt x="3810" y="576"/>
                  </a:lnTo>
                  <a:lnTo>
                    <a:pt x="3822" y="588"/>
                  </a:lnTo>
                  <a:lnTo>
                    <a:pt x="3846" y="582"/>
                  </a:lnTo>
                  <a:lnTo>
                    <a:pt x="3852" y="594"/>
                  </a:lnTo>
                  <a:lnTo>
                    <a:pt x="3846" y="606"/>
                  </a:lnTo>
                  <a:lnTo>
                    <a:pt x="3822" y="618"/>
                  </a:lnTo>
                  <a:lnTo>
                    <a:pt x="3798" y="642"/>
                  </a:lnTo>
                  <a:lnTo>
                    <a:pt x="3780" y="636"/>
                  </a:lnTo>
                  <a:lnTo>
                    <a:pt x="3768" y="654"/>
                  </a:lnTo>
                  <a:lnTo>
                    <a:pt x="3744" y="678"/>
                  </a:lnTo>
                  <a:lnTo>
                    <a:pt x="3762" y="696"/>
                  </a:lnTo>
                  <a:lnTo>
                    <a:pt x="3804" y="702"/>
                  </a:lnTo>
                  <a:lnTo>
                    <a:pt x="3828" y="714"/>
                  </a:lnTo>
                  <a:lnTo>
                    <a:pt x="3858" y="714"/>
                  </a:lnTo>
                  <a:lnTo>
                    <a:pt x="3888" y="690"/>
                  </a:lnTo>
                  <a:lnTo>
                    <a:pt x="3918" y="684"/>
                  </a:lnTo>
                  <a:lnTo>
                    <a:pt x="3948" y="636"/>
                  </a:lnTo>
                  <a:lnTo>
                    <a:pt x="3984" y="606"/>
                  </a:lnTo>
                  <a:lnTo>
                    <a:pt x="4020" y="594"/>
                  </a:lnTo>
                  <a:lnTo>
                    <a:pt x="4038" y="612"/>
                  </a:lnTo>
                  <a:lnTo>
                    <a:pt x="4068" y="612"/>
                  </a:lnTo>
                  <a:lnTo>
                    <a:pt x="4092" y="630"/>
                  </a:lnTo>
                  <a:lnTo>
                    <a:pt x="4122" y="636"/>
                  </a:lnTo>
                  <a:lnTo>
                    <a:pt x="4158" y="660"/>
                  </a:lnTo>
                  <a:lnTo>
                    <a:pt x="4182" y="660"/>
                  </a:lnTo>
                  <a:lnTo>
                    <a:pt x="4182" y="684"/>
                  </a:lnTo>
                  <a:lnTo>
                    <a:pt x="4212" y="750"/>
                  </a:lnTo>
                  <a:lnTo>
                    <a:pt x="4212" y="786"/>
                  </a:lnTo>
                  <a:lnTo>
                    <a:pt x="4248" y="834"/>
                  </a:lnTo>
                  <a:lnTo>
                    <a:pt x="4368" y="906"/>
                  </a:lnTo>
                  <a:lnTo>
                    <a:pt x="4380" y="936"/>
                  </a:lnTo>
                  <a:lnTo>
                    <a:pt x="4422" y="954"/>
                  </a:lnTo>
                  <a:lnTo>
                    <a:pt x="4464" y="996"/>
                  </a:lnTo>
                  <a:lnTo>
                    <a:pt x="4482" y="996"/>
                  </a:lnTo>
                  <a:lnTo>
                    <a:pt x="4512" y="1014"/>
                  </a:lnTo>
                  <a:lnTo>
                    <a:pt x="4524" y="1038"/>
                  </a:lnTo>
                  <a:lnTo>
                    <a:pt x="4542" y="1050"/>
                  </a:lnTo>
                  <a:lnTo>
                    <a:pt x="4560" y="1038"/>
                  </a:lnTo>
                  <a:lnTo>
                    <a:pt x="4566" y="1056"/>
                  </a:lnTo>
                  <a:lnTo>
                    <a:pt x="4614" y="1080"/>
                  </a:lnTo>
                  <a:lnTo>
                    <a:pt x="4638" y="1080"/>
                  </a:lnTo>
                  <a:lnTo>
                    <a:pt x="4638" y="1110"/>
                  </a:lnTo>
                  <a:lnTo>
                    <a:pt x="4662" y="1134"/>
                  </a:lnTo>
                  <a:lnTo>
                    <a:pt x="4674" y="1110"/>
                  </a:lnTo>
                  <a:lnTo>
                    <a:pt x="4656" y="1092"/>
                  </a:lnTo>
                  <a:lnTo>
                    <a:pt x="4668" y="1074"/>
                  </a:lnTo>
                  <a:lnTo>
                    <a:pt x="4638" y="1056"/>
                  </a:lnTo>
                  <a:lnTo>
                    <a:pt x="4638" y="1038"/>
                  </a:lnTo>
                  <a:lnTo>
                    <a:pt x="4680" y="1062"/>
                  </a:lnTo>
                  <a:lnTo>
                    <a:pt x="4692" y="1080"/>
                  </a:lnTo>
                  <a:lnTo>
                    <a:pt x="4704" y="1080"/>
                  </a:lnTo>
                  <a:lnTo>
                    <a:pt x="4716" y="1062"/>
                  </a:lnTo>
                  <a:lnTo>
                    <a:pt x="4728" y="1056"/>
                  </a:lnTo>
                  <a:lnTo>
                    <a:pt x="4770" y="1092"/>
                  </a:lnTo>
                  <a:lnTo>
                    <a:pt x="4776" y="1110"/>
                  </a:lnTo>
                  <a:lnTo>
                    <a:pt x="4794" y="1122"/>
                  </a:lnTo>
                  <a:lnTo>
                    <a:pt x="4824" y="1182"/>
                  </a:lnTo>
                  <a:lnTo>
                    <a:pt x="4830" y="1212"/>
                  </a:lnTo>
                  <a:lnTo>
                    <a:pt x="4842" y="1248"/>
                  </a:lnTo>
                  <a:lnTo>
                    <a:pt x="4830" y="1272"/>
                  </a:lnTo>
                  <a:lnTo>
                    <a:pt x="4824" y="1302"/>
                  </a:lnTo>
                  <a:lnTo>
                    <a:pt x="4800" y="1332"/>
                  </a:lnTo>
                  <a:lnTo>
                    <a:pt x="4728" y="1308"/>
                  </a:lnTo>
                  <a:lnTo>
                    <a:pt x="4692" y="1308"/>
                  </a:lnTo>
                  <a:lnTo>
                    <a:pt x="4692" y="1320"/>
                  </a:lnTo>
                  <a:lnTo>
                    <a:pt x="4680" y="1326"/>
                  </a:lnTo>
                  <a:lnTo>
                    <a:pt x="4644" y="1314"/>
                  </a:lnTo>
                  <a:lnTo>
                    <a:pt x="4614" y="1314"/>
                  </a:lnTo>
                  <a:lnTo>
                    <a:pt x="4626" y="1332"/>
                  </a:lnTo>
                  <a:lnTo>
                    <a:pt x="4596" y="1350"/>
                  </a:lnTo>
                  <a:lnTo>
                    <a:pt x="4596" y="1380"/>
                  </a:lnTo>
                  <a:lnTo>
                    <a:pt x="4566" y="1374"/>
                  </a:lnTo>
                  <a:lnTo>
                    <a:pt x="4536" y="1386"/>
                  </a:lnTo>
                  <a:lnTo>
                    <a:pt x="4548" y="1398"/>
                  </a:lnTo>
                  <a:lnTo>
                    <a:pt x="4578" y="1410"/>
                  </a:lnTo>
                  <a:lnTo>
                    <a:pt x="4584" y="1440"/>
                  </a:lnTo>
                  <a:lnTo>
                    <a:pt x="4608" y="1458"/>
                  </a:lnTo>
                  <a:lnTo>
                    <a:pt x="4632" y="1446"/>
                  </a:lnTo>
                  <a:lnTo>
                    <a:pt x="4668" y="1476"/>
                  </a:lnTo>
                  <a:lnTo>
                    <a:pt x="4668" y="1500"/>
                  </a:lnTo>
                  <a:lnTo>
                    <a:pt x="4710" y="1500"/>
                  </a:lnTo>
                  <a:lnTo>
                    <a:pt x="4758" y="1524"/>
                  </a:lnTo>
                  <a:lnTo>
                    <a:pt x="4806" y="1530"/>
                  </a:lnTo>
                  <a:lnTo>
                    <a:pt x="4872" y="1554"/>
                  </a:lnTo>
                  <a:lnTo>
                    <a:pt x="4914" y="1554"/>
                  </a:lnTo>
                  <a:lnTo>
                    <a:pt x="4914" y="1542"/>
                  </a:lnTo>
                  <a:lnTo>
                    <a:pt x="4926" y="1536"/>
                  </a:lnTo>
                  <a:lnTo>
                    <a:pt x="4956" y="1554"/>
                  </a:lnTo>
                  <a:lnTo>
                    <a:pt x="4950" y="1572"/>
                  </a:lnTo>
                  <a:lnTo>
                    <a:pt x="4998" y="1542"/>
                  </a:lnTo>
                  <a:lnTo>
                    <a:pt x="5010" y="1560"/>
                  </a:lnTo>
                  <a:lnTo>
                    <a:pt x="5028" y="1554"/>
                  </a:lnTo>
                  <a:lnTo>
                    <a:pt x="5052" y="1536"/>
                  </a:lnTo>
                  <a:lnTo>
                    <a:pt x="5064" y="1536"/>
                  </a:lnTo>
                  <a:lnTo>
                    <a:pt x="5064" y="1548"/>
                  </a:lnTo>
                  <a:lnTo>
                    <a:pt x="5082" y="1554"/>
                  </a:lnTo>
                  <a:lnTo>
                    <a:pt x="5130" y="1530"/>
                  </a:lnTo>
                  <a:lnTo>
                    <a:pt x="5214" y="1506"/>
                  </a:lnTo>
                  <a:lnTo>
                    <a:pt x="5238" y="1500"/>
                  </a:lnTo>
                  <a:lnTo>
                    <a:pt x="5238" y="1524"/>
                  </a:lnTo>
                  <a:lnTo>
                    <a:pt x="5232" y="1536"/>
                  </a:lnTo>
                  <a:lnTo>
                    <a:pt x="5232" y="1548"/>
                  </a:lnTo>
                  <a:lnTo>
                    <a:pt x="5244" y="1548"/>
                  </a:lnTo>
                  <a:lnTo>
                    <a:pt x="5244" y="1602"/>
                  </a:lnTo>
                  <a:lnTo>
                    <a:pt x="5250" y="1614"/>
                  </a:lnTo>
                  <a:lnTo>
                    <a:pt x="5262" y="1620"/>
                  </a:lnTo>
                  <a:lnTo>
                    <a:pt x="5280" y="1602"/>
                  </a:lnTo>
                  <a:lnTo>
                    <a:pt x="5298" y="1620"/>
                  </a:lnTo>
                  <a:lnTo>
                    <a:pt x="5292" y="1644"/>
                  </a:lnTo>
                  <a:lnTo>
                    <a:pt x="5274" y="1686"/>
                  </a:lnTo>
                  <a:lnTo>
                    <a:pt x="5280" y="1716"/>
                  </a:lnTo>
                  <a:lnTo>
                    <a:pt x="5286" y="1722"/>
                  </a:lnTo>
                  <a:lnTo>
                    <a:pt x="5310" y="1704"/>
                  </a:lnTo>
                  <a:lnTo>
                    <a:pt x="5316" y="1668"/>
                  </a:lnTo>
                  <a:lnTo>
                    <a:pt x="5328" y="1650"/>
                  </a:lnTo>
                  <a:lnTo>
                    <a:pt x="5334" y="1650"/>
                  </a:lnTo>
                  <a:lnTo>
                    <a:pt x="5334" y="1686"/>
                  </a:lnTo>
                  <a:lnTo>
                    <a:pt x="5310" y="1734"/>
                  </a:lnTo>
                  <a:lnTo>
                    <a:pt x="5286" y="1764"/>
                  </a:lnTo>
                  <a:lnTo>
                    <a:pt x="5286" y="1812"/>
                  </a:lnTo>
                  <a:lnTo>
                    <a:pt x="5304" y="1842"/>
                  </a:lnTo>
                  <a:lnTo>
                    <a:pt x="5310" y="1890"/>
                  </a:lnTo>
                  <a:lnTo>
                    <a:pt x="5298" y="1926"/>
                  </a:lnTo>
                  <a:lnTo>
                    <a:pt x="5328" y="1944"/>
                  </a:lnTo>
                  <a:lnTo>
                    <a:pt x="5328" y="1962"/>
                  </a:lnTo>
                  <a:lnTo>
                    <a:pt x="5316" y="1986"/>
                  </a:lnTo>
                  <a:lnTo>
                    <a:pt x="5328" y="1998"/>
                  </a:lnTo>
                  <a:lnTo>
                    <a:pt x="5346" y="2040"/>
                  </a:lnTo>
                  <a:lnTo>
                    <a:pt x="5352" y="2124"/>
                  </a:lnTo>
                  <a:lnTo>
                    <a:pt x="5352" y="2040"/>
                  </a:lnTo>
                  <a:lnTo>
                    <a:pt x="5334" y="1974"/>
                  </a:lnTo>
                  <a:lnTo>
                    <a:pt x="5346" y="1914"/>
                  </a:lnTo>
                  <a:lnTo>
                    <a:pt x="5382" y="1854"/>
                  </a:lnTo>
                  <a:lnTo>
                    <a:pt x="5400" y="1854"/>
                  </a:lnTo>
                  <a:lnTo>
                    <a:pt x="5400" y="1878"/>
                  </a:lnTo>
                  <a:lnTo>
                    <a:pt x="5388" y="1884"/>
                  </a:lnTo>
                  <a:lnTo>
                    <a:pt x="5388" y="1908"/>
                  </a:lnTo>
                  <a:lnTo>
                    <a:pt x="5400" y="1914"/>
                  </a:lnTo>
                  <a:lnTo>
                    <a:pt x="5418" y="1902"/>
                  </a:lnTo>
                  <a:lnTo>
                    <a:pt x="5424" y="1914"/>
                  </a:lnTo>
                  <a:lnTo>
                    <a:pt x="5436" y="1902"/>
                  </a:lnTo>
                  <a:lnTo>
                    <a:pt x="5436" y="1872"/>
                  </a:lnTo>
                  <a:lnTo>
                    <a:pt x="5418" y="1848"/>
                  </a:lnTo>
                  <a:lnTo>
                    <a:pt x="5418" y="1830"/>
                  </a:lnTo>
                  <a:lnTo>
                    <a:pt x="5448" y="1824"/>
                  </a:lnTo>
                  <a:lnTo>
                    <a:pt x="5454" y="1812"/>
                  </a:lnTo>
                  <a:lnTo>
                    <a:pt x="5430" y="1788"/>
                  </a:lnTo>
                  <a:lnTo>
                    <a:pt x="5430" y="1770"/>
                  </a:lnTo>
                  <a:lnTo>
                    <a:pt x="5448" y="1716"/>
                  </a:lnTo>
                  <a:lnTo>
                    <a:pt x="5472" y="1650"/>
                  </a:lnTo>
                  <a:lnTo>
                    <a:pt x="5466" y="1626"/>
                  </a:lnTo>
                  <a:lnTo>
                    <a:pt x="5466" y="1602"/>
                  </a:lnTo>
                  <a:lnTo>
                    <a:pt x="5484" y="1590"/>
                  </a:lnTo>
                  <a:lnTo>
                    <a:pt x="5526" y="1584"/>
                  </a:lnTo>
                  <a:lnTo>
                    <a:pt x="5532" y="1578"/>
                  </a:lnTo>
                  <a:lnTo>
                    <a:pt x="5544" y="1560"/>
                  </a:lnTo>
                  <a:lnTo>
                    <a:pt x="5562" y="1554"/>
                  </a:lnTo>
                  <a:lnTo>
                    <a:pt x="5580" y="1572"/>
                  </a:lnTo>
                  <a:lnTo>
                    <a:pt x="5598" y="1560"/>
                  </a:lnTo>
                  <a:lnTo>
                    <a:pt x="5622" y="1536"/>
                  </a:lnTo>
                  <a:lnTo>
                    <a:pt x="5634" y="1536"/>
                  </a:lnTo>
                  <a:lnTo>
                    <a:pt x="5634" y="1554"/>
                  </a:lnTo>
                  <a:lnTo>
                    <a:pt x="5646" y="1548"/>
                  </a:lnTo>
                  <a:lnTo>
                    <a:pt x="5682" y="1542"/>
                  </a:lnTo>
                  <a:lnTo>
                    <a:pt x="5700" y="1518"/>
                  </a:lnTo>
                  <a:lnTo>
                    <a:pt x="5718" y="1518"/>
                  </a:lnTo>
                  <a:lnTo>
                    <a:pt x="5724" y="1536"/>
                  </a:lnTo>
                  <a:lnTo>
                    <a:pt x="5742" y="1542"/>
                  </a:lnTo>
                  <a:lnTo>
                    <a:pt x="5748" y="1578"/>
                  </a:lnTo>
                  <a:lnTo>
                    <a:pt x="5748" y="1542"/>
                  </a:lnTo>
                  <a:lnTo>
                    <a:pt x="5736" y="1512"/>
                  </a:lnTo>
                  <a:lnTo>
                    <a:pt x="5760" y="1470"/>
                  </a:lnTo>
                  <a:lnTo>
                    <a:pt x="5784" y="1470"/>
                  </a:lnTo>
                  <a:lnTo>
                    <a:pt x="5796" y="1476"/>
                  </a:lnTo>
                  <a:lnTo>
                    <a:pt x="5820" y="1476"/>
                  </a:lnTo>
                  <a:lnTo>
                    <a:pt x="5838" y="1470"/>
                  </a:lnTo>
                  <a:lnTo>
                    <a:pt x="5856" y="1482"/>
                  </a:lnTo>
                  <a:lnTo>
                    <a:pt x="5892" y="1446"/>
                  </a:lnTo>
                  <a:lnTo>
                    <a:pt x="5880" y="1428"/>
                  </a:lnTo>
                  <a:lnTo>
                    <a:pt x="5898" y="1410"/>
                  </a:lnTo>
                  <a:lnTo>
                    <a:pt x="5874" y="1410"/>
                  </a:lnTo>
                  <a:lnTo>
                    <a:pt x="5868" y="1398"/>
                  </a:lnTo>
                  <a:lnTo>
                    <a:pt x="5844" y="1398"/>
                  </a:lnTo>
                  <a:lnTo>
                    <a:pt x="5784" y="1422"/>
                  </a:lnTo>
                  <a:lnTo>
                    <a:pt x="5766" y="1416"/>
                  </a:lnTo>
                  <a:lnTo>
                    <a:pt x="5760" y="1440"/>
                  </a:lnTo>
                  <a:lnTo>
                    <a:pt x="5730" y="1440"/>
                  </a:lnTo>
                  <a:lnTo>
                    <a:pt x="5730" y="1458"/>
                  </a:lnTo>
                  <a:lnTo>
                    <a:pt x="5724" y="1470"/>
                  </a:lnTo>
                  <a:lnTo>
                    <a:pt x="5700" y="1440"/>
                  </a:lnTo>
                  <a:lnTo>
                    <a:pt x="5700" y="1422"/>
                  </a:lnTo>
                  <a:lnTo>
                    <a:pt x="5682" y="1434"/>
                  </a:lnTo>
                  <a:lnTo>
                    <a:pt x="5676" y="1458"/>
                  </a:lnTo>
                  <a:lnTo>
                    <a:pt x="5658" y="1464"/>
                  </a:lnTo>
                  <a:lnTo>
                    <a:pt x="5628" y="1446"/>
                  </a:lnTo>
                  <a:lnTo>
                    <a:pt x="5604" y="1446"/>
                  </a:lnTo>
                  <a:lnTo>
                    <a:pt x="5598" y="1434"/>
                  </a:lnTo>
                  <a:lnTo>
                    <a:pt x="5580" y="1440"/>
                  </a:lnTo>
                  <a:lnTo>
                    <a:pt x="5574" y="1458"/>
                  </a:lnTo>
                  <a:lnTo>
                    <a:pt x="5598" y="1476"/>
                  </a:lnTo>
                  <a:lnTo>
                    <a:pt x="5598" y="1494"/>
                  </a:lnTo>
                  <a:lnTo>
                    <a:pt x="5568" y="1500"/>
                  </a:lnTo>
                  <a:lnTo>
                    <a:pt x="5556" y="1488"/>
                  </a:lnTo>
                  <a:lnTo>
                    <a:pt x="5514" y="1482"/>
                  </a:lnTo>
                  <a:lnTo>
                    <a:pt x="5508" y="1470"/>
                  </a:lnTo>
                  <a:lnTo>
                    <a:pt x="5532" y="1452"/>
                  </a:lnTo>
                  <a:lnTo>
                    <a:pt x="5538" y="1428"/>
                  </a:lnTo>
                  <a:lnTo>
                    <a:pt x="5526" y="1428"/>
                  </a:lnTo>
                  <a:lnTo>
                    <a:pt x="5508" y="1440"/>
                  </a:lnTo>
                  <a:lnTo>
                    <a:pt x="5484" y="1428"/>
                  </a:lnTo>
                  <a:lnTo>
                    <a:pt x="5496" y="1404"/>
                  </a:lnTo>
                  <a:lnTo>
                    <a:pt x="5526" y="1392"/>
                  </a:lnTo>
                  <a:lnTo>
                    <a:pt x="5562" y="1338"/>
                  </a:lnTo>
                  <a:lnTo>
                    <a:pt x="5592" y="1338"/>
                  </a:lnTo>
                  <a:lnTo>
                    <a:pt x="5622" y="1350"/>
                  </a:lnTo>
                  <a:lnTo>
                    <a:pt x="5736" y="1344"/>
                  </a:lnTo>
                  <a:lnTo>
                    <a:pt x="5814" y="1320"/>
                  </a:lnTo>
                  <a:lnTo>
                    <a:pt x="5838" y="1326"/>
                  </a:lnTo>
                  <a:lnTo>
                    <a:pt x="5874" y="1314"/>
                  </a:lnTo>
                  <a:lnTo>
                    <a:pt x="5910" y="1350"/>
                  </a:lnTo>
                  <a:lnTo>
                    <a:pt x="5922" y="1350"/>
                  </a:lnTo>
                  <a:lnTo>
                    <a:pt x="5934" y="1374"/>
                  </a:lnTo>
                  <a:lnTo>
                    <a:pt x="5928" y="1428"/>
                  </a:lnTo>
                  <a:lnTo>
                    <a:pt x="5916" y="1446"/>
                  </a:lnTo>
                  <a:lnTo>
                    <a:pt x="5934" y="1452"/>
                  </a:lnTo>
                  <a:lnTo>
                    <a:pt x="5928" y="1464"/>
                  </a:lnTo>
                  <a:lnTo>
                    <a:pt x="5904" y="1476"/>
                  </a:lnTo>
                  <a:lnTo>
                    <a:pt x="5910" y="1488"/>
                  </a:lnTo>
                  <a:lnTo>
                    <a:pt x="5916" y="1494"/>
                  </a:lnTo>
                  <a:lnTo>
                    <a:pt x="5928" y="1548"/>
                  </a:lnTo>
                  <a:lnTo>
                    <a:pt x="5952" y="1554"/>
                  </a:lnTo>
                  <a:lnTo>
                    <a:pt x="5970" y="1560"/>
                  </a:lnTo>
                  <a:lnTo>
                    <a:pt x="5970" y="1572"/>
                  </a:lnTo>
                  <a:lnTo>
                    <a:pt x="5946" y="1590"/>
                  </a:lnTo>
                  <a:lnTo>
                    <a:pt x="5940" y="1608"/>
                  </a:lnTo>
                  <a:lnTo>
                    <a:pt x="5928" y="1632"/>
                  </a:lnTo>
                  <a:lnTo>
                    <a:pt x="5958" y="1626"/>
                  </a:lnTo>
                  <a:lnTo>
                    <a:pt x="5988" y="1638"/>
                  </a:lnTo>
                  <a:lnTo>
                    <a:pt x="5994" y="1650"/>
                  </a:lnTo>
                  <a:lnTo>
                    <a:pt x="6006" y="1644"/>
                  </a:lnTo>
                  <a:lnTo>
                    <a:pt x="6024" y="1668"/>
                  </a:lnTo>
                  <a:lnTo>
                    <a:pt x="6060" y="1668"/>
                  </a:lnTo>
                  <a:lnTo>
                    <a:pt x="6084" y="1656"/>
                  </a:lnTo>
                  <a:lnTo>
                    <a:pt x="6096" y="1662"/>
                  </a:lnTo>
                  <a:lnTo>
                    <a:pt x="6096" y="1680"/>
                  </a:lnTo>
                  <a:lnTo>
                    <a:pt x="6102" y="1686"/>
                  </a:lnTo>
                  <a:lnTo>
                    <a:pt x="6114" y="1680"/>
                  </a:lnTo>
                  <a:lnTo>
                    <a:pt x="6132" y="1698"/>
                  </a:lnTo>
                  <a:lnTo>
                    <a:pt x="6126" y="1710"/>
                  </a:lnTo>
                  <a:lnTo>
                    <a:pt x="6126" y="1728"/>
                  </a:lnTo>
                  <a:lnTo>
                    <a:pt x="6138" y="1734"/>
                  </a:lnTo>
                  <a:lnTo>
                    <a:pt x="6144" y="1752"/>
                  </a:lnTo>
                  <a:lnTo>
                    <a:pt x="6186" y="1788"/>
                  </a:lnTo>
                  <a:lnTo>
                    <a:pt x="6186" y="1806"/>
                  </a:lnTo>
                  <a:lnTo>
                    <a:pt x="6216" y="1788"/>
                  </a:lnTo>
                  <a:lnTo>
                    <a:pt x="6228" y="1794"/>
                  </a:lnTo>
                  <a:lnTo>
                    <a:pt x="6234" y="1818"/>
                  </a:lnTo>
                  <a:lnTo>
                    <a:pt x="6240" y="1824"/>
                  </a:lnTo>
                  <a:lnTo>
                    <a:pt x="6270" y="1848"/>
                  </a:lnTo>
                  <a:lnTo>
                    <a:pt x="6306" y="1830"/>
                  </a:lnTo>
                  <a:lnTo>
                    <a:pt x="6360" y="1830"/>
                  </a:lnTo>
                  <a:lnTo>
                    <a:pt x="6372" y="1812"/>
                  </a:lnTo>
                  <a:lnTo>
                    <a:pt x="6414" y="1788"/>
                  </a:lnTo>
                  <a:lnTo>
                    <a:pt x="6426" y="1788"/>
                  </a:lnTo>
                  <a:lnTo>
                    <a:pt x="6432" y="1806"/>
                  </a:lnTo>
                  <a:lnTo>
                    <a:pt x="6492" y="1800"/>
                  </a:lnTo>
                  <a:lnTo>
                    <a:pt x="6546" y="1836"/>
                  </a:lnTo>
                  <a:lnTo>
                    <a:pt x="6564" y="1842"/>
                  </a:lnTo>
                  <a:lnTo>
                    <a:pt x="6588" y="1866"/>
                  </a:lnTo>
                  <a:lnTo>
                    <a:pt x="6600" y="1854"/>
                  </a:lnTo>
                  <a:lnTo>
                    <a:pt x="6660" y="1842"/>
                  </a:lnTo>
                  <a:lnTo>
                    <a:pt x="6678" y="1866"/>
                  </a:lnTo>
                  <a:lnTo>
                    <a:pt x="6696" y="1860"/>
                  </a:lnTo>
                  <a:lnTo>
                    <a:pt x="6690" y="1830"/>
                  </a:lnTo>
                  <a:lnTo>
                    <a:pt x="6666" y="1806"/>
                  </a:lnTo>
                  <a:lnTo>
                    <a:pt x="6660" y="1764"/>
                  </a:lnTo>
                  <a:lnTo>
                    <a:pt x="6666" y="1752"/>
                  </a:lnTo>
                  <a:lnTo>
                    <a:pt x="6684" y="1758"/>
                  </a:lnTo>
                  <a:lnTo>
                    <a:pt x="6702" y="1800"/>
                  </a:lnTo>
                  <a:lnTo>
                    <a:pt x="6708" y="1836"/>
                  </a:lnTo>
                  <a:lnTo>
                    <a:pt x="6750" y="1884"/>
                  </a:lnTo>
                  <a:lnTo>
                    <a:pt x="6774" y="1902"/>
                  </a:lnTo>
                  <a:lnTo>
                    <a:pt x="6786" y="1932"/>
                  </a:lnTo>
                  <a:lnTo>
                    <a:pt x="6786" y="1872"/>
                  </a:lnTo>
                  <a:lnTo>
                    <a:pt x="6768" y="1854"/>
                  </a:lnTo>
                  <a:lnTo>
                    <a:pt x="6726" y="1836"/>
                  </a:lnTo>
                  <a:lnTo>
                    <a:pt x="6720" y="1800"/>
                  </a:lnTo>
                  <a:lnTo>
                    <a:pt x="6702" y="1746"/>
                  </a:lnTo>
                  <a:lnTo>
                    <a:pt x="6708" y="1722"/>
                  </a:lnTo>
                  <a:lnTo>
                    <a:pt x="6720" y="1728"/>
                  </a:lnTo>
                  <a:lnTo>
                    <a:pt x="6726" y="1746"/>
                  </a:lnTo>
                  <a:lnTo>
                    <a:pt x="6738" y="1758"/>
                  </a:lnTo>
                  <a:lnTo>
                    <a:pt x="6750" y="1746"/>
                  </a:lnTo>
                  <a:lnTo>
                    <a:pt x="6750" y="1728"/>
                  </a:lnTo>
                  <a:lnTo>
                    <a:pt x="6738" y="1704"/>
                  </a:lnTo>
                  <a:lnTo>
                    <a:pt x="6750" y="1686"/>
                  </a:lnTo>
                  <a:lnTo>
                    <a:pt x="6738" y="1674"/>
                  </a:lnTo>
                  <a:lnTo>
                    <a:pt x="6744" y="1656"/>
                  </a:lnTo>
                  <a:lnTo>
                    <a:pt x="6768" y="1656"/>
                  </a:lnTo>
                  <a:lnTo>
                    <a:pt x="6786" y="1674"/>
                  </a:lnTo>
                  <a:lnTo>
                    <a:pt x="6786" y="1698"/>
                  </a:lnTo>
                  <a:lnTo>
                    <a:pt x="6798" y="1704"/>
                  </a:lnTo>
                  <a:lnTo>
                    <a:pt x="6804" y="1692"/>
                  </a:lnTo>
                  <a:lnTo>
                    <a:pt x="6834" y="1674"/>
                  </a:lnTo>
                  <a:lnTo>
                    <a:pt x="6846" y="1650"/>
                  </a:lnTo>
                  <a:lnTo>
                    <a:pt x="6870" y="1650"/>
                  </a:lnTo>
                  <a:lnTo>
                    <a:pt x="6888" y="1668"/>
                  </a:lnTo>
                  <a:lnTo>
                    <a:pt x="6876" y="1686"/>
                  </a:lnTo>
                  <a:lnTo>
                    <a:pt x="6876" y="1704"/>
                  </a:lnTo>
                  <a:lnTo>
                    <a:pt x="6882" y="1686"/>
                  </a:lnTo>
                  <a:lnTo>
                    <a:pt x="6900" y="1680"/>
                  </a:lnTo>
                  <a:lnTo>
                    <a:pt x="6924" y="1698"/>
                  </a:lnTo>
                  <a:lnTo>
                    <a:pt x="6918" y="1728"/>
                  </a:lnTo>
                  <a:lnTo>
                    <a:pt x="6906" y="1746"/>
                  </a:lnTo>
                  <a:lnTo>
                    <a:pt x="6924" y="1764"/>
                  </a:lnTo>
                  <a:lnTo>
                    <a:pt x="6948" y="1758"/>
                  </a:lnTo>
                  <a:lnTo>
                    <a:pt x="6972" y="1770"/>
                  </a:lnTo>
                  <a:lnTo>
                    <a:pt x="6960" y="1794"/>
                  </a:lnTo>
                  <a:lnTo>
                    <a:pt x="6930" y="1806"/>
                  </a:lnTo>
                  <a:lnTo>
                    <a:pt x="6924" y="1818"/>
                  </a:lnTo>
                  <a:lnTo>
                    <a:pt x="6942" y="1824"/>
                  </a:lnTo>
                  <a:lnTo>
                    <a:pt x="6978" y="1806"/>
                  </a:lnTo>
                  <a:lnTo>
                    <a:pt x="6996" y="1776"/>
                  </a:lnTo>
                  <a:lnTo>
                    <a:pt x="7032" y="1764"/>
                  </a:lnTo>
                  <a:lnTo>
                    <a:pt x="7062" y="1770"/>
                  </a:lnTo>
                  <a:lnTo>
                    <a:pt x="7062" y="1782"/>
                  </a:lnTo>
                  <a:lnTo>
                    <a:pt x="7044" y="1788"/>
                  </a:lnTo>
                  <a:lnTo>
                    <a:pt x="7026" y="1800"/>
                  </a:lnTo>
                  <a:lnTo>
                    <a:pt x="7020" y="1836"/>
                  </a:lnTo>
                  <a:lnTo>
                    <a:pt x="6978" y="1860"/>
                  </a:lnTo>
                  <a:lnTo>
                    <a:pt x="6972" y="1878"/>
                  </a:lnTo>
                  <a:lnTo>
                    <a:pt x="6930" y="1914"/>
                  </a:lnTo>
                  <a:lnTo>
                    <a:pt x="6930" y="1932"/>
                  </a:lnTo>
                  <a:lnTo>
                    <a:pt x="6918" y="1944"/>
                  </a:lnTo>
                  <a:lnTo>
                    <a:pt x="6906" y="1926"/>
                  </a:lnTo>
                  <a:lnTo>
                    <a:pt x="6888" y="1950"/>
                  </a:lnTo>
                  <a:lnTo>
                    <a:pt x="6876" y="1992"/>
                  </a:lnTo>
                  <a:lnTo>
                    <a:pt x="6882" y="2010"/>
                  </a:lnTo>
                  <a:lnTo>
                    <a:pt x="6906" y="1998"/>
                  </a:lnTo>
                  <a:lnTo>
                    <a:pt x="6924" y="1998"/>
                  </a:lnTo>
                  <a:lnTo>
                    <a:pt x="6924" y="2022"/>
                  </a:lnTo>
                  <a:lnTo>
                    <a:pt x="6888" y="2046"/>
                  </a:lnTo>
                  <a:lnTo>
                    <a:pt x="6888" y="2058"/>
                  </a:lnTo>
                  <a:lnTo>
                    <a:pt x="6930" y="2046"/>
                  </a:lnTo>
                  <a:lnTo>
                    <a:pt x="6948" y="2028"/>
                  </a:lnTo>
                  <a:lnTo>
                    <a:pt x="6972" y="2034"/>
                  </a:lnTo>
                  <a:lnTo>
                    <a:pt x="6954" y="2064"/>
                  </a:lnTo>
                  <a:lnTo>
                    <a:pt x="6930" y="2076"/>
                  </a:lnTo>
                  <a:lnTo>
                    <a:pt x="6948" y="2082"/>
                  </a:lnTo>
                  <a:lnTo>
                    <a:pt x="6972" y="2070"/>
                  </a:lnTo>
                  <a:lnTo>
                    <a:pt x="6960" y="2106"/>
                  </a:lnTo>
                  <a:lnTo>
                    <a:pt x="6960" y="2130"/>
                  </a:lnTo>
                  <a:lnTo>
                    <a:pt x="6936" y="2142"/>
                  </a:lnTo>
                  <a:lnTo>
                    <a:pt x="6906" y="2130"/>
                  </a:lnTo>
                  <a:lnTo>
                    <a:pt x="6888" y="2106"/>
                  </a:lnTo>
                  <a:lnTo>
                    <a:pt x="6852" y="2124"/>
                  </a:lnTo>
                  <a:lnTo>
                    <a:pt x="6840" y="2088"/>
                  </a:lnTo>
                  <a:lnTo>
                    <a:pt x="6828" y="2088"/>
                  </a:lnTo>
                  <a:lnTo>
                    <a:pt x="6816" y="2124"/>
                  </a:lnTo>
                  <a:lnTo>
                    <a:pt x="6834" y="2154"/>
                  </a:lnTo>
                  <a:lnTo>
                    <a:pt x="6846" y="2190"/>
                  </a:lnTo>
                  <a:lnTo>
                    <a:pt x="6840" y="2250"/>
                  </a:lnTo>
                  <a:lnTo>
                    <a:pt x="6864" y="2190"/>
                  </a:lnTo>
                  <a:lnTo>
                    <a:pt x="6858" y="2148"/>
                  </a:lnTo>
                  <a:lnTo>
                    <a:pt x="6876" y="2136"/>
                  </a:lnTo>
                  <a:lnTo>
                    <a:pt x="6894" y="2154"/>
                  </a:lnTo>
                  <a:lnTo>
                    <a:pt x="6924" y="2154"/>
                  </a:lnTo>
                  <a:lnTo>
                    <a:pt x="6954" y="2172"/>
                  </a:lnTo>
                  <a:lnTo>
                    <a:pt x="6972" y="2154"/>
                  </a:lnTo>
                  <a:lnTo>
                    <a:pt x="6978" y="2124"/>
                  </a:lnTo>
                  <a:lnTo>
                    <a:pt x="7014" y="2112"/>
                  </a:lnTo>
                  <a:lnTo>
                    <a:pt x="7044" y="2088"/>
                  </a:lnTo>
                  <a:lnTo>
                    <a:pt x="7074" y="2082"/>
                  </a:lnTo>
                  <a:lnTo>
                    <a:pt x="7092" y="2058"/>
                  </a:lnTo>
                  <a:lnTo>
                    <a:pt x="7068" y="2076"/>
                  </a:lnTo>
                  <a:lnTo>
                    <a:pt x="7038" y="2070"/>
                  </a:lnTo>
                  <a:lnTo>
                    <a:pt x="7026" y="2094"/>
                  </a:lnTo>
                  <a:lnTo>
                    <a:pt x="7002" y="2100"/>
                  </a:lnTo>
                  <a:lnTo>
                    <a:pt x="6996" y="2100"/>
                  </a:lnTo>
                  <a:lnTo>
                    <a:pt x="7008" y="2070"/>
                  </a:lnTo>
                  <a:lnTo>
                    <a:pt x="7026" y="2052"/>
                  </a:lnTo>
                  <a:lnTo>
                    <a:pt x="7014" y="2040"/>
                  </a:lnTo>
                  <a:lnTo>
                    <a:pt x="7020" y="2016"/>
                  </a:lnTo>
                  <a:lnTo>
                    <a:pt x="7032" y="1980"/>
                  </a:lnTo>
                  <a:lnTo>
                    <a:pt x="7032" y="1956"/>
                  </a:lnTo>
                  <a:lnTo>
                    <a:pt x="7020" y="1944"/>
                  </a:lnTo>
                  <a:lnTo>
                    <a:pt x="7026" y="1932"/>
                  </a:lnTo>
                  <a:lnTo>
                    <a:pt x="7050" y="1896"/>
                  </a:lnTo>
                  <a:lnTo>
                    <a:pt x="7062" y="1860"/>
                  </a:lnTo>
                  <a:lnTo>
                    <a:pt x="7092" y="1836"/>
                  </a:lnTo>
                  <a:lnTo>
                    <a:pt x="7104" y="1848"/>
                  </a:lnTo>
                  <a:lnTo>
                    <a:pt x="7098" y="1860"/>
                  </a:lnTo>
                  <a:lnTo>
                    <a:pt x="7116" y="1854"/>
                  </a:lnTo>
                  <a:lnTo>
                    <a:pt x="7128" y="1836"/>
                  </a:lnTo>
                  <a:lnTo>
                    <a:pt x="7140" y="1848"/>
                  </a:lnTo>
                  <a:lnTo>
                    <a:pt x="7152" y="1848"/>
                  </a:lnTo>
                  <a:lnTo>
                    <a:pt x="7158" y="1860"/>
                  </a:lnTo>
                  <a:lnTo>
                    <a:pt x="7188" y="1854"/>
                  </a:lnTo>
                  <a:lnTo>
                    <a:pt x="7206" y="1836"/>
                  </a:lnTo>
                  <a:lnTo>
                    <a:pt x="7272" y="1806"/>
                  </a:lnTo>
                  <a:lnTo>
                    <a:pt x="7290" y="1782"/>
                  </a:lnTo>
                  <a:lnTo>
                    <a:pt x="7290" y="1770"/>
                  </a:lnTo>
                  <a:lnTo>
                    <a:pt x="7308" y="1764"/>
                  </a:lnTo>
                  <a:lnTo>
                    <a:pt x="7338" y="1734"/>
                  </a:lnTo>
                  <a:lnTo>
                    <a:pt x="7380" y="1734"/>
                  </a:lnTo>
                  <a:lnTo>
                    <a:pt x="7398" y="1710"/>
                  </a:lnTo>
                  <a:lnTo>
                    <a:pt x="7398" y="1692"/>
                  </a:lnTo>
                  <a:lnTo>
                    <a:pt x="7404" y="1656"/>
                  </a:lnTo>
                  <a:lnTo>
                    <a:pt x="7428" y="1626"/>
                  </a:lnTo>
                  <a:lnTo>
                    <a:pt x="7434" y="1596"/>
                  </a:lnTo>
                  <a:lnTo>
                    <a:pt x="7422" y="1584"/>
                  </a:lnTo>
                  <a:lnTo>
                    <a:pt x="7404" y="1596"/>
                  </a:lnTo>
                  <a:lnTo>
                    <a:pt x="7380" y="1602"/>
                  </a:lnTo>
                  <a:lnTo>
                    <a:pt x="7386" y="1614"/>
                  </a:lnTo>
                  <a:lnTo>
                    <a:pt x="7368" y="1638"/>
                  </a:lnTo>
                  <a:lnTo>
                    <a:pt x="7338" y="1644"/>
                  </a:lnTo>
                  <a:lnTo>
                    <a:pt x="7326" y="1632"/>
                  </a:lnTo>
                  <a:lnTo>
                    <a:pt x="7308" y="1632"/>
                  </a:lnTo>
                  <a:lnTo>
                    <a:pt x="7296" y="1620"/>
                  </a:lnTo>
                  <a:lnTo>
                    <a:pt x="7320" y="1584"/>
                  </a:lnTo>
                  <a:lnTo>
                    <a:pt x="7338" y="1584"/>
                  </a:lnTo>
                  <a:lnTo>
                    <a:pt x="7356" y="1566"/>
                  </a:lnTo>
                  <a:lnTo>
                    <a:pt x="7398" y="1548"/>
                  </a:lnTo>
                  <a:lnTo>
                    <a:pt x="7398" y="1530"/>
                  </a:lnTo>
                  <a:lnTo>
                    <a:pt x="7380" y="1518"/>
                  </a:lnTo>
                  <a:lnTo>
                    <a:pt x="7410" y="1488"/>
                  </a:lnTo>
                  <a:lnTo>
                    <a:pt x="7440" y="1482"/>
                  </a:lnTo>
                  <a:lnTo>
                    <a:pt x="7476" y="1488"/>
                  </a:lnTo>
                  <a:lnTo>
                    <a:pt x="7452" y="1506"/>
                  </a:lnTo>
                  <a:lnTo>
                    <a:pt x="7446" y="1530"/>
                  </a:lnTo>
                  <a:lnTo>
                    <a:pt x="7458" y="1536"/>
                  </a:lnTo>
                  <a:lnTo>
                    <a:pt x="7488" y="1524"/>
                  </a:lnTo>
                  <a:lnTo>
                    <a:pt x="7512" y="1470"/>
                  </a:lnTo>
                  <a:lnTo>
                    <a:pt x="7518" y="1452"/>
                  </a:lnTo>
                  <a:lnTo>
                    <a:pt x="7482" y="1446"/>
                  </a:lnTo>
                  <a:lnTo>
                    <a:pt x="7458" y="1446"/>
                  </a:lnTo>
                  <a:lnTo>
                    <a:pt x="7440" y="1434"/>
                  </a:lnTo>
                  <a:lnTo>
                    <a:pt x="7398" y="1422"/>
                  </a:lnTo>
                  <a:lnTo>
                    <a:pt x="7380" y="1386"/>
                  </a:lnTo>
                  <a:lnTo>
                    <a:pt x="7386" y="1350"/>
                  </a:lnTo>
                  <a:lnTo>
                    <a:pt x="7362" y="1380"/>
                  </a:lnTo>
                  <a:lnTo>
                    <a:pt x="7350" y="1380"/>
                  </a:lnTo>
                  <a:lnTo>
                    <a:pt x="7332" y="1356"/>
                  </a:lnTo>
                  <a:lnTo>
                    <a:pt x="7302" y="1344"/>
                  </a:lnTo>
                  <a:lnTo>
                    <a:pt x="7296" y="1308"/>
                  </a:lnTo>
                  <a:lnTo>
                    <a:pt x="7284" y="1302"/>
                  </a:lnTo>
                  <a:lnTo>
                    <a:pt x="7260" y="1308"/>
                  </a:lnTo>
                  <a:lnTo>
                    <a:pt x="7254" y="1284"/>
                  </a:lnTo>
                  <a:lnTo>
                    <a:pt x="7242" y="1272"/>
                  </a:lnTo>
                  <a:lnTo>
                    <a:pt x="7260" y="1248"/>
                  </a:lnTo>
                  <a:lnTo>
                    <a:pt x="7260" y="1230"/>
                  </a:lnTo>
                  <a:lnTo>
                    <a:pt x="7248" y="1200"/>
                  </a:lnTo>
                  <a:lnTo>
                    <a:pt x="7248" y="1134"/>
                  </a:lnTo>
                  <a:lnTo>
                    <a:pt x="7272" y="1110"/>
                  </a:lnTo>
                  <a:lnTo>
                    <a:pt x="7320" y="1074"/>
                  </a:lnTo>
                  <a:lnTo>
                    <a:pt x="7350" y="1062"/>
                  </a:lnTo>
                  <a:lnTo>
                    <a:pt x="7380" y="1062"/>
                  </a:lnTo>
                  <a:lnTo>
                    <a:pt x="7380" y="1050"/>
                  </a:lnTo>
                  <a:lnTo>
                    <a:pt x="7404" y="1032"/>
                  </a:lnTo>
                  <a:lnTo>
                    <a:pt x="7410" y="1014"/>
                  </a:lnTo>
                  <a:lnTo>
                    <a:pt x="7392" y="1020"/>
                  </a:lnTo>
                  <a:lnTo>
                    <a:pt x="7368" y="1032"/>
                  </a:lnTo>
                  <a:lnTo>
                    <a:pt x="7350" y="1026"/>
                  </a:lnTo>
                  <a:lnTo>
                    <a:pt x="7350" y="1008"/>
                  </a:lnTo>
                  <a:lnTo>
                    <a:pt x="7338" y="978"/>
                  </a:lnTo>
                  <a:lnTo>
                    <a:pt x="7344" y="948"/>
                  </a:lnTo>
                  <a:lnTo>
                    <a:pt x="7380" y="912"/>
                  </a:lnTo>
                  <a:lnTo>
                    <a:pt x="7410" y="864"/>
                  </a:lnTo>
                  <a:lnTo>
                    <a:pt x="7428" y="852"/>
                  </a:lnTo>
                  <a:lnTo>
                    <a:pt x="7446" y="816"/>
                  </a:lnTo>
                  <a:lnTo>
                    <a:pt x="7470" y="816"/>
                  </a:lnTo>
                  <a:lnTo>
                    <a:pt x="7488" y="786"/>
                  </a:lnTo>
                  <a:lnTo>
                    <a:pt x="7524" y="774"/>
                  </a:lnTo>
                  <a:lnTo>
                    <a:pt x="7548" y="786"/>
                  </a:lnTo>
                  <a:lnTo>
                    <a:pt x="7536" y="816"/>
                  </a:lnTo>
                  <a:lnTo>
                    <a:pt x="7554" y="834"/>
                  </a:lnTo>
                  <a:lnTo>
                    <a:pt x="7548" y="852"/>
                  </a:lnTo>
                  <a:lnTo>
                    <a:pt x="7578" y="840"/>
                  </a:lnTo>
                  <a:lnTo>
                    <a:pt x="7584" y="822"/>
                  </a:lnTo>
                  <a:lnTo>
                    <a:pt x="7614" y="774"/>
                  </a:lnTo>
                  <a:lnTo>
                    <a:pt x="7614" y="762"/>
                  </a:lnTo>
                  <a:lnTo>
                    <a:pt x="7566" y="750"/>
                  </a:lnTo>
                  <a:lnTo>
                    <a:pt x="7548" y="720"/>
                  </a:lnTo>
                  <a:lnTo>
                    <a:pt x="7572" y="702"/>
                  </a:lnTo>
                  <a:lnTo>
                    <a:pt x="7614" y="702"/>
                  </a:lnTo>
                  <a:lnTo>
                    <a:pt x="7626" y="684"/>
                  </a:lnTo>
                  <a:lnTo>
                    <a:pt x="7668" y="660"/>
                  </a:lnTo>
                  <a:lnTo>
                    <a:pt x="7668" y="636"/>
                  </a:lnTo>
                  <a:lnTo>
                    <a:pt x="7686" y="624"/>
                  </a:lnTo>
                  <a:lnTo>
                    <a:pt x="7722" y="636"/>
                  </a:lnTo>
                  <a:lnTo>
                    <a:pt x="7770" y="648"/>
                  </a:lnTo>
                  <a:lnTo>
                    <a:pt x="7776" y="672"/>
                  </a:lnTo>
                  <a:lnTo>
                    <a:pt x="7770" y="684"/>
                  </a:lnTo>
                  <a:lnTo>
                    <a:pt x="7788" y="690"/>
                  </a:lnTo>
                  <a:lnTo>
                    <a:pt x="7812" y="714"/>
                  </a:lnTo>
                  <a:lnTo>
                    <a:pt x="7836" y="726"/>
                  </a:lnTo>
                  <a:lnTo>
                    <a:pt x="7824" y="756"/>
                  </a:lnTo>
                  <a:lnTo>
                    <a:pt x="7812" y="762"/>
                  </a:lnTo>
                  <a:lnTo>
                    <a:pt x="7818" y="786"/>
                  </a:lnTo>
                  <a:lnTo>
                    <a:pt x="7812" y="804"/>
                  </a:lnTo>
                  <a:lnTo>
                    <a:pt x="7836" y="828"/>
                  </a:lnTo>
                  <a:lnTo>
                    <a:pt x="7848" y="852"/>
                  </a:lnTo>
                  <a:lnTo>
                    <a:pt x="7842" y="900"/>
                  </a:lnTo>
                  <a:lnTo>
                    <a:pt x="7860" y="912"/>
                  </a:lnTo>
                  <a:lnTo>
                    <a:pt x="7860" y="924"/>
                  </a:lnTo>
                  <a:lnTo>
                    <a:pt x="7836" y="948"/>
                  </a:lnTo>
                  <a:lnTo>
                    <a:pt x="7836" y="972"/>
                  </a:lnTo>
                  <a:lnTo>
                    <a:pt x="7812" y="1002"/>
                  </a:lnTo>
                  <a:lnTo>
                    <a:pt x="7812" y="1038"/>
                  </a:lnTo>
                  <a:lnTo>
                    <a:pt x="7794" y="1050"/>
                  </a:lnTo>
                  <a:lnTo>
                    <a:pt x="7812" y="1074"/>
                  </a:lnTo>
                  <a:lnTo>
                    <a:pt x="7800" y="1098"/>
                  </a:lnTo>
                  <a:lnTo>
                    <a:pt x="7830" y="1134"/>
                  </a:lnTo>
                  <a:lnTo>
                    <a:pt x="7830" y="1158"/>
                  </a:lnTo>
                  <a:lnTo>
                    <a:pt x="7824" y="1164"/>
                  </a:lnTo>
                  <a:lnTo>
                    <a:pt x="7830" y="1188"/>
                  </a:lnTo>
                  <a:lnTo>
                    <a:pt x="7824" y="1212"/>
                  </a:lnTo>
                  <a:lnTo>
                    <a:pt x="7824" y="1236"/>
                  </a:lnTo>
                  <a:lnTo>
                    <a:pt x="7842" y="1236"/>
                  </a:lnTo>
                  <a:lnTo>
                    <a:pt x="7860" y="1266"/>
                  </a:lnTo>
                  <a:lnTo>
                    <a:pt x="7860" y="1284"/>
                  </a:lnTo>
                  <a:lnTo>
                    <a:pt x="7836" y="1302"/>
                  </a:lnTo>
                  <a:lnTo>
                    <a:pt x="7818" y="1296"/>
                  </a:lnTo>
                  <a:lnTo>
                    <a:pt x="7788" y="1302"/>
                  </a:lnTo>
                  <a:lnTo>
                    <a:pt x="7776" y="1272"/>
                  </a:lnTo>
                  <a:lnTo>
                    <a:pt x="7788" y="1242"/>
                  </a:lnTo>
                  <a:lnTo>
                    <a:pt x="7752" y="1260"/>
                  </a:lnTo>
                  <a:lnTo>
                    <a:pt x="7734" y="1290"/>
                  </a:lnTo>
                  <a:lnTo>
                    <a:pt x="7710" y="1296"/>
                  </a:lnTo>
                  <a:lnTo>
                    <a:pt x="7710" y="1308"/>
                  </a:lnTo>
                  <a:lnTo>
                    <a:pt x="7746" y="1302"/>
                  </a:lnTo>
                  <a:lnTo>
                    <a:pt x="7770" y="1320"/>
                  </a:lnTo>
                  <a:lnTo>
                    <a:pt x="7764" y="1332"/>
                  </a:lnTo>
                  <a:lnTo>
                    <a:pt x="7680" y="1386"/>
                  </a:lnTo>
                  <a:lnTo>
                    <a:pt x="7662" y="1386"/>
                  </a:lnTo>
                  <a:lnTo>
                    <a:pt x="7656" y="1404"/>
                  </a:lnTo>
                  <a:lnTo>
                    <a:pt x="7638" y="1410"/>
                  </a:lnTo>
                  <a:lnTo>
                    <a:pt x="7626" y="1440"/>
                  </a:lnTo>
                  <a:lnTo>
                    <a:pt x="7644" y="1452"/>
                  </a:lnTo>
                  <a:lnTo>
                    <a:pt x="7674" y="1446"/>
                  </a:lnTo>
                  <a:lnTo>
                    <a:pt x="7692" y="1452"/>
                  </a:lnTo>
                  <a:lnTo>
                    <a:pt x="7698" y="1476"/>
                  </a:lnTo>
                  <a:lnTo>
                    <a:pt x="7722" y="1500"/>
                  </a:lnTo>
                  <a:lnTo>
                    <a:pt x="7764" y="1494"/>
                  </a:lnTo>
                  <a:lnTo>
                    <a:pt x="7770" y="1470"/>
                  </a:lnTo>
                  <a:lnTo>
                    <a:pt x="7794" y="1464"/>
                  </a:lnTo>
                  <a:lnTo>
                    <a:pt x="7800" y="1476"/>
                  </a:lnTo>
                  <a:lnTo>
                    <a:pt x="7788" y="1488"/>
                  </a:lnTo>
                  <a:lnTo>
                    <a:pt x="7788" y="1494"/>
                  </a:lnTo>
                  <a:lnTo>
                    <a:pt x="7812" y="1506"/>
                  </a:lnTo>
                  <a:lnTo>
                    <a:pt x="7830" y="1524"/>
                  </a:lnTo>
                  <a:lnTo>
                    <a:pt x="7860" y="1506"/>
                  </a:lnTo>
                  <a:lnTo>
                    <a:pt x="7884" y="1512"/>
                  </a:lnTo>
                  <a:lnTo>
                    <a:pt x="7860" y="1536"/>
                  </a:lnTo>
                  <a:lnTo>
                    <a:pt x="7830" y="1536"/>
                  </a:lnTo>
                  <a:lnTo>
                    <a:pt x="7788" y="1578"/>
                  </a:lnTo>
                  <a:lnTo>
                    <a:pt x="7782" y="1542"/>
                  </a:lnTo>
                  <a:lnTo>
                    <a:pt x="7770" y="1542"/>
                  </a:lnTo>
                  <a:lnTo>
                    <a:pt x="7758" y="1536"/>
                  </a:lnTo>
                  <a:lnTo>
                    <a:pt x="7758" y="1554"/>
                  </a:lnTo>
                  <a:lnTo>
                    <a:pt x="7776" y="1578"/>
                  </a:lnTo>
                  <a:lnTo>
                    <a:pt x="7776" y="1596"/>
                  </a:lnTo>
                  <a:lnTo>
                    <a:pt x="7800" y="1638"/>
                  </a:lnTo>
                  <a:lnTo>
                    <a:pt x="7800" y="1704"/>
                  </a:lnTo>
                  <a:lnTo>
                    <a:pt x="7776" y="1716"/>
                  </a:lnTo>
                  <a:lnTo>
                    <a:pt x="7776" y="1746"/>
                  </a:lnTo>
                  <a:lnTo>
                    <a:pt x="7770" y="1770"/>
                  </a:lnTo>
                  <a:lnTo>
                    <a:pt x="7740" y="1806"/>
                  </a:lnTo>
                  <a:lnTo>
                    <a:pt x="7752" y="1824"/>
                  </a:lnTo>
                  <a:lnTo>
                    <a:pt x="7752" y="1848"/>
                  </a:lnTo>
                  <a:lnTo>
                    <a:pt x="7734" y="1860"/>
                  </a:lnTo>
                  <a:lnTo>
                    <a:pt x="7734" y="1878"/>
                  </a:lnTo>
                  <a:lnTo>
                    <a:pt x="7758" y="1878"/>
                  </a:lnTo>
                  <a:lnTo>
                    <a:pt x="7782" y="1854"/>
                  </a:lnTo>
                  <a:lnTo>
                    <a:pt x="7788" y="1830"/>
                  </a:lnTo>
                  <a:lnTo>
                    <a:pt x="7830" y="1812"/>
                  </a:lnTo>
                  <a:lnTo>
                    <a:pt x="7836" y="1800"/>
                  </a:lnTo>
                  <a:lnTo>
                    <a:pt x="7830" y="1794"/>
                  </a:lnTo>
                  <a:lnTo>
                    <a:pt x="7848" y="1776"/>
                  </a:lnTo>
                  <a:lnTo>
                    <a:pt x="7866" y="1788"/>
                  </a:lnTo>
                  <a:lnTo>
                    <a:pt x="7878" y="1776"/>
                  </a:lnTo>
                  <a:lnTo>
                    <a:pt x="7878" y="1728"/>
                  </a:lnTo>
                  <a:lnTo>
                    <a:pt x="7884" y="1698"/>
                  </a:lnTo>
                  <a:lnTo>
                    <a:pt x="7926" y="1668"/>
                  </a:lnTo>
                  <a:lnTo>
                    <a:pt x="7962" y="1620"/>
                  </a:lnTo>
                  <a:lnTo>
                    <a:pt x="7974" y="1596"/>
                  </a:lnTo>
                  <a:lnTo>
                    <a:pt x="7986" y="1590"/>
                  </a:lnTo>
                  <a:lnTo>
                    <a:pt x="7998" y="1602"/>
                  </a:lnTo>
                  <a:lnTo>
                    <a:pt x="8004" y="1632"/>
                  </a:lnTo>
                  <a:lnTo>
                    <a:pt x="8028" y="1674"/>
                  </a:lnTo>
                  <a:lnTo>
                    <a:pt x="8034" y="1710"/>
                  </a:lnTo>
                  <a:lnTo>
                    <a:pt x="8058" y="1746"/>
                  </a:lnTo>
                  <a:lnTo>
                    <a:pt x="8058" y="1776"/>
                  </a:lnTo>
                  <a:lnTo>
                    <a:pt x="8052" y="1800"/>
                  </a:lnTo>
                  <a:lnTo>
                    <a:pt x="8058" y="1854"/>
                  </a:lnTo>
                  <a:lnTo>
                    <a:pt x="8040" y="1884"/>
                  </a:lnTo>
                  <a:lnTo>
                    <a:pt x="8016" y="1890"/>
                  </a:lnTo>
                  <a:lnTo>
                    <a:pt x="8004" y="1878"/>
                  </a:lnTo>
                  <a:lnTo>
                    <a:pt x="7986" y="1890"/>
                  </a:lnTo>
                  <a:lnTo>
                    <a:pt x="7968" y="1914"/>
                  </a:lnTo>
                  <a:lnTo>
                    <a:pt x="7980" y="1944"/>
                  </a:lnTo>
                  <a:lnTo>
                    <a:pt x="7956" y="1968"/>
                  </a:lnTo>
                  <a:lnTo>
                    <a:pt x="7944" y="2004"/>
                  </a:lnTo>
                  <a:lnTo>
                    <a:pt x="7950" y="2022"/>
                  </a:lnTo>
                  <a:lnTo>
                    <a:pt x="7956" y="2070"/>
                  </a:lnTo>
                  <a:lnTo>
                    <a:pt x="7980" y="2166"/>
                  </a:lnTo>
                  <a:lnTo>
                    <a:pt x="8004" y="2202"/>
                  </a:lnTo>
                  <a:lnTo>
                    <a:pt x="7992" y="2232"/>
                  </a:lnTo>
                  <a:lnTo>
                    <a:pt x="8016" y="2250"/>
                  </a:lnTo>
                  <a:lnTo>
                    <a:pt x="8040" y="2250"/>
                  </a:lnTo>
                  <a:lnTo>
                    <a:pt x="8034" y="2220"/>
                  </a:lnTo>
                  <a:lnTo>
                    <a:pt x="8022" y="2208"/>
                  </a:lnTo>
                  <a:lnTo>
                    <a:pt x="8046" y="2190"/>
                  </a:lnTo>
                  <a:lnTo>
                    <a:pt x="8064" y="2184"/>
                  </a:lnTo>
                  <a:lnTo>
                    <a:pt x="8076" y="2220"/>
                  </a:lnTo>
                  <a:lnTo>
                    <a:pt x="8094" y="2214"/>
                  </a:lnTo>
                  <a:lnTo>
                    <a:pt x="8100" y="2184"/>
                  </a:lnTo>
                  <a:lnTo>
                    <a:pt x="8124" y="2166"/>
                  </a:lnTo>
                  <a:lnTo>
                    <a:pt x="8130" y="2118"/>
                  </a:lnTo>
                  <a:lnTo>
                    <a:pt x="8154" y="2112"/>
                  </a:lnTo>
                  <a:lnTo>
                    <a:pt x="8178" y="2076"/>
                  </a:lnTo>
                  <a:lnTo>
                    <a:pt x="8190" y="2070"/>
                  </a:lnTo>
                  <a:lnTo>
                    <a:pt x="8208" y="2046"/>
                  </a:lnTo>
                  <a:lnTo>
                    <a:pt x="8262" y="2010"/>
                  </a:lnTo>
                  <a:lnTo>
                    <a:pt x="8298" y="1956"/>
                  </a:lnTo>
                  <a:lnTo>
                    <a:pt x="8352" y="1848"/>
                  </a:lnTo>
                  <a:lnTo>
                    <a:pt x="8382" y="1830"/>
                  </a:lnTo>
                  <a:lnTo>
                    <a:pt x="8400" y="1860"/>
                  </a:lnTo>
                  <a:lnTo>
                    <a:pt x="8424" y="1842"/>
                  </a:lnTo>
                  <a:lnTo>
                    <a:pt x="8436" y="1854"/>
                  </a:lnTo>
                  <a:lnTo>
                    <a:pt x="8466" y="1848"/>
                  </a:lnTo>
                  <a:lnTo>
                    <a:pt x="8466" y="1836"/>
                  </a:lnTo>
                  <a:lnTo>
                    <a:pt x="8448" y="1830"/>
                  </a:lnTo>
                  <a:lnTo>
                    <a:pt x="8424" y="1812"/>
                  </a:lnTo>
                  <a:lnTo>
                    <a:pt x="8436" y="1794"/>
                  </a:lnTo>
                  <a:lnTo>
                    <a:pt x="8472" y="1788"/>
                  </a:lnTo>
                  <a:lnTo>
                    <a:pt x="8484" y="1800"/>
                  </a:lnTo>
                  <a:lnTo>
                    <a:pt x="8502" y="1794"/>
                  </a:lnTo>
                  <a:lnTo>
                    <a:pt x="8520" y="1794"/>
                  </a:lnTo>
                  <a:lnTo>
                    <a:pt x="8532" y="1788"/>
                  </a:lnTo>
                  <a:lnTo>
                    <a:pt x="8520" y="1758"/>
                  </a:lnTo>
                  <a:lnTo>
                    <a:pt x="8508" y="1758"/>
                  </a:lnTo>
                  <a:lnTo>
                    <a:pt x="8490" y="1734"/>
                  </a:lnTo>
                  <a:lnTo>
                    <a:pt x="8478" y="1734"/>
                  </a:lnTo>
                  <a:lnTo>
                    <a:pt x="8478" y="1692"/>
                  </a:lnTo>
                  <a:lnTo>
                    <a:pt x="8496" y="1674"/>
                  </a:lnTo>
                  <a:lnTo>
                    <a:pt x="8496" y="1650"/>
                  </a:lnTo>
                  <a:lnTo>
                    <a:pt x="8520" y="1650"/>
                  </a:lnTo>
                  <a:lnTo>
                    <a:pt x="8502" y="1626"/>
                  </a:lnTo>
                  <a:lnTo>
                    <a:pt x="8508" y="1608"/>
                  </a:lnTo>
                  <a:lnTo>
                    <a:pt x="8532" y="1584"/>
                  </a:lnTo>
                  <a:lnTo>
                    <a:pt x="8520" y="1578"/>
                  </a:lnTo>
                  <a:lnTo>
                    <a:pt x="8520" y="1566"/>
                  </a:lnTo>
                  <a:lnTo>
                    <a:pt x="8550" y="1566"/>
                  </a:lnTo>
                  <a:lnTo>
                    <a:pt x="8556" y="1542"/>
                  </a:lnTo>
                  <a:lnTo>
                    <a:pt x="8532" y="1530"/>
                  </a:lnTo>
                  <a:lnTo>
                    <a:pt x="8526" y="1518"/>
                  </a:lnTo>
                  <a:lnTo>
                    <a:pt x="8556" y="1524"/>
                  </a:lnTo>
                  <a:lnTo>
                    <a:pt x="8568" y="1542"/>
                  </a:lnTo>
                  <a:lnTo>
                    <a:pt x="8592" y="1542"/>
                  </a:lnTo>
                  <a:lnTo>
                    <a:pt x="8616" y="1530"/>
                  </a:lnTo>
                  <a:lnTo>
                    <a:pt x="8664" y="1536"/>
                  </a:lnTo>
                  <a:lnTo>
                    <a:pt x="8706" y="1560"/>
                  </a:lnTo>
                  <a:lnTo>
                    <a:pt x="8706" y="1578"/>
                  </a:lnTo>
                  <a:lnTo>
                    <a:pt x="8718" y="1596"/>
                  </a:lnTo>
                  <a:lnTo>
                    <a:pt x="8778" y="1620"/>
                  </a:lnTo>
                  <a:lnTo>
                    <a:pt x="8802" y="1602"/>
                  </a:lnTo>
                  <a:lnTo>
                    <a:pt x="8832" y="1620"/>
                  </a:lnTo>
                  <a:lnTo>
                    <a:pt x="8874" y="1638"/>
                  </a:lnTo>
                  <a:lnTo>
                    <a:pt x="8874" y="1650"/>
                  </a:lnTo>
                  <a:lnTo>
                    <a:pt x="8856" y="1662"/>
                  </a:lnTo>
                  <a:lnTo>
                    <a:pt x="8874" y="1680"/>
                  </a:lnTo>
                  <a:lnTo>
                    <a:pt x="8856" y="1686"/>
                  </a:lnTo>
                  <a:lnTo>
                    <a:pt x="8832" y="1668"/>
                  </a:lnTo>
                  <a:lnTo>
                    <a:pt x="8814" y="1668"/>
                  </a:lnTo>
                  <a:lnTo>
                    <a:pt x="8814" y="1686"/>
                  </a:lnTo>
                  <a:lnTo>
                    <a:pt x="8880" y="1722"/>
                  </a:lnTo>
                  <a:lnTo>
                    <a:pt x="8886" y="1752"/>
                  </a:lnTo>
                  <a:lnTo>
                    <a:pt x="8856" y="1758"/>
                  </a:lnTo>
                  <a:lnTo>
                    <a:pt x="8874" y="1764"/>
                  </a:lnTo>
                  <a:lnTo>
                    <a:pt x="8898" y="1758"/>
                  </a:lnTo>
                  <a:lnTo>
                    <a:pt x="8946" y="1770"/>
                  </a:lnTo>
                  <a:lnTo>
                    <a:pt x="8958" y="1782"/>
                  </a:lnTo>
                  <a:lnTo>
                    <a:pt x="8970" y="1788"/>
                  </a:lnTo>
                  <a:lnTo>
                    <a:pt x="8976" y="1800"/>
                  </a:lnTo>
                  <a:lnTo>
                    <a:pt x="8958" y="1830"/>
                  </a:lnTo>
                  <a:lnTo>
                    <a:pt x="8910" y="1860"/>
                  </a:lnTo>
                  <a:lnTo>
                    <a:pt x="8880" y="1866"/>
                  </a:lnTo>
                  <a:lnTo>
                    <a:pt x="8862" y="1878"/>
                  </a:lnTo>
                  <a:lnTo>
                    <a:pt x="8904" y="1878"/>
                  </a:lnTo>
                  <a:lnTo>
                    <a:pt x="8916" y="1884"/>
                  </a:lnTo>
                  <a:lnTo>
                    <a:pt x="8922" y="1908"/>
                  </a:lnTo>
                  <a:lnTo>
                    <a:pt x="8934" y="1908"/>
                  </a:lnTo>
                  <a:lnTo>
                    <a:pt x="8940" y="1914"/>
                  </a:lnTo>
                  <a:lnTo>
                    <a:pt x="8922" y="1944"/>
                  </a:lnTo>
                  <a:lnTo>
                    <a:pt x="8934" y="1950"/>
                  </a:lnTo>
                  <a:lnTo>
                    <a:pt x="8898" y="1974"/>
                  </a:lnTo>
                  <a:lnTo>
                    <a:pt x="8856" y="1986"/>
                  </a:lnTo>
                  <a:lnTo>
                    <a:pt x="8832" y="1980"/>
                  </a:lnTo>
                  <a:lnTo>
                    <a:pt x="8820" y="1998"/>
                  </a:lnTo>
                  <a:lnTo>
                    <a:pt x="8796" y="1992"/>
                  </a:lnTo>
                  <a:lnTo>
                    <a:pt x="8772" y="1968"/>
                  </a:lnTo>
                  <a:lnTo>
                    <a:pt x="8742" y="1968"/>
                  </a:lnTo>
                  <a:lnTo>
                    <a:pt x="8736" y="1950"/>
                  </a:lnTo>
                  <a:lnTo>
                    <a:pt x="8718" y="1956"/>
                  </a:lnTo>
                  <a:lnTo>
                    <a:pt x="8712" y="1974"/>
                  </a:lnTo>
                  <a:lnTo>
                    <a:pt x="8700" y="1986"/>
                  </a:lnTo>
                  <a:lnTo>
                    <a:pt x="8724" y="1986"/>
                  </a:lnTo>
                  <a:lnTo>
                    <a:pt x="8748" y="2004"/>
                  </a:lnTo>
                  <a:lnTo>
                    <a:pt x="8736" y="2022"/>
                  </a:lnTo>
                  <a:lnTo>
                    <a:pt x="8718" y="2040"/>
                  </a:lnTo>
                  <a:lnTo>
                    <a:pt x="8742" y="2040"/>
                  </a:lnTo>
                  <a:lnTo>
                    <a:pt x="8724" y="2064"/>
                  </a:lnTo>
                  <a:lnTo>
                    <a:pt x="8730" y="2082"/>
                  </a:lnTo>
                  <a:lnTo>
                    <a:pt x="8736" y="2082"/>
                  </a:lnTo>
                  <a:lnTo>
                    <a:pt x="8760" y="2064"/>
                  </a:lnTo>
                  <a:lnTo>
                    <a:pt x="8766" y="2070"/>
                  </a:lnTo>
                  <a:lnTo>
                    <a:pt x="8760" y="2088"/>
                  </a:lnTo>
                  <a:lnTo>
                    <a:pt x="8724" y="2100"/>
                  </a:lnTo>
                  <a:lnTo>
                    <a:pt x="8712" y="2124"/>
                  </a:lnTo>
                  <a:lnTo>
                    <a:pt x="8718" y="2154"/>
                  </a:lnTo>
                  <a:lnTo>
                    <a:pt x="8754" y="2178"/>
                  </a:lnTo>
                  <a:lnTo>
                    <a:pt x="8748" y="2196"/>
                  </a:lnTo>
                  <a:lnTo>
                    <a:pt x="8778" y="2256"/>
                  </a:lnTo>
                  <a:lnTo>
                    <a:pt x="8772" y="2292"/>
                  </a:lnTo>
                  <a:lnTo>
                    <a:pt x="8766" y="2298"/>
                  </a:lnTo>
                  <a:lnTo>
                    <a:pt x="8760" y="2322"/>
                  </a:lnTo>
                  <a:lnTo>
                    <a:pt x="8718" y="2352"/>
                  </a:lnTo>
                  <a:lnTo>
                    <a:pt x="8724" y="2376"/>
                  </a:lnTo>
                  <a:lnTo>
                    <a:pt x="8712" y="2394"/>
                  </a:lnTo>
                  <a:lnTo>
                    <a:pt x="8682" y="2382"/>
                  </a:lnTo>
                  <a:lnTo>
                    <a:pt x="8634" y="2388"/>
                  </a:lnTo>
                  <a:lnTo>
                    <a:pt x="8616" y="2400"/>
                  </a:lnTo>
                  <a:lnTo>
                    <a:pt x="8610" y="2430"/>
                  </a:lnTo>
                  <a:lnTo>
                    <a:pt x="8580" y="2448"/>
                  </a:lnTo>
                  <a:lnTo>
                    <a:pt x="8562" y="2466"/>
                  </a:lnTo>
                  <a:lnTo>
                    <a:pt x="8538" y="2466"/>
                  </a:lnTo>
                  <a:lnTo>
                    <a:pt x="8496" y="2508"/>
                  </a:lnTo>
                  <a:lnTo>
                    <a:pt x="8478" y="2502"/>
                  </a:lnTo>
                  <a:lnTo>
                    <a:pt x="8454" y="2502"/>
                  </a:lnTo>
                  <a:lnTo>
                    <a:pt x="8442" y="2532"/>
                  </a:lnTo>
                  <a:lnTo>
                    <a:pt x="8364" y="2550"/>
                  </a:lnTo>
                  <a:lnTo>
                    <a:pt x="8352" y="2538"/>
                  </a:lnTo>
                  <a:lnTo>
                    <a:pt x="8364" y="2520"/>
                  </a:lnTo>
                  <a:lnTo>
                    <a:pt x="8352" y="2490"/>
                  </a:lnTo>
                  <a:lnTo>
                    <a:pt x="8334" y="2466"/>
                  </a:lnTo>
                  <a:lnTo>
                    <a:pt x="8334" y="2454"/>
                  </a:lnTo>
                  <a:lnTo>
                    <a:pt x="8346" y="2448"/>
                  </a:lnTo>
                  <a:lnTo>
                    <a:pt x="8352" y="2424"/>
                  </a:lnTo>
                  <a:lnTo>
                    <a:pt x="8376" y="2388"/>
                  </a:lnTo>
                  <a:lnTo>
                    <a:pt x="8340" y="2412"/>
                  </a:lnTo>
                  <a:lnTo>
                    <a:pt x="8334" y="2418"/>
                  </a:lnTo>
                  <a:lnTo>
                    <a:pt x="8328" y="2358"/>
                  </a:lnTo>
                  <a:lnTo>
                    <a:pt x="8316" y="2352"/>
                  </a:lnTo>
                  <a:lnTo>
                    <a:pt x="8298" y="2328"/>
                  </a:lnTo>
                  <a:lnTo>
                    <a:pt x="8268" y="2340"/>
                  </a:lnTo>
                  <a:lnTo>
                    <a:pt x="8256" y="2334"/>
                  </a:lnTo>
                  <a:lnTo>
                    <a:pt x="8232" y="2334"/>
                  </a:lnTo>
                  <a:lnTo>
                    <a:pt x="8202" y="2376"/>
                  </a:lnTo>
                  <a:lnTo>
                    <a:pt x="8220" y="2376"/>
                  </a:lnTo>
                  <a:lnTo>
                    <a:pt x="8256" y="2352"/>
                  </a:lnTo>
                  <a:lnTo>
                    <a:pt x="8274" y="2358"/>
                  </a:lnTo>
                  <a:lnTo>
                    <a:pt x="8268" y="2382"/>
                  </a:lnTo>
                  <a:lnTo>
                    <a:pt x="8298" y="2394"/>
                  </a:lnTo>
                  <a:lnTo>
                    <a:pt x="8316" y="2436"/>
                  </a:lnTo>
                  <a:lnTo>
                    <a:pt x="8310" y="2478"/>
                  </a:lnTo>
                  <a:lnTo>
                    <a:pt x="8322" y="2484"/>
                  </a:lnTo>
                  <a:lnTo>
                    <a:pt x="8328" y="2520"/>
                  </a:lnTo>
                  <a:lnTo>
                    <a:pt x="8316" y="2538"/>
                  </a:lnTo>
                  <a:lnTo>
                    <a:pt x="8328" y="2550"/>
                  </a:lnTo>
                  <a:lnTo>
                    <a:pt x="8322" y="2574"/>
                  </a:lnTo>
                  <a:lnTo>
                    <a:pt x="8310" y="2574"/>
                  </a:lnTo>
                  <a:lnTo>
                    <a:pt x="8262" y="2532"/>
                  </a:lnTo>
                  <a:lnTo>
                    <a:pt x="8256" y="2514"/>
                  </a:lnTo>
                  <a:lnTo>
                    <a:pt x="8232" y="2502"/>
                  </a:lnTo>
                  <a:lnTo>
                    <a:pt x="8226" y="2484"/>
                  </a:lnTo>
                  <a:lnTo>
                    <a:pt x="8208" y="2508"/>
                  </a:lnTo>
                  <a:lnTo>
                    <a:pt x="8238" y="2532"/>
                  </a:lnTo>
                  <a:lnTo>
                    <a:pt x="8232" y="2550"/>
                  </a:lnTo>
                  <a:lnTo>
                    <a:pt x="8196" y="2532"/>
                  </a:lnTo>
                  <a:lnTo>
                    <a:pt x="8172" y="2532"/>
                  </a:lnTo>
                  <a:lnTo>
                    <a:pt x="8166" y="2514"/>
                  </a:lnTo>
                  <a:lnTo>
                    <a:pt x="8148" y="2526"/>
                  </a:lnTo>
                  <a:lnTo>
                    <a:pt x="8148" y="2508"/>
                  </a:lnTo>
                  <a:lnTo>
                    <a:pt x="8160" y="2466"/>
                  </a:lnTo>
                  <a:lnTo>
                    <a:pt x="8166" y="2460"/>
                  </a:lnTo>
                  <a:lnTo>
                    <a:pt x="8148" y="2454"/>
                  </a:lnTo>
                  <a:lnTo>
                    <a:pt x="8148" y="2442"/>
                  </a:lnTo>
                  <a:lnTo>
                    <a:pt x="8106" y="2454"/>
                  </a:lnTo>
                  <a:lnTo>
                    <a:pt x="8070" y="2454"/>
                  </a:lnTo>
                  <a:lnTo>
                    <a:pt x="8046" y="2436"/>
                  </a:lnTo>
                  <a:lnTo>
                    <a:pt x="8016" y="2442"/>
                  </a:lnTo>
                  <a:lnTo>
                    <a:pt x="7986" y="2424"/>
                  </a:lnTo>
                  <a:lnTo>
                    <a:pt x="7980" y="2442"/>
                  </a:lnTo>
                  <a:lnTo>
                    <a:pt x="7986" y="2460"/>
                  </a:lnTo>
                  <a:lnTo>
                    <a:pt x="7974" y="2472"/>
                  </a:lnTo>
                  <a:lnTo>
                    <a:pt x="7974" y="2496"/>
                  </a:lnTo>
                  <a:lnTo>
                    <a:pt x="7992" y="2514"/>
                  </a:lnTo>
                  <a:lnTo>
                    <a:pt x="8028" y="2520"/>
                  </a:lnTo>
                  <a:lnTo>
                    <a:pt x="8046" y="2550"/>
                  </a:lnTo>
                  <a:lnTo>
                    <a:pt x="8022" y="2586"/>
                  </a:lnTo>
                  <a:lnTo>
                    <a:pt x="8004" y="2592"/>
                  </a:lnTo>
                  <a:lnTo>
                    <a:pt x="7932" y="2640"/>
                  </a:lnTo>
                  <a:lnTo>
                    <a:pt x="7860" y="2712"/>
                  </a:lnTo>
                  <a:lnTo>
                    <a:pt x="7842" y="2706"/>
                  </a:lnTo>
                  <a:lnTo>
                    <a:pt x="7818" y="2718"/>
                  </a:lnTo>
                  <a:lnTo>
                    <a:pt x="7806" y="2754"/>
                  </a:lnTo>
                  <a:lnTo>
                    <a:pt x="7776" y="2766"/>
                  </a:lnTo>
                  <a:lnTo>
                    <a:pt x="7680" y="2742"/>
                  </a:lnTo>
                  <a:lnTo>
                    <a:pt x="7662" y="2718"/>
                  </a:lnTo>
                  <a:lnTo>
                    <a:pt x="7644" y="2688"/>
                  </a:lnTo>
                  <a:lnTo>
                    <a:pt x="7596" y="2670"/>
                  </a:lnTo>
                  <a:lnTo>
                    <a:pt x="7602" y="2658"/>
                  </a:lnTo>
                  <a:lnTo>
                    <a:pt x="7626" y="2646"/>
                  </a:lnTo>
                  <a:lnTo>
                    <a:pt x="7614" y="2628"/>
                  </a:lnTo>
                  <a:lnTo>
                    <a:pt x="7584" y="2622"/>
                  </a:lnTo>
                  <a:lnTo>
                    <a:pt x="7554" y="2568"/>
                  </a:lnTo>
                  <a:lnTo>
                    <a:pt x="7512" y="2544"/>
                  </a:lnTo>
                  <a:lnTo>
                    <a:pt x="7452" y="2544"/>
                  </a:lnTo>
                  <a:lnTo>
                    <a:pt x="7410" y="2520"/>
                  </a:lnTo>
                  <a:lnTo>
                    <a:pt x="7338" y="2514"/>
                  </a:lnTo>
                  <a:lnTo>
                    <a:pt x="7308" y="2508"/>
                  </a:lnTo>
                  <a:lnTo>
                    <a:pt x="7308" y="2526"/>
                  </a:lnTo>
                  <a:lnTo>
                    <a:pt x="7326" y="2544"/>
                  </a:lnTo>
                  <a:lnTo>
                    <a:pt x="7338" y="2532"/>
                  </a:lnTo>
                  <a:lnTo>
                    <a:pt x="7356" y="2526"/>
                  </a:lnTo>
                  <a:lnTo>
                    <a:pt x="7422" y="2550"/>
                  </a:lnTo>
                  <a:lnTo>
                    <a:pt x="7488" y="2550"/>
                  </a:lnTo>
                  <a:lnTo>
                    <a:pt x="7506" y="2562"/>
                  </a:lnTo>
                  <a:lnTo>
                    <a:pt x="7500" y="2574"/>
                  </a:lnTo>
                  <a:lnTo>
                    <a:pt x="7488" y="2574"/>
                  </a:lnTo>
                  <a:lnTo>
                    <a:pt x="7482" y="2586"/>
                  </a:lnTo>
                  <a:lnTo>
                    <a:pt x="7488" y="2592"/>
                  </a:lnTo>
                  <a:lnTo>
                    <a:pt x="7494" y="2640"/>
                  </a:lnTo>
                  <a:lnTo>
                    <a:pt x="7506" y="2640"/>
                  </a:lnTo>
                  <a:lnTo>
                    <a:pt x="7536" y="2700"/>
                  </a:lnTo>
                  <a:lnTo>
                    <a:pt x="7560" y="2742"/>
                  </a:lnTo>
                  <a:lnTo>
                    <a:pt x="7614" y="2760"/>
                  </a:lnTo>
                  <a:lnTo>
                    <a:pt x="7674" y="2766"/>
                  </a:lnTo>
                  <a:lnTo>
                    <a:pt x="7788" y="2796"/>
                  </a:lnTo>
                  <a:lnTo>
                    <a:pt x="7788" y="2826"/>
                  </a:lnTo>
                  <a:lnTo>
                    <a:pt x="7776" y="2838"/>
                  </a:lnTo>
                  <a:lnTo>
                    <a:pt x="7740" y="2862"/>
                  </a:lnTo>
                  <a:lnTo>
                    <a:pt x="7716" y="2874"/>
                  </a:lnTo>
                  <a:lnTo>
                    <a:pt x="7668" y="2928"/>
                  </a:lnTo>
                  <a:lnTo>
                    <a:pt x="7662" y="2916"/>
                  </a:lnTo>
                  <a:lnTo>
                    <a:pt x="7650" y="2922"/>
                  </a:lnTo>
                  <a:lnTo>
                    <a:pt x="7644" y="2940"/>
                  </a:lnTo>
                  <a:lnTo>
                    <a:pt x="7548" y="3030"/>
                  </a:lnTo>
                  <a:lnTo>
                    <a:pt x="7506" y="3048"/>
                  </a:lnTo>
                  <a:lnTo>
                    <a:pt x="7482" y="3090"/>
                  </a:lnTo>
                  <a:lnTo>
                    <a:pt x="7452" y="3096"/>
                  </a:lnTo>
                  <a:lnTo>
                    <a:pt x="7440" y="3084"/>
                  </a:lnTo>
                  <a:lnTo>
                    <a:pt x="7422" y="3084"/>
                  </a:lnTo>
                  <a:lnTo>
                    <a:pt x="7416" y="3102"/>
                  </a:lnTo>
                  <a:lnTo>
                    <a:pt x="7380" y="3060"/>
                  </a:lnTo>
                  <a:lnTo>
                    <a:pt x="7356" y="3054"/>
                  </a:lnTo>
                  <a:lnTo>
                    <a:pt x="7338" y="3072"/>
                  </a:lnTo>
                  <a:lnTo>
                    <a:pt x="7332" y="3054"/>
                  </a:lnTo>
                  <a:lnTo>
                    <a:pt x="7320" y="3048"/>
                  </a:lnTo>
                  <a:lnTo>
                    <a:pt x="7338" y="3024"/>
                  </a:lnTo>
                  <a:lnTo>
                    <a:pt x="7326" y="3000"/>
                  </a:lnTo>
                  <a:lnTo>
                    <a:pt x="7296" y="3018"/>
                  </a:lnTo>
                  <a:lnTo>
                    <a:pt x="7272" y="3072"/>
                  </a:lnTo>
                  <a:lnTo>
                    <a:pt x="7266" y="3048"/>
                  </a:lnTo>
                  <a:lnTo>
                    <a:pt x="7248" y="3000"/>
                  </a:lnTo>
                  <a:lnTo>
                    <a:pt x="7236" y="3042"/>
                  </a:lnTo>
                  <a:lnTo>
                    <a:pt x="7254" y="3060"/>
                  </a:lnTo>
                  <a:lnTo>
                    <a:pt x="7248" y="3108"/>
                  </a:lnTo>
                  <a:lnTo>
                    <a:pt x="7212" y="3156"/>
                  </a:lnTo>
                  <a:lnTo>
                    <a:pt x="7194" y="3150"/>
                  </a:lnTo>
                  <a:lnTo>
                    <a:pt x="7188" y="3132"/>
                  </a:lnTo>
                  <a:lnTo>
                    <a:pt x="7164" y="3102"/>
                  </a:lnTo>
                  <a:lnTo>
                    <a:pt x="7158" y="3126"/>
                  </a:lnTo>
                  <a:lnTo>
                    <a:pt x="7176" y="3138"/>
                  </a:lnTo>
                  <a:lnTo>
                    <a:pt x="7146" y="3156"/>
                  </a:lnTo>
                  <a:lnTo>
                    <a:pt x="7146" y="3186"/>
                  </a:lnTo>
                  <a:lnTo>
                    <a:pt x="7134" y="3174"/>
                  </a:lnTo>
                  <a:lnTo>
                    <a:pt x="7098" y="3168"/>
                  </a:lnTo>
                  <a:lnTo>
                    <a:pt x="7092" y="3144"/>
                  </a:lnTo>
                  <a:lnTo>
                    <a:pt x="7068" y="3132"/>
                  </a:lnTo>
                  <a:lnTo>
                    <a:pt x="7038" y="3096"/>
                  </a:lnTo>
                  <a:lnTo>
                    <a:pt x="6978" y="3072"/>
                  </a:lnTo>
                  <a:lnTo>
                    <a:pt x="6918" y="3042"/>
                  </a:lnTo>
                  <a:lnTo>
                    <a:pt x="6900" y="3006"/>
                  </a:lnTo>
                  <a:lnTo>
                    <a:pt x="6876" y="2994"/>
                  </a:lnTo>
                  <a:lnTo>
                    <a:pt x="6834" y="2964"/>
                  </a:lnTo>
                  <a:lnTo>
                    <a:pt x="6822" y="2946"/>
                  </a:lnTo>
                  <a:lnTo>
                    <a:pt x="6816" y="2988"/>
                  </a:lnTo>
                  <a:lnTo>
                    <a:pt x="6792" y="2982"/>
                  </a:lnTo>
                  <a:lnTo>
                    <a:pt x="6810" y="3018"/>
                  </a:lnTo>
                  <a:lnTo>
                    <a:pt x="6834" y="3042"/>
                  </a:lnTo>
                  <a:lnTo>
                    <a:pt x="6846" y="3030"/>
                  </a:lnTo>
                  <a:lnTo>
                    <a:pt x="6834" y="3012"/>
                  </a:lnTo>
                  <a:lnTo>
                    <a:pt x="6840" y="3000"/>
                  </a:lnTo>
                  <a:lnTo>
                    <a:pt x="6852" y="3000"/>
                  </a:lnTo>
                  <a:lnTo>
                    <a:pt x="6912" y="3054"/>
                  </a:lnTo>
                  <a:lnTo>
                    <a:pt x="6966" y="3090"/>
                  </a:lnTo>
                  <a:lnTo>
                    <a:pt x="6972" y="3102"/>
                  </a:lnTo>
                  <a:lnTo>
                    <a:pt x="6936" y="3120"/>
                  </a:lnTo>
                  <a:lnTo>
                    <a:pt x="6900" y="3126"/>
                  </a:lnTo>
                  <a:lnTo>
                    <a:pt x="6882" y="3120"/>
                  </a:lnTo>
                  <a:lnTo>
                    <a:pt x="6888" y="3138"/>
                  </a:lnTo>
                  <a:lnTo>
                    <a:pt x="6888" y="3150"/>
                  </a:lnTo>
                  <a:lnTo>
                    <a:pt x="6906" y="3138"/>
                  </a:lnTo>
                  <a:lnTo>
                    <a:pt x="6960" y="3138"/>
                  </a:lnTo>
                  <a:lnTo>
                    <a:pt x="6996" y="3108"/>
                  </a:lnTo>
                  <a:lnTo>
                    <a:pt x="7008" y="3102"/>
                  </a:lnTo>
                  <a:lnTo>
                    <a:pt x="7026" y="3126"/>
                  </a:lnTo>
                  <a:lnTo>
                    <a:pt x="7032" y="3162"/>
                  </a:lnTo>
                  <a:lnTo>
                    <a:pt x="7092" y="3222"/>
                  </a:lnTo>
                  <a:lnTo>
                    <a:pt x="7086" y="3282"/>
                  </a:lnTo>
                  <a:lnTo>
                    <a:pt x="7050" y="3324"/>
                  </a:lnTo>
                  <a:lnTo>
                    <a:pt x="7020" y="3324"/>
                  </a:lnTo>
                  <a:lnTo>
                    <a:pt x="7002" y="3336"/>
                  </a:lnTo>
                  <a:lnTo>
                    <a:pt x="6966" y="3336"/>
                  </a:lnTo>
                  <a:lnTo>
                    <a:pt x="6942" y="3318"/>
                  </a:lnTo>
                  <a:lnTo>
                    <a:pt x="6876" y="3306"/>
                  </a:lnTo>
                  <a:lnTo>
                    <a:pt x="6834" y="3258"/>
                  </a:lnTo>
                  <a:lnTo>
                    <a:pt x="6822" y="3216"/>
                  </a:lnTo>
                  <a:lnTo>
                    <a:pt x="6798" y="3198"/>
                  </a:lnTo>
                  <a:lnTo>
                    <a:pt x="6792" y="3204"/>
                  </a:lnTo>
                  <a:lnTo>
                    <a:pt x="6792" y="3252"/>
                  </a:lnTo>
                  <a:lnTo>
                    <a:pt x="6822" y="3282"/>
                  </a:lnTo>
                  <a:lnTo>
                    <a:pt x="6840" y="3336"/>
                  </a:lnTo>
                  <a:lnTo>
                    <a:pt x="6876" y="3384"/>
                  </a:lnTo>
                  <a:lnTo>
                    <a:pt x="6858" y="3402"/>
                  </a:lnTo>
                  <a:lnTo>
                    <a:pt x="6840" y="3390"/>
                  </a:lnTo>
                  <a:lnTo>
                    <a:pt x="6810" y="3396"/>
                  </a:lnTo>
                  <a:lnTo>
                    <a:pt x="6798" y="3360"/>
                  </a:lnTo>
                  <a:lnTo>
                    <a:pt x="6792" y="3378"/>
                  </a:lnTo>
                  <a:lnTo>
                    <a:pt x="6780" y="3384"/>
                  </a:lnTo>
                  <a:lnTo>
                    <a:pt x="6792" y="3402"/>
                  </a:lnTo>
                  <a:lnTo>
                    <a:pt x="6816" y="3414"/>
                  </a:lnTo>
                  <a:lnTo>
                    <a:pt x="6828" y="3432"/>
                  </a:lnTo>
                  <a:lnTo>
                    <a:pt x="6774" y="3420"/>
                  </a:lnTo>
                  <a:lnTo>
                    <a:pt x="6756" y="3408"/>
                  </a:lnTo>
                  <a:lnTo>
                    <a:pt x="6756" y="3432"/>
                  </a:lnTo>
                  <a:lnTo>
                    <a:pt x="6774" y="3444"/>
                  </a:lnTo>
                  <a:lnTo>
                    <a:pt x="6774" y="3468"/>
                  </a:lnTo>
                  <a:lnTo>
                    <a:pt x="6750" y="3498"/>
                  </a:lnTo>
                  <a:lnTo>
                    <a:pt x="6744" y="3462"/>
                  </a:lnTo>
                  <a:lnTo>
                    <a:pt x="6726" y="3462"/>
                  </a:lnTo>
                  <a:lnTo>
                    <a:pt x="6738" y="3474"/>
                  </a:lnTo>
                  <a:lnTo>
                    <a:pt x="6732" y="3492"/>
                  </a:lnTo>
                  <a:lnTo>
                    <a:pt x="6720" y="3486"/>
                  </a:lnTo>
                  <a:lnTo>
                    <a:pt x="6684" y="3486"/>
                  </a:lnTo>
                  <a:lnTo>
                    <a:pt x="6666" y="3504"/>
                  </a:lnTo>
                  <a:lnTo>
                    <a:pt x="6624" y="3516"/>
                  </a:lnTo>
                  <a:lnTo>
                    <a:pt x="6648" y="3534"/>
                  </a:lnTo>
                  <a:lnTo>
                    <a:pt x="6654" y="3552"/>
                  </a:lnTo>
                  <a:lnTo>
                    <a:pt x="6642" y="3558"/>
                  </a:lnTo>
                  <a:lnTo>
                    <a:pt x="6636" y="3546"/>
                  </a:lnTo>
                  <a:lnTo>
                    <a:pt x="6600" y="3522"/>
                  </a:lnTo>
                  <a:lnTo>
                    <a:pt x="6576" y="3516"/>
                  </a:lnTo>
                  <a:lnTo>
                    <a:pt x="6570" y="3534"/>
                  </a:lnTo>
                  <a:lnTo>
                    <a:pt x="6558" y="3540"/>
                  </a:lnTo>
                  <a:lnTo>
                    <a:pt x="6594" y="3570"/>
                  </a:lnTo>
                  <a:lnTo>
                    <a:pt x="6582" y="3582"/>
                  </a:lnTo>
                  <a:lnTo>
                    <a:pt x="6582" y="3600"/>
                  </a:lnTo>
                  <a:lnTo>
                    <a:pt x="6552" y="3594"/>
                  </a:lnTo>
                  <a:lnTo>
                    <a:pt x="6528" y="3630"/>
                  </a:lnTo>
                  <a:lnTo>
                    <a:pt x="6492" y="3648"/>
                  </a:lnTo>
                  <a:lnTo>
                    <a:pt x="6504" y="3666"/>
                  </a:lnTo>
                  <a:lnTo>
                    <a:pt x="6498" y="3684"/>
                  </a:lnTo>
                  <a:lnTo>
                    <a:pt x="6480" y="3684"/>
                  </a:lnTo>
                  <a:lnTo>
                    <a:pt x="6462" y="3708"/>
                  </a:lnTo>
                  <a:lnTo>
                    <a:pt x="6468" y="3726"/>
                  </a:lnTo>
                  <a:lnTo>
                    <a:pt x="6438" y="3738"/>
                  </a:lnTo>
                  <a:lnTo>
                    <a:pt x="6396" y="3786"/>
                  </a:lnTo>
                  <a:lnTo>
                    <a:pt x="6360" y="3792"/>
                  </a:lnTo>
                  <a:lnTo>
                    <a:pt x="6360" y="3816"/>
                  </a:lnTo>
                  <a:lnTo>
                    <a:pt x="6330" y="3840"/>
                  </a:lnTo>
                  <a:lnTo>
                    <a:pt x="6294" y="3822"/>
                  </a:lnTo>
                  <a:lnTo>
                    <a:pt x="6294" y="3840"/>
                  </a:lnTo>
                  <a:lnTo>
                    <a:pt x="6306" y="3870"/>
                  </a:lnTo>
                  <a:lnTo>
                    <a:pt x="6276" y="3894"/>
                  </a:lnTo>
                  <a:lnTo>
                    <a:pt x="6270" y="3948"/>
                  </a:lnTo>
                  <a:lnTo>
                    <a:pt x="6252" y="3972"/>
                  </a:lnTo>
                  <a:lnTo>
                    <a:pt x="6234" y="4008"/>
                  </a:lnTo>
                  <a:lnTo>
                    <a:pt x="6210" y="4020"/>
                  </a:lnTo>
                  <a:lnTo>
                    <a:pt x="6192" y="4074"/>
                  </a:lnTo>
                  <a:lnTo>
                    <a:pt x="6204" y="4092"/>
                  </a:lnTo>
                  <a:lnTo>
                    <a:pt x="6204" y="4128"/>
                  </a:lnTo>
                  <a:lnTo>
                    <a:pt x="6174" y="4170"/>
                  </a:lnTo>
                  <a:lnTo>
                    <a:pt x="6162" y="4194"/>
                  </a:lnTo>
                  <a:lnTo>
                    <a:pt x="6138" y="4206"/>
                  </a:lnTo>
                  <a:lnTo>
                    <a:pt x="6126" y="4218"/>
                  </a:lnTo>
                  <a:lnTo>
                    <a:pt x="6156" y="4224"/>
                  </a:lnTo>
                  <a:lnTo>
                    <a:pt x="6162" y="4242"/>
                  </a:lnTo>
                  <a:lnTo>
                    <a:pt x="6156" y="4272"/>
                  </a:lnTo>
                  <a:lnTo>
                    <a:pt x="6168" y="4284"/>
                  </a:lnTo>
                  <a:lnTo>
                    <a:pt x="6168" y="4320"/>
                  </a:lnTo>
                  <a:lnTo>
                    <a:pt x="6180" y="4326"/>
                  </a:lnTo>
                  <a:lnTo>
                    <a:pt x="6150" y="4392"/>
                  </a:lnTo>
                  <a:lnTo>
                    <a:pt x="6114" y="4428"/>
                  </a:lnTo>
                  <a:lnTo>
                    <a:pt x="6030" y="4446"/>
                  </a:lnTo>
                  <a:lnTo>
                    <a:pt x="6018" y="4476"/>
                  </a:lnTo>
                  <a:lnTo>
                    <a:pt x="6060" y="4440"/>
                  </a:lnTo>
                  <a:lnTo>
                    <a:pt x="6126" y="4434"/>
                  </a:lnTo>
                  <a:lnTo>
                    <a:pt x="6180" y="4374"/>
                  </a:lnTo>
                  <a:lnTo>
                    <a:pt x="6222" y="4308"/>
                  </a:lnTo>
                  <a:lnTo>
                    <a:pt x="6312" y="4302"/>
                  </a:lnTo>
                  <a:lnTo>
                    <a:pt x="6336" y="4314"/>
                  </a:lnTo>
                  <a:lnTo>
                    <a:pt x="6336" y="4338"/>
                  </a:lnTo>
                  <a:lnTo>
                    <a:pt x="6324" y="4368"/>
                  </a:lnTo>
                  <a:lnTo>
                    <a:pt x="6324" y="4404"/>
                  </a:lnTo>
                  <a:lnTo>
                    <a:pt x="6342" y="4440"/>
                  </a:lnTo>
                  <a:lnTo>
                    <a:pt x="6342" y="4494"/>
                  </a:lnTo>
                  <a:lnTo>
                    <a:pt x="6318" y="4548"/>
                  </a:lnTo>
                  <a:lnTo>
                    <a:pt x="6336" y="4572"/>
                  </a:lnTo>
                  <a:lnTo>
                    <a:pt x="6348" y="4626"/>
                  </a:lnTo>
                  <a:lnTo>
                    <a:pt x="6336" y="4656"/>
                  </a:lnTo>
                  <a:lnTo>
                    <a:pt x="6240" y="4740"/>
                  </a:lnTo>
                  <a:lnTo>
                    <a:pt x="6198" y="4752"/>
                  </a:lnTo>
                  <a:lnTo>
                    <a:pt x="6162" y="4746"/>
                  </a:lnTo>
                  <a:lnTo>
                    <a:pt x="6198" y="4758"/>
                  </a:lnTo>
                  <a:lnTo>
                    <a:pt x="6240" y="4764"/>
                  </a:lnTo>
                  <a:lnTo>
                    <a:pt x="6354" y="4728"/>
                  </a:lnTo>
                  <a:lnTo>
                    <a:pt x="6462" y="4698"/>
                  </a:lnTo>
                  <a:lnTo>
                    <a:pt x="6516" y="4692"/>
                  </a:lnTo>
                  <a:lnTo>
                    <a:pt x="6588" y="4734"/>
                  </a:lnTo>
                  <a:lnTo>
                    <a:pt x="6630" y="4770"/>
                  </a:lnTo>
                  <a:lnTo>
                    <a:pt x="6702" y="4788"/>
                  </a:lnTo>
                  <a:lnTo>
                    <a:pt x="6720" y="4800"/>
                  </a:lnTo>
                  <a:lnTo>
                    <a:pt x="6744" y="4806"/>
                  </a:lnTo>
                  <a:lnTo>
                    <a:pt x="6798" y="4854"/>
                  </a:lnTo>
                  <a:lnTo>
                    <a:pt x="6816" y="4860"/>
                  </a:lnTo>
                  <a:lnTo>
                    <a:pt x="6846" y="4902"/>
                  </a:lnTo>
                  <a:lnTo>
                    <a:pt x="6870" y="4920"/>
                  </a:lnTo>
                  <a:lnTo>
                    <a:pt x="6870" y="4944"/>
                  </a:lnTo>
                  <a:lnTo>
                    <a:pt x="6888" y="4962"/>
                  </a:lnTo>
                  <a:lnTo>
                    <a:pt x="6912" y="5010"/>
                  </a:lnTo>
                  <a:lnTo>
                    <a:pt x="6912" y="5022"/>
                  </a:lnTo>
                  <a:lnTo>
                    <a:pt x="6930" y="5016"/>
                  </a:lnTo>
                  <a:lnTo>
                    <a:pt x="6948" y="5028"/>
                  </a:lnTo>
                  <a:lnTo>
                    <a:pt x="7008" y="5070"/>
                  </a:lnTo>
                  <a:lnTo>
                    <a:pt x="7032" y="5070"/>
                  </a:lnTo>
                  <a:lnTo>
                    <a:pt x="7074" y="5100"/>
                  </a:lnTo>
                  <a:lnTo>
                    <a:pt x="7098" y="5106"/>
                  </a:lnTo>
                  <a:lnTo>
                    <a:pt x="7152" y="5148"/>
                  </a:lnTo>
                  <a:lnTo>
                    <a:pt x="7158" y="5172"/>
                  </a:lnTo>
                  <a:lnTo>
                    <a:pt x="7194" y="5202"/>
                  </a:lnTo>
                  <a:lnTo>
                    <a:pt x="7188" y="5220"/>
                  </a:lnTo>
                  <a:lnTo>
                    <a:pt x="7200" y="5226"/>
                  </a:lnTo>
                  <a:lnTo>
                    <a:pt x="7248" y="5226"/>
                  </a:lnTo>
                  <a:lnTo>
                    <a:pt x="7266" y="5232"/>
                  </a:lnTo>
                  <a:lnTo>
                    <a:pt x="7296" y="5226"/>
                  </a:lnTo>
                  <a:lnTo>
                    <a:pt x="7362" y="5226"/>
                  </a:lnTo>
                  <a:lnTo>
                    <a:pt x="7380" y="5238"/>
                  </a:lnTo>
                  <a:lnTo>
                    <a:pt x="7392" y="5238"/>
                  </a:lnTo>
                  <a:lnTo>
                    <a:pt x="7440" y="5256"/>
                  </a:lnTo>
                  <a:lnTo>
                    <a:pt x="7488" y="5262"/>
                  </a:lnTo>
                  <a:lnTo>
                    <a:pt x="7530" y="5250"/>
                  </a:lnTo>
                  <a:lnTo>
                    <a:pt x="7548" y="5250"/>
                  </a:lnTo>
                  <a:lnTo>
                    <a:pt x="7548" y="5262"/>
                  </a:lnTo>
                  <a:lnTo>
                    <a:pt x="7560" y="5256"/>
                  </a:lnTo>
                  <a:lnTo>
                    <a:pt x="7572" y="5256"/>
                  </a:lnTo>
                  <a:lnTo>
                    <a:pt x="7578" y="5298"/>
                  </a:lnTo>
                  <a:lnTo>
                    <a:pt x="7542" y="5364"/>
                  </a:lnTo>
                  <a:lnTo>
                    <a:pt x="7536" y="5388"/>
                  </a:lnTo>
                  <a:lnTo>
                    <a:pt x="7518" y="5418"/>
                  </a:lnTo>
                  <a:lnTo>
                    <a:pt x="7494" y="5454"/>
                  </a:lnTo>
                  <a:lnTo>
                    <a:pt x="7500" y="5484"/>
                  </a:lnTo>
                  <a:lnTo>
                    <a:pt x="7512" y="5490"/>
                  </a:lnTo>
                  <a:lnTo>
                    <a:pt x="7512" y="5550"/>
                  </a:lnTo>
                  <a:lnTo>
                    <a:pt x="7470" y="5610"/>
                  </a:lnTo>
                  <a:lnTo>
                    <a:pt x="7470" y="5634"/>
                  </a:lnTo>
                  <a:lnTo>
                    <a:pt x="7458" y="5670"/>
                  </a:lnTo>
                  <a:lnTo>
                    <a:pt x="7428" y="5694"/>
                  </a:lnTo>
                  <a:lnTo>
                    <a:pt x="7416" y="5748"/>
                  </a:lnTo>
                  <a:lnTo>
                    <a:pt x="7428" y="5772"/>
                  </a:lnTo>
                  <a:lnTo>
                    <a:pt x="7458" y="5790"/>
                  </a:lnTo>
                  <a:lnTo>
                    <a:pt x="7458" y="5826"/>
                  </a:lnTo>
                  <a:lnTo>
                    <a:pt x="7482" y="5838"/>
                  </a:lnTo>
                  <a:lnTo>
                    <a:pt x="7500" y="5862"/>
                  </a:lnTo>
                  <a:lnTo>
                    <a:pt x="7494" y="5880"/>
                  </a:lnTo>
                  <a:lnTo>
                    <a:pt x="7494" y="5916"/>
                  </a:lnTo>
                  <a:lnTo>
                    <a:pt x="7524" y="5922"/>
                  </a:lnTo>
                  <a:lnTo>
                    <a:pt x="7560" y="5940"/>
                  </a:lnTo>
                  <a:lnTo>
                    <a:pt x="7566" y="5940"/>
                  </a:lnTo>
                  <a:lnTo>
                    <a:pt x="7572" y="5964"/>
                  </a:lnTo>
                  <a:lnTo>
                    <a:pt x="7590" y="5982"/>
                  </a:lnTo>
                  <a:lnTo>
                    <a:pt x="7596" y="6030"/>
                  </a:lnTo>
                  <a:lnTo>
                    <a:pt x="7602" y="6048"/>
                  </a:lnTo>
                  <a:lnTo>
                    <a:pt x="7590" y="6084"/>
                  </a:lnTo>
                  <a:lnTo>
                    <a:pt x="7536" y="6132"/>
                  </a:lnTo>
                  <a:lnTo>
                    <a:pt x="7578" y="6114"/>
                  </a:lnTo>
                  <a:lnTo>
                    <a:pt x="7614" y="6090"/>
                  </a:lnTo>
                  <a:lnTo>
                    <a:pt x="7656" y="6102"/>
                  </a:lnTo>
                  <a:lnTo>
                    <a:pt x="7680" y="6126"/>
                  </a:lnTo>
                  <a:lnTo>
                    <a:pt x="7710" y="6126"/>
                  </a:lnTo>
                  <a:lnTo>
                    <a:pt x="7716" y="6102"/>
                  </a:lnTo>
                  <a:lnTo>
                    <a:pt x="7716" y="6078"/>
                  </a:lnTo>
                  <a:lnTo>
                    <a:pt x="7770" y="6018"/>
                  </a:lnTo>
                  <a:lnTo>
                    <a:pt x="7782" y="6018"/>
                  </a:lnTo>
                  <a:lnTo>
                    <a:pt x="7776" y="6042"/>
                  </a:lnTo>
                  <a:lnTo>
                    <a:pt x="7782" y="6060"/>
                  </a:lnTo>
                  <a:lnTo>
                    <a:pt x="7800" y="6060"/>
                  </a:lnTo>
                  <a:lnTo>
                    <a:pt x="7806" y="6108"/>
                  </a:lnTo>
                  <a:lnTo>
                    <a:pt x="7800" y="6150"/>
                  </a:lnTo>
                  <a:lnTo>
                    <a:pt x="7836" y="6174"/>
                  </a:lnTo>
                  <a:lnTo>
                    <a:pt x="7890" y="6180"/>
                  </a:lnTo>
                  <a:lnTo>
                    <a:pt x="7860" y="6168"/>
                  </a:lnTo>
                  <a:lnTo>
                    <a:pt x="7830" y="6138"/>
                  </a:lnTo>
                  <a:lnTo>
                    <a:pt x="7824" y="6102"/>
                  </a:lnTo>
                  <a:lnTo>
                    <a:pt x="7830" y="6060"/>
                  </a:lnTo>
                  <a:lnTo>
                    <a:pt x="7848" y="6042"/>
                  </a:lnTo>
                  <a:lnTo>
                    <a:pt x="7830" y="6024"/>
                  </a:lnTo>
                  <a:lnTo>
                    <a:pt x="7830" y="6000"/>
                  </a:lnTo>
                  <a:lnTo>
                    <a:pt x="7842" y="6006"/>
                  </a:lnTo>
                  <a:lnTo>
                    <a:pt x="7860" y="6000"/>
                  </a:lnTo>
                  <a:lnTo>
                    <a:pt x="7872" y="5958"/>
                  </a:lnTo>
                  <a:lnTo>
                    <a:pt x="7908" y="5928"/>
                  </a:lnTo>
                  <a:lnTo>
                    <a:pt x="7902" y="5916"/>
                  </a:lnTo>
                  <a:lnTo>
                    <a:pt x="7896" y="5874"/>
                  </a:lnTo>
                  <a:lnTo>
                    <a:pt x="7878" y="5862"/>
                  </a:lnTo>
                  <a:lnTo>
                    <a:pt x="7878" y="5838"/>
                  </a:lnTo>
                  <a:lnTo>
                    <a:pt x="7908" y="5802"/>
                  </a:lnTo>
                  <a:lnTo>
                    <a:pt x="7896" y="5790"/>
                  </a:lnTo>
                  <a:lnTo>
                    <a:pt x="7896" y="5772"/>
                  </a:lnTo>
                  <a:lnTo>
                    <a:pt x="7878" y="5766"/>
                  </a:lnTo>
                  <a:lnTo>
                    <a:pt x="7878" y="5748"/>
                  </a:lnTo>
                  <a:lnTo>
                    <a:pt x="7902" y="5682"/>
                  </a:lnTo>
                  <a:lnTo>
                    <a:pt x="7890" y="5652"/>
                  </a:lnTo>
                  <a:lnTo>
                    <a:pt x="7902" y="5610"/>
                  </a:lnTo>
                  <a:lnTo>
                    <a:pt x="7914" y="5592"/>
                  </a:lnTo>
                  <a:lnTo>
                    <a:pt x="7908" y="5568"/>
                  </a:lnTo>
                  <a:lnTo>
                    <a:pt x="7926" y="5556"/>
                  </a:lnTo>
                  <a:lnTo>
                    <a:pt x="7914" y="5538"/>
                  </a:lnTo>
                  <a:lnTo>
                    <a:pt x="7932" y="5526"/>
                  </a:lnTo>
                  <a:lnTo>
                    <a:pt x="7914" y="5520"/>
                  </a:lnTo>
                  <a:lnTo>
                    <a:pt x="7902" y="5502"/>
                  </a:lnTo>
                  <a:lnTo>
                    <a:pt x="7920" y="5496"/>
                  </a:lnTo>
                  <a:lnTo>
                    <a:pt x="7908" y="5472"/>
                  </a:lnTo>
                  <a:lnTo>
                    <a:pt x="7908" y="5448"/>
                  </a:lnTo>
                  <a:lnTo>
                    <a:pt x="7896" y="5424"/>
                  </a:lnTo>
                  <a:lnTo>
                    <a:pt x="7890" y="5400"/>
                  </a:lnTo>
                  <a:lnTo>
                    <a:pt x="7884" y="5382"/>
                  </a:lnTo>
                  <a:lnTo>
                    <a:pt x="7926" y="5364"/>
                  </a:lnTo>
                  <a:lnTo>
                    <a:pt x="7986" y="5358"/>
                  </a:lnTo>
                  <a:lnTo>
                    <a:pt x="8016" y="5334"/>
                  </a:lnTo>
                  <a:lnTo>
                    <a:pt x="8052" y="5334"/>
                  </a:lnTo>
                  <a:lnTo>
                    <a:pt x="8064" y="5322"/>
                  </a:lnTo>
                  <a:lnTo>
                    <a:pt x="8124" y="5298"/>
                  </a:lnTo>
                  <a:lnTo>
                    <a:pt x="8220" y="5262"/>
                  </a:lnTo>
                  <a:lnTo>
                    <a:pt x="8220" y="5256"/>
                  </a:lnTo>
                  <a:lnTo>
                    <a:pt x="8244" y="5238"/>
                  </a:lnTo>
                  <a:lnTo>
                    <a:pt x="8316" y="5208"/>
                  </a:lnTo>
                  <a:lnTo>
                    <a:pt x="8316" y="5184"/>
                  </a:lnTo>
                  <a:lnTo>
                    <a:pt x="8352" y="5172"/>
                  </a:lnTo>
                  <a:lnTo>
                    <a:pt x="8394" y="5112"/>
                  </a:lnTo>
                  <a:lnTo>
                    <a:pt x="8418" y="5112"/>
                  </a:lnTo>
                  <a:lnTo>
                    <a:pt x="8430" y="5124"/>
                  </a:lnTo>
                  <a:lnTo>
                    <a:pt x="8460" y="5124"/>
                  </a:lnTo>
                  <a:lnTo>
                    <a:pt x="8484" y="5100"/>
                  </a:lnTo>
                  <a:lnTo>
                    <a:pt x="8454" y="5070"/>
                  </a:lnTo>
                  <a:lnTo>
                    <a:pt x="8454" y="5034"/>
                  </a:lnTo>
                  <a:lnTo>
                    <a:pt x="8436" y="5046"/>
                  </a:lnTo>
                  <a:lnTo>
                    <a:pt x="8430" y="5076"/>
                  </a:lnTo>
                  <a:lnTo>
                    <a:pt x="8418" y="5082"/>
                  </a:lnTo>
                  <a:lnTo>
                    <a:pt x="8424" y="5046"/>
                  </a:lnTo>
                  <a:lnTo>
                    <a:pt x="8454" y="4974"/>
                  </a:lnTo>
                  <a:lnTo>
                    <a:pt x="8466" y="4968"/>
                  </a:lnTo>
                  <a:lnTo>
                    <a:pt x="8466" y="4920"/>
                  </a:lnTo>
                  <a:lnTo>
                    <a:pt x="8472" y="4884"/>
                  </a:lnTo>
                  <a:lnTo>
                    <a:pt x="8448" y="4842"/>
                  </a:lnTo>
                  <a:lnTo>
                    <a:pt x="8448" y="4758"/>
                  </a:lnTo>
                  <a:lnTo>
                    <a:pt x="8442" y="4680"/>
                  </a:lnTo>
                  <a:lnTo>
                    <a:pt x="8394" y="4620"/>
                  </a:lnTo>
                  <a:lnTo>
                    <a:pt x="8358" y="4596"/>
                  </a:lnTo>
                  <a:lnTo>
                    <a:pt x="8352" y="4566"/>
                  </a:lnTo>
                  <a:lnTo>
                    <a:pt x="8322" y="4560"/>
                  </a:lnTo>
                  <a:lnTo>
                    <a:pt x="8310" y="4536"/>
                  </a:lnTo>
                  <a:lnTo>
                    <a:pt x="8328" y="4482"/>
                  </a:lnTo>
                  <a:lnTo>
                    <a:pt x="8358" y="4470"/>
                  </a:lnTo>
                  <a:lnTo>
                    <a:pt x="8442" y="4398"/>
                  </a:lnTo>
                  <a:lnTo>
                    <a:pt x="8466" y="4392"/>
                  </a:lnTo>
                  <a:lnTo>
                    <a:pt x="8484" y="4374"/>
                  </a:lnTo>
                  <a:lnTo>
                    <a:pt x="8484" y="4356"/>
                  </a:lnTo>
                  <a:lnTo>
                    <a:pt x="8472" y="4350"/>
                  </a:lnTo>
                  <a:lnTo>
                    <a:pt x="8472" y="4338"/>
                  </a:lnTo>
                  <a:lnTo>
                    <a:pt x="8502" y="4296"/>
                  </a:lnTo>
                  <a:lnTo>
                    <a:pt x="8520" y="4296"/>
                  </a:lnTo>
                  <a:lnTo>
                    <a:pt x="8538" y="4332"/>
                  </a:lnTo>
                  <a:lnTo>
                    <a:pt x="8562" y="4338"/>
                  </a:lnTo>
                  <a:lnTo>
                    <a:pt x="8550" y="4326"/>
                  </a:lnTo>
                  <a:lnTo>
                    <a:pt x="8550" y="4296"/>
                  </a:lnTo>
                  <a:lnTo>
                    <a:pt x="8586" y="4278"/>
                  </a:lnTo>
                  <a:lnTo>
                    <a:pt x="8616" y="4230"/>
                  </a:lnTo>
                  <a:lnTo>
                    <a:pt x="8610" y="4212"/>
                  </a:lnTo>
                  <a:lnTo>
                    <a:pt x="8568" y="4212"/>
                  </a:lnTo>
                  <a:lnTo>
                    <a:pt x="8568" y="4200"/>
                  </a:lnTo>
                  <a:lnTo>
                    <a:pt x="8592" y="4164"/>
                  </a:lnTo>
                  <a:lnTo>
                    <a:pt x="8574" y="4152"/>
                  </a:lnTo>
                  <a:lnTo>
                    <a:pt x="8568" y="4134"/>
                  </a:lnTo>
                  <a:lnTo>
                    <a:pt x="8586" y="4110"/>
                  </a:lnTo>
                  <a:lnTo>
                    <a:pt x="8616" y="4104"/>
                  </a:lnTo>
                  <a:lnTo>
                    <a:pt x="8586" y="4098"/>
                  </a:lnTo>
                  <a:lnTo>
                    <a:pt x="8580" y="4080"/>
                  </a:lnTo>
                  <a:lnTo>
                    <a:pt x="8592" y="4044"/>
                  </a:lnTo>
                  <a:lnTo>
                    <a:pt x="8616" y="4032"/>
                  </a:lnTo>
                  <a:lnTo>
                    <a:pt x="8598" y="4026"/>
                  </a:lnTo>
                  <a:lnTo>
                    <a:pt x="8550" y="4032"/>
                  </a:lnTo>
                  <a:lnTo>
                    <a:pt x="8538" y="4026"/>
                  </a:lnTo>
                  <a:lnTo>
                    <a:pt x="8538" y="4002"/>
                  </a:lnTo>
                  <a:lnTo>
                    <a:pt x="8604" y="3954"/>
                  </a:lnTo>
                  <a:lnTo>
                    <a:pt x="8646" y="3906"/>
                  </a:lnTo>
                  <a:lnTo>
                    <a:pt x="8652" y="3870"/>
                  </a:lnTo>
                  <a:lnTo>
                    <a:pt x="8670" y="3876"/>
                  </a:lnTo>
                  <a:lnTo>
                    <a:pt x="8682" y="3858"/>
                  </a:lnTo>
                  <a:lnTo>
                    <a:pt x="8682" y="3828"/>
                  </a:lnTo>
                  <a:lnTo>
                    <a:pt x="8664" y="3822"/>
                  </a:lnTo>
                  <a:lnTo>
                    <a:pt x="8664" y="3810"/>
                  </a:lnTo>
                  <a:lnTo>
                    <a:pt x="8652" y="3804"/>
                  </a:lnTo>
                  <a:lnTo>
                    <a:pt x="8628" y="3780"/>
                  </a:lnTo>
                  <a:lnTo>
                    <a:pt x="8634" y="3726"/>
                  </a:lnTo>
                  <a:lnTo>
                    <a:pt x="8652" y="3684"/>
                  </a:lnTo>
                  <a:lnTo>
                    <a:pt x="8652" y="3648"/>
                  </a:lnTo>
                  <a:lnTo>
                    <a:pt x="8676" y="3636"/>
                  </a:lnTo>
                  <a:lnTo>
                    <a:pt x="8688" y="3648"/>
                  </a:lnTo>
                  <a:lnTo>
                    <a:pt x="8706" y="3648"/>
                  </a:lnTo>
                  <a:lnTo>
                    <a:pt x="8706" y="3630"/>
                  </a:lnTo>
                  <a:lnTo>
                    <a:pt x="8730" y="3612"/>
                  </a:lnTo>
                  <a:lnTo>
                    <a:pt x="8766" y="3600"/>
                  </a:lnTo>
                  <a:lnTo>
                    <a:pt x="8784" y="3612"/>
                  </a:lnTo>
                  <a:lnTo>
                    <a:pt x="8838" y="3612"/>
                  </a:lnTo>
                  <a:lnTo>
                    <a:pt x="8886" y="3642"/>
                  </a:lnTo>
                  <a:lnTo>
                    <a:pt x="8958" y="3672"/>
                  </a:lnTo>
                  <a:lnTo>
                    <a:pt x="8994" y="3672"/>
                  </a:lnTo>
                  <a:lnTo>
                    <a:pt x="8988" y="3702"/>
                  </a:lnTo>
                  <a:lnTo>
                    <a:pt x="8946" y="3714"/>
                  </a:lnTo>
                  <a:lnTo>
                    <a:pt x="8994" y="3714"/>
                  </a:lnTo>
                  <a:lnTo>
                    <a:pt x="9036" y="3684"/>
                  </a:lnTo>
                  <a:lnTo>
                    <a:pt x="9066" y="3684"/>
                  </a:lnTo>
                  <a:lnTo>
                    <a:pt x="9084" y="3702"/>
                  </a:lnTo>
                  <a:lnTo>
                    <a:pt x="9108" y="3702"/>
                  </a:lnTo>
                  <a:lnTo>
                    <a:pt x="9126" y="3732"/>
                  </a:lnTo>
                  <a:lnTo>
                    <a:pt x="9126" y="3702"/>
                  </a:lnTo>
                  <a:lnTo>
                    <a:pt x="9162" y="3714"/>
                  </a:lnTo>
                  <a:lnTo>
                    <a:pt x="9180" y="3696"/>
                  </a:lnTo>
                  <a:lnTo>
                    <a:pt x="9204" y="3696"/>
                  </a:lnTo>
                  <a:lnTo>
                    <a:pt x="9246" y="3672"/>
                  </a:lnTo>
                  <a:lnTo>
                    <a:pt x="9294" y="3714"/>
                  </a:lnTo>
                  <a:lnTo>
                    <a:pt x="9294" y="3738"/>
                  </a:lnTo>
                  <a:lnTo>
                    <a:pt x="9330" y="3768"/>
                  </a:lnTo>
                  <a:lnTo>
                    <a:pt x="9360" y="3768"/>
                  </a:lnTo>
                  <a:lnTo>
                    <a:pt x="9360" y="3810"/>
                  </a:lnTo>
                  <a:lnTo>
                    <a:pt x="9342" y="3834"/>
                  </a:lnTo>
                  <a:lnTo>
                    <a:pt x="9342" y="3852"/>
                  </a:lnTo>
                  <a:lnTo>
                    <a:pt x="9360" y="3840"/>
                  </a:lnTo>
                  <a:lnTo>
                    <a:pt x="9396" y="3870"/>
                  </a:lnTo>
                  <a:lnTo>
                    <a:pt x="9408" y="3900"/>
                  </a:lnTo>
                  <a:lnTo>
                    <a:pt x="9384" y="3906"/>
                  </a:lnTo>
                  <a:lnTo>
                    <a:pt x="9414" y="3924"/>
                  </a:lnTo>
                  <a:lnTo>
                    <a:pt x="9432" y="3906"/>
                  </a:lnTo>
                  <a:lnTo>
                    <a:pt x="9462" y="3936"/>
                  </a:lnTo>
                  <a:lnTo>
                    <a:pt x="9456" y="3954"/>
                  </a:lnTo>
                  <a:lnTo>
                    <a:pt x="9432" y="3936"/>
                  </a:lnTo>
                  <a:lnTo>
                    <a:pt x="9414" y="3960"/>
                  </a:lnTo>
                  <a:lnTo>
                    <a:pt x="9390" y="3960"/>
                  </a:lnTo>
                  <a:lnTo>
                    <a:pt x="9426" y="3996"/>
                  </a:lnTo>
                  <a:lnTo>
                    <a:pt x="9426" y="4020"/>
                  </a:lnTo>
                  <a:lnTo>
                    <a:pt x="9456" y="4002"/>
                  </a:lnTo>
                  <a:lnTo>
                    <a:pt x="9456" y="4020"/>
                  </a:lnTo>
                  <a:lnTo>
                    <a:pt x="9480" y="4008"/>
                  </a:lnTo>
                  <a:lnTo>
                    <a:pt x="9528" y="4044"/>
                  </a:lnTo>
                  <a:lnTo>
                    <a:pt x="9546" y="4038"/>
                  </a:lnTo>
                  <a:lnTo>
                    <a:pt x="9558" y="4056"/>
                  </a:lnTo>
                  <a:lnTo>
                    <a:pt x="9588" y="4038"/>
                  </a:lnTo>
                  <a:lnTo>
                    <a:pt x="9630" y="4050"/>
                  </a:lnTo>
                  <a:lnTo>
                    <a:pt x="9624" y="4104"/>
                  </a:lnTo>
                  <a:lnTo>
                    <a:pt x="9636" y="4128"/>
                  </a:lnTo>
                  <a:lnTo>
                    <a:pt x="9672" y="4104"/>
                  </a:lnTo>
                  <a:lnTo>
                    <a:pt x="9678" y="4062"/>
                  </a:lnTo>
                  <a:lnTo>
                    <a:pt x="9702" y="4056"/>
                  </a:lnTo>
                  <a:lnTo>
                    <a:pt x="9708" y="4104"/>
                  </a:lnTo>
                  <a:lnTo>
                    <a:pt x="9696" y="4152"/>
                  </a:lnTo>
                  <a:lnTo>
                    <a:pt x="9660" y="4158"/>
                  </a:lnTo>
                  <a:lnTo>
                    <a:pt x="9630" y="4200"/>
                  </a:lnTo>
                  <a:lnTo>
                    <a:pt x="9636" y="4266"/>
                  </a:lnTo>
                  <a:lnTo>
                    <a:pt x="9624" y="4290"/>
                  </a:lnTo>
                  <a:lnTo>
                    <a:pt x="9618" y="4254"/>
                  </a:lnTo>
                  <a:lnTo>
                    <a:pt x="9600" y="4272"/>
                  </a:lnTo>
                  <a:lnTo>
                    <a:pt x="9594" y="4314"/>
                  </a:lnTo>
                  <a:lnTo>
                    <a:pt x="9528" y="4308"/>
                  </a:lnTo>
                  <a:lnTo>
                    <a:pt x="9450" y="4284"/>
                  </a:lnTo>
                  <a:lnTo>
                    <a:pt x="9516" y="4320"/>
                  </a:lnTo>
                  <a:lnTo>
                    <a:pt x="9576" y="4326"/>
                  </a:lnTo>
                  <a:lnTo>
                    <a:pt x="9618" y="4362"/>
                  </a:lnTo>
                  <a:lnTo>
                    <a:pt x="9612" y="4410"/>
                  </a:lnTo>
                  <a:lnTo>
                    <a:pt x="9588" y="4440"/>
                  </a:lnTo>
                  <a:lnTo>
                    <a:pt x="9582" y="4458"/>
                  </a:lnTo>
                  <a:lnTo>
                    <a:pt x="9552" y="4494"/>
                  </a:lnTo>
                  <a:lnTo>
                    <a:pt x="9558" y="4500"/>
                  </a:lnTo>
                  <a:lnTo>
                    <a:pt x="9600" y="4554"/>
                  </a:lnTo>
                  <a:lnTo>
                    <a:pt x="9624" y="4560"/>
                  </a:lnTo>
                  <a:lnTo>
                    <a:pt x="9606" y="4566"/>
                  </a:lnTo>
                  <a:lnTo>
                    <a:pt x="9552" y="4542"/>
                  </a:lnTo>
                  <a:lnTo>
                    <a:pt x="9588" y="4590"/>
                  </a:lnTo>
                  <a:lnTo>
                    <a:pt x="9618" y="4608"/>
                  </a:lnTo>
                  <a:lnTo>
                    <a:pt x="9630" y="4608"/>
                  </a:lnTo>
                  <a:lnTo>
                    <a:pt x="9618" y="4578"/>
                  </a:lnTo>
                  <a:lnTo>
                    <a:pt x="9648" y="4578"/>
                  </a:lnTo>
                  <a:lnTo>
                    <a:pt x="9678" y="4602"/>
                  </a:lnTo>
                  <a:lnTo>
                    <a:pt x="9690" y="4632"/>
                  </a:lnTo>
                  <a:lnTo>
                    <a:pt x="9684" y="4662"/>
                  </a:lnTo>
                  <a:lnTo>
                    <a:pt x="9690" y="4692"/>
                  </a:lnTo>
                  <a:lnTo>
                    <a:pt x="9654" y="4740"/>
                  </a:lnTo>
                  <a:lnTo>
                    <a:pt x="9648" y="4770"/>
                  </a:lnTo>
                  <a:lnTo>
                    <a:pt x="9624" y="4794"/>
                  </a:lnTo>
                  <a:lnTo>
                    <a:pt x="9660" y="4782"/>
                  </a:lnTo>
                  <a:lnTo>
                    <a:pt x="9696" y="4710"/>
                  </a:lnTo>
                  <a:lnTo>
                    <a:pt x="9738" y="4674"/>
                  </a:lnTo>
                  <a:lnTo>
                    <a:pt x="9750" y="4674"/>
                  </a:lnTo>
                  <a:lnTo>
                    <a:pt x="9744" y="4704"/>
                  </a:lnTo>
                  <a:lnTo>
                    <a:pt x="9744" y="4758"/>
                  </a:lnTo>
                  <a:lnTo>
                    <a:pt x="9738" y="4770"/>
                  </a:lnTo>
                  <a:lnTo>
                    <a:pt x="9738" y="4794"/>
                  </a:lnTo>
                  <a:lnTo>
                    <a:pt x="9726" y="4818"/>
                  </a:lnTo>
                  <a:lnTo>
                    <a:pt x="9762" y="4782"/>
                  </a:lnTo>
                  <a:lnTo>
                    <a:pt x="9768" y="4752"/>
                  </a:lnTo>
                  <a:lnTo>
                    <a:pt x="9798" y="4728"/>
                  </a:lnTo>
                  <a:lnTo>
                    <a:pt x="9828" y="4728"/>
                  </a:lnTo>
                  <a:lnTo>
                    <a:pt x="9852" y="4704"/>
                  </a:lnTo>
                  <a:lnTo>
                    <a:pt x="9876" y="4704"/>
                  </a:lnTo>
                  <a:lnTo>
                    <a:pt x="9882" y="4722"/>
                  </a:lnTo>
                  <a:lnTo>
                    <a:pt x="9894" y="4704"/>
                  </a:lnTo>
                  <a:lnTo>
                    <a:pt x="9924" y="4698"/>
                  </a:lnTo>
                  <a:lnTo>
                    <a:pt x="9924" y="4674"/>
                  </a:lnTo>
                  <a:lnTo>
                    <a:pt x="9948" y="4650"/>
                  </a:lnTo>
                  <a:lnTo>
                    <a:pt x="9984" y="4620"/>
                  </a:lnTo>
                  <a:lnTo>
                    <a:pt x="10008" y="4638"/>
                  </a:lnTo>
                  <a:lnTo>
                    <a:pt x="10014" y="4680"/>
                  </a:lnTo>
                  <a:lnTo>
                    <a:pt x="10008" y="4710"/>
                  </a:lnTo>
                  <a:lnTo>
                    <a:pt x="10032" y="4668"/>
                  </a:lnTo>
                  <a:lnTo>
                    <a:pt x="10026" y="4626"/>
                  </a:lnTo>
                  <a:lnTo>
                    <a:pt x="10044" y="4626"/>
                  </a:lnTo>
                  <a:lnTo>
                    <a:pt x="10038" y="4608"/>
                  </a:lnTo>
                  <a:lnTo>
                    <a:pt x="10056" y="4584"/>
                  </a:lnTo>
                  <a:lnTo>
                    <a:pt x="10080" y="4578"/>
                  </a:lnTo>
                  <a:lnTo>
                    <a:pt x="10092" y="4542"/>
                  </a:lnTo>
                  <a:lnTo>
                    <a:pt x="10110" y="4530"/>
                  </a:lnTo>
                  <a:lnTo>
                    <a:pt x="10134" y="4506"/>
                  </a:lnTo>
                  <a:lnTo>
                    <a:pt x="10140" y="4488"/>
                  </a:lnTo>
                  <a:lnTo>
                    <a:pt x="10158" y="4488"/>
                  </a:lnTo>
                  <a:lnTo>
                    <a:pt x="10182" y="4512"/>
                  </a:lnTo>
                  <a:lnTo>
                    <a:pt x="10182" y="4494"/>
                  </a:lnTo>
                  <a:lnTo>
                    <a:pt x="10170" y="4470"/>
                  </a:lnTo>
                  <a:lnTo>
                    <a:pt x="10146" y="4470"/>
                  </a:lnTo>
                  <a:lnTo>
                    <a:pt x="10146" y="4452"/>
                  </a:lnTo>
                  <a:lnTo>
                    <a:pt x="10164" y="4410"/>
                  </a:lnTo>
                  <a:lnTo>
                    <a:pt x="10182" y="4404"/>
                  </a:lnTo>
                  <a:lnTo>
                    <a:pt x="10200" y="4422"/>
                  </a:lnTo>
                  <a:lnTo>
                    <a:pt x="10194" y="4398"/>
                  </a:lnTo>
                  <a:lnTo>
                    <a:pt x="10212" y="4386"/>
                  </a:lnTo>
                  <a:lnTo>
                    <a:pt x="10218" y="4362"/>
                  </a:lnTo>
                  <a:lnTo>
                    <a:pt x="10254" y="4332"/>
                  </a:lnTo>
                  <a:lnTo>
                    <a:pt x="10266" y="4308"/>
                  </a:lnTo>
                  <a:lnTo>
                    <a:pt x="10260" y="4290"/>
                  </a:lnTo>
                  <a:lnTo>
                    <a:pt x="10284" y="4254"/>
                  </a:lnTo>
                  <a:lnTo>
                    <a:pt x="10314" y="4248"/>
                  </a:lnTo>
                  <a:lnTo>
                    <a:pt x="10326" y="4260"/>
                  </a:lnTo>
                  <a:lnTo>
                    <a:pt x="10302" y="4278"/>
                  </a:lnTo>
                  <a:lnTo>
                    <a:pt x="10332" y="4266"/>
                  </a:lnTo>
                  <a:lnTo>
                    <a:pt x="10338" y="4278"/>
                  </a:lnTo>
                  <a:lnTo>
                    <a:pt x="10320" y="4290"/>
                  </a:lnTo>
                  <a:lnTo>
                    <a:pt x="10320" y="4308"/>
                  </a:lnTo>
                  <a:lnTo>
                    <a:pt x="10338" y="4320"/>
                  </a:lnTo>
                  <a:lnTo>
                    <a:pt x="10320" y="4344"/>
                  </a:lnTo>
                  <a:lnTo>
                    <a:pt x="10302" y="4344"/>
                  </a:lnTo>
                  <a:lnTo>
                    <a:pt x="10302" y="4350"/>
                  </a:lnTo>
                  <a:lnTo>
                    <a:pt x="10338" y="4362"/>
                  </a:lnTo>
                  <a:lnTo>
                    <a:pt x="10332" y="4380"/>
                  </a:lnTo>
                  <a:lnTo>
                    <a:pt x="10326" y="4392"/>
                  </a:lnTo>
                  <a:lnTo>
                    <a:pt x="10344" y="4392"/>
                  </a:lnTo>
                  <a:lnTo>
                    <a:pt x="10350" y="4416"/>
                  </a:lnTo>
                  <a:lnTo>
                    <a:pt x="10326" y="4428"/>
                  </a:lnTo>
                  <a:lnTo>
                    <a:pt x="10332" y="4458"/>
                  </a:lnTo>
                  <a:lnTo>
                    <a:pt x="10362" y="4482"/>
                  </a:lnTo>
                  <a:lnTo>
                    <a:pt x="10362" y="4512"/>
                  </a:lnTo>
                  <a:lnTo>
                    <a:pt x="10356" y="4524"/>
                  </a:lnTo>
                  <a:lnTo>
                    <a:pt x="10338" y="4512"/>
                  </a:lnTo>
                  <a:lnTo>
                    <a:pt x="10320" y="4518"/>
                  </a:lnTo>
                  <a:lnTo>
                    <a:pt x="10338" y="4536"/>
                  </a:lnTo>
                  <a:lnTo>
                    <a:pt x="10344" y="4554"/>
                  </a:lnTo>
                  <a:lnTo>
                    <a:pt x="10356" y="4554"/>
                  </a:lnTo>
                  <a:lnTo>
                    <a:pt x="10380" y="4536"/>
                  </a:lnTo>
                  <a:lnTo>
                    <a:pt x="10380" y="4554"/>
                  </a:lnTo>
                  <a:lnTo>
                    <a:pt x="10404" y="4566"/>
                  </a:lnTo>
                  <a:lnTo>
                    <a:pt x="10380" y="4602"/>
                  </a:lnTo>
                  <a:lnTo>
                    <a:pt x="10350" y="4608"/>
                  </a:lnTo>
                  <a:lnTo>
                    <a:pt x="10320" y="4602"/>
                  </a:lnTo>
                  <a:lnTo>
                    <a:pt x="10302" y="4620"/>
                  </a:lnTo>
                  <a:lnTo>
                    <a:pt x="10326" y="4632"/>
                  </a:lnTo>
                  <a:lnTo>
                    <a:pt x="10398" y="4614"/>
                  </a:lnTo>
                  <a:lnTo>
                    <a:pt x="10422" y="4620"/>
                  </a:lnTo>
                  <a:lnTo>
                    <a:pt x="10410" y="4644"/>
                  </a:lnTo>
                  <a:lnTo>
                    <a:pt x="10386" y="4674"/>
                  </a:lnTo>
                  <a:lnTo>
                    <a:pt x="10410" y="4680"/>
                  </a:lnTo>
                  <a:lnTo>
                    <a:pt x="10434" y="4668"/>
                  </a:lnTo>
                  <a:lnTo>
                    <a:pt x="10434" y="4698"/>
                  </a:lnTo>
                  <a:lnTo>
                    <a:pt x="10410" y="4728"/>
                  </a:lnTo>
                  <a:lnTo>
                    <a:pt x="10362" y="4728"/>
                  </a:lnTo>
                  <a:lnTo>
                    <a:pt x="10338" y="4716"/>
                  </a:lnTo>
                  <a:lnTo>
                    <a:pt x="10326" y="4734"/>
                  </a:lnTo>
                  <a:lnTo>
                    <a:pt x="10332" y="4752"/>
                  </a:lnTo>
                  <a:lnTo>
                    <a:pt x="10320" y="4776"/>
                  </a:lnTo>
                  <a:lnTo>
                    <a:pt x="10362" y="4758"/>
                  </a:lnTo>
                  <a:lnTo>
                    <a:pt x="10410" y="4758"/>
                  </a:lnTo>
                  <a:lnTo>
                    <a:pt x="10446" y="4746"/>
                  </a:lnTo>
                  <a:lnTo>
                    <a:pt x="10452" y="4758"/>
                  </a:lnTo>
                  <a:lnTo>
                    <a:pt x="10434" y="4776"/>
                  </a:lnTo>
                  <a:lnTo>
                    <a:pt x="10434" y="4788"/>
                  </a:lnTo>
                  <a:lnTo>
                    <a:pt x="10410" y="4800"/>
                  </a:lnTo>
                  <a:lnTo>
                    <a:pt x="10380" y="4800"/>
                  </a:lnTo>
                  <a:lnTo>
                    <a:pt x="10338" y="4848"/>
                  </a:lnTo>
                  <a:lnTo>
                    <a:pt x="10386" y="4830"/>
                  </a:lnTo>
                  <a:lnTo>
                    <a:pt x="10416" y="4830"/>
                  </a:lnTo>
                  <a:lnTo>
                    <a:pt x="10440" y="4824"/>
                  </a:lnTo>
                  <a:lnTo>
                    <a:pt x="10470" y="4830"/>
                  </a:lnTo>
                  <a:lnTo>
                    <a:pt x="10470" y="4854"/>
                  </a:lnTo>
                  <a:lnTo>
                    <a:pt x="10446" y="4854"/>
                  </a:lnTo>
                  <a:lnTo>
                    <a:pt x="10410" y="4878"/>
                  </a:lnTo>
                  <a:lnTo>
                    <a:pt x="10404" y="4902"/>
                  </a:lnTo>
                  <a:lnTo>
                    <a:pt x="10422" y="4884"/>
                  </a:lnTo>
                  <a:lnTo>
                    <a:pt x="10452" y="4896"/>
                  </a:lnTo>
                  <a:lnTo>
                    <a:pt x="10464" y="4878"/>
                  </a:lnTo>
                  <a:lnTo>
                    <a:pt x="10494" y="4902"/>
                  </a:lnTo>
                  <a:lnTo>
                    <a:pt x="10512" y="4944"/>
                  </a:lnTo>
                  <a:lnTo>
                    <a:pt x="10476" y="4968"/>
                  </a:lnTo>
                  <a:lnTo>
                    <a:pt x="10458" y="4962"/>
                  </a:lnTo>
                  <a:lnTo>
                    <a:pt x="10440" y="4974"/>
                  </a:lnTo>
                  <a:lnTo>
                    <a:pt x="10410" y="4974"/>
                  </a:lnTo>
                  <a:lnTo>
                    <a:pt x="10434" y="4992"/>
                  </a:lnTo>
                  <a:lnTo>
                    <a:pt x="10452" y="4986"/>
                  </a:lnTo>
                  <a:lnTo>
                    <a:pt x="10470" y="4998"/>
                  </a:lnTo>
                  <a:lnTo>
                    <a:pt x="10500" y="4998"/>
                  </a:lnTo>
                  <a:lnTo>
                    <a:pt x="10512" y="5010"/>
                  </a:lnTo>
                  <a:lnTo>
                    <a:pt x="10506" y="5034"/>
                  </a:lnTo>
                  <a:lnTo>
                    <a:pt x="10488" y="5046"/>
                  </a:lnTo>
                  <a:lnTo>
                    <a:pt x="10512" y="5052"/>
                  </a:lnTo>
                  <a:lnTo>
                    <a:pt x="10536" y="5052"/>
                  </a:lnTo>
                  <a:lnTo>
                    <a:pt x="10566" y="5070"/>
                  </a:lnTo>
                  <a:lnTo>
                    <a:pt x="10560" y="5094"/>
                  </a:lnTo>
                  <a:lnTo>
                    <a:pt x="10536" y="5106"/>
                  </a:lnTo>
                  <a:lnTo>
                    <a:pt x="10494" y="5136"/>
                  </a:lnTo>
                  <a:lnTo>
                    <a:pt x="10470" y="5130"/>
                  </a:lnTo>
                  <a:lnTo>
                    <a:pt x="10464" y="5142"/>
                  </a:lnTo>
                  <a:lnTo>
                    <a:pt x="10494" y="5148"/>
                  </a:lnTo>
                  <a:lnTo>
                    <a:pt x="10494" y="5166"/>
                  </a:lnTo>
                  <a:lnTo>
                    <a:pt x="10464" y="5172"/>
                  </a:lnTo>
                  <a:lnTo>
                    <a:pt x="10422" y="5148"/>
                  </a:lnTo>
                  <a:lnTo>
                    <a:pt x="10380" y="5148"/>
                  </a:lnTo>
                  <a:lnTo>
                    <a:pt x="10416" y="5172"/>
                  </a:lnTo>
                  <a:lnTo>
                    <a:pt x="10422" y="5196"/>
                  </a:lnTo>
                  <a:lnTo>
                    <a:pt x="10452" y="5220"/>
                  </a:lnTo>
                  <a:lnTo>
                    <a:pt x="10464" y="5238"/>
                  </a:lnTo>
                  <a:lnTo>
                    <a:pt x="10458" y="5250"/>
                  </a:lnTo>
                  <a:lnTo>
                    <a:pt x="10428" y="5256"/>
                  </a:lnTo>
                  <a:lnTo>
                    <a:pt x="10410" y="5274"/>
                  </a:lnTo>
                  <a:lnTo>
                    <a:pt x="10368" y="5268"/>
                  </a:lnTo>
                  <a:lnTo>
                    <a:pt x="10428" y="5280"/>
                  </a:lnTo>
                  <a:lnTo>
                    <a:pt x="10446" y="5280"/>
                  </a:lnTo>
                  <a:lnTo>
                    <a:pt x="10446" y="5268"/>
                  </a:lnTo>
                  <a:lnTo>
                    <a:pt x="10488" y="5262"/>
                  </a:lnTo>
                  <a:lnTo>
                    <a:pt x="10506" y="5262"/>
                  </a:lnTo>
                  <a:lnTo>
                    <a:pt x="10506" y="5280"/>
                  </a:lnTo>
                  <a:lnTo>
                    <a:pt x="10518" y="5298"/>
                  </a:lnTo>
                  <a:lnTo>
                    <a:pt x="10506" y="5310"/>
                  </a:lnTo>
                  <a:lnTo>
                    <a:pt x="10524" y="5310"/>
                  </a:lnTo>
                  <a:lnTo>
                    <a:pt x="10530" y="5316"/>
                  </a:lnTo>
                  <a:lnTo>
                    <a:pt x="10524" y="5340"/>
                  </a:lnTo>
                  <a:lnTo>
                    <a:pt x="10530" y="5346"/>
                  </a:lnTo>
                  <a:lnTo>
                    <a:pt x="10560" y="5334"/>
                  </a:lnTo>
                  <a:lnTo>
                    <a:pt x="10572" y="5340"/>
                  </a:lnTo>
                  <a:lnTo>
                    <a:pt x="10590" y="5340"/>
                  </a:lnTo>
                  <a:lnTo>
                    <a:pt x="10590" y="5376"/>
                  </a:lnTo>
                  <a:lnTo>
                    <a:pt x="10578" y="5394"/>
                  </a:lnTo>
                  <a:lnTo>
                    <a:pt x="10578" y="5406"/>
                  </a:lnTo>
                  <a:lnTo>
                    <a:pt x="10590" y="5406"/>
                  </a:lnTo>
                  <a:lnTo>
                    <a:pt x="10620" y="5370"/>
                  </a:lnTo>
                  <a:lnTo>
                    <a:pt x="10626" y="5370"/>
                  </a:lnTo>
                  <a:lnTo>
                    <a:pt x="10626" y="5394"/>
                  </a:lnTo>
                  <a:lnTo>
                    <a:pt x="10644" y="5412"/>
                  </a:lnTo>
                  <a:lnTo>
                    <a:pt x="10608" y="5436"/>
                  </a:lnTo>
                  <a:lnTo>
                    <a:pt x="10560" y="5490"/>
                  </a:lnTo>
                  <a:lnTo>
                    <a:pt x="10530" y="5508"/>
                  </a:lnTo>
                  <a:lnTo>
                    <a:pt x="10500" y="5502"/>
                  </a:lnTo>
                  <a:lnTo>
                    <a:pt x="10530" y="5514"/>
                  </a:lnTo>
                  <a:lnTo>
                    <a:pt x="10560" y="5508"/>
                  </a:lnTo>
                  <a:lnTo>
                    <a:pt x="10614" y="5460"/>
                  </a:lnTo>
                  <a:lnTo>
                    <a:pt x="10638" y="5460"/>
                  </a:lnTo>
                  <a:lnTo>
                    <a:pt x="10638" y="5472"/>
                  </a:lnTo>
                  <a:lnTo>
                    <a:pt x="10614" y="5490"/>
                  </a:lnTo>
                  <a:lnTo>
                    <a:pt x="10596" y="5514"/>
                  </a:lnTo>
                  <a:lnTo>
                    <a:pt x="10614" y="5520"/>
                  </a:lnTo>
                  <a:lnTo>
                    <a:pt x="10644" y="5490"/>
                  </a:lnTo>
                  <a:lnTo>
                    <a:pt x="10668" y="5460"/>
                  </a:lnTo>
                  <a:lnTo>
                    <a:pt x="10704" y="5454"/>
                  </a:lnTo>
                  <a:lnTo>
                    <a:pt x="10704" y="5466"/>
                  </a:lnTo>
                  <a:lnTo>
                    <a:pt x="10680" y="5478"/>
                  </a:lnTo>
                  <a:lnTo>
                    <a:pt x="10668" y="5490"/>
                  </a:lnTo>
                  <a:lnTo>
                    <a:pt x="10674" y="5496"/>
                  </a:lnTo>
                  <a:lnTo>
                    <a:pt x="10716" y="5484"/>
                  </a:lnTo>
                  <a:lnTo>
                    <a:pt x="10728" y="5496"/>
                  </a:lnTo>
                  <a:lnTo>
                    <a:pt x="10686" y="5526"/>
                  </a:lnTo>
                  <a:lnTo>
                    <a:pt x="10668" y="5544"/>
                  </a:lnTo>
                  <a:lnTo>
                    <a:pt x="10680" y="5550"/>
                  </a:lnTo>
                  <a:lnTo>
                    <a:pt x="10704" y="5532"/>
                  </a:lnTo>
                  <a:lnTo>
                    <a:pt x="10764" y="5484"/>
                  </a:lnTo>
                  <a:lnTo>
                    <a:pt x="10776" y="5490"/>
                  </a:lnTo>
                  <a:lnTo>
                    <a:pt x="10758" y="5502"/>
                  </a:lnTo>
                  <a:lnTo>
                    <a:pt x="10758" y="5514"/>
                  </a:lnTo>
                  <a:lnTo>
                    <a:pt x="10800" y="5490"/>
                  </a:lnTo>
                  <a:lnTo>
                    <a:pt x="10794" y="5502"/>
                  </a:lnTo>
                  <a:lnTo>
                    <a:pt x="10794" y="5544"/>
                  </a:lnTo>
                  <a:lnTo>
                    <a:pt x="10776" y="5550"/>
                  </a:lnTo>
                  <a:lnTo>
                    <a:pt x="10782" y="5568"/>
                  </a:lnTo>
                  <a:lnTo>
                    <a:pt x="10812" y="5562"/>
                  </a:lnTo>
                  <a:lnTo>
                    <a:pt x="10848" y="5586"/>
                  </a:lnTo>
                  <a:lnTo>
                    <a:pt x="10872" y="5556"/>
                  </a:lnTo>
                  <a:lnTo>
                    <a:pt x="10914" y="5550"/>
                  </a:lnTo>
                  <a:lnTo>
                    <a:pt x="10932" y="5556"/>
                  </a:lnTo>
                  <a:lnTo>
                    <a:pt x="10920" y="5580"/>
                  </a:lnTo>
                  <a:lnTo>
                    <a:pt x="10902" y="5580"/>
                  </a:lnTo>
                  <a:lnTo>
                    <a:pt x="10890" y="5592"/>
                  </a:lnTo>
                  <a:lnTo>
                    <a:pt x="10962" y="5610"/>
                  </a:lnTo>
                  <a:lnTo>
                    <a:pt x="10992" y="5634"/>
                  </a:lnTo>
                  <a:lnTo>
                    <a:pt x="10944" y="5640"/>
                  </a:lnTo>
                  <a:lnTo>
                    <a:pt x="10944" y="5652"/>
                  </a:lnTo>
                  <a:lnTo>
                    <a:pt x="10884" y="5658"/>
                  </a:lnTo>
                  <a:lnTo>
                    <a:pt x="10872" y="5652"/>
                  </a:lnTo>
                  <a:lnTo>
                    <a:pt x="10824" y="5670"/>
                  </a:lnTo>
                  <a:lnTo>
                    <a:pt x="10800" y="5694"/>
                  </a:lnTo>
                  <a:lnTo>
                    <a:pt x="10740" y="5694"/>
                  </a:lnTo>
                  <a:lnTo>
                    <a:pt x="10662" y="5706"/>
                  </a:lnTo>
                  <a:lnTo>
                    <a:pt x="10656" y="5724"/>
                  </a:lnTo>
                  <a:lnTo>
                    <a:pt x="10716" y="5712"/>
                  </a:lnTo>
                  <a:lnTo>
                    <a:pt x="10770" y="5700"/>
                  </a:lnTo>
                  <a:lnTo>
                    <a:pt x="10794" y="5706"/>
                  </a:lnTo>
                  <a:lnTo>
                    <a:pt x="10800" y="5718"/>
                  </a:lnTo>
                  <a:lnTo>
                    <a:pt x="10740" y="5724"/>
                  </a:lnTo>
                  <a:lnTo>
                    <a:pt x="10680" y="5736"/>
                  </a:lnTo>
                  <a:lnTo>
                    <a:pt x="10632" y="5760"/>
                  </a:lnTo>
                  <a:lnTo>
                    <a:pt x="10614" y="5772"/>
                  </a:lnTo>
                  <a:lnTo>
                    <a:pt x="10578" y="5778"/>
                  </a:lnTo>
                  <a:lnTo>
                    <a:pt x="10572" y="5802"/>
                  </a:lnTo>
                  <a:lnTo>
                    <a:pt x="10560" y="5814"/>
                  </a:lnTo>
                  <a:lnTo>
                    <a:pt x="10506" y="5784"/>
                  </a:lnTo>
                  <a:lnTo>
                    <a:pt x="10470" y="5730"/>
                  </a:lnTo>
                  <a:lnTo>
                    <a:pt x="10476" y="5754"/>
                  </a:lnTo>
                  <a:lnTo>
                    <a:pt x="10464" y="5766"/>
                  </a:lnTo>
                  <a:lnTo>
                    <a:pt x="10488" y="5778"/>
                  </a:lnTo>
                  <a:lnTo>
                    <a:pt x="10494" y="5790"/>
                  </a:lnTo>
                  <a:lnTo>
                    <a:pt x="10554" y="5838"/>
                  </a:lnTo>
                  <a:lnTo>
                    <a:pt x="10548" y="5850"/>
                  </a:lnTo>
                  <a:lnTo>
                    <a:pt x="10530" y="5850"/>
                  </a:lnTo>
                  <a:lnTo>
                    <a:pt x="10512" y="5862"/>
                  </a:lnTo>
                  <a:lnTo>
                    <a:pt x="10524" y="5886"/>
                  </a:lnTo>
                  <a:lnTo>
                    <a:pt x="10536" y="5886"/>
                  </a:lnTo>
                  <a:lnTo>
                    <a:pt x="10548" y="5874"/>
                  </a:lnTo>
                  <a:lnTo>
                    <a:pt x="10566" y="5874"/>
                  </a:lnTo>
                  <a:lnTo>
                    <a:pt x="10596" y="5826"/>
                  </a:lnTo>
                  <a:lnTo>
                    <a:pt x="10638" y="5832"/>
                  </a:lnTo>
                  <a:lnTo>
                    <a:pt x="10674" y="5808"/>
                  </a:lnTo>
                  <a:lnTo>
                    <a:pt x="10692" y="5802"/>
                  </a:lnTo>
                  <a:lnTo>
                    <a:pt x="10704" y="5778"/>
                  </a:lnTo>
                  <a:lnTo>
                    <a:pt x="10734" y="5748"/>
                  </a:lnTo>
                  <a:lnTo>
                    <a:pt x="10770" y="5742"/>
                  </a:lnTo>
                  <a:lnTo>
                    <a:pt x="10818" y="5724"/>
                  </a:lnTo>
                  <a:lnTo>
                    <a:pt x="10860" y="5730"/>
                  </a:lnTo>
                  <a:lnTo>
                    <a:pt x="10890" y="5724"/>
                  </a:lnTo>
                  <a:lnTo>
                    <a:pt x="10878" y="5718"/>
                  </a:lnTo>
                  <a:lnTo>
                    <a:pt x="10842" y="5718"/>
                  </a:lnTo>
                  <a:lnTo>
                    <a:pt x="10836" y="5712"/>
                  </a:lnTo>
                  <a:lnTo>
                    <a:pt x="10854" y="5700"/>
                  </a:lnTo>
                  <a:lnTo>
                    <a:pt x="10920" y="5694"/>
                  </a:lnTo>
                  <a:lnTo>
                    <a:pt x="10974" y="5706"/>
                  </a:lnTo>
                  <a:lnTo>
                    <a:pt x="10992" y="5754"/>
                  </a:lnTo>
                  <a:lnTo>
                    <a:pt x="10992" y="5778"/>
                  </a:lnTo>
                  <a:lnTo>
                    <a:pt x="10956" y="5802"/>
                  </a:lnTo>
                  <a:lnTo>
                    <a:pt x="10938" y="5808"/>
                  </a:lnTo>
                  <a:lnTo>
                    <a:pt x="10920" y="5826"/>
                  </a:lnTo>
                  <a:lnTo>
                    <a:pt x="10956" y="5826"/>
                  </a:lnTo>
                  <a:lnTo>
                    <a:pt x="10968" y="5850"/>
                  </a:lnTo>
                  <a:lnTo>
                    <a:pt x="10980" y="5838"/>
                  </a:lnTo>
                  <a:lnTo>
                    <a:pt x="10992" y="5814"/>
                  </a:lnTo>
                  <a:lnTo>
                    <a:pt x="11034" y="5796"/>
                  </a:lnTo>
                  <a:lnTo>
                    <a:pt x="11070" y="5796"/>
                  </a:lnTo>
                  <a:lnTo>
                    <a:pt x="11076" y="5808"/>
                  </a:lnTo>
                  <a:lnTo>
                    <a:pt x="11064" y="5808"/>
                  </a:lnTo>
                  <a:lnTo>
                    <a:pt x="11058" y="5826"/>
                  </a:lnTo>
                  <a:lnTo>
                    <a:pt x="11100" y="5826"/>
                  </a:lnTo>
                  <a:lnTo>
                    <a:pt x="11142" y="5844"/>
                  </a:lnTo>
                  <a:lnTo>
                    <a:pt x="11148" y="5862"/>
                  </a:lnTo>
                  <a:lnTo>
                    <a:pt x="11118" y="5850"/>
                  </a:lnTo>
                  <a:lnTo>
                    <a:pt x="11106" y="5850"/>
                  </a:lnTo>
                  <a:lnTo>
                    <a:pt x="11112" y="5874"/>
                  </a:lnTo>
                  <a:lnTo>
                    <a:pt x="11154" y="5892"/>
                  </a:lnTo>
                  <a:lnTo>
                    <a:pt x="11166" y="5916"/>
                  </a:lnTo>
                  <a:lnTo>
                    <a:pt x="11136" y="5934"/>
                  </a:lnTo>
                  <a:lnTo>
                    <a:pt x="11112" y="5922"/>
                  </a:lnTo>
                  <a:lnTo>
                    <a:pt x="11088" y="5946"/>
                  </a:lnTo>
                  <a:lnTo>
                    <a:pt x="11136" y="5958"/>
                  </a:lnTo>
                  <a:lnTo>
                    <a:pt x="11124" y="5982"/>
                  </a:lnTo>
                  <a:lnTo>
                    <a:pt x="11106" y="5988"/>
                  </a:lnTo>
                  <a:lnTo>
                    <a:pt x="11094" y="6012"/>
                  </a:lnTo>
                  <a:lnTo>
                    <a:pt x="11070" y="6024"/>
                  </a:lnTo>
                  <a:lnTo>
                    <a:pt x="11034" y="6006"/>
                  </a:lnTo>
                  <a:lnTo>
                    <a:pt x="11046" y="6024"/>
                  </a:lnTo>
                  <a:lnTo>
                    <a:pt x="11088" y="6042"/>
                  </a:lnTo>
                  <a:lnTo>
                    <a:pt x="11118" y="6042"/>
                  </a:lnTo>
                  <a:lnTo>
                    <a:pt x="11136" y="6060"/>
                  </a:lnTo>
                  <a:lnTo>
                    <a:pt x="11118" y="6072"/>
                  </a:lnTo>
                  <a:lnTo>
                    <a:pt x="11088" y="6066"/>
                  </a:lnTo>
                  <a:lnTo>
                    <a:pt x="11070" y="6066"/>
                  </a:lnTo>
                  <a:lnTo>
                    <a:pt x="11094" y="6084"/>
                  </a:lnTo>
                  <a:lnTo>
                    <a:pt x="11118" y="6078"/>
                  </a:lnTo>
                  <a:lnTo>
                    <a:pt x="11136" y="6084"/>
                  </a:lnTo>
                  <a:lnTo>
                    <a:pt x="11124" y="6108"/>
                  </a:lnTo>
                  <a:lnTo>
                    <a:pt x="11118" y="6138"/>
                  </a:lnTo>
                  <a:lnTo>
                    <a:pt x="11094" y="6138"/>
                  </a:lnTo>
                  <a:lnTo>
                    <a:pt x="11082" y="6156"/>
                  </a:lnTo>
                  <a:lnTo>
                    <a:pt x="11040" y="6186"/>
                  </a:lnTo>
                  <a:lnTo>
                    <a:pt x="11010" y="6186"/>
                  </a:lnTo>
                  <a:lnTo>
                    <a:pt x="10980" y="6210"/>
                  </a:lnTo>
                  <a:lnTo>
                    <a:pt x="10962" y="6210"/>
                  </a:lnTo>
                  <a:lnTo>
                    <a:pt x="10944" y="6234"/>
                  </a:lnTo>
                  <a:lnTo>
                    <a:pt x="10926" y="6234"/>
                  </a:lnTo>
                  <a:lnTo>
                    <a:pt x="10920" y="6252"/>
                  </a:lnTo>
                  <a:lnTo>
                    <a:pt x="10890" y="6252"/>
                  </a:lnTo>
                  <a:lnTo>
                    <a:pt x="10872" y="6240"/>
                  </a:lnTo>
                  <a:lnTo>
                    <a:pt x="10854" y="6252"/>
                  </a:lnTo>
                  <a:lnTo>
                    <a:pt x="10830" y="6246"/>
                  </a:lnTo>
                  <a:lnTo>
                    <a:pt x="10818" y="6240"/>
                  </a:lnTo>
                  <a:lnTo>
                    <a:pt x="10788" y="6258"/>
                  </a:lnTo>
                  <a:lnTo>
                    <a:pt x="10752" y="6252"/>
                  </a:lnTo>
                  <a:lnTo>
                    <a:pt x="10740" y="6234"/>
                  </a:lnTo>
                  <a:lnTo>
                    <a:pt x="10728" y="6240"/>
                  </a:lnTo>
                  <a:lnTo>
                    <a:pt x="10734" y="6258"/>
                  </a:lnTo>
                  <a:lnTo>
                    <a:pt x="10704" y="6264"/>
                  </a:lnTo>
                  <a:lnTo>
                    <a:pt x="10674" y="6264"/>
                  </a:lnTo>
                  <a:lnTo>
                    <a:pt x="10662" y="6276"/>
                  </a:lnTo>
                  <a:lnTo>
                    <a:pt x="10674" y="6276"/>
                  </a:lnTo>
                  <a:lnTo>
                    <a:pt x="10674" y="6294"/>
                  </a:lnTo>
                  <a:lnTo>
                    <a:pt x="10650" y="6312"/>
                  </a:lnTo>
                  <a:lnTo>
                    <a:pt x="10632" y="6312"/>
                  </a:lnTo>
                  <a:lnTo>
                    <a:pt x="10626" y="6336"/>
                  </a:lnTo>
                  <a:lnTo>
                    <a:pt x="10608" y="6372"/>
                  </a:lnTo>
                  <a:lnTo>
                    <a:pt x="10584" y="6372"/>
                  </a:lnTo>
                  <a:lnTo>
                    <a:pt x="10572" y="6384"/>
                  </a:lnTo>
                  <a:lnTo>
                    <a:pt x="10548" y="6396"/>
                  </a:lnTo>
                  <a:lnTo>
                    <a:pt x="10530" y="6420"/>
                  </a:lnTo>
                  <a:lnTo>
                    <a:pt x="10518" y="6420"/>
                  </a:lnTo>
                  <a:lnTo>
                    <a:pt x="10500" y="6426"/>
                  </a:lnTo>
                  <a:lnTo>
                    <a:pt x="10464" y="6426"/>
                  </a:lnTo>
                  <a:lnTo>
                    <a:pt x="10458" y="6444"/>
                  </a:lnTo>
                  <a:lnTo>
                    <a:pt x="10434" y="6456"/>
                  </a:lnTo>
                  <a:lnTo>
                    <a:pt x="10410" y="6444"/>
                  </a:lnTo>
                  <a:lnTo>
                    <a:pt x="10362" y="6444"/>
                  </a:lnTo>
                  <a:lnTo>
                    <a:pt x="10350" y="6432"/>
                  </a:lnTo>
                  <a:lnTo>
                    <a:pt x="10314" y="6444"/>
                  </a:lnTo>
                  <a:lnTo>
                    <a:pt x="10302" y="6444"/>
                  </a:lnTo>
                  <a:lnTo>
                    <a:pt x="10230" y="6468"/>
                  </a:lnTo>
                  <a:lnTo>
                    <a:pt x="10200" y="6456"/>
                  </a:lnTo>
                  <a:lnTo>
                    <a:pt x="10206" y="6444"/>
                  </a:lnTo>
                  <a:lnTo>
                    <a:pt x="10188" y="6438"/>
                  </a:lnTo>
                  <a:lnTo>
                    <a:pt x="10158" y="6450"/>
                  </a:lnTo>
                  <a:lnTo>
                    <a:pt x="10134" y="6450"/>
                  </a:lnTo>
                  <a:lnTo>
                    <a:pt x="10092" y="6432"/>
                  </a:lnTo>
                  <a:lnTo>
                    <a:pt x="10074" y="6438"/>
                  </a:lnTo>
                  <a:lnTo>
                    <a:pt x="10038" y="6432"/>
                  </a:lnTo>
                  <a:lnTo>
                    <a:pt x="10014" y="6414"/>
                  </a:lnTo>
                  <a:lnTo>
                    <a:pt x="10002" y="6414"/>
                  </a:lnTo>
                  <a:lnTo>
                    <a:pt x="9978" y="6432"/>
                  </a:lnTo>
                  <a:lnTo>
                    <a:pt x="9936" y="6426"/>
                  </a:lnTo>
                  <a:lnTo>
                    <a:pt x="9894" y="6402"/>
                  </a:lnTo>
                  <a:lnTo>
                    <a:pt x="9870" y="6420"/>
                  </a:lnTo>
                  <a:lnTo>
                    <a:pt x="9846" y="6420"/>
                  </a:lnTo>
                  <a:lnTo>
                    <a:pt x="9822" y="6402"/>
                  </a:lnTo>
                  <a:lnTo>
                    <a:pt x="9786" y="6420"/>
                  </a:lnTo>
                  <a:lnTo>
                    <a:pt x="9768" y="6414"/>
                  </a:lnTo>
                  <a:lnTo>
                    <a:pt x="9750" y="6414"/>
                  </a:lnTo>
                  <a:lnTo>
                    <a:pt x="9702" y="6396"/>
                  </a:lnTo>
                  <a:lnTo>
                    <a:pt x="9642" y="6408"/>
                  </a:lnTo>
                  <a:lnTo>
                    <a:pt x="9600" y="6396"/>
                  </a:lnTo>
                  <a:lnTo>
                    <a:pt x="9576" y="6372"/>
                  </a:lnTo>
                  <a:lnTo>
                    <a:pt x="9552" y="6384"/>
                  </a:lnTo>
                  <a:lnTo>
                    <a:pt x="9534" y="6402"/>
                  </a:lnTo>
                  <a:lnTo>
                    <a:pt x="9546" y="6414"/>
                  </a:lnTo>
                  <a:lnTo>
                    <a:pt x="9534" y="6426"/>
                  </a:lnTo>
                  <a:lnTo>
                    <a:pt x="9510" y="6432"/>
                  </a:lnTo>
                  <a:lnTo>
                    <a:pt x="9450" y="6474"/>
                  </a:lnTo>
                  <a:lnTo>
                    <a:pt x="9414" y="6492"/>
                  </a:lnTo>
                  <a:lnTo>
                    <a:pt x="9414" y="6510"/>
                  </a:lnTo>
                  <a:lnTo>
                    <a:pt x="9402" y="6528"/>
                  </a:lnTo>
                  <a:lnTo>
                    <a:pt x="9396" y="6558"/>
                  </a:lnTo>
                  <a:lnTo>
                    <a:pt x="9378" y="6582"/>
                  </a:lnTo>
                  <a:lnTo>
                    <a:pt x="9330" y="6582"/>
                  </a:lnTo>
                  <a:lnTo>
                    <a:pt x="9306" y="6594"/>
                  </a:lnTo>
                  <a:lnTo>
                    <a:pt x="9252" y="6600"/>
                  </a:lnTo>
                  <a:lnTo>
                    <a:pt x="9228" y="6630"/>
                  </a:lnTo>
                  <a:lnTo>
                    <a:pt x="9210" y="6636"/>
                  </a:lnTo>
                  <a:lnTo>
                    <a:pt x="9198" y="6624"/>
                  </a:lnTo>
                  <a:lnTo>
                    <a:pt x="9174" y="6636"/>
                  </a:lnTo>
                  <a:lnTo>
                    <a:pt x="9162" y="6666"/>
                  </a:lnTo>
                  <a:lnTo>
                    <a:pt x="9132" y="6672"/>
                  </a:lnTo>
                  <a:lnTo>
                    <a:pt x="9102" y="6690"/>
                  </a:lnTo>
                  <a:lnTo>
                    <a:pt x="9090" y="6708"/>
                  </a:lnTo>
                  <a:lnTo>
                    <a:pt x="9078" y="6714"/>
                  </a:lnTo>
                  <a:lnTo>
                    <a:pt x="9042" y="6762"/>
                  </a:lnTo>
                  <a:lnTo>
                    <a:pt x="8976" y="6792"/>
                  </a:lnTo>
                  <a:lnTo>
                    <a:pt x="8964" y="6840"/>
                  </a:lnTo>
                  <a:lnTo>
                    <a:pt x="8922" y="6858"/>
                  </a:lnTo>
                  <a:lnTo>
                    <a:pt x="8886" y="6888"/>
                  </a:lnTo>
                  <a:lnTo>
                    <a:pt x="8856" y="6894"/>
                  </a:lnTo>
                  <a:lnTo>
                    <a:pt x="8844" y="6930"/>
                  </a:lnTo>
                  <a:lnTo>
                    <a:pt x="8826" y="6960"/>
                  </a:lnTo>
                  <a:lnTo>
                    <a:pt x="8754" y="6996"/>
                  </a:lnTo>
                  <a:lnTo>
                    <a:pt x="8748" y="7020"/>
                  </a:lnTo>
                  <a:lnTo>
                    <a:pt x="8670" y="7050"/>
                  </a:lnTo>
                  <a:lnTo>
                    <a:pt x="8622" y="7062"/>
                  </a:lnTo>
                  <a:lnTo>
                    <a:pt x="8658" y="7062"/>
                  </a:lnTo>
                  <a:lnTo>
                    <a:pt x="8736" y="7032"/>
                  </a:lnTo>
                  <a:lnTo>
                    <a:pt x="8808" y="7002"/>
                  </a:lnTo>
                  <a:lnTo>
                    <a:pt x="8856" y="6972"/>
                  </a:lnTo>
                  <a:lnTo>
                    <a:pt x="8898" y="6924"/>
                  </a:lnTo>
                  <a:lnTo>
                    <a:pt x="8934" y="6894"/>
                  </a:lnTo>
                  <a:lnTo>
                    <a:pt x="8958" y="6882"/>
                  </a:lnTo>
                  <a:lnTo>
                    <a:pt x="9036" y="6816"/>
                  </a:lnTo>
                  <a:lnTo>
                    <a:pt x="9138" y="6750"/>
                  </a:lnTo>
                  <a:lnTo>
                    <a:pt x="9210" y="6714"/>
                  </a:lnTo>
                  <a:lnTo>
                    <a:pt x="9252" y="6708"/>
                  </a:lnTo>
                  <a:lnTo>
                    <a:pt x="9294" y="6684"/>
                  </a:lnTo>
                  <a:lnTo>
                    <a:pt x="9372" y="6672"/>
                  </a:lnTo>
                  <a:lnTo>
                    <a:pt x="9468" y="6642"/>
                  </a:lnTo>
                  <a:lnTo>
                    <a:pt x="9498" y="6642"/>
                  </a:lnTo>
                  <a:lnTo>
                    <a:pt x="9528" y="6624"/>
                  </a:lnTo>
                  <a:lnTo>
                    <a:pt x="9636" y="6630"/>
                  </a:lnTo>
                  <a:lnTo>
                    <a:pt x="9690" y="6648"/>
                  </a:lnTo>
                  <a:lnTo>
                    <a:pt x="9750" y="6678"/>
                  </a:lnTo>
                  <a:lnTo>
                    <a:pt x="9750" y="6696"/>
                  </a:lnTo>
                  <a:lnTo>
                    <a:pt x="9702" y="6684"/>
                  </a:lnTo>
                  <a:lnTo>
                    <a:pt x="9708" y="6690"/>
                  </a:lnTo>
                  <a:lnTo>
                    <a:pt x="9702" y="6702"/>
                  </a:lnTo>
                  <a:lnTo>
                    <a:pt x="9726" y="6696"/>
                  </a:lnTo>
                  <a:lnTo>
                    <a:pt x="9762" y="6708"/>
                  </a:lnTo>
                  <a:lnTo>
                    <a:pt x="9774" y="6726"/>
                  </a:lnTo>
                  <a:lnTo>
                    <a:pt x="9756" y="6732"/>
                  </a:lnTo>
                  <a:lnTo>
                    <a:pt x="9768" y="6744"/>
                  </a:lnTo>
                  <a:lnTo>
                    <a:pt x="9744" y="6792"/>
                  </a:lnTo>
                  <a:lnTo>
                    <a:pt x="9714" y="6798"/>
                  </a:lnTo>
                  <a:lnTo>
                    <a:pt x="9678" y="6822"/>
                  </a:lnTo>
                  <a:lnTo>
                    <a:pt x="9654" y="6822"/>
                  </a:lnTo>
                  <a:lnTo>
                    <a:pt x="9618" y="6852"/>
                  </a:lnTo>
                  <a:lnTo>
                    <a:pt x="9582" y="6852"/>
                  </a:lnTo>
                  <a:lnTo>
                    <a:pt x="9558" y="6834"/>
                  </a:lnTo>
                  <a:lnTo>
                    <a:pt x="9522" y="6822"/>
                  </a:lnTo>
                  <a:lnTo>
                    <a:pt x="9504" y="6834"/>
                  </a:lnTo>
                  <a:lnTo>
                    <a:pt x="9468" y="6840"/>
                  </a:lnTo>
                  <a:lnTo>
                    <a:pt x="9432" y="6834"/>
                  </a:lnTo>
                  <a:lnTo>
                    <a:pt x="9396" y="6852"/>
                  </a:lnTo>
                  <a:lnTo>
                    <a:pt x="9438" y="6846"/>
                  </a:lnTo>
                  <a:lnTo>
                    <a:pt x="9480" y="6852"/>
                  </a:lnTo>
                  <a:lnTo>
                    <a:pt x="9540" y="6864"/>
                  </a:lnTo>
                  <a:lnTo>
                    <a:pt x="9546" y="6894"/>
                  </a:lnTo>
                  <a:lnTo>
                    <a:pt x="9558" y="6912"/>
                  </a:lnTo>
                  <a:lnTo>
                    <a:pt x="9594" y="6894"/>
                  </a:lnTo>
                  <a:lnTo>
                    <a:pt x="9624" y="6876"/>
                  </a:lnTo>
                  <a:lnTo>
                    <a:pt x="9654" y="6876"/>
                  </a:lnTo>
                  <a:lnTo>
                    <a:pt x="9660" y="6888"/>
                  </a:lnTo>
                  <a:lnTo>
                    <a:pt x="9684" y="6888"/>
                  </a:lnTo>
                  <a:lnTo>
                    <a:pt x="9690" y="6906"/>
                  </a:lnTo>
                  <a:lnTo>
                    <a:pt x="9660" y="6924"/>
                  </a:lnTo>
                  <a:lnTo>
                    <a:pt x="9624" y="6996"/>
                  </a:lnTo>
                  <a:lnTo>
                    <a:pt x="9606" y="7002"/>
                  </a:lnTo>
                  <a:lnTo>
                    <a:pt x="9582" y="7020"/>
                  </a:lnTo>
                  <a:lnTo>
                    <a:pt x="9642" y="7020"/>
                  </a:lnTo>
                  <a:lnTo>
                    <a:pt x="9642" y="7032"/>
                  </a:lnTo>
                  <a:lnTo>
                    <a:pt x="9624" y="7056"/>
                  </a:lnTo>
                  <a:lnTo>
                    <a:pt x="9648" y="7074"/>
                  </a:lnTo>
                  <a:lnTo>
                    <a:pt x="9642" y="7098"/>
                  </a:lnTo>
                  <a:lnTo>
                    <a:pt x="9642" y="7140"/>
                  </a:lnTo>
                  <a:lnTo>
                    <a:pt x="9660" y="7152"/>
                  </a:lnTo>
                  <a:lnTo>
                    <a:pt x="9678" y="7182"/>
                  </a:lnTo>
                  <a:lnTo>
                    <a:pt x="9708" y="7182"/>
                  </a:lnTo>
                  <a:lnTo>
                    <a:pt x="9720" y="7194"/>
                  </a:lnTo>
                  <a:lnTo>
                    <a:pt x="9762" y="7200"/>
                  </a:lnTo>
                  <a:lnTo>
                    <a:pt x="9756" y="7218"/>
                  </a:lnTo>
                  <a:lnTo>
                    <a:pt x="9720" y="7230"/>
                  </a:lnTo>
                  <a:lnTo>
                    <a:pt x="9762" y="7254"/>
                  </a:lnTo>
                  <a:lnTo>
                    <a:pt x="9810" y="7254"/>
                  </a:lnTo>
                  <a:lnTo>
                    <a:pt x="9840" y="7266"/>
                  </a:lnTo>
                  <a:lnTo>
                    <a:pt x="9852" y="7260"/>
                  </a:lnTo>
                  <a:lnTo>
                    <a:pt x="9894" y="7272"/>
                  </a:lnTo>
                  <a:lnTo>
                    <a:pt x="9906" y="7284"/>
                  </a:lnTo>
                  <a:lnTo>
                    <a:pt x="9954" y="7296"/>
                  </a:lnTo>
                  <a:lnTo>
                    <a:pt x="9966" y="7284"/>
                  </a:lnTo>
                  <a:lnTo>
                    <a:pt x="10008" y="7254"/>
                  </a:lnTo>
                  <a:lnTo>
                    <a:pt x="10014" y="7278"/>
                  </a:lnTo>
                  <a:lnTo>
                    <a:pt x="10008" y="7290"/>
                  </a:lnTo>
                  <a:lnTo>
                    <a:pt x="10044" y="7290"/>
                  </a:lnTo>
                  <a:lnTo>
                    <a:pt x="10098" y="7314"/>
                  </a:lnTo>
                  <a:lnTo>
                    <a:pt x="10098" y="7332"/>
                  </a:lnTo>
                  <a:lnTo>
                    <a:pt x="10074" y="7338"/>
                  </a:lnTo>
                  <a:lnTo>
                    <a:pt x="10062" y="7338"/>
                  </a:lnTo>
                  <a:lnTo>
                    <a:pt x="10092" y="7356"/>
                  </a:lnTo>
                  <a:lnTo>
                    <a:pt x="10122" y="7350"/>
                  </a:lnTo>
                  <a:lnTo>
                    <a:pt x="10134" y="7368"/>
                  </a:lnTo>
                  <a:lnTo>
                    <a:pt x="10110" y="7374"/>
                  </a:lnTo>
                  <a:lnTo>
                    <a:pt x="10092" y="7368"/>
                  </a:lnTo>
                  <a:lnTo>
                    <a:pt x="10062" y="7374"/>
                  </a:lnTo>
                  <a:lnTo>
                    <a:pt x="10020" y="7386"/>
                  </a:lnTo>
                  <a:lnTo>
                    <a:pt x="9948" y="7416"/>
                  </a:lnTo>
                  <a:lnTo>
                    <a:pt x="9924" y="7422"/>
                  </a:lnTo>
                  <a:lnTo>
                    <a:pt x="9870" y="7434"/>
                  </a:lnTo>
                  <a:lnTo>
                    <a:pt x="9822" y="7440"/>
                  </a:lnTo>
                  <a:lnTo>
                    <a:pt x="9774" y="7464"/>
                  </a:lnTo>
                  <a:lnTo>
                    <a:pt x="9750" y="7464"/>
                  </a:lnTo>
                  <a:lnTo>
                    <a:pt x="9750" y="7482"/>
                  </a:lnTo>
                  <a:lnTo>
                    <a:pt x="9714" y="7476"/>
                  </a:lnTo>
                  <a:lnTo>
                    <a:pt x="9696" y="7446"/>
                  </a:lnTo>
                  <a:lnTo>
                    <a:pt x="9684" y="7446"/>
                  </a:lnTo>
                  <a:lnTo>
                    <a:pt x="9672" y="7458"/>
                  </a:lnTo>
                  <a:lnTo>
                    <a:pt x="9654" y="7458"/>
                  </a:lnTo>
                  <a:lnTo>
                    <a:pt x="9630" y="7488"/>
                  </a:lnTo>
                  <a:lnTo>
                    <a:pt x="9642" y="7506"/>
                  </a:lnTo>
                  <a:lnTo>
                    <a:pt x="9594" y="7536"/>
                  </a:lnTo>
                  <a:lnTo>
                    <a:pt x="9558" y="7590"/>
                  </a:lnTo>
                  <a:lnTo>
                    <a:pt x="9528" y="7590"/>
                  </a:lnTo>
                  <a:lnTo>
                    <a:pt x="9492" y="7614"/>
                  </a:lnTo>
                  <a:lnTo>
                    <a:pt x="9474" y="7614"/>
                  </a:lnTo>
                  <a:lnTo>
                    <a:pt x="9462" y="7620"/>
                  </a:lnTo>
                  <a:lnTo>
                    <a:pt x="9456" y="7644"/>
                  </a:lnTo>
                  <a:lnTo>
                    <a:pt x="9444" y="7656"/>
                  </a:lnTo>
                  <a:lnTo>
                    <a:pt x="9432" y="7644"/>
                  </a:lnTo>
                  <a:lnTo>
                    <a:pt x="9414" y="7656"/>
                  </a:lnTo>
                  <a:lnTo>
                    <a:pt x="9390" y="7638"/>
                  </a:lnTo>
                  <a:lnTo>
                    <a:pt x="9384" y="7608"/>
                  </a:lnTo>
                  <a:lnTo>
                    <a:pt x="9372" y="7596"/>
                  </a:lnTo>
                  <a:lnTo>
                    <a:pt x="9354" y="7608"/>
                  </a:lnTo>
                  <a:lnTo>
                    <a:pt x="9348" y="7578"/>
                  </a:lnTo>
                  <a:lnTo>
                    <a:pt x="9342" y="7554"/>
                  </a:lnTo>
                  <a:lnTo>
                    <a:pt x="9342" y="7524"/>
                  </a:lnTo>
                  <a:lnTo>
                    <a:pt x="9366" y="7476"/>
                  </a:lnTo>
                  <a:lnTo>
                    <a:pt x="9402" y="7452"/>
                  </a:lnTo>
                  <a:lnTo>
                    <a:pt x="9408" y="7428"/>
                  </a:lnTo>
                  <a:lnTo>
                    <a:pt x="9462" y="7398"/>
                  </a:lnTo>
                  <a:lnTo>
                    <a:pt x="9528" y="7386"/>
                  </a:lnTo>
                  <a:lnTo>
                    <a:pt x="9582" y="7356"/>
                  </a:lnTo>
                  <a:lnTo>
                    <a:pt x="9630" y="7344"/>
                  </a:lnTo>
                  <a:lnTo>
                    <a:pt x="9648" y="7350"/>
                  </a:lnTo>
                  <a:lnTo>
                    <a:pt x="9654" y="7374"/>
                  </a:lnTo>
                  <a:lnTo>
                    <a:pt x="9672" y="7386"/>
                  </a:lnTo>
                  <a:lnTo>
                    <a:pt x="9672" y="7374"/>
                  </a:lnTo>
                  <a:lnTo>
                    <a:pt x="9678" y="7356"/>
                  </a:lnTo>
                  <a:lnTo>
                    <a:pt x="9702" y="7356"/>
                  </a:lnTo>
                  <a:lnTo>
                    <a:pt x="9744" y="7350"/>
                  </a:lnTo>
                  <a:lnTo>
                    <a:pt x="9780" y="7332"/>
                  </a:lnTo>
                  <a:lnTo>
                    <a:pt x="9732" y="7338"/>
                  </a:lnTo>
                  <a:lnTo>
                    <a:pt x="9672" y="7332"/>
                  </a:lnTo>
                  <a:lnTo>
                    <a:pt x="9648" y="7320"/>
                  </a:lnTo>
                  <a:lnTo>
                    <a:pt x="9618" y="7320"/>
                  </a:lnTo>
                  <a:lnTo>
                    <a:pt x="9600" y="7344"/>
                  </a:lnTo>
                  <a:lnTo>
                    <a:pt x="9564" y="7332"/>
                  </a:lnTo>
                  <a:lnTo>
                    <a:pt x="9594" y="7296"/>
                  </a:lnTo>
                  <a:lnTo>
                    <a:pt x="9624" y="7290"/>
                  </a:lnTo>
                  <a:lnTo>
                    <a:pt x="9654" y="7260"/>
                  </a:lnTo>
                  <a:lnTo>
                    <a:pt x="9660" y="7248"/>
                  </a:lnTo>
                  <a:lnTo>
                    <a:pt x="9636" y="7254"/>
                  </a:lnTo>
                  <a:lnTo>
                    <a:pt x="9636" y="7242"/>
                  </a:lnTo>
                  <a:lnTo>
                    <a:pt x="9600" y="7284"/>
                  </a:lnTo>
                  <a:lnTo>
                    <a:pt x="9576" y="7290"/>
                  </a:lnTo>
                  <a:lnTo>
                    <a:pt x="9546" y="7320"/>
                  </a:lnTo>
                  <a:lnTo>
                    <a:pt x="9504" y="7320"/>
                  </a:lnTo>
                  <a:lnTo>
                    <a:pt x="9492" y="7338"/>
                  </a:lnTo>
                  <a:lnTo>
                    <a:pt x="9426" y="7356"/>
                  </a:lnTo>
                  <a:lnTo>
                    <a:pt x="9414" y="7350"/>
                  </a:lnTo>
                  <a:lnTo>
                    <a:pt x="9420" y="7332"/>
                  </a:lnTo>
                  <a:lnTo>
                    <a:pt x="9408" y="7332"/>
                  </a:lnTo>
                  <a:lnTo>
                    <a:pt x="9426" y="7302"/>
                  </a:lnTo>
                  <a:lnTo>
                    <a:pt x="9402" y="7332"/>
                  </a:lnTo>
                  <a:lnTo>
                    <a:pt x="9384" y="7356"/>
                  </a:lnTo>
                  <a:lnTo>
                    <a:pt x="9348" y="7362"/>
                  </a:lnTo>
                  <a:lnTo>
                    <a:pt x="9324" y="7356"/>
                  </a:lnTo>
                  <a:lnTo>
                    <a:pt x="9312" y="7374"/>
                  </a:lnTo>
                  <a:lnTo>
                    <a:pt x="9294" y="7368"/>
                  </a:lnTo>
                  <a:lnTo>
                    <a:pt x="9288" y="7350"/>
                  </a:lnTo>
                  <a:lnTo>
                    <a:pt x="9252" y="7350"/>
                  </a:lnTo>
                  <a:lnTo>
                    <a:pt x="9210" y="7344"/>
                  </a:lnTo>
                  <a:lnTo>
                    <a:pt x="9204" y="7344"/>
                  </a:lnTo>
                  <a:lnTo>
                    <a:pt x="9198" y="7332"/>
                  </a:lnTo>
                  <a:lnTo>
                    <a:pt x="9204" y="7320"/>
                  </a:lnTo>
                  <a:lnTo>
                    <a:pt x="9204" y="7296"/>
                  </a:lnTo>
                  <a:lnTo>
                    <a:pt x="9210" y="7272"/>
                  </a:lnTo>
                  <a:lnTo>
                    <a:pt x="9192" y="7254"/>
                  </a:lnTo>
                  <a:lnTo>
                    <a:pt x="9186" y="7242"/>
                  </a:lnTo>
                  <a:lnTo>
                    <a:pt x="9168" y="7236"/>
                  </a:lnTo>
                  <a:lnTo>
                    <a:pt x="9180" y="7218"/>
                  </a:lnTo>
                  <a:lnTo>
                    <a:pt x="9210" y="7044"/>
                  </a:lnTo>
                  <a:lnTo>
                    <a:pt x="9210" y="6996"/>
                  </a:lnTo>
                  <a:lnTo>
                    <a:pt x="9150" y="6948"/>
                  </a:lnTo>
                  <a:lnTo>
                    <a:pt x="9138" y="6954"/>
                  </a:lnTo>
                  <a:lnTo>
                    <a:pt x="9096" y="6948"/>
                  </a:lnTo>
                  <a:lnTo>
                    <a:pt x="9060" y="6954"/>
                  </a:lnTo>
                  <a:lnTo>
                    <a:pt x="9042" y="6936"/>
                  </a:lnTo>
                  <a:lnTo>
                    <a:pt x="9024" y="6924"/>
                  </a:lnTo>
                  <a:lnTo>
                    <a:pt x="9012" y="6924"/>
                  </a:lnTo>
                  <a:lnTo>
                    <a:pt x="8988" y="6948"/>
                  </a:lnTo>
                  <a:lnTo>
                    <a:pt x="8976" y="6972"/>
                  </a:lnTo>
                  <a:lnTo>
                    <a:pt x="8892" y="7056"/>
                  </a:lnTo>
                  <a:lnTo>
                    <a:pt x="8892" y="7080"/>
                  </a:lnTo>
                  <a:lnTo>
                    <a:pt x="8856" y="7098"/>
                  </a:lnTo>
                  <a:lnTo>
                    <a:pt x="8850" y="7134"/>
                  </a:lnTo>
                  <a:lnTo>
                    <a:pt x="8838" y="7164"/>
                  </a:lnTo>
                  <a:lnTo>
                    <a:pt x="8796" y="7206"/>
                  </a:lnTo>
                  <a:lnTo>
                    <a:pt x="8778" y="7212"/>
                  </a:lnTo>
                  <a:lnTo>
                    <a:pt x="8730" y="7260"/>
                  </a:lnTo>
                  <a:lnTo>
                    <a:pt x="8724" y="7284"/>
                  </a:lnTo>
                  <a:lnTo>
                    <a:pt x="8706" y="7290"/>
                  </a:lnTo>
                  <a:lnTo>
                    <a:pt x="8676" y="7284"/>
                  </a:lnTo>
                  <a:lnTo>
                    <a:pt x="8640" y="7296"/>
                  </a:lnTo>
                  <a:lnTo>
                    <a:pt x="8628" y="7302"/>
                  </a:lnTo>
                  <a:lnTo>
                    <a:pt x="8598" y="7332"/>
                  </a:lnTo>
                  <a:lnTo>
                    <a:pt x="8148" y="7320"/>
                  </a:lnTo>
                  <a:lnTo>
                    <a:pt x="8094" y="7332"/>
                  </a:lnTo>
                  <a:lnTo>
                    <a:pt x="8064" y="7350"/>
                  </a:lnTo>
                  <a:lnTo>
                    <a:pt x="8028" y="7368"/>
                  </a:lnTo>
                  <a:lnTo>
                    <a:pt x="7998" y="7392"/>
                  </a:lnTo>
                  <a:lnTo>
                    <a:pt x="7932" y="7446"/>
                  </a:lnTo>
                  <a:lnTo>
                    <a:pt x="7890" y="7452"/>
                  </a:lnTo>
                  <a:lnTo>
                    <a:pt x="7860" y="7476"/>
                  </a:lnTo>
                  <a:lnTo>
                    <a:pt x="7728" y="7560"/>
                  </a:lnTo>
                  <a:lnTo>
                    <a:pt x="7440" y="7638"/>
                  </a:lnTo>
                  <a:lnTo>
                    <a:pt x="7428" y="7704"/>
                  </a:lnTo>
                  <a:lnTo>
                    <a:pt x="7362" y="7728"/>
                  </a:lnTo>
                  <a:lnTo>
                    <a:pt x="6834" y="7854"/>
                  </a:lnTo>
                  <a:lnTo>
                    <a:pt x="6804" y="7812"/>
                  </a:lnTo>
                  <a:lnTo>
                    <a:pt x="6834" y="7776"/>
                  </a:lnTo>
                  <a:lnTo>
                    <a:pt x="6894" y="7752"/>
                  </a:lnTo>
                  <a:lnTo>
                    <a:pt x="6918" y="7722"/>
                  </a:lnTo>
                  <a:lnTo>
                    <a:pt x="6936" y="7692"/>
                  </a:lnTo>
                  <a:lnTo>
                    <a:pt x="6954" y="7656"/>
                  </a:lnTo>
                  <a:lnTo>
                    <a:pt x="6966" y="7476"/>
                  </a:lnTo>
                  <a:lnTo>
                    <a:pt x="6864" y="7044"/>
                  </a:lnTo>
                  <a:lnTo>
                    <a:pt x="6768" y="6978"/>
                  </a:lnTo>
                  <a:lnTo>
                    <a:pt x="6732" y="6936"/>
                  </a:lnTo>
                  <a:lnTo>
                    <a:pt x="6114" y="6672"/>
                  </a:lnTo>
                  <a:lnTo>
                    <a:pt x="6090" y="6660"/>
                  </a:lnTo>
                  <a:lnTo>
                    <a:pt x="6054" y="6654"/>
                  </a:lnTo>
                  <a:lnTo>
                    <a:pt x="6042" y="6636"/>
                  </a:lnTo>
                  <a:lnTo>
                    <a:pt x="5970" y="6636"/>
                  </a:lnTo>
                  <a:lnTo>
                    <a:pt x="5958" y="6612"/>
                  </a:lnTo>
                  <a:lnTo>
                    <a:pt x="5940" y="6600"/>
                  </a:lnTo>
                  <a:lnTo>
                    <a:pt x="5916" y="6612"/>
                  </a:lnTo>
                  <a:lnTo>
                    <a:pt x="5862" y="6612"/>
                  </a:lnTo>
                  <a:lnTo>
                    <a:pt x="5844" y="6606"/>
                  </a:lnTo>
                  <a:lnTo>
                    <a:pt x="5820" y="6582"/>
                  </a:lnTo>
                  <a:lnTo>
                    <a:pt x="5790" y="6576"/>
                  </a:lnTo>
                  <a:lnTo>
                    <a:pt x="5736" y="6558"/>
                  </a:lnTo>
                  <a:lnTo>
                    <a:pt x="5724" y="6528"/>
                  </a:lnTo>
                  <a:lnTo>
                    <a:pt x="5700" y="6528"/>
                  </a:lnTo>
                  <a:lnTo>
                    <a:pt x="5664" y="6504"/>
                  </a:lnTo>
                  <a:lnTo>
                    <a:pt x="5640" y="6504"/>
                  </a:lnTo>
                  <a:lnTo>
                    <a:pt x="5616" y="6498"/>
                  </a:lnTo>
                  <a:lnTo>
                    <a:pt x="5586" y="6504"/>
                  </a:lnTo>
                  <a:lnTo>
                    <a:pt x="5574" y="6510"/>
                  </a:lnTo>
                  <a:lnTo>
                    <a:pt x="5556" y="6492"/>
                  </a:lnTo>
                  <a:lnTo>
                    <a:pt x="5526" y="6486"/>
                  </a:lnTo>
                  <a:lnTo>
                    <a:pt x="5520" y="6474"/>
                  </a:lnTo>
                  <a:lnTo>
                    <a:pt x="5490" y="6468"/>
                  </a:lnTo>
                  <a:lnTo>
                    <a:pt x="5484" y="6462"/>
                  </a:lnTo>
                  <a:lnTo>
                    <a:pt x="5460" y="6444"/>
                  </a:lnTo>
                  <a:lnTo>
                    <a:pt x="5460" y="6432"/>
                  </a:lnTo>
                  <a:lnTo>
                    <a:pt x="5424" y="6408"/>
                  </a:lnTo>
                  <a:lnTo>
                    <a:pt x="5388" y="6408"/>
                  </a:lnTo>
                  <a:lnTo>
                    <a:pt x="5364" y="6402"/>
                  </a:lnTo>
                  <a:lnTo>
                    <a:pt x="1368" y="6042"/>
                  </a:lnTo>
                  <a:lnTo>
                    <a:pt x="1344" y="6042"/>
                  </a:lnTo>
                  <a:lnTo>
                    <a:pt x="1332" y="5994"/>
                  </a:lnTo>
                  <a:lnTo>
                    <a:pt x="1362" y="5934"/>
                  </a:lnTo>
                  <a:lnTo>
                    <a:pt x="1374" y="5898"/>
                  </a:lnTo>
                  <a:lnTo>
                    <a:pt x="1350" y="5916"/>
                  </a:lnTo>
                  <a:lnTo>
                    <a:pt x="1314" y="5928"/>
                  </a:lnTo>
                  <a:lnTo>
                    <a:pt x="1278" y="5946"/>
                  </a:lnTo>
                  <a:lnTo>
                    <a:pt x="1254" y="5910"/>
                  </a:lnTo>
                  <a:lnTo>
                    <a:pt x="1254" y="5880"/>
                  </a:lnTo>
                  <a:lnTo>
                    <a:pt x="1272" y="5886"/>
                  </a:lnTo>
                  <a:lnTo>
                    <a:pt x="1278" y="5910"/>
                  </a:lnTo>
                  <a:lnTo>
                    <a:pt x="1296" y="5910"/>
                  </a:lnTo>
                  <a:lnTo>
                    <a:pt x="1296" y="5898"/>
                  </a:lnTo>
                  <a:lnTo>
                    <a:pt x="1284" y="5874"/>
                  </a:lnTo>
                  <a:lnTo>
                    <a:pt x="1278" y="5850"/>
                  </a:lnTo>
                  <a:lnTo>
                    <a:pt x="1254" y="5850"/>
                  </a:lnTo>
                  <a:lnTo>
                    <a:pt x="1230" y="5862"/>
                  </a:lnTo>
                  <a:lnTo>
                    <a:pt x="1200" y="5850"/>
                  </a:lnTo>
                  <a:lnTo>
                    <a:pt x="1176" y="5814"/>
                  </a:lnTo>
                  <a:lnTo>
                    <a:pt x="1182" y="5796"/>
                  </a:lnTo>
                  <a:lnTo>
                    <a:pt x="1218" y="5772"/>
                  </a:lnTo>
                  <a:lnTo>
                    <a:pt x="1236" y="5742"/>
                  </a:lnTo>
                  <a:lnTo>
                    <a:pt x="1254" y="5724"/>
                  </a:lnTo>
                  <a:lnTo>
                    <a:pt x="1248" y="5718"/>
                  </a:lnTo>
                  <a:lnTo>
                    <a:pt x="1218" y="5724"/>
                  </a:lnTo>
                  <a:lnTo>
                    <a:pt x="1182" y="5724"/>
                  </a:lnTo>
                  <a:lnTo>
                    <a:pt x="1176" y="5712"/>
                  </a:lnTo>
                  <a:lnTo>
                    <a:pt x="1200" y="5694"/>
                  </a:lnTo>
                  <a:lnTo>
                    <a:pt x="1224" y="5652"/>
                  </a:lnTo>
                  <a:lnTo>
                    <a:pt x="1224" y="5616"/>
                  </a:lnTo>
                  <a:lnTo>
                    <a:pt x="1236" y="5604"/>
                  </a:lnTo>
                  <a:lnTo>
                    <a:pt x="1236" y="5586"/>
                  </a:lnTo>
                  <a:lnTo>
                    <a:pt x="1218" y="5592"/>
                  </a:lnTo>
                  <a:lnTo>
                    <a:pt x="1206" y="5610"/>
                  </a:lnTo>
                  <a:lnTo>
                    <a:pt x="1206" y="5658"/>
                  </a:lnTo>
                  <a:lnTo>
                    <a:pt x="1170" y="5700"/>
                  </a:lnTo>
                  <a:lnTo>
                    <a:pt x="1152" y="5706"/>
                  </a:lnTo>
                  <a:lnTo>
                    <a:pt x="1134" y="5694"/>
                  </a:lnTo>
                  <a:lnTo>
                    <a:pt x="1116" y="5688"/>
                  </a:lnTo>
                  <a:lnTo>
                    <a:pt x="1116" y="5676"/>
                  </a:lnTo>
                  <a:lnTo>
                    <a:pt x="1128" y="5664"/>
                  </a:lnTo>
                  <a:lnTo>
                    <a:pt x="1128" y="5652"/>
                  </a:lnTo>
                  <a:lnTo>
                    <a:pt x="1104" y="5664"/>
                  </a:lnTo>
                  <a:lnTo>
                    <a:pt x="1086" y="5682"/>
                  </a:lnTo>
                  <a:lnTo>
                    <a:pt x="1080" y="5682"/>
                  </a:lnTo>
                  <a:lnTo>
                    <a:pt x="1068" y="5670"/>
                  </a:lnTo>
                  <a:lnTo>
                    <a:pt x="1056" y="5670"/>
                  </a:lnTo>
                  <a:lnTo>
                    <a:pt x="1038" y="5682"/>
                  </a:lnTo>
                  <a:lnTo>
                    <a:pt x="1014" y="5670"/>
                  </a:lnTo>
                  <a:lnTo>
                    <a:pt x="1014" y="5664"/>
                  </a:lnTo>
                  <a:lnTo>
                    <a:pt x="1038" y="5640"/>
                  </a:lnTo>
                  <a:lnTo>
                    <a:pt x="1062" y="5640"/>
                  </a:lnTo>
                  <a:lnTo>
                    <a:pt x="1098" y="5628"/>
                  </a:lnTo>
                  <a:lnTo>
                    <a:pt x="1140" y="5604"/>
                  </a:lnTo>
                  <a:lnTo>
                    <a:pt x="1152" y="5580"/>
                  </a:lnTo>
                  <a:lnTo>
                    <a:pt x="1152" y="5550"/>
                  </a:lnTo>
                  <a:lnTo>
                    <a:pt x="1146" y="5574"/>
                  </a:lnTo>
                  <a:lnTo>
                    <a:pt x="1122" y="5592"/>
                  </a:lnTo>
                  <a:lnTo>
                    <a:pt x="1104" y="5622"/>
                  </a:lnTo>
                  <a:lnTo>
                    <a:pt x="1086" y="5628"/>
                  </a:lnTo>
                  <a:lnTo>
                    <a:pt x="1044" y="5616"/>
                  </a:lnTo>
                  <a:lnTo>
                    <a:pt x="1032" y="5598"/>
                  </a:lnTo>
                  <a:lnTo>
                    <a:pt x="1008" y="5592"/>
                  </a:lnTo>
                  <a:lnTo>
                    <a:pt x="1008" y="5586"/>
                  </a:lnTo>
                  <a:lnTo>
                    <a:pt x="1032" y="5574"/>
                  </a:lnTo>
                  <a:lnTo>
                    <a:pt x="1020" y="5568"/>
                  </a:lnTo>
                  <a:lnTo>
                    <a:pt x="978" y="5574"/>
                  </a:lnTo>
                  <a:lnTo>
                    <a:pt x="954" y="5562"/>
                  </a:lnTo>
                  <a:lnTo>
                    <a:pt x="936" y="5562"/>
                  </a:lnTo>
                  <a:lnTo>
                    <a:pt x="930" y="5586"/>
                  </a:lnTo>
                  <a:lnTo>
                    <a:pt x="894" y="5562"/>
                  </a:lnTo>
                  <a:lnTo>
                    <a:pt x="876" y="5538"/>
                  </a:lnTo>
                  <a:lnTo>
                    <a:pt x="888" y="5526"/>
                  </a:lnTo>
                  <a:lnTo>
                    <a:pt x="906" y="5538"/>
                  </a:lnTo>
                  <a:lnTo>
                    <a:pt x="942" y="5544"/>
                  </a:lnTo>
                  <a:lnTo>
                    <a:pt x="978" y="5538"/>
                  </a:lnTo>
                  <a:lnTo>
                    <a:pt x="984" y="5526"/>
                  </a:lnTo>
                  <a:lnTo>
                    <a:pt x="924" y="5526"/>
                  </a:lnTo>
                  <a:lnTo>
                    <a:pt x="912" y="5520"/>
                  </a:lnTo>
                  <a:lnTo>
                    <a:pt x="918" y="5514"/>
                  </a:lnTo>
                  <a:lnTo>
                    <a:pt x="948" y="5520"/>
                  </a:lnTo>
                  <a:lnTo>
                    <a:pt x="978" y="5514"/>
                  </a:lnTo>
                  <a:lnTo>
                    <a:pt x="978" y="5502"/>
                  </a:lnTo>
                  <a:lnTo>
                    <a:pt x="942" y="5502"/>
                  </a:lnTo>
                  <a:lnTo>
                    <a:pt x="924" y="5490"/>
                  </a:lnTo>
                  <a:lnTo>
                    <a:pt x="888" y="5496"/>
                  </a:lnTo>
                  <a:lnTo>
                    <a:pt x="870" y="5496"/>
                  </a:lnTo>
                  <a:lnTo>
                    <a:pt x="852" y="5490"/>
                  </a:lnTo>
                  <a:lnTo>
                    <a:pt x="858" y="5466"/>
                  </a:lnTo>
                  <a:lnTo>
                    <a:pt x="888" y="5460"/>
                  </a:lnTo>
                  <a:lnTo>
                    <a:pt x="906" y="5472"/>
                  </a:lnTo>
                  <a:lnTo>
                    <a:pt x="936" y="5472"/>
                  </a:lnTo>
                  <a:lnTo>
                    <a:pt x="954" y="5454"/>
                  </a:lnTo>
                  <a:lnTo>
                    <a:pt x="924" y="5454"/>
                  </a:lnTo>
                  <a:lnTo>
                    <a:pt x="900" y="5448"/>
                  </a:lnTo>
                  <a:lnTo>
                    <a:pt x="864" y="5442"/>
                  </a:lnTo>
                  <a:lnTo>
                    <a:pt x="870" y="5436"/>
                  </a:lnTo>
                  <a:lnTo>
                    <a:pt x="912" y="5424"/>
                  </a:lnTo>
                  <a:lnTo>
                    <a:pt x="930" y="5430"/>
                  </a:lnTo>
                  <a:lnTo>
                    <a:pt x="948" y="5424"/>
                  </a:lnTo>
                  <a:lnTo>
                    <a:pt x="942" y="5412"/>
                  </a:lnTo>
                  <a:lnTo>
                    <a:pt x="942" y="5400"/>
                  </a:lnTo>
                  <a:lnTo>
                    <a:pt x="960" y="5382"/>
                  </a:lnTo>
                  <a:lnTo>
                    <a:pt x="996" y="5382"/>
                  </a:lnTo>
                  <a:lnTo>
                    <a:pt x="1026" y="5388"/>
                  </a:lnTo>
                  <a:lnTo>
                    <a:pt x="1032" y="5382"/>
                  </a:lnTo>
                  <a:lnTo>
                    <a:pt x="984" y="5376"/>
                  </a:lnTo>
                  <a:lnTo>
                    <a:pt x="972" y="5364"/>
                  </a:lnTo>
                  <a:lnTo>
                    <a:pt x="954" y="5358"/>
                  </a:lnTo>
                  <a:lnTo>
                    <a:pt x="942" y="5382"/>
                  </a:lnTo>
                  <a:lnTo>
                    <a:pt x="912" y="5394"/>
                  </a:lnTo>
                  <a:lnTo>
                    <a:pt x="894" y="5406"/>
                  </a:lnTo>
                  <a:lnTo>
                    <a:pt x="882" y="5394"/>
                  </a:lnTo>
                  <a:lnTo>
                    <a:pt x="888" y="5376"/>
                  </a:lnTo>
                  <a:lnTo>
                    <a:pt x="882" y="5358"/>
                  </a:lnTo>
                  <a:lnTo>
                    <a:pt x="894" y="5334"/>
                  </a:lnTo>
                  <a:lnTo>
                    <a:pt x="930" y="5316"/>
                  </a:lnTo>
                  <a:lnTo>
                    <a:pt x="948" y="5298"/>
                  </a:lnTo>
                  <a:lnTo>
                    <a:pt x="1020" y="5250"/>
                  </a:lnTo>
                  <a:lnTo>
                    <a:pt x="1044" y="5238"/>
                  </a:lnTo>
                  <a:lnTo>
                    <a:pt x="1056" y="5256"/>
                  </a:lnTo>
                  <a:lnTo>
                    <a:pt x="1056" y="5298"/>
                  </a:lnTo>
                  <a:lnTo>
                    <a:pt x="1074" y="5316"/>
                  </a:lnTo>
                  <a:lnTo>
                    <a:pt x="1080" y="5310"/>
                  </a:lnTo>
                  <a:lnTo>
                    <a:pt x="1074" y="5280"/>
                  </a:lnTo>
                  <a:lnTo>
                    <a:pt x="1074" y="5238"/>
                  </a:lnTo>
                  <a:lnTo>
                    <a:pt x="1098" y="5226"/>
                  </a:lnTo>
                  <a:lnTo>
                    <a:pt x="1134" y="5226"/>
                  </a:lnTo>
                  <a:lnTo>
                    <a:pt x="1104" y="5220"/>
                  </a:lnTo>
                  <a:lnTo>
                    <a:pt x="1074" y="5220"/>
                  </a:lnTo>
                  <a:lnTo>
                    <a:pt x="1050" y="5226"/>
                  </a:lnTo>
                  <a:lnTo>
                    <a:pt x="1038" y="5208"/>
                  </a:lnTo>
                  <a:lnTo>
                    <a:pt x="1044" y="5190"/>
                  </a:lnTo>
                  <a:lnTo>
                    <a:pt x="1074" y="5178"/>
                  </a:lnTo>
                  <a:lnTo>
                    <a:pt x="1104" y="5160"/>
                  </a:lnTo>
                  <a:lnTo>
                    <a:pt x="1128" y="5124"/>
                  </a:lnTo>
                  <a:lnTo>
                    <a:pt x="1122" y="5106"/>
                  </a:lnTo>
                  <a:lnTo>
                    <a:pt x="1110" y="5106"/>
                  </a:lnTo>
                  <a:lnTo>
                    <a:pt x="1104" y="5130"/>
                  </a:lnTo>
                  <a:lnTo>
                    <a:pt x="1080" y="5154"/>
                  </a:lnTo>
                  <a:lnTo>
                    <a:pt x="1044" y="5154"/>
                  </a:lnTo>
                  <a:lnTo>
                    <a:pt x="1020" y="5190"/>
                  </a:lnTo>
                  <a:lnTo>
                    <a:pt x="972" y="5220"/>
                  </a:lnTo>
                  <a:lnTo>
                    <a:pt x="930" y="5232"/>
                  </a:lnTo>
                  <a:lnTo>
                    <a:pt x="912" y="5208"/>
                  </a:lnTo>
                  <a:lnTo>
                    <a:pt x="918" y="5196"/>
                  </a:lnTo>
                  <a:lnTo>
                    <a:pt x="942" y="5190"/>
                  </a:lnTo>
                  <a:lnTo>
                    <a:pt x="918" y="5184"/>
                  </a:lnTo>
                  <a:lnTo>
                    <a:pt x="876" y="5202"/>
                  </a:lnTo>
                  <a:lnTo>
                    <a:pt x="858" y="5184"/>
                  </a:lnTo>
                  <a:lnTo>
                    <a:pt x="864" y="5172"/>
                  </a:lnTo>
                  <a:lnTo>
                    <a:pt x="906" y="5148"/>
                  </a:lnTo>
                  <a:lnTo>
                    <a:pt x="930" y="5142"/>
                  </a:lnTo>
                  <a:lnTo>
                    <a:pt x="954" y="5142"/>
                  </a:lnTo>
                  <a:lnTo>
                    <a:pt x="966" y="5130"/>
                  </a:lnTo>
                  <a:lnTo>
                    <a:pt x="966" y="5118"/>
                  </a:lnTo>
                  <a:lnTo>
                    <a:pt x="948" y="5106"/>
                  </a:lnTo>
                  <a:lnTo>
                    <a:pt x="954" y="5094"/>
                  </a:lnTo>
                  <a:lnTo>
                    <a:pt x="966" y="5082"/>
                  </a:lnTo>
                  <a:lnTo>
                    <a:pt x="954" y="5076"/>
                  </a:lnTo>
                  <a:lnTo>
                    <a:pt x="930" y="5088"/>
                  </a:lnTo>
                  <a:lnTo>
                    <a:pt x="918" y="5088"/>
                  </a:lnTo>
                  <a:lnTo>
                    <a:pt x="906" y="5064"/>
                  </a:lnTo>
                  <a:lnTo>
                    <a:pt x="900" y="5004"/>
                  </a:lnTo>
                  <a:lnTo>
                    <a:pt x="888" y="4986"/>
                  </a:lnTo>
                  <a:lnTo>
                    <a:pt x="882" y="4962"/>
                  </a:lnTo>
                  <a:lnTo>
                    <a:pt x="894" y="4944"/>
                  </a:lnTo>
                  <a:lnTo>
                    <a:pt x="936" y="4950"/>
                  </a:lnTo>
                  <a:lnTo>
                    <a:pt x="966" y="4962"/>
                  </a:lnTo>
                  <a:lnTo>
                    <a:pt x="1002" y="4956"/>
                  </a:lnTo>
                  <a:lnTo>
                    <a:pt x="1032" y="4974"/>
                  </a:lnTo>
                  <a:lnTo>
                    <a:pt x="1026" y="4956"/>
                  </a:lnTo>
                  <a:lnTo>
                    <a:pt x="1002" y="4950"/>
                  </a:lnTo>
                  <a:lnTo>
                    <a:pt x="972" y="4950"/>
                  </a:lnTo>
                  <a:lnTo>
                    <a:pt x="924" y="4914"/>
                  </a:lnTo>
                  <a:lnTo>
                    <a:pt x="924" y="4902"/>
                  </a:lnTo>
                  <a:lnTo>
                    <a:pt x="942" y="4872"/>
                  </a:lnTo>
                  <a:lnTo>
                    <a:pt x="960" y="4866"/>
                  </a:lnTo>
                  <a:lnTo>
                    <a:pt x="972" y="4842"/>
                  </a:lnTo>
                  <a:lnTo>
                    <a:pt x="972" y="4812"/>
                  </a:lnTo>
                  <a:lnTo>
                    <a:pt x="960" y="4812"/>
                  </a:lnTo>
                  <a:lnTo>
                    <a:pt x="930" y="4842"/>
                  </a:lnTo>
                  <a:lnTo>
                    <a:pt x="906" y="4860"/>
                  </a:lnTo>
                  <a:lnTo>
                    <a:pt x="858" y="4872"/>
                  </a:lnTo>
                  <a:lnTo>
                    <a:pt x="834" y="4896"/>
                  </a:lnTo>
                  <a:lnTo>
                    <a:pt x="828" y="4920"/>
                  </a:lnTo>
                  <a:lnTo>
                    <a:pt x="810" y="4914"/>
                  </a:lnTo>
                  <a:lnTo>
                    <a:pt x="786" y="4872"/>
                  </a:lnTo>
                  <a:lnTo>
                    <a:pt x="774" y="4830"/>
                  </a:lnTo>
                  <a:lnTo>
                    <a:pt x="780" y="4764"/>
                  </a:lnTo>
                  <a:lnTo>
                    <a:pt x="792" y="4716"/>
                  </a:lnTo>
                  <a:lnTo>
                    <a:pt x="786" y="4698"/>
                  </a:lnTo>
                  <a:lnTo>
                    <a:pt x="762" y="4698"/>
                  </a:lnTo>
                  <a:lnTo>
                    <a:pt x="762" y="4656"/>
                  </a:lnTo>
                  <a:lnTo>
                    <a:pt x="780" y="4644"/>
                  </a:lnTo>
                  <a:lnTo>
                    <a:pt x="798" y="4656"/>
                  </a:lnTo>
                  <a:lnTo>
                    <a:pt x="816" y="4662"/>
                  </a:lnTo>
                  <a:lnTo>
                    <a:pt x="810" y="4632"/>
                  </a:lnTo>
                  <a:lnTo>
                    <a:pt x="840" y="4608"/>
                  </a:lnTo>
                  <a:lnTo>
                    <a:pt x="852" y="4572"/>
                  </a:lnTo>
                  <a:lnTo>
                    <a:pt x="876" y="4566"/>
                  </a:lnTo>
                  <a:lnTo>
                    <a:pt x="912" y="4572"/>
                  </a:lnTo>
                  <a:lnTo>
                    <a:pt x="930" y="4560"/>
                  </a:lnTo>
                  <a:lnTo>
                    <a:pt x="906" y="4560"/>
                  </a:lnTo>
                  <a:lnTo>
                    <a:pt x="906" y="4548"/>
                  </a:lnTo>
                  <a:lnTo>
                    <a:pt x="948" y="4506"/>
                  </a:lnTo>
                  <a:lnTo>
                    <a:pt x="960" y="4482"/>
                  </a:lnTo>
                  <a:lnTo>
                    <a:pt x="1002" y="4458"/>
                  </a:lnTo>
                  <a:lnTo>
                    <a:pt x="1008" y="4446"/>
                  </a:lnTo>
                  <a:lnTo>
                    <a:pt x="990" y="4440"/>
                  </a:lnTo>
                  <a:lnTo>
                    <a:pt x="984" y="4428"/>
                  </a:lnTo>
                  <a:lnTo>
                    <a:pt x="942" y="4458"/>
                  </a:lnTo>
                  <a:lnTo>
                    <a:pt x="942" y="4488"/>
                  </a:lnTo>
                  <a:lnTo>
                    <a:pt x="888" y="4536"/>
                  </a:lnTo>
                  <a:lnTo>
                    <a:pt x="876" y="4536"/>
                  </a:lnTo>
                  <a:lnTo>
                    <a:pt x="882" y="4518"/>
                  </a:lnTo>
                  <a:lnTo>
                    <a:pt x="912" y="4482"/>
                  </a:lnTo>
                  <a:lnTo>
                    <a:pt x="918" y="4434"/>
                  </a:lnTo>
                  <a:lnTo>
                    <a:pt x="960" y="4368"/>
                  </a:lnTo>
                  <a:lnTo>
                    <a:pt x="972" y="4338"/>
                  </a:lnTo>
                  <a:lnTo>
                    <a:pt x="966" y="4332"/>
                  </a:lnTo>
                  <a:lnTo>
                    <a:pt x="966" y="4302"/>
                  </a:lnTo>
                  <a:lnTo>
                    <a:pt x="978" y="4296"/>
                  </a:lnTo>
                  <a:lnTo>
                    <a:pt x="978" y="4284"/>
                  </a:lnTo>
                  <a:lnTo>
                    <a:pt x="984" y="4272"/>
                  </a:lnTo>
                  <a:lnTo>
                    <a:pt x="978" y="4260"/>
                  </a:lnTo>
                  <a:lnTo>
                    <a:pt x="960" y="4254"/>
                  </a:lnTo>
                  <a:lnTo>
                    <a:pt x="960" y="4224"/>
                  </a:lnTo>
                  <a:lnTo>
                    <a:pt x="942" y="4200"/>
                  </a:lnTo>
                  <a:lnTo>
                    <a:pt x="912" y="4176"/>
                  </a:lnTo>
                  <a:lnTo>
                    <a:pt x="888" y="4164"/>
                  </a:lnTo>
                  <a:lnTo>
                    <a:pt x="882" y="4146"/>
                  </a:lnTo>
                  <a:lnTo>
                    <a:pt x="852" y="4110"/>
                  </a:lnTo>
                  <a:lnTo>
                    <a:pt x="834" y="4104"/>
                  </a:lnTo>
                  <a:lnTo>
                    <a:pt x="810" y="4104"/>
                  </a:lnTo>
                  <a:lnTo>
                    <a:pt x="804" y="4092"/>
                  </a:lnTo>
                  <a:lnTo>
                    <a:pt x="816" y="4080"/>
                  </a:lnTo>
                  <a:lnTo>
                    <a:pt x="816" y="4056"/>
                  </a:lnTo>
                  <a:lnTo>
                    <a:pt x="798" y="4044"/>
                  </a:lnTo>
                  <a:lnTo>
                    <a:pt x="792" y="4032"/>
                  </a:lnTo>
                  <a:lnTo>
                    <a:pt x="810" y="4014"/>
                  </a:lnTo>
                  <a:lnTo>
                    <a:pt x="822" y="4014"/>
                  </a:lnTo>
                  <a:lnTo>
                    <a:pt x="816" y="4002"/>
                  </a:lnTo>
                  <a:lnTo>
                    <a:pt x="798" y="3990"/>
                  </a:lnTo>
                  <a:lnTo>
                    <a:pt x="780" y="3990"/>
                  </a:lnTo>
                  <a:lnTo>
                    <a:pt x="780" y="3972"/>
                  </a:lnTo>
                  <a:lnTo>
                    <a:pt x="810" y="3960"/>
                  </a:lnTo>
                  <a:lnTo>
                    <a:pt x="804" y="3858"/>
                  </a:lnTo>
                  <a:lnTo>
                    <a:pt x="804" y="3756"/>
                  </a:lnTo>
                  <a:lnTo>
                    <a:pt x="816" y="3678"/>
                  </a:lnTo>
                  <a:lnTo>
                    <a:pt x="804" y="3654"/>
                  </a:lnTo>
                  <a:lnTo>
                    <a:pt x="804" y="3630"/>
                  </a:lnTo>
                  <a:lnTo>
                    <a:pt x="816" y="3606"/>
                  </a:lnTo>
                  <a:lnTo>
                    <a:pt x="810" y="3576"/>
                  </a:lnTo>
                  <a:lnTo>
                    <a:pt x="798" y="3558"/>
                  </a:lnTo>
                  <a:lnTo>
                    <a:pt x="792" y="3504"/>
                  </a:lnTo>
                  <a:lnTo>
                    <a:pt x="756" y="3474"/>
                  </a:lnTo>
                  <a:lnTo>
                    <a:pt x="744" y="3420"/>
                  </a:lnTo>
                  <a:lnTo>
                    <a:pt x="756" y="3396"/>
                  </a:lnTo>
                  <a:lnTo>
                    <a:pt x="720" y="3318"/>
                  </a:lnTo>
                  <a:lnTo>
                    <a:pt x="726" y="3294"/>
                  </a:lnTo>
                  <a:lnTo>
                    <a:pt x="750" y="3258"/>
                  </a:lnTo>
                  <a:lnTo>
                    <a:pt x="744" y="3240"/>
                  </a:lnTo>
                  <a:lnTo>
                    <a:pt x="744" y="3210"/>
                  </a:lnTo>
                  <a:lnTo>
                    <a:pt x="714" y="3192"/>
                  </a:lnTo>
                  <a:lnTo>
                    <a:pt x="666" y="3192"/>
                  </a:lnTo>
                  <a:lnTo>
                    <a:pt x="612" y="3204"/>
                  </a:lnTo>
                  <a:lnTo>
                    <a:pt x="600" y="3216"/>
                  </a:lnTo>
                  <a:lnTo>
                    <a:pt x="546" y="3228"/>
                  </a:lnTo>
                  <a:lnTo>
                    <a:pt x="510" y="3258"/>
                  </a:lnTo>
                  <a:lnTo>
                    <a:pt x="468" y="3318"/>
                  </a:lnTo>
                  <a:lnTo>
                    <a:pt x="432" y="3336"/>
                  </a:lnTo>
                  <a:lnTo>
                    <a:pt x="378" y="3342"/>
                  </a:lnTo>
                  <a:lnTo>
                    <a:pt x="318" y="3354"/>
                  </a:lnTo>
                  <a:lnTo>
                    <a:pt x="312" y="3354"/>
                  </a:lnTo>
                  <a:lnTo>
                    <a:pt x="312" y="3330"/>
                  </a:lnTo>
                  <a:lnTo>
                    <a:pt x="336" y="3294"/>
                  </a:lnTo>
                  <a:lnTo>
                    <a:pt x="324" y="3258"/>
                  </a:lnTo>
                  <a:lnTo>
                    <a:pt x="276" y="3102"/>
                  </a:lnTo>
                  <a:lnTo>
                    <a:pt x="240" y="2994"/>
                  </a:lnTo>
                  <a:lnTo>
                    <a:pt x="270" y="2934"/>
                  </a:lnTo>
                  <a:lnTo>
                    <a:pt x="192" y="2922"/>
                  </a:lnTo>
                  <a:lnTo>
                    <a:pt x="138" y="2952"/>
                  </a:lnTo>
                  <a:lnTo>
                    <a:pt x="102" y="2940"/>
                  </a:lnTo>
                  <a:lnTo>
                    <a:pt x="0" y="2934"/>
                  </a:lnTo>
                  <a:lnTo>
                    <a:pt x="178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8" name="Freeform 168">
              <a:extLst>
                <a:ext uri="{FF2B5EF4-FFF2-40B4-BE49-F238E27FC236}">
                  <a16:creationId xmlns:a16="http://schemas.microsoft.com/office/drawing/2014/main" id="{61B4A475-B015-4100-ADFD-9AEB4E865F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7870" y="2664765"/>
              <a:ext cx="1108695" cy="448513"/>
            </a:xfrm>
            <a:custGeom>
              <a:avLst/>
              <a:gdLst/>
              <a:ahLst/>
              <a:cxnLst>
                <a:cxn ang="0">
                  <a:pos x="4194" y="1788"/>
                </a:cxn>
                <a:cxn ang="0">
                  <a:pos x="3660" y="2088"/>
                </a:cxn>
                <a:cxn ang="0">
                  <a:pos x="3798" y="1500"/>
                </a:cxn>
                <a:cxn ang="0">
                  <a:pos x="3672" y="1452"/>
                </a:cxn>
                <a:cxn ang="0">
                  <a:pos x="3462" y="1824"/>
                </a:cxn>
                <a:cxn ang="0">
                  <a:pos x="3150" y="2136"/>
                </a:cxn>
                <a:cxn ang="0">
                  <a:pos x="2916" y="1872"/>
                </a:cxn>
                <a:cxn ang="0">
                  <a:pos x="3066" y="1734"/>
                </a:cxn>
                <a:cxn ang="0">
                  <a:pos x="3210" y="1464"/>
                </a:cxn>
                <a:cxn ang="0">
                  <a:pos x="3486" y="1290"/>
                </a:cxn>
                <a:cxn ang="0">
                  <a:pos x="2508" y="1422"/>
                </a:cxn>
                <a:cxn ang="0">
                  <a:pos x="3720" y="1158"/>
                </a:cxn>
                <a:cxn ang="0">
                  <a:pos x="1668" y="1260"/>
                </a:cxn>
                <a:cxn ang="0">
                  <a:pos x="1872" y="1548"/>
                </a:cxn>
                <a:cxn ang="0">
                  <a:pos x="1992" y="1680"/>
                </a:cxn>
                <a:cxn ang="0">
                  <a:pos x="2166" y="1548"/>
                </a:cxn>
                <a:cxn ang="0">
                  <a:pos x="2454" y="1662"/>
                </a:cxn>
                <a:cxn ang="0">
                  <a:pos x="2388" y="2382"/>
                </a:cxn>
                <a:cxn ang="0">
                  <a:pos x="2328" y="2610"/>
                </a:cxn>
                <a:cxn ang="0">
                  <a:pos x="2208" y="2718"/>
                </a:cxn>
                <a:cxn ang="0">
                  <a:pos x="2016" y="2880"/>
                </a:cxn>
                <a:cxn ang="0">
                  <a:pos x="1740" y="2634"/>
                </a:cxn>
                <a:cxn ang="0">
                  <a:pos x="1134" y="2784"/>
                </a:cxn>
                <a:cxn ang="0">
                  <a:pos x="798" y="2526"/>
                </a:cxn>
                <a:cxn ang="0">
                  <a:pos x="924" y="2118"/>
                </a:cxn>
                <a:cxn ang="0">
                  <a:pos x="1116" y="2028"/>
                </a:cxn>
                <a:cxn ang="0">
                  <a:pos x="612" y="1752"/>
                </a:cxn>
                <a:cxn ang="0">
                  <a:pos x="756" y="1662"/>
                </a:cxn>
                <a:cxn ang="0">
                  <a:pos x="1380" y="1146"/>
                </a:cxn>
                <a:cxn ang="0">
                  <a:pos x="3948" y="870"/>
                </a:cxn>
                <a:cxn ang="0">
                  <a:pos x="4044" y="1098"/>
                </a:cxn>
                <a:cxn ang="0">
                  <a:pos x="4182" y="846"/>
                </a:cxn>
                <a:cxn ang="0">
                  <a:pos x="4116" y="744"/>
                </a:cxn>
                <a:cxn ang="0">
                  <a:pos x="3234" y="720"/>
                </a:cxn>
                <a:cxn ang="0">
                  <a:pos x="3582" y="510"/>
                </a:cxn>
                <a:cxn ang="0">
                  <a:pos x="1332" y="684"/>
                </a:cxn>
                <a:cxn ang="0">
                  <a:pos x="810" y="1302"/>
                </a:cxn>
                <a:cxn ang="0">
                  <a:pos x="90" y="1518"/>
                </a:cxn>
                <a:cxn ang="0">
                  <a:pos x="510" y="822"/>
                </a:cxn>
                <a:cxn ang="0">
                  <a:pos x="3420" y="462"/>
                </a:cxn>
                <a:cxn ang="0">
                  <a:pos x="3570" y="372"/>
                </a:cxn>
                <a:cxn ang="0">
                  <a:pos x="4140" y="336"/>
                </a:cxn>
                <a:cxn ang="0">
                  <a:pos x="3918" y="804"/>
                </a:cxn>
                <a:cxn ang="0">
                  <a:pos x="3570" y="864"/>
                </a:cxn>
                <a:cxn ang="0">
                  <a:pos x="3576" y="654"/>
                </a:cxn>
                <a:cxn ang="0">
                  <a:pos x="3708" y="444"/>
                </a:cxn>
                <a:cxn ang="0">
                  <a:pos x="3840" y="336"/>
                </a:cxn>
                <a:cxn ang="0">
                  <a:pos x="4806" y="558"/>
                </a:cxn>
                <a:cxn ang="0">
                  <a:pos x="4770" y="708"/>
                </a:cxn>
                <a:cxn ang="0">
                  <a:pos x="4884" y="1014"/>
                </a:cxn>
                <a:cxn ang="0">
                  <a:pos x="5256" y="1080"/>
                </a:cxn>
                <a:cxn ang="0">
                  <a:pos x="5868" y="1248"/>
                </a:cxn>
                <a:cxn ang="0">
                  <a:pos x="5706" y="1542"/>
                </a:cxn>
                <a:cxn ang="0">
                  <a:pos x="5166" y="1404"/>
                </a:cxn>
                <a:cxn ang="0">
                  <a:pos x="4806" y="1416"/>
                </a:cxn>
                <a:cxn ang="0">
                  <a:pos x="4524" y="1242"/>
                </a:cxn>
                <a:cxn ang="0">
                  <a:pos x="4602" y="648"/>
                </a:cxn>
                <a:cxn ang="0">
                  <a:pos x="4404" y="306"/>
                </a:cxn>
                <a:cxn ang="0">
                  <a:pos x="4338" y="270"/>
                </a:cxn>
                <a:cxn ang="0">
                  <a:pos x="3582" y="252"/>
                </a:cxn>
                <a:cxn ang="0">
                  <a:pos x="4872" y="132"/>
                </a:cxn>
                <a:cxn ang="0">
                  <a:pos x="1962" y="0"/>
                </a:cxn>
              </a:cxnLst>
              <a:rect l="0" t="0" r="r" b="b"/>
              <a:pathLst>
                <a:path w="7134" h="2886">
                  <a:moveTo>
                    <a:pt x="4044" y="1374"/>
                  </a:moveTo>
                  <a:lnTo>
                    <a:pt x="4056" y="1380"/>
                  </a:lnTo>
                  <a:lnTo>
                    <a:pt x="4086" y="1380"/>
                  </a:lnTo>
                  <a:lnTo>
                    <a:pt x="4092" y="1398"/>
                  </a:lnTo>
                  <a:lnTo>
                    <a:pt x="4116" y="1386"/>
                  </a:lnTo>
                  <a:lnTo>
                    <a:pt x="4152" y="1386"/>
                  </a:lnTo>
                  <a:lnTo>
                    <a:pt x="4170" y="1416"/>
                  </a:lnTo>
                  <a:lnTo>
                    <a:pt x="4200" y="1422"/>
                  </a:lnTo>
                  <a:lnTo>
                    <a:pt x="4206" y="1428"/>
                  </a:lnTo>
                  <a:lnTo>
                    <a:pt x="4224" y="1428"/>
                  </a:lnTo>
                  <a:lnTo>
                    <a:pt x="4242" y="1458"/>
                  </a:lnTo>
                  <a:lnTo>
                    <a:pt x="4236" y="1476"/>
                  </a:lnTo>
                  <a:lnTo>
                    <a:pt x="4248" y="1488"/>
                  </a:lnTo>
                  <a:lnTo>
                    <a:pt x="4272" y="1476"/>
                  </a:lnTo>
                  <a:lnTo>
                    <a:pt x="4314" y="1482"/>
                  </a:lnTo>
                  <a:lnTo>
                    <a:pt x="4380" y="1488"/>
                  </a:lnTo>
                  <a:lnTo>
                    <a:pt x="4422" y="1512"/>
                  </a:lnTo>
                  <a:lnTo>
                    <a:pt x="4422" y="1536"/>
                  </a:lnTo>
                  <a:lnTo>
                    <a:pt x="4446" y="1548"/>
                  </a:lnTo>
                  <a:lnTo>
                    <a:pt x="4452" y="1572"/>
                  </a:lnTo>
                  <a:lnTo>
                    <a:pt x="4440" y="1560"/>
                  </a:lnTo>
                  <a:lnTo>
                    <a:pt x="4428" y="1566"/>
                  </a:lnTo>
                  <a:lnTo>
                    <a:pt x="4410" y="1596"/>
                  </a:lnTo>
                  <a:lnTo>
                    <a:pt x="4368" y="1632"/>
                  </a:lnTo>
                  <a:lnTo>
                    <a:pt x="4344" y="1662"/>
                  </a:lnTo>
                  <a:lnTo>
                    <a:pt x="4314" y="1668"/>
                  </a:lnTo>
                  <a:lnTo>
                    <a:pt x="4314" y="1680"/>
                  </a:lnTo>
                  <a:lnTo>
                    <a:pt x="4254" y="1728"/>
                  </a:lnTo>
                  <a:lnTo>
                    <a:pt x="4224" y="1764"/>
                  </a:lnTo>
                  <a:lnTo>
                    <a:pt x="4188" y="1764"/>
                  </a:lnTo>
                  <a:lnTo>
                    <a:pt x="4182" y="1776"/>
                  </a:lnTo>
                  <a:lnTo>
                    <a:pt x="4194" y="1788"/>
                  </a:lnTo>
                  <a:lnTo>
                    <a:pt x="4176" y="1806"/>
                  </a:lnTo>
                  <a:lnTo>
                    <a:pt x="4134" y="1836"/>
                  </a:lnTo>
                  <a:lnTo>
                    <a:pt x="4092" y="1872"/>
                  </a:lnTo>
                  <a:lnTo>
                    <a:pt x="4038" y="1908"/>
                  </a:lnTo>
                  <a:lnTo>
                    <a:pt x="4002" y="1920"/>
                  </a:lnTo>
                  <a:lnTo>
                    <a:pt x="3984" y="1914"/>
                  </a:lnTo>
                  <a:lnTo>
                    <a:pt x="3978" y="1902"/>
                  </a:lnTo>
                  <a:lnTo>
                    <a:pt x="3960" y="1902"/>
                  </a:lnTo>
                  <a:lnTo>
                    <a:pt x="3918" y="1872"/>
                  </a:lnTo>
                  <a:lnTo>
                    <a:pt x="3912" y="1848"/>
                  </a:lnTo>
                  <a:lnTo>
                    <a:pt x="3894" y="1842"/>
                  </a:lnTo>
                  <a:lnTo>
                    <a:pt x="3870" y="1854"/>
                  </a:lnTo>
                  <a:lnTo>
                    <a:pt x="3840" y="1842"/>
                  </a:lnTo>
                  <a:lnTo>
                    <a:pt x="3816" y="1848"/>
                  </a:lnTo>
                  <a:lnTo>
                    <a:pt x="3792" y="1836"/>
                  </a:lnTo>
                  <a:lnTo>
                    <a:pt x="3774" y="1836"/>
                  </a:lnTo>
                  <a:lnTo>
                    <a:pt x="3768" y="1848"/>
                  </a:lnTo>
                  <a:lnTo>
                    <a:pt x="3780" y="1866"/>
                  </a:lnTo>
                  <a:lnTo>
                    <a:pt x="3840" y="1866"/>
                  </a:lnTo>
                  <a:lnTo>
                    <a:pt x="3828" y="1884"/>
                  </a:lnTo>
                  <a:lnTo>
                    <a:pt x="3804" y="1908"/>
                  </a:lnTo>
                  <a:lnTo>
                    <a:pt x="3822" y="1920"/>
                  </a:lnTo>
                  <a:lnTo>
                    <a:pt x="3822" y="1950"/>
                  </a:lnTo>
                  <a:lnTo>
                    <a:pt x="3810" y="1974"/>
                  </a:lnTo>
                  <a:lnTo>
                    <a:pt x="3792" y="1986"/>
                  </a:lnTo>
                  <a:lnTo>
                    <a:pt x="3774" y="2004"/>
                  </a:lnTo>
                  <a:lnTo>
                    <a:pt x="3744" y="2004"/>
                  </a:lnTo>
                  <a:lnTo>
                    <a:pt x="3726" y="2022"/>
                  </a:lnTo>
                  <a:lnTo>
                    <a:pt x="3708" y="2046"/>
                  </a:lnTo>
                  <a:lnTo>
                    <a:pt x="3684" y="2064"/>
                  </a:lnTo>
                  <a:lnTo>
                    <a:pt x="3666" y="2064"/>
                  </a:lnTo>
                  <a:lnTo>
                    <a:pt x="3660" y="2088"/>
                  </a:lnTo>
                  <a:lnTo>
                    <a:pt x="3654" y="2094"/>
                  </a:lnTo>
                  <a:lnTo>
                    <a:pt x="3654" y="2100"/>
                  </a:lnTo>
                  <a:lnTo>
                    <a:pt x="3606" y="2064"/>
                  </a:lnTo>
                  <a:lnTo>
                    <a:pt x="3588" y="2070"/>
                  </a:lnTo>
                  <a:lnTo>
                    <a:pt x="3534" y="2064"/>
                  </a:lnTo>
                  <a:lnTo>
                    <a:pt x="3552" y="2040"/>
                  </a:lnTo>
                  <a:lnTo>
                    <a:pt x="3576" y="2028"/>
                  </a:lnTo>
                  <a:lnTo>
                    <a:pt x="3594" y="2034"/>
                  </a:lnTo>
                  <a:lnTo>
                    <a:pt x="3606" y="2028"/>
                  </a:lnTo>
                  <a:lnTo>
                    <a:pt x="3600" y="2016"/>
                  </a:lnTo>
                  <a:lnTo>
                    <a:pt x="3576" y="2016"/>
                  </a:lnTo>
                  <a:lnTo>
                    <a:pt x="3564" y="2004"/>
                  </a:lnTo>
                  <a:lnTo>
                    <a:pt x="3606" y="1956"/>
                  </a:lnTo>
                  <a:lnTo>
                    <a:pt x="3618" y="1914"/>
                  </a:lnTo>
                  <a:lnTo>
                    <a:pt x="3618" y="1890"/>
                  </a:lnTo>
                  <a:lnTo>
                    <a:pt x="3636" y="1878"/>
                  </a:lnTo>
                  <a:lnTo>
                    <a:pt x="3636" y="1866"/>
                  </a:lnTo>
                  <a:lnTo>
                    <a:pt x="3612" y="1848"/>
                  </a:lnTo>
                  <a:lnTo>
                    <a:pt x="3624" y="1830"/>
                  </a:lnTo>
                  <a:lnTo>
                    <a:pt x="3624" y="1794"/>
                  </a:lnTo>
                  <a:lnTo>
                    <a:pt x="3654" y="1740"/>
                  </a:lnTo>
                  <a:lnTo>
                    <a:pt x="3678" y="1728"/>
                  </a:lnTo>
                  <a:lnTo>
                    <a:pt x="3678" y="1698"/>
                  </a:lnTo>
                  <a:lnTo>
                    <a:pt x="3702" y="1686"/>
                  </a:lnTo>
                  <a:lnTo>
                    <a:pt x="3714" y="1656"/>
                  </a:lnTo>
                  <a:lnTo>
                    <a:pt x="3726" y="1638"/>
                  </a:lnTo>
                  <a:lnTo>
                    <a:pt x="3732" y="1608"/>
                  </a:lnTo>
                  <a:lnTo>
                    <a:pt x="3768" y="1566"/>
                  </a:lnTo>
                  <a:lnTo>
                    <a:pt x="3780" y="1530"/>
                  </a:lnTo>
                  <a:lnTo>
                    <a:pt x="3804" y="1524"/>
                  </a:lnTo>
                  <a:lnTo>
                    <a:pt x="3804" y="1506"/>
                  </a:lnTo>
                  <a:lnTo>
                    <a:pt x="3798" y="1500"/>
                  </a:lnTo>
                  <a:lnTo>
                    <a:pt x="3822" y="1464"/>
                  </a:lnTo>
                  <a:lnTo>
                    <a:pt x="3840" y="1470"/>
                  </a:lnTo>
                  <a:lnTo>
                    <a:pt x="3864" y="1500"/>
                  </a:lnTo>
                  <a:lnTo>
                    <a:pt x="3870" y="1530"/>
                  </a:lnTo>
                  <a:lnTo>
                    <a:pt x="3906" y="1530"/>
                  </a:lnTo>
                  <a:lnTo>
                    <a:pt x="3900" y="1500"/>
                  </a:lnTo>
                  <a:lnTo>
                    <a:pt x="3876" y="1476"/>
                  </a:lnTo>
                  <a:lnTo>
                    <a:pt x="3882" y="1464"/>
                  </a:lnTo>
                  <a:lnTo>
                    <a:pt x="3900" y="1458"/>
                  </a:lnTo>
                  <a:lnTo>
                    <a:pt x="3876" y="1434"/>
                  </a:lnTo>
                  <a:lnTo>
                    <a:pt x="3906" y="1392"/>
                  </a:lnTo>
                  <a:lnTo>
                    <a:pt x="3972" y="1380"/>
                  </a:lnTo>
                  <a:lnTo>
                    <a:pt x="4014" y="1380"/>
                  </a:lnTo>
                  <a:lnTo>
                    <a:pt x="4044" y="1374"/>
                  </a:lnTo>
                  <a:close/>
                  <a:moveTo>
                    <a:pt x="3336" y="1296"/>
                  </a:moveTo>
                  <a:lnTo>
                    <a:pt x="3378" y="1302"/>
                  </a:lnTo>
                  <a:lnTo>
                    <a:pt x="3384" y="1314"/>
                  </a:lnTo>
                  <a:lnTo>
                    <a:pt x="3372" y="1326"/>
                  </a:lnTo>
                  <a:lnTo>
                    <a:pt x="3372" y="1344"/>
                  </a:lnTo>
                  <a:lnTo>
                    <a:pt x="3396" y="1356"/>
                  </a:lnTo>
                  <a:lnTo>
                    <a:pt x="3414" y="1380"/>
                  </a:lnTo>
                  <a:lnTo>
                    <a:pt x="3438" y="1374"/>
                  </a:lnTo>
                  <a:lnTo>
                    <a:pt x="3474" y="1386"/>
                  </a:lnTo>
                  <a:lnTo>
                    <a:pt x="3510" y="1386"/>
                  </a:lnTo>
                  <a:lnTo>
                    <a:pt x="3522" y="1374"/>
                  </a:lnTo>
                  <a:lnTo>
                    <a:pt x="3546" y="1380"/>
                  </a:lnTo>
                  <a:lnTo>
                    <a:pt x="3618" y="1380"/>
                  </a:lnTo>
                  <a:lnTo>
                    <a:pt x="3642" y="1404"/>
                  </a:lnTo>
                  <a:lnTo>
                    <a:pt x="3660" y="1398"/>
                  </a:lnTo>
                  <a:lnTo>
                    <a:pt x="3666" y="1416"/>
                  </a:lnTo>
                  <a:lnTo>
                    <a:pt x="3666" y="1428"/>
                  </a:lnTo>
                  <a:lnTo>
                    <a:pt x="3672" y="1452"/>
                  </a:lnTo>
                  <a:lnTo>
                    <a:pt x="3654" y="1470"/>
                  </a:lnTo>
                  <a:lnTo>
                    <a:pt x="3618" y="1494"/>
                  </a:lnTo>
                  <a:lnTo>
                    <a:pt x="3594" y="1482"/>
                  </a:lnTo>
                  <a:lnTo>
                    <a:pt x="3588" y="1470"/>
                  </a:lnTo>
                  <a:lnTo>
                    <a:pt x="3576" y="1488"/>
                  </a:lnTo>
                  <a:lnTo>
                    <a:pt x="3552" y="1494"/>
                  </a:lnTo>
                  <a:lnTo>
                    <a:pt x="3564" y="1506"/>
                  </a:lnTo>
                  <a:lnTo>
                    <a:pt x="3594" y="1524"/>
                  </a:lnTo>
                  <a:lnTo>
                    <a:pt x="3582" y="1542"/>
                  </a:lnTo>
                  <a:lnTo>
                    <a:pt x="3576" y="1578"/>
                  </a:lnTo>
                  <a:lnTo>
                    <a:pt x="3564" y="1584"/>
                  </a:lnTo>
                  <a:lnTo>
                    <a:pt x="3552" y="1572"/>
                  </a:lnTo>
                  <a:lnTo>
                    <a:pt x="3528" y="1578"/>
                  </a:lnTo>
                  <a:lnTo>
                    <a:pt x="3498" y="1584"/>
                  </a:lnTo>
                  <a:lnTo>
                    <a:pt x="3486" y="1596"/>
                  </a:lnTo>
                  <a:lnTo>
                    <a:pt x="3426" y="1608"/>
                  </a:lnTo>
                  <a:lnTo>
                    <a:pt x="3390" y="1638"/>
                  </a:lnTo>
                  <a:lnTo>
                    <a:pt x="3372" y="1638"/>
                  </a:lnTo>
                  <a:lnTo>
                    <a:pt x="3348" y="1674"/>
                  </a:lnTo>
                  <a:lnTo>
                    <a:pt x="3348" y="1686"/>
                  </a:lnTo>
                  <a:lnTo>
                    <a:pt x="3372" y="1686"/>
                  </a:lnTo>
                  <a:lnTo>
                    <a:pt x="3378" y="1674"/>
                  </a:lnTo>
                  <a:lnTo>
                    <a:pt x="3426" y="1668"/>
                  </a:lnTo>
                  <a:lnTo>
                    <a:pt x="3438" y="1662"/>
                  </a:lnTo>
                  <a:lnTo>
                    <a:pt x="3486" y="1686"/>
                  </a:lnTo>
                  <a:lnTo>
                    <a:pt x="3498" y="1716"/>
                  </a:lnTo>
                  <a:lnTo>
                    <a:pt x="3462" y="1728"/>
                  </a:lnTo>
                  <a:lnTo>
                    <a:pt x="3486" y="1734"/>
                  </a:lnTo>
                  <a:lnTo>
                    <a:pt x="3492" y="1758"/>
                  </a:lnTo>
                  <a:lnTo>
                    <a:pt x="3486" y="1782"/>
                  </a:lnTo>
                  <a:lnTo>
                    <a:pt x="3462" y="1794"/>
                  </a:lnTo>
                  <a:lnTo>
                    <a:pt x="3462" y="1824"/>
                  </a:lnTo>
                  <a:lnTo>
                    <a:pt x="3474" y="1836"/>
                  </a:lnTo>
                  <a:lnTo>
                    <a:pt x="3492" y="1806"/>
                  </a:lnTo>
                  <a:lnTo>
                    <a:pt x="3522" y="1794"/>
                  </a:lnTo>
                  <a:lnTo>
                    <a:pt x="3534" y="1782"/>
                  </a:lnTo>
                  <a:lnTo>
                    <a:pt x="3552" y="1782"/>
                  </a:lnTo>
                  <a:lnTo>
                    <a:pt x="3534" y="1800"/>
                  </a:lnTo>
                  <a:lnTo>
                    <a:pt x="3540" y="1842"/>
                  </a:lnTo>
                  <a:lnTo>
                    <a:pt x="3522" y="1884"/>
                  </a:lnTo>
                  <a:lnTo>
                    <a:pt x="3522" y="1908"/>
                  </a:lnTo>
                  <a:lnTo>
                    <a:pt x="3468" y="1938"/>
                  </a:lnTo>
                  <a:lnTo>
                    <a:pt x="3444" y="1938"/>
                  </a:lnTo>
                  <a:lnTo>
                    <a:pt x="3438" y="1950"/>
                  </a:lnTo>
                  <a:lnTo>
                    <a:pt x="3450" y="1962"/>
                  </a:lnTo>
                  <a:lnTo>
                    <a:pt x="3432" y="2004"/>
                  </a:lnTo>
                  <a:lnTo>
                    <a:pt x="3420" y="2004"/>
                  </a:lnTo>
                  <a:lnTo>
                    <a:pt x="3408" y="1992"/>
                  </a:lnTo>
                  <a:lnTo>
                    <a:pt x="3390" y="2004"/>
                  </a:lnTo>
                  <a:lnTo>
                    <a:pt x="3390" y="2016"/>
                  </a:lnTo>
                  <a:lnTo>
                    <a:pt x="3432" y="2034"/>
                  </a:lnTo>
                  <a:lnTo>
                    <a:pt x="3420" y="2046"/>
                  </a:lnTo>
                  <a:lnTo>
                    <a:pt x="3390" y="2052"/>
                  </a:lnTo>
                  <a:lnTo>
                    <a:pt x="3408" y="2076"/>
                  </a:lnTo>
                  <a:lnTo>
                    <a:pt x="3378" y="2100"/>
                  </a:lnTo>
                  <a:lnTo>
                    <a:pt x="3366" y="2088"/>
                  </a:lnTo>
                  <a:lnTo>
                    <a:pt x="3342" y="2106"/>
                  </a:lnTo>
                  <a:lnTo>
                    <a:pt x="3318" y="2106"/>
                  </a:lnTo>
                  <a:lnTo>
                    <a:pt x="3282" y="2118"/>
                  </a:lnTo>
                  <a:lnTo>
                    <a:pt x="3276" y="2142"/>
                  </a:lnTo>
                  <a:lnTo>
                    <a:pt x="3234" y="2154"/>
                  </a:lnTo>
                  <a:lnTo>
                    <a:pt x="3204" y="2130"/>
                  </a:lnTo>
                  <a:lnTo>
                    <a:pt x="3174" y="2142"/>
                  </a:lnTo>
                  <a:lnTo>
                    <a:pt x="3150" y="2136"/>
                  </a:lnTo>
                  <a:lnTo>
                    <a:pt x="3138" y="2082"/>
                  </a:lnTo>
                  <a:lnTo>
                    <a:pt x="3168" y="2052"/>
                  </a:lnTo>
                  <a:lnTo>
                    <a:pt x="3168" y="2028"/>
                  </a:lnTo>
                  <a:lnTo>
                    <a:pt x="3120" y="2076"/>
                  </a:lnTo>
                  <a:lnTo>
                    <a:pt x="3114" y="2100"/>
                  </a:lnTo>
                  <a:lnTo>
                    <a:pt x="3132" y="2154"/>
                  </a:lnTo>
                  <a:lnTo>
                    <a:pt x="3150" y="2166"/>
                  </a:lnTo>
                  <a:lnTo>
                    <a:pt x="3144" y="2190"/>
                  </a:lnTo>
                  <a:lnTo>
                    <a:pt x="3108" y="2214"/>
                  </a:lnTo>
                  <a:lnTo>
                    <a:pt x="3090" y="2238"/>
                  </a:lnTo>
                  <a:lnTo>
                    <a:pt x="3084" y="2238"/>
                  </a:lnTo>
                  <a:lnTo>
                    <a:pt x="3078" y="2244"/>
                  </a:lnTo>
                  <a:lnTo>
                    <a:pt x="3066" y="2244"/>
                  </a:lnTo>
                  <a:lnTo>
                    <a:pt x="3060" y="2250"/>
                  </a:lnTo>
                  <a:lnTo>
                    <a:pt x="3054" y="2250"/>
                  </a:lnTo>
                  <a:lnTo>
                    <a:pt x="3030" y="2238"/>
                  </a:lnTo>
                  <a:lnTo>
                    <a:pt x="3030" y="2208"/>
                  </a:lnTo>
                  <a:lnTo>
                    <a:pt x="3018" y="2196"/>
                  </a:lnTo>
                  <a:lnTo>
                    <a:pt x="3000" y="2208"/>
                  </a:lnTo>
                  <a:lnTo>
                    <a:pt x="2994" y="2196"/>
                  </a:lnTo>
                  <a:lnTo>
                    <a:pt x="3000" y="2166"/>
                  </a:lnTo>
                  <a:lnTo>
                    <a:pt x="2994" y="2136"/>
                  </a:lnTo>
                  <a:lnTo>
                    <a:pt x="2970" y="2118"/>
                  </a:lnTo>
                  <a:lnTo>
                    <a:pt x="2988" y="2088"/>
                  </a:lnTo>
                  <a:lnTo>
                    <a:pt x="2988" y="2046"/>
                  </a:lnTo>
                  <a:lnTo>
                    <a:pt x="2994" y="2028"/>
                  </a:lnTo>
                  <a:lnTo>
                    <a:pt x="2970" y="2022"/>
                  </a:lnTo>
                  <a:lnTo>
                    <a:pt x="2958" y="1998"/>
                  </a:lnTo>
                  <a:lnTo>
                    <a:pt x="2958" y="1974"/>
                  </a:lnTo>
                  <a:lnTo>
                    <a:pt x="2934" y="1944"/>
                  </a:lnTo>
                  <a:lnTo>
                    <a:pt x="2934" y="1902"/>
                  </a:lnTo>
                  <a:lnTo>
                    <a:pt x="2916" y="1872"/>
                  </a:lnTo>
                  <a:lnTo>
                    <a:pt x="2898" y="1872"/>
                  </a:lnTo>
                  <a:lnTo>
                    <a:pt x="2892" y="1854"/>
                  </a:lnTo>
                  <a:lnTo>
                    <a:pt x="2892" y="1824"/>
                  </a:lnTo>
                  <a:lnTo>
                    <a:pt x="2874" y="1818"/>
                  </a:lnTo>
                  <a:lnTo>
                    <a:pt x="2856" y="1830"/>
                  </a:lnTo>
                  <a:lnTo>
                    <a:pt x="2844" y="1818"/>
                  </a:lnTo>
                  <a:lnTo>
                    <a:pt x="2820" y="1824"/>
                  </a:lnTo>
                  <a:lnTo>
                    <a:pt x="2802" y="1812"/>
                  </a:lnTo>
                  <a:lnTo>
                    <a:pt x="2802" y="1782"/>
                  </a:lnTo>
                  <a:lnTo>
                    <a:pt x="2832" y="1764"/>
                  </a:lnTo>
                  <a:lnTo>
                    <a:pt x="2838" y="1728"/>
                  </a:lnTo>
                  <a:lnTo>
                    <a:pt x="2826" y="1704"/>
                  </a:lnTo>
                  <a:lnTo>
                    <a:pt x="2832" y="1692"/>
                  </a:lnTo>
                  <a:lnTo>
                    <a:pt x="2832" y="1644"/>
                  </a:lnTo>
                  <a:lnTo>
                    <a:pt x="2820" y="1626"/>
                  </a:lnTo>
                  <a:lnTo>
                    <a:pt x="2856" y="1584"/>
                  </a:lnTo>
                  <a:lnTo>
                    <a:pt x="2886" y="1572"/>
                  </a:lnTo>
                  <a:lnTo>
                    <a:pt x="2898" y="1554"/>
                  </a:lnTo>
                  <a:lnTo>
                    <a:pt x="2916" y="1548"/>
                  </a:lnTo>
                  <a:lnTo>
                    <a:pt x="2922" y="1566"/>
                  </a:lnTo>
                  <a:lnTo>
                    <a:pt x="2970" y="1548"/>
                  </a:lnTo>
                  <a:lnTo>
                    <a:pt x="2994" y="1560"/>
                  </a:lnTo>
                  <a:lnTo>
                    <a:pt x="3012" y="1572"/>
                  </a:lnTo>
                  <a:lnTo>
                    <a:pt x="3000" y="1590"/>
                  </a:lnTo>
                  <a:lnTo>
                    <a:pt x="2982" y="1590"/>
                  </a:lnTo>
                  <a:lnTo>
                    <a:pt x="2982" y="1608"/>
                  </a:lnTo>
                  <a:lnTo>
                    <a:pt x="3006" y="1608"/>
                  </a:lnTo>
                  <a:lnTo>
                    <a:pt x="3012" y="1626"/>
                  </a:lnTo>
                  <a:lnTo>
                    <a:pt x="3012" y="1650"/>
                  </a:lnTo>
                  <a:lnTo>
                    <a:pt x="3048" y="1686"/>
                  </a:lnTo>
                  <a:lnTo>
                    <a:pt x="3048" y="1710"/>
                  </a:lnTo>
                  <a:lnTo>
                    <a:pt x="3066" y="1734"/>
                  </a:lnTo>
                  <a:lnTo>
                    <a:pt x="3096" y="1740"/>
                  </a:lnTo>
                  <a:lnTo>
                    <a:pt x="3108" y="1728"/>
                  </a:lnTo>
                  <a:lnTo>
                    <a:pt x="3102" y="1704"/>
                  </a:lnTo>
                  <a:lnTo>
                    <a:pt x="3120" y="1692"/>
                  </a:lnTo>
                  <a:lnTo>
                    <a:pt x="3138" y="1662"/>
                  </a:lnTo>
                  <a:lnTo>
                    <a:pt x="3132" y="1644"/>
                  </a:lnTo>
                  <a:lnTo>
                    <a:pt x="3156" y="1626"/>
                  </a:lnTo>
                  <a:lnTo>
                    <a:pt x="3162" y="1608"/>
                  </a:lnTo>
                  <a:lnTo>
                    <a:pt x="3150" y="1584"/>
                  </a:lnTo>
                  <a:lnTo>
                    <a:pt x="3162" y="1572"/>
                  </a:lnTo>
                  <a:lnTo>
                    <a:pt x="3186" y="1566"/>
                  </a:lnTo>
                  <a:lnTo>
                    <a:pt x="3210" y="1572"/>
                  </a:lnTo>
                  <a:lnTo>
                    <a:pt x="3222" y="1602"/>
                  </a:lnTo>
                  <a:lnTo>
                    <a:pt x="3246" y="1602"/>
                  </a:lnTo>
                  <a:lnTo>
                    <a:pt x="3240" y="1584"/>
                  </a:lnTo>
                  <a:lnTo>
                    <a:pt x="3216" y="1548"/>
                  </a:lnTo>
                  <a:lnTo>
                    <a:pt x="3210" y="1524"/>
                  </a:lnTo>
                  <a:lnTo>
                    <a:pt x="3204" y="1524"/>
                  </a:lnTo>
                  <a:lnTo>
                    <a:pt x="3186" y="1548"/>
                  </a:lnTo>
                  <a:lnTo>
                    <a:pt x="3156" y="1554"/>
                  </a:lnTo>
                  <a:lnTo>
                    <a:pt x="3126" y="1518"/>
                  </a:lnTo>
                  <a:lnTo>
                    <a:pt x="3126" y="1500"/>
                  </a:lnTo>
                  <a:lnTo>
                    <a:pt x="3102" y="1470"/>
                  </a:lnTo>
                  <a:lnTo>
                    <a:pt x="3102" y="1440"/>
                  </a:lnTo>
                  <a:lnTo>
                    <a:pt x="3120" y="1422"/>
                  </a:lnTo>
                  <a:lnTo>
                    <a:pt x="3144" y="1428"/>
                  </a:lnTo>
                  <a:lnTo>
                    <a:pt x="3150" y="1404"/>
                  </a:lnTo>
                  <a:lnTo>
                    <a:pt x="3174" y="1416"/>
                  </a:lnTo>
                  <a:lnTo>
                    <a:pt x="3192" y="1440"/>
                  </a:lnTo>
                  <a:lnTo>
                    <a:pt x="3198" y="1494"/>
                  </a:lnTo>
                  <a:lnTo>
                    <a:pt x="3204" y="1494"/>
                  </a:lnTo>
                  <a:lnTo>
                    <a:pt x="3210" y="1464"/>
                  </a:lnTo>
                  <a:lnTo>
                    <a:pt x="3222" y="1452"/>
                  </a:lnTo>
                  <a:lnTo>
                    <a:pt x="3222" y="1422"/>
                  </a:lnTo>
                  <a:lnTo>
                    <a:pt x="3198" y="1416"/>
                  </a:lnTo>
                  <a:lnTo>
                    <a:pt x="3198" y="1386"/>
                  </a:lnTo>
                  <a:lnTo>
                    <a:pt x="3192" y="1362"/>
                  </a:lnTo>
                  <a:lnTo>
                    <a:pt x="3204" y="1356"/>
                  </a:lnTo>
                  <a:lnTo>
                    <a:pt x="3210" y="1326"/>
                  </a:lnTo>
                  <a:lnTo>
                    <a:pt x="3240" y="1314"/>
                  </a:lnTo>
                  <a:lnTo>
                    <a:pt x="3252" y="1320"/>
                  </a:lnTo>
                  <a:lnTo>
                    <a:pt x="3270" y="1320"/>
                  </a:lnTo>
                  <a:lnTo>
                    <a:pt x="3288" y="1350"/>
                  </a:lnTo>
                  <a:lnTo>
                    <a:pt x="3330" y="1356"/>
                  </a:lnTo>
                  <a:lnTo>
                    <a:pt x="3342" y="1332"/>
                  </a:lnTo>
                  <a:lnTo>
                    <a:pt x="3312" y="1332"/>
                  </a:lnTo>
                  <a:lnTo>
                    <a:pt x="3300" y="1320"/>
                  </a:lnTo>
                  <a:lnTo>
                    <a:pt x="3312" y="1308"/>
                  </a:lnTo>
                  <a:lnTo>
                    <a:pt x="3336" y="1296"/>
                  </a:lnTo>
                  <a:close/>
                  <a:moveTo>
                    <a:pt x="3630" y="1284"/>
                  </a:moveTo>
                  <a:lnTo>
                    <a:pt x="3672" y="1308"/>
                  </a:lnTo>
                  <a:lnTo>
                    <a:pt x="3678" y="1326"/>
                  </a:lnTo>
                  <a:lnTo>
                    <a:pt x="3642" y="1326"/>
                  </a:lnTo>
                  <a:lnTo>
                    <a:pt x="3618" y="1344"/>
                  </a:lnTo>
                  <a:lnTo>
                    <a:pt x="3600" y="1350"/>
                  </a:lnTo>
                  <a:lnTo>
                    <a:pt x="3576" y="1344"/>
                  </a:lnTo>
                  <a:lnTo>
                    <a:pt x="3540" y="1356"/>
                  </a:lnTo>
                  <a:lnTo>
                    <a:pt x="3510" y="1350"/>
                  </a:lnTo>
                  <a:lnTo>
                    <a:pt x="3498" y="1362"/>
                  </a:lnTo>
                  <a:lnTo>
                    <a:pt x="3456" y="1338"/>
                  </a:lnTo>
                  <a:lnTo>
                    <a:pt x="3420" y="1326"/>
                  </a:lnTo>
                  <a:lnTo>
                    <a:pt x="3408" y="1308"/>
                  </a:lnTo>
                  <a:lnTo>
                    <a:pt x="3450" y="1308"/>
                  </a:lnTo>
                  <a:lnTo>
                    <a:pt x="3486" y="1290"/>
                  </a:lnTo>
                  <a:lnTo>
                    <a:pt x="3522" y="1308"/>
                  </a:lnTo>
                  <a:lnTo>
                    <a:pt x="3552" y="1290"/>
                  </a:lnTo>
                  <a:lnTo>
                    <a:pt x="3570" y="1296"/>
                  </a:lnTo>
                  <a:lnTo>
                    <a:pt x="3606" y="1296"/>
                  </a:lnTo>
                  <a:lnTo>
                    <a:pt x="3630" y="1284"/>
                  </a:lnTo>
                  <a:close/>
                  <a:moveTo>
                    <a:pt x="2556" y="1182"/>
                  </a:moveTo>
                  <a:lnTo>
                    <a:pt x="2592" y="1182"/>
                  </a:lnTo>
                  <a:lnTo>
                    <a:pt x="2616" y="1200"/>
                  </a:lnTo>
                  <a:lnTo>
                    <a:pt x="2640" y="1200"/>
                  </a:lnTo>
                  <a:lnTo>
                    <a:pt x="2664" y="1212"/>
                  </a:lnTo>
                  <a:lnTo>
                    <a:pt x="2682" y="1212"/>
                  </a:lnTo>
                  <a:lnTo>
                    <a:pt x="2712" y="1218"/>
                  </a:lnTo>
                  <a:lnTo>
                    <a:pt x="2754" y="1218"/>
                  </a:lnTo>
                  <a:lnTo>
                    <a:pt x="2778" y="1254"/>
                  </a:lnTo>
                  <a:lnTo>
                    <a:pt x="2778" y="1272"/>
                  </a:lnTo>
                  <a:lnTo>
                    <a:pt x="2772" y="1284"/>
                  </a:lnTo>
                  <a:lnTo>
                    <a:pt x="2790" y="1314"/>
                  </a:lnTo>
                  <a:lnTo>
                    <a:pt x="2790" y="1326"/>
                  </a:lnTo>
                  <a:lnTo>
                    <a:pt x="2778" y="1338"/>
                  </a:lnTo>
                  <a:lnTo>
                    <a:pt x="2772" y="1362"/>
                  </a:lnTo>
                  <a:lnTo>
                    <a:pt x="2742" y="1392"/>
                  </a:lnTo>
                  <a:lnTo>
                    <a:pt x="2724" y="1392"/>
                  </a:lnTo>
                  <a:lnTo>
                    <a:pt x="2682" y="1428"/>
                  </a:lnTo>
                  <a:lnTo>
                    <a:pt x="2640" y="1452"/>
                  </a:lnTo>
                  <a:lnTo>
                    <a:pt x="2604" y="1488"/>
                  </a:lnTo>
                  <a:lnTo>
                    <a:pt x="2580" y="1488"/>
                  </a:lnTo>
                  <a:lnTo>
                    <a:pt x="2556" y="1500"/>
                  </a:lnTo>
                  <a:lnTo>
                    <a:pt x="2562" y="1524"/>
                  </a:lnTo>
                  <a:lnTo>
                    <a:pt x="2550" y="1530"/>
                  </a:lnTo>
                  <a:lnTo>
                    <a:pt x="2526" y="1506"/>
                  </a:lnTo>
                  <a:lnTo>
                    <a:pt x="2526" y="1446"/>
                  </a:lnTo>
                  <a:lnTo>
                    <a:pt x="2508" y="1422"/>
                  </a:lnTo>
                  <a:lnTo>
                    <a:pt x="2508" y="1398"/>
                  </a:lnTo>
                  <a:lnTo>
                    <a:pt x="2514" y="1386"/>
                  </a:lnTo>
                  <a:lnTo>
                    <a:pt x="2502" y="1350"/>
                  </a:lnTo>
                  <a:lnTo>
                    <a:pt x="2502" y="1320"/>
                  </a:lnTo>
                  <a:lnTo>
                    <a:pt x="2478" y="1290"/>
                  </a:lnTo>
                  <a:lnTo>
                    <a:pt x="2454" y="1266"/>
                  </a:lnTo>
                  <a:lnTo>
                    <a:pt x="2454" y="1254"/>
                  </a:lnTo>
                  <a:lnTo>
                    <a:pt x="2502" y="1218"/>
                  </a:lnTo>
                  <a:lnTo>
                    <a:pt x="2526" y="1212"/>
                  </a:lnTo>
                  <a:lnTo>
                    <a:pt x="2556" y="1182"/>
                  </a:lnTo>
                  <a:close/>
                  <a:moveTo>
                    <a:pt x="2364" y="1176"/>
                  </a:moveTo>
                  <a:lnTo>
                    <a:pt x="2400" y="1182"/>
                  </a:lnTo>
                  <a:lnTo>
                    <a:pt x="2412" y="1200"/>
                  </a:lnTo>
                  <a:lnTo>
                    <a:pt x="2400" y="1212"/>
                  </a:lnTo>
                  <a:lnTo>
                    <a:pt x="2382" y="1200"/>
                  </a:lnTo>
                  <a:lnTo>
                    <a:pt x="2364" y="1206"/>
                  </a:lnTo>
                  <a:lnTo>
                    <a:pt x="2352" y="1200"/>
                  </a:lnTo>
                  <a:lnTo>
                    <a:pt x="2352" y="1182"/>
                  </a:lnTo>
                  <a:lnTo>
                    <a:pt x="2364" y="1176"/>
                  </a:lnTo>
                  <a:close/>
                  <a:moveTo>
                    <a:pt x="4002" y="1152"/>
                  </a:moveTo>
                  <a:lnTo>
                    <a:pt x="4014" y="1158"/>
                  </a:lnTo>
                  <a:lnTo>
                    <a:pt x="4026" y="1182"/>
                  </a:lnTo>
                  <a:lnTo>
                    <a:pt x="4014" y="1206"/>
                  </a:lnTo>
                  <a:lnTo>
                    <a:pt x="4008" y="1212"/>
                  </a:lnTo>
                  <a:lnTo>
                    <a:pt x="3996" y="1200"/>
                  </a:lnTo>
                  <a:lnTo>
                    <a:pt x="3984" y="1170"/>
                  </a:lnTo>
                  <a:lnTo>
                    <a:pt x="4002" y="1152"/>
                  </a:lnTo>
                  <a:close/>
                  <a:moveTo>
                    <a:pt x="3756" y="1116"/>
                  </a:moveTo>
                  <a:lnTo>
                    <a:pt x="3774" y="1128"/>
                  </a:lnTo>
                  <a:lnTo>
                    <a:pt x="3768" y="1146"/>
                  </a:lnTo>
                  <a:lnTo>
                    <a:pt x="3744" y="1146"/>
                  </a:lnTo>
                  <a:lnTo>
                    <a:pt x="3720" y="1158"/>
                  </a:lnTo>
                  <a:lnTo>
                    <a:pt x="3696" y="1158"/>
                  </a:lnTo>
                  <a:lnTo>
                    <a:pt x="3720" y="1128"/>
                  </a:lnTo>
                  <a:lnTo>
                    <a:pt x="3756" y="1116"/>
                  </a:lnTo>
                  <a:close/>
                  <a:moveTo>
                    <a:pt x="1542" y="1098"/>
                  </a:moveTo>
                  <a:lnTo>
                    <a:pt x="1566" y="1098"/>
                  </a:lnTo>
                  <a:lnTo>
                    <a:pt x="1578" y="1128"/>
                  </a:lnTo>
                  <a:lnTo>
                    <a:pt x="1566" y="1146"/>
                  </a:lnTo>
                  <a:lnTo>
                    <a:pt x="1572" y="1188"/>
                  </a:lnTo>
                  <a:lnTo>
                    <a:pt x="1548" y="1230"/>
                  </a:lnTo>
                  <a:lnTo>
                    <a:pt x="1524" y="1230"/>
                  </a:lnTo>
                  <a:lnTo>
                    <a:pt x="1512" y="1242"/>
                  </a:lnTo>
                  <a:lnTo>
                    <a:pt x="1512" y="1278"/>
                  </a:lnTo>
                  <a:lnTo>
                    <a:pt x="1488" y="1302"/>
                  </a:lnTo>
                  <a:lnTo>
                    <a:pt x="1470" y="1296"/>
                  </a:lnTo>
                  <a:lnTo>
                    <a:pt x="1446" y="1308"/>
                  </a:lnTo>
                  <a:lnTo>
                    <a:pt x="1434" y="1332"/>
                  </a:lnTo>
                  <a:lnTo>
                    <a:pt x="1386" y="1338"/>
                  </a:lnTo>
                  <a:lnTo>
                    <a:pt x="1380" y="1350"/>
                  </a:lnTo>
                  <a:lnTo>
                    <a:pt x="1392" y="1362"/>
                  </a:lnTo>
                  <a:lnTo>
                    <a:pt x="1422" y="1362"/>
                  </a:lnTo>
                  <a:lnTo>
                    <a:pt x="1434" y="1350"/>
                  </a:lnTo>
                  <a:lnTo>
                    <a:pt x="1464" y="1350"/>
                  </a:lnTo>
                  <a:lnTo>
                    <a:pt x="1488" y="1362"/>
                  </a:lnTo>
                  <a:lnTo>
                    <a:pt x="1512" y="1356"/>
                  </a:lnTo>
                  <a:lnTo>
                    <a:pt x="1512" y="1368"/>
                  </a:lnTo>
                  <a:lnTo>
                    <a:pt x="1548" y="1356"/>
                  </a:lnTo>
                  <a:lnTo>
                    <a:pt x="1554" y="1338"/>
                  </a:lnTo>
                  <a:lnTo>
                    <a:pt x="1542" y="1326"/>
                  </a:lnTo>
                  <a:lnTo>
                    <a:pt x="1590" y="1284"/>
                  </a:lnTo>
                  <a:lnTo>
                    <a:pt x="1608" y="1278"/>
                  </a:lnTo>
                  <a:lnTo>
                    <a:pt x="1644" y="1260"/>
                  </a:lnTo>
                  <a:lnTo>
                    <a:pt x="1668" y="1260"/>
                  </a:lnTo>
                  <a:lnTo>
                    <a:pt x="1674" y="1272"/>
                  </a:lnTo>
                  <a:lnTo>
                    <a:pt x="1722" y="1314"/>
                  </a:lnTo>
                  <a:lnTo>
                    <a:pt x="1722" y="1332"/>
                  </a:lnTo>
                  <a:lnTo>
                    <a:pt x="1758" y="1344"/>
                  </a:lnTo>
                  <a:lnTo>
                    <a:pt x="1782" y="1386"/>
                  </a:lnTo>
                  <a:lnTo>
                    <a:pt x="1806" y="1404"/>
                  </a:lnTo>
                  <a:lnTo>
                    <a:pt x="1800" y="1422"/>
                  </a:lnTo>
                  <a:lnTo>
                    <a:pt x="1800" y="1440"/>
                  </a:lnTo>
                  <a:lnTo>
                    <a:pt x="1770" y="1464"/>
                  </a:lnTo>
                  <a:lnTo>
                    <a:pt x="1746" y="1458"/>
                  </a:lnTo>
                  <a:lnTo>
                    <a:pt x="1728" y="1464"/>
                  </a:lnTo>
                  <a:lnTo>
                    <a:pt x="1722" y="1482"/>
                  </a:lnTo>
                  <a:lnTo>
                    <a:pt x="1692" y="1494"/>
                  </a:lnTo>
                  <a:lnTo>
                    <a:pt x="1674" y="1488"/>
                  </a:lnTo>
                  <a:lnTo>
                    <a:pt x="1632" y="1488"/>
                  </a:lnTo>
                  <a:lnTo>
                    <a:pt x="1608" y="1512"/>
                  </a:lnTo>
                  <a:lnTo>
                    <a:pt x="1620" y="1524"/>
                  </a:lnTo>
                  <a:lnTo>
                    <a:pt x="1656" y="1518"/>
                  </a:lnTo>
                  <a:lnTo>
                    <a:pt x="1662" y="1530"/>
                  </a:lnTo>
                  <a:lnTo>
                    <a:pt x="1698" y="1530"/>
                  </a:lnTo>
                  <a:lnTo>
                    <a:pt x="1716" y="1512"/>
                  </a:lnTo>
                  <a:lnTo>
                    <a:pt x="1734" y="1512"/>
                  </a:lnTo>
                  <a:lnTo>
                    <a:pt x="1758" y="1542"/>
                  </a:lnTo>
                  <a:lnTo>
                    <a:pt x="1794" y="1512"/>
                  </a:lnTo>
                  <a:lnTo>
                    <a:pt x="1830" y="1500"/>
                  </a:lnTo>
                  <a:lnTo>
                    <a:pt x="1842" y="1506"/>
                  </a:lnTo>
                  <a:lnTo>
                    <a:pt x="1824" y="1524"/>
                  </a:lnTo>
                  <a:lnTo>
                    <a:pt x="1824" y="1554"/>
                  </a:lnTo>
                  <a:lnTo>
                    <a:pt x="1836" y="1560"/>
                  </a:lnTo>
                  <a:lnTo>
                    <a:pt x="1848" y="1530"/>
                  </a:lnTo>
                  <a:lnTo>
                    <a:pt x="1872" y="1530"/>
                  </a:lnTo>
                  <a:lnTo>
                    <a:pt x="1872" y="1548"/>
                  </a:lnTo>
                  <a:lnTo>
                    <a:pt x="1896" y="1566"/>
                  </a:lnTo>
                  <a:lnTo>
                    <a:pt x="1902" y="1536"/>
                  </a:lnTo>
                  <a:lnTo>
                    <a:pt x="1914" y="1548"/>
                  </a:lnTo>
                  <a:lnTo>
                    <a:pt x="1920" y="1560"/>
                  </a:lnTo>
                  <a:lnTo>
                    <a:pt x="1938" y="1548"/>
                  </a:lnTo>
                  <a:lnTo>
                    <a:pt x="1926" y="1518"/>
                  </a:lnTo>
                  <a:lnTo>
                    <a:pt x="1920" y="1494"/>
                  </a:lnTo>
                  <a:lnTo>
                    <a:pt x="1902" y="1488"/>
                  </a:lnTo>
                  <a:lnTo>
                    <a:pt x="1914" y="1458"/>
                  </a:lnTo>
                  <a:lnTo>
                    <a:pt x="1938" y="1458"/>
                  </a:lnTo>
                  <a:lnTo>
                    <a:pt x="1944" y="1482"/>
                  </a:lnTo>
                  <a:lnTo>
                    <a:pt x="1968" y="1482"/>
                  </a:lnTo>
                  <a:lnTo>
                    <a:pt x="1968" y="1458"/>
                  </a:lnTo>
                  <a:lnTo>
                    <a:pt x="1950" y="1440"/>
                  </a:lnTo>
                  <a:lnTo>
                    <a:pt x="1950" y="1416"/>
                  </a:lnTo>
                  <a:lnTo>
                    <a:pt x="1920" y="1398"/>
                  </a:lnTo>
                  <a:lnTo>
                    <a:pt x="1932" y="1368"/>
                  </a:lnTo>
                  <a:lnTo>
                    <a:pt x="1974" y="1356"/>
                  </a:lnTo>
                  <a:lnTo>
                    <a:pt x="2004" y="1392"/>
                  </a:lnTo>
                  <a:lnTo>
                    <a:pt x="2022" y="1392"/>
                  </a:lnTo>
                  <a:lnTo>
                    <a:pt x="2022" y="1428"/>
                  </a:lnTo>
                  <a:lnTo>
                    <a:pt x="2010" y="1434"/>
                  </a:lnTo>
                  <a:lnTo>
                    <a:pt x="2022" y="1470"/>
                  </a:lnTo>
                  <a:lnTo>
                    <a:pt x="2040" y="1476"/>
                  </a:lnTo>
                  <a:lnTo>
                    <a:pt x="2034" y="1536"/>
                  </a:lnTo>
                  <a:lnTo>
                    <a:pt x="2016" y="1554"/>
                  </a:lnTo>
                  <a:lnTo>
                    <a:pt x="2016" y="1572"/>
                  </a:lnTo>
                  <a:lnTo>
                    <a:pt x="2028" y="1578"/>
                  </a:lnTo>
                  <a:lnTo>
                    <a:pt x="2046" y="1572"/>
                  </a:lnTo>
                  <a:lnTo>
                    <a:pt x="2046" y="1608"/>
                  </a:lnTo>
                  <a:lnTo>
                    <a:pt x="2010" y="1626"/>
                  </a:lnTo>
                  <a:lnTo>
                    <a:pt x="1992" y="1680"/>
                  </a:lnTo>
                  <a:lnTo>
                    <a:pt x="1980" y="1728"/>
                  </a:lnTo>
                  <a:lnTo>
                    <a:pt x="1962" y="1746"/>
                  </a:lnTo>
                  <a:lnTo>
                    <a:pt x="1956" y="1782"/>
                  </a:lnTo>
                  <a:lnTo>
                    <a:pt x="1932" y="1818"/>
                  </a:lnTo>
                  <a:lnTo>
                    <a:pt x="1938" y="1860"/>
                  </a:lnTo>
                  <a:lnTo>
                    <a:pt x="1950" y="1878"/>
                  </a:lnTo>
                  <a:lnTo>
                    <a:pt x="1944" y="1902"/>
                  </a:lnTo>
                  <a:lnTo>
                    <a:pt x="1944" y="1926"/>
                  </a:lnTo>
                  <a:lnTo>
                    <a:pt x="1968" y="1938"/>
                  </a:lnTo>
                  <a:lnTo>
                    <a:pt x="1980" y="1926"/>
                  </a:lnTo>
                  <a:lnTo>
                    <a:pt x="1980" y="1902"/>
                  </a:lnTo>
                  <a:lnTo>
                    <a:pt x="1992" y="1890"/>
                  </a:lnTo>
                  <a:lnTo>
                    <a:pt x="2010" y="1896"/>
                  </a:lnTo>
                  <a:lnTo>
                    <a:pt x="2034" y="1878"/>
                  </a:lnTo>
                  <a:lnTo>
                    <a:pt x="2052" y="1872"/>
                  </a:lnTo>
                  <a:lnTo>
                    <a:pt x="2076" y="1884"/>
                  </a:lnTo>
                  <a:lnTo>
                    <a:pt x="2076" y="1860"/>
                  </a:lnTo>
                  <a:lnTo>
                    <a:pt x="2046" y="1848"/>
                  </a:lnTo>
                  <a:lnTo>
                    <a:pt x="2034" y="1836"/>
                  </a:lnTo>
                  <a:lnTo>
                    <a:pt x="2064" y="1836"/>
                  </a:lnTo>
                  <a:lnTo>
                    <a:pt x="2070" y="1812"/>
                  </a:lnTo>
                  <a:lnTo>
                    <a:pt x="2058" y="1794"/>
                  </a:lnTo>
                  <a:lnTo>
                    <a:pt x="2076" y="1770"/>
                  </a:lnTo>
                  <a:lnTo>
                    <a:pt x="2082" y="1740"/>
                  </a:lnTo>
                  <a:lnTo>
                    <a:pt x="2088" y="1716"/>
                  </a:lnTo>
                  <a:lnTo>
                    <a:pt x="2082" y="1698"/>
                  </a:lnTo>
                  <a:lnTo>
                    <a:pt x="2100" y="1650"/>
                  </a:lnTo>
                  <a:lnTo>
                    <a:pt x="2112" y="1656"/>
                  </a:lnTo>
                  <a:lnTo>
                    <a:pt x="2136" y="1644"/>
                  </a:lnTo>
                  <a:lnTo>
                    <a:pt x="2142" y="1584"/>
                  </a:lnTo>
                  <a:lnTo>
                    <a:pt x="2166" y="1572"/>
                  </a:lnTo>
                  <a:lnTo>
                    <a:pt x="2166" y="1548"/>
                  </a:lnTo>
                  <a:lnTo>
                    <a:pt x="2178" y="1542"/>
                  </a:lnTo>
                  <a:lnTo>
                    <a:pt x="2178" y="1512"/>
                  </a:lnTo>
                  <a:lnTo>
                    <a:pt x="2196" y="1488"/>
                  </a:lnTo>
                  <a:lnTo>
                    <a:pt x="2196" y="1458"/>
                  </a:lnTo>
                  <a:lnTo>
                    <a:pt x="2220" y="1392"/>
                  </a:lnTo>
                  <a:lnTo>
                    <a:pt x="2238" y="1380"/>
                  </a:lnTo>
                  <a:lnTo>
                    <a:pt x="2238" y="1368"/>
                  </a:lnTo>
                  <a:lnTo>
                    <a:pt x="2250" y="1332"/>
                  </a:lnTo>
                  <a:lnTo>
                    <a:pt x="2274" y="1338"/>
                  </a:lnTo>
                  <a:lnTo>
                    <a:pt x="2286" y="1332"/>
                  </a:lnTo>
                  <a:lnTo>
                    <a:pt x="2280" y="1296"/>
                  </a:lnTo>
                  <a:lnTo>
                    <a:pt x="2298" y="1284"/>
                  </a:lnTo>
                  <a:lnTo>
                    <a:pt x="2322" y="1308"/>
                  </a:lnTo>
                  <a:lnTo>
                    <a:pt x="2340" y="1308"/>
                  </a:lnTo>
                  <a:lnTo>
                    <a:pt x="2370" y="1362"/>
                  </a:lnTo>
                  <a:lnTo>
                    <a:pt x="2388" y="1362"/>
                  </a:lnTo>
                  <a:lnTo>
                    <a:pt x="2394" y="1326"/>
                  </a:lnTo>
                  <a:lnTo>
                    <a:pt x="2406" y="1326"/>
                  </a:lnTo>
                  <a:lnTo>
                    <a:pt x="2418" y="1338"/>
                  </a:lnTo>
                  <a:lnTo>
                    <a:pt x="2442" y="1344"/>
                  </a:lnTo>
                  <a:lnTo>
                    <a:pt x="2466" y="1392"/>
                  </a:lnTo>
                  <a:lnTo>
                    <a:pt x="2454" y="1404"/>
                  </a:lnTo>
                  <a:lnTo>
                    <a:pt x="2466" y="1446"/>
                  </a:lnTo>
                  <a:lnTo>
                    <a:pt x="2496" y="1458"/>
                  </a:lnTo>
                  <a:lnTo>
                    <a:pt x="2496" y="1476"/>
                  </a:lnTo>
                  <a:lnTo>
                    <a:pt x="2490" y="1494"/>
                  </a:lnTo>
                  <a:lnTo>
                    <a:pt x="2508" y="1524"/>
                  </a:lnTo>
                  <a:lnTo>
                    <a:pt x="2502" y="1548"/>
                  </a:lnTo>
                  <a:lnTo>
                    <a:pt x="2484" y="1554"/>
                  </a:lnTo>
                  <a:lnTo>
                    <a:pt x="2484" y="1602"/>
                  </a:lnTo>
                  <a:lnTo>
                    <a:pt x="2454" y="1638"/>
                  </a:lnTo>
                  <a:lnTo>
                    <a:pt x="2454" y="1662"/>
                  </a:lnTo>
                  <a:lnTo>
                    <a:pt x="2430" y="1674"/>
                  </a:lnTo>
                  <a:lnTo>
                    <a:pt x="2430" y="1728"/>
                  </a:lnTo>
                  <a:lnTo>
                    <a:pt x="2418" y="1746"/>
                  </a:lnTo>
                  <a:lnTo>
                    <a:pt x="2412" y="1764"/>
                  </a:lnTo>
                  <a:lnTo>
                    <a:pt x="2382" y="1806"/>
                  </a:lnTo>
                  <a:lnTo>
                    <a:pt x="2382" y="1842"/>
                  </a:lnTo>
                  <a:lnTo>
                    <a:pt x="2358" y="1848"/>
                  </a:lnTo>
                  <a:lnTo>
                    <a:pt x="2352" y="1878"/>
                  </a:lnTo>
                  <a:lnTo>
                    <a:pt x="2370" y="1926"/>
                  </a:lnTo>
                  <a:lnTo>
                    <a:pt x="2364" y="1938"/>
                  </a:lnTo>
                  <a:lnTo>
                    <a:pt x="2364" y="1974"/>
                  </a:lnTo>
                  <a:lnTo>
                    <a:pt x="2340" y="2028"/>
                  </a:lnTo>
                  <a:lnTo>
                    <a:pt x="2334" y="2052"/>
                  </a:lnTo>
                  <a:lnTo>
                    <a:pt x="2316" y="2064"/>
                  </a:lnTo>
                  <a:lnTo>
                    <a:pt x="2310" y="2058"/>
                  </a:lnTo>
                  <a:lnTo>
                    <a:pt x="2292" y="2058"/>
                  </a:lnTo>
                  <a:lnTo>
                    <a:pt x="2280" y="2088"/>
                  </a:lnTo>
                  <a:lnTo>
                    <a:pt x="2250" y="2088"/>
                  </a:lnTo>
                  <a:lnTo>
                    <a:pt x="2250" y="2106"/>
                  </a:lnTo>
                  <a:lnTo>
                    <a:pt x="2262" y="2124"/>
                  </a:lnTo>
                  <a:lnTo>
                    <a:pt x="2262" y="2154"/>
                  </a:lnTo>
                  <a:lnTo>
                    <a:pt x="2280" y="2178"/>
                  </a:lnTo>
                  <a:lnTo>
                    <a:pt x="2286" y="2226"/>
                  </a:lnTo>
                  <a:lnTo>
                    <a:pt x="2310" y="2232"/>
                  </a:lnTo>
                  <a:lnTo>
                    <a:pt x="2316" y="2292"/>
                  </a:lnTo>
                  <a:lnTo>
                    <a:pt x="2346" y="2310"/>
                  </a:lnTo>
                  <a:lnTo>
                    <a:pt x="2370" y="2334"/>
                  </a:lnTo>
                  <a:lnTo>
                    <a:pt x="2370" y="2310"/>
                  </a:lnTo>
                  <a:lnTo>
                    <a:pt x="2388" y="2274"/>
                  </a:lnTo>
                  <a:lnTo>
                    <a:pt x="2400" y="2316"/>
                  </a:lnTo>
                  <a:lnTo>
                    <a:pt x="2388" y="2346"/>
                  </a:lnTo>
                  <a:lnTo>
                    <a:pt x="2388" y="2382"/>
                  </a:lnTo>
                  <a:lnTo>
                    <a:pt x="2412" y="2424"/>
                  </a:lnTo>
                  <a:lnTo>
                    <a:pt x="2412" y="2442"/>
                  </a:lnTo>
                  <a:lnTo>
                    <a:pt x="2442" y="2466"/>
                  </a:lnTo>
                  <a:lnTo>
                    <a:pt x="2442" y="2478"/>
                  </a:lnTo>
                  <a:lnTo>
                    <a:pt x="2472" y="2472"/>
                  </a:lnTo>
                  <a:lnTo>
                    <a:pt x="2484" y="2490"/>
                  </a:lnTo>
                  <a:lnTo>
                    <a:pt x="2466" y="2496"/>
                  </a:lnTo>
                  <a:lnTo>
                    <a:pt x="2466" y="2526"/>
                  </a:lnTo>
                  <a:lnTo>
                    <a:pt x="2484" y="2514"/>
                  </a:lnTo>
                  <a:lnTo>
                    <a:pt x="2502" y="2520"/>
                  </a:lnTo>
                  <a:lnTo>
                    <a:pt x="2520" y="2520"/>
                  </a:lnTo>
                  <a:lnTo>
                    <a:pt x="2526" y="2532"/>
                  </a:lnTo>
                  <a:lnTo>
                    <a:pt x="2514" y="2544"/>
                  </a:lnTo>
                  <a:lnTo>
                    <a:pt x="2520" y="2574"/>
                  </a:lnTo>
                  <a:lnTo>
                    <a:pt x="2508" y="2604"/>
                  </a:lnTo>
                  <a:lnTo>
                    <a:pt x="2496" y="2646"/>
                  </a:lnTo>
                  <a:lnTo>
                    <a:pt x="2460" y="2670"/>
                  </a:lnTo>
                  <a:lnTo>
                    <a:pt x="2448" y="2688"/>
                  </a:lnTo>
                  <a:lnTo>
                    <a:pt x="2430" y="2676"/>
                  </a:lnTo>
                  <a:lnTo>
                    <a:pt x="2406" y="2676"/>
                  </a:lnTo>
                  <a:lnTo>
                    <a:pt x="2400" y="2634"/>
                  </a:lnTo>
                  <a:lnTo>
                    <a:pt x="2424" y="2610"/>
                  </a:lnTo>
                  <a:lnTo>
                    <a:pt x="2430" y="2580"/>
                  </a:lnTo>
                  <a:lnTo>
                    <a:pt x="2412" y="2586"/>
                  </a:lnTo>
                  <a:lnTo>
                    <a:pt x="2388" y="2628"/>
                  </a:lnTo>
                  <a:lnTo>
                    <a:pt x="2376" y="2640"/>
                  </a:lnTo>
                  <a:lnTo>
                    <a:pt x="2364" y="2670"/>
                  </a:lnTo>
                  <a:lnTo>
                    <a:pt x="2340" y="2670"/>
                  </a:lnTo>
                  <a:lnTo>
                    <a:pt x="2358" y="2646"/>
                  </a:lnTo>
                  <a:lnTo>
                    <a:pt x="2340" y="2640"/>
                  </a:lnTo>
                  <a:lnTo>
                    <a:pt x="2328" y="2646"/>
                  </a:lnTo>
                  <a:lnTo>
                    <a:pt x="2328" y="2610"/>
                  </a:lnTo>
                  <a:lnTo>
                    <a:pt x="2352" y="2568"/>
                  </a:lnTo>
                  <a:lnTo>
                    <a:pt x="2322" y="2586"/>
                  </a:lnTo>
                  <a:lnTo>
                    <a:pt x="2316" y="2586"/>
                  </a:lnTo>
                  <a:lnTo>
                    <a:pt x="2310" y="2562"/>
                  </a:lnTo>
                  <a:lnTo>
                    <a:pt x="2298" y="2592"/>
                  </a:lnTo>
                  <a:lnTo>
                    <a:pt x="2274" y="2610"/>
                  </a:lnTo>
                  <a:lnTo>
                    <a:pt x="2256" y="2616"/>
                  </a:lnTo>
                  <a:lnTo>
                    <a:pt x="2250" y="2604"/>
                  </a:lnTo>
                  <a:lnTo>
                    <a:pt x="2226" y="2604"/>
                  </a:lnTo>
                  <a:lnTo>
                    <a:pt x="2226" y="2616"/>
                  </a:lnTo>
                  <a:lnTo>
                    <a:pt x="2244" y="2628"/>
                  </a:lnTo>
                  <a:lnTo>
                    <a:pt x="2226" y="2664"/>
                  </a:lnTo>
                  <a:lnTo>
                    <a:pt x="2196" y="2664"/>
                  </a:lnTo>
                  <a:lnTo>
                    <a:pt x="2184" y="2670"/>
                  </a:lnTo>
                  <a:lnTo>
                    <a:pt x="2166" y="2652"/>
                  </a:lnTo>
                  <a:lnTo>
                    <a:pt x="2148" y="2610"/>
                  </a:lnTo>
                  <a:lnTo>
                    <a:pt x="2154" y="2598"/>
                  </a:lnTo>
                  <a:lnTo>
                    <a:pt x="2136" y="2598"/>
                  </a:lnTo>
                  <a:lnTo>
                    <a:pt x="2118" y="2616"/>
                  </a:lnTo>
                  <a:lnTo>
                    <a:pt x="2136" y="2652"/>
                  </a:lnTo>
                  <a:lnTo>
                    <a:pt x="2112" y="2670"/>
                  </a:lnTo>
                  <a:lnTo>
                    <a:pt x="2112" y="2688"/>
                  </a:lnTo>
                  <a:lnTo>
                    <a:pt x="2124" y="2694"/>
                  </a:lnTo>
                  <a:lnTo>
                    <a:pt x="2136" y="2676"/>
                  </a:lnTo>
                  <a:lnTo>
                    <a:pt x="2136" y="2712"/>
                  </a:lnTo>
                  <a:lnTo>
                    <a:pt x="2118" y="2730"/>
                  </a:lnTo>
                  <a:lnTo>
                    <a:pt x="2088" y="2748"/>
                  </a:lnTo>
                  <a:lnTo>
                    <a:pt x="2088" y="2760"/>
                  </a:lnTo>
                  <a:lnTo>
                    <a:pt x="2118" y="2742"/>
                  </a:lnTo>
                  <a:lnTo>
                    <a:pt x="2154" y="2706"/>
                  </a:lnTo>
                  <a:lnTo>
                    <a:pt x="2190" y="2712"/>
                  </a:lnTo>
                  <a:lnTo>
                    <a:pt x="2208" y="2718"/>
                  </a:lnTo>
                  <a:lnTo>
                    <a:pt x="2220" y="2712"/>
                  </a:lnTo>
                  <a:lnTo>
                    <a:pt x="2220" y="2694"/>
                  </a:lnTo>
                  <a:lnTo>
                    <a:pt x="2238" y="2688"/>
                  </a:lnTo>
                  <a:lnTo>
                    <a:pt x="2274" y="2700"/>
                  </a:lnTo>
                  <a:lnTo>
                    <a:pt x="2268" y="2724"/>
                  </a:lnTo>
                  <a:lnTo>
                    <a:pt x="2244" y="2730"/>
                  </a:lnTo>
                  <a:lnTo>
                    <a:pt x="2238" y="2754"/>
                  </a:lnTo>
                  <a:lnTo>
                    <a:pt x="2238" y="2772"/>
                  </a:lnTo>
                  <a:lnTo>
                    <a:pt x="2262" y="2772"/>
                  </a:lnTo>
                  <a:lnTo>
                    <a:pt x="2268" y="2790"/>
                  </a:lnTo>
                  <a:lnTo>
                    <a:pt x="2250" y="2808"/>
                  </a:lnTo>
                  <a:lnTo>
                    <a:pt x="2250" y="2820"/>
                  </a:lnTo>
                  <a:lnTo>
                    <a:pt x="2232" y="2838"/>
                  </a:lnTo>
                  <a:lnTo>
                    <a:pt x="2238" y="2856"/>
                  </a:lnTo>
                  <a:lnTo>
                    <a:pt x="2238" y="2862"/>
                  </a:lnTo>
                  <a:lnTo>
                    <a:pt x="2220" y="2868"/>
                  </a:lnTo>
                  <a:lnTo>
                    <a:pt x="2208" y="2862"/>
                  </a:lnTo>
                  <a:lnTo>
                    <a:pt x="2202" y="2856"/>
                  </a:lnTo>
                  <a:lnTo>
                    <a:pt x="2184" y="2850"/>
                  </a:lnTo>
                  <a:lnTo>
                    <a:pt x="2148" y="2886"/>
                  </a:lnTo>
                  <a:lnTo>
                    <a:pt x="2136" y="2886"/>
                  </a:lnTo>
                  <a:lnTo>
                    <a:pt x="2130" y="2868"/>
                  </a:lnTo>
                  <a:lnTo>
                    <a:pt x="2118" y="2862"/>
                  </a:lnTo>
                  <a:lnTo>
                    <a:pt x="2106" y="2880"/>
                  </a:lnTo>
                  <a:lnTo>
                    <a:pt x="2082" y="2886"/>
                  </a:lnTo>
                  <a:lnTo>
                    <a:pt x="2070" y="2880"/>
                  </a:lnTo>
                  <a:lnTo>
                    <a:pt x="2070" y="2862"/>
                  </a:lnTo>
                  <a:lnTo>
                    <a:pt x="2058" y="2856"/>
                  </a:lnTo>
                  <a:lnTo>
                    <a:pt x="2040" y="2862"/>
                  </a:lnTo>
                  <a:lnTo>
                    <a:pt x="2028" y="2862"/>
                  </a:lnTo>
                  <a:lnTo>
                    <a:pt x="2028" y="2886"/>
                  </a:lnTo>
                  <a:lnTo>
                    <a:pt x="2016" y="2880"/>
                  </a:lnTo>
                  <a:lnTo>
                    <a:pt x="2004" y="2868"/>
                  </a:lnTo>
                  <a:lnTo>
                    <a:pt x="1980" y="2868"/>
                  </a:lnTo>
                  <a:lnTo>
                    <a:pt x="1968" y="2850"/>
                  </a:lnTo>
                  <a:lnTo>
                    <a:pt x="1944" y="2844"/>
                  </a:lnTo>
                  <a:lnTo>
                    <a:pt x="1926" y="2856"/>
                  </a:lnTo>
                  <a:lnTo>
                    <a:pt x="1908" y="2850"/>
                  </a:lnTo>
                  <a:lnTo>
                    <a:pt x="1890" y="2826"/>
                  </a:lnTo>
                  <a:lnTo>
                    <a:pt x="1890" y="2802"/>
                  </a:lnTo>
                  <a:lnTo>
                    <a:pt x="1884" y="2802"/>
                  </a:lnTo>
                  <a:lnTo>
                    <a:pt x="1860" y="2826"/>
                  </a:lnTo>
                  <a:lnTo>
                    <a:pt x="1842" y="2832"/>
                  </a:lnTo>
                  <a:lnTo>
                    <a:pt x="1818" y="2814"/>
                  </a:lnTo>
                  <a:lnTo>
                    <a:pt x="1782" y="2814"/>
                  </a:lnTo>
                  <a:lnTo>
                    <a:pt x="1782" y="2796"/>
                  </a:lnTo>
                  <a:lnTo>
                    <a:pt x="1794" y="2778"/>
                  </a:lnTo>
                  <a:lnTo>
                    <a:pt x="1818" y="2778"/>
                  </a:lnTo>
                  <a:lnTo>
                    <a:pt x="1836" y="2766"/>
                  </a:lnTo>
                  <a:lnTo>
                    <a:pt x="1836" y="2748"/>
                  </a:lnTo>
                  <a:lnTo>
                    <a:pt x="1818" y="2736"/>
                  </a:lnTo>
                  <a:lnTo>
                    <a:pt x="1806" y="2760"/>
                  </a:lnTo>
                  <a:lnTo>
                    <a:pt x="1794" y="2748"/>
                  </a:lnTo>
                  <a:lnTo>
                    <a:pt x="1788" y="2724"/>
                  </a:lnTo>
                  <a:lnTo>
                    <a:pt x="1764" y="2712"/>
                  </a:lnTo>
                  <a:lnTo>
                    <a:pt x="1740" y="2712"/>
                  </a:lnTo>
                  <a:lnTo>
                    <a:pt x="1734" y="2718"/>
                  </a:lnTo>
                  <a:lnTo>
                    <a:pt x="1710" y="2700"/>
                  </a:lnTo>
                  <a:lnTo>
                    <a:pt x="1692" y="2700"/>
                  </a:lnTo>
                  <a:lnTo>
                    <a:pt x="1686" y="2688"/>
                  </a:lnTo>
                  <a:lnTo>
                    <a:pt x="1704" y="2682"/>
                  </a:lnTo>
                  <a:lnTo>
                    <a:pt x="1716" y="2664"/>
                  </a:lnTo>
                  <a:lnTo>
                    <a:pt x="1716" y="2646"/>
                  </a:lnTo>
                  <a:lnTo>
                    <a:pt x="1740" y="2634"/>
                  </a:lnTo>
                  <a:lnTo>
                    <a:pt x="1728" y="2622"/>
                  </a:lnTo>
                  <a:lnTo>
                    <a:pt x="1728" y="2604"/>
                  </a:lnTo>
                  <a:lnTo>
                    <a:pt x="1716" y="2592"/>
                  </a:lnTo>
                  <a:lnTo>
                    <a:pt x="1704" y="2592"/>
                  </a:lnTo>
                  <a:lnTo>
                    <a:pt x="1692" y="2586"/>
                  </a:lnTo>
                  <a:lnTo>
                    <a:pt x="1692" y="2604"/>
                  </a:lnTo>
                  <a:lnTo>
                    <a:pt x="1680" y="2616"/>
                  </a:lnTo>
                  <a:lnTo>
                    <a:pt x="1650" y="2616"/>
                  </a:lnTo>
                  <a:lnTo>
                    <a:pt x="1644" y="2622"/>
                  </a:lnTo>
                  <a:lnTo>
                    <a:pt x="1644" y="2640"/>
                  </a:lnTo>
                  <a:lnTo>
                    <a:pt x="1620" y="2652"/>
                  </a:lnTo>
                  <a:lnTo>
                    <a:pt x="1614" y="2670"/>
                  </a:lnTo>
                  <a:lnTo>
                    <a:pt x="1602" y="2658"/>
                  </a:lnTo>
                  <a:lnTo>
                    <a:pt x="1590" y="2658"/>
                  </a:lnTo>
                  <a:lnTo>
                    <a:pt x="1578" y="2676"/>
                  </a:lnTo>
                  <a:lnTo>
                    <a:pt x="1518" y="2712"/>
                  </a:lnTo>
                  <a:lnTo>
                    <a:pt x="1464" y="2712"/>
                  </a:lnTo>
                  <a:lnTo>
                    <a:pt x="1440" y="2706"/>
                  </a:lnTo>
                  <a:lnTo>
                    <a:pt x="1422" y="2706"/>
                  </a:lnTo>
                  <a:lnTo>
                    <a:pt x="1386" y="2700"/>
                  </a:lnTo>
                  <a:lnTo>
                    <a:pt x="1368" y="2700"/>
                  </a:lnTo>
                  <a:lnTo>
                    <a:pt x="1362" y="2712"/>
                  </a:lnTo>
                  <a:lnTo>
                    <a:pt x="1338" y="2718"/>
                  </a:lnTo>
                  <a:lnTo>
                    <a:pt x="1296" y="2736"/>
                  </a:lnTo>
                  <a:lnTo>
                    <a:pt x="1266" y="2760"/>
                  </a:lnTo>
                  <a:lnTo>
                    <a:pt x="1248" y="2760"/>
                  </a:lnTo>
                  <a:lnTo>
                    <a:pt x="1218" y="2766"/>
                  </a:lnTo>
                  <a:lnTo>
                    <a:pt x="1206" y="2784"/>
                  </a:lnTo>
                  <a:lnTo>
                    <a:pt x="1164" y="2790"/>
                  </a:lnTo>
                  <a:lnTo>
                    <a:pt x="1152" y="2802"/>
                  </a:lnTo>
                  <a:lnTo>
                    <a:pt x="1140" y="2802"/>
                  </a:lnTo>
                  <a:lnTo>
                    <a:pt x="1134" y="2784"/>
                  </a:lnTo>
                  <a:lnTo>
                    <a:pt x="1116" y="2772"/>
                  </a:lnTo>
                  <a:lnTo>
                    <a:pt x="1092" y="2784"/>
                  </a:lnTo>
                  <a:lnTo>
                    <a:pt x="1086" y="2766"/>
                  </a:lnTo>
                  <a:lnTo>
                    <a:pt x="1068" y="2760"/>
                  </a:lnTo>
                  <a:lnTo>
                    <a:pt x="1050" y="2766"/>
                  </a:lnTo>
                  <a:lnTo>
                    <a:pt x="1038" y="2772"/>
                  </a:lnTo>
                  <a:lnTo>
                    <a:pt x="1032" y="2772"/>
                  </a:lnTo>
                  <a:lnTo>
                    <a:pt x="1020" y="2754"/>
                  </a:lnTo>
                  <a:lnTo>
                    <a:pt x="984" y="2754"/>
                  </a:lnTo>
                  <a:lnTo>
                    <a:pt x="966" y="2778"/>
                  </a:lnTo>
                  <a:lnTo>
                    <a:pt x="918" y="2754"/>
                  </a:lnTo>
                  <a:lnTo>
                    <a:pt x="876" y="2754"/>
                  </a:lnTo>
                  <a:lnTo>
                    <a:pt x="864" y="2748"/>
                  </a:lnTo>
                  <a:lnTo>
                    <a:pt x="846" y="2748"/>
                  </a:lnTo>
                  <a:lnTo>
                    <a:pt x="834" y="2766"/>
                  </a:lnTo>
                  <a:lnTo>
                    <a:pt x="822" y="2754"/>
                  </a:lnTo>
                  <a:lnTo>
                    <a:pt x="810" y="2754"/>
                  </a:lnTo>
                  <a:lnTo>
                    <a:pt x="792" y="2760"/>
                  </a:lnTo>
                  <a:lnTo>
                    <a:pt x="738" y="2748"/>
                  </a:lnTo>
                  <a:lnTo>
                    <a:pt x="726" y="2742"/>
                  </a:lnTo>
                  <a:lnTo>
                    <a:pt x="762" y="2730"/>
                  </a:lnTo>
                  <a:lnTo>
                    <a:pt x="768" y="2718"/>
                  </a:lnTo>
                  <a:lnTo>
                    <a:pt x="750" y="2682"/>
                  </a:lnTo>
                  <a:lnTo>
                    <a:pt x="750" y="2652"/>
                  </a:lnTo>
                  <a:lnTo>
                    <a:pt x="726" y="2634"/>
                  </a:lnTo>
                  <a:lnTo>
                    <a:pt x="738" y="2616"/>
                  </a:lnTo>
                  <a:lnTo>
                    <a:pt x="738" y="2604"/>
                  </a:lnTo>
                  <a:lnTo>
                    <a:pt x="774" y="2586"/>
                  </a:lnTo>
                  <a:lnTo>
                    <a:pt x="786" y="2568"/>
                  </a:lnTo>
                  <a:lnTo>
                    <a:pt x="786" y="2556"/>
                  </a:lnTo>
                  <a:lnTo>
                    <a:pt x="798" y="2544"/>
                  </a:lnTo>
                  <a:lnTo>
                    <a:pt x="798" y="2526"/>
                  </a:lnTo>
                  <a:lnTo>
                    <a:pt x="828" y="2514"/>
                  </a:lnTo>
                  <a:lnTo>
                    <a:pt x="822" y="2502"/>
                  </a:lnTo>
                  <a:lnTo>
                    <a:pt x="804" y="2496"/>
                  </a:lnTo>
                  <a:lnTo>
                    <a:pt x="786" y="2466"/>
                  </a:lnTo>
                  <a:lnTo>
                    <a:pt x="750" y="2466"/>
                  </a:lnTo>
                  <a:lnTo>
                    <a:pt x="732" y="2442"/>
                  </a:lnTo>
                  <a:lnTo>
                    <a:pt x="708" y="2442"/>
                  </a:lnTo>
                  <a:lnTo>
                    <a:pt x="678" y="2454"/>
                  </a:lnTo>
                  <a:lnTo>
                    <a:pt x="660" y="2448"/>
                  </a:lnTo>
                  <a:lnTo>
                    <a:pt x="642" y="2436"/>
                  </a:lnTo>
                  <a:lnTo>
                    <a:pt x="618" y="2442"/>
                  </a:lnTo>
                  <a:lnTo>
                    <a:pt x="606" y="2430"/>
                  </a:lnTo>
                  <a:lnTo>
                    <a:pt x="558" y="2406"/>
                  </a:lnTo>
                  <a:lnTo>
                    <a:pt x="552" y="2394"/>
                  </a:lnTo>
                  <a:lnTo>
                    <a:pt x="534" y="2376"/>
                  </a:lnTo>
                  <a:lnTo>
                    <a:pt x="510" y="2316"/>
                  </a:lnTo>
                  <a:lnTo>
                    <a:pt x="522" y="2310"/>
                  </a:lnTo>
                  <a:lnTo>
                    <a:pt x="528" y="2292"/>
                  </a:lnTo>
                  <a:lnTo>
                    <a:pt x="504" y="2286"/>
                  </a:lnTo>
                  <a:lnTo>
                    <a:pt x="498" y="2268"/>
                  </a:lnTo>
                  <a:lnTo>
                    <a:pt x="510" y="2256"/>
                  </a:lnTo>
                  <a:lnTo>
                    <a:pt x="498" y="2214"/>
                  </a:lnTo>
                  <a:lnTo>
                    <a:pt x="528" y="2172"/>
                  </a:lnTo>
                  <a:lnTo>
                    <a:pt x="528" y="2130"/>
                  </a:lnTo>
                  <a:lnTo>
                    <a:pt x="546" y="2112"/>
                  </a:lnTo>
                  <a:lnTo>
                    <a:pt x="600" y="2094"/>
                  </a:lnTo>
                  <a:lnTo>
                    <a:pt x="720" y="2094"/>
                  </a:lnTo>
                  <a:lnTo>
                    <a:pt x="750" y="2106"/>
                  </a:lnTo>
                  <a:lnTo>
                    <a:pt x="858" y="2106"/>
                  </a:lnTo>
                  <a:lnTo>
                    <a:pt x="876" y="2112"/>
                  </a:lnTo>
                  <a:lnTo>
                    <a:pt x="906" y="2112"/>
                  </a:lnTo>
                  <a:lnTo>
                    <a:pt x="924" y="2118"/>
                  </a:lnTo>
                  <a:lnTo>
                    <a:pt x="936" y="2118"/>
                  </a:lnTo>
                  <a:lnTo>
                    <a:pt x="942" y="2136"/>
                  </a:lnTo>
                  <a:lnTo>
                    <a:pt x="978" y="2148"/>
                  </a:lnTo>
                  <a:lnTo>
                    <a:pt x="990" y="2160"/>
                  </a:lnTo>
                  <a:lnTo>
                    <a:pt x="1008" y="2166"/>
                  </a:lnTo>
                  <a:lnTo>
                    <a:pt x="1038" y="2160"/>
                  </a:lnTo>
                  <a:lnTo>
                    <a:pt x="1056" y="2166"/>
                  </a:lnTo>
                  <a:lnTo>
                    <a:pt x="1068" y="2190"/>
                  </a:lnTo>
                  <a:lnTo>
                    <a:pt x="1092" y="2190"/>
                  </a:lnTo>
                  <a:lnTo>
                    <a:pt x="1110" y="2214"/>
                  </a:lnTo>
                  <a:lnTo>
                    <a:pt x="1134" y="2214"/>
                  </a:lnTo>
                  <a:lnTo>
                    <a:pt x="1140" y="2208"/>
                  </a:lnTo>
                  <a:lnTo>
                    <a:pt x="1164" y="2214"/>
                  </a:lnTo>
                  <a:lnTo>
                    <a:pt x="1188" y="2208"/>
                  </a:lnTo>
                  <a:lnTo>
                    <a:pt x="1230" y="2220"/>
                  </a:lnTo>
                  <a:lnTo>
                    <a:pt x="1284" y="2232"/>
                  </a:lnTo>
                  <a:lnTo>
                    <a:pt x="1296" y="2238"/>
                  </a:lnTo>
                  <a:lnTo>
                    <a:pt x="1290" y="2226"/>
                  </a:lnTo>
                  <a:lnTo>
                    <a:pt x="1296" y="2214"/>
                  </a:lnTo>
                  <a:lnTo>
                    <a:pt x="1296" y="2202"/>
                  </a:lnTo>
                  <a:lnTo>
                    <a:pt x="1260" y="2178"/>
                  </a:lnTo>
                  <a:lnTo>
                    <a:pt x="1230" y="2154"/>
                  </a:lnTo>
                  <a:lnTo>
                    <a:pt x="1236" y="2130"/>
                  </a:lnTo>
                  <a:lnTo>
                    <a:pt x="1236" y="2124"/>
                  </a:lnTo>
                  <a:lnTo>
                    <a:pt x="1224" y="2106"/>
                  </a:lnTo>
                  <a:lnTo>
                    <a:pt x="1206" y="2100"/>
                  </a:lnTo>
                  <a:lnTo>
                    <a:pt x="1200" y="2082"/>
                  </a:lnTo>
                  <a:lnTo>
                    <a:pt x="1182" y="2070"/>
                  </a:lnTo>
                  <a:lnTo>
                    <a:pt x="1152" y="2070"/>
                  </a:lnTo>
                  <a:lnTo>
                    <a:pt x="1140" y="2058"/>
                  </a:lnTo>
                  <a:lnTo>
                    <a:pt x="1140" y="2052"/>
                  </a:lnTo>
                  <a:lnTo>
                    <a:pt x="1116" y="2028"/>
                  </a:lnTo>
                  <a:lnTo>
                    <a:pt x="1110" y="2010"/>
                  </a:lnTo>
                  <a:lnTo>
                    <a:pt x="1092" y="2022"/>
                  </a:lnTo>
                  <a:lnTo>
                    <a:pt x="1080" y="1998"/>
                  </a:lnTo>
                  <a:lnTo>
                    <a:pt x="1056" y="1992"/>
                  </a:lnTo>
                  <a:lnTo>
                    <a:pt x="1026" y="1998"/>
                  </a:lnTo>
                  <a:lnTo>
                    <a:pt x="990" y="1992"/>
                  </a:lnTo>
                  <a:lnTo>
                    <a:pt x="972" y="1986"/>
                  </a:lnTo>
                  <a:lnTo>
                    <a:pt x="948" y="1998"/>
                  </a:lnTo>
                  <a:lnTo>
                    <a:pt x="918" y="1986"/>
                  </a:lnTo>
                  <a:lnTo>
                    <a:pt x="894" y="1992"/>
                  </a:lnTo>
                  <a:lnTo>
                    <a:pt x="864" y="1992"/>
                  </a:lnTo>
                  <a:lnTo>
                    <a:pt x="852" y="1980"/>
                  </a:lnTo>
                  <a:lnTo>
                    <a:pt x="834" y="1980"/>
                  </a:lnTo>
                  <a:lnTo>
                    <a:pt x="810" y="1986"/>
                  </a:lnTo>
                  <a:lnTo>
                    <a:pt x="792" y="1980"/>
                  </a:lnTo>
                  <a:lnTo>
                    <a:pt x="786" y="1962"/>
                  </a:lnTo>
                  <a:lnTo>
                    <a:pt x="768" y="1950"/>
                  </a:lnTo>
                  <a:lnTo>
                    <a:pt x="756" y="1956"/>
                  </a:lnTo>
                  <a:lnTo>
                    <a:pt x="744" y="1944"/>
                  </a:lnTo>
                  <a:lnTo>
                    <a:pt x="720" y="1938"/>
                  </a:lnTo>
                  <a:lnTo>
                    <a:pt x="714" y="1938"/>
                  </a:lnTo>
                  <a:lnTo>
                    <a:pt x="708" y="1950"/>
                  </a:lnTo>
                  <a:lnTo>
                    <a:pt x="684" y="1950"/>
                  </a:lnTo>
                  <a:lnTo>
                    <a:pt x="666" y="1938"/>
                  </a:lnTo>
                  <a:lnTo>
                    <a:pt x="624" y="1938"/>
                  </a:lnTo>
                  <a:lnTo>
                    <a:pt x="606" y="1932"/>
                  </a:lnTo>
                  <a:lnTo>
                    <a:pt x="606" y="1908"/>
                  </a:lnTo>
                  <a:lnTo>
                    <a:pt x="618" y="1902"/>
                  </a:lnTo>
                  <a:lnTo>
                    <a:pt x="618" y="1872"/>
                  </a:lnTo>
                  <a:lnTo>
                    <a:pt x="612" y="1860"/>
                  </a:lnTo>
                  <a:lnTo>
                    <a:pt x="600" y="1782"/>
                  </a:lnTo>
                  <a:lnTo>
                    <a:pt x="612" y="1752"/>
                  </a:lnTo>
                  <a:lnTo>
                    <a:pt x="666" y="1746"/>
                  </a:lnTo>
                  <a:lnTo>
                    <a:pt x="678" y="1734"/>
                  </a:lnTo>
                  <a:lnTo>
                    <a:pt x="750" y="1728"/>
                  </a:lnTo>
                  <a:lnTo>
                    <a:pt x="774" y="1734"/>
                  </a:lnTo>
                  <a:lnTo>
                    <a:pt x="798" y="1728"/>
                  </a:lnTo>
                  <a:lnTo>
                    <a:pt x="816" y="1728"/>
                  </a:lnTo>
                  <a:lnTo>
                    <a:pt x="834" y="1740"/>
                  </a:lnTo>
                  <a:lnTo>
                    <a:pt x="852" y="1722"/>
                  </a:lnTo>
                  <a:lnTo>
                    <a:pt x="924" y="1716"/>
                  </a:lnTo>
                  <a:lnTo>
                    <a:pt x="942" y="1734"/>
                  </a:lnTo>
                  <a:lnTo>
                    <a:pt x="996" y="1734"/>
                  </a:lnTo>
                  <a:lnTo>
                    <a:pt x="984" y="1716"/>
                  </a:lnTo>
                  <a:lnTo>
                    <a:pt x="948" y="1704"/>
                  </a:lnTo>
                  <a:lnTo>
                    <a:pt x="960" y="1692"/>
                  </a:lnTo>
                  <a:lnTo>
                    <a:pt x="1020" y="1698"/>
                  </a:lnTo>
                  <a:lnTo>
                    <a:pt x="1062" y="1722"/>
                  </a:lnTo>
                  <a:lnTo>
                    <a:pt x="1080" y="1722"/>
                  </a:lnTo>
                  <a:lnTo>
                    <a:pt x="1092" y="1704"/>
                  </a:lnTo>
                  <a:lnTo>
                    <a:pt x="1068" y="1704"/>
                  </a:lnTo>
                  <a:lnTo>
                    <a:pt x="1050" y="1680"/>
                  </a:lnTo>
                  <a:lnTo>
                    <a:pt x="1020" y="1668"/>
                  </a:lnTo>
                  <a:lnTo>
                    <a:pt x="990" y="1674"/>
                  </a:lnTo>
                  <a:lnTo>
                    <a:pt x="948" y="1656"/>
                  </a:lnTo>
                  <a:lnTo>
                    <a:pt x="918" y="1656"/>
                  </a:lnTo>
                  <a:lnTo>
                    <a:pt x="870" y="1668"/>
                  </a:lnTo>
                  <a:lnTo>
                    <a:pt x="816" y="1662"/>
                  </a:lnTo>
                  <a:lnTo>
                    <a:pt x="792" y="1662"/>
                  </a:lnTo>
                  <a:lnTo>
                    <a:pt x="804" y="1644"/>
                  </a:lnTo>
                  <a:lnTo>
                    <a:pt x="792" y="1632"/>
                  </a:lnTo>
                  <a:lnTo>
                    <a:pt x="780" y="1632"/>
                  </a:lnTo>
                  <a:lnTo>
                    <a:pt x="768" y="1650"/>
                  </a:lnTo>
                  <a:lnTo>
                    <a:pt x="756" y="1662"/>
                  </a:lnTo>
                  <a:lnTo>
                    <a:pt x="702" y="1638"/>
                  </a:lnTo>
                  <a:lnTo>
                    <a:pt x="696" y="1614"/>
                  </a:lnTo>
                  <a:lnTo>
                    <a:pt x="714" y="1602"/>
                  </a:lnTo>
                  <a:lnTo>
                    <a:pt x="750" y="1620"/>
                  </a:lnTo>
                  <a:lnTo>
                    <a:pt x="786" y="1608"/>
                  </a:lnTo>
                  <a:lnTo>
                    <a:pt x="792" y="1584"/>
                  </a:lnTo>
                  <a:lnTo>
                    <a:pt x="774" y="1572"/>
                  </a:lnTo>
                  <a:lnTo>
                    <a:pt x="744" y="1566"/>
                  </a:lnTo>
                  <a:lnTo>
                    <a:pt x="714" y="1584"/>
                  </a:lnTo>
                  <a:lnTo>
                    <a:pt x="696" y="1584"/>
                  </a:lnTo>
                  <a:lnTo>
                    <a:pt x="690" y="1578"/>
                  </a:lnTo>
                  <a:lnTo>
                    <a:pt x="702" y="1560"/>
                  </a:lnTo>
                  <a:lnTo>
                    <a:pt x="678" y="1548"/>
                  </a:lnTo>
                  <a:lnTo>
                    <a:pt x="660" y="1554"/>
                  </a:lnTo>
                  <a:lnTo>
                    <a:pt x="660" y="1524"/>
                  </a:lnTo>
                  <a:lnTo>
                    <a:pt x="678" y="1500"/>
                  </a:lnTo>
                  <a:lnTo>
                    <a:pt x="720" y="1470"/>
                  </a:lnTo>
                  <a:lnTo>
                    <a:pt x="726" y="1446"/>
                  </a:lnTo>
                  <a:lnTo>
                    <a:pt x="750" y="1428"/>
                  </a:lnTo>
                  <a:lnTo>
                    <a:pt x="792" y="1428"/>
                  </a:lnTo>
                  <a:lnTo>
                    <a:pt x="840" y="1386"/>
                  </a:lnTo>
                  <a:lnTo>
                    <a:pt x="870" y="1386"/>
                  </a:lnTo>
                  <a:lnTo>
                    <a:pt x="900" y="1368"/>
                  </a:lnTo>
                  <a:lnTo>
                    <a:pt x="882" y="1356"/>
                  </a:lnTo>
                  <a:lnTo>
                    <a:pt x="858" y="1356"/>
                  </a:lnTo>
                  <a:lnTo>
                    <a:pt x="858" y="1332"/>
                  </a:lnTo>
                  <a:lnTo>
                    <a:pt x="900" y="1302"/>
                  </a:lnTo>
                  <a:lnTo>
                    <a:pt x="1008" y="1254"/>
                  </a:lnTo>
                  <a:lnTo>
                    <a:pt x="1098" y="1236"/>
                  </a:lnTo>
                  <a:lnTo>
                    <a:pt x="1128" y="1212"/>
                  </a:lnTo>
                  <a:lnTo>
                    <a:pt x="1266" y="1164"/>
                  </a:lnTo>
                  <a:lnTo>
                    <a:pt x="1380" y="1146"/>
                  </a:lnTo>
                  <a:lnTo>
                    <a:pt x="1440" y="1122"/>
                  </a:lnTo>
                  <a:lnTo>
                    <a:pt x="1494" y="1116"/>
                  </a:lnTo>
                  <a:lnTo>
                    <a:pt x="1542" y="1098"/>
                  </a:lnTo>
                  <a:close/>
                  <a:moveTo>
                    <a:pt x="6132" y="1038"/>
                  </a:moveTo>
                  <a:lnTo>
                    <a:pt x="6114" y="1062"/>
                  </a:lnTo>
                  <a:lnTo>
                    <a:pt x="6072" y="1098"/>
                  </a:lnTo>
                  <a:lnTo>
                    <a:pt x="6060" y="1116"/>
                  </a:lnTo>
                  <a:lnTo>
                    <a:pt x="6072" y="1134"/>
                  </a:lnTo>
                  <a:lnTo>
                    <a:pt x="6072" y="1146"/>
                  </a:lnTo>
                  <a:lnTo>
                    <a:pt x="6054" y="1146"/>
                  </a:lnTo>
                  <a:lnTo>
                    <a:pt x="6042" y="1128"/>
                  </a:lnTo>
                  <a:lnTo>
                    <a:pt x="6030" y="1134"/>
                  </a:lnTo>
                  <a:lnTo>
                    <a:pt x="6018" y="1152"/>
                  </a:lnTo>
                  <a:lnTo>
                    <a:pt x="6006" y="1146"/>
                  </a:lnTo>
                  <a:lnTo>
                    <a:pt x="6006" y="1116"/>
                  </a:lnTo>
                  <a:lnTo>
                    <a:pt x="6018" y="1104"/>
                  </a:lnTo>
                  <a:lnTo>
                    <a:pt x="6036" y="1080"/>
                  </a:lnTo>
                  <a:lnTo>
                    <a:pt x="6108" y="1044"/>
                  </a:lnTo>
                  <a:lnTo>
                    <a:pt x="6132" y="1038"/>
                  </a:lnTo>
                  <a:close/>
                  <a:moveTo>
                    <a:pt x="5886" y="1002"/>
                  </a:moveTo>
                  <a:lnTo>
                    <a:pt x="5892" y="1014"/>
                  </a:lnTo>
                  <a:lnTo>
                    <a:pt x="5880" y="1032"/>
                  </a:lnTo>
                  <a:lnTo>
                    <a:pt x="5868" y="1032"/>
                  </a:lnTo>
                  <a:lnTo>
                    <a:pt x="5862" y="1020"/>
                  </a:lnTo>
                  <a:lnTo>
                    <a:pt x="5856" y="1014"/>
                  </a:lnTo>
                  <a:lnTo>
                    <a:pt x="5886" y="1002"/>
                  </a:lnTo>
                  <a:close/>
                  <a:moveTo>
                    <a:pt x="3948" y="870"/>
                  </a:moveTo>
                  <a:lnTo>
                    <a:pt x="3954" y="876"/>
                  </a:lnTo>
                  <a:lnTo>
                    <a:pt x="3948" y="894"/>
                  </a:lnTo>
                  <a:lnTo>
                    <a:pt x="3936" y="894"/>
                  </a:lnTo>
                  <a:lnTo>
                    <a:pt x="3936" y="876"/>
                  </a:lnTo>
                  <a:lnTo>
                    <a:pt x="3948" y="870"/>
                  </a:lnTo>
                  <a:close/>
                  <a:moveTo>
                    <a:pt x="4182" y="846"/>
                  </a:moveTo>
                  <a:lnTo>
                    <a:pt x="4212" y="858"/>
                  </a:lnTo>
                  <a:lnTo>
                    <a:pt x="4242" y="846"/>
                  </a:lnTo>
                  <a:lnTo>
                    <a:pt x="4278" y="864"/>
                  </a:lnTo>
                  <a:lnTo>
                    <a:pt x="4284" y="882"/>
                  </a:lnTo>
                  <a:lnTo>
                    <a:pt x="4302" y="900"/>
                  </a:lnTo>
                  <a:lnTo>
                    <a:pt x="4302" y="924"/>
                  </a:lnTo>
                  <a:lnTo>
                    <a:pt x="4326" y="948"/>
                  </a:lnTo>
                  <a:lnTo>
                    <a:pt x="4332" y="972"/>
                  </a:lnTo>
                  <a:lnTo>
                    <a:pt x="4320" y="984"/>
                  </a:lnTo>
                  <a:lnTo>
                    <a:pt x="4320" y="1014"/>
                  </a:lnTo>
                  <a:lnTo>
                    <a:pt x="4308" y="1062"/>
                  </a:lnTo>
                  <a:lnTo>
                    <a:pt x="4296" y="1074"/>
                  </a:lnTo>
                  <a:lnTo>
                    <a:pt x="4272" y="1110"/>
                  </a:lnTo>
                  <a:lnTo>
                    <a:pt x="4278" y="1140"/>
                  </a:lnTo>
                  <a:lnTo>
                    <a:pt x="4266" y="1176"/>
                  </a:lnTo>
                  <a:lnTo>
                    <a:pt x="4236" y="1182"/>
                  </a:lnTo>
                  <a:lnTo>
                    <a:pt x="4248" y="1206"/>
                  </a:lnTo>
                  <a:lnTo>
                    <a:pt x="4236" y="1212"/>
                  </a:lnTo>
                  <a:lnTo>
                    <a:pt x="4230" y="1206"/>
                  </a:lnTo>
                  <a:lnTo>
                    <a:pt x="4200" y="1206"/>
                  </a:lnTo>
                  <a:lnTo>
                    <a:pt x="4164" y="1182"/>
                  </a:lnTo>
                  <a:lnTo>
                    <a:pt x="4134" y="1182"/>
                  </a:lnTo>
                  <a:lnTo>
                    <a:pt x="4128" y="1158"/>
                  </a:lnTo>
                  <a:lnTo>
                    <a:pt x="4098" y="1164"/>
                  </a:lnTo>
                  <a:lnTo>
                    <a:pt x="4092" y="1152"/>
                  </a:lnTo>
                  <a:lnTo>
                    <a:pt x="4098" y="1116"/>
                  </a:lnTo>
                  <a:lnTo>
                    <a:pt x="4074" y="1110"/>
                  </a:lnTo>
                  <a:lnTo>
                    <a:pt x="4068" y="1122"/>
                  </a:lnTo>
                  <a:lnTo>
                    <a:pt x="4056" y="1128"/>
                  </a:lnTo>
                  <a:lnTo>
                    <a:pt x="4050" y="1104"/>
                  </a:lnTo>
                  <a:lnTo>
                    <a:pt x="4044" y="1098"/>
                  </a:lnTo>
                  <a:lnTo>
                    <a:pt x="4032" y="1104"/>
                  </a:lnTo>
                  <a:lnTo>
                    <a:pt x="4008" y="1086"/>
                  </a:lnTo>
                  <a:lnTo>
                    <a:pt x="4002" y="1074"/>
                  </a:lnTo>
                  <a:lnTo>
                    <a:pt x="4014" y="1050"/>
                  </a:lnTo>
                  <a:lnTo>
                    <a:pt x="4008" y="1044"/>
                  </a:lnTo>
                  <a:lnTo>
                    <a:pt x="3990" y="1062"/>
                  </a:lnTo>
                  <a:lnTo>
                    <a:pt x="3984" y="1062"/>
                  </a:lnTo>
                  <a:lnTo>
                    <a:pt x="3984" y="1044"/>
                  </a:lnTo>
                  <a:lnTo>
                    <a:pt x="3990" y="1032"/>
                  </a:lnTo>
                  <a:lnTo>
                    <a:pt x="3978" y="1032"/>
                  </a:lnTo>
                  <a:lnTo>
                    <a:pt x="3972" y="1020"/>
                  </a:lnTo>
                  <a:lnTo>
                    <a:pt x="3978" y="1014"/>
                  </a:lnTo>
                  <a:lnTo>
                    <a:pt x="3996" y="984"/>
                  </a:lnTo>
                  <a:lnTo>
                    <a:pt x="4014" y="966"/>
                  </a:lnTo>
                  <a:lnTo>
                    <a:pt x="4050" y="960"/>
                  </a:lnTo>
                  <a:lnTo>
                    <a:pt x="4086" y="966"/>
                  </a:lnTo>
                  <a:lnTo>
                    <a:pt x="4086" y="960"/>
                  </a:lnTo>
                  <a:lnTo>
                    <a:pt x="4080" y="954"/>
                  </a:lnTo>
                  <a:lnTo>
                    <a:pt x="4062" y="930"/>
                  </a:lnTo>
                  <a:lnTo>
                    <a:pt x="4080" y="924"/>
                  </a:lnTo>
                  <a:lnTo>
                    <a:pt x="4116" y="918"/>
                  </a:lnTo>
                  <a:lnTo>
                    <a:pt x="4122" y="906"/>
                  </a:lnTo>
                  <a:lnTo>
                    <a:pt x="4110" y="894"/>
                  </a:lnTo>
                  <a:lnTo>
                    <a:pt x="4086" y="894"/>
                  </a:lnTo>
                  <a:lnTo>
                    <a:pt x="4092" y="882"/>
                  </a:lnTo>
                  <a:lnTo>
                    <a:pt x="4116" y="882"/>
                  </a:lnTo>
                  <a:lnTo>
                    <a:pt x="4140" y="900"/>
                  </a:lnTo>
                  <a:lnTo>
                    <a:pt x="4152" y="900"/>
                  </a:lnTo>
                  <a:lnTo>
                    <a:pt x="4152" y="888"/>
                  </a:lnTo>
                  <a:lnTo>
                    <a:pt x="4134" y="864"/>
                  </a:lnTo>
                  <a:lnTo>
                    <a:pt x="4146" y="852"/>
                  </a:lnTo>
                  <a:lnTo>
                    <a:pt x="4182" y="846"/>
                  </a:lnTo>
                  <a:close/>
                  <a:moveTo>
                    <a:pt x="4020" y="816"/>
                  </a:moveTo>
                  <a:lnTo>
                    <a:pt x="4038" y="816"/>
                  </a:lnTo>
                  <a:lnTo>
                    <a:pt x="4056" y="822"/>
                  </a:lnTo>
                  <a:lnTo>
                    <a:pt x="4062" y="834"/>
                  </a:lnTo>
                  <a:lnTo>
                    <a:pt x="4056" y="846"/>
                  </a:lnTo>
                  <a:lnTo>
                    <a:pt x="4056" y="864"/>
                  </a:lnTo>
                  <a:lnTo>
                    <a:pt x="4038" y="864"/>
                  </a:lnTo>
                  <a:lnTo>
                    <a:pt x="4032" y="876"/>
                  </a:lnTo>
                  <a:lnTo>
                    <a:pt x="4020" y="882"/>
                  </a:lnTo>
                  <a:lnTo>
                    <a:pt x="4002" y="870"/>
                  </a:lnTo>
                  <a:lnTo>
                    <a:pt x="3996" y="834"/>
                  </a:lnTo>
                  <a:lnTo>
                    <a:pt x="4008" y="828"/>
                  </a:lnTo>
                  <a:lnTo>
                    <a:pt x="4020" y="816"/>
                  </a:lnTo>
                  <a:close/>
                  <a:moveTo>
                    <a:pt x="4080" y="804"/>
                  </a:moveTo>
                  <a:lnTo>
                    <a:pt x="4092" y="804"/>
                  </a:lnTo>
                  <a:lnTo>
                    <a:pt x="4104" y="816"/>
                  </a:lnTo>
                  <a:lnTo>
                    <a:pt x="4116" y="834"/>
                  </a:lnTo>
                  <a:lnTo>
                    <a:pt x="4092" y="852"/>
                  </a:lnTo>
                  <a:lnTo>
                    <a:pt x="4080" y="858"/>
                  </a:lnTo>
                  <a:lnTo>
                    <a:pt x="4086" y="840"/>
                  </a:lnTo>
                  <a:lnTo>
                    <a:pt x="4074" y="828"/>
                  </a:lnTo>
                  <a:lnTo>
                    <a:pt x="4080" y="804"/>
                  </a:lnTo>
                  <a:close/>
                  <a:moveTo>
                    <a:pt x="4050" y="774"/>
                  </a:moveTo>
                  <a:lnTo>
                    <a:pt x="4062" y="774"/>
                  </a:lnTo>
                  <a:lnTo>
                    <a:pt x="4050" y="792"/>
                  </a:lnTo>
                  <a:lnTo>
                    <a:pt x="4038" y="798"/>
                  </a:lnTo>
                  <a:lnTo>
                    <a:pt x="4032" y="786"/>
                  </a:lnTo>
                  <a:lnTo>
                    <a:pt x="4050" y="774"/>
                  </a:lnTo>
                  <a:close/>
                  <a:moveTo>
                    <a:pt x="4098" y="732"/>
                  </a:moveTo>
                  <a:lnTo>
                    <a:pt x="4128" y="732"/>
                  </a:lnTo>
                  <a:lnTo>
                    <a:pt x="4128" y="738"/>
                  </a:lnTo>
                  <a:lnTo>
                    <a:pt x="4116" y="744"/>
                  </a:lnTo>
                  <a:lnTo>
                    <a:pt x="4110" y="756"/>
                  </a:lnTo>
                  <a:lnTo>
                    <a:pt x="4092" y="762"/>
                  </a:lnTo>
                  <a:lnTo>
                    <a:pt x="4080" y="750"/>
                  </a:lnTo>
                  <a:lnTo>
                    <a:pt x="4098" y="732"/>
                  </a:lnTo>
                  <a:close/>
                  <a:moveTo>
                    <a:pt x="4308" y="726"/>
                  </a:moveTo>
                  <a:lnTo>
                    <a:pt x="4350" y="726"/>
                  </a:lnTo>
                  <a:lnTo>
                    <a:pt x="4332" y="786"/>
                  </a:lnTo>
                  <a:lnTo>
                    <a:pt x="4314" y="810"/>
                  </a:lnTo>
                  <a:lnTo>
                    <a:pt x="4302" y="822"/>
                  </a:lnTo>
                  <a:lnTo>
                    <a:pt x="4302" y="798"/>
                  </a:lnTo>
                  <a:lnTo>
                    <a:pt x="4290" y="792"/>
                  </a:lnTo>
                  <a:lnTo>
                    <a:pt x="4290" y="780"/>
                  </a:lnTo>
                  <a:lnTo>
                    <a:pt x="4302" y="768"/>
                  </a:lnTo>
                  <a:lnTo>
                    <a:pt x="4302" y="738"/>
                  </a:lnTo>
                  <a:lnTo>
                    <a:pt x="4308" y="726"/>
                  </a:lnTo>
                  <a:close/>
                  <a:moveTo>
                    <a:pt x="3540" y="678"/>
                  </a:moveTo>
                  <a:lnTo>
                    <a:pt x="3552" y="690"/>
                  </a:lnTo>
                  <a:lnTo>
                    <a:pt x="3546" y="702"/>
                  </a:lnTo>
                  <a:lnTo>
                    <a:pt x="3534" y="690"/>
                  </a:lnTo>
                  <a:lnTo>
                    <a:pt x="3540" y="678"/>
                  </a:lnTo>
                  <a:close/>
                  <a:moveTo>
                    <a:pt x="4350" y="654"/>
                  </a:moveTo>
                  <a:lnTo>
                    <a:pt x="4350" y="660"/>
                  </a:lnTo>
                  <a:lnTo>
                    <a:pt x="4344" y="666"/>
                  </a:lnTo>
                  <a:lnTo>
                    <a:pt x="4344" y="678"/>
                  </a:lnTo>
                  <a:lnTo>
                    <a:pt x="4320" y="672"/>
                  </a:lnTo>
                  <a:lnTo>
                    <a:pt x="4326" y="660"/>
                  </a:lnTo>
                  <a:lnTo>
                    <a:pt x="4350" y="654"/>
                  </a:lnTo>
                  <a:close/>
                  <a:moveTo>
                    <a:pt x="3204" y="642"/>
                  </a:moveTo>
                  <a:lnTo>
                    <a:pt x="3228" y="642"/>
                  </a:lnTo>
                  <a:lnTo>
                    <a:pt x="3228" y="666"/>
                  </a:lnTo>
                  <a:lnTo>
                    <a:pt x="3234" y="684"/>
                  </a:lnTo>
                  <a:lnTo>
                    <a:pt x="3234" y="720"/>
                  </a:lnTo>
                  <a:lnTo>
                    <a:pt x="3228" y="744"/>
                  </a:lnTo>
                  <a:lnTo>
                    <a:pt x="3198" y="768"/>
                  </a:lnTo>
                  <a:lnTo>
                    <a:pt x="3174" y="762"/>
                  </a:lnTo>
                  <a:lnTo>
                    <a:pt x="3162" y="774"/>
                  </a:lnTo>
                  <a:lnTo>
                    <a:pt x="3138" y="774"/>
                  </a:lnTo>
                  <a:lnTo>
                    <a:pt x="3126" y="756"/>
                  </a:lnTo>
                  <a:lnTo>
                    <a:pt x="3096" y="726"/>
                  </a:lnTo>
                  <a:lnTo>
                    <a:pt x="3102" y="720"/>
                  </a:lnTo>
                  <a:lnTo>
                    <a:pt x="3138" y="708"/>
                  </a:lnTo>
                  <a:lnTo>
                    <a:pt x="3150" y="690"/>
                  </a:lnTo>
                  <a:lnTo>
                    <a:pt x="3150" y="678"/>
                  </a:lnTo>
                  <a:lnTo>
                    <a:pt x="3192" y="654"/>
                  </a:lnTo>
                  <a:lnTo>
                    <a:pt x="3204" y="642"/>
                  </a:lnTo>
                  <a:close/>
                  <a:moveTo>
                    <a:pt x="5004" y="528"/>
                  </a:moveTo>
                  <a:lnTo>
                    <a:pt x="5046" y="546"/>
                  </a:lnTo>
                  <a:lnTo>
                    <a:pt x="5052" y="582"/>
                  </a:lnTo>
                  <a:lnTo>
                    <a:pt x="5034" y="636"/>
                  </a:lnTo>
                  <a:lnTo>
                    <a:pt x="5028" y="648"/>
                  </a:lnTo>
                  <a:lnTo>
                    <a:pt x="5034" y="660"/>
                  </a:lnTo>
                  <a:lnTo>
                    <a:pt x="5040" y="684"/>
                  </a:lnTo>
                  <a:lnTo>
                    <a:pt x="5022" y="684"/>
                  </a:lnTo>
                  <a:lnTo>
                    <a:pt x="4986" y="672"/>
                  </a:lnTo>
                  <a:lnTo>
                    <a:pt x="4986" y="642"/>
                  </a:lnTo>
                  <a:lnTo>
                    <a:pt x="4992" y="594"/>
                  </a:lnTo>
                  <a:lnTo>
                    <a:pt x="4980" y="582"/>
                  </a:lnTo>
                  <a:lnTo>
                    <a:pt x="4980" y="546"/>
                  </a:lnTo>
                  <a:lnTo>
                    <a:pt x="4974" y="540"/>
                  </a:lnTo>
                  <a:lnTo>
                    <a:pt x="5004" y="528"/>
                  </a:lnTo>
                  <a:close/>
                  <a:moveTo>
                    <a:pt x="3534" y="510"/>
                  </a:moveTo>
                  <a:lnTo>
                    <a:pt x="3546" y="516"/>
                  </a:lnTo>
                  <a:lnTo>
                    <a:pt x="3564" y="510"/>
                  </a:lnTo>
                  <a:lnTo>
                    <a:pt x="3582" y="510"/>
                  </a:lnTo>
                  <a:lnTo>
                    <a:pt x="3594" y="528"/>
                  </a:lnTo>
                  <a:lnTo>
                    <a:pt x="3570" y="540"/>
                  </a:lnTo>
                  <a:lnTo>
                    <a:pt x="3546" y="546"/>
                  </a:lnTo>
                  <a:lnTo>
                    <a:pt x="3510" y="546"/>
                  </a:lnTo>
                  <a:lnTo>
                    <a:pt x="3504" y="558"/>
                  </a:lnTo>
                  <a:lnTo>
                    <a:pt x="3468" y="582"/>
                  </a:lnTo>
                  <a:lnTo>
                    <a:pt x="3438" y="564"/>
                  </a:lnTo>
                  <a:lnTo>
                    <a:pt x="3408" y="564"/>
                  </a:lnTo>
                  <a:lnTo>
                    <a:pt x="3396" y="570"/>
                  </a:lnTo>
                  <a:lnTo>
                    <a:pt x="3390" y="564"/>
                  </a:lnTo>
                  <a:lnTo>
                    <a:pt x="3390" y="552"/>
                  </a:lnTo>
                  <a:lnTo>
                    <a:pt x="3414" y="546"/>
                  </a:lnTo>
                  <a:lnTo>
                    <a:pt x="3438" y="546"/>
                  </a:lnTo>
                  <a:lnTo>
                    <a:pt x="3468" y="522"/>
                  </a:lnTo>
                  <a:lnTo>
                    <a:pt x="3534" y="510"/>
                  </a:lnTo>
                  <a:close/>
                  <a:moveTo>
                    <a:pt x="1038" y="504"/>
                  </a:moveTo>
                  <a:lnTo>
                    <a:pt x="1122" y="528"/>
                  </a:lnTo>
                  <a:lnTo>
                    <a:pt x="1116" y="558"/>
                  </a:lnTo>
                  <a:lnTo>
                    <a:pt x="1134" y="570"/>
                  </a:lnTo>
                  <a:lnTo>
                    <a:pt x="1152" y="600"/>
                  </a:lnTo>
                  <a:lnTo>
                    <a:pt x="1230" y="642"/>
                  </a:lnTo>
                  <a:lnTo>
                    <a:pt x="1236" y="660"/>
                  </a:lnTo>
                  <a:lnTo>
                    <a:pt x="1218" y="678"/>
                  </a:lnTo>
                  <a:lnTo>
                    <a:pt x="1242" y="678"/>
                  </a:lnTo>
                  <a:lnTo>
                    <a:pt x="1266" y="666"/>
                  </a:lnTo>
                  <a:lnTo>
                    <a:pt x="1302" y="678"/>
                  </a:lnTo>
                  <a:lnTo>
                    <a:pt x="1290" y="714"/>
                  </a:lnTo>
                  <a:lnTo>
                    <a:pt x="1248" y="756"/>
                  </a:lnTo>
                  <a:lnTo>
                    <a:pt x="1248" y="768"/>
                  </a:lnTo>
                  <a:lnTo>
                    <a:pt x="1308" y="738"/>
                  </a:lnTo>
                  <a:lnTo>
                    <a:pt x="1308" y="702"/>
                  </a:lnTo>
                  <a:lnTo>
                    <a:pt x="1332" y="684"/>
                  </a:lnTo>
                  <a:lnTo>
                    <a:pt x="1374" y="690"/>
                  </a:lnTo>
                  <a:lnTo>
                    <a:pt x="1410" y="678"/>
                  </a:lnTo>
                  <a:lnTo>
                    <a:pt x="1428" y="684"/>
                  </a:lnTo>
                  <a:lnTo>
                    <a:pt x="1440" y="708"/>
                  </a:lnTo>
                  <a:lnTo>
                    <a:pt x="1494" y="762"/>
                  </a:lnTo>
                  <a:lnTo>
                    <a:pt x="1506" y="834"/>
                  </a:lnTo>
                  <a:lnTo>
                    <a:pt x="1488" y="858"/>
                  </a:lnTo>
                  <a:lnTo>
                    <a:pt x="1512" y="906"/>
                  </a:lnTo>
                  <a:lnTo>
                    <a:pt x="1512" y="948"/>
                  </a:lnTo>
                  <a:lnTo>
                    <a:pt x="1500" y="960"/>
                  </a:lnTo>
                  <a:lnTo>
                    <a:pt x="1512" y="978"/>
                  </a:lnTo>
                  <a:lnTo>
                    <a:pt x="1512" y="1008"/>
                  </a:lnTo>
                  <a:lnTo>
                    <a:pt x="1524" y="1032"/>
                  </a:lnTo>
                  <a:lnTo>
                    <a:pt x="1494" y="1062"/>
                  </a:lnTo>
                  <a:lnTo>
                    <a:pt x="1434" y="1074"/>
                  </a:lnTo>
                  <a:lnTo>
                    <a:pt x="1416" y="1092"/>
                  </a:lnTo>
                  <a:lnTo>
                    <a:pt x="1350" y="1098"/>
                  </a:lnTo>
                  <a:lnTo>
                    <a:pt x="1302" y="1092"/>
                  </a:lnTo>
                  <a:lnTo>
                    <a:pt x="1218" y="1128"/>
                  </a:lnTo>
                  <a:lnTo>
                    <a:pt x="1164" y="1134"/>
                  </a:lnTo>
                  <a:lnTo>
                    <a:pt x="1098" y="1158"/>
                  </a:lnTo>
                  <a:lnTo>
                    <a:pt x="1074" y="1158"/>
                  </a:lnTo>
                  <a:lnTo>
                    <a:pt x="1038" y="1182"/>
                  </a:lnTo>
                  <a:lnTo>
                    <a:pt x="984" y="1182"/>
                  </a:lnTo>
                  <a:lnTo>
                    <a:pt x="966" y="1194"/>
                  </a:lnTo>
                  <a:lnTo>
                    <a:pt x="948" y="1182"/>
                  </a:lnTo>
                  <a:lnTo>
                    <a:pt x="930" y="1188"/>
                  </a:lnTo>
                  <a:lnTo>
                    <a:pt x="876" y="1200"/>
                  </a:lnTo>
                  <a:lnTo>
                    <a:pt x="864" y="1236"/>
                  </a:lnTo>
                  <a:lnTo>
                    <a:pt x="834" y="1260"/>
                  </a:lnTo>
                  <a:lnTo>
                    <a:pt x="816" y="1260"/>
                  </a:lnTo>
                  <a:lnTo>
                    <a:pt x="810" y="1302"/>
                  </a:lnTo>
                  <a:lnTo>
                    <a:pt x="768" y="1308"/>
                  </a:lnTo>
                  <a:lnTo>
                    <a:pt x="732" y="1338"/>
                  </a:lnTo>
                  <a:lnTo>
                    <a:pt x="690" y="1332"/>
                  </a:lnTo>
                  <a:lnTo>
                    <a:pt x="666" y="1296"/>
                  </a:lnTo>
                  <a:lnTo>
                    <a:pt x="648" y="1332"/>
                  </a:lnTo>
                  <a:lnTo>
                    <a:pt x="642" y="1362"/>
                  </a:lnTo>
                  <a:lnTo>
                    <a:pt x="606" y="1374"/>
                  </a:lnTo>
                  <a:lnTo>
                    <a:pt x="570" y="1410"/>
                  </a:lnTo>
                  <a:lnTo>
                    <a:pt x="564" y="1428"/>
                  </a:lnTo>
                  <a:lnTo>
                    <a:pt x="528" y="1464"/>
                  </a:lnTo>
                  <a:lnTo>
                    <a:pt x="534" y="1482"/>
                  </a:lnTo>
                  <a:lnTo>
                    <a:pt x="486" y="1524"/>
                  </a:lnTo>
                  <a:lnTo>
                    <a:pt x="462" y="1554"/>
                  </a:lnTo>
                  <a:lnTo>
                    <a:pt x="414" y="1548"/>
                  </a:lnTo>
                  <a:lnTo>
                    <a:pt x="372" y="1566"/>
                  </a:lnTo>
                  <a:lnTo>
                    <a:pt x="348" y="1566"/>
                  </a:lnTo>
                  <a:lnTo>
                    <a:pt x="330" y="1542"/>
                  </a:lnTo>
                  <a:lnTo>
                    <a:pt x="354" y="1524"/>
                  </a:lnTo>
                  <a:lnTo>
                    <a:pt x="354" y="1494"/>
                  </a:lnTo>
                  <a:lnTo>
                    <a:pt x="336" y="1476"/>
                  </a:lnTo>
                  <a:lnTo>
                    <a:pt x="312" y="1494"/>
                  </a:lnTo>
                  <a:lnTo>
                    <a:pt x="312" y="1512"/>
                  </a:lnTo>
                  <a:lnTo>
                    <a:pt x="294" y="1518"/>
                  </a:lnTo>
                  <a:lnTo>
                    <a:pt x="246" y="1554"/>
                  </a:lnTo>
                  <a:lnTo>
                    <a:pt x="210" y="1566"/>
                  </a:lnTo>
                  <a:lnTo>
                    <a:pt x="180" y="1560"/>
                  </a:lnTo>
                  <a:lnTo>
                    <a:pt x="150" y="1566"/>
                  </a:lnTo>
                  <a:lnTo>
                    <a:pt x="126" y="1590"/>
                  </a:lnTo>
                  <a:lnTo>
                    <a:pt x="108" y="1584"/>
                  </a:lnTo>
                  <a:lnTo>
                    <a:pt x="84" y="1584"/>
                  </a:lnTo>
                  <a:lnTo>
                    <a:pt x="90" y="1572"/>
                  </a:lnTo>
                  <a:lnTo>
                    <a:pt x="90" y="1518"/>
                  </a:lnTo>
                  <a:lnTo>
                    <a:pt x="114" y="1476"/>
                  </a:lnTo>
                  <a:lnTo>
                    <a:pt x="102" y="1440"/>
                  </a:lnTo>
                  <a:lnTo>
                    <a:pt x="114" y="1398"/>
                  </a:lnTo>
                  <a:lnTo>
                    <a:pt x="114" y="1368"/>
                  </a:lnTo>
                  <a:lnTo>
                    <a:pt x="96" y="1350"/>
                  </a:lnTo>
                  <a:lnTo>
                    <a:pt x="72" y="1278"/>
                  </a:lnTo>
                  <a:lnTo>
                    <a:pt x="108" y="1290"/>
                  </a:lnTo>
                  <a:lnTo>
                    <a:pt x="108" y="1266"/>
                  </a:lnTo>
                  <a:lnTo>
                    <a:pt x="54" y="1266"/>
                  </a:lnTo>
                  <a:lnTo>
                    <a:pt x="6" y="1248"/>
                  </a:lnTo>
                  <a:lnTo>
                    <a:pt x="0" y="1224"/>
                  </a:lnTo>
                  <a:lnTo>
                    <a:pt x="24" y="1230"/>
                  </a:lnTo>
                  <a:lnTo>
                    <a:pt x="54" y="1212"/>
                  </a:lnTo>
                  <a:lnTo>
                    <a:pt x="96" y="1194"/>
                  </a:lnTo>
                  <a:lnTo>
                    <a:pt x="102" y="1170"/>
                  </a:lnTo>
                  <a:lnTo>
                    <a:pt x="120" y="1170"/>
                  </a:lnTo>
                  <a:lnTo>
                    <a:pt x="144" y="1146"/>
                  </a:lnTo>
                  <a:lnTo>
                    <a:pt x="168" y="1140"/>
                  </a:lnTo>
                  <a:lnTo>
                    <a:pt x="186" y="1098"/>
                  </a:lnTo>
                  <a:lnTo>
                    <a:pt x="246" y="1086"/>
                  </a:lnTo>
                  <a:lnTo>
                    <a:pt x="246" y="1074"/>
                  </a:lnTo>
                  <a:lnTo>
                    <a:pt x="270" y="1068"/>
                  </a:lnTo>
                  <a:lnTo>
                    <a:pt x="294" y="1032"/>
                  </a:lnTo>
                  <a:lnTo>
                    <a:pt x="300" y="984"/>
                  </a:lnTo>
                  <a:lnTo>
                    <a:pt x="306" y="1002"/>
                  </a:lnTo>
                  <a:lnTo>
                    <a:pt x="390" y="1014"/>
                  </a:lnTo>
                  <a:lnTo>
                    <a:pt x="396" y="972"/>
                  </a:lnTo>
                  <a:lnTo>
                    <a:pt x="378" y="936"/>
                  </a:lnTo>
                  <a:lnTo>
                    <a:pt x="378" y="912"/>
                  </a:lnTo>
                  <a:lnTo>
                    <a:pt x="408" y="906"/>
                  </a:lnTo>
                  <a:lnTo>
                    <a:pt x="480" y="858"/>
                  </a:lnTo>
                  <a:lnTo>
                    <a:pt x="510" y="822"/>
                  </a:lnTo>
                  <a:lnTo>
                    <a:pt x="570" y="798"/>
                  </a:lnTo>
                  <a:lnTo>
                    <a:pt x="582" y="774"/>
                  </a:lnTo>
                  <a:lnTo>
                    <a:pt x="624" y="738"/>
                  </a:lnTo>
                  <a:lnTo>
                    <a:pt x="660" y="738"/>
                  </a:lnTo>
                  <a:lnTo>
                    <a:pt x="678" y="714"/>
                  </a:lnTo>
                  <a:lnTo>
                    <a:pt x="654" y="690"/>
                  </a:lnTo>
                  <a:lnTo>
                    <a:pt x="666" y="630"/>
                  </a:lnTo>
                  <a:lnTo>
                    <a:pt x="666" y="594"/>
                  </a:lnTo>
                  <a:lnTo>
                    <a:pt x="678" y="570"/>
                  </a:lnTo>
                  <a:lnTo>
                    <a:pt x="666" y="552"/>
                  </a:lnTo>
                  <a:lnTo>
                    <a:pt x="678" y="534"/>
                  </a:lnTo>
                  <a:lnTo>
                    <a:pt x="726" y="522"/>
                  </a:lnTo>
                  <a:lnTo>
                    <a:pt x="750" y="528"/>
                  </a:lnTo>
                  <a:lnTo>
                    <a:pt x="840" y="522"/>
                  </a:lnTo>
                  <a:lnTo>
                    <a:pt x="864" y="528"/>
                  </a:lnTo>
                  <a:lnTo>
                    <a:pt x="966" y="528"/>
                  </a:lnTo>
                  <a:lnTo>
                    <a:pt x="1038" y="504"/>
                  </a:lnTo>
                  <a:close/>
                  <a:moveTo>
                    <a:pt x="3420" y="462"/>
                  </a:moveTo>
                  <a:lnTo>
                    <a:pt x="3456" y="462"/>
                  </a:lnTo>
                  <a:lnTo>
                    <a:pt x="3468" y="474"/>
                  </a:lnTo>
                  <a:lnTo>
                    <a:pt x="3498" y="468"/>
                  </a:lnTo>
                  <a:lnTo>
                    <a:pt x="3564" y="462"/>
                  </a:lnTo>
                  <a:lnTo>
                    <a:pt x="3588" y="468"/>
                  </a:lnTo>
                  <a:lnTo>
                    <a:pt x="3588" y="486"/>
                  </a:lnTo>
                  <a:lnTo>
                    <a:pt x="3558" y="486"/>
                  </a:lnTo>
                  <a:lnTo>
                    <a:pt x="3540" y="498"/>
                  </a:lnTo>
                  <a:lnTo>
                    <a:pt x="3528" y="486"/>
                  </a:lnTo>
                  <a:lnTo>
                    <a:pt x="3498" y="486"/>
                  </a:lnTo>
                  <a:lnTo>
                    <a:pt x="3474" y="498"/>
                  </a:lnTo>
                  <a:lnTo>
                    <a:pt x="3402" y="480"/>
                  </a:lnTo>
                  <a:lnTo>
                    <a:pt x="3396" y="468"/>
                  </a:lnTo>
                  <a:lnTo>
                    <a:pt x="3420" y="462"/>
                  </a:lnTo>
                  <a:close/>
                  <a:moveTo>
                    <a:pt x="6576" y="426"/>
                  </a:moveTo>
                  <a:lnTo>
                    <a:pt x="6588" y="450"/>
                  </a:lnTo>
                  <a:lnTo>
                    <a:pt x="6564" y="450"/>
                  </a:lnTo>
                  <a:lnTo>
                    <a:pt x="6552" y="432"/>
                  </a:lnTo>
                  <a:lnTo>
                    <a:pt x="6576" y="426"/>
                  </a:lnTo>
                  <a:close/>
                  <a:moveTo>
                    <a:pt x="4308" y="402"/>
                  </a:moveTo>
                  <a:lnTo>
                    <a:pt x="4308" y="420"/>
                  </a:lnTo>
                  <a:lnTo>
                    <a:pt x="4296" y="438"/>
                  </a:lnTo>
                  <a:lnTo>
                    <a:pt x="4278" y="438"/>
                  </a:lnTo>
                  <a:lnTo>
                    <a:pt x="4296" y="420"/>
                  </a:lnTo>
                  <a:lnTo>
                    <a:pt x="4308" y="402"/>
                  </a:lnTo>
                  <a:close/>
                  <a:moveTo>
                    <a:pt x="5754" y="372"/>
                  </a:moveTo>
                  <a:lnTo>
                    <a:pt x="5772" y="372"/>
                  </a:lnTo>
                  <a:lnTo>
                    <a:pt x="5790" y="384"/>
                  </a:lnTo>
                  <a:lnTo>
                    <a:pt x="5790" y="408"/>
                  </a:lnTo>
                  <a:lnTo>
                    <a:pt x="5778" y="420"/>
                  </a:lnTo>
                  <a:lnTo>
                    <a:pt x="5772" y="420"/>
                  </a:lnTo>
                  <a:lnTo>
                    <a:pt x="5754" y="390"/>
                  </a:lnTo>
                  <a:lnTo>
                    <a:pt x="5754" y="372"/>
                  </a:lnTo>
                  <a:close/>
                  <a:moveTo>
                    <a:pt x="5046" y="366"/>
                  </a:moveTo>
                  <a:lnTo>
                    <a:pt x="5052" y="366"/>
                  </a:lnTo>
                  <a:lnTo>
                    <a:pt x="5058" y="384"/>
                  </a:lnTo>
                  <a:lnTo>
                    <a:pt x="5070" y="390"/>
                  </a:lnTo>
                  <a:lnTo>
                    <a:pt x="5076" y="408"/>
                  </a:lnTo>
                  <a:lnTo>
                    <a:pt x="5064" y="420"/>
                  </a:lnTo>
                  <a:lnTo>
                    <a:pt x="5046" y="408"/>
                  </a:lnTo>
                  <a:lnTo>
                    <a:pt x="5040" y="384"/>
                  </a:lnTo>
                  <a:lnTo>
                    <a:pt x="5046" y="366"/>
                  </a:lnTo>
                  <a:close/>
                  <a:moveTo>
                    <a:pt x="3444" y="348"/>
                  </a:moveTo>
                  <a:lnTo>
                    <a:pt x="3492" y="360"/>
                  </a:lnTo>
                  <a:lnTo>
                    <a:pt x="3534" y="354"/>
                  </a:lnTo>
                  <a:lnTo>
                    <a:pt x="3570" y="372"/>
                  </a:lnTo>
                  <a:lnTo>
                    <a:pt x="3594" y="366"/>
                  </a:lnTo>
                  <a:lnTo>
                    <a:pt x="3618" y="390"/>
                  </a:lnTo>
                  <a:lnTo>
                    <a:pt x="3594" y="432"/>
                  </a:lnTo>
                  <a:lnTo>
                    <a:pt x="3576" y="450"/>
                  </a:lnTo>
                  <a:lnTo>
                    <a:pt x="3510" y="444"/>
                  </a:lnTo>
                  <a:lnTo>
                    <a:pt x="3480" y="438"/>
                  </a:lnTo>
                  <a:lnTo>
                    <a:pt x="3456" y="426"/>
                  </a:lnTo>
                  <a:lnTo>
                    <a:pt x="3432" y="420"/>
                  </a:lnTo>
                  <a:lnTo>
                    <a:pt x="3420" y="408"/>
                  </a:lnTo>
                  <a:lnTo>
                    <a:pt x="3408" y="402"/>
                  </a:lnTo>
                  <a:lnTo>
                    <a:pt x="3402" y="390"/>
                  </a:lnTo>
                  <a:lnTo>
                    <a:pt x="3408" y="372"/>
                  </a:lnTo>
                  <a:lnTo>
                    <a:pt x="3426" y="366"/>
                  </a:lnTo>
                  <a:lnTo>
                    <a:pt x="3444" y="348"/>
                  </a:lnTo>
                  <a:close/>
                  <a:moveTo>
                    <a:pt x="3948" y="294"/>
                  </a:moveTo>
                  <a:lnTo>
                    <a:pt x="3972" y="294"/>
                  </a:lnTo>
                  <a:lnTo>
                    <a:pt x="3984" y="318"/>
                  </a:lnTo>
                  <a:lnTo>
                    <a:pt x="4008" y="330"/>
                  </a:lnTo>
                  <a:lnTo>
                    <a:pt x="4026" y="318"/>
                  </a:lnTo>
                  <a:lnTo>
                    <a:pt x="4038" y="336"/>
                  </a:lnTo>
                  <a:lnTo>
                    <a:pt x="4032" y="390"/>
                  </a:lnTo>
                  <a:lnTo>
                    <a:pt x="4014" y="414"/>
                  </a:lnTo>
                  <a:lnTo>
                    <a:pt x="4014" y="432"/>
                  </a:lnTo>
                  <a:lnTo>
                    <a:pt x="4032" y="432"/>
                  </a:lnTo>
                  <a:lnTo>
                    <a:pt x="4044" y="414"/>
                  </a:lnTo>
                  <a:lnTo>
                    <a:pt x="4056" y="420"/>
                  </a:lnTo>
                  <a:lnTo>
                    <a:pt x="4074" y="408"/>
                  </a:lnTo>
                  <a:lnTo>
                    <a:pt x="4074" y="366"/>
                  </a:lnTo>
                  <a:lnTo>
                    <a:pt x="4098" y="348"/>
                  </a:lnTo>
                  <a:lnTo>
                    <a:pt x="4122" y="366"/>
                  </a:lnTo>
                  <a:lnTo>
                    <a:pt x="4140" y="360"/>
                  </a:lnTo>
                  <a:lnTo>
                    <a:pt x="4140" y="336"/>
                  </a:lnTo>
                  <a:lnTo>
                    <a:pt x="4134" y="324"/>
                  </a:lnTo>
                  <a:lnTo>
                    <a:pt x="4152" y="324"/>
                  </a:lnTo>
                  <a:lnTo>
                    <a:pt x="4164" y="342"/>
                  </a:lnTo>
                  <a:lnTo>
                    <a:pt x="4158" y="360"/>
                  </a:lnTo>
                  <a:lnTo>
                    <a:pt x="4164" y="372"/>
                  </a:lnTo>
                  <a:lnTo>
                    <a:pt x="4158" y="384"/>
                  </a:lnTo>
                  <a:lnTo>
                    <a:pt x="4146" y="384"/>
                  </a:lnTo>
                  <a:lnTo>
                    <a:pt x="4158" y="408"/>
                  </a:lnTo>
                  <a:lnTo>
                    <a:pt x="4188" y="420"/>
                  </a:lnTo>
                  <a:lnTo>
                    <a:pt x="4200" y="444"/>
                  </a:lnTo>
                  <a:lnTo>
                    <a:pt x="4188" y="468"/>
                  </a:lnTo>
                  <a:lnTo>
                    <a:pt x="4164" y="486"/>
                  </a:lnTo>
                  <a:lnTo>
                    <a:pt x="4134" y="528"/>
                  </a:lnTo>
                  <a:lnTo>
                    <a:pt x="4140" y="558"/>
                  </a:lnTo>
                  <a:lnTo>
                    <a:pt x="4134" y="576"/>
                  </a:lnTo>
                  <a:lnTo>
                    <a:pt x="4104" y="594"/>
                  </a:lnTo>
                  <a:lnTo>
                    <a:pt x="4068" y="624"/>
                  </a:lnTo>
                  <a:lnTo>
                    <a:pt x="4062" y="642"/>
                  </a:lnTo>
                  <a:lnTo>
                    <a:pt x="4032" y="672"/>
                  </a:lnTo>
                  <a:lnTo>
                    <a:pt x="4032" y="684"/>
                  </a:lnTo>
                  <a:lnTo>
                    <a:pt x="4020" y="708"/>
                  </a:lnTo>
                  <a:lnTo>
                    <a:pt x="3984" y="708"/>
                  </a:lnTo>
                  <a:lnTo>
                    <a:pt x="3972" y="720"/>
                  </a:lnTo>
                  <a:lnTo>
                    <a:pt x="3972" y="732"/>
                  </a:lnTo>
                  <a:lnTo>
                    <a:pt x="4008" y="750"/>
                  </a:lnTo>
                  <a:lnTo>
                    <a:pt x="4002" y="762"/>
                  </a:lnTo>
                  <a:lnTo>
                    <a:pt x="3966" y="810"/>
                  </a:lnTo>
                  <a:lnTo>
                    <a:pt x="3954" y="822"/>
                  </a:lnTo>
                  <a:lnTo>
                    <a:pt x="3954" y="786"/>
                  </a:lnTo>
                  <a:lnTo>
                    <a:pt x="3936" y="780"/>
                  </a:lnTo>
                  <a:lnTo>
                    <a:pt x="3918" y="786"/>
                  </a:lnTo>
                  <a:lnTo>
                    <a:pt x="3918" y="804"/>
                  </a:lnTo>
                  <a:lnTo>
                    <a:pt x="3900" y="816"/>
                  </a:lnTo>
                  <a:lnTo>
                    <a:pt x="3882" y="834"/>
                  </a:lnTo>
                  <a:lnTo>
                    <a:pt x="3852" y="840"/>
                  </a:lnTo>
                  <a:lnTo>
                    <a:pt x="3846" y="864"/>
                  </a:lnTo>
                  <a:lnTo>
                    <a:pt x="3858" y="870"/>
                  </a:lnTo>
                  <a:lnTo>
                    <a:pt x="3888" y="870"/>
                  </a:lnTo>
                  <a:lnTo>
                    <a:pt x="3882" y="882"/>
                  </a:lnTo>
                  <a:lnTo>
                    <a:pt x="3870" y="900"/>
                  </a:lnTo>
                  <a:lnTo>
                    <a:pt x="3870" y="936"/>
                  </a:lnTo>
                  <a:lnTo>
                    <a:pt x="3858" y="948"/>
                  </a:lnTo>
                  <a:lnTo>
                    <a:pt x="3840" y="918"/>
                  </a:lnTo>
                  <a:lnTo>
                    <a:pt x="3840" y="894"/>
                  </a:lnTo>
                  <a:lnTo>
                    <a:pt x="3834" y="876"/>
                  </a:lnTo>
                  <a:lnTo>
                    <a:pt x="3822" y="894"/>
                  </a:lnTo>
                  <a:lnTo>
                    <a:pt x="3816" y="912"/>
                  </a:lnTo>
                  <a:lnTo>
                    <a:pt x="3822" y="930"/>
                  </a:lnTo>
                  <a:lnTo>
                    <a:pt x="3804" y="960"/>
                  </a:lnTo>
                  <a:lnTo>
                    <a:pt x="3720" y="954"/>
                  </a:lnTo>
                  <a:lnTo>
                    <a:pt x="3720" y="930"/>
                  </a:lnTo>
                  <a:lnTo>
                    <a:pt x="3708" y="918"/>
                  </a:lnTo>
                  <a:lnTo>
                    <a:pt x="3684" y="942"/>
                  </a:lnTo>
                  <a:lnTo>
                    <a:pt x="3666" y="936"/>
                  </a:lnTo>
                  <a:lnTo>
                    <a:pt x="3660" y="918"/>
                  </a:lnTo>
                  <a:lnTo>
                    <a:pt x="3684" y="894"/>
                  </a:lnTo>
                  <a:lnTo>
                    <a:pt x="3648" y="912"/>
                  </a:lnTo>
                  <a:lnTo>
                    <a:pt x="3636" y="930"/>
                  </a:lnTo>
                  <a:lnTo>
                    <a:pt x="3624" y="930"/>
                  </a:lnTo>
                  <a:lnTo>
                    <a:pt x="3606" y="918"/>
                  </a:lnTo>
                  <a:lnTo>
                    <a:pt x="3582" y="918"/>
                  </a:lnTo>
                  <a:lnTo>
                    <a:pt x="3564" y="906"/>
                  </a:lnTo>
                  <a:lnTo>
                    <a:pt x="3564" y="876"/>
                  </a:lnTo>
                  <a:lnTo>
                    <a:pt x="3570" y="864"/>
                  </a:lnTo>
                  <a:lnTo>
                    <a:pt x="3564" y="852"/>
                  </a:lnTo>
                  <a:lnTo>
                    <a:pt x="3582" y="828"/>
                  </a:lnTo>
                  <a:lnTo>
                    <a:pt x="3594" y="828"/>
                  </a:lnTo>
                  <a:lnTo>
                    <a:pt x="3606" y="846"/>
                  </a:lnTo>
                  <a:lnTo>
                    <a:pt x="3618" y="846"/>
                  </a:lnTo>
                  <a:lnTo>
                    <a:pt x="3600" y="822"/>
                  </a:lnTo>
                  <a:lnTo>
                    <a:pt x="3612" y="810"/>
                  </a:lnTo>
                  <a:lnTo>
                    <a:pt x="3588" y="804"/>
                  </a:lnTo>
                  <a:lnTo>
                    <a:pt x="3570" y="792"/>
                  </a:lnTo>
                  <a:lnTo>
                    <a:pt x="3570" y="774"/>
                  </a:lnTo>
                  <a:lnTo>
                    <a:pt x="3564" y="768"/>
                  </a:lnTo>
                  <a:lnTo>
                    <a:pt x="3576" y="762"/>
                  </a:lnTo>
                  <a:lnTo>
                    <a:pt x="3594" y="780"/>
                  </a:lnTo>
                  <a:lnTo>
                    <a:pt x="3600" y="768"/>
                  </a:lnTo>
                  <a:lnTo>
                    <a:pt x="3600" y="756"/>
                  </a:lnTo>
                  <a:lnTo>
                    <a:pt x="3618" y="744"/>
                  </a:lnTo>
                  <a:lnTo>
                    <a:pt x="3636" y="756"/>
                  </a:lnTo>
                  <a:lnTo>
                    <a:pt x="3684" y="762"/>
                  </a:lnTo>
                  <a:lnTo>
                    <a:pt x="3702" y="756"/>
                  </a:lnTo>
                  <a:lnTo>
                    <a:pt x="3684" y="744"/>
                  </a:lnTo>
                  <a:lnTo>
                    <a:pt x="3660" y="744"/>
                  </a:lnTo>
                  <a:lnTo>
                    <a:pt x="3678" y="738"/>
                  </a:lnTo>
                  <a:lnTo>
                    <a:pt x="3720" y="732"/>
                  </a:lnTo>
                  <a:lnTo>
                    <a:pt x="3750" y="720"/>
                  </a:lnTo>
                  <a:lnTo>
                    <a:pt x="3822" y="720"/>
                  </a:lnTo>
                  <a:lnTo>
                    <a:pt x="3846" y="708"/>
                  </a:lnTo>
                  <a:lnTo>
                    <a:pt x="3828" y="696"/>
                  </a:lnTo>
                  <a:lnTo>
                    <a:pt x="3702" y="678"/>
                  </a:lnTo>
                  <a:lnTo>
                    <a:pt x="3672" y="678"/>
                  </a:lnTo>
                  <a:lnTo>
                    <a:pt x="3648" y="666"/>
                  </a:lnTo>
                  <a:lnTo>
                    <a:pt x="3606" y="672"/>
                  </a:lnTo>
                  <a:lnTo>
                    <a:pt x="3576" y="654"/>
                  </a:lnTo>
                  <a:lnTo>
                    <a:pt x="3558" y="660"/>
                  </a:lnTo>
                  <a:lnTo>
                    <a:pt x="3540" y="654"/>
                  </a:lnTo>
                  <a:lnTo>
                    <a:pt x="3510" y="654"/>
                  </a:lnTo>
                  <a:lnTo>
                    <a:pt x="3498" y="660"/>
                  </a:lnTo>
                  <a:lnTo>
                    <a:pt x="3480" y="654"/>
                  </a:lnTo>
                  <a:lnTo>
                    <a:pt x="3462" y="660"/>
                  </a:lnTo>
                  <a:lnTo>
                    <a:pt x="3450" y="648"/>
                  </a:lnTo>
                  <a:lnTo>
                    <a:pt x="3450" y="618"/>
                  </a:lnTo>
                  <a:lnTo>
                    <a:pt x="3474" y="618"/>
                  </a:lnTo>
                  <a:lnTo>
                    <a:pt x="3492" y="606"/>
                  </a:lnTo>
                  <a:lnTo>
                    <a:pt x="3510" y="612"/>
                  </a:lnTo>
                  <a:lnTo>
                    <a:pt x="3528" y="606"/>
                  </a:lnTo>
                  <a:lnTo>
                    <a:pt x="3516" y="594"/>
                  </a:lnTo>
                  <a:lnTo>
                    <a:pt x="3522" y="576"/>
                  </a:lnTo>
                  <a:lnTo>
                    <a:pt x="3540" y="564"/>
                  </a:lnTo>
                  <a:lnTo>
                    <a:pt x="3570" y="564"/>
                  </a:lnTo>
                  <a:lnTo>
                    <a:pt x="3588" y="558"/>
                  </a:lnTo>
                  <a:lnTo>
                    <a:pt x="3588" y="582"/>
                  </a:lnTo>
                  <a:lnTo>
                    <a:pt x="3606" y="588"/>
                  </a:lnTo>
                  <a:lnTo>
                    <a:pt x="3606" y="624"/>
                  </a:lnTo>
                  <a:lnTo>
                    <a:pt x="3618" y="630"/>
                  </a:lnTo>
                  <a:lnTo>
                    <a:pt x="3630" y="618"/>
                  </a:lnTo>
                  <a:lnTo>
                    <a:pt x="3624" y="588"/>
                  </a:lnTo>
                  <a:lnTo>
                    <a:pt x="3612" y="570"/>
                  </a:lnTo>
                  <a:lnTo>
                    <a:pt x="3618" y="546"/>
                  </a:lnTo>
                  <a:lnTo>
                    <a:pt x="3654" y="540"/>
                  </a:lnTo>
                  <a:lnTo>
                    <a:pt x="3654" y="522"/>
                  </a:lnTo>
                  <a:lnTo>
                    <a:pt x="3630" y="516"/>
                  </a:lnTo>
                  <a:lnTo>
                    <a:pt x="3636" y="480"/>
                  </a:lnTo>
                  <a:lnTo>
                    <a:pt x="3666" y="468"/>
                  </a:lnTo>
                  <a:lnTo>
                    <a:pt x="3672" y="450"/>
                  </a:lnTo>
                  <a:lnTo>
                    <a:pt x="3708" y="444"/>
                  </a:lnTo>
                  <a:lnTo>
                    <a:pt x="3690" y="420"/>
                  </a:lnTo>
                  <a:lnTo>
                    <a:pt x="3672" y="426"/>
                  </a:lnTo>
                  <a:lnTo>
                    <a:pt x="3660" y="420"/>
                  </a:lnTo>
                  <a:lnTo>
                    <a:pt x="3660" y="402"/>
                  </a:lnTo>
                  <a:lnTo>
                    <a:pt x="3690" y="384"/>
                  </a:lnTo>
                  <a:lnTo>
                    <a:pt x="3696" y="372"/>
                  </a:lnTo>
                  <a:lnTo>
                    <a:pt x="3732" y="360"/>
                  </a:lnTo>
                  <a:lnTo>
                    <a:pt x="3744" y="366"/>
                  </a:lnTo>
                  <a:lnTo>
                    <a:pt x="3744" y="390"/>
                  </a:lnTo>
                  <a:lnTo>
                    <a:pt x="3762" y="402"/>
                  </a:lnTo>
                  <a:lnTo>
                    <a:pt x="3762" y="426"/>
                  </a:lnTo>
                  <a:lnTo>
                    <a:pt x="3756" y="438"/>
                  </a:lnTo>
                  <a:lnTo>
                    <a:pt x="3762" y="456"/>
                  </a:lnTo>
                  <a:lnTo>
                    <a:pt x="3780" y="474"/>
                  </a:lnTo>
                  <a:lnTo>
                    <a:pt x="3792" y="552"/>
                  </a:lnTo>
                  <a:lnTo>
                    <a:pt x="3786" y="576"/>
                  </a:lnTo>
                  <a:lnTo>
                    <a:pt x="3786" y="588"/>
                  </a:lnTo>
                  <a:lnTo>
                    <a:pt x="3816" y="606"/>
                  </a:lnTo>
                  <a:lnTo>
                    <a:pt x="3846" y="582"/>
                  </a:lnTo>
                  <a:lnTo>
                    <a:pt x="3828" y="564"/>
                  </a:lnTo>
                  <a:lnTo>
                    <a:pt x="3840" y="522"/>
                  </a:lnTo>
                  <a:lnTo>
                    <a:pt x="3864" y="522"/>
                  </a:lnTo>
                  <a:lnTo>
                    <a:pt x="3864" y="498"/>
                  </a:lnTo>
                  <a:lnTo>
                    <a:pt x="3816" y="468"/>
                  </a:lnTo>
                  <a:lnTo>
                    <a:pt x="3822" y="456"/>
                  </a:lnTo>
                  <a:lnTo>
                    <a:pt x="3846" y="456"/>
                  </a:lnTo>
                  <a:lnTo>
                    <a:pt x="3870" y="474"/>
                  </a:lnTo>
                  <a:lnTo>
                    <a:pt x="3864" y="450"/>
                  </a:lnTo>
                  <a:lnTo>
                    <a:pt x="3840" y="426"/>
                  </a:lnTo>
                  <a:lnTo>
                    <a:pt x="3828" y="390"/>
                  </a:lnTo>
                  <a:lnTo>
                    <a:pt x="3840" y="372"/>
                  </a:lnTo>
                  <a:lnTo>
                    <a:pt x="3840" y="336"/>
                  </a:lnTo>
                  <a:lnTo>
                    <a:pt x="3858" y="324"/>
                  </a:lnTo>
                  <a:lnTo>
                    <a:pt x="3882" y="324"/>
                  </a:lnTo>
                  <a:lnTo>
                    <a:pt x="3894" y="312"/>
                  </a:lnTo>
                  <a:lnTo>
                    <a:pt x="3930" y="312"/>
                  </a:lnTo>
                  <a:lnTo>
                    <a:pt x="3948" y="294"/>
                  </a:lnTo>
                  <a:close/>
                  <a:moveTo>
                    <a:pt x="4482" y="276"/>
                  </a:moveTo>
                  <a:lnTo>
                    <a:pt x="4518" y="288"/>
                  </a:lnTo>
                  <a:lnTo>
                    <a:pt x="4548" y="288"/>
                  </a:lnTo>
                  <a:lnTo>
                    <a:pt x="4572" y="312"/>
                  </a:lnTo>
                  <a:lnTo>
                    <a:pt x="4620" y="330"/>
                  </a:lnTo>
                  <a:lnTo>
                    <a:pt x="4626" y="348"/>
                  </a:lnTo>
                  <a:lnTo>
                    <a:pt x="4626" y="372"/>
                  </a:lnTo>
                  <a:lnTo>
                    <a:pt x="4644" y="384"/>
                  </a:lnTo>
                  <a:lnTo>
                    <a:pt x="4674" y="390"/>
                  </a:lnTo>
                  <a:lnTo>
                    <a:pt x="4686" y="372"/>
                  </a:lnTo>
                  <a:lnTo>
                    <a:pt x="4710" y="396"/>
                  </a:lnTo>
                  <a:lnTo>
                    <a:pt x="4704" y="408"/>
                  </a:lnTo>
                  <a:lnTo>
                    <a:pt x="4698" y="468"/>
                  </a:lnTo>
                  <a:lnTo>
                    <a:pt x="4716" y="492"/>
                  </a:lnTo>
                  <a:lnTo>
                    <a:pt x="4710" y="510"/>
                  </a:lnTo>
                  <a:lnTo>
                    <a:pt x="4644" y="564"/>
                  </a:lnTo>
                  <a:lnTo>
                    <a:pt x="4632" y="570"/>
                  </a:lnTo>
                  <a:lnTo>
                    <a:pt x="4608" y="594"/>
                  </a:lnTo>
                  <a:lnTo>
                    <a:pt x="4608" y="618"/>
                  </a:lnTo>
                  <a:lnTo>
                    <a:pt x="4632" y="606"/>
                  </a:lnTo>
                  <a:lnTo>
                    <a:pt x="4638" y="582"/>
                  </a:lnTo>
                  <a:lnTo>
                    <a:pt x="4680" y="564"/>
                  </a:lnTo>
                  <a:lnTo>
                    <a:pt x="4710" y="522"/>
                  </a:lnTo>
                  <a:lnTo>
                    <a:pt x="4734" y="540"/>
                  </a:lnTo>
                  <a:lnTo>
                    <a:pt x="4752" y="540"/>
                  </a:lnTo>
                  <a:lnTo>
                    <a:pt x="4776" y="558"/>
                  </a:lnTo>
                  <a:lnTo>
                    <a:pt x="4806" y="558"/>
                  </a:lnTo>
                  <a:lnTo>
                    <a:pt x="4842" y="540"/>
                  </a:lnTo>
                  <a:lnTo>
                    <a:pt x="4872" y="534"/>
                  </a:lnTo>
                  <a:lnTo>
                    <a:pt x="4878" y="540"/>
                  </a:lnTo>
                  <a:lnTo>
                    <a:pt x="4908" y="540"/>
                  </a:lnTo>
                  <a:lnTo>
                    <a:pt x="4938" y="582"/>
                  </a:lnTo>
                  <a:lnTo>
                    <a:pt x="4950" y="624"/>
                  </a:lnTo>
                  <a:lnTo>
                    <a:pt x="4938" y="648"/>
                  </a:lnTo>
                  <a:lnTo>
                    <a:pt x="4926" y="642"/>
                  </a:lnTo>
                  <a:lnTo>
                    <a:pt x="4914" y="618"/>
                  </a:lnTo>
                  <a:lnTo>
                    <a:pt x="4896" y="618"/>
                  </a:lnTo>
                  <a:lnTo>
                    <a:pt x="4872" y="594"/>
                  </a:lnTo>
                  <a:lnTo>
                    <a:pt x="4854" y="588"/>
                  </a:lnTo>
                  <a:lnTo>
                    <a:pt x="4842" y="606"/>
                  </a:lnTo>
                  <a:lnTo>
                    <a:pt x="4854" y="618"/>
                  </a:lnTo>
                  <a:lnTo>
                    <a:pt x="4872" y="618"/>
                  </a:lnTo>
                  <a:lnTo>
                    <a:pt x="4896" y="648"/>
                  </a:lnTo>
                  <a:lnTo>
                    <a:pt x="4902" y="672"/>
                  </a:lnTo>
                  <a:lnTo>
                    <a:pt x="4926" y="666"/>
                  </a:lnTo>
                  <a:lnTo>
                    <a:pt x="4950" y="690"/>
                  </a:lnTo>
                  <a:lnTo>
                    <a:pt x="5010" y="732"/>
                  </a:lnTo>
                  <a:lnTo>
                    <a:pt x="5022" y="768"/>
                  </a:lnTo>
                  <a:lnTo>
                    <a:pt x="5010" y="786"/>
                  </a:lnTo>
                  <a:lnTo>
                    <a:pt x="4980" y="786"/>
                  </a:lnTo>
                  <a:lnTo>
                    <a:pt x="4932" y="780"/>
                  </a:lnTo>
                  <a:lnTo>
                    <a:pt x="4914" y="762"/>
                  </a:lnTo>
                  <a:lnTo>
                    <a:pt x="4896" y="774"/>
                  </a:lnTo>
                  <a:lnTo>
                    <a:pt x="4872" y="750"/>
                  </a:lnTo>
                  <a:lnTo>
                    <a:pt x="4836" y="744"/>
                  </a:lnTo>
                  <a:lnTo>
                    <a:pt x="4806" y="714"/>
                  </a:lnTo>
                  <a:lnTo>
                    <a:pt x="4794" y="690"/>
                  </a:lnTo>
                  <a:lnTo>
                    <a:pt x="4776" y="690"/>
                  </a:lnTo>
                  <a:lnTo>
                    <a:pt x="4770" y="708"/>
                  </a:lnTo>
                  <a:lnTo>
                    <a:pt x="4758" y="708"/>
                  </a:lnTo>
                  <a:lnTo>
                    <a:pt x="4788" y="726"/>
                  </a:lnTo>
                  <a:lnTo>
                    <a:pt x="4824" y="762"/>
                  </a:lnTo>
                  <a:lnTo>
                    <a:pt x="4806" y="768"/>
                  </a:lnTo>
                  <a:lnTo>
                    <a:pt x="4836" y="774"/>
                  </a:lnTo>
                  <a:lnTo>
                    <a:pt x="4860" y="798"/>
                  </a:lnTo>
                  <a:lnTo>
                    <a:pt x="4866" y="816"/>
                  </a:lnTo>
                  <a:lnTo>
                    <a:pt x="4824" y="816"/>
                  </a:lnTo>
                  <a:lnTo>
                    <a:pt x="4800" y="792"/>
                  </a:lnTo>
                  <a:lnTo>
                    <a:pt x="4776" y="792"/>
                  </a:lnTo>
                  <a:lnTo>
                    <a:pt x="4770" y="810"/>
                  </a:lnTo>
                  <a:lnTo>
                    <a:pt x="4758" y="834"/>
                  </a:lnTo>
                  <a:lnTo>
                    <a:pt x="4740" y="840"/>
                  </a:lnTo>
                  <a:lnTo>
                    <a:pt x="4740" y="858"/>
                  </a:lnTo>
                  <a:lnTo>
                    <a:pt x="4776" y="852"/>
                  </a:lnTo>
                  <a:lnTo>
                    <a:pt x="4794" y="834"/>
                  </a:lnTo>
                  <a:lnTo>
                    <a:pt x="4818" y="834"/>
                  </a:lnTo>
                  <a:lnTo>
                    <a:pt x="4824" y="846"/>
                  </a:lnTo>
                  <a:lnTo>
                    <a:pt x="4806" y="858"/>
                  </a:lnTo>
                  <a:lnTo>
                    <a:pt x="4830" y="858"/>
                  </a:lnTo>
                  <a:lnTo>
                    <a:pt x="4842" y="846"/>
                  </a:lnTo>
                  <a:lnTo>
                    <a:pt x="4872" y="858"/>
                  </a:lnTo>
                  <a:lnTo>
                    <a:pt x="4890" y="846"/>
                  </a:lnTo>
                  <a:lnTo>
                    <a:pt x="4896" y="870"/>
                  </a:lnTo>
                  <a:lnTo>
                    <a:pt x="4878" y="900"/>
                  </a:lnTo>
                  <a:lnTo>
                    <a:pt x="4854" y="906"/>
                  </a:lnTo>
                  <a:lnTo>
                    <a:pt x="4854" y="924"/>
                  </a:lnTo>
                  <a:lnTo>
                    <a:pt x="4890" y="912"/>
                  </a:lnTo>
                  <a:lnTo>
                    <a:pt x="4914" y="930"/>
                  </a:lnTo>
                  <a:lnTo>
                    <a:pt x="4896" y="972"/>
                  </a:lnTo>
                  <a:lnTo>
                    <a:pt x="4896" y="990"/>
                  </a:lnTo>
                  <a:lnTo>
                    <a:pt x="4884" y="1014"/>
                  </a:lnTo>
                  <a:lnTo>
                    <a:pt x="4896" y="1038"/>
                  </a:lnTo>
                  <a:lnTo>
                    <a:pt x="4914" y="1038"/>
                  </a:lnTo>
                  <a:lnTo>
                    <a:pt x="4908" y="1002"/>
                  </a:lnTo>
                  <a:lnTo>
                    <a:pt x="4944" y="972"/>
                  </a:lnTo>
                  <a:lnTo>
                    <a:pt x="4974" y="960"/>
                  </a:lnTo>
                  <a:lnTo>
                    <a:pt x="4974" y="990"/>
                  </a:lnTo>
                  <a:lnTo>
                    <a:pt x="4980" y="1008"/>
                  </a:lnTo>
                  <a:lnTo>
                    <a:pt x="4968" y="1032"/>
                  </a:lnTo>
                  <a:lnTo>
                    <a:pt x="4992" y="1032"/>
                  </a:lnTo>
                  <a:lnTo>
                    <a:pt x="5010" y="1020"/>
                  </a:lnTo>
                  <a:lnTo>
                    <a:pt x="5040" y="1026"/>
                  </a:lnTo>
                  <a:lnTo>
                    <a:pt x="5040" y="1044"/>
                  </a:lnTo>
                  <a:lnTo>
                    <a:pt x="5028" y="1062"/>
                  </a:lnTo>
                  <a:lnTo>
                    <a:pt x="5058" y="1068"/>
                  </a:lnTo>
                  <a:lnTo>
                    <a:pt x="5064" y="1050"/>
                  </a:lnTo>
                  <a:lnTo>
                    <a:pt x="5058" y="1032"/>
                  </a:lnTo>
                  <a:lnTo>
                    <a:pt x="5094" y="1014"/>
                  </a:lnTo>
                  <a:lnTo>
                    <a:pt x="5106" y="1026"/>
                  </a:lnTo>
                  <a:lnTo>
                    <a:pt x="5100" y="1044"/>
                  </a:lnTo>
                  <a:lnTo>
                    <a:pt x="5130" y="1080"/>
                  </a:lnTo>
                  <a:lnTo>
                    <a:pt x="5130" y="1098"/>
                  </a:lnTo>
                  <a:lnTo>
                    <a:pt x="5100" y="1110"/>
                  </a:lnTo>
                  <a:lnTo>
                    <a:pt x="5118" y="1122"/>
                  </a:lnTo>
                  <a:lnTo>
                    <a:pt x="5154" y="1110"/>
                  </a:lnTo>
                  <a:lnTo>
                    <a:pt x="5178" y="1116"/>
                  </a:lnTo>
                  <a:lnTo>
                    <a:pt x="5190" y="1134"/>
                  </a:lnTo>
                  <a:lnTo>
                    <a:pt x="5220" y="1140"/>
                  </a:lnTo>
                  <a:lnTo>
                    <a:pt x="5196" y="1122"/>
                  </a:lnTo>
                  <a:lnTo>
                    <a:pt x="5196" y="1098"/>
                  </a:lnTo>
                  <a:lnTo>
                    <a:pt x="5178" y="1080"/>
                  </a:lnTo>
                  <a:lnTo>
                    <a:pt x="5184" y="1074"/>
                  </a:lnTo>
                  <a:lnTo>
                    <a:pt x="5256" y="1080"/>
                  </a:lnTo>
                  <a:lnTo>
                    <a:pt x="5280" y="1074"/>
                  </a:lnTo>
                  <a:lnTo>
                    <a:pt x="5298" y="1086"/>
                  </a:lnTo>
                  <a:lnTo>
                    <a:pt x="5298" y="1104"/>
                  </a:lnTo>
                  <a:lnTo>
                    <a:pt x="5310" y="1092"/>
                  </a:lnTo>
                  <a:lnTo>
                    <a:pt x="5304" y="1080"/>
                  </a:lnTo>
                  <a:lnTo>
                    <a:pt x="5340" y="1074"/>
                  </a:lnTo>
                  <a:lnTo>
                    <a:pt x="5370" y="1062"/>
                  </a:lnTo>
                  <a:lnTo>
                    <a:pt x="5394" y="1074"/>
                  </a:lnTo>
                  <a:lnTo>
                    <a:pt x="5412" y="1092"/>
                  </a:lnTo>
                  <a:lnTo>
                    <a:pt x="5424" y="1068"/>
                  </a:lnTo>
                  <a:lnTo>
                    <a:pt x="5460" y="1068"/>
                  </a:lnTo>
                  <a:lnTo>
                    <a:pt x="5472" y="1056"/>
                  </a:lnTo>
                  <a:lnTo>
                    <a:pt x="5496" y="1062"/>
                  </a:lnTo>
                  <a:lnTo>
                    <a:pt x="5520" y="1044"/>
                  </a:lnTo>
                  <a:lnTo>
                    <a:pt x="5538" y="1050"/>
                  </a:lnTo>
                  <a:lnTo>
                    <a:pt x="5544" y="1074"/>
                  </a:lnTo>
                  <a:lnTo>
                    <a:pt x="5598" y="1104"/>
                  </a:lnTo>
                  <a:lnTo>
                    <a:pt x="5646" y="1098"/>
                  </a:lnTo>
                  <a:lnTo>
                    <a:pt x="5688" y="1098"/>
                  </a:lnTo>
                  <a:lnTo>
                    <a:pt x="5706" y="1080"/>
                  </a:lnTo>
                  <a:lnTo>
                    <a:pt x="5730" y="1080"/>
                  </a:lnTo>
                  <a:lnTo>
                    <a:pt x="5784" y="1116"/>
                  </a:lnTo>
                  <a:lnTo>
                    <a:pt x="5790" y="1146"/>
                  </a:lnTo>
                  <a:lnTo>
                    <a:pt x="5778" y="1152"/>
                  </a:lnTo>
                  <a:lnTo>
                    <a:pt x="5772" y="1164"/>
                  </a:lnTo>
                  <a:lnTo>
                    <a:pt x="5784" y="1182"/>
                  </a:lnTo>
                  <a:lnTo>
                    <a:pt x="5844" y="1182"/>
                  </a:lnTo>
                  <a:lnTo>
                    <a:pt x="5874" y="1200"/>
                  </a:lnTo>
                  <a:lnTo>
                    <a:pt x="5868" y="1224"/>
                  </a:lnTo>
                  <a:lnTo>
                    <a:pt x="5850" y="1230"/>
                  </a:lnTo>
                  <a:lnTo>
                    <a:pt x="5838" y="1254"/>
                  </a:lnTo>
                  <a:lnTo>
                    <a:pt x="5868" y="1248"/>
                  </a:lnTo>
                  <a:lnTo>
                    <a:pt x="5904" y="1254"/>
                  </a:lnTo>
                  <a:lnTo>
                    <a:pt x="5904" y="1266"/>
                  </a:lnTo>
                  <a:lnTo>
                    <a:pt x="5886" y="1272"/>
                  </a:lnTo>
                  <a:lnTo>
                    <a:pt x="5892" y="1290"/>
                  </a:lnTo>
                  <a:lnTo>
                    <a:pt x="5874" y="1314"/>
                  </a:lnTo>
                  <a:lnTo>
                    <a:pt x="5880" y="1332"/>
                  </a:lnTo>
                  <a:lnTo>
                    <a:pt x="5862" y="1356"/>
                  </a:lnTo>
                  <a:lnTo>
                    <a:pt x="5844" y="1362"/>
                  </a:lnTo>
                  <a:lnTo>
                    <a:pt x="5826" y="1344"/>
                  </a:lnTo>
                  <a:lnTo>
                    <a:pt x="5808" y="1368"/>
                  </a:lnTo>
                  <a:lnTo>
                    <a:pt x="5778" y="1380"/>
                  </a:lnTo>
                  <a:lnTo>
                    <a:pt x="5760" y="1374"/>
                  </a:lnTo>
                  <a:lnTo>
                    <a:pt x="5742" y="1380"/>
                  </a:lnTo>
                  <a:lnTo>
                    <a:pt x="5754" y="1404"/>
                  </a:lnTo>
                  <a:lnTo>
                    <a:pt x="5790" y="1404"/>
                  </a:lnTo>
                  <a:lnTo>
                    <a:pt x="5820" y="1392"/>
                  </a:lnTo>
                  <a:lnTo>
                    <a:pt x="5838" y="1404"/>
                  </a:lnTo>
                  <a:lnTo>
                    <a:pt x="5838" y="1422"/>
                  </a:lnTo>
                  <a:lnTo>
                    <a:pt x="5844" y="1452"/>
                  </a:lnTo>
                  <a:lnTo>
                    <a:pt x="5838" y="1470"/>
                  </a:lnTo>
                  <a:lnTo>
                    <a:pt x="5826" y="1464"/>
                  </a:lnTo>
                  <a:lnTo>
                    <a:pt x="5784" y="1464"/>
                  </a:lnTo>
                  <a:lnTo>
                    <a:pt x="5772" y="1482"/>
                  </a:lnTo>
                  <a:lnTo>
                    <a:pt x="5748" y="1446"/>
                  </a:lnTo>
                  <a:lnTo>
                    <a:pt x="5748" y="1434"/>
                  </a:lnTo>
                  <a:lnTo>
                    <a:pt x="5730" y="1416"/>
                  </a:lnTo>
                  <a:lnTo>
                    <a:pt x="5730" y="1446"/>
                  </a:lnTo>
                  <a:lnTo>
                    <a:pt x="5748" y="1476"/>
                  </a:lnTo>
                  <a:lnTo>
                    <a:pt x="5748" y="1494"/>
                  </a:lnTo>
                  <a:lnTo>
                    <a:pt x="5724" y="1494"/>
                  </a:lnTo>
                  <a:lnTo>
                    <a:pt x="5706" y="1530"/>
                  </a:lnTo>
                  <a:lnTo>
                    <a:pt x="5706" y="1542"/>
                  </a:lnTo>
                  <a:lnTo>
                    <a:pt x="5688" y="1554"/>
                  </a:lnTo>
                  <a:lnTo>
                    <a:pt x="5670" y="1548"/>
                  </a:lnTo>
                  <a:lnTo>
                    <a:pt x="5646" y="1548"/>
                  </a:lnTo>
                  <a:lnTo>
                    <a:pt x="5598" y="1530"/>
                  </a:lnTo>
                  <a:lnTo>
                    <a:pt x="5574" y="1530"/>
                  </a:lnTo>
                  <a:lnTo>
                    <a:pt x="5520" y="1566"/>
                  </a:lnTo>
                  <a:lnTo>
                    <a:pt x="5490" y="1566"/>
                  </a:lnTo>
                  <a:lnTo>
                    <a:pt x="5484" y="1554"/>
                  </a:lnTo>
                  <a:lnTo>
                    <a:pt x="5454" y="1554"/>
                  </a:lnTo>
                  <a:lnTo>
                    <a:pt x="5448" y="1524"/>
                  </a:lnTo>
                  <a:lnTo>
                    <a:pt x="5418" y="1536"/>
                  </a:lnTo>
                  <a:lnTo>
                    <a:pt x="5388" y="1530"/>
                  </a:lnTo>
                  <a:lnTo>
                    <a:pt x="5382" y="1470"/>
                  </a:lnTo>
                  <a:lnTo>
                    <a:pt x="5400" y="1434"/>
                  </a:lnTo>
                  <a:lnTo>
                    <a:pt x="5424" y="1416"/>
                  </a:lnTo>
                  <a:lnTo>
                    <a:pt x="5418" y="1398"/>
                  </a:lnTo>
                  <a:lnTo>
                    <a:pt x="5400" y="1398"/>
                  </a:lnTo>
                  <a:lnTo>
                    <a:pt x="5400" y="1362"/>
                  </a:lnTo>
                  <a:lnTo>
                    <a:pt x="5388" y="1362"/>
                  </a:lnTo>
                  <a:lnTo>
                    <a:pt x="5376" y="1386"/>
                  </a:lnTo>
                  <a:lnTo>
                    <a:pt x="5388" y="1410"/>
                  </a:lnTo>
                  <a:lnTo>
                    <a:pt x="5376" y="1428"/>
                  </a:lnTo>
                  <a:lnTo>
                    <a:pt x="5346" y="1452"/>
                  </a:lnTo>
                  <a:lnTo>
                    <a:pt x="5346" y="1482"/>
                  </a:lnTo>
                  <a:lnTo>
                    <a:pt x="5328" y="1494"/>
                  </a:lnTo>
                  <a:lnTo>
                    <a:pt x="5292" y="1500"/>
                  </a:lnTo>
                  <a:lnTo>
                    <a:pt x="5286" y="1488"/>
                  </a:lnTo>
                  <a:lnTo>
                    <a:pt x="5238" y="1500"/>
                  </a:lnTo>
                  <a:lnTo>
                    <a:pt x="5196" y="1476"/>
                  </a:lnTo>
                  <a:lnTo>
                    <a:pt x="5166" y="1476"/>
                  </a:lnTo>
                  <a:lnTo>
                    <a:pt x="5160" y="1458"/>
                  </a:lnTo>
                  <a:lnTo>
                    <a:pt x="5166" y="1404"/>
                  </a:lnTo>
                  <a:lnTo>
                    <a:pt x="5154" y="1416"/>
                  </a:lnTo>
                  <a:lnTo>
                    <a:pt x="5142" y="1458"/>
                  </a:lnTo>
                  <a:lnTo>
                    <a:pt x="5112" y="1464"/>
                  </a:lnTo>
                  <a:lnTo>
                    <a:pt x="5112" y="1440"/>
                  </a:lnTo>
                  <a:lnTo>
                    <a:pt x="5124" y="1422"/>
                  </a:lnTo>
                  <a:lnTo>
                    <a:pt x="5118" y="1404"/>
                  </a:lnTo>
                  <a:lnTo>
                    <a:pt x="5094" y="1446"/>
                  </a:lnTo>
                  <a:lnTo>
                    <a:pt x="5076" y="1458"/>
                  </a:lnTo>
                  <a:lnTo>
                    <a:pt x="5034" y="1458"/>
                  </a:lnTo>
                  <a:lnTo>
                    <a:pt x="5034" y="1434"/>
                  </a:lnTo>
                  <a:lnTo>
                    <a:pt x="5046" y="1428"/>
                  </a:lnTo>
                  <a:lnTo>
                    <a:pt x="5046" y="1410"/>
                  </a:lnTo>
                  <a:lnTo>
                    <a:pt x="5028" y="1410"/>
                  </a:lnTo>
                  <a:lnTo>
                    <a:pt x="5016" y="1428"/>
                  </a:lnTo>
                  <a:lnTo>
                    <a:pt x="5010" y="1452"/>
                  </a:lnTo>
                  <a:lnTo>
                    <a:pt x="4986" y="1458"/>
                  </a:lnTo>
                  <a:lnTo>
                    <a:pt x="4980" y="1428"/>
                  </a:lnTo>
                  <a:lnTo>
                    <a:pt x="4986" y="1404"/>
                  </a:lnTo>
                  <a:lnTo>
                    <a:pt x="4980" y="1380"/>
                  </a:lnTo>
                  <a:lnTo>
                    <a:pt x="4962" y="1404"/>
                  </a:lnTo>
                  <a:lnTo>
                    <a:pt x="4962" y="1428"/>
                  </a:lnTo>
                  <a:lnTo>
                    <a:pt x="4968" y="1446"/>
                  </a:lnTo>
                  <a:lnTo>
                    <a:pt x="4950" y="1458"/>
                  </a:lnTo>
                  <a:lnTo>
                    <a:pt x="4932" y="1440"/>
                  </a:lnTo>
                  <a:lnTo>
                    <a:pt x="4908" y="1434"/>
                  </a:lnTo>
                  <a:lnTo>
                    <a:pt x="4902" y="1422"/>
                  </a:lnTo>
                  <a:lnTo>
                    <a:pt x="4914" y="1410"/>
                  </a:lnTo>
                  <a:lnTo>
                    <a:pt x="4884" y="1404"/>
                  </a:lnTo>
                  <a:lnTo>
                    <a:pt x="4872" y="1428"/>
                  </a:lnTo>
                  <a:lnTo>
                    <a:pt x="4842" y="1422"/>
                  </a:lnTo>
                  <a:lnTo>
                    <a:pt x="4836" y="1416"/>
                  </a:lnTo>
                  <a:lnTo>
                    <a:pt x="4806" y="1416"/>
                  </a:lnTo>
                  <a:lnTo>
                    <a:pt x="4782" y="1398"/>
                  </a:lnTo>
                  <a:lnTo>
                    <a:pt x="4746" y="1386"/>
                  </a:lnTo>
                  <a:lnTo>
                    <a:pt x="4752" y="1368"/>
                  </a:lnTo>
                  <a:lnTo>
                    <a:pt x="4764" y="1350"/>
                  </a:lnTo>
                  <a:lnTo>
                    <a:pt x="4806" y="1302"/>
                  </a:lnTo>
                  <a:lnTo>
                    <a:pt x="4812" y="1272"/>
                  </a:lnTo>
                  <a:lnTo>
                    <a:pt x="4806" y="1260"/>
                  </a:lnTo>
                  <a:lnTo>
                    <a:pt x="4788" y="1266"/>
                  </a:lnTo>
                  <a:lnTo>
                    <a:pt x="4770" y="1308"/>
                  </a:lnTo>
                  <a:lnTo>
                    <a:pt x="4752" y="1314"/>
                  </a:lnTo>
                  <a:lnTo>
                    <a:pt x="4752" y="1290"/>
                  </a:lnTo>
                  <a:lnTo>
                    <a:pt x="4758" y="1278"/>
                  </a:lnTo>
                  <a:lnTo>
                    <a:pt x="4752" y="1266"/>
                  </a:lnTo>
                  <a:lnTo>
                    <a:pt x="4740" y="1278"/>
                  </a:lnTo>
                  <a:lnTo>
                    <a:pt x="4722" y="1278"/>
                  </a:lnTo>
                  <a:lnTo>
                    <a:pt x="4722" y="1308"/>
                  </a:lnTo>
                  <a:lnTo>
                    <a:pt x="4692" y="1320"/>
                  </a:lnTo>
                  <a:lnTo>
                    <a:pt x="4674" y="1338"/>
                  </a:lnTo>
                  <a:lnTo>
                    <a:pt x="4632" y="1332"/>
                  </a:lnTo>
                  <a:lnTo>
                    <a:pt x="4626" y="1320"/>
                  </a:lnTo>
                  <a:lnTo>
                    <a:pt x="4596" y="1332"/>
                  </a:lnTo>
                  <a:lnTo>
                    <a:pt x="4566" y="1296"/>
                  </a:lnTo>
                  <a:lnTo>
                    <a:pt x="4566" y="1284"/>
                  </a:lnTo>
                  <a:lnTo>
                    <a:pt x="4554" y="1272"/>
                  </a:lnTo>
                  <a:lnTo>
                    <a:pt x="4560" y="1254"/>
                  </a:lnTo>
                  <a:lnTo>
                    <a:pt x="4584" y="1248"/>
                  </a:lnTo>
                  <a:lnTo>
                    <a:pt x="4602" y="1212"/>
                  </a:lnTo>
                  <a:lnTo>
                    <a:pt x="4590" y="1206"/>
                  </a:lnTo>
                  <a:lnTo>
                    <a:pt x="4560" y="1236"/>
                  </a:lnTo>
                  <a:lnTo>
                    <a:pt x="4548" y="1236"/>
                  </a:lnTo>
                  <a:lnTo>
                    <a:pt x="4536" y="1230"/>
                  </a:lnTo>
                  <a:lnTo>
                    <a:pt x="4524" y="1242"/>
                  </a:lnTo>
                  <a:lnTo>
                    <a:pt x="4524" y="1266"/>
                  </a:lnTo>
                  <a:lnTo>
                    <a:pt x="4506" y="1272"/>
                  </a:lnTo>
                  <a:lnTo>
                    <a:pt x="4482" y="1248"/>
                  </a:lnTo>
                  <a:lnTo>
                    <a:pt x="4482" y="1230"/>
                  </a:lnTo>
                  <a:lnTo>
                    <a:pt x="4464" y="1224"/>
                  </a:lnTo>
                  <a:lnTo>
                    <a:pt x="4446" y="1200"/>
                  </a:lnTo>
                  <a:lnTo>
                    <a:pt x="4458" y="1170"/>
                  </a:lnTo>
                  <a:lnTo>
                    <a:pt x="4476" y="1146"/>
                  </a:lnTo>
                  <a:lnTo>
                    <a:pt x="4464" y="1134"/>
                  </a:lnTo>
                  <a:lnTo>
                    <a:pt x="4470" y="1116"/>
                  </a:lnTo>
                  <a:lnTo>
                    <a:pt x="4500" y="1104"/>
                  </a:lnTo>
                  <a:lnTo>
                    <a:pt x="4500" y="1086"/>
                  </a:lnTo>
                  <a:lnTo>
                    <a:pt x="4476" y="1080"/>
                  </a:lnTo>
                  <a:lnTo>
                    <a:pt x="4476" y="1050"/>
                  </a:lnTo>
                  <a:lnTo>
                    <a:pt x="4488" y="1026"/>
                  </a:lnTo>
                  <a:lnTo>
                    <a:pt x="4518" y="1008"/>
                  </a:lnTo>
                  <a:lnTo>
                    <a:pt x="4518" y="990"/>
                  </a:lnTo>
                  <a:lnTo>
                    <a:pt x="4548" y="954"/>
                  </a:lnTo>
                  <a:lnTo>
                    <a:pt x="4554" y="930"/>
                  </a:lnTo>
                  <a:lnTo>
                    <a:pt x="4590" y="924"/>
                  </a:lnTo>
                  <a:lnTo>
                    <a:pt x="4632" y="894"/>
                  </a:lnTo>
                  <a:lnTo>
                    <a:pt x="4644" y="864"/>
                  </a:lnTo>
                  <a:lnTo>
                    <a:pt x="4644" y="846"/>
                  </a:lnTo>
                  <a:lnTo>
                    <a:pt x="4656" y="810"/>
                  </a:lnTo>
                  <a:lnTo>
                    <a:pt x="4638" y="786"/>
                  </a:lnTo>
                  <a:lnTo>
                    <a:pt x="4638" y="762"/>
                  </a:lnTo>
                  <a:lnTo>
                    <a:pt x="4650" y="726"/>
                  </a:lnTo>
                  <a:lnTo>
                    <a:pt x="4650" y="678"/>
                  </a:lnTo>
                  <a:lnTo>
                    <a:pt x="4662" y="654"/>
                  </a:lnTo>
                  <a:lnTo>
                    <a:pt x="4656" y="636"/>
                  </a:lnTo>
                  <a:lnTo>
                    <a:pt x="4632" y="630"/>
                  </a:lnTo>
                  <a:lnTo>
                    <a:pt x="4602" y="648"/>
                  </a:lnTo>
                  <a:lnTo>
                    <a:pt x="4590" y="636"/>
                  </a:lnTo>
                  <a:lnTo>
                    <a:pt x="4590" y="654"/>
                  </a:lnTo>
                  <a:lnTo>
                    <a:pt x="4572" y="654"/>
                  </a:lnTo>
                  <a:lnTo>
                    <a:pt x="4536" y="624"/>
                  </a:lnTo>
                  <a:lnTo>
                    <a:pt x="4530" y="606"/>
                  </a:lnTo>
                  <a:lnTo>
                    <a:pt x="4494" y="600"/>
                  </a:lnTo>
                  <a:lnTo>
                    <a:pt x="4488" y="582"/>
                  </a:lnTo>
                  <a:lnTo>
                    <a:pt x="4440" y="600"/>
                  </a:lnTo>
                  <a:lnTo>
                    <a:pt x="4422" y="582"/>
                  </a:lnTo>
                  <a:lnTo>
                    <a:pt x="4380" y="600"/>
                  </a:lnTo>
                  <a:lnTo>
                    <a:pt x="4392" y="576"/>
                  </a:lnTo>
                  <a:lnTo>
                    <a:pt x="4404" y="564"/>
                  </a:lnTo>
                  <a:lnTo>
                    <a:pt x="4404" y="552"/>
                  </a:lnTo>
                  <a:lnTo>
                    <a:pt x="4452" y="558"/>
                  </a:lnTo>
                  <a:lnTo>
                    <a:pt x="4464" y="564"/>
                  </a:lnTo>
                  <a:lnTo>
                    <a:pt x="4464" y="546"/>
                  </a:lnTo>
                  <a:lnTo>
                    <a:pt x="4434" y="534"/>
                  </a:lnTo>
                  <a:lnTo>
                    <a:pt x="4398" y="492"/>
                  </a:lnTo>
                  <a:lnTo>
                    <a:pt x="4404" y="462"/>
                  </a:lnTo>
                  <a:lnTo>
                    <a:pt x="4428" y="462"/>
                  </a:lnTo>
                  <a:lnTo>
                    <a:pt x="4446" y="450"/>
                  </a:lnTo>
                  <a:lnTo>
                    <a:pt x="4422" y="450"/>
                  </a:lnTo>
                  <a:lnTo>
                    <a:pt x="4392" y="402"/>
                  </a:lnTo>
                  <a:lnTo>
                    <a:pt x="4362" y="390"/>
                  </a:lnTo>
                  <a:lnTo>
                    <a:pt x="4350" y="366"/>
                  </a:lnTo>
                  <a:lnTo>
                    <a:pt x="4356" y="336"/>
                  </a:lnTo>
                  <a:lnTo>
                    <a:pt x="4392" y="378"/>
                  </a:lnTo>
                  <a:lnTo>
                    <a:pt x="4410" y="378"/>
                  </a:lnTo>
                  <a:lnTo>
                    <a:pt x="4398" y="354"/>
                  </a:lnTo>
                  <a:lnTo>
                    <a:pt x="4380" y="330"/>
                  </a:lnTo>
                  <a:lnTo>
                    <a:pt x="4392" y="306"/>
                  </a:lnTo>
                  <a:lnTo>
                    <a:pt x="4404" y="306"/>
                  </a:lnTo>
                  <a:lnTo>
                    <a:pt x="4416" y="294"/>
                  </a:lnTo>
                  <a:lnTo>
                    <a:pt x="4470" y="288"/>
                  </a:lnTo>
                  <a:lnTo>
                    <a:pt x="4482" y="276"/>
                  </a:lnTo>
                  <a:close/>
                  <a:moveTo>
                    <a:pt x="4020" y="258"/>
                  </a:moveTo>
                  <a:lnTo>
                    <a:pt x="4038" y="258"/>
                  </a:lnTo>
                  <a:lnTo>
                    <a:pt x="4056" y="276"/>
                  </a:lnTo>
                  <a:lnTo>
                    <a:pt x="4062" y="300"/>
                  </a:lnTo>
                  <a:lnTo>
                    <a:pt x="4044" y="306"/>
                  </a:lnTo>
                  <a:lnTo>
                    <a:pt x="4038" y="294"/>
                  </a:lnTo>
                  <a:lnTo>
                    <a:pt x="4020" y="270"/>
                  </a:lnTo>
                  <a:lnTo>
                    <a:pt x="4020" y="258"/>
                  </a:lnTo>
                  <a:close/>
                  <a:moveTo>
                    <a:pt x="5124" y="252"/>
                  </a:moveTo>
                  <a:lnTo>
                    <a:pt x="5148" y="252"/>
                  </a:lnTo>
                  <a:lnTo>
                    <a:pt x="5166" y="282"/>
                  </a:lnTo>
                  <a:lnTo>
                    <a:pt x="5190" y="282"/>
                  </a:lnTo>
                  <a:lnTo>
                    <a:pt x="5202" y="300"/>
                  </a:lnTo>
                  <a:lnTo>
                    <a:pt x="5196" y="312"/>
                  </a:lnTo>
                  <a:lnTo>
                    <a:pt x="5208" y="324"/>
                  </a:lnTo>
                  <a:lnTo>
                    <a:pt x="5208" y="342"/>
                  </a:lnTo>
                  <a:lnTo>
                    <a:pt x="5178" y="390"/>
                  </a:lnTo>
                  <a:lnTo>
                    <a:pt x="5142" y="402"/>
                  </a:lnTo>
                  <a:lnTo>
                    <a:pt x="5106" y="402"/>
                  </a:lnTo>
                  <a:lnTo>
                    <a:pt x="5088" y="378"/>
                  </a:lnTo>
                  <a:lnTo>
                    <a:pt x="5088" y="360"/>
                  </a:lnTo>
                  <a:lnTo>
                    <a:pt x="5076" y="330"/>
                  </a:lnTo>
                  <a:lnTo>
                    <a:pt x="5088" y="300"/>
                  </a:lnTo>
                  <a:lnTo>
                    <a:pt x="5094" y="270"/>
                  </a:lnTo>
                  <a:lnTo>
                    <a:pt x="5124" y="252"/>
                  </a:lnTo>
                  <a:close/>
                  <a:moveTo>
                    <a:pt x="4338" y="246"/>
                  </a:moveTo>
                  <a:lnTo>
                    <a:pt x="4356" y="252"/>
                  </a:lnTo>
                  <a:lnTo>
                    <a:pt x="4356" y="264"/>
                  </a:lnTo>
                  <a:lnTo>
                    <a:pt x="4338" y="270"/>
                  </a:lnTo>
                  <a:lnTo>
                    <a:pt x="4326" y="258"/>
                  </a:lnTo>
                  <a:lnTo>
                    <a:pt x="4338" y="246"/>
                  </a:lnTo>
                  <a:close/>
                  <a:moveTo>
                    <a:pt x="3918" y="234"/>
                  </a:moveTo>
                  <a:lnTo>
                    <a:pt x="3966" y="240"/>
                  </a:lnTo>
                  <a:lnTo>
                    <a:pt x="3972" y="246"/>
                  </a:lnTo>
                  <a:lnTo>
                    <a:pt x="3948" y="258"/>
                  </a:lnTo>
                  <a:lnTo>
                    <a:pt x="3924" y="258"/>
                  </a:lnTo>
                  <a:lnTo>
                    <a:pt x="3876" y="282"/>
                  </a:lnTo>
                  <a:lnTo>
                    <a:pt x="3858" y="276"/>
                  </a:lnTo>
                  <a:lnTo>
                    <a:pt x="3828" y="282"/>
                  </a:lnTo>
                  <a:lnTo>
                    <a:pt x="3804" y="294"/>
                  </a:lnTo>
                  <a:lnTo>
                    <a:pt x="3792" y="282"/>
                  </a:lnTo>
                  <a:lnTo>
                    <a:pt x="3792" y="270"/>
                  </a:lnTo>
                  <a:lnTo>
                    <a:pt x="3810" y="258"/>
                  </a:lnTo>
                  <a:lnTo>
                    <a:pt x="3834" y="252"/>
                  </a:lnTo>
                  <a:lnTo>
                    <a:pt x="3846" y="252"/>
                  </a:lnTo>
                  <a:lnTo>
                    <a:pt x="3852" y="258"/>
                  </a:lnTo>
                  <a:lnTo>
                    <a:pt x="3864" y="258"/>
                  </a:lnTo>
                  <a:lnTo>
                    <a:pt x="3870" y="252"/>
                  </a:lnTo>
                  <a:lnTo>
                    <a:pt x="3882" y="246"/>
                  </a:lnTo>
                  <a:lnTo>
                    <a:pt x="3888" y="240"/>
                  </a:lnTo>
                  <a:lnTo>
                    <a:pt x="3918" y="234"/>
                  </a:lnTo>
                  <a:close/>
                  <a:moveTo>
                    <a:pt x="3498" y="180"/>
                  </a:moveTo>
                  <a:lnTo>
                    <a:pt x="3540" y="180"/>
                  </a:lnTo>
                  <a:lnTo>
                    <a:pt x="3552" y="192"/>
                  </a:lnTo>
                  <a:lnTo>
                    <a:pt x="3564" y="198"/>
                  </a:lnTo>
                  <a:lnTo>
                    <a:pt x="3570" y="210"/>
                  </a:lnTo>
                  <a:lnTo>
                    <a:pt x="3552" y="222"/>
                  </a:lnTo>
                  <a:lnTo>
                    <a:pt x="3546" y="234"/>
                  </a:lnTo>
                  <a:lnTo>
                    <a:pt x="3558" y="240"/>
                  </a:lnTo>
                  <a:lnTo>
                    <a:pt x="3582" y="240"/>
                  </a:lnTo>
                  <a:lnTo>
                    <a:pt x="3582" y="252"/>
                  </a:lnTo>
                  <a:lnTo>
                    <a:pt x="3570" y="264"/>
                  </a:lnTo>
                  <a:lnTo>
                    <a:pt x="3582" y="288"/>
                  </a:lnTo>
                  <a:lnTo>
                    <a:pt x="3582" y="312"/>
                  </a:lnTo>
                  <a:lnTo>
                    <a:pt x="3576" y="336"/>
                  </a:lnTo>
                  <a:lnTo>
                    <a:pt x="3552" y="342"/>
                  </a:lnTo>
                  <a:lnTo>
                    <a:pt x="3540" y="324"/>
                  </a:lnTo>
                  <a:lnTo>
                    <a:pt x="3498" y="324"/>
                  </a:lnTo>
                  <a:lnTo>
                    <a:pt x="3468" y="312"/>
                  </a:lnTo>
                  <a:lnTo>
                    <a:pt x="3456" y="276"/>
                  </a:lnTo>
                  <a:lnTo>
                    <a:pt x="3480" y="258"/>
                  </a:lnTo>
                  <a:lnTo>
                    <a:pt x="3486" y="234"/>
                  </a:lnTo>
                  <a:lnTo>
                    <a:pt x="3480" y="222"/>
                  </a:lnTo>
                  <a:lnTo>
                    <a:pt x="3480" y="192"/>
                  </a:lnTo>
                  <a:lnTo>
                    <a:pt x="3498" y="180"/>
                  </a:lnTo>
                  <a:close/>
                  <a:moveTo>
                    <a:pt x="7104" y="126"/>
                  </a:moveTo>
                  <a:lnTo>
                    <a:pt x="7116" y="126"/>
                  </a:lnTo>
                  <a:lnTo>
                    <a:pt x="7134" y="132"/>
                  </a:lnTo>
                  <a:lnTo>
                    <a:pt x="7134" y="156"/>
                  </a:lnTo>
                  <a:lnTo>
                    <a:pt x="7104" y="156"/>
                  </a:lnTo>
                  <a:lnTo>
                    <a:pt x="7092" y="138"/>
                  </a:lnTo>
                  <a:lnTo>
                    <a:pt x="7104" y="126"/>
                  </a:lnTo>
                  <a:close/>
                  <a:moveTo>
                    <a:pt x="4680" y="42"/>
                  </a:moveTo>
                  <a:lnTo>
                    <a:pt x="4704" y="48"/>
                  </a:lnTo>
                  <a:lnTo>
                    <a:pt x="4746" y="48"/>
                  </a:lnTo>
                  <a:lnTo>
                    <a:pt x="4746" y="66"/>
                  </a:lnTo>
                  <a:lnTo>
                    <a:pt x="4776" y="66"/>
                  </a:lnTo>
                  <a:lnTo>
                    <a:pt x="4788" y="60"/>
                  </a:lnTo>
                  <a:lnTo>
                    <a:pt x="4806" y="72"/>
                  </a:lnTo>
                  <a:lnTo>
                    <a:pt x="4830" y="72"/>
                  </a:lnTo>
                  <a:lnTo>
                    <a:pt x="4866" y="108"/>
                  </a:lnTo>
                  <a:lnTo>
                    <a:pt x="4884" y="120"/>
                  </a:lnTo>
                  <a:lnTo>
                    <a:pt x="4872" y="132"/>
                  </a:lnTo>
                  <a:lnTo>
                    <a:pt x="4884" y="144"/>
                  </a:lnTo>
                  <a:lnTo>
                    <a:pt x="4902" y="144"/>
                  </a:lnTo>
                  <a:lnTo>
                    <a:pt x="4926" y="132"/>
                  </a:lnTo>
                  <a:lnTo>
                    <a:pt x="4944" y="156"/>
                  </a:lnTo>
                  <a:lnTo>
                    <a:pt x="4962" y="168"/>
                  </a:lnTo>
                  <a:lnTo>
                    <a:pt x="4962" y="186"/>
                  </a:lnTo>
                  <a:lnTo>
                    <a:pt x="4968" y="198"/>
                  </a:lnTo>
                  <a:lnTo>
                    <a:pt x="4950" y="210"/>
                  </a:lnTo>
                  <a:lnTo>
                    <a:pt x="4920" y="204"/>
                  </a:lnTo>
                  <a:lnTo>
                    <a:pt x="4878" y="234"/>
                  </a:lnTo>
                  <a:lnTo>
                    <a:pt x="4854" y="240"/>
                  </a:lnTo>
                  <a:lnTo>
                    <a:pt x="4818" y="216"/>
                  </a:lnTo>
                  <a:lnTo>
                    <a:pt x="4770" y="216"/>
                  </a:lnTo>
                  <a:lnTo>
                    <a:pt x="4728" y="192"/>
                  </a:lnTo>
                  <a:lnTo>
                    <a:pt x="4692" y="192"/>
                  </a:lnTo>
                  <a:lnTo>
                    <a:pt x="4662" y="174"/>
                  </a:lnTo>
                  <a:lnTo>
                    <a:pt x="4644" y="150"/>
                  </a:lnTo>
                  <a:lnTo>
                    <a:pt x="4614" y="156"/>
                  </a:lnTo>
                  <a:lnTo>
                    <a:pt x="4596" y="150"/>
                  </a:lnTo>
                  <a:lnTo>
                    <a:pt x="4590" y="114"/>
                  </a:lnTo>
                  <a:lnTo>
                    <a:pt x="4608" y="66"/>
                  </a:lnTo>
                  <a:lnTo>
                    <a:pt x="4632" y="48"/>
                  </a:lnTo>
                  <a:lnTo>
                    <a:pt x="4662" y="48"/>
                  </a:lnTo>
                  <a:lnTo>
                    <a:pt x="4680" y="42"/>
                  </a:lnTo>
                  <a:close/>
                  <a:moveTo>
                    <a:pt x="3654" y="18"/>
                  </a:moveTo>
                  <a:lnTo>
                    <a:pt x="3696" y="18"/>
                  </a:lnTo>
                  <a:lnTo>
                    <a:pt x="3684" y="42"/>
                  </a:lnTo>
                  <a:lnTo>
                    <a:pt x="3648" y="48"/>
                  </a:lnTo>
                  <a:lnTo>
                    <a:pt x="3630" y="36"/>
                  </a:lnTo>
                  <a:lnTo>
                    <a:pt x="3654" y="18"/>
                  </a:lnTo>
                  <a:close/>
                  <a:moveTo>
                    <a:pt x="1950" y="0"/>
                  </a:moveTo>
                  <a:lnTo>
                    <a:pt x="1962" y="0"/>
                  </a:lnTo>
                  <a:lnTo>
                    <a:pt x="1956" y="24"/>
                  </a:lnTo>
                  <a:lnTo>
                    <a:pt x="1908" y="54"/>
                  </a:lnTo>
                  <a:lnTo>
                    <a:pt x="1860" y="78"/>
                  </a:lnTo>
                  <a:lnTo>
                    <a:pt x="1770" y="144"/>
                  </a:lnTo>
                  <a:lnTo>
                    <a:pt x="1740" y="174"/>
                  </a:lnTo>
                  <a:lnTo>
                    <a:pt x="1716" y="186"/>
                  </a:lnTo>
                  <a:lnTo>
                    <a:pt x="1698" y="186"/>
                  </a:lnTo>
                  <a:lnTo>
                    <a:pt x="1686" y="204"/>
                  </a:lnTo>
                  <a:lnTo>
                    <a:pt x="1674" y="204"/>
                  </a:lnTo>
                  <a:lnTo>
                    <a:pt x="1662" y="174"/>
                  </a:lnTo>
                  <a:lnTo>
                    <a:pt x="1638" y="168"/>
                  </a:lnTo>
                  <a:lnTo>
                    <a:pt x="1620" y="174"/>
                  </a:lnTo>
                  <a:lnTo>
                    <a:pt x="1608" y="162"/>
                  </a:lnTo>
                  <a:lnTo>
                    <a:pt x="1626" y="132"/>
                  </a:lnTo>
                  <a:lnTo>
                    <a:pt x="1686" y="84"/>
                  </a:lnTo>
                  <a:lnTo>
                    <a:pt x="1728" y="72"/>
                  </a:lnTo>
                  <a:lnTo>
                    <a:pt x="1752" y="54"/>
                  </a:lnTo>
                  <a:lnTo>
                    <a:pt x="1776" y="54"/>
                  </a:lnTo>
                  <a:lnTo>
                    <a:pt x="1812" y="24"/>
                  </a:lnTo>
                  <a:lnTo>
                    <a:pt x="1860" y="18"/>
                  </a:lnTo>
                  <a:lnTo>
                    <a:pt x="1884" y="6"/>
                  </a:lnTo>
                  <a:lnTo>
                    <a:pt x="1896" y="12"/>
                  </a:lnTo>
                  <a:lnTo>
                    <a:pt x="195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9" name="Freeform 169">
              <a:extLst>
                <a:ext uri="{FF2B5EF4-FFF2-40B4-BE49-F238E27FC236}">
                  <a16:creationId xmlns:a16="http://schemas.microsoft.com/office/drawing/2014/main" id="{9F2C87D7-CD9E-4EF4-ABD7-E33B51DDD9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96741" y="2371040"/>
              <a:ext cx="1218726" cy="453175"/>
            </a:xfrm>
            <a:custGeom>
              <a:avLst/>
              <a:gdLst/>
              <a:ahLst/>
              <a:cxnLst>
                <a:cxn ang="0">
                  <a:pos x="1110" y="2190"/>
                </a:cxn>
                <a:cxn ang="0">
                  <a:pos x="1578" y="1926"/>
                </a:cxn>
                <a:cxn ang="0">
                  <a:pos x="1722" y="2322"/>
                </a:cxn>
                <a:cxn ang="0">
                  <a:pos x="1314" y="2574"/>
                </a:cxn>
                <a:cxn ang="0">
                  <a:pos x="804" y="2466"/>
                </a:cxn>
                <a:cxn ang="0">
                  <a:pos x="558" y="2400"/>
                </a:cxn>
                <a:cxn ang="0">
                  <a:pos x="822" y="2028"/>
                </a:cxn>
                <a:cxn ang="0">
                  <a:pos x="1248" y="1698"/>
                </a:cxn>
                <a:cxn ang="0">
                  <a:pos x="2376" y="1632"/>
                </a:cxn>
                <a:cxn ang="0">
                  <a:pos x="2742" y="1536"/>
                </a:cxn>
                <a:cxn ang="0">
                  <a:pos x="3276" y="1836"/>
                </a:cxn>
                <a:cxn ang="0">
                  <a:pos x="1884" y="1446"/>
                </a:cxn>
                <a:cxn ang="0">
                  <a:pos x="1194" y="1440"/>
                </a:cxn>
                <a:cxn ang="0">
                  <a:pos x="732" y="1686"/>
                </a:cxn>
                <a:cxn ang="0">
                  <a:pos x="258" y="1896"/>
                </a:cxn>
                <a:cxn ang="0">
                  <a:pos x="384" y="1536"/>
                </a:cxn>
                <a:cxn ang="0">
                  <a:pos x="1554" y="1230"/>
                </a:cxn>
                <a:cxn ang="0">
                  <a:pos x="1836" y="1158"/>
                </a:cxn>
                <a:cxn ang="0">
                  <a:pos x="3222" y="1176"/>
                </a:cxn>
                <a:cxn ang="0">
                  <a:pos x="2952" y="1596"/>
                </a:cxn>
                <a:cxn ang="0">
                  <a:pos x="2886" y="1152"/>
                </a:cxn>
                <a:cxn ang="0">
                  <a:pos x="3636" y="870"/>
                </a:cxn>
                <a:cxn ang="0">
                  <a:pos x="4752" y="996"/>
                </a:cxn>
                <a:cxn ang="0">
                  <a:pos x="4692" y="1362"/>
                </a:cxn>
                <a:cxn ang="0">
                  <a:pos x="4356" y="1752"/>
                </a:cxn>
                <a:cxn ang="0">
                  <a:pos x="4110" y="1812"/>
                </a:cxn>
                <a:cxn ang="0">
                  <a:pos x="3948" y="1482"/>
                </a:cxn>
                <a:cxn ang="0">
                  <a:pos x="3978" y="1314"/>
                </a:cxn>
                <a:cxn ang="0">
                  <a:pos x="4272" y="984"/>
                </a:cxn>
                <a:cxn ang="0">
                  <a:pos x="4296" y="696"/>
                </a:cxn>
                <a:cxn ang="0">
                  <a:pos x="6426" y="60"/>
                </a:cxn>
                <a:cxn ang="0">
                  <a:pos x="7056" y="108"/>
                </a:cxn>
                <a:cxn ang="0">
                  <a:pos x="7356" y="414"/>
                </a:cxn>
                <a:cxn ang="0">
                  <a:pos x="7710" y="636"/>
                </a:cxn>
                <a:cxn ang="0">
                  <a:pos x="7002" y="924"/>
                </a:cxn>
                <a:cxn ang="0">
                  <a:pos x="7038" y="1254"/>
                </a:cxn>
                <a:cxn ang="0">
                  <a:pos x="6234" y="1530"/>
                </a:cxn>
                <a:cxn ang="0">
                  <a:pos x="5928" y="1752"/>
                </a:cxn>
                <a:cxn ang="0">
                  <a:pos x="5766" y="1800"/>
                </a:cxn>
                <a:cxn ang="0">
                  <a:pos x="5568" y="1866"/>
                </a:cxn>
                <a:cxn ang="0">
                  <a:pos x="5406" y="2190"/>
                </a:cxn>
                <a:cxn ang="0">
                  <a:pos x="4752" y="2382"/>
                </a:cxn>
                <a:cxn ang="0">
                  <a:pos x="4986" y="2658"/>
                </a:cxn>
                <a:cxn ang="0">
                  <a:pos x="4506" y="2652"/>
                </a:cxn>
                <a:cxn ang="0">
                  <a:pos x="4206" y="2730"/>
                </a:cxn>
                <a:cxn ang="0">
                  <a:pos x="3906" y="2634"/>
                </a:cxn>
                <a:cxn ang="0">
                  <a:pos x="3870" y="2418"/>
                </a:cxn>
                <a:cxn ang="0">
                  <a:pos x="4158" y="2148"/>
                </a:cxn>
                <a:cxn ang="0">
                  <a:pos x="4548" y="2310"/>
                </a:cxn>
                <a:cxn ang="0">
                  <a:pos x="4566" y="2040"/>
                </a:cxn>
                <a:cxn ang="0">
                  <a:pos x="4632" y="1758"/>
                </a:cxn>
                <a:cxn ang="0">
                  <a:pos x="4836" y="1692"/>
                </a:cxn>
                <a:cxn ang="0">
                  <a:pos x="5280" y="1434"/>
                </a:cxn>
                <a:cxn ang="0">
                  <a:pos x="6006" y="1188"/>
                </a:cxn>
                <a:cxn ang="0">
                  <a:pos x="5430" y="1110"/>
                </a:cxn>
                <a:cxn ang="0">
                  <a:pos x="5466" y="858"/>
                </a:cxn>
                <a:cxn ang="0">
                  <a:pos x="5394" y="732"/>
                </a:cxn>
                <a:cxn ang="0">
                  <a:pos x="5088" y="510"/>
                </a:cxn>
                <a:cxn ang="0">
                  <a:pos x="5166" y="282"/>
                </a:cxn>
                <a:cxn ang="0">
                  <a:pos x="5514" y="378"/>
                </a:cxn>
                <a:cxn ang="0">
                  <a:pos x="5814" y="288"/>
                </a:cxn>
                <a:cxn ang="0">
                  <a:pos x="6186" y="126"/>
                </a:cxn>
              </a:cxnLst>
              <a:rect l="0" t="0" r="r" b="b"/>
              <a:pathLst>
                <a:path w="7842" h="2916">
                  <a:moveTo>
                    <a:pt x="4284" y="1884"/>
                  </a:moveTo>
                  <a:lnTo>
                    <a:pt x="4296" y="1896"/>
                  </a:lnTo>
                  <a:lnTo>
                    <a:pt x="4284" y="1914"/>
                  </a:lnTo>
                  <a:lnTo>
                    <a:pt x="4284" y="1926"/>
                  </a:lnTo>
                  <a:lnTo>
                    <a:pt x="4248" y="1956"/>
                  </a:lnTo>
                  <a:lnTo>
                    <a:pt x="4236" y="1956"/>
                  </a:lnTo>
                  <a:lnTo>
                    <a:pt x="4242" y="1932"/>
                  </a:lnTo>
                  <a:lnTo>
                    <a:pt x="4266" y="1914"/>
                  </a:lnTo>
                  <a:lnTo>
                    <a:pt x="4266" y="1896"/>
                  </a:lnTo>
                  <a:lnTo>
                    <a:pt x="4284" y="1884"/>
                  </a:lnTo>
                  <a:close/>
                  <a:moveTo>
                    <a:pt x="186" y="1854"/>
                  </a:moveTo>
                  <a:lnTo>
                    <a:pt x="186" y="1872"/>
                  </a:lnTo>
                  <a:lnTo>
                    <a:pt x="150" y="1890"/>
                  </a:lnTo>
                  <a:lnTo>
                    <a:pt x="150" y="1878"/>
                  </a:lnTo>
                  <a:lnTo>
                    <a:pt x="186" y="1854"/>
                  </a:lnTo>
                  <a:close/>
                  <a:moveTo>
                    <a:pt x="942" y="1830"/>
                  </a:moveTo>
                  <a:lnTo>
                    <a:pt x="972" y="1836"/>
                  </a:lnTo>
                  <a:lnTo>
                    <a:pt x="1020" y="1830"/>
                  </a:lnTo>
                  <a:lnTo>
                    <a:pt x="1050" y="1854"/>
                  </a:lnTo>
                  <a:lnTo>
                    <a:pt x="1062" y="1896"/>
                  </a:lnTo>
                  <a:lnTo>
                    <a:pt x="1038" y="1908"/>
                  </a:lnTo>
                  <a:lnTo>
                    <a:pt x="1014" y="1944"/>
                  </a:lnTo>
                  <a:lnTo>
                    <a:pt x="1020" y="1968"/>
                  </a:lnTo>
                  <a:lnTo>
                    <a:pt x="1080" y="1968"/>
                  </a:lnTo>
                  <a:lnTo>
                    <a:pt x="1098" y="1956"/>
                  </a:lnTo>
                  <a:lnTo>
                    <a:pt x="1122" y="1968"/>
                  </a:lnTo>
                  <a:lnTo>
                    <a:pt x="1140" y="1968"/>
                  </a:lnTo>
                  <a:lnTo>
                    <a:pt x="1146" y="1986"/>
                  </a:lnTo>
                  <a:lnTo>
                    <a:pt x="1152" y="1998"/>
                  </a:lnTo>
                  <a:lnTo>
                    <a:pt x="1170" y="2016"/>
                  </a:lnTo>
                  <a:lnTo>
                    <a:pt x="1170" y="2034"/>
                  </a:lnTo>
                  <a:lnTo>
                    <a:pt x="1152" y="2046"/>
                  </a:lnTo>
                  <a:lnTo>
                    <a:pt x="1140" y="2064"/>
                  </a:lnTo>
                  <a:lnTo>
                    <a:pt x="1164" y="2094"/>
                  </a:lnTo>
                  <a:lnTo>
                    <a:pt x="1170" y="2148"/>
                  </a:lnTo>
                  <a:lnTo>
                    <a:pt x="1158" y="2172"/>
                  </a:lnTo>
                  <a:lnTo>
                    <a:pt x="1128" y="2160"/>
                  </a:lnTo>
                  <a:lnTo>
                    <a:pt x="1098" y="2172"/>
                  </a:lnTo>
                  <a:lnTo>
                    <a:pt x="1110" y="2190"/>
                  </a:lnTo>
                  <a:lnTo>
                    <a:pt x="1134" y="2184"/>
                  </a:lnTo>
                  <a:lnTo>
                    <a:pt x="1170" y="2196"/>
                  </a:lnTo>
                  <a:lnTo>
                    <a:pt x="1188" y="2196"/>
                  </a:lnTo>
                  <a:lnTo>
                    <a:pt x="1170" y="2250"/>
                  </a:lnTo>
                  <a:lnTo>
                    <a:pt x="1146" y="2268"/>
                  </a:lnTo>
                  <a:lnTo>
                    <a:pt x="1146" y="2322"/>
                  </a:lnTo>
                  <a:lnTo>
                    <a:pt x="1158" y="2328"/>
                  </a:lnTo>
                  <a:lnTo>
                    <a:pt x="1194" y="2322"/>
                  </a:lnTo>
                  <a:lnTo>
                    <a:pt x="1212" y="2304"/>
                  </a:lnTo>
                  <a:lnTo>
                    <a:pt x="1224" y="2316"/>
                  </a:lnTo>
                  <a:lnTo>
                    <a:pt x="1230" y="2334"/>
                  </a:lnTo>
                  <a:lnTo>
                    <a:pt x="1266" y="2340"/>
                  </a:lnTo>
                  <a:lnTo>
                    <a:pt x="1284" y="2334"/>
                  </a:lnTo>
                  <a:lnTo>
                    <a:pt x="1338" y="2346"/>
                  </a:lnTo>
                  <a:lnTo>
                    <a:pt x="1362" y="2376"/>
                  </a:lnTo>
                  <a:lnTo>
                    <a:pt x="1380" y="2370"/>
                  </a:lnTo>
                  <a:lnTo>
                    <a:pt x="1380" y="2352"/>
                  </a:lnTo>
                  <a:lnTo>
                    <a:pt x="1368" y="2346"/>
                  </a:lnTo>
                  <a:lnTo>
                    <a:pt x="1416" y="2322"/>
                  </a:lnTo>
                  <a:lnTo>
                    <a:pt x="1404" y="2280"/>
                  </a:lnTo>
                  <a:lnTo>
                    <a:pt x="1374" y="2250"/>
                  </a:lnTo>
                  <a:lnTo>
                    <a:pt x="1374" y="2232"/>
                  </a:lnTo>
                  <a:lnTo>
                    <a:pt x="1356" y="2208"/>
                  </a:lnTo>
                  <a:lnTo>
                    <a:pt x="1374" y="2196"/>
                  </a:lnTo>
                  <a:lnTo>
                    <a:pt x="1392" y="2196"/>
                  </a:lnTo>
                  <a:lnTo>
                    <a:pt x="1434" y="2178"/>
                  </a:lnTo>
                  <a:lnTo>
                    <a:pt x="1470" y="2178"/>
                  </a:lnTo>
                  <a:lnTo>
                    <a:pt x="1482" y="2142"/>
                  </a:lnTo>
                  <a:lnTo>
                    <a:pt x="1464" y="2100"/>
                  </a:lnTo>
                  <a:lnTo>
                    <a:pt x="1452" y="2088"/>
                  </a:lnTo>
                  <a:lnTo>
                    <a:pt x="1452" y="2058"/>
                  </a:lnTo>
                  <a:lnTo>
                    <a:pt x="1440" y="2022"/>
                  </a:lnTo>
                  <a:lnTo>
                    <a:pt x="1464" y="1986"/>
                  </a:lnTo>
                  <a:lnTo>
                    <a:pt x="1488" y="1974"/>
                  </a:lnTo>
                  <a:lnTo>
                    <a:pt x="1506" y="1980"/>
                  </a:lnTo>
                  <a:lnTo>
                    <a:pt x="1536" y="1980"/>
                  </a:lnTo>
                  <a:lnTo>
                    <a:pt x="1530" y="1962"/>
                  </a:lnTo>
                  <a:lnTo>
                    <a:pt x="1542" y="1938"/>
                  </a:lnTo>
                  <a:lnTo>
                    <a:pt x="1578" y="1926"/>
                  </a:lnTo>
                  <a:lnTo>
                    <a:pt x="1644" y="1872"/>
                  </a:lnTo>
                  <a:lnTo>
                    <a:pt x="1668" y="1872"/>
                  </a:lnTo>
                  <a:lnTo>
                    <a:pt x="1710" y="1890"/>
                  </a:lnTo>
                  <a:lnTo>
                    <a:pt x="1704" y="1908"/>
                  </a:lnTo>
                  <a:lnTo>
                    <a:pt x="1716" y="1932"/>
                  </a:lnTo>
                  <a:lnTo>
                    <a:pt x="1704" y="1944"/>
                  </a:lnTo>
                  <a:lnTo>
                    <a:pt x="1680" y="1950"/>
                  </a:lnTo>
                  <a:lnTo>
                    <a:pt x="1662" y="1962"/>
                  </a:lnTo>
                  <a:lnTo>
                    <a:pt x="1662" y="1986"/>
                  </a:lnTo>
                  <a:lnTo>
                    <a:pt x="1650" y="2010"/>
                  </a:lnTo>
                  <a:lnTo>
                    <a:pt x="1650" y="2046"/>
                  </a:lnTo>
                  <a:lnTo>
                    <a:pt x="1662" y="2058"/>
                  </a:lnTo>
                  <a:lnTo>
                    <a:pt x="1662" y="2124"/>
                  </a:lnTo>
                  <a:lnTo>
                    <a:pt x="1644" y="2136"/>
                  </a:lnTo>
                  <a:lnTo>
                    <a:pt x="1632" y="2136"/>
                  </a:lnTo>
                  <a:lnTo>
                    <a:pt x="1584" y="2172"/>
                  </a:lnTo>
                  <a:lnTo>
                    <a:pt x="1560" y="2184"/>
                  </a:lnTo>
                  <a:lnTo>
                    <a:pt x="1560" y="2196"/>
                  </a:lnTo>
                  <a:lnTo>
                    <a:pt x="1578" y="2196"/>
                  </a:lnTo>
                  <a:lnTo>
                    <a:pt x="1602" y="2190"/>
                  </a:lnTo>
                  <a:lnTo>
                    <a:pt x="1650" y="2190"/>
                  </a:lnTo>
                  <a:lnTo>
                    <a:pt x="1656" y="2208"/>
                  </a:lnTo>
                  <a:lnTo>
                    <a:pt x="1632" y="2238"/>
                  </a:lnTo>
                  <a:lnTo>
                    <a:pt x="1584" y="2262"/>
                  </a:lnTo>
                  <a:lnTo>
                    <a:pt x="1542" y="2298"/>
                  </a:lnTo>
                  <a:lnTo>
                    <a:pt x="1536" y="2322"/>
                  </a:lnTo>
                  <a:lnTo>
                    <a:pt x="1548" y="2334"/>
                  </a:lnTo>
                  <a:lnTo>
                    <a:pt x="1560" y="2310"/>
                  </a:lnTo>
                  <a:lnTo>
                    <a:pt x="1614" y="2286"/>
                  </a:lnTo>
                  <a:lnTo>
                    <a:pt x="1632" y="2268"/>
                  </a:lnTo>
                  <a:lnTo>
                    <a:pt x="1650" y="2262"/>
                  </a:lnTo>
                  <a:lnTo>
                    <a:pt x="1692" y="2280"/>
                  </a:lnTo>
                  <a:lnTo>
                    <a:pt x="1686" y="2316"/>
                  </a:lnTo>
                  <a:lnTo>
                    <a:pt x="1668" y="2358"/>
                  </a:lnTo>
                  <a:lnTo>
                    <a:pt x="1674" y="2370"/>
                  </a:lnTo>
                  <a:lnTo>
                    <a:pt x="1704" y="2340"/>
                  </a:lnTo>
                  <a:lnTo>
                    <a:pt x="1728" y="2346"/>
                  </a:lnTo>
                  <a:lnTo>
                    <a:pt x="1728" y="2328"/>
                  </a:lnTo>
                  <a:lnTo>
                    <a:pt x="1722" y="2322"/>
                  </a:lnTo>
                  <a:lnTo>
                    <a:pt x="1740" y="2298"/>
                  </a:lnTo>
                  <a:lnTo>
                    <a:pt x="1746" y="2268"/>
                  </a:lnTo>
                  <a:lnTo>
                    <a:pt x="1794" y="2238"/>
                  </a:lnTo>
                  <a:lnTo>
                    <a:pt x="1812" y="2238"/>
                  </a:lnTo>
                  <a:lnTo>
                    <a:pt x="1848" y="2256"/>
                  </a:lnTo>
                  <a:lnTo>
                    <a:pt x="1866" y="2304"/>
                  </a:lnTo>
                  <a:lnTo>
                    <a:pt x="1884" y="2322"/>
                  </a:lnTo>
                  <a:lnTo>
                    <a:pt x="1872" y="2364"/>
                  </a:lnTo>
                  <a:lnTo>
                    <a:pt x="1836" y="2430"/>
                  </a:lnTo>
                  <a:lnTo>
                    <a:pt x="1800" y="2454"/>
                  </a:lnTo>
                  <a:lnTo>
                    <a:pt x="1770" y="2466"/>
                  </a:lnTo>
                  <a:lnTo>
                    <a:pt x="1746" y="2472"/>
                  </a:lnTo>
                  <a:lnTo>
                    <a:pt x="1740" y="2484"/>
                  </a:lnTo>
                  <a:lnTo>
                    <a:pt x="1746" y="2502"/>
                  </a:lnTo>
                  <a:lnTo>
                    <a:pt x="1716" y="2544"/>
                  </a:lnTo>
                  <a:lnTo>
                    <a:pt x="1686" y="2544"/>
                  </a:lnTo>
                  <a:lnTo>
                    <a:pt x="1662" y="2562"/>
                  </a:lnTo>
                  <a:lnTo>
                    <a:pt x="1662" y="2586"/>
                  </a:lnTo>
                  <a:lnTo>
                    <a:pt x="1650" y="2598"/>
                  </a:lnTo>
                  <a:lnTo>
                    <a:pt x="1632" y="2604"/>
                  </a:lnTo>
                  <a:lnTo>
                    <a:pt x="1620" y="2610"/>
                  </a:lnTo>
                  <a:lnTo>
                    <a:pt x="1620" y="2622"/>
                  </a:lnTo>
                  <a:lnTo>
                    <a:pt x="1602" y="2628"/>
                  </a:lnTo>
                  <a:lnTo>
                    <a:pt x="1584" y="2616"/>
                  </a:lnTo>
                  <a:lnTo>
                    <a:pt x="1554" y="2622"/>
                  </a:lnTo>
                  <a:lnTo>
                    <a:pt x="1536" y="2622"/>
                  </a:lnTo>
                  <a:lnTo>
                    <a:pt x="1482" y="2646"/>
                  </a:lnTo>
                  <a:lnTo>
                    <a:pt x="1440" y="2652"/>
                  </a:lnTo>
                  <a:lnTo>
                    <a:pt x="1404" y="2634"/>
                  </a:lnTo>
                  <a:lnTo>
                    <a:pt x="1392" y="2616"/>
                  </a:lnTo>
                  <a:lnTo>
                    <a:pt x="1410" y="2592"/>
                  </a:lnTo>
                  <a:lnTo>
                    <a:pt x="1410" y="2580"/>
                  </a:lnTo>
                  <a:lnTo>
                    <a:pt x="1398" y="2574"/>
                  </a:lnTo>
                  <a:lnTo>
                    <a:pt x="1368" y="2592"/>
                  </a:lnTo>
                  <a:lnTo>
                    <a:pt x="1362" y="2604"/>
                  </a:lnTo>
                  <a:lnTo>
                    <a:pt x="1338" y="2616"/>
                  </a:lnTo>
                  <a:lnTo>
                    <a:pt x="1296" y="2604"/>
                  </a:lnTo>
                  <a:lnTo>
                    <a:pt x="1296" y="2586"/>
                  </a:lnTo>
                  <a:lnTo>
                    <a:pt x="1314" y="2574"/>
                  </a:lnTo>
                  <a:lnTo>
                    <a:pt x="1302" y="2550"/>
                  </a:lnTo>
                  <a:lnTo>
                    <a:pt x="1284" y="2544"/>
                  </a:lnTo>
                  <a:lnTo>
                    <a:pt x="1278" y="2562"/>
                  </a:lnTo>
                  <a:lnTo>
                    <a:pt x="1260" y="2574"/>
                  </a:lnTo>
                  <a:lnTo>
                    <a:pt x="1242" y="2574"/>
                  </a:lnTo>
                  <a:lnTo>
                    <a:pt x="1194" y="2592"/>
                  </a:lnTo>
                  <a:lnTo>
                    <a:pt x="1176" y="2604"/>
                  </a:lnTo>
                  <a:lnTo>
                    <a:pt x="1146" y="2604"/>
                  </a:lnTo>
                  <a:lnTo>
                    <a:pt x="1134" y="2592"/>
                  </a:lnTo>
                  <a:lnTo>
                    <a:pt x="1092" y="2598"/>
                  </a:lnTo>
                  <a:lnTo>
                    <a:pt x="1074" y="2586"/>
                  </a:lnTo>
                  <a:lnTo>
                    <a:pt x="1062" y="2604"/>
                  </a:lnTo>
                  <a:lnTo>
                    <a:pt x="1038" y="2598"/>
                  </a:lnTo>
                  <a:lnTo>
                    <a:pt x="1020" y="2610"/>
                  </a:lnTo>
                  <a:lnTo>
                    <a:pt x="1014" y="2634"/>
                  </a:lnTo>
                  <a:lnTo>
                    <a:pt x="996" y="2646"/>
                  </a:lnTo>
                  <a:lnTo>
                    <a:pt x="960" y="2646"/>
                  </a:lnTo>
                  <a:lnTo>
                    <a:pt x="954" y="2658"/>
                  </a:lnTo>
                  <a:lnTo>
                    <a:pt x="924" y="2670"/>
                  </a:lnTo>
                  <a:lnTo>
                    <a:pt x="912" y="2664"/>
                  </a:lnTo>
                  <a:lnTo>
                    <a:pt x="882" y="2676"/>
                  </a:lnTo>
                  <a:lnTo>
                    <a:pt x="846" y="2676"/>
                  </a:lnTo>
                  <a:lnTo>
                    <a:pt x="834" y="2658"/>
                  </a:lnTo>
                  <a:lnTo>
                    <a:pt x="792" y="2664"/>
                  </a:lnTo>
                  <a:lnTo>
                    <a:pt x="756" y="2670"/>
                  </a:lnTo>
                  <a:lnTo>
                    <a:pt x="708" y="2670"/>
                  </a:lnTo>
                  <a:lnTo>
                    <a:pt x="666" y="2652"/>
                  </a:lnTo>
                  <a:lnTo>
                    <a:pt x="624" y="2646"/>
                  </a:lnTo>
                  <a:lnTo>
                    <a:pt x="606" y="2622"/>
                  </a:lnTo>
                  <a:lnTo>
                    <a:pt x="576" y="2592"/>
                  </a:lnTo>
                  <a:lnTo>
                    <a:pt x="582" y="2562"/>
                  </a:lnTo>
                  <a:lnTo>
                    <a:pt x="576" y="2538"/>
                  </a:lnTo>
                  <a:lnTo>
                    <a:pt x="582" y="2496"/>
                  </a:lnTo>
                  <a:lnTo>
                    <a:pt x="630" y="2484"/>
                  </a:lnTo>
                  <a:lnTo>
                    <a:pt x="678" y="2496"/>
                  </a:lnTo>
                  <a:lnTo>
                    <a:pt x="696" y="2484"/>
                  </a:lnTo>
                  <a:lnTo>
                    <a:pt x="732" y="2490"/>
                  </a:lnTo>
                  <a:lnTo>
                    <a:pt x="762" y="2490"/>
                  </a:lnTo>
                  <a:lnTo>
                    <a:pt x="804" y="2466"/>
                  </a:lnTo>
                  <a:lnTo>
                    <a:pt x="852" y="2466"/>
                  </a:lnTo>
                  <a:lnTo>
                    <a:pt x="900" y="2484"/>
                  </a:lnTo>
                  <a:lnTo>
                    <a:pt x="936" y="2484"/>
                  </a:lnTo>
                  <a:lnTo>
                    <a:pt x="954" y="2490"/>
                  </a:lnTo>
                  <a:lnTo>
                    <a:pt x="978" y="2472"/>
                  </a:lnTo>
                  <a:lnTo>
                    <a:pt x="1056" y="2472"/>
                  </a:lnTo>
                  <a:lnTo>
                    <a:pt x="1062" y="2454"/>
                  </a:lnTo>
                  <a:lnTo>
                    <a:pt x="1080" y="2436"/>
                  </a:lnTo>
                  <a:lnTo>
                    <a:pt x="1068" y="2424"/>
                  </a:lnTo>
                  <a:lnTo>
                    <a:pt x="1050" y="2442"/>
                  </a:lnTo>
                  <a:lnTo>
                    <a:pt x="1008" y="2442"/>
                  </a:lnTo>
                  <a:lnTo>
                    <a:pt x="1008" y="2430"/>
                  </a:lnTo>
                  <a:lnTo>
                    <a:pt x="960" y="2448"/>
                  </a:lnTo>
                  <a:lnTo>
                    <a:pt x="924" y="2448"/>
                  </a:lnTo>
                  <a:lnTo>
                    <a:pt x="924" y="2424"/>
                  </a:lnTo>
                  <a:lnTo>
                    <a:pt x="900" y="2412"/>
                  </a:lnTo>
                  <a:lnTo>
                    <a:pt x="882" y="2424"/>
                  </a:lnTo>
                  <a:lnTo>
                    <a:pt x="846" y="2430"/>
                  </a:lnTo>
                  <a:lnTo>
                    <a:pt x="822" y="2436"/>
                  </a:lnTo>
                  <a:lnTo>
                    <a:pt x="810" y="2424"/>
                  </a:lnTo>
                  <a:lnTo>
                    <a:pt x="780" y="2430"/>
                  </a:lnTo>
                  <a:lnTo>
                    <a:pt x="738" y="2424"/>
                  </a:lnTo>
                  <a:lnTo>
                    <a:pt x="738" y="2400"/>
                  </a:lnTo>
                  <a:lnTo>
                    <a:pt x="810" y="2352"/>
                  </a:lnTo>
                  <a:lnTo>
                    <a:pt x="792" y="2352"/>
                  </a:lnTo>
                  <a:lnTo>
                    <a:pt x="756" y="2358"/>
                  </a:lnTo>
                  <a:lnTo>
                    <a:pt x="738" y="2376"/>
                  </a:lnTo>
                  <a:lnTo>
                    <a:pt x="720" y="2346"/>
                  </a:lnTo>
                  <a:lnTo>
                    <a:pt x="708" y="2358"/>
                  </a:lnTo>
                  <a:lnTo>
                    <a:pt x="708" y="2388"/>
                  </a:lnTo>
                  <a:lnTo>
                    <a:pt x="654" y="2412"/>
                  </a:lnTo>
                  <a:lnTo>
                    <a:pt x="648" y="2430"/>
                  </a:lnTo>
                  <a:lnTo>
                    <a:pt x="618" y="2436"/>
                  </a:lnTo>
                  <a:lnTo>
                    <a:pt x="582" y="2412"/>
                  </a:lnTo>
                  <a:lnTo>
                    <a:pt x="588" y="2388"/>
                  </a:lnTo>
                  <a:lnTo>
                    <a:pt x="600" y="2370"/>
                  </a:lnTo>
                  <a:lnTo>
                    <a:pt x="576" y="2370"/>
                  </a:lnTo>
                  <a:lnTo>
                    <a:pt x="564" y="2364"/>
                  </a:lnTo>
                  <a:lnTo>
                    <a:pt x="558" y="2400"/>
                  </a:lnTo>
                  <a:lnTo>
                    <a:pt x="534" y="2412"/>
                  </a:lnTo>
                  <a:lnTo>
                    <a:pt x="510" y="2400"/>
                  </a:lnTo>
                  <a:lnTo>
                    <a:pt x="510" y="2370"/>
                  </a:lnTo>
                  <a:lnTo>
                    <a:pt x="474" y="2346"/>
                  </a:lnTo>
                  <a:lnTo>
                    <a:pt x="486" y="2322"/>
                  </a:lnTo>
                  <a:lnTo>
                    <a:pt x="468" y="2316"/>
                  </a:lnTo>
                  <a:lnTo>
                    <a:pt x="462" y="2346"/>
                  </a:lnTo>
                  <a:lnTo>
                    <a:pt x="444" y="2346"/>
                  </a:lnTo>
                  <a:lnTo>
                    <a:pt x="414" y="2304"/>
                  </a:lnTo>
                  <a:lnTo>
                    <a:pt x="360" y="2274"/>
                  </a:lnTo>
                  <a:lnTo>
                    <a:pt x="360" y="2262"/>
                  </a:lnTo>
                  <a:lnTo>
                    <a:pt x="396" y="2262"/>
                  </a:lnTo>
                  <a:lnTo>
                    <a:pt x="396" y="2232"/>
                  </a:lnTo>
                  <a:lnTo>
                    <a:pt x="384" y="2214"/>
                  </a:lnTo>
                  <a:lnTo>
                    <a:pt x="444" y="2178"/>
                  </a:lnTo>
                  <a:lnTo>
                    <a:pt x="474" y="2172"/>
                  </a:lnTo>
                  <a:lnTo>
                    <a:pt x="492" y="2178"/>
                  </a:lnTo>
                  <a:lnTo>
                    <a:pt x="546" y="2178"/>
                  </a:lnTo>
                  <a:lnTo>
                    <a:pt x="588" y="2202"/>
                  </a:lnTo>
                  <a:lnTo>
                    <a:pt x="624" y="2202"/>
                  </a:lnTo>
                  <a:lnTo>
                    <a:pt x="648" y="2190"/>
                  </a:lnTo>
                  <a:lnTo>
                    <a:pt x="684" y="2184"/>
                  </a:lnTo>
                  <a:lnTo>
                    <a:pt x="720" y="2166"/>
                  </a:lnTo>
                  <a:lnTo>
                    <a:pt x="696" y="2148"/>
                  </a:lnTo>
                  <a:lnTo>
                    <a:pt x="678" y="2136"/>
                  </a:lnTo>
                  <a:lnTo>
                    <a:pt x="648" y="2136"/>
                  </a:lnTo>
                  <a:lnTo>
                    <a:pt x="618" y="2148"/>
                  </a:lnTo>
                  <a:lnTo>
                    <a:pt x="564" y="2130"/>
                  </a:lnTo>
                  <a:lnTo>
                    <a:pt x="534" y="2130"/>
                  </a:lnTo>
                  <a:lnTo>
                    <a:pt x="522" y="2118"/>
                  </a:lnTo>
                  <a:lnTo>
                    <a:pt x="570" y="2076"/>
                  </a:lnTo>
                  <a:lnTo>
                    <a:pt x="606" y="2040"/>
                  </a:lnTo>
                  <a:lnTo>
                    <a:pt x="636" y="2034"/>
                  </a:lnTo>
                  <a:lnTo>
                    <a:pt x="654" y="2040"/>
                  </a:lnTo>
                  <a:lnTo>
                    <a:pt x="714" y="2034"/>
                  </a:lnTo>
                  <a:lnTo>
                    <a:pt x="780" y="2040"/>
                  </a:lnTo>
                  <a:lnTo>
                    <a:pt x="816" y="2046"/>
                  </a:lnTo>
                  <a:lnTo>
                    <a:pt x="834" y="2040"/>
                  </a:lnTo>
                  <a:lnTo>
                    <a:pt x="822" y="2028"/>
                  </a:lnTo>
                  <a:lnTo>
                    <a:pt x="804" y="2028"/>
                  </a:lnTo>
                  <a:lnTo>
                    <a:pt x="774" y="2010"/>
                  </a:lnTo>
                  <a:lnTo>
                    <a:pt x="744" y="2010"/>
                  </a:lnTo>
                  <a:lnTo>
                    <a:pt x="678" y="1998"/>
                  </a:lnTo>
                  <a:lnTo>
                    <a:pt x="660" y="1974"/>
                  </a:lnTo>
                  <a:lnTo>
                    <a:pt x="696" y="1950"/>
                  </a:lnTo>
                  <a:lnTo>
                    <a:pt x="714" y="1926"/>
                  </a:lnTo>
                  <a:lnTo>
                    <a:pt x="732" y="1908"/>
                  </a:lnTo>
                  <a:lnTo>
                    <a:pt x="756" y="1908"/>
                  </a:lnTo>
                  <a:lnTo>
                    <a:pt x="792" y="1896"/>
                  </a:lnTo>
                  <a:lnTo>
                    <a:pt x="816" y="1896"/>
                  </a:lnTo>
                  <a:lnTo>
                    <a:pt x="828" y="1908"/>
                  </a:lnTo>
                  <a:lnTo>
                    <a:pt x="852" y="1908"/>
                  </a:lnTo>
                  <a:lnTo>
                    <a:pt x="906" y="1944"/>
                  </a:lnTo>
                  <a:lnTo>
                    <a:pt x="894" y="1914"/>
                  </a:lnTo>
                  <a:lnTo>
                    <a:pt x="858" y="1896"/>
                  </a:lnTo>
                  <a:lnTo>
                    <a:pt x="858" y="1872"/>
                  </a:lnTo>
                  <a:lnTo>
                    <a:pt x="840" y="1860"/>
                  </a:lnTo>
                  <a:lnTo>
                    <a:pt x="858" y="1842"/>
                  </a:lnTo>
                  <a:lnTo>
                    <a:pt x="942" y="1830"/>
                  </a:lnTo>
                  <a:close/>
                  <a:moveTo>
                    <a:pt x="3624" y="1758"/>
                  </a:moveTo>
                  <a:lnTo>
                    <a:pt x="3642" y="1758"/>
                  </a:lnTo>
                  <a:lnTo>
                    <a:pt x="3648" y="1800"/>
                  </a:lnTo>
                  <a:lnTo>
                    <a:pt x="3642" y="1824"/>
                  </a:lnTo>
                  <a:lnTo>
                    <a:pt x="3624" y="1824"/>
                  </a:lnTo>
                  <a:lnTo>
                    <a:pt x="3618" y="1806"/>
                  </a:lnTo>
                  <a:lnTo>
                    <a:pt x="3618" y="1770"/>
                  </a:lnTo>
                  <a:lnTo>
                    <a:pt x="3624" y="1758"/>
                  </a:lnTo>
                  <a:close/>
                  <a:moveTo>
                    <a:pt x="12" y="1710"/>
                  </a:moveTo>
                  <a:lnTo>
                    <a:pt x="42" y="1722"/>
                  </a:lnTo>
                  <a:lnTo>
                    <a:pt x="48" y="1734"/>
                  </a:lnTo>
                  <a:lnTo>
                    <a:pt x="36" y="1746"/>
                  </a:lnTo>
                  <a:lnTo>
                    <a:pt x="12" y="1734"/>
                  </a:lnTo>
                  <a:lnTo>
                    <a:pt x="0" y="1722"/>
                  </a:lnTo>
                  <a:lnTo>
                    <a:pt x="12" y="1710"/>
                  </a:lnTo>
                  <a:close/>
                  <a:moveTo>
                    <a:pt x="1158" y="1674"/>
                  </a:moveTo>
                  <a:lnTo>
                    <a:pt x="1206" y="1692"/>
                  </a:lnTo>
                  <a:lnTo>
                    <a:pt x="1224" y="1686"/>
                  </a:lnTo>
                  <a:lnTo>
                    <a:pt x="1248" y="1698"/>
                  </a:lnTo>
                  <a:lnTo>
                    <a:pt x="1248" y="1716"/>
                  </a:lnTo>
                  <a:lnTo>
                    <a:pt x="1260" y="1728"/>
                  </a:lnTo>
                  <a:lnTo>
                    <a:pt x="1242" y="1752"/>
                  </a:lnTo>
                  <a:lnTo>
                    <a:pt x="1218" y="1764"/>
                  </a:lnTo>
                  <a:lnTo>
                    <a:pt x="1194" y="1752"/>
                  </a:lnTo>
                  <a:lnTo>
                    <a:pt x="1170" y="1752"/>
                  </a:lnTo>
                  <a:lnTo>
                    <a:pt x="1158" y="1722"/>
                  </a:lnTo>
                  <a:lnTo>
                    <a:pt x="1140" y="1704"/>
                  </a:lnTo>
                  <a:lnTo>
                    <a:pt x="1122" y="1698"/>
                  </a:lnTo>
                  <a:lnTo>
                    <a:pt x="1116" y="1692"/>
                  </a:lnTo>
                  <a:lnTo>
                    <a:pt x="1140" y="1686"/>
                  </a:lnTo>
                  <a:lnTo>
                    <a:pt x="1158" y="1674"/>
                  </a:lnTo>
                  <a:close/>
                  <a:moveTo>
                    <a:pt x="2742" y="1656"/>
                  </a:moveTo>
                  <a:lnTo>
                    <a:pt x="2784" y="1668"/>
                  </a:lnTo>
                  <a:lnTo>
                    <a:pt x="2826" y="1716"/>
                  </a:lnTo>
                  <a:lnTo>
                    <a:pt x="2826" y="1788"/>
                  </a:lnTo>
                  <a:lnTo>
                    <a:pt x="2808" y="1794"/>
                  </a:lnTo>
                  <a:lnTo>
                    <a:pt x="2778" y="1776"/>
                  </a:lnTo>
                  <a:lnTo>
                    <a:pt x="2748" y="1788"/>
                  </a:lnTo>
                  <a:lnTo>
                    <a:pt x="2730" y="1788"/>
                  </a:lnTo>
                  <a:lnTo>
                    <a:pt x="2706" y="1752"/>
                  </a:lnTo>
                  <a:lnTo>
                    <a:pt x="2670" y="1728"/>
                  </a:lnTo>
                  <a:lnTo>
                    <a:pt x="2676" y="1692"/>
                  </a:lnTo>
                  <a:lnTo>
                    <a:pt x="2688" y="1662"/>
                  </a:lnTo>
                  <a:lnTo>
                    <a:pt x="2742" y="1656"/>
                  </a:lnTo>
                  <a:close/>
                  <a:moveTo>
                    <a:pt x="4644" y="1632"/>
                  </a:moveTo>
                  <a:lnTo>
                    <a:pt x="4668" y="1644"/>
                  </a:lnTo>
                  <a:lnTo>
                    <a:pt x="4704" y="1668"/>
                  </a:lnTo>
                  <a:lnTo>
                    <a:pt x="4692" y="1686"/>
                  </a:lnTo>
                  <a:lnTo>
                    <a:pt x="4650" y="1686"/>
                  </a:lnTo>
                  <a:lnTo>
                    <a:pt x="4626" y="1710"/>
                  </a:lnTo>
                  <a:lnTo>
                    <a:pt x="4584" y="1710"/>
                  </a:lnTo>
                  <a:lnTo>
                    <a:pt x="4560" y="1704"/>
                  </a:lnTo>
                  <a:lnTo>
                    <a:pt x="4560" y="1692"/>
                  </a:lnTo>
                  <a:lnTo>
                    <a:pt x="4596" y="1650"/>
                  </a:lnTo>
                  <a:lnTo>
                    <a:pt x="4614" y="1650"/>
                  </a:lnTo>
                  <a:lnTo>
                    <a:pt x="4644" y="1632"/>
                  </a:lnTo>
                  <a:close/>
                  <a:moveTo>
                    <a:pt x="2352" y="1614"/>
                  </a:moveTo>
                  <a:lnTo>
                    <a:pt x="2376" y="1632"/>
                  </a:lnTo>
                  <a:lnTo>
                    <a:pt x="2382" y="1668"/>
                  </a:lnTo>
                  <a:lnTo>
                    <a:pt x="2388" y="1686"/>
                  </a:lnTo>
                  <a:lnTo>
                    <a:pt x="2364" y="1734"/>
                  </a:lnTo>
                  <a:lnTo>
                    <a:pt x="2370" y="1758"/>
                  </a:lnTo>
                  <a:lnTo>
                    <a:pt x="2346" y="1788"/>
                  </a:lnTo>
                  <a:lnTo>
                    <a:pt x="2364" y="1806"/>
                  </a:lnTo>
                  <a:lnTo>
                    <a:pt x="2340" y="1878"/>
                  </a:lnTo>
                  <a:lnTo>
                    <a:pt x="2304" y="1896"/>
                  </a:lnTo>
                  <a:lnTo>
                    <a:pt x="2268" y="1890"/>
                  </a:lnTo>
                  <a:lnTo>
                    <a:pt x="2250" y="1854"/>
                  </a:lnTo>
                  <a:lnTo>
                    <a:pt x="2262" y="1824"/>
                  </a:lnTo>
                  <a:lnTo>
                    <a:pt x="2268" y="1788"/>
                  </a:lnTo>
                  <a:lnTo>
                    <a:pt x="2268" y="1758"/>
                  </a:lnTo>
                  <a:lnTo>
                    <a:pt x="2304" y="1740"/>
                  </a:lnTo>
                  <a:lnTo>
                    <a:pt x="2304" y="1722"/>
                  </a:lnTo>
                  <a:lnTo>
                    <a:pt x="2316" y="1710"/>
                  </a:lnTo>
                  <a:lnTo>
                    <a:pt x="2316" y="1692"/>
                  </a:lnTo>
                  <a:lnTo>
                    <a:pt x="2334" y="1656"/>
                  </a:lnTo>
                  <a:lnTo>
                    <a:pt x="2334" y="1626"/>
                  </a:lnTo>
                  <a:lnTo>
                    <a:pt x="2352" y="1614"/>
                  </a:lnTo>
                  <a:close/>
                  <a:moveTo>
                    <a:pt x="1356" y="1578"/>
                  </a:moveTo>
                  <a:lnTo>
                    <a:pt x="1344" y="1602"/>
                  </a:lnTo>
                  <a:lnTo>
                    <a:pt x="1326" y="1608"/>
                  </a:lnTo>
                  <a:lnTo>
                    <a:pt x="1314" y="1602"/>
                  </a:lnTo>
                  <a:lnTo>
                    <a:pt x="1320" y="1584"/>
                  </a:lnTo>
                  <a:lnTo>
                    <a:pt x="1356" y="1578"/>
                  </a:lnTo>
                  <a:close/>
                  <a:moveTo>
                    <a:pt x="2898" y="1560"/>
                  </a:moveTo>
                  <a:lnTo>
                    <a:pt x="2910" y="1566"/>
                  </a:lnTo>
                  <a:lnTo>
                    <a:pt x="2898" y="1590"/>
                  </a:lnTo>
                  <a:lnTo>
                    <a:pt x="2886" y="1590"/>
                  </a:lnTo>
                  <a:lnTo>
                    <a:pt x="2874" y="1578"/>
                  </a:lnTo>
                  <a:lnTo>
                    <a:pt x="2880" y="1572"/>
                  </a:lnTo>
                  <a:lnTo>
                    <a:pt x="2898" y="1560"/>
                  </a:lnTo>
                  <a:close/>
                  <a:moveTo>
                    <a:pt x="2784" y="1494"/>
                  </a:moveTo>
                  <a:lnTo>
                    <a:pt x="2808" y="1494"/>
                  </a:lnTo>
                  <a:lnTo>
                    <a:pt x="2790" y="1506"/>
                  </a:lnTo>
                  <a:lnTo>
                    <a:pt x="2784" y="1524"/>
                  </a:lnTo>
                  <a:lnTo>
                    <a:pt x="2754" y="1542"/>
                  </a:lnTo>
                  <a:lnTo>
                    <a:pt x="2742" y="1536"/>
                  </a:lnTo>
                  <a:lnTo>
                    <a:pt x="2742" y="1512"/>
                  </a:lnTo>
                  <a:lnTo>
                    <a:pt x="2784" y="1494"/>
                  </a:lnTo>
                  <a:close/>
                  <a:moveTo>
                    <a:pt x="3432" y="1416"/>
                  </a:moveTo>
                  <a:lnTo>
                    <a:pt x="3462" y="1416"/>
                  </a:lnTo>
                  <a:lnTo>
                    <a:pt x="3504" y="1458"/>
                  </a:lnTo>
                  <a:lnTo>
                    <a:pt x="3516" y="1488"/>
                  </a:lnTo>
                  <a:lnTo>
                    <a:pt x="3510" y="1512"/>
                  </a:lnTo>
                  <a:lnTo>
                    <a:pt x="3522" y="1530"/>
                  </a:lnTo>
                  <a:lnTo>
                    <a:pt x="3540" y="1536"/>
                  </a:lnTo>
                  <a:lnTo>
                    <a:pt x="3540" y="1566"/>
                  </a:lnTo>
                  <a:lnTo>
                    <a:pt x="3558" y="1572"/>
                  </a:lnTo>
                  <a:lnTo>
                    <a:pt x="3564" y="1590"/>
                  </a:lnTo>
                  <a:lnTo>
                    <a:pt x="3576" y="1620"/>
                  </a:lnTo>
                  <a:lnTo>
                    <a:pt x="3606" y="1620"/>
                  </a:lnTo>
                  <a:lnTo>
                    <a:pt x="3606" y="1632"/>
                  </a:lnTo>
                  <a:lnTo>
                    <a:pt x="3618" y="1656"/>
                  </a:lnTo>
                  <a:lnTo>
                    <a:pt x="3630" y="1710"/>
                  </a:lnTo>
                  <a:lnTo>
                    <a:pt x="3600" y="1734"/>
                  </a:lnTo>
                  <a:lnTo>
                    <a:pt x="3582" y="1752"/>
                  </a:lnTo>
                  <a:lnTo>
                    <a:pt x="3558" y="1746"/>
                  </a:lnTo>
                  <a:lnTo>
                    <a:pt x="3540" y="1758"/>
                  </a:lnTo>
                  <a:lnTo>
                    <a:pt x="3552" y="1770"/>
                  </a:lnTo>
                  <a:lnTo>
                    <a:pt x="3570" y="1770"/>
                  </a:lnTo>
                  <a:lnTo>
                    <a:pt x="3576" y="1812"/>
                  </a:lnTo>
                  <a:lnTo>
                    <a:pt x="3570" y="1836"/>
                  </a:lnTo>
                  <a:lnTo>
                    <a:pt x="3516" y="1872"/>
                  </a:lnTo>
                  <a:lnTo>
                    <a:pt x="3504" y="1884"/>
                  </a:lnTo>
                  <a:lnTo>
                    <a:pt x="3480" y="1884"/>
                  </a:lnTo>
                  <a:lnTo>
                    <a:pt x="3480" y="1860"/>
                  </a:lnTo>
                  <a:lnTo>
                    <a:pt x="3468" y="1848"/>
                  </a:lnTo>
                  <a:lnTo>
                    <a:pt x="3432" y="1872"/>
                  </a:lnTo>
                  <a:lnTo>
                    <a:pt x="3408" y="1860"/>
                  </a:lnTo>
                  <a:lnTo>
                    <a:pt x="3360" y="1872"/>
                  </a:lnTo>
                  <a:lnTo>
                    <a:pt x="3342" y="1872"/>
                  </a:lnTo>
                  <a:lnTo>
                    <a:pt x="3336" y="1842"/>
                  </a:lnTo>
                  <a:lnTo>
                    <a:pt x="3312" y="1842"/>
                  </a:lnTo>
                  <a:lnTo>
                    <a:pt x="3306" y="1860"/>
                  </a:lnTo>
                  <a:lnTo>
                    <a:pt x="3276" y="1866"/>
                  </a:lnTo>
                  <a:lnTo>
                    <a:pt x="3276" y="1836"/>
                  </a:lnTo>
                  <a:lnTo>
                    <a:pt x="3294" y="1818"/>
                  </a:lnTo>
                  <a:lnTo>
                    <a:pt x="3276" y="1800"/>
                  </a:lnTo>
                  <a:lnTo>
                    <a:pt x="3276" y="1770"/>
                  </a:lnTo>
                  <a:lnTo>
                    <a:pt x="3246" y="1758"/>
                  </a:lnTo>
                  <a:lnTo>
                    <a:pt x="3258" y="1734"/>
                  </a:lnTo>
                  <a:lnTo>
                    <a:pt x="3264" y="1716"/>
                  </a:lnTo>
                  <a:lnTo>
                    <a:pt x="3300" y="1722"/>
                  </a:lnTo>
                  <a:lnTo>
                    <a:pt x="3330" y="1746"/>
                  </a:lnTo>
                  <a:lnTo>
                    <a:pt x="3348" y="1746"/>
                  </a:lnTo>
                  <a:lnTo>
                    <a:pt x="3348" y="1722"/>
                  </a:lnTo>
                  <a:lnTo>
                    <a:pt x="3318" y="1680"/>
                  </a:lnTo>
                  <a:lnTo>
                    <a:pt x="3288" y="1662"/>
                  </a:lnTo>
                  <a:lnTo>
                    <a:pt x="3282" y="1650"/>
                  </a:lnTo>
                  <a:lnTo>
                    <a:pt x="3312" y="1650"/>
                  </a:lnTo>
                  <a:lnTo>
                    <a:pt x="3294" y="1620"/>
                  </a:lnTo>
                  <a:lnTo>
                    <a:pt x="3312" y="1596"/>
                  </a:lnTo>
                  <a:lnTo>
                    <a:pt x="3318" y="1548"/>
                  </a:lnTo>
                  <a:lnTo>
                    <a:pt x="3330" y="1512"/>
                  </a:lnTo>
                  <a:lnTo>
                    <a:pt x="3354" y="1518"/>
                  </a:lnTo>
                  <a:lnTo>
                    <a:pt x="3372" y="1500"/>
                  </a:lnTo>
                  <a:lnTo>
                    <a:pt x="3378" y="1464"/>
                  </a:lnTo>
                  <a:lnTo>
                    <a:pt x="3396" y="1446"/>
                  </a:lnTo>
                  <a:lnTo>
                    <a:pt x="3432" y="1416"/>
                  </a:lnTo>
                  <a:close/>
                  <a:moveTo>
                    <a:pt x="1710" y="1314"/>
                  </a:moveTo>
                  <a:lnTo>
                    <a:pt x="1728" y="1326"/>
                  </a:lnTo>
                  <a:lnTo>
                    <a:pt x="1752" y="1326"/>
                  </a:lnTo>
                  <a:lnTo>
                    <a:pt x="1776" y="1338"/>
                  </a:lnTo>
                  <a:lnTo>
                    <a:pt x="1806" y="1338"/>
                  </a:lnTo>
                  <a:lnTo>
                    <a:pt x="1824" y="1332"/>
                  </a:lnTo>
                  <a:lnTo>
                    <a:pt x="1872" y="1338"/>
                  </a:lnTo>
                  <a:lnTo>
                    <a:pt x="1878" y="1350"/>
                  </a:lnTo>
                  <a:lnTo>
                    <a:pt x="1920" y="1350"/>
                  </a:lnTo>
                  <a:lnTo>
                    <a:pt x="1956" y="1356"/>
                  </a:lnTo>
                  <a:lnTo>
                    <a:pt x="1962" y="1368"/>
                  </a:lnTo>
                  <a:lnTo>
                    <a:pt x="2004" y="1374"/>
                  </a:lnTo>
                  <a:lnTo>
                    <a:pt x="2010" y="1386"/>
                  </a:lnTo>
                  <a:lnTo>
                    <a:pt x="1980" y="1428"/>
                  </a:lnTo>
                  <a:lnTo>
                    <a:pt x="1956" y="1422"/>
                  </a:lnTo>
                  <a:lnTo>
                    <a:pt x="1884" y="1446"/>
                  </a:lnTo>
                  <a:lnTo>
                    <a:pt x="1854" y="1446"/>
                  </a:lnTo>
                  <a:lnTo>
                    <a:pt x="1818" y="1482"/>
                  </a:lnTo>
                  <a:lnTo>
                    <a:pt x="1818" y="1494"/>
                  </a:lnTo>
                  <a:lnTo>
                    <a:pt x="1854" y="1500"/>
                  </a:lnTo>
                  <a:lnTo>
                    <a:pt x="1860" y="1494"/>
                  </a:lnTo>
                  <a:lnTo>
                    <a:pt x="1866" y="1512"/>
                  </a:lnTo>
                  <a:lnTo>
                    <a:pt x="1830" y="1554"/>
                  </a:lnTo>
                  <a:lnTo>
                    <a:pt x="1818" y="1572"/>
                  </a:lnTo>
                  <a:lnTo>
                    <a:pt x="1794" y="1578"/>
                  </a:lnTo>
                  <a:lnTo>
                    <a:pt x="1794" y="1596"/>
                  </a:lnTo>
                  <a:lnTo>
                    <a:pt x="1776" y="1620"/>
                  </a:lnTo>
                  <a:lnTo>
                    <a:pt x="1746" y="1620"/>
                  </a:lnTo>
                  <a:lnTo>
                    <a:pt x="1716" y="1632"/>
                  </a:lnTo>
                  <a:lnTo>
                    <a:pt x="1680" y="1632"/>
                  </a:lnTo>
                  <a:lnTo>
                    <a:pt x="1650" y="1608"/>
                  </a:lnTo>
                  <a:lnTo>
                    <a:pt x="1632" y="1620"/>
                  </a:lnTo>
                  <a:lnTo>
                    <a:pt x="1602" y="1614"/>
                  </a:lnTo>
                  <a:lnTo>
                    <a:pt x="1566" y="1614"/>
                  </a:lnTo>
                  <a:lnTo>
                    <a:pt x="1554" y="1602"/>
                  </a:lnTo>
                  <a:lnTo>
                    <a:pt x="1572" y="1584"/>
                  </a:lnTo>
                  <a:lnTo>
                    <a:pt x="1554" y="1554"/>
                  </a:lnTo>
                  <a:lnTo>
                    <a:pt x="1524" y="1536"/>
                  </a:lnTo>
                  <a:lnTo>
                    <a:pt x="1500" y="1530"/>
                  </a:lnTo>
                  <a:lnTo>
                    <a:pt x="1500" y="1494"/>
                  </a:lnTo>
                  <a:lnTo>
                    <a:pt x="1488" y="1464"/>
                  </a:lnTo>
                  <a:lnTo>
                    <a:pt x="1512" y="1440"/>
                  </a:lnTo>
                  <a:lnTo>
                    <a:pt x="1518" y="1422"/>
                  </a:lnTo>
                  <a:lnTo>
                    <a:pt x="1548" y="1392"/>
                  </a:lnTo>
                  <a:lnTo>
                    <a:pt x="1554" y="1362"/>
                  </a:lnTo>
                  <a:lnTo>
                    <a:pt x="1584" y="1350"/>
                  </a:lnTo>
                  <a:lnTo>
                    <a:pt x="1614" y="1332"/>
                  </a:lnTo>
                  <a:lnTo>
                    <a:pt x="1638" y="1332"/>
                  </a:lnTo>
                  <a:lnTo>
                    <a:pt x="1710" y="1314"/>
                  </a:lnTo>
                  <a:close/>
                  <a:moveTo>
                    <a:pt x="1170" y="1314"/>
                  </a:moveTo>
                  <a:lnTo>
                    <a:pt x="1182" y="1326"/>
                  </a:lnTo>
                  <a:lnTo>
                    <a:pt x="1188" y="1356"/>
                  </a:lnTo>
                  <a:lnTo>
                    <a:pt x="1194" y="1368"/>
                  </a:lnTo>
                  <a:lnTo>
                    <a:pt x="1188" y="1386"/>
                  </a:lnTo>
                  <a:lnTo>
                    <a:pt x="1194" y="1440"/>
                  </a:lnTo>
                  <a:lnTo>
                    <a:pt x="1194" y="1464"/>
                  </a:lnTo>
                  <a:lnTo>
                    <a:pt x="1170" y="1494"/>
                  </a:lnTo>
                  <a:lnTo>
                    <a:pt x="1152" y="1494"/>
                  </a:lnTo>
                  <a:lnTo>
                    <a:pt x="1134" y="1488"/>
                  </a:lnTo>
                  <a:lnTo>
                    <a:pt x="1104" y="1500"/>
                  </a:lnTo>
                  <a:lnTo>
                    <a:pt x="1074" y="1500"/>
                  </a:lnTo>
                  <a:lnTo>
                    <a:pt x="1038" y="1530"/>
                  </a:lnTo>
                  <a:lnTo>
                    <a:pt x="1038" y="1548"/>
                  </a:lnTo>
                  <a:lnTo>
                    <a:pt x="1068" y="1590"/>
                  </a:lnTo>
                  <a:lnTo>
                    <a:pt x="1068" y="1608"/>
                  </a:lnTo>
                  <a:lnTo>
                    <a:pt x="1056" y="1620"/>
                  </a:lnTo>
                  <a:lnTo>
                    <a:pt x="1038" y="1614"/>
                  </a:lnTo>
                  <a:lnTo>
                    <a:pt x="1008" y="1578"/>
                  </a:lnTo>
                  <a:lnTo>
                    <a:pt x="1002" y="1590"/>
                  </a:lnTo>
                  <a:lnTo>
                    <a:pt x="1002" y="1620"/>
                  </a:lnTo>
                  <a:lnTo>
                    <a:pt x="978" y="1662"/>
                  </a:lnTo>
                  <a:lnTo>
                    <a:pt x="960" y="1704"/>
                  </a:lnTo>
                  <a:lnTo>
                    <a:pt x="942" y="1728"/>
                  </a:lnTo>
                  <a:lnTo>
                    <a:pt x="894" y="1734"/>
                  </a:lnTo>
                  <a:lnTo>
                    <a:pt x="876" y="1746"/>
                  </a:lnTo>
                  <a:lnTo>
                    <a:pt x="846" y="1746"/>
                  </a:lnTo>
                  <a:lnTo>
                    <a:pt x="834" y="1734"/>
                  </a:lnTo>
                  <a:lnTo>
                    <a:pt x="822" y="1740"/>
                  </a:lnTo>
                  <a:lnTo>
                    <a:pt x="798" y="1740"/>
                  </a:lnTo>
                  <a:lnTo>
                    <a:pt x="780" y="1764"/>
                  </a:lnTo>
                  <a:lnTo>
                    <a:pt x="756" y="1782"/>
                  </a:lnTo>
                  <a:lnTo>
                    <a:pt x="762" y="1812"/>
                  </a:lnTo>
                  <a:lnTo>
                    <a:pt x="756" y="1830"/>
                  </a:lnTo>
                  <a:lnTo>
                    <a:pt x="726" y="1848"/>
                  </a:lnTo>
                  <a:lnTo>
                    <a:pt x="708" y="1860"/>
                  </a:lnTo>
                  <a:lnTo>
                    <a:pt x="678" y="1848"/>
                  </a:lnTo>
                  <a:lnTo>
                    <a:pt x="654" y="1842"/>
                  </a:lnTo>
                  <a:lnTo>
                    <a:pt x="660" y="1818"/>
                  </a:lnTo>
                  <a:lnTo>
                    <a:pt x="648" y="1800"/>
                  </a:lnTo>
                  <a:lnTo>
                    <a:pt x="648" y="1782"/>
                  </a:lnTo>
                  <a:lnTo>
                    <a:pt x="684" y="1728"/>
                  </a:lnTo>
                  <a:lnTo>
                    <a:pt x="708" y="1716"/>
                  </a:lnTo>
                  <a:lnTo>
                    <a:pt x="714" y="1704"/>
                  </a:lnTo>
                  <a:lnTo>
                    <a:pt x="732" y="1686"/>
                  </a:lnTo>
                  <a:lnTo>
                    <a:pt x="738" y="1656"/>
                  </a:lnTo>
                  <a:lnTo>
                    <a:pt x="780" y="1620"/>
                  </a:lnTo>
                  <a:lnTo>
                    <a:pt x="792" y="1566"/>
                  </a:lnTo>
                  <a:lnTo>
                    <a:pt x="780" y="1560"/>
                  </a:lnTo>
                  <a:lnTo>
                    <a:pt x="756" y="1584"/>
                  </a:lnTo>
                  <a:lnTo>
                    <a:pt x="732" y="1566"/>
                  </a:lnTo>
                  <a:lnTo>
                    <a:pt x="720" y="1578"/>
                  </a:lnTo>
                  <a:lnTo>
                    <a:pt x="690" y="1584"/>
                  </a:lnTo>
                  <a:lnTo>
                    <a:pt x="684" y="1608"/>
                  </a:lnTo>
                  <a:lnTo>
                    <a:pt x="666" y="1644"/>
                  </a:lnTo>
                  <a:lnTo>
                    <a:pt x="618" y="1674"/>
                  </a:lnTo>
                  <a:lnTo>
                    <a:pt x="600" y="1644"/>
                  </a:lnTo>
                  <a:lnTo>
                    <a:pt x="588" y="1668"/>
                  </a:lnTo>
                  <a:lnTo>
                    <a:pt x="588" y="1698"/>
                  </a:lnTo>
                  <a:lnTo>
                    <a:pt x="582" y="1728"/>
                  </a:lnTo>
                  <a:lnTo>
                    <a:pt x="552" y="1764"/>
                  </a:lnTo>
                  <a:lnTo>
                    <a:pt x="528" y="1770"/>
                  </a:lnTo>
                  <a:lnTo>
                    <a:pt x="522" y="1788"/>
                  </a:lnTo>
                  <a:lnTo>
                    <a:pt x="522" y="1812"/>
                  </a:lnTo>
                  <a:lnTo>
                    <a:pt x="492" y="1842"/>
                  </a:lnTo>
                  <a:lnTo>
                    <a:pt x="480" y="1842"/>
                  </a:lnTo>
                  <a:lnTo>
                    <a:pt x="468" y="1818"/>
                  </a:lnTo>
                  <a:lnTo>
                    <a:pt x="474" y="1782"/>
                  </a:lnTo>
                  <a:lnTo>
                    <a:pt x="468" y="1764"/>
                  </a:lnTo>
                  <a:lnTo>
                    <a:pt x="474" y="1740"/>
                  </a:lnTo>
                  <a:lnTo>
                    <a:pt x="468" y="1734"/>
                  </a:lnTo>
                  <a:lnTo>
                    <a:pt x="450" y="1746"/>
                  </a:lnTo>
                  <a:lnTo>
                    <a:pt x="450" y="1776"/>
                  </a:lnTo>
                  <a:lnTo>
                    <a:pt x="432" y="1800"/>
                  </a:lnTo>
                  <a:lnTo>
                    <a:pt x="414" y="1800"/>
                  </a:lnTo>
                  <a:lnTo>
                    <a:pt x="414" y="1830"/>
                  </a:lnTo>
                  <a:lnTo>
                    <a:pt x="396" y="1854"/>
                  </a:lnTo>
                  <a:lnTo>
                    <a:pt x="378" y="1854"/>
                  </a:lnTo>
                  <a:lnTo>
                    <a:pt x="354" y="1878"/>
                  </a:lnTo>
                  <a:lnTo>
                    <a:pt x="306" y="1902"/>
                  </a:lnTo>
                  <a:lnTo>
                    <a:pt x="294" y="1902"/>
                  </a:lnTo>
                  <a:lnTo>
                    <a:pt x="294" y="1884"/>
                  </a:lnTo>
                  <a:lnTo>
                    <a:pt x="276" y="1878"/>
                  </a:lnTo>
                  <a:lnTo>
                    <a:pt x="258" y="1896"/>
                  </a:lnTo>
                  <a:lnTo>
                    <a:pt x="246" y="1878"/>
                  </a:lnTo>
                  <a:lnTo>
                    <a:pt x="258" y="1854"/>
                  </a:lnTo>
                  <a:lnTo>
                    <a:pt x="276" y="1842"/>
                  </a:lnTo>
                  <a:lnTo>
                    <a:pt x="264" y="1818"/>
                  </a:lnTo>
                  <a:lnTo>
                    <a:pt x="282" y="1788"/>
                  </a:lnTo>
                  <a:lnTo>
                    <a:pt x="312" y="1770"/>
                  </a:lnTo>
                  <a:lnTo>
                    <a:pt x="312" y="1752"/>
                  </a:lnTo>
                  <a:lnTo>
                    <a:pt x="294" y="1740"/>
                  </a:lnTo>
                  <a:lnTo>
                    <a:pt x="258" y="1758"/>
                  </a:lnTo>
                  <a:lnTo>
                    <a:pt x="246" y="1758"/>
                  </a:lnTo>
                  <a:lnTo>
                    <a:pt x="228" y="1794"/>
                  </a:lnTo>
                  <a:lnTo>
                    <a:pt x="222" y="1800"/>
                  </a:lnTo>
                  <a:lnTo>
                    <a:pt x="222" y="1830"/>
                  </a:lnTo>
                  <a:lnTo>
                    <a:pt x="210" y="1836"/>
                  </a:lnTo>
                  <a:lnTo>
                    <a:pt x="180" y="1824"/>
                  </a:lnTo>
                  <a:lnTo>
                    <a:pt x="180" y="1800"/>
                  </a:lnTo>
                  <a:lnTo>
                    <a:pt x="156" y="1764"/>
                  </a:lnTo>
                  <a:lnTo>
                    <a:pt x="126" y="1752"/>
                  </a:lnTo>
                  <a:lnTo>
                    <a:pt x="108" y="1758"/>
                  </a:lnTo>
                  <a:lnTo>
                    <a:pt x="96" y="1776"/>
                  </a:lnTo>
                  <a:lnTo>
                    <a:pt x="60" y="1782"/>
                  </a:lnTo>
                  <a:lnTo>
                    <a:pt x="30" y="1776"/>
                  </a:lnTo>
                  <a:lnTo>
                    <a:pt x="30" y="1764"/>
                  </a:lnTo>
                  <a:lnTo>
                    <a:pt x="72" y="1746"/>
                  </a:lnTo>
                  <a:lnTo>
                    <a:pt x="84" y="1728"/>
                  </a:lnTo>
                  <a:lnTo>
                    <a:pt x="60" y="1716"/>
                  </a:lnTo>
                  <a:lnTo>
                    <a:pt x="72" y="1698"/>
                  </a:lnTo>
                  <a:lnTo>
                    <a:pt x="96" y="1698"/>
                  </a:lnTo>
                  <a:lnTo>
                    <a:pt x="84" y="1686"/>
                  </a:lnTo>
                  <a:lnTo>
                    <a:pt x="54" y="1686"/>
                  </a:lnTo>
                  <a:lnTo>
                    <a:pt x="72" y="1656"/>
                  </a:lnTo>
                  <a:lnTo>
                    <a:pt x="114" y="1650"/>
                  </a:lnTo>
                  <a:lnTo>
                    <a:pt x="138" y="1650"/>
                  </a:lnTo>
                  <a:lnTo>
                    <a:pt x="168" y="1608"/>
                  </a:lnTo>
                  <a:lnTo>
                    <a:pt x="234" y="1596"/>
                  </a:lnTo>
                  <a:lnTo>
                    <a:pt x="264" y="1584"/>
                  </a:lnTo>
                  <a:lnTo>
                    <a:pt x="300" y="1590"/>
                  </a:lnTo>
                  <a:lnTo>
                    <a:pt x="336" y="1572"/>
                  </a:lnTo>
                  <a:lnTo>
                    <a:pt x="384" y="1536"/>
                  </a:lnTo>
                  <a:lnTo>
                    <a:pt x="408" y="1536"/>
                  </a:lnTo>
                  <a:lnTo>
                    <a:pt x="420" y="1524"/>
                  </a:lnTo>
                  <a:lnTo>
                    <a:pt x="450" y="1530"/>
                  </a:lnTo>
                  <a:lnTo>
                    <a:pt x="468" y="1524"/>
                  </a:lnTo>
                  <a:lnTo>
                    <a:pt x="516" y="1524"/>
                  </a:lnTo>
                  <a:lnTo>
                    <a:pt x="522" y="1506"/>
                  </a:lnTo>
                  <a:lnTo>
                    <a:pt x="546" y="1488"/>
                  </a:lnTo>
                  <a:lnTo>
                    <a:pt x="570" y="1482"/>
                  </a:lnTo>
                  <a:lnTo>
                    <a:pt x="612" y="1458"/>
                  </a:lnTo>
                  <a:lnTo>
                    <a:pt x="636" y="1452"/>
                  </a:lnTo>
                  <a:lnTo>
                    <a:pt x="660" y="1434"/>
                  </a:lnTo>
                  <a:lnTo>
                    <a:pt x="732" y="1386"/>
                  </a:lnTo>
                  <a:lnTo>
                    <a:pt x="750" y="1386"/>
                  </a:lnTo>
                  <a:lnTo>
                    <a:pt x="762" y="1392"/>
                  </a:lnTo>
                  <a:lnTo>
                    <a:pt x="780" y="1374"/>
                  </a:lnTo>
                  <a:lnTo>
                    <a:pt x="786" y="1344"/>
                  </a:lnTo>
                  <a:lnTo>
                    <a:pt x="822" y="1332"/>
                  </a:lnTo>
                  <a:lnTo>
                    <a:pt x="888" y="1338"/>
                  </a:lnTo>
                  <a:lnTo>
                    <a:pt x="906" y="1332"/>
                  </a:lnTo>
                  <a:lnTo>
                    <a:pt x="936" y="1344"/>
                  </a:lnTo>
                  <a:lnTo>
                    <a:pt x="972" y="1344"/>
                  </a:lnTo>
                  <a:lnTo>
                    <a:pt x="984" y="1332"/>
                  </a:lnTo>
                  <a:lnTo>
                    <a:pt x="1002" y="1332"/>
                  </a:lnTo>
                  <a:lnTo>
                    <a:pt x="1026" y="1362"/>
                  </a:lnTo>
                  <a:lnTo>
                    <a:pt x="1032" y="1404"/>
                  </a:lnTo>
                  <a:lnTo>
                    <a:pt x="1050" y="1422"/>
                  </a:lnTo>
                  <a:lnTo>
                    <a:pt x="1062" y="1410"/>
                  </a:lnTo>
                  <a:lnTo>
                    <a:pt x="1062" y="1392"/>
                  </a:lnTo>
                  <a:lnTo>
                    <a:pt x="1074" y="1392"/>
                  </a:lnTo>
                  <a:lnTo>
                    <a:pt x="1080" y="1416"/>
                  </a:lnTo>
                  <a:lnTo>
                    <a:pt x="1110" y="1416"/>
                  </a:lnTo>
                  <a:lnTo>
                    <a:pt x="1104" y="1398"/>
                  </a:lnTo>
                  <a:lnTo>
                    <a:pt x="1104" y="1380"/>
                  </a:lnTo>
                  <a:lnTo>
                    <a:pt x="1110" y="1344"/>
                  </a:lnTo>
                  <a:lnTo>
                    <a:pt x="1170" y="1314"/>
                  </a:lnTo>
                  <a:close/>
                  <a:moveTo>
                    <a:pt x="1482" y="1224"/>
                  </a:moveTo>
                  <a:lnTo>
                    <a:pt x="1506" y="1236"/>
                  </a:lnTo>
                  <a:lnTo>
                    <a:pt x="1524" y="1236"/>
                  </a:lnTo>
                  <a:lnTo>
                    <a:pt x="1554" y="1230"/>
                  </a:lnTo>
                  <a:lnTo>
                    <a:pt x="1542" y="1266"/>
                  </a:lnTo>
                  <a:lnTo>
                    <a:pt x="1542" y="1284"/>
                  </a:lnTo>
                  <a:lnTo>
                    <a:pt x="1536" y="1302"/>
                  </a:lnTo>
                  <a:lnTo>
                    <a:pt x="1536" y="1338"/>
                  </a:lnTo>
                  <a:lnTo>
                    <a:pt x="1512" y="1368"/>
                  </a:lnTo>
                  <a:lnTo>
                    <a:pt x="1470" y="1380"/>
                  </a:lnTo>
                  <a:lnTo>
                    <a:pt x="1452" y="1368"/>
                  </a:lnTo>
                  <a:lnTo>
                    <a:pt x="1428" y="1326"/>
                  </a:lnTo>
                  <a:lnTo>
                    <a:pt x="1434" y="1302"/>
                  </a:lnTo>
                  <a:lnTo>
                    <a:pt x="1434" y="1266"/>
                  </a:lnTo>
                  <a:lnTo>
                    <a:pt x="1446" y="1242"/>
                  </a:lnTo>
                  <a:lnTo>
                    <a:pt x="1464" y="1242"/>
                  </a:lnTo>
                  <a:lnTo>
                    <a:pt x="1482" y="1224"/>
                  </a:lnTo>
                  <a:close/>
                  <a:moveTo>
                    <a:pt x="2166" y="1062"/>
                  </a:moveTo>
                  <a:lnTo>
                    <a:pt x="2190" y="1068"/>
                  </a:lnTo>
                  <a:lnTo>
                    <a:pt x="2184" y="1086"/>
                  </a:lnTo>
                  <a:lnTo>
                    <a:pt x="2202" y="1116"/>
                  </a:lnTo>
                  <a:lnTo>
                    <a:pt x="2202" y="1140"/>
                  </a:lnTo>
                  <a:lnTo>
                    <a:pt x="2178" y="1176"/>
                  </a:lnTo>
                  <a:lnTo>
                    <a:pt x="2196" y="1212"/>
                  </a:lnTo>
                  <a:lnTo>
                    <a:pt x="2172" y="1272"/>
                  </a:lnTo>
                  <a:lnTo>
                    <a:pt x="2142" y="1284"/>
                  </a:lnTo>
                  <a:lnTo>
                    <a:pt x="2112" y="1314"/>
                  </a:lnTo>
                  <a:lnTo>
                    <a:pt x="2088" y="1308"/>
                  </a:lnTo>
                  <a:lnTo>
                    <a:pt x="2058" y="1308"/>
                  </a:lnTo>
                  <a:lnTo>
                    <a:pt x="2046" y="1290"/>
                  </a:lnTo>
                  <a:lnTo>
                    <a:pt x="2016" y="1296"/>
                  </a:lnTo>
                  <a:lnTo>
                    <a:pt x="1974" y="1260"/>
                  </a:lnTo>
                  <a:lnTo>
                    <a:pt x="1980" y="1224"/>
                  </a:lnTo>
                  <a:lnTo>
                    <a:pt x="1956" y="1194"/>
                  </a:lnTo>
                  <a:lnTo>
                    <a:pt x="1944" y="1206"/>
                  </a:lnTo>
                  <a:lnTo>
                    <a:pt x="1944" y="1230"/>
                  </a:lnTo>
                  <a:lnTo>
                    <a:pt x="1920" y="1248"/>
                  </a:lnTo>
                  <a:lnTo>
                    <a:pt x="1896" y="1224"/>
                  </a:lnTo>
                  <a:lnTo>
                    <a:pt x="1890" y="1194"/>
                  </a:lnTo>
                  <a:lnTo>
                    <a:pt x="1902" y="1176"/>
                  </a:lnTo>
                  <a:lnTo>
                    <a:pt x="1884" y="1164"/>
                  </a:lnTo>
                  <a:lnTo>
                    <a:pt x="1854" y="1164"/>
                  </a:lnTo>
                  <a:lnTo>
                    <a:pt x="1836" y="1158"/>
                  </a:lnTo>
                  <a:lnTo>
                    <a:pt x="1818" y="1164"/>
                  </a:lnTo>
                  <a:lnTo>
                    <a:pt x="1782" y="1164"/>
                  </a:lnTo>
                  <a:lnTo>
                    <a:pt x="1752" y="1170"/>
                  </a:lnTo>
                  <a:lnTo>
                    <a:pt x="1752" y="1146"/>
                  </a:lnTo>
                  <a:lnTo>
                    <a:pt x="1776" y="1122"/>
                  </a:lnTo>
                  <a:lnTo>
                    <a:pt x="1788" y="1104"/>
                  </a:lnTo>
                  <a:lnTo>
                    <a:pt x="1818" y="1098"/>
                  </a:lnTo>
                  <a:lnTo>
                    <a:pt x="1848" y="1098"/>
                  </a:lnTo>
                  <a:lnTo>
                    <a:pt x="1938" y="1080"/>
                  </a:lnTo>
                  <a:lnTo>
                    <a:pt x="1968" y="1080"/>
                  </a:lnTo>
                  <a:lnTo>
                    <a:pt x="1992" y="1098"/>
                  </a:lnTo>
                  <a:lnTo>
                    <a:pt x="2046" y="1098"/>
                  </a:lnTo>
                  <a:lnTo>
                    <a:pt x="2088" y="1068"/>
                  </a:lnTo>
                  <a:lnTo>
                    <a:pt x="2136" y="1068"/>
                  </a:lnTo>
                  <a:lnTo>
                    <a:pt x="2148" y="1074"/>
                  </a:lnTo>
                  <a:lnTo>
                    <a:pt x="2166" y="1062"/>
                  </a:lnTo>
                  <a:close/>
                  <a:moveTo>
                    <a:pt x="2886" y="960"/>
                  </a:moveTo>
                  <a:lnTo>
                    <a:pt x="2892" y="972"/>
                  </a:lnTo>
                  <a:lnTo>
                    <a:pt x="2898" y="1014"/>
                  </a:lnTo>
                  <a:lnTo>
                    <a:pt x="2916" y="1020"/>
                  </a:lnTo>
                  <a:lnTo>
                    <a:pt x="2958" y="990"/>
                  </a:lnTo>
                  <a:lnTo>
                    <a:pt x="2994" y="996"/>
                  </a:lnTo>
                  <a:lnTo>
                    <a:pt x="3018" y="990"/>
                  </a:lnTo>
                  <a:lnTo>
                    <a:pt x="3060" y="1008"/>
                  </a:lnTo>
                  <a:lnTo>
                    <a:pt x="3066" y="1032"/>
                  </a:lnTo>
                  <a:lnTo>
                    <a:pt x="3090" y="1050"/>
                  </a:lnTo>
                  <a:lnTo>
                    <a:pt x="3096" y="1074"/>
                  </a:lnTo>
                  <a:lnTo>
                    <a:pt x="3084" y="1122"/>
                  </a:lnTo>
                  <a:lnTo>
                    <a:pt x="3084" y="1164"/>
                  </a:lnTo>
                  <a:lnTo>
                    <a:pt x="3066" y="1182"/>
                  </a:lnTo>
                  <a:lnTo>
                    <a:pt x="3036" y="1200"/>
                  </a:lnTo>
                  <a:lnTo>
                    <a:pt x="3042" y="1224"/>
                  </a:lnTo>
                  <a:lnTo>
                    <a:pt x="3066" y="1224"/>
                  </a:lnTo>
                  <a:lnTo>
                    <a:pt x="3090" y="1206"/>
                  </a:lnTo>
                  <a:lnTo>
                    <a:pt x="3090" y="1182"/>
                  </a:lnTo>
                  <a:lnTo>
                    <a:pt x="3138" y="1176"/>
                  </a:lnTo>
                  <a:lnTo>
                    <a:pt x="3174" y="1152"/>
                  </a:lnTo>
                  <a:lnTo>
                    <a:pt x="3192" y="1152"/>
                  </a:lnTo>
                  <a:lnTo>
                    <a:pt x="3222" y="1176"/>
                  </a:lnTo>
                  <a:lnTo>
                    <a:pt x="3216" y="1200"/>
                  </a:lnTo>
                  <a:lnTo>
                    <a:pt x="3216" y="1236"/>
                  </a:lnTo>
                  <a:lnTo>
                    <a:pt x="3228" y="1254"/>
                  </a:lnTo>
                  <a:lnTo>
                    <a:pt x="3228" y="1272"/>
                  </a:lnTo>
                  <a:lnTo>
                    <a:pt x="3186" y="1290"/>
                  </a:lnTo>
                  <a:lnTo>
                    <a:pt x="3174" y="1314"/>
                  </a:lnTo>
                  <a:lnTo>
                    <a:pt x="3180" y="1326"/>
                  </a:lnTo>
                  <a:lnTo>
                    <a:pt x="3216" y="1326"/>
                  </a:lnTo>
                  <a:lnTo>
                    <a:pt x="3240" y="1338"/>
                  </a:lnTo>
                  <a:lnTo>
                    <a:pt x="3258" y="1338"/>
                  </a:lnTo>
                  <a:lnTo>
                    <a:pt x="3270" y="1374"/>
                  </a:lnTo>
                  <a:lnTo>
                    <a:pt x="3276" y="1398"/>
                  </a:lnTo>
                  <a:lnTo>
                    <a:pt x="3276" y="1416"/>
                  </a:lnTo>
                  <a:lnTo>
                    <a:pt x="3252" y="1434"/>
                  </a:lnTo>
                  <a:lnTo>
                    <a:pt x="3252" y="1452"/>
                  </a:lnTo>
                  <a:lnTo>
                    <a:pt x="3246" y="1494"/>
                  </a:lnTo>
                  <a:lnTo>
                    <a:pt x="3210" y="1512"/>
                  </a:lnTo>
                  <a:lnTo>
                    <a:pt x="3186" y="1536"/>
                  </a:lnTo>
                  <a:lnTo>
                    <a:pt x="3168" y="1536"/>
                  </a:lnTo>
                  <a:lnTo>
                    <a:pt x="3144" y="1572"/>
                  </a:lnTo>
                  <a:lnTo>
                    <a:pt x="3126" y="1590"/>
                  </a:lnTo>
                  <a:lnTo>
                    <a:pt x="3126" y="1602"/>
                  </a:lnTo>
                  <a:lnTo>
                    <a:pt x="3144" y="1614"/>
                  </a:lnTo>
                  <a:lnTo>
                    <a:pt x="3120" y="1650"/>
                  </a:lnTo>
                  <a:lnTo>
                    <a:pt x="3108" y="1692"/>
                  </a:lnTo>
                  <a:lnTo>
                    <a:pt x="3108" y="1728"/>
                  </a:lnTo>
                  <a:lnTo>
                    <a:pt x="3084" y="1758"/>
                  </a:lnTo>
                  <a:lnTo>
                    <a:pt x="3060" y="1770"/>
                  </a:lnTo>
                  <a:lnTo>
                    <a:pt x="3060" y="1788"/>
                  </a:lnTo>
                  <a:lnTo>
                    <a:pt x="3012" y="1818"/>
                  </a:lnTo>
                  <a:lnTo>
                    <a:pt x="2994" y="1818"/>
                  </a:lnTo>
                  <a:lnTo>
                    <a:pt x="2976" y="1806"/>
                  </a:lnTo>
                  <a:lnTo>
                    <a:pt x="2934" y="1806"/>
                  </a:lnTo>
                  <a:lnTo>
                    <a:pt x="2916" y="1782"/>
                  </a:lnTo>
                  <a:lnTo>
                    <a:pt x="2898" y="1740"/>
                  </a:lnTo>
                  <a:lnTo>
                    <a:pt x="2952" y="1656"/>
                  </a:lnTo>
                  <a:lnTo>
                    <a:pt x="2952" y="1626"/>
                  </a:lnTo>
                  <a:lnTo>
                    <a:pt x="2964" y="1608"/>
                  </a:lnTo>
                  <a:lnTo>
                    <a:pt x="2952" y="1596"/>
                  </a:lnTo>
                  <a:lnTo>
                    <a:pt x="2928" y="1596"/>
                  </a:lnTo>
                  <a:lnTo>
                    <a:pt x="2910" y="1548"/>
                  </a:lnTo>
                  <a:lnTo>
                    <a:pt x="2880" y="1524"/>
                  </a:lnTo>
                  <a:lnTo>
                    <a:pt x="2832" y="1530"/>
                  </a:lnTo>
                  <a:lnTo>
                    <a:pt x="2826" y="1500"/>
                  </a:lnTo>
                  <a:lnTo>
                    <a:pt x="2838" y="1488"/>
                  </a:lnTo>
                  <a:lnTo>
                    <a:pt x="2868" y="1482"/>
                  </a:lnTo>
                  <a:lnTo>
                    <a:pt x="2868" y="1458"/>
                  </a:lnTo>
                  <a:lnTo>
                    <a:pt x="2820" y="1470"/>
                  </a:lnTo>
                  <a:lnTo>
                    <a:pt x="2814" y="1464"/>
                  </a:lnTo>
                  <a:lnTo>
                    <a:pt x="2766" y="1464"/>
                  </a:lnTo>
                  <a:lnTo>
                    <a:pt x="2718" y="1446"/>
                  </a:lnTo>
                  <a:lnTo>
                    <a:pt x="2688" y="1446"/>
                  </a:lnTo>
                  <a:lnTo>
                    <a:pt x="2670" y="1470"/>
                  </a:lnTo>
                  <a:lnTo>
                    <a:pt x="2646" y="1458"/>
                  </a:lnTo>
                  <a:lnTo>
                    <a:pt x="2646" y="1434"/>
                  </a:lnTo>
                  <a:lnTo>
                    <a:pt x="2622" y="1398"/>
                  </a:lnTo>
                  <a:lnTo>
                    <a:pt x="2652" y="1350"/>
                  </a:lnTo>
                  <a:lnTo>
                    <a:pt x="2652" y="1332"/>
                  </a:lnTo>
                  <a:lnTo>
                    <a:pt x="2712" y="1308"/>
                  </a:lnTo>
                  <a:lnTo>
                    <a:pt x="2736" y="1338"/>
                  </a:lnTo>
                  <a:lnTo>
                    <a:pt x="2760" y="1350"/>
                  </a:lnTo>
                  <a:lnTo>
                    <a:pt x="2778" y="1392"/>
                  </a:lnTo>
                  <a:lnTo>
                    <a:pt x="2790" y="1392"/>
                  </a:lnTo>
                  <a:lnTo>
                    <a:pt x="2838" y="1350"/>
                  </a:lnTo>
                  <a:lnTo>
                    <a:pt x="2838" y="1332"/>
                  </a:lnTo>
                  <a:lnTo>
                    <a:pt x="2802" y="1326"/>
                  </a:lnTo>
                  <a:lnTo>
                    <a:pt x="2808" y="1308"/>
                  </a:lnTo>
                  <a:lnTo>
                    <a:pt x="2832" y="1314"/>
                  </a:lnTo>
                  <a:lnTo>
                    <a:pt x="2874" y="1302"/>
                  </a:lnTo>
                  <a:lnTo>
                    <a:pt x="2904" y="1278"/>
                  </a:lnTo>
                  <a:lnTo>
                    <a:pt x="2880" y="1266"/>
                  </a:lnTo>
                  <a:lnTo>
                    <a:pt x="2838" y="1272"/>
                  </a:lnTo>
                  <a:lnTo>
                    <a:pt x="2826" y="1254"/>
                  </a:lnTo>
                  <a:lnTo>
                    <a:pt x="2838" y="1230"/>
                  </a:lnTo>
                  <a:lnTo>
                    <a:pt x="2874" y="1206"/>
                  </a:lnTo>
                  <a:lnTo>
                    <a:pt x="2892" y="1206"/>
                  </a:lnTo>
                  <a:lnTo>
                    <a:pt x="2904" y="1176"/>
                  </a:lnTo>
                  <a:lnTo>
                    <a:pt x="2886" y="1152"/>
                  </a:lnTo>
                  <a:lnTo>
                    <a:pt x="2862" y="1164"/>
                  </a:lnTo>
                  <a:lnTo>
                    <a:pt x="2850" y="1164"/>
                  </a:lnTo>
                  <a:lnTo>
                    <a:pt x="2808" y="1194"/>
                  </a:lnTo>
                  <a:lnTo>
                    <a:pt x="2766" y="1212"/>
                  </a:lnTo>
                  <a:lnTo>
                    <a:pt x="2760" y="1206"/>
                  </a:lnTo>
                  <a:lnTo>
                    <a:pt x="2790" y="1164"/>
                  </a:lnTo>
                  <a:lnTo>
                    <a:pt x="2826" y="1146"/>
                  </a:lnTo>
                  <a:lnTo>
                    <a:pt x="2862" y="1116"/>
                  </a:lnTo>
                  <a:lnTo>
                    <a:pt x="2856" y="1104"/>
                  </a:lnTo>
                  <a:lnTo>
                    <a:pt x="2820" y="1110"/>
                  </a:lnTo>
                  <a:lnTo>
                    <a:pt x="2802" y="1122"/>
                  </a:lnTo>
                  <a:lnTo>
                    <a:pt x="2778" y="1104"/>
                  </a:lnTo>
                  <a:lnTo>
                    <a:pt x="2778" y="1086"/>
                  </a:lnTo>
                  <a:lnTo>
                    <a:pt x="2808" y="1050"/>
                  </a:lnTo>
                  <a:lnTo>
                    <a:pt x="2820" y="1020"/>
                  </a:lnTo>
                  <a:lnTo>
                    <a:pt x="2856" y="1002"/>
                  </a:lnTo>
                  <a:lnTo>
                    <a:pt x="2862" y="978"/>
                  </a:lnTo>
                  <a:lnTo>
                    <a:pt x="2886" y="960"/>
                  </a:lnTo>
                  <a:close/>
                  <a:moveTo>
                    <a:pt x="3720" y="828"/>
                  </a:moveTo>
                  <a:lnTo>
                    <a:pt x="3732" y="828"/>
                  </a:lnTo>
                  <a:lnTo>
                    <a:pt x="3714" y="858"/>
                  </a:lnTo>
                  <a:lnTo>
                    <a:pt x="3738" y="864"/>
                  </a:lnTo>
                  <a:lnTo>
                    <a:pt x="3774" y="864"/>
                  </a:lnTo>
                  <a:lnTo>
                    <a:pt x="3786" y="882"/>
                  </a:lnTo>
                  <a:lnTo>
                    <a:pt x="3768" y="924"/>
                  </a:lnTo>
                  <a:lnTo>
                    <a:pt x="3726" y="948"/>
                  </a:lnTo>
                  <a:lnTo>
                    <a:pt x="3726" y="966"/>
                  </a:lnTo>
                  <a:lnTo>
                    <a:pt x="3702" y="1008"/>
                  </a:lnTo>
                  <a:lnTo>
                    <a:pt x="3672" y="1038"/>
                  </a:lnTo>
                  <a:lnTo>
                    <a:pt x="3666" y="1014"/>
                  </a:lnTo>
                  <a:lnTo>
                    <a:pt x="3648" y="1002"/>
                  </a:lnTo>
                  <a:lnTo>
                    <a:pt x="3648" y="978"/>
                  </a:lnTo>
                  <a:lnTo>
                    <a:pt x="3678" y="954"/>
                  </a:lnTo>
                  <a:lnTo>
                    <a:pt x="3678" y="930"/>
                  </a:lnTo>
                  <a:lnTo>
                    <a:pt x="3648" y="942"/>
                  </a:lnTo>
                  <a:lnTo>
                    <a:pt x="3612" y="930"/>
                  </a:lnTo>
                  <a:lnTo>
                    <a:pt x="3612" y="906"/>
                  </a:lnTo>
                  <a:lnTo>
                    <a:pt x="3630" y="894"/>
                  </a:lnTo>
                  <a:lnTo>
                    <a:pt x="3636" y="870"/>
                  </a:lnTo>
                  <a:lnTo>
                    <a:pt x="3684" y="858"/>
                  </a:lnTo>
                  <a:lnTo>
                    <a:pt x="3720" y="828"/>
                  </a:lnTo>
                  <a:close/>
                  <a:moveTo>
                    <a:pt x="4224" y="738"/>
                  </a:moveTo>
                  <a:lnTo>
                    <a:pt x="4248" y="738"/>
                  </a:lnTo>
                  <a:lnTo>
                    <a:pt x="4260" y="744"/>
                  </a:lnTo>
                  <a:lnTo>
                    <a:pt x="4284" y="744"/>
                  </a:lnTo>
                  <a:lnTo>
                    <a:pt x="4284" y="768"/>
                  </a:lnTo>
                  <a:lnTo>
                    <a:pt x="4266" y="768"/>
                  </a:lnTo>
                  <a:lnTo>
                    <a:pt x="4254" y="762"/>
                  </a:lnTo>
                  <a:lnTo>
                    <a:pt x="4224" y="756"/>
                  </a:lnTo>
                  <a:lnTo>
                    <a:pt x="4218" y="744"/>
                  </a:lnTo>
                  <a:lnTo>
                    <a:pt x="4224" y="738"/>
                  </a:lnTo>
                  <a:close/>
                  <a:moveTo>
                    <a:pt x="4494" y="432"/>
                  </a:moveTo>
                  <a:lnTo>
                    <a:pt x="4536" y="462"/>
                  </a:lnTo>
                  <a:lnTo>
                    <a:pt x="4548" y="456"/>
                  </a:lnTo>
                  <a:lnTo>
                    <a:pt x="4548" y="444"/>
                  </a:lnTo>
                  <a:lnTo>
                    <a:pt x="4560" y="432"/>
                  </a:lnTo>
                  <a:lnTo>
                    <a:pt x="4602" y="450"/>
                  </a:lnTo>
                  <a:lnTo>
                    <a:pt x="4608" y="474"/>
                  </a:lnTo>
                  <a:lnTo>
                    <a:pt x="4656" y="504"/>
                  </a:lnTo>
                  <a:lnTo>
                    <a:pt x="4662" y="534"/>
                  </a:lnTo>
                  <a:lnTo>
                    <a:pt x="4692" y="564"/>
                  </a:lnTo>
                  <a:lnTo>
                    <a:pt x="4686" y="600"/>
                  </a:lnTo>
                  <a:lnTo>
                    <a:pt x="4662" y="642"/>
                  </a:lnTo>
                  <a:lnTo>
                    <a:pt x="4668" y="678"/>
                  </a:lnTo>
                  <a:lnTo>
                    <a:pt x="4662" y="720"/>
                  </a:lnTo>
                  <a:lnTo>
                    <a:pt x="4644" y="756"/>
                  </a:lnTo>
                  <a:lnTo>
                    <a:pt x="4650" y="798"/>
                  </a:lnTo>
                  <a:lnTo>
                    <a:pt x="4644" y="858"/>
                  </a:lnTo>
                  <a:lnTo>
                    <a:pt x="4656" y="894"/>
                  </a:lnTo>
                  <a:lnTo>
                    <a:pt x="4656" y="936"/>
                  </a:lnTo>
                  <a:lnTo>
                    <a:pt x="4662" y="942"/>
                  </a:lnTo>
                  <a:lnTo>
                    <a:pt x="4668" y="954"/>
                  </a:lnTo>
                  <a:lnTo>
                    <a:pt x="4686" y="930"/>
                  </a:lnTo>
                  <a:lnTo>
                    <a:pt x="4716" y="924"/>
                  </a:lnTo>
                  <a:lnTo>
                    <a:pt x="4746" y="924"/>
                  </a:lnTo>
                  <a:lnTo>
                    <a:pt x="4764" y="954"/>
                  </a:lnTo>
                  <a:lnTo>
                    <a:pt x="4776" y="984"/>
                  </a:lnTo>
                  <a:lnTo>
                    <a:pt x="4752" y="996"/>
                  </a:lnTo>
                  <a:lnTo>
                    <a:pt x="4740" y="990"/>
                  </a:lnTo>
                  <a:lnTo>
                    <a:pt x="4734" y="1002"/>
                  </a:lnTo>
                  <a:lnTo>
                    <a:pt x="4746" y="1026"/>
                  </a:lnTo>
                  <a:lnTo>
                    <a:pt x="4716" y="1074"/>
                  </a:lnTo>
                  <a:lnTo>
                    <a:pt x="4716" y="1098"/>
                  </a:lnTo>
                  <a:lnTo>
                    <a:pt x="4728" y="1110"/>
                  </a:lnTo>
                  <a:lnTo>
                    <a:pt x="4728" y="1128"/>
                  </a:lnTo>
                  <a:lnTo>
                    <a:pt x="4734" y="1134"/>
                  </a:lnTo>
                  <a:lnTo>
                    <a:pt x="4752" y="1122"/>
                  </a:lnTo>
                  <a:lnTo>
                    <a:pt x="4770" y="1098"/>
                  </a:lnTo>
                  <a:lnTo>
                    <a:pt x="4758" y="1080"/>
                  </a:lnTo>
                  <a:lnTo>
                    <a:pt x="4764" y="1050"/>
                  </a:lnTo>
                  <a:lnTo>
                    <a:pt x="4794" y="990"/>
                  </a:lnTo>
                  <a:lnTo>
                    <a:pt x="4824" y="978"/>
                  </a:lnTo>
                  <a:lnTo>
                    <a:pt x="4848" y="984"/>
                  </a:lnTo>
                  <a:lnTo>
                    <a:pt x="4848" y="1008"/>
                  </a:lnTo>
                  <a:lnTo>
                    <a:pt x="4854" y="1020"/>
                  </a:lnTo>
                  <a:lnTo>
                    <a:pt x="4860" y="1050"/>
                  </a:lnTo>
                  <a:lnTo>
                    <a:pt x="4830" y="1080"/>
                  </a:lnTo>
                  <a:lnTo>
                    <a:pt x="4830" y="1110"/>
                  </a:lnTo>
                  <a:lnTo>
                    <a:pt x="4818" y="1128"/>
                  </a:lnTo>
                  <a:lnTo>
                    <a:pt x="4794" y="1122"/>
                  </a:lnTo>
                  <a:lnTo>
                    <a:pt x="4776" y="1134"/>
                  </a:lnTo>
                  <a:lnTo>
                    <a:pt x="4764" y="1146"/>
                  </a:lnTo>
                  <a:lnTo>
                    <a:pt x="4776" y="1164"/>
                  </a:lnTo>
                  <a:lnTo>
                    <a:pt x="4794" y="1152"/>
                  </a:lnTo>
                  <a:lnTo>
                    <a:pt x="4818" y="1146"/>
                  </a:lnTo>
                  <a:lnTo>
                    <a:pt x="4830" y="1152"/>
                  </a:lnTo>
                  <a:lnTo>
                    <a:pt x="4812" y="1200"/>
                  </a:lnTo>
                  <a:lnTo>
                    <a:pt x="4782" y="1254"/>
                  </a:lnTo>
                  <a:lnTo>
                    <a:pt x="4764" y="1266"/>
                  </a:lnTo>
                  <a:lnTo>
                    <a:pt x="4716" y="1314"/>
                  </a:lnTo>
                  <a:lnTo>
                    <a:pt x="4680" y="1320"/>
                  </a:lnTo>
                  <a:lnTo>
                    <a:pt x="4608" y="1350"/>
                  </a:lnTo>
                  <a:lnTo>
                    <a:pt x="4602" y="1362"/>
                  </a:lnTo>
                  <a:lnTo>
                    <a:pt x="4620" y="1368"/>
                  </a:lnTo>
                  <a:lnTo>
                    <a:pt x="4650" y="1350"/>
                  </a:lnTo>
                  <a:lnTo>
                    <a:pt x="4674" y="1350"/>
                  </a:lnTo>
                  <a:lnTo>
                    <a:pt x="4692" y="1362"/>
                  </a:lnTo>
                  <a:lnTo>
                    <a:pt x="4698" y="1344"/>
                  </a:lnTo>
                  <a:lnTo>
                    <a:pt x="4716" y="1332"/>
                  </a:lnTo>
                  <a:lnTo>
                    <a:pt x="4734" y="1338"/>
                  </a:lnTo>
                  <a:lnTo>
                    <a:pt x="4740" y="1356"/>
                  </a:lnTo>
                  <a:lnTo>
                    <a:pt x="4770" y="1386"/>
                  </a:lnTo>
                  <a:lnTo>
                    <a:pt x="4770" y="1404"/>
                  </a:lnTo>
                  <a:lnTo>
                    <a:pt x="4740" y="1422"/>
                  </a:lnTo>
                  <a:lnTo>
                    <a:pt x="4716" y="1452"/>
                  </a:lnTo>
                  <a:lnTo>
                    <a:pt x="4716" y="1470"/>
                  </a:lnTo>
                  <a:lnTo>
                    <a:pt x="4728" y="1470"/>
                  </a:lnTo>
                  <a:lnTo>
                    <a:pt x="4770" y="1434"/>
                  </a:lnTo>
                  <a:lnTo>
                    <a:pt x="4788" y="1392"/>
                  </a:lnTo>
                  <a:lnTo>
                    <a:pt x="4800" y="1392"/>
                  </a:lnTo>
                  <a:lnTo>
                    <a:pt x="4800" y="1458"/>
                  </a:lnTo>
                  <a:lnTo>
                    <a:pt x="4788" y="1488"/>
                  </a:lnTo>
                  <a:lnTo>
                    <a:pt x="4806" y="1512"/>
                  </a:lnTo>
                  <a:lnTo>
                    <a:pt x="4800" y="1530"/>
                  </a:lnTo>
                  <a:lnTo>
                    <a:pt x="4800" y="1548"/>
                  </a:lnTo>
                  <a:lnTo>
                    <a:pt x="4788" y="1572"/>
                  </a:lnTo>
                  <a:lnTo>
                    <a:pt x="4758" y="1584"/>
                  </a:lnTo>
                  <a:lnTo>
                    <a:pt x="4740" y="1602"/>
                  </a:lnTo>
                  <a:lnTo>
                    <a:pt x="4710" y="1602"/>
                  </a:lnTo>
                  <a:lnTo>
                    <a:pt x="4662" y="1620"/>
                  </a:lnTo>
                  <a:lnTo>
                    <a:pt x="4620" y="1614"/>
                  </a:lnTo>
                  <a:lnTo>
                    <a:pt x="4590" y="1614"/>
                  </a:lnTo>
                  <a:lnTo>
                    <a:pt x="4560" y="1656"/>
                  </a:lnTo>
                  <a:lnTo>
                    <a:pt x="4536" y="1662"/>
                  </a:lnTo>
                  <a:lnTo>
                    <a:pt x="4536" y="1632"/>
                  </a:lnTo>
                  <a:lnTo>
                    <a:pt x="4542" y="1620"/>
                  </a:lnTo>
                  <a:lnTo>
                    <a:pt x="4542" y="1602"/>
                  </a:lnTo>
                  <a:lnTo>
                    <a:pt x="4518" y="1608"/>
                  </a:lnTo>
                  <a:lnTo>
                    <a:pt x="4500" y="1638"/>
                  </a:lnTo>
                  <a:lnTo>
                    <a:pt x="4500" y="1674"/>
                  </a:lnTo>
                  <a:lnTo>
                    <a:pt x="4482" y="1704"/>
                  </a:lnTo>
                  <a:lnTo>
                    <a:pt x="4422" y="1752"/>
                  </a:lnTo>
                  <a:lnTo>
                    <a:pt x="4398" y="1794"/>
                  </a:lnTo>
                  <a:lnTo>
                    <a:pt x="4380" y="1812"/>
                  </a:lnTo>
                  <a:lnTo>
                    <a:pt x="4374" y="1776"/>
                  </a:lnTo>
                  <a:lnTo>
                    <a:pt x="4356" y="1752"/>
                  </a:lnTo>
                  <a:lnTo>
                    <a:pt x="4362" y="1716"/>
                  </a:lnTo>
                  <a:lnTo>
                    <a:pt x="4392" y="1680"/>
                  </a:lnTo>
                  <a:lnTo>
                    <a:pt x="4410" y="1638"/>
                  </a:lnTo>
                  <a:lnTo>
                    <a:pt x="4434" y="1632"/>
                  </a:lnTo>
                  <a:lnTo>
                    <a:pt x="4428" y="1614"/>
                  </a:lnTo>
                  <a:lnTo>
                    <a:pt x="4428" y="1590"/>
                  </a:lnTo>
                  <a:lnTo>
                    <a:pt x="4416" y="1614"/>
                  </a:lnTo>
                  <a:lnTo>
                    <a:pt x="4386" y="1620"/>
                  </a:lnTo>
                  <a:lnTo>
                    <a:pt x="4374" y="1668"/>
                  </a:lnTo>
                  <a:lnTo>
                    <a:pt x="4332" y="1698"/>
                  </a:lnTo>
                  <a:lnTo>
                    <a:pt x="4332" y="1722"/>
                  </a:lnTo>
                  <a:lnTo>
                    <a:pt x="4344" y="1740"/>
                  </a:lnTo>
                  <a:lnTo>
                    <a:pt x="4344" y="1776"/>
                  </a:lnTo>
                  <a:lnTo>
                    <a:pt x="4308" y="1788"/>
                  </a:lnTo>
                  <a:lnTo>
                    <a:pt x="4308" y="1794"/>
                  </a:lnTo>
                  <a:lnTo>
                    <a:pt x="4338" y="1800"/>
                  </a:lnTo>
                  <a:lnTo>
                    <a:pt x="4344" y="1830"/>
                  </a:lnTo>
                  <a:lnTo>
                    <a:pt x="4314" y="1848"/>
                  </a:lnTo>
                  <a:lnTo>
                    <a:pt x="4284" y="1878"/>
                  </a:lnTo>
                  <a:lnTo>
                    <a:pt x="4260" y="1872"/>
                  </a:lnTo>
                  <a:lnTo>
                    <a:pt x="4260" y="1854"/>
                  </a:lnTo>
                  <a:lnTo>
                    <a:pt x="4272" y="1818"/>
                  </a:lnTo>
                  <a:lnTo>
                    <a:pt x="4266" y="1800"/>
                  </a:lnTo>
                  <a:lnTo>
                    <a:pt x="4248" y="1806"/>
                  </a:lnTo>
                  <a:lnTo>
                    <a:pt x="4230" y="1878"/>
                  </a:lnTo>
                  <a:lnTo>
                    <a:pt x="4182" y="1920"/>
                  </a:lnTo>
                  <a:lnTo>
                    <a:pt x="4164" y="1950"/>
                  </a:lnTo>
                  <a:lnTo>
                    <a:pt x="4140" y="1968"/>
                  </a:lnTo>
                  <a:lnTo>
                    <a:pt x="4134" y="1956"/>
                  </a:lnTo>
                  <a:lnTo>
                    <a:pt x="4140" y="1944"/>
                  </a:lnTo>
                  <a:lnTo>
                    <a:pt x="4122" y="1914"/>
                  </a:lnTo>
                  <a:lnTo>
                    <a:pt x="4134" y="1866"/>
                  </a:lnTo>
                  <a:lnTo>
                    <a:pt x="4128" y="1842"/>
                  </a:lnTo>
                  <a:lnTo>
                    <a:pt x="4134" y="1800"/>
                  </a:lnTo>
                  <a:lnTo>
                    <a:pt x="4170" y="1752"/>
                  </a:lnTo>
                  <a:lnTo>
                    <a:pt x="4170" y="1710"/>
                  </a:lnTo>
                  <a:lnTo>
                    <a:pt x="4158" y="1740"/>
                  </a:lnTo>
                  <a:lnTo>
                    <a:pt x="4122" y="1776"/>
                  </a:lnTo>
                  <a:lnTo>
                    <a:pt x="4110" y="1812"/>
                  </a:lnTo>
                  <a:lnTo>
                    <a:pt x="4116" y="1872"/>
                  </a:lnTo>
                  <a:lnTo>
                    <a:pt x="4086" y="1938"/>
                  </a:lnTo>
                  <a:lnTo>
                    <a:pt x="4074" y="1944"/>
                  </a:lnTo>
                  <a:lnTo>
                    <a:pt x="4068" y="1914"/>
                  </a:lnTo>
                  <a:lnTo>
                    <a:pt x="4074" y="1890"/>
                  </a:lnTo>
                  <a:lnTo>
                    <a:pt x="4068" y="1866"/>
                  </a:lnTo>
                  <a:lnTo>
                    <a:pt x="4026" y="1860"/>
                  </a:lnTo>
                  <a:lnTo>
                    <a:pt x="4032" y="1884"/>
                  </a:lnTo>
                  <a:lnTo>
                    <a:pt x="4020" y="1914"/>
                  </a:lnTo>
                  <a:lnTo>
                    <a:pt x="3990" y="1920"/>
                  </a:lnTo>
                  <a:lnTo>
                    <a:pt x="3930" y="1884"/>
                  </a:lnTo>
                  <a:lnTo>
                    <a:pt x="3888" y="1872"/>
                  </a:lnTo>
                  <a:lnTo>
                    <a:pt x="3888" y="1830"/>
                  </a:lnTo>
                  <a:lnTo>
                    <a:pt x="3864" y="1824"/>
                  </a:lnTo>
                  <a:lnTo>
                    <a:pt x="3846" y="1836"/>
                  </a:lnTo>
                  <a:lnTo>
                    <a:pt x="3846" y="1776"/>
                  </a:lnTo>
                  <a:lnTo>
                    <a:pt x="3858" y="1758"/>
                  </a:lnTo>
                  <a:lnTo>
                    <a:pt x="3840" y="1764"/>
                  </a:lnTo>
                  <a:lnTo>
                    <a:pt x="3828" y="1752"/>
                  </a:lnTo>
                  <a:lnTo>
                    <a:pt x="3828" y="1698"/>
                  </a:lnTo>
                  <a:lnTo>
                    <a:pt x="3870" y="1698"/>
                  </a:lnTo>
                  <a:lnTo>
                    <a:pt x="3894" y="1722"/>
                  </a:lnTo>
                  <a:lnTo>
                    <a:pt x="3912" y="1710"/>
                  </a:lnTo>
                  <a:lnTo>
                    <a:pt x="3936" y="1704"/>
                  </a:lnTo>
                  <a:lnTo>
                    <a:pt x="3912" y="1698"/>
                  </a:lnTo>
                  <a:lnTo>
                    <a:pt x="3894" y="1668"/>
                  </a:lnTo>
                  <a:lnTo>
                    <a:pt x="3876" y="1668"/>
                  </a:lnTo>
                  <a:lnTo>
                    <a:pt x="3864" y="1680"/>
                  </a:lnTo>
                  <a:lnTo>
                    <a:pt x="3846" y="1674"/>
                  </a:lnTo>
                  <a:lnTo>
                    <a:pt x="3840" y="1638"/>
                  </a:lnTo>
                  <a:lnTo>
                    <a:pt x="3858" y="1578"/>
                  </a:lnTo>
                  <a:lnTo>
                    <a:pt x="3876" y="1578"/>
                  </a:lnTo>
                  <a:lnTo>
                    <a:pt x="3894" y="1620"/>
                  </a:lnTo>
                  <a:lnTo>
                    <a:pt x="3906" y="1608"/>
                  </a:lnTo>
                  <a:lnTo>
                    <a:pt x="3906" y="1578"/>
                  </a:lnTo>
                  <a:lnTo>
                    <a:pt x="3870" y="1548"/>
                  </a:lnTo>
                  <a:lnTo>
                    <a:pt x="3882" y="1500"/>
                  </a:lnTo>
                  <a:lnTo>
                    <a:pt x="3900" y="1482"/>
                  </a:lnTo>
                  <a:lnTo>
                    <a:pt x="3948" y="1482"/>
                  </a:lnTo>
                  <a:lnTo>
                    <a:pt x="3966" y="1464"/>
                  </a:lnTo>
                  <a:lnTo>
                    <a:pt x="3984" y="1452"/>
                  </a:lnTo>
                  <a:lnTo>
                    <a:pt x="4026" y="1482"/>
                  </a:lnTo>
                  <a:lnTo>
                    <a:pt x="4056" y="1494"/>
                  </a:lnTo>
                  <a:lnTo>
                    <a:pt x="4074" y="1512"/>
                  </a:lnTo>
                  <a:lnTo>
                    <a:pt x="4116" y="1518"/>
                  </a:lnTo>
                  <a:lnTo>
                    <a:pt x="4176" y="1524"/>
                  </a:lnTo>
                  <a:lnTo>
                    <a:pt x="4200" y="1530"/>
                  </a:lnTo>
                  <a:lnTo>
                    <a:pt x="4266" y="1518"/>
                  </a:lnTo>
                  <a:lnTo>
                    <a:pt x="4242" y="1506"/>
                  </a:lnTo>
                  <a:lnTo>
                    <a:pt x="4182" y="1506"/>
                  </a:lnTo>
                  <a:lnTo>
                    <a:pt x="4122" y="1500"/>
                  </a:lnTo>
                  <a:lnTo>
                    <a:pt x="4080" y="1482"/>
                  </a:lnTo>
                  <a:lnTo>
                    <a:pt x="4086" y="1470"/>
                  </a:lnTo>
                  <a:lnTo>
                    <a:pt x="4122" y="1452"/>
                  </a:lnTo>
                  <a:lnTo>
                    <a:pt x="4164" y="1482"/>
                  </a:lnTo>
                  <a:lnTo>
                    <a:pt x="4194" y="1476"/>
                  </a:lnTo>
                  <a:lnTo>
                    <a:pt x="4254" y="1476"/>
                  </a:lnTo>
                  <a:lnTo>
                    <a:pt x="4248" y="1464"/>
                  </a:lnTo>
                  <a:lnTo>
                    <a:pt x="4176" y="1452"/>
                  </a:lnTo>
                  <a:lnTo>
                    <a:pt x="4140" y="1428"/>
                  </a:lnTo>
                  <a:lnTo>
                    <a:pt x="4104" y="1434"/>
                  </a:lnTo>
                  <a:lnTo>
                    <a:pt x="4086" y="1434"/>
                  </a:lnTo>
                  <a:lnTo>
                    <a:pt x="4086" y="1410"/>
                  </a:lnTo>
                  <a:lnTo>
                    <a:pt x="4110" y="1404"/>
                  </a:lnTo>
                  <a:lnTo>
                    <a:pt x="4098" y="1392"/>
                  </a:lnTo>
                  <a:lnTo>
                    <a:pt x="4056" y="1392"/>
                  </a:lnTo>
                  <a:lnTo>
                    <a:pt x="4038" y="1386"/>
                  </a:lnTo>
                  <a:lnTo>
                    <a:pt x="4056" y="1368"/>
                  </a:lnTo>
                  <a:lnTo>
                    <a:pt x="4050" y="1350"/>
                  </a:lnTo>
                  <a:lnTo>
                    <a:pt x="4026" y="1374"/>
                  </a:lnTo>
                  <a:lnTo>
                    <a:pt x="4008" y="1368"/>
                  </a:lnTo>
                  <a:lnTo>
                    <a:pt x="3978" y="1392"/>
                  </a:lnTo>
                  <a:lnTo>
                    <a:pt x="3960" y="1392"/>
                  </a:lnTo>
                  <a:lnTo>
                    <a:pt x="3948" y="1380"/>
                  </a:lnTo>
                  <a:lnTo>
                    <a:pt x="3960" y="1350"/>
                  </a:lnTo>
                  <a:lnTo>
                    <a:pt x="3990" y="1350"/>
                  </a:lnTo>
                  <a:lnTo>
                    <a:pt x="3996" y="1326"/>
                  </a:lnTo>
                  <a:lnTo>
                    <a:pt x="3978" y="1314"/>
                  </a:lnTo>
                  <a:lnTo>
                    <a:pt x="3954" y="1338"/>
                  </a:lnTo>
                  <a:lnTo>
                    <a:pt x="3918" y="1338"/>
                  </a:lnTo>
                  <a:lnTo>
                    <a:pt x="3894" y="1344"/>
                  </a:lnTo>
                  <a:lnTo>
                    <a:pt x="3882" y="1332"/>
                  </a:lnTo>
                  <a:lnTo>
                    <a:pt x="3882" y="1308"/>
                  </a:lnTo>
                  <a:lnTo>
                    <a:pt x="3900" y="1302"/>
                  </a:lnTo>
                  <a:lnTo>
                    <a:pt x="3906" y="1290"/>
                  </a:lnTo>
                  <a:lnTo>
                    <a:pt x="3888" y="1272"/>
                  </a:lnTo>
                  <a:lnTo>
                    <a:pt x="3894" y="1248"/>
                  </a:lnTo>
                  <a:lnTo>
                    <a:pt x="3930" y="1200"/>
                  </a:lnTo>
                  <a:lnTo>
                    <a:pt x="3960" y="1200"/>
                  </a:lnTo>
                  <a:lnTo>
                    <a:pt x="3978" y="1206"/>
                  </a:lnTo>
                  <a:lnTo>
                    <a:pt x="4026" y="1206"/>
                  </a:lnTo>
                  <a:lnTo>
                    <a:pt x="4056" y="1212"/>
                  </a:lnTo>
                  <a:lnTo>
                    <a:pt x="4074" y="1206"/>
                  </a:lnTo>
                  <a:lnTo>
                    <a:pt x="4074" y="1194"/>
                  </a:lnTo>
                  <a:lnTo>
                    <a:pt x="4050" y="1200"/>
                  </a:lnTo>
                  <a:lnTo>
                    <a:pt x="4020" y="1188"/>
                  </a:lnTo>
                  <a:lnTo>
                    <a:pt x="3978" y="1182"/>
                  </a:lnTo>
                  <a:lnTo>
                    <a:pt x="3954" y="1164"/>
                  </a:lnTo>
                  <a:lnTo>
                    <a:pt x="3954" y="1110"/>
                  </a:lnTo>
                  <a:lnTo>
                    <a:pt x="3972" y="1098"/>
                  </a:lnTo>
                  <a:lnTo>
                    <a:pt x="3972" y="1062"/>
                  </a:lnTo>
                  <a:lnTo>
                    <a:pt x="3990" y="1068"/>
                  </a:lnTo>
                  <a:lnTo>
                    <a:pt x="4014" y="1056"/>
                  </a:lnTo>
                  <a:lnTo>
                    <a:pt x="4002" y="1014"/>
                  </a:lnTo>
                  <a:lnTo>
                    <a:pt x="4014" y="1002"/>
                  </a:lnTo>
                  <a:lnTo>
                    <a:pt x="4008" y="990"/>
                  </a:lnTo>
                  <a:lnTo>
                    <a:pt x="4026" y="960"/>
                  </a:lnTo>
                  <a:lnTo>
                    <a:pt x="4032" y="960"/>
                  </a:lnTo>
                  <a:lnTo>
                    <a:pt x="4044" y="972"/>
                  </a:lnTo>
                  <a:lnTo>
                    <a:pt x="4068" y="978"/>
                  </a:lnTo>
                  <a:lnTo>
                    <a:pt x="4098" y="1020"/>
                  </a:lnTo>
                  <a:lnTo>
                    <a:pt x="4182" y="1032"/>
                  </a:lnTo>
                  <a:lnTo>
                    <a:pt x="4218" y="1062"/>
                  </a:lnTo>
                  <a:lnTo>
                    <a:pt x="4236" y="1062"/>
                  </a:lnTo>
                  <a:lnTo>
                    <a:pt x="4248" y="1020"/>
                  </a:lnTo>
                  <a:lnTo>
                    <a:pt x="4272" y="1002"/>
                  </a:lnTo>
                  <a:lnTo>
                    <a:pt x="4272" y="984"/>
                  </a:lnTo>
                  <a:lnTo>
                    <a:pt x="4254" y="984"/>
                  </a:lnTo>
                  <a:lnTo>
                    <a:pt x="4236" y="1002"/>
                  </a:lnTo>
                  <a:lnTo>
                    <a:pt x="4200" y="1002"/>
                  </a:lnTo>
                  <a:lnTo>
                    <a:pt x="4170" y="984"/>
                  </a:lnTo>
                  <a:lnTo>
                    <a:pt x="4158" y="960"/>
                  </a:lnTo>
                  <a:lnTo>
                    <a:pt x="4122" y="942"/>
                  </a:lnTo>
                  <a:lnTo>
                    <a:pt x="4158" y="942"/>
                  </a:lnTo>
                  <a:lnTo>
                    <a:pt x="4164" y="936"/>
                  </a:lnTo>
                  <a:lnTo>
                    <a:pt x="4152" y="924"/>
                  </a:lnTo>
                  <a:lnTo>
                    <a:pt x="4116" y="918"/>
                  </a:lnTo>
                  <a:lnTo>
                    <a:pt x="4092" y="906"/>
                  </a:lnTo>
                  <a:lnTo>
                    <a:pt x="4080" y="870"/>
                  </a:lnTo>
                  <a:lnTo>
                    <a:pt x="4086" y="840"/>
                  </a:lnTo>
                  <a:lnTo>
                    <a:pt x="4068" y="804"/>
                  </a:lnTo>
                  <a:lnTo>
                    <a:pt x="4074" y="786"/>
                  </a:lnTo>
                  <a:lnTo>
                    <a:pt x="4098" y="792"/>
                  </a:lnTo>
                  <a:lnTo>
                    <a:pt x="4116" y="816"/>
                  </a:lnTo>
                  <a:lnTo>
                    <a:pt x="4128" y="810"/>
                  </a:lnTo>
                  <a:lnTo>
                    <a:pt x="4164" y="822"/>
                  </a:lnTo>
                  <a:lnTo>
                    <a:pt x="4182" y="834"/>
                  </a:lnTo>
                  <a:lnTo>
                    <a:pt x="4182" y="852"/>
                  </a:lnTo>
                  <a:lnTo>
                    <a:pt x="4200" y="864"/>
                  </a:lnTo>
                  <a:lnTo>
                    <a:pt x="4212" y="840"/>
                  </a:lnTo>
                  <a:lnTo>
                    <a:pt x="4194" y="816"/>
                  </a:lnTo>
                  <a:lnTo>
                    <a:pt x="4200" y="792"/>
                  </a:lnTo>
                  <a:lnTo>
                    <a:pt x="4224" y="774"/>
                  </a:lnTo>
                  <a:lnTo>
                    <a:pt x="4248" y="780"/>
                  </a:lnTo>
                  <a:lnTo>
                    <a:pt x="4278" y="798"/>
                  </a:lnTo>
                  <a:lnTo>
                    <a:pt x="4308" y="804"/>
                  </a:lnTo>
                  <a:lnTo>
                    <a:pt x="4332" y="822"/>
                  </a:lnTo>
                  <a:lnTo>
                    <a:pt x="4350" y="822"/>
                  </a:lnTo>
                  <a:lnTo>
                    <a:pt x="4356" y="804"/>
                  </a:lnTo>
                  <a:lnTo>
                    <a:pt x="4338" y="786"/>
                  </a:lnTo>
                  <a:lnTo>
                    <a:pt x="4344" y="768"/>
                  </a:lnTo>
                  <a:lnTo>
                    <a:pt x="4368" y="768"/>
                  </a:lnTo>
                  <a:lnTo>
                    <a:pt x="4368" y="756"/>
                  </a:lnTo>
                  <a:lnTo>
                    <a:pt x="4332" y="738"/>
                  </a:lnTo>
                  <a:lnTo>
                    <a:pt x="4326" y="702"/>
                  </a:lnTo>
                  <a:lnTo>
                    <a:pt x="4296" y="696"/>
                  </a:lnTo>
                  <a:lnTo>
                    <a:pt x="4296" y="678"/>
                  </a:lnTo>
                  <a:lnTo>
                    <a:pt x="4314" y="660"/>
                  </a:lnTo>
                  <a:lnTo>
                    <a:pt x="4332" y="624"/>
                  </a:lnTo>
                  <a:lnTo>
                    <a:pt x="4374" y="606"/>
                  </a:lnTo>
                  <a:lnTo>
                    <a:pt x="4416" y="642"/>
                  </a:lnTo>
                  <a:lnTo>
                    <a:pt x="4440" y="636"/>
                  </a:lnTo>
                  <a:lnTo>
                    <a:pt x="4464" y="612"/>
                  </a:lnTo>
                  <a:lnTo>
                    <a:pt x="4446" y="612"/>
                  </a:lnTo>
                  <a:lnTo>
                    <a:pt x="4428" y="588"/>
                  </a:lnTo>
                  <a:lnTo>
                    <a:pt x="4458" y="594"/>
                  </a:lnTo>
                  <a:lnTo>
                    <a:pt x="4488" y="588"/>
                  </a:lnTo>
                  <a:lnTo>
                    <a:pt x="4518" y="612"/>
                  </a:lnTo>
                  <a:lnTo>
                    <a:pt x="4542" y="612"/>
                  </a:lnTo>
                  <a:lnTo>
                    <a:pt x="4590" y="570"/>
                  </a:lnTo>
                  <a:lnTo>
                    <a:pt x="4590" y="552"/>
                  </a:lnTo>
                  <a:lnTo>
                    <a:pt x="4566" y="552"/>
                  </a:lnTo>
                  <a:lnTo>
                    <a:pt x="4554" y="528"/>
                  </a:lnTo>
                  <a:lnTo>
                    <a:pt x="4518" y="510"/>
                  </a:lnTo>
                  <a:lnTo>
                    <a:pt x="4458" y="522"/>
                  </a:lnTo>
                  <a:lnTo>
                    <a:pt x="4440" y="504"/>
                  </a:lnTo>
                  <a:lnTo>
                    <a:pt x="4458" y="462"/>
                  </a:lnTo>
                  <a:lnTo>
                    <a:pt x="4458" y="438"/>
                  </a:lnTo>
                  <a:lnTo>
                    <a:pt x="4494" y="432"/>
                  </a:lnTo>
                  <a:close/>
                  <a:moveTo>
                    <a:pt x="6882" y="30"/>
                  </a:moveTo>
                  <a:lnTo>
                    <a:pt x="6900" y="30"/>
                  </a:lnTo>
                  <a:lnTo>
                    <a:pt x="6918" y="54"/>
                  </a:lnTo>
                  <a:lnTo>
                    <a:pt x="6888" y="60"/>
                  </a:lnTo>
                  <a:lnTo>
                    <a:pt x="6870" y="54"/>
                  </a:lnTo>
                  <a:lnTo>
                    <a:pt x="6882" y="30"/>
                  </a:lnTo>
                  <a:close/>
                  <a:moveTo>
                    <a:pt x="6288" y="0"/>
                  </a:moveTo>
                  <a:lnTo>
                    <a:pt x="6354" y="12"/>
                  </a:lnTo>
                  <a:lnTo>
                    <a:pt x="6366" y="24"/>
                  </a:lnTo>
                  <a:lnTo>
                    <a:pt x="6366" y="54"/>
                  </a:lnTo>
                  <a:lnTo>
                    <a:pt x="6348" y="78"/>
                  </a:lnTo>
                  <a:lnTo>
                    <a:pt x="6354" y="90"/>
                  </a:lnTo>
                  <a:lnTo>
                    <a:pt x="6378" y="90"/>
                  </a:lnTo>
                  <a:lnTo>
                    <a:pt x="6396" y="54"/>
                  </a:lnTo>
                  <a:lnTo>
                    <a:pt x="6414" y="48"/>
                  </a:lnTo>
                  <a:lnTo>
                    <a:pt x="6426" y="60"/>
                  </a:lnTo>
                  <a:lnTo>
                    <a:pt x="6408" y="102"/>
                  </a:lnTo>
                  <a:lnTo>
                    <a:pt x="6426" y="108"/>
                  </a:lnTo>
                  <a:lnTo>
                    <a:pt x="6444" y="108"/>
                  </a:lnTo>
                  <a:lnTo>
                    <a:pt x="6450" y="96"/>
                  </a:lnTo>
                  <a:lnTo>
                    <a:pt x="6486" y="60"/>
                  </a:lnTo>
                  <a:lnTo>
                    <a:pt x="6498" y="72"/>
                  </a:lnTo>
                  <a:lnTo>
                    <a:pt x="6498" y="108"/>
                  </a:lnTo>
                  <a:lnTo>
                    <a:pt x="6480" y="132"/>
                  </a:lnTo>
                  <a:lnTo>
                    <a:pt x="6492" y="174"/>
                  </a:lnTo>
                  <a:lnTo>
                    <a:pt x="6474" y="198"/>
                  </a:lnTo>
                  <a:lnTo>
                    <a:pt x="6492" y="210"/>
                  </a:lnTo>
                  <a:lnTo>
                    <a:pt x="6522" y="204"/>
                  </a:lnTo>
                  <a:lnTo>
                    <a:pt x="6546" y="204"/>
                  </a:lnTo>
                  <a:lnTo>
                    <a:pt x="6558" y="198"/>
                  </a:lnTo>
                  <a:lnTo>
                    <a:pt x="6558" y="156"/>
                  </a:lnTo>
                  <a:lnTo>
                    <a:pt x="6576" y="108"/>
                  </a:lnTo>
                  <a:lnTo>
                    <a:pt x="6552" y="48"/>
                  </a:lnTo>
                  <a:lnTo>
                    <a:pt x="6558" y="12"/>
                  </a:lnTo>
                  <a:lnTo>
                    <a:pt x="6582" y="0"/>
                  </a:lnTo>
                  <a:lnTo>
                    <a:pt x="6600" y="12"/>
                  </a:lnTo>
                  <a:lnTo>
                    <a:pt x="6624" y="12"/>
                  </a:lnTo>
                  <a:lnTo>
                    <a:pt x="6654" y="24"/>
                  </a:lnTo>
                  <a:lnTo>
                    <a:pt x="6690" y="6"/>
                  </a:lnTo>
                  <a:lnTo>
                    <a:pt x="6726" y="18"/>
                  </a:lnTo>
                  <a:lnTo>
                    <a:pt x="6738" y="42"/>
                  </a:lnTo>
                  <a:lnTo>
                    <a:pt x="6774" y="54"/>
                  </a:lnTo>
                  <a:lnTo>
                    <a:pt x="6816" y="42"/>
                  </a:lnTo>
                  <a:lnTo>
                    <a:pt x="6852" y="66"/>
                  </a:lnTo>
                  <a:lnTo>
                    <a:pt x="6858" y="84"/>
                  </a:lnTo>
                  <a:lnTo>
                    <a:pt x="6870" y="102"/>
                  </a:lnTo>
                  <a:lnTo>
                    <a:pt x="6876" y="132"/>
                  </a:lnTo>
                  <a:lnTo>
                    <a:pt x="6858" y="168"/>
                  </a:lnTo>
                  <a:lnTo>
                    <a:pt x="6864" y="180"/>
                  </a:lnTo>
                  <a:lnTo>
                    <a:pt x="6888" y="174"/>
                  </a:lnTo>
                  <a:lnTo>
                    <a:pt x="6924" y="144"/>
                  </a:lnTo>
                  <a:lnTo>
                    <a:pt x="6972" y="114"/>
                  </a:lnTo>
                  <a:lnTo>
                    <a:pt x="6990" y="90"/>
                  </a:lnTo>
                  <a:lnTo>
                    <a:pt x="7020" y="90"/>
                  </a:lnTo>
                  <a:lnTo>
                    <a:pt x="7056" y="108"/>
                  </a:lnTo>
                  <a:lnTo>
                    <a:pt x="7092" y="108"/>
                  </a:lnTo>
                  <a:lnTo>
                    <a:pt x="7092" y="126"/>
                  </a:lnTo>
                  <a:lnTo>
                    <a:pt x="7056" y="156"/>
                  </a:lnTo>
                  <a:lnTo>
                    <a:pt x="7074" y="180"/>
                  </a:lnTo>
                  <a:lnTo>
                    <a:pt x="7086" y="174"/>
                  </a:lnTo>
                  <a:lnTo>
                    <a:pt x="7098" y="150"/>
                  </a:lnTo>
                  <a:lnTo>
                    <a:pt x="7128" y="126"/>
                  </a:lnTo>
                  <a:lnTo>
                    <a:pt x="7158" y="114"/>
                  </a:lnTo>
                  <a:lnTo>
                    <a:pt x="7206" y="132"/>
                  </a:lnTo>
                  <a:lnTo>
                    <a:pt x="7266" y="144"/>
                  </a:lnTo>
                  <a:lnTo>
                    <a:pt x="7284" y="162"/>
                  </a:lnTo>
                  <a:lnTo>
                    <a:pt x="7266" y="180"/>
                  </a:lnTo>
                  <a:lnTo>
                    <a:pt x="7254" y="180"/>
                  </a:lnTo>
                  <a:lnTo>
                    <a:pt x="7260" y="204"/>
                  </a:lnTo>
                  <a:lnTo>
                    <a:pt x="7242" y="216"/>
                  </a:lnTo>
                  <a:lnTo>
                    <a:pt x="7254" y="234"/>
                  </a:lnTo>
                  <a:lnTo>
                    <a:pt x="7272" y="222"/>
                  </a:lnTo>
                  <a:lnTo>
                    <a:pt x="7302" y="210"/>
                  </a:lnTo>
                  <a:lnTo>
                    <a:pt x="7308" y="240"/>
                  </a:lnTo>
                  <a:lnTo>
                    <a:pt x="7326" y="246"/>
                  </a:lnTo>
                  <a:lnTo>
                    <a:pt x="7344" y="222"/>
                  </a:lnTo>
                  <a:lnTo>
                    <a:pt x="7392" y="216"/>
                  </a:lnTo>
                  <a:lnTo>
                    <a:pt x="7392" y="240"/>
                  </a:lnTo>
                  <a:lnTo>
                    <a:pt x="7374" y="258"/>
                  </a:lnTo>
                  <a:lnTo>
                    <a:pt x="7386" y="276"/>
                  </a:lnTo>
                  <a:lnTo>
                    <a:pt x="7404" y="282"/>
                  </a:lnTo>
                  <a:lnTo>
                    <a:pt x="7416" y="270"/>
                  </a:lnTo>
                  <a:lnTo>
                    <a:pt x="7446" y="252"/>
                  </a:lnTo>
                  <a:lnTo>
                    <a:pt x="7458" y="252"/>
                  </a:lnTo>
                  <a:lnTo>
                    <a:pt x="7470" y="276"/>
                  </a:lnTo>
                  <a:lnTo>
                    <a:pt x="7518" y="306"/>
                  </a:lnTo>
                  <a:lnTo>
                    <a:pt x="7548" y="306"/>
                  </a:lnTo>
                  <a:lnTo>
                    <a:pt x="7560" y="318"/>
                  </a:lnTo>
                  <a:lnTo>
                    <a:pt x="7542" y="336"/>
                  </a:lnTo>
                  <a:lnTo>
                    <a:pt x="7488" y="354"/>
                  </a:lnTo>
                  <a:lnTo>
                    <a:pt x="7458" y="390"/>
                  </a:lnTo>
                  <a:lnTo>
                    <a:pt x="7422" y="396"/>
                  </a:lnTo>
                  <a:lnTo>
                    <a:pt x="7380" y="414"/>
                  </a:lnTo>
                  <a:lnTo>
                    <a:pt x="7356" y="414"/>
                  </a:lnTo>
                  <a:lnTo>
                    <a:pt x="7332" y="408"/>
                  </a:lnTo>
                  <a:lnTo>
                    <a:pt x="7320" y="420"/>
                  </a:lnTo>
                  <a:lnTo>
                    <a:pt x="7272" y="432"/>
                  </a:lnTo>
                  <a:lnTo>
                    <a:pt x="7338" y="432"/>
                  </a:lnTo>
                  <a:lnTo>
                    <a:pt x="7398" y="438"/>
                  </a:lnTo>
                  <a:lnTo>
                    <a:pt x="7422" y="450"/>
                  </a:lnTo>
                  <a:lnTo>
                    <a:pt x="7446" y="450"/>
                  </a:lnTo>
                  <a:lnTo>
                    <a:pt x="7464" y="426"/>
                  </a:lnTo>
                  <a:lnTo>
                    <a:pt x="7476" y="414"/>
                  </a:lnTo>
                  <a:lnTo>
                    <a:pt x="7506" y="414"/>
                  </a:lnTo>
                  <a:lnTo>
                    <a:pt x="7524" y="390"/>
                  </a:lnTo>
                  <a:lnTo>
                    <a:pt x="7566" y="366"/>
                  </a:lnTo>
                  <a:lnTo>
                    <a:pt x="7602" y="366"/>
                  </a:lnTo>
                  <a:lnTo>
                    <a:pt x="7608" y="390"/>
                  </a:lnTo>
                  <a:lnTo>
                    <a:pt x="7596" y="420"/>
                  </a:lnTo>
                  <a:lnTo>
                    <a:pt x="7608" y="432"/>
                  </a:lnTo>
                  <a:lnTo>
                    <a:pt x="7620" y="426"/>
                  </a:lnTo>
                  <a:lnTo>
                    <a:pt x="7638" y="396"/>
                  </a:lnTo>
                  <a:lnTo>
                    <a:pt x="7668" y="372"/>
                  </a:lnTo>
                  <a:lnTo>
                    <a:pt x="7680" y="384"/>
                  </a:lnTo>
                  <a:lnTo>
                    <a:pt x="7662" y="408"/>
                  </a:lnTo>
                  <a:lnTo>
                    <a:pt x="7662" y="426"/>
                  </a:lnTo>
                  <a:lnTo>
                    <a:pt x="7650" y="444"/>
                  </a:lnTo>
                  <a:lnTo>
                    <a:pt x="7662" y="456"/>
                  </a:lnTo>
                  <a:lnTo>
                    <a:pt x="7680" y="450"/>
                  </a:lnTo>
                  <a:lnTo>
                    <a:pt x="7698" y="438"/>
                  </a:lnTo>
                  <a:lnTo>
                    <a:pt x="7704" y="414"/>
                  </a:lnTo>
                  <a:lnTo>
                    <a:pt x="7740" y="408"/>
                  </a:lnTo>
                  <a:lnTo>
                    <a:pt x="7764" y="414"/>
                  </a:lnTo>
                  <a:lnTo>
                    <a:pt x="7746" y="468"/>
                  </a:lnTo>
                  <a:lnTo>
                    <a:pt x="7728" y="480"/>
                  </a:lnTo>
                  <a:lnTo>
                    <a:pt x="7740" y="486"/>
                  </a:lnTo>
                  <a:lnTo>
                    <a:pt x="7752" y="516"/>
                  </a:lnTo>
                  <a:lnTo>
                    <a:pt x="7746" y="552"/>
                  </a:lnTo>
                  <a:lnTo>
                    <a:pt x="7716" y="570"/>
                  </a:lnTo>
                  <a:lnTo>
                    <a:pt x="7710" y="588"/>
                  </a:lnTo>
                  <a:lnTo>
                    <a:pt x="7674" y="636"/>
                  </a:lnTo>
                  <a:lnTo>
                    <a:pt x="7686" y="642"/>
                  </a:lnTo>
                  <a:lnTo>
                    <a:pt x="7710" y="636"/>
                  </a:lnTo>
                  <a:lnTo>
                    <a:pt x="7728" y="612"/>
                  </a:lnTo>
                  <a:lnTo>
                    <a:pt x="7752" y="606"/>
                  </a:lnTo>
                  <a:lnTo>
                    <a:pt x="7764" y="600"/>
                  </a:lnTo>
                  <a:lnTo>
                    <a:pt x="7782" y="600"/>
                  </a:lnTo>
                  <a:lnTo>
                    <a:pt x="7818" y="624"/>
                  </a:lnTo>
                  <a:lnTo>
                    <a:pt x="7836" y="654"/>
                  </a:lnTo>
                  <a:lnTo>
                    <a:pt x="7842" y="696"/>
                  </a:lnTo>
                  <a:lnTo>
                    <a:pt x="7830" y="762"/>
                  </a:lnTo>
                  <a:lnTo>
                    <a:pt x="7794" y="822"/>
                  </a:lnTo>
                  <a:lnTo>
                    <a:pt x="7734" y="852"/>
                  </a:lnTo>
                  <a:lnTo>
                    <a:pt x="7722" y="864"/>
                  </a:lnTo>
                  <a:lnTo>
                    <a:pt x="7692" y="858"/>
                  </a:lnTo>
                  <a:lnTo>
                    <a:pt x="7662" y="870"/>
                  </a:lnTo>
                  <a:lnTo>
                    <a:pt x="7662" y="882"/>
                  </a:lnTo>
                  <a:lnTo>
                    <a:pt x="7644" y="900"/>
                  </a:lnTo>
                  <a:lnTo>
                    <a:pt x="7548" y="942"/>
                  </a:lnTo>
                  <a:lnTo>
                    <a:pt x="7518" y="960"/>
                  </a:lnTo>
                  <a:lnTo>
                    <a:pt x="7488" y="966"/>
                  </a:lnTo>
                  <a:lnTo>
                    <a:pt x="7446" y="984"/>
                  </a:lnTo>
                  <a:lnTo>
                    <a:pt x="7398" y="984"/>
                  </a:lnTo>
                  <a:lnTo>
                    <a:pt x="7380" y="966"/>
                  </a:lnTo>
                  <a:lnTo>
                    <a:pt x="7362" y="990"/>
                  </a:lnTo>
                  <a:lnTo>
                    <a:pt x="7350" y="1002"/>
                  </a:lnTo>
                  <a:lnTo>
                    <a:pt x="7314" y="978"/>
                  </a:lnTo>
                  <a:lnTo>
                    <a:pt x="7278" y="960"/>
                  </a:lnTo>
                  <a:lnTo>
                    <a:pt x="7230" y="954"/>
                  </a:lnTo>
                  <a:lnTo>
                    <a:pt x="7230" y="972"/>
                  </a:lnTo>
                  <a:lnTo>
                    <a:pt x="7266" y="984"/>
                  </a:lnTo>
                  <a:lnTo>
                    <a:pt x="7290" y="990"/>
                  </a:lnTo>
                  <a:lnTo>
                    <a:pt x="7266" y="1002"/>
                  </a:lnTo>
                  <a:lnTo>
                    <a:pt x="7224" y="996"/>
                  </a:lnTo>
                  <a:lnTo>
                    <a:pt x="7200" y="996"/>
                  </a:lnTo>
                  <a:lnTo>
                    <a:pt x="7182" y="984"/>
                  </a:lnTo>
                  <a:lnTo>
                    <a:pt x="7128" y="978"/>
                  </a:lnTo>
                  <a:lnTo>
                    <a:pt x="7110" y="966"/>
                  </a:lnTo>
                  <a:lnTo>
                    <a:pt x="7092" y="972"/>
                  </a:lnTo>
                  <a:lnTo>
                    <a:pt x="7074" y="972"/>
                  </a:lnTo>
                  <a:lnTo>
                    <a:pt x="6996" y="894"/>
                  </a:lnTo>
                  <a:lnTo>
                    <a:pt x="7002" y="924"/>
                  </a:lnTo>
                  <a:lnTo>
                    <a:pt x="7038" y="954"/>
                  </a:lnTo>
                  <a:lnTo>
                    <a:pt x="7044" y="972"/>
                  </a:lnTo>
                  <a:lnTo>
                    <a:pt x="7014" y="972"/>
                  </a:lnTo>
                  <a:lnTo>
                    <a:pt x="6972" y="960"/>
                  </a:lnTo>
                  <a:lnTo>
                    <a:pt x="6990" y="984"/>
                  </a:lnTo>
                  <a:lnTo>
                    <a:pt x="7086" y="996"/>
                  </a:lnTo>
                  <a:lnTo>
                    <a:pt x="7146" y="1008"/>
                  </a:lnTo>
                  <a:lnTo>
                    <a:pt x="7164" y="1026"/>
                  </a:lnTo>
                  <a:lnTo>
                    <a:pt x="7146" y="1038"/>
                  </a:lnTo>
                  <a:lnTo>
                    <a:pt x="7008" y="1086"/>
                  </a:lnTo>
                  <a:lnTo>
                    <a:pt x="6924" y="1104"/>
                  </a:lnTo>
                  <a:lnTo>
                    <a:pt x="6888" y="1098"/>
                  </a:lnTo>
                  <a:lnTo>
                    <a:pt x="6846" y="1110"/>
                  </a:lnTo>
                  <a:lnTo>
                    <a:pt x="6804" y="1104"/>
                  </a:lnTo>
                  <a:lnTo>
                    <a:pt x="6798" y="1086"/>
                  </a:lnTo>
                  <a:lnTo>
                    <a:pt x="6768" y="1098"/>
                  </a:lnTo>
                  <a:lnTo>
                    <a:pt x="6744" y="1092"/>
                  </a:lnTo>
                  <a:lnTo>
                    <a:pt x="6714" y="1098"/>
                  </a:lnTo>
                  <a:lnTo>
                    <a:pt x="6702" y="1122"/>
                  </a:lnTo>
                  <a:lnTo>
                    <a:pt x="6732" y="1122"/>
                  </a:lnTo>
                  <a:lnTo>
                    <a:pt x="6738" y="1146"/>
                  </a:lnTo>
                  <a:lnTo>
                    <a:pt x="6780" y="1122"/>
                  </a:lnTo>
                  <a:lnTo>
                    <a:pt x="6864" y="1128"/>
                  </a:lnTo>
                  <a:lnTo>
                    <a:pt x="6906" y="1134"/>
                  </a:lnTo>
                  <a:lnTo>
                    <a:pt x="7020" y="1122"/>
                  </a:lnTo>
                  <a:lnTo>
                    <a:pt x="7098" y="1110"/>
                  </a:lnTo>
                  <a:lnTo>
                    <a:pt x="7146" y="1068"/>
                  </a:lnTo>
                  <a:lnTo>
                    <a:pt x="7176" y="1068"/>
                  </a:lnTo>
                  <a:lnTo>
                    <a:pt x="7200" y="1074"/>
                  </a:lnTo>
                  <a:lnTo>
                    <a:pt x="7236" y="1068"/>
                  </a:lnTo>
                  <a:lnTo>
                    <a:pt x="7290" y="1068"/>
                  </a:lnTo>
                  <a:lnTo>
                    <a:pt x="7266" y="1110"/>
                  </a:lnTo>
                  <a:lnTo>
                    <a:pt x="7248" y="1146"/>
                  </a:lnTo>
                  <a:lnTo>
                    <a:pt x="7194" y="1170"/>
                  </a:lnTo>
                  <a:lnTo>
                    <a:pt x="7176" y="1182"/>
                  </a:lnTo>
                  <a:lnTo>
                    <a:pt x="7116" y="1194"/>
                  </a:lnTo>
                  <a:lnTo>
                    <a:pt x="7092" y="1224"/>
                  </a:lnTo>
                  <a:lnTo>
                    <a:pt x="7068" y="1224"/>
                  </a:lnTo>
                  <a:lnTo>
                    <a:pt x="7038" y="1254"/>
                  </a:lnTo>
                  <a:lnTo>
                    <a:pt x="6990" y="1278"/>
                  </a:lnTo>
                  <a:lnTo>
                    <a:pt x="6960" y="1278"/>
                  </a:lnTo>
                  <a:lnTo>
                    <a:pt x="6936" y="1284"/>
                  </a:lnTo>
                  <a:lnTo>
                    <a:pt x="6900" y="1284"/>
                  </a:lnTo>
                  <a:lnTo>
                    <a:pt x="6870" y="1308"/>
                  </a:lnTo>
                  <a:lnTo>
                    <a:pt x="6816" y="1314"/>
                  </a:lnTo>
                  <a:lnTo>
                    <a:pt x="6798" y="1344"/>
                  </a:lnTo>
                  <a:lnTo>
                    <a:pt x="6738" y="1356"/>
                  </a:lnTo>
                  <a:lnTo>
                    <a:pt x="6708" y="1368"/>
                  </a:lnTo>
                  <a:lnTo>
                    <a:pt x="6690" y="1362"/>
                  </a:lnTo>
                  <a:lnTo>
                    <a:pt x="6660" y="1386"/>
                  </a:lnTo>
                  <a:lnTo>
                    <a:pt x="6636" y="1380"/>
                  </a:lnTo>
                  <a:lnTo>
                    <a:pt x="6624" y="1392"/>
                  </a:lnTo>
                  <a:lnTo>
                    <a:pt x="6624" y="1422"/>
                  </a:lnTo>
                  <a:lnTo>
                    <a:pt x="6594" y="1446"/>
                  </a:lnTo>
                  <a:lnTo>
                    <a:pt x="6576" y="1470"/>
                  </a:lnTo>
                  <a:lnTo>
                    <a:pt x="6504" y="1470"/>
                  </a:lnTo>
                  <a:lnTo>
                    <a:pt x="6486" y="1482"/>
                  </a:lnTo>
                  <a:lnTo>
                    <a:pt x="6462" y="1476"/>
                  </a:lnTo>
                  <a:lnTo>
                    <a:pt x="6456" y="1464"/>
                  </a:lnTo>
                  <a:lnTo>
                    <a:pt x="6468" y="1446"/>
                  </a:lnTo>
                  <a:lnTo>
                    <a:pt x="6468" y="1422"/>
                  </a:lnTo>
                  <a:lnTo>
                    <a:pt x="6450" y="1404"/>
                  </a:lnTo>
                  <a:lnTo>
                    <a:pt x="6456" y="1440"/>
                  </a:lnTo>
                  <a:lnTo>
                    <a:pt x="6438" y="1458"/>
                  </a:lnTo>
                  <a:lnTo>
                    <a:pt x="6432" y="1476"/>
                  </a:lnTo>
                  <a:lnTo>
                    <a:pt x="6462" y="1500"/>
                  </a:lnTo>
                  <a:lnTo>
                    <a:pt x="6474" y="1518"/>
                  </a:lnTo>
                  <a:lnTo>
                    <a:pt x="6438" y="1548"/>
                  </a:lnTo>
                  <a:lnTo>
                    <a:pt x="6426" y="1548"/>
                  </a:lnTo>
                  <a:lnTo>
                    <a:pt x="6396" y="1530"/>
                  </a:lnTo>
                  <a:lnTo>
                    <a:pt x="6378" y="1542"/>
                  </a:lnTo>
                  <a:lnTo>
                    <a:pt x="6324" y="1524"/>
                  </a:lnTo>
                  <a:lnTo>
                    <a:pt x="6306" y="1536"/>
                  </a:lnTo>
                  <a:lnTo>
                    <a:pt x="6288" y="1536"/>
                  </a:lnTo>
                  <a:lnTo>
                    <a:pt x="6282" y="1512"/>
                  </a:lnTo>
                  <a:lnTo>
                    <a:pt x="6270" y="1506"/>
                  </a:lnTo>
                  <a:lnTo>
                    <a:pt x="6258" y="1530"/>
                  </a:lnTo>
                  <a:lnTo>
                    <a:pt x="6234" y="1530"/>
                  </a:lnTo>
                  <a:lnTo>
                    <a:pt x="6228" y="1548"/>
                  </a:lnTo>
                  <a:lnTo>
                    <a:pt x="6282" y="1554"/>
                  </a:lnTo>
                  <a:lnTo>
                    <a:pt x="6366" y="1560"/>
                  </a:lnTo>
                  <a:lnTo>
                    <a:pt x="6384" y="1578"/>
                  </a:lnTo>
                  <a:lnTo>
                    <a:pt x="6378" y="1602"/>
                  </a:lnTo>
                  <a:lnTo>
                    <a:pt x="6348" y="1620"/>
                  </a:lnTo>
                  <a:lnTo>
                    <a:pt x="6306" y="1614"/>
                  </a:lnTo>
                  <a:lnTo>
                    <a:pt x="6264" y="1626"/>
                  </a:lnTo>
                  <a:lnTo>
                    <a:pt x="6252" y="1632"/>
                  </a:lnTo>
                  <a:lnTo>
                    <a:pt x="6270" y="1644"/>
                  </a:lnTo>
                  <a:lnTo>
                    <a:pt x="6282" y="1638"/>
                  </a:lnTo>
                  <a:lnTo>
                    <a:pt x="6306" y="1650"/>
                  </a:lnTo>
                  <a:lnTo>
                    <a:pt x="6300" y="1668"/>
                  </a:lnTo>
                  <a:lnTo>
                    <a:pt x="6252" y="1716"/>
                  </a:lnTo>
                  <a:lnTo>
                    <a:pt x="6210" y="1710"/>
                  </a:lnTo>
                  <a:lnTo>
                    <a:pt x="6132" y="1710"/>
                  </a:lnTo>
                  <a:lnTo>
                    <a:pt x="6120" y="1698"/>
                  </a:lnTo>
                  <a:lnTo>
                    <a:pt x="6090" y="1692"/>
                  </a:lnTo>
                  <a:lnTo>
                    <a:pt x="6078" y="1680"/>
                  </a:lnTo>
                  <a:lnTo>
                    <a:pt x="6078" y="1632"/>
                  </a:lnTo>
                  <a:lnTo>
                    <a:pt x="6036" y="1626"/>
                  </a:lnTo>
                  <a:lnTo>
                    <a:pt x="6018" y="1614"/>
                  </a:lnTo>
                  <a:lnTo>
                    <a:pt x="6024" y="1590"/>
                  </a:lnTo>
                  <a:lnTo>
                    <a:pt x="6006" y="1572"/>
                  </a:lnTo>
                  <a:lnTo>
                    <a:pt x="5988" y="1578"/>
                  </a:lnTo>
                  <a:lnTo>
                    <a:pt x="5964" y="1572"/>
                  </a:lnTo>
                  <a:lnTo>
                    <a:pt x="5916" y="1578"/>
                  </a:lnTo>
                  <a:lnTo>
                    <a:pt x="5910" y="1590"/>
                  </a:lnTo>
                  <a:lnTo>
                    <a:pt x="5934" y="1602"/>
                  </a:lnTo>
                  <a:lnTo>
                    <a:pt x="5940" y="1596"/>
                  </a:lnTo>
                  <a:lnTo>
                    <a:pt x="5970" y="1596"/>
                  </a:lnTo>
                  <a:lnTo>
                    <a:pt x="6036" y="1656"/>
                  </a:lnTo>
                  <a:lnTo>
                    <a:pt x="6030" y="1734"/>
                  </a:lnTo>
                  <a:lnTo>
                    <a:pt x="6024" y="1746"/>
                  </a:lnTo>
                  <a:lnTo>
                    <a:pt x="5988" y="1746"/>
                  </a:lnTo>
                  <a:lnTo>
                    <a:pt x="5964" y="1722"/>
                  </a:lnTo>
                  <a:lnTo>
                    <a:pt x="5946" y="1722"/>
                  </a:lnTo>
                  <a:lnTo>
                    <a:pt x="5940" y="1746"/>
                  </a:lnTo>
                  <a:lnTo>
                    <a:pt x="5928" y="1752"/>
                  </a:lnTo>
                  <a:lnTo>
                    <a:pt x="5904" y="1728"/>
                  </a:lnTo>
                  <a:lnTo>
                    <a:pt x="5880" y="1728"/>
                  </a:lnTo>
                  <a:lnTo>
                    <a:pt x="5856" y="1752"/>
                  </a:lnTo>
                  <a:lnTo>
                    <a:pt x="5844" y="1746"/>
                  </a:lnTo>
                  <a:lnTo>
                    <a:pt x="5826" y="1728"/>
                  </a:lnTo>
                  <a:lnTo>
                    <a:pt x="5796" y="1722"/>
                  </a:lnTo>
                  <a:lnTo>
                    <a:pt x="5778" y="1692"/>
                  </a:lnTo>
                  <a:lnTo>
                    <a:pt x="5760" y="1704"/>
                  </a:lnTo>
                  <a:lnTo>
                    <a:pt x="5754" y="1674"/>
                  </a:lnTo>
                  <a:lnTo>
                    <a:pt x="5736" y="1662"/>
                  </a:lnTo>
                  <a:lnTo>
                    <a:pt x="5694" y="1662"/>
                  </a:lnTo>
                  <a:lnTo>
                    <a:pt x="5676" y="1638"/>
                  </a:lnTo>
                  <a:lnTo>
                    <a:pt x="5664" y="1650"/>
                  </a:lnTo>
                  <a:lnTo>
                    <a:pt x="5664" y="1668"/>
                  </a:lnTo>
                  <a:lnTo>
                    <a:pt x="5694" y="1686"/>
                  </a:lnTo>
                  <a:lnTo>
                    <a:pt x="5730" y="1692"/>
                  </a:lnTo>
                  <a:lnTo>
                    <a:pt x="5766" y="1746"/>
                  </a:lnTo>
                  <a:lnTo>
                    <a:pt x="5754" y="1758"/>
                  </a:lnTo>
                  <a:lnTo>
                    <a:pt x="5670" y="1740"/>
                  </a:lnTo>
                  <a:lnTo>
                    <a:pt x="5646" y="1722"/>
                  </a:lnTo>
                  <a:lnTo>
                    <a:pt x="5646" y="1698"/>
                  </a:lnTo>
                  <a:lnTo>
                    <a:pt x="5628" y="1680"/>
                  </a:lnTo>
                  <a:lnTo>
                    <a:pt x="5616" y="1692"/>
                  </a:lnTo>
                  <a:lnTo>
                    <a:pt x="5622" y="1704"/>
                  </a:lnTo>
                  <a:lnTo>
                    <a:pt x="5610" y="1722"/>
                  </a:lnTo>
                  <a:lnTo>
                    <a:pt x="5586" y="1716"/>
                  </a:lnTo>
                  <a:lnTo>
                    <a:pt x="5568" y="1698"/>
                  </a:lnTo>
                  <a:lnTo>
                    <a:pt x="5544" y="1704"/>
                  </a:lnTo>
                  <a:lnTo>
                    <a:pt x="5544" y="1722"/>
                  </a:lnTo>
                  <a:lnTo>
                    <a:pt x="5586" y="1740"/>
                  </a:lnTo>
                  <a:lnTo>
                    <a:pt x="5586" y="1764"/>
                  </a:lnTo>
                  <a:lnTo>
                    <a:pt x="5604" y="1764"/>
                  </a:lnTo>
                  <a:lnTo>
                    <a:pt x="5616" y="1752"/>
                  </a:lnTo>
                  <a:lnTo>
                    <a:pt x="5640" y="1752"/>
                  </a:lnTo>
                  <a:lnTo>
                    <a:pt x="5658" y="1776"/>
                  </a:lnTo>
                  <a:lnTo>
                    <a:pt x="5694" y="1782"/>
                  </a:lnTo>
                  <a:lnTo>
                    <a:pt x="5724" y="1806"/>
                  </a:lnTo>
                  <a:lnTo>
                    <a:pt x="5736" y="1806"/>
                  </a:lnTo>
                  <a:lnTo>
                    <a:pt x="5766" y="1800"/>
                  </a:lnTo>
                  <a:lnTo>
                    <a:pt x="5850" y="1818"/>
                  </a:lnTo>
                  <a:lnTo>
                    <a:pt x="5868" y="1836"/>
                  </a:lnTo>
                  <a:lnTo>
                    <a:pt x="5838" y="1854"/>
                  </a:lnTo>
                  <a:lnTo>
                    <a:pt x="5844" y="1866"/>
                  </a:lnTo>
                  <a:lnTo>
                    <a:pt x="5844" y="1890"/>
                  </a:lnTo>
                  <a:lnTo>
                    <a:pt x="5850" y="1920"/>
                  </a:lnTo>
                  <a:lnTo>
                    <a:pt x="5832" y="1938"/>
                  </a:lnTo>
                  <a:lnTo>
                    <a:pt x="5814" y="1932"/>
                  </a:lnTo>
                  <a:lnTo>
                    <a:pt x="5796" y="1914"/>
                  </a:lnTo>
                  <a:lnTo>
                    <a:pt x="5754" y="1908"/>
                  </a:lnTo>
                  <a:lnTo>
                    <a:pt x="5712" y="1878"/>
                  </a:lnTo>
                  <a:lnTo>
                    <a:pt x="5706" y="1860"/>
                  </a:lnTo>
                  <a:lnTo>
                    <a:pt x="5712" y="1824"/>
                  </a:lnTo>
                  <a:lnTo>
                    <a:pt x="5694" y="1800"/>
                  </a:lnTo>
                  <a:lnTo>
                    <a:pt x="5646" y="1800"/>
                  </a:lnTo>
                  <a:lnTo>
                    <a:pt x="5580" y="1788"/>
                  </a:lnTo>
                  <a:lnTo>
                    <a:pt x="5556" y="1776"/>
                  </a:lnTo>
                  <a:lnTo>
                    <a:pt x="5526" y="1776"/>
                  </a:lnTo>
                  <a:lnTo>
                    <a:pt x="5520" y="1788"/>
                  </a:lnTo>
                  <a:lnTo>
                    <a:pt x="5562" y="1806"/>
                  </a:lnTo>
                  <a:lnTo>
                    <a:pt x="5622" y="1806"/>
                  </a:lnTo>
                  <a:lnTo>
                    <a:pt x="5682" y="1830"/>
                  </a:lnTo>
                  <a:lnTo>
                    <a:pt x="5682" y="1860"/>
                  </a:lnTo>
                  <a:lnTo>
                    <a:pt x="5670" y="1860"/>
                  </a:lnTo>
                  <a:lnTo>
                    <a:pt x="5640" y="1842"/>
                  </a:lnTo>
                  <a:lnTo>
                    <a:pt x="5580" y="1842"/>
                  </a:lnTo>
                  <a:lnTo>
                    <a:pt x="5538" y="1848"/>
                  </a:lnTo>
                  <a:lnTo>
                    <a:pt x="5538" y="1836"/>
                  </a:lnTo>
                  <a:lnTo>
                    <a:pt x="5520" y="1818"/>
                  </a:lnTo>
                  <a:lnTo>
                    <a:pt x="5466" y="1812"/>
                  </a:lnTo>
                  <a:lnTo>
                    <a:pt x="5442" y="1800"/>
                  </a:lnTo>
                  <a:lnTo>
                    <a:pt x="5448" y="1812"/>
                  </a:lnTo>
                  <a:lnTo>
                    <a:pt x="5508" y="1836"/>
                  </a:lnTo>
                  <a:lnTo>
                    <a:pt x="5496" y="1848"/>
                  </a:lnTo>
                  <a:lnTo>
                    <a:pt x="5496" y="1872"/>
                  </a:lnTo>
                  <a:lnTo>
                    <a:pt x="5526" y="1872"/>
                  </a:lnTo>
                  <a:lnTo>
                    <a:pt x="5532" y="1866"/>
                  </a:lnTo>
                  <a:lnTo>
                    <a:pt x="5544" y="1872"/>
                  </a:lnTo>
                  <a:lnTo>
                    <a:pt x="5568" y="1866"/>
                  </a:lnTo>
                  <a:lnTo>
                    <a:pt x="5574" y="1860"/>
                  </a:lnTo>
                  <a:lnTo>
                    <a:pt x="5592" y="1866"/>
                  </a:lnTo>
                  <a:lnTo>
                    <a:pt x="5616" y="1866"/>
                  </a:lnTo>
                  <a:lnTo>
                    <a:pt x="5640" y="1872"/>
                  </a:lnTo>
                  <a:lnTo>
                    <a:pt x="5682" y="1908"/>
                  </a:lnTo>
                  <a:lnTo>
                    <a:pt x="5682" y="1920"/>
                  </a:lnTo>
                  <a:lnTo>
                    <a:pt x="5646" y="1920"/>
                  </a:lnTo>
                  <a:lnTo>
                    <a:pt x="5610" y="1938"/>
                  </a:lnTo>
                  <a:lnTo>
                    <a:pt x="5610" y="1950"/>
                  </a:lnTo>
                  <a:lnTo>
                    <a:pt x="5634" y="1944"/>
                  </a:lnTo>
                  <a:lnTo>
                    <a:pt x="5664" y="1944"/>
                  </a:lnTo>
                  <a:lnTo>
                    <a:pt x="5688" y="1938"/>
                  </a:lnTo>
                  <a:lnTo>
                    <a:pt x="5718" y="1962"/>
                  </a:lnTo>
                  <a:lnTo>
                    <a:pt x="5748" y="1980"/>
                  </a:lnTo>
                  <a:lnTo>
                    <a:pt x="5748" y="2004"/>
                  </a:lnTo>
                  <a:lnTo>
                    <a:pt x="5712" y="2052"/>
                  </a:lnTo>
                  <a:lnTo>
                    <a:pt x="5700" y="2094"/>
                  </a:lnTo>
                  <a:lnTo>
                    <a:pt x="5682" y="2100"/>
                  </a:lnTo>
                  <a:lnTo>
                    <a:pt x="5640" y="2130"/>
                  </a:lnTo>
                  <a:lnTo>
                    <a:pt x="5622" y="2118"/>
                  </a:lnTo>
                  <a:lnTo>
                    <a:pt x="5598" y="2118"/>
                  </a:lnTo>
                  <a:lnTo>
                    <a:pt x="5574" y="2106"/>
                  </a:lnTo>
                  <a:lnTo>
                    <a:pt x="5568" y="2094"/>
                  </a:lnTo>
                  <a:lnTo>
                    <a:pt x="5544" y="2082"/>
                  </a:lnTo>
                  <a:lnTo>
                    <a:pt x="5508" y="2082"/>
                  </a:lnTo>
                  <a:lnTo>
                    <a:pt x="5514" y="2094"/>
                  </a:lnTo>
                  <a:lnTo>
                    <a:pt x="5544" y="2106"/>
                  </a:lnTo>
                  <a:lnTo>
                    <a:pt x="5550" y="2124"/>
                  </a:lnTo>
                  <a:lnTo>
                    <a:pt x="5574" y="2124"/>
                  </a:lnTo>
                  <a:lnTo>
                    <a:pt x="5610" y="2148"/>
                  </a:lnTo>
                  <a:lnTo>
                    <a:pt x="5616" y="2184"/>
                  </a:lnTo>
                  <a:lnTo>
                    <a:pt x="5604" y="2202"/>
                  </a:lnTo>
                  <a:lnTo>
                    <a:pt x="5580" y="2202"/>
                  </a:lnTo>
                  <a:lnTo>
                    <a:pt x="5544" y="2232"/>
                  </a:lnTo>
                  <a:lnTo>
                    <a:pt x="5526" y="2232"/>
                  </a:lnTo>
                  <a:lnTo>
                    <a:pt x="5478" y="2196"/>
                  </a:lnTo>
                  <a:lnTo>
                    <a:pt x="5454" y="2208"/>
                  </a:lnTo>
                  <a:lnTo>
                    <a:pt x="5436" y="2190"/>
                  </a:lnTo>
                  <a:lnTo>
                    <a:pt x="5406" y="2190"/>
                  </a:lnTo>
                  <a:lnTo>
                    <a:pt x="5388" y="2196"/>
                  </a:lnTo>
                  <a:lnTo>
                    <a:pt x="5394" y="2214"/>
                  </a:lnTo>
                  <a:lnTo>
                    <a:pt x="5484" y="2262"/>
                  </a:lnTo>
                  <a:lnTo>
                    <a:pt x="5520" y="2262"/>
                  </a:lnTo>
                  <a:lnTo>
                    <a:pt x="5520" y="2280"/>
                  </a:lnTo>
                  <a:lnTo>
                    <a:pt x="5496" y="2292"/>
                  </a:lnTo>
                  <a:lnTo>
                    <a:pt x="5472" y="2316"/>
                  </a:lnTo>
                  <a:lnTo>
                    <a:pt x="5442" y="2322"/>
                  </a:lnTo>
                  <a:lnTo>
                    <a:pt x="5418" y="2298"/>
                  </a:lnTo>
                  <a:lnTo>
                    <a:pt x="5394" y="2298"/>
                  </a:lnTo>
                  <a:lnTo>
                    <a:pt x="5370" y="2322"/>
                  </a:lnTo>
                  <a:lnTo>
                    <a:pt x="5322" y="2316"/>
                  </a:lnTo>
                  <a:lnTo>
                    <a:pt x="5304" y="2298"/>
                  </a:lnTo>
                  <a:lnTo>
                    <a:pt x="5238" y="2286"/>
                  </a:lnTo>
                  <a:lnTo>
                    <a:pt x="5202" y="2292"/>
                  </a:lnTo>
                  <a:lnTo>
                    <a:pt x="5190" y="2346"/>
                  </a:lnTo>
                  <a:lnTo>
                    <a:pt x="5166" y="2370"/>
                  </a:lnTo>
                  <a:lnTo>
                    <a:pt x="5190" y="2370"/>
                  </a:lnTo>
                  <a:lnTo>
                    <a:pt x="5202" y="2376"/>
                  </a:lnTo>
                  <a:lnTo>
                    <a:pt x="5202" y="2406"/>
                  </a:lnTo>
                  <a:lnTo>
                    <a:pt x="5160" y="2424"/>
                  </a:lnTo>
                  <a:lnTo>
                    <a:pt x="5154" y="2454"/>
                  </a:lnTo>
                  <a:lnTo>
                    <a:pt x="5118" y="2472"/>
                  </a:lnTo>
                  <a:lnTo>
                    <a:pt x="5106" y="2460"/>
                  </a:lnTo>
                  <a:lnTo>
                    <a:pt x="5100" y="2472"/>
                  </a:lnTo>
                  <a:lnTo>
                    <a:pt x="5094" y="2490"/>
                  </a:lnTo>
                  <a:lnTo>
                    <a:pt x="5064" y="2502"/>
                  </a:lnTo>
                  <a:lnTo>
                    <a:pt x="5040" y="2496"/>
                  </a:lnTo>
                  <a:lnTo>
                    <a:pt x="5058" y="2478"/>
                  </a:lnTo>
                  <a:lnTo>
                    <a:pt x="5040" y="2478"/>
                  </a:lnTo>
                  <a:lnTo>
                    <a:pt x="5022" y="2496"/>
                  </a:lnTo>
                  <a:lnTo>
                    <a:pt x="5004" y="2532"/>
                  </a:lnTo>
                  <a:lnTo>
                    <a:pt x="4986" y="2544"/>
                  </a:lnTo>
                  <a:lnTo>
                    <a:pt x="4914" y="2508"/>
                  </a:lnTo>
                  <a:lnTo>
                    <a:pt x="4872" y="2508"/>
                  </a:lnTo>
                  <a:lnTo>
                    <a:pt x="4866" y="2520"/>
                  </a:lnTo>
                  <a:lnTo>
                    <a:pt x="4830" y="2508"/>
                  </a:lnTo>
                  <a:lnTo>
                    <a:pt x="4764" y="2442"/>
                  </a:lnTo>
                  <a:lnTo>
                    <a:pt x="4752" y="2382"/>
                  </a:lnTo>
                  <a:lnTo>
                    <a:pt x="4770" y="2370"/>
                  </a:lnTo>
                  <a:lnTo>
                    <a:pt x="4776" y="2346"/>
                  </a:lnTo>
                  <a:lnTo>
                    <a:pt x="4764" y="2328"/>
                  </a:lnTo>
                  <a:lnTo>
                    <a:pt x="4764" y="2310"/>
                  </a:lnTo>
                  <a:lnTo>
                    <a:pt x="4740" y="2340"/>
                  </a:lnTo>
                  <a:lnTo>
                    <a:pt x="4740" y="2358"/>
                  </a:lnTo>
                  <a:lnTo>
                    <a:pt x="4728" y="2400"/>
                  </a:lnTo>
                  <a:lnTo>
                    <a:pt x="4710" y="2424"/>
                  </a:lnTo>
                  <a:lnTo>
                    <a:pt x="4740" y="2454"/>
                  </a:lnTo>
                  <a:lnTo>
                    <a:pt x="4734" y="2466"/>
                  </a:lnTo>
                  <a:lnTo>
                    <a:pt x="4716" y="2460"/>
                  </a:lnTo>
                  <a:lnTo>
                    <a:pt x="4674" y="2466"/>
                  </a:lnTo>
                  <a:lnTo>
                    <a:pt x="4638" y="2466"/>
                  </a:lnTo>
                  <a:lnTo>
                    <a:pt x="4668" y="2490"/>
                  </a:lnTo>
                  <a:lnTo>
                    <a:pt x="4650" y="2532"/>
                  </a:lnTo>
                  <a:lnTo>
                    <a:pt x="4674" y="2532"/>
                  </a:lnTo>
                  <a:lnTo>
                    <a:pt x="4704" y="2496"/>
                  </a:lnTo>
                  <a:lnTo>
                    <a:pt x="4722" y="2496"/>
                  </a:lnTo>
                  <a:lnTo>
                    <a:pt x="4734" y="2484"/>
                  </a:lnTo>
                  <a:lnTo>
                    <a:pt x="4758" y="2478"/>
                  </a:lnTo>
                  <a:lnTo>
                    <a:pt x="4794" y="2496"/>
                  </a:lnTo>
                  <a:lnTo>
                    <a:pt x="4812" y="2532"/>
                  </a:lnTo>
                  <a:lnTo>
                    <a:pt x="4800" y="2556"/>
                  </a:lnTo>
                  <a:lnTo>
                    <a:pt x="4836" y="2532"/>
                  </a:lnTo>
                  <a:lnTo>
                    <a:pt x="4890" y="2520"/>
                  </a:lnTo>
                  <a:lnTo>
                    <a:pt x="4932" y="2538"/>
                  </a:lnTo>
                  <a:lnTo>
                    <a:pt x="4938" y="2568"/>
                  </a:lnTo>
                  <a:lnTo>
                    <a:pt x="4920" y="2580"/>
                  </a:lnTo>
                  <a:lnTo>
                    <a:pt x="4902" y="2628"/>
                  </a:lnTo>
                  <a:lnTo>
                    <a:pt x="4884" y="2628"/>
                  </a:lnTo>
                  <a:lnTo>
                    <a:pt x="4878" y="2652"/>
                  </a:lnTo>
                  <a:lnTo>
                    <a:pt x="4884" y="2658"/>
                  </a:lnTo>
                  <a:lnTo>
                    <a:pt x="4914" y="2658"/>
                  </a:lnTo>
                  <a:lnTo>
                    <a:pt x="4908" y="2676"/>
                  </a:lnTo>
                  <a:lnTo>
                    <a:pt x="4884" y="2700"/>
                  </a:lnTo>
                  <a:lnTo>
                    <a:pt x="4914" y="2700"/>
                  </a:lnTo>
                  <a:lnTo>
                    <a:pt x="4926" y="2682"/>
                  </a:lnTo>
                  <a:lnTo>
                    <a:pt x="4962" y="2658"/>
                  </a:lnTo>
                  <a:lnTo>
                    <a:pt x="4986" y="2658"/>
                  </a:lnTo>
                  <a:lnTo>
                    <a:pt x="4998" y="2652"/>
                  </a:lnTo>
                  <a:lnTo>
                    <a:pt x="5016" y="2658"/>
                  </a:lnTo>
                  <a:lnTo>
                    <a:pt x="5004" y="2688"/>
                  </a:lnTo>
                  <a:lnTo>
                    <a:pt x="5016" y="2706"/>
                  </a:lnTo>
                  <a:lnTo>
                    <a:pt x="5004" y="2754"/>
                  </a:lnTo>
                  <a:lnTo>
                    <a:pt x="4974" y="2808"/>
                  </a:lnTo>
                  <a:lnTo>
                    <a:pt x="4944" y="2808"/>
                  </a:lnTo>
                  <a:lnTo>
                    <a:pt x="4914" y="2826"/>
                  </a:lnTo>
                  <a:lnTo>
                    <a:pt x="4890" y="2856"/>
                  </a:lnTo>
                  <a:lnTo>
                    <a:pt x="4866" y="2874"/>
                  </a:lnTo>
                  <a:lnTo>
                    <a:pt x="4854" y="2868"/>
                  </a:lnTo>
                  <a:lnTo>
                    <a:pt x="4866" y="2832"/>
                  </a:lnTo>
                  <a:lnTo>
                    <a:pt x="4866" y="2802"/>
                  </a:lnTo>
                  <a:lnTo>
                    <a:pt x="4860" y="2796"/>
                  </a:lnTo>
                  <a:lnTo>
                    <a:pt x="4842" y="2808"/>
                  </a:lnTo>
                  <a:lnTo>
                    <a:pt x="4818" y="2844"/>
                  </a:lnTo>
                  <a:lnTo>
                    <a:pt x="4794" y="2850"/>
                  </a:lnTo>
                  <a:lnTo>
                    <a:pt x="4752" y="2886"/>
                  </a:lnTo>
                  <a:lnTo>
                    <a:pt x="4740" y="2880"/>
                  </a:lnTo>
                  <a:lnTo>
                    <a:pt x="4710" y="2874"/>
                  </a:lnTo>
                  <a:lnTo>
                    <a:pt x="4662" y="2910"/>
                  </a:lnTo>
                  <a:lnTo>
                    <a:pt x="4644" y="2904"/>
                  </a:lnTo>
                  <a:lnTo>
                    <a:pt x="4620" y="2916"/>
                  </a:lnTo>
                  <a:lnTo>
                    <a:pt x="4590" y="2916"/>
                  </a:lnTo>
                  <a:lnTo>
                    <a:pt x="4578" y="2892"/>
                  </a:lnTo>
                  <a:lnTo>
                    <a:pt x="4566" y="2886"/>
                  </a:lnTo>
                  <a:lnTo>
                    <a:pt x="4590" y="2868"/>
                  </a:lnTo>
                  <a:lnTo>
                    <a:pt x="4614" y="2844"/>
                  </a:lnTo>
                  <a:lnTo>
                    <a:pt x="4614" y="2820"/>
                  </a:lnTo>
                  <a:lnTo>
                    <a:pt x="4584" y="2778"/>
                  </a:lnTo>
                  <a:lnTo>
                    <a:pt x="4560" y="2796"/>
                  </a:lnTo>
                  <a:lnTo>
                    <a:pt x="4518" y="2778"/>
                  </a:lnTo>
                  <a:lnTo>
                    <a:pt x="4512" y="2766"/>
                  </a:lnTo>
                  <a:lnTo>
                    <a:pt x="4530" y="2730"/>
                  </a:lnTo>
                  <a:lnTo>
                    <a:pt x="4554" y="2724"/>
                  </a:lnTo>
                  <a:lnTo>
                    <a:pt x="4536" y="2718"/>
                  </a:lnTo>
                  <a:lnTo>
                    <a:pt x="4512" y="2712"/>
                  </a:lnTo>
                  <a:lnTo>
                    <a:pt x="4494" y="2676"/>
                  </a:lnTo>
                  <a:lnTo>
                    <a:pt x="4506" y="2652"/>
                  </a:lnTo>
                  <a:lnTo>
                    <a:pt x="4506" y="2628"/>
                  </a:lnTo>
                  <a:lnTo>
                    <a:pt x="4494" y="2604"/>
                  </a:lnTo>
                  <a:lnTo>
                    <a:pt x="4494" y="2634"/>
                  </a:lnTo>
                  <a:lnTo>
                    <a:pt x="4470" y="2676"/>
                  </a:lnTo>
                  <a:lnTo>
                    <a:pt x="4494" y="2718"/>
                  </a:lnTo>
                  <a:lnTo>
                    <a:pt x="4500" y="2736"/>
                  </a:lnTo>
                  <a:lnTo>
                    <a:pt x="4482" y="2754"/>
                  </a:lnTo>
                  <a:lnTo>
                    <a:pt x="4482" y="2784"/>
                  </a:lnTo>
                  <a:lnTo>
                    <a:pt x="4464" y="2796"/>
                  </a:lnTo>
                  <a:lnTo>
                    <a:pt x="4440" y="2784"/>
                  </a:lnTo>
                  <a:lnTo>
                    <a:pt x="4410" y="2790"/>
                  </a:lnTo>
                  <a:lnTo>
                    <a:pt x="4392" y="2772"/>
                  </a:lnTo>
                  <a:lnTo>
                    <a:pt x="4386" y="2754"/>
                  </a:lnTo>
                  <a:lnTo>
                    <a:pt x="4404" y="2706"/>
                  </a:lnTo>
                  <a:lnTo>
                    <a:pt x="4398" y="2682"/>
                  </a:lnTo>
                  <a:lnTo>
                    <a:pt x="4404" y="2658"/>
                  </a:lnTo>
                  <a:lnTo>
                    <a:pt x="4434" y="2628"/>
                  </a:lnTo>
                  <a:lnTo>
                    <a:pt x="4398" y="2634"/>
                  </a:lnTo>
                  <a:lnTo>
                    <a:pt x="4380" y="2658"/>
                  </a:lnTo>
                  <a:lnTo>
                    <a:pt x="4374" y="2688"/>
                  </a:lnTo>
                  <a:lnTo>
                    <a:pt x="4380" y="2718"/>
                  </a:lnTo>
                  <a:lnTo>
                    <a:pt x="4356" y="2760"/>
                  </a:lnTo>
                  <a:lnTo>
                    <a:pt x="4332" y="2766"/>
                  </a:lnTo>
                  <a:lnTo>
                    <a:pt x="4302" y="2748"/>
                  </a:lnTo>
                  <a:lnTo>
                    <a:pt x="4308" y="2724"/>
                  </a:lnTo>
                  <a:lnTo>
                    <a:pt x="4296" y="2718"/>
                  </a:lnTo>
                  <a:lnTo>
                    <a:pt x="4296" y="2700"/>
                  </a:lnTo>
                  <a:lnTo>
                    <a:pt x="4308" y="2676"/>
                  </a:lnTo>
                  <a:lnTo>
                    <a:pt x="4314" y="2658"/>
                  </a:lnTo>
                  <a:lnTo>
                    <a:pt x="4308" y="2628"/>
                  </a:lnTo>
                  <a:lnTo>
                    <a:pt x="4296" y="2628"/>
                  </a:lnTo>
                  <a:lnTo>
                    <a:pt x="4290" y="2640"/>
                  </a:lnTo>
                  <a:lnTo>
                    <a:pt x="4284" y="2670"/>
                  </a:lnTo>
                  <a:lnTo>
                    <a:pt x="4266" y="2688"/>
                  </a:lnTo>
                  <a:lnTo>
                    <a:pt x="4266" y="2706"/>
                  </a:lnTo>
                  <a:lnTo>
                    <a:pt x="4260" y="2718"/>
                  </a:lnTo>
                  <a:lnTo>
                    <a:pt x="4230" y="2718"/>
                  </a:lnTo>
                  <a:lnTo>
                    <a:pt x="4230" y="2724"/>
                  </a:lnTo>
                  <a:lnTo>
                    <a:pt x="4206" y="2730"/>
                  </a:lnTo>
                  <a:lnTo>
                    <a:pt x="4200" y="2718"/>
                  </a:lnTo>
                  <a:lnTo>
                    <a:pt x="4200" y="2694"/>
                  </a:lnTo>
                  <a:lnTo>
                    <a:pt x="4188" y="2658"/>
                  </a:lnTo>
                  <a:lnTo>
                    <a:pt x="4182" y="2652"/>
                  </a:lnTo>
                  <a:lnTo>
                    <a:pt x="4176" y="2658"/>
                  </a:lnTo>
                  <a:lnTo>
                    <a:pt x="4164" y="2688"/>
                  </a:lnTo>
                  <a:lnTo>
                    <a:pt x="4170" y="2736"/>
                  </a:lnTo>
                  <a:lnTo>
                    <a:pt x="4188" y="2766"/>
                  </a:lnTo>
                  <a:lnTo>
                    <a:pt x="4182" y="2790"/>
                  </a:lnTo>
                  <a:lnTo>
                    <a:pt x="4170" y="2790"/>
                  </a:lnTo>
                  <a:lnTo>
                    <a:pt x="4146" y="2778"/>
                  </a:lnTo>
                  <a:lnTo>
                    <a:pt x="4092" y="2778"/>
                  </a:lnTo>
                  <a:lnTo>
                    <a:pt x="4086" y="2754"/>
                  </a:lnTo>
                  <a:lnTo>
                    <a:pt x="4074" y="2754"/>
                  </a:lnTo>
                  <a:lnTo>
                    <a:pt x="4026" y="2724"/>
                  </a:lnTo>
                  <a:lnTo>
                    <a:pt x="4008" y="2730"/>
                  </a:lnTo>
                  <a:lnTo>
                    <a:pt x="4002" y="2718"/>
                  </a:lnTo>
                  <a:lnTo>
                    <a:pt x="3990" y="2712"/>
                  </a:lnTo>
                  <a:lnTo>
                    <a:pt x="3972" y="2712"/>
                  </a:lnTo>
                  <a:lnTo>
                    <a:pt x="3972" y="2694"/>
                  </a:lnTo>
                  <a:lnTo>
                    <a:pt x="3990" y="2676"/>
                  </a:lnTo>
                  <a:lnTo>
                    <a:pt x="4002" y="2670"/>
                  </a:lnTo>
                  <a:lnTo>
                    <a:pt x="4014" y="2646"/>
                  </a:lnTo>
                  <a:lnTo>
                    <a:pt x="4014" y="2628"/>
                  </a:lnTo>
                  <a:lnTo>
                    <a:pt x="3990" y="2592"/>
                  </a:lnTo>
                  <a:lnTo>
                    <a:pt x="3978" y="2586"/>
                  </a:lnTo>
                  <a:lnTo>
                    <a:pt x="3978" y="2604"/>
                  </a:lnTo>
                  <a:lnTo>
                    <a:pt x="3996" y="2616"/>
                  </a:lnTo>
                  <a:lnTo>
                    <a:pt x="3996" y="2640"/>
                  </a:lnTo>
                  <a:lnTo>
                    <a:pt x="3984" y="2652"/>
                  </a:lnTo>
                  <a:lnTo>
                    <a:pt x="3960" y="2652"/>
                  </a:lnTo>
                  <a:lnTo>
                    <a:pt x="3954" y="2658"/>
                  </a:lnTo>
                  <a:lnTo>
                    <a:pt x="3960" y="2664"/>
                  </a:lnTo>
                  <a:lnTo>
                    <a:pt x="3960" y="2682"/>
                  </a:lnTo>
                  <a:lnTo>
                    <a:pt x="3942" y="2700"/>
                  </a:lnTo>
                  <a:lnTo>
                    <a:pt x="3930" y="2700"/>
                  </a:lnTo>
                  <a:lnTo>
                    <a:pt x="3912" y="2670"/>
                  </a:lnTo>
                  <a:lnTo>
                    <a:pt x="3912" y="2652"/>
                  </a:lnTo>
                  <a:lnTo>
                    <a:pt x="3906" y="2634"/>
                  </a:lnTo>
                  <a:lnTo>
                    <a:pt x="3918" y="2604"/>
                  </a:lnTo>
                  <a:lnTo>
                    <a:pt x="3912" y="2592"/>
                  </a:lnTo>
                  <a:lnTo>
                    <a:pt x="3918" y="2574"/>
                  </a:lnTo>
                  <a:lnTo>
                    <a:pt x="3900" y="2586"/>
                  </a:lnTo>
                  <a:lnTo>
                    <a:pt x="3894" y="2610"/>
                  </a:lnTo>
                  <a:lnTo>
                    <a:pt x="3882" y="2634"/>
                  </a:lnTo>
                  <a:lnTo>
                    <a:pt x="3882" y="2664"/>
                  </a:lnTo>
                  <a:lnTo>
                    <a:pt x="3846" y="2664"/>
                  </a:lnTo>
                  <a:lnTo>
                    <a:pt x="3828" y="2652"/>
                  </a:lnTo>
                  <a:lnTo>
                    <a:pt x="3816" y="2646"/>
                  </a:lnTo>
                  <a:lnTo>
                    <a:pt x="3804" y="2634"/>
                  </a:lnTo>
                  <a:lnTo>
                    <a:pt x="3816" y="2610"/>
                  </a:lnTo>
                  <a:lnTo>
                    <a:pt x="3822" y="2580"/>
                  </a:lnTo>
                  <a:lnTo>
                    <a:pt x="3828" y="2568"/>
                  </a:lnTo>
                  <a:lnTo>
                    <a:pt x="3834" y="2544"/>
                  </a:lnTo>
                  <a:lnTo>
                    <a:pt x="3864" y="2490"/>
                  </a:lnTo>
                  <a:lnTo>
                    <a:pt x="3846" y="2502"/>
                  </a:lnTo>
                  <a:lnTo>
                    <a:pt x="3822" y="2508"/>
                  </a:lnTo>
                  <a:lnTo>
                    <a:pt x="3810" y="2562"/>
                  </a:lnTo>
                  <a:lnTo>
                    <a:pt x="3804" y="2604"/>
                  </a:lnTo>
                  <a:lnTo>
                    <a:pt x="3786" y="2622"/>
                  </a:lnTo>
                  <a:lnTo>
                    <a:pt x="3774" y="2616"/>
                  </a:lnTo>
                  <a:lnTo>
                    <a:pt x="3792" y="2592"/>
                  </a:lnTo>
                  <a:lnTo>
                    <a:pt x="3792" y="2586"/>
                  </a:lnTo>
                  <a:lnTo>
                    <a:pt x="3786" y="2580"/>
                  </a:lnTo>
                  <a:lnTo>
                    <a:pt x="3768" y="2616"/>
                  </a:lnTo>
                  <a:lnTo>
                    <a:pt x="3732" y="2616"/>
                  </a:lnTo>
                  <a:lnTo>
                    <a:pt x="3720" y="2598"/>
                  </a:lnTo>
                  <a:lnTo>
                    <a:pt x="3726" y="2568"/>
                  </a:lnTo>
                  <a:lnTo>
                    <a:pt x="3714" y="2550"/>
                  </a:lnTo>
                  <a:lnTo>
                    <a:pt x="3720" y="2532"/>
                  </a:lnTo>
                  <a:lnTo>
                    <a:pt x="3756" y="2514"/>
                  </a:lnTo>
                  <a:lnTo>
                    <a:pt x="3762" y="2496"/>
                  </a:lnTo>
                  <a:lnTo>
                    <a:pt x="3762" y="2478"/>
                  </a:lnTo>
                  <a:lnTo>
                    <a:pt x="3768" y="2460"/>
                  </a:lnTo>
                  <a:lnTo>
                    <a:pt x="3792" y="2436"/>
                  </a:lnTo>
                  <a:lnTo>
                    <a:pt x="3816" y="2436"/>
                  </a:lnTo>
                  <a:lnTo>
                    <a:pt x="3828" y="2424"/>
                  </a:lnTo>
                  <a:lnTo>
                    <a:pt x="3870" y="2418"/>
                  </a:lnTo>
                  <a:lnTo>
                    <a:pt x="3888" y="2400"/>
                  </a:lnTo>
                  <a:lnTo>
                    <a:pt x="3936" y="2388"/>
                  </a:lnTo>
                  <a:lnTo>
                    <a:pt x="3936" y="2370"/>
                  </a:lnTo>
                  <a:lnTo>
                    <a:pt x="3948" y="2358"/>
                  </a:lnTo>
                  <a:lnTo>
                    <a:pt x="3972" y="2358"/>
                  </a:lnTo>
                  <a:lnTo>
                    <a:pt x="4014" y="2376"/>
                  </a:lnTo>
                  <a:lnTo>
                    <a:pt x="4062" y="2376"/>
                  </a:lnTo>
                  <a:lnTo>
                    <a:pt x="4080" y="2364"/>
                  </a:lnTo>
                  <a:lnTo>
                    <a:pt x="4104" y="2370"/>
                  </a:lnTo>
                  <a:lnTo>
                    <a:pt x="4116" y="2400"/>
                  </a:lnTo>
                  <a:lnTo>
                    <a:pt x="4140" y="2394"/>
                  </a:lnTo>
                  <a:lnTo>
                    <a:pt x="4140" y="2382"/>
                  </a:lnTo>
                  <a:lnTo>
                    <a:pt x="4164" y="2376"/>
                  </a:lnTo>
                  <a:lnTo>
                    <a:pt x="4188" y="2400"/>
                  </a:lnTo>
                  <a:lnTo>
                    <a:pt x="4206" y="2394"/>
                  </a:lnTo>
                  <a:lnTo>
                    <a:pt x="4230" y="2394"/>
                  </a:lnTo>
                  <a:lnTo>
                    <a:pt x="4242" y="2382"/>
                  </a:lnTo>
                  <a:lnTo>
                    <a:pt x="4230" y="2376"/>
                  </a:lnTo>
                  <a:lnTo>
                    <a:pt x="4212" y="2376"/>
                  </a:lnTo>
                  <a:lnTo>
                    <a:pt x="4194" y="2364"/>
                  </a:lnTo>
                  <a:lnTo>
                    <a:pt x="4176" y="2358"/>
                  </a:lnTo>
                  <a:lnTo>
                    <a:pt x="4176" y="2352"/>
                  </a:lnTo>
                  <a:lnTo>
                    <a:pt x="4200" y="2340"/>
                  </a:lnTo>
                  <a:lnTo>
                    <a:pt x="4200" y="2322"/>
                  </a:lnTo>
                  <a:lnTo>
                    <a:pt x="4176" y="2316"/>
                  </a:lnTo>
                  <a:lnTo>
                    <a:pt x="4182" y="2310"/>
                  </a:lnTo>
                  <a:lnTo>
                    <a:pt x="4212" y="2310"/>
                  </a:lnTo>
                  <a:lnTo>
                    <a:pt x="4218" y="2298"/>
                  </a:lnTo>
                  <a:lnTo>
                    <a:pt x="4188" y="2292"/>
                  </a:lnTo>
                  <a:lnTo>
                    <a:pt x="4176" y="2298"/>
                  </a:lnTo>
                  <a:lnTo>
                    <a:pt x="4158" y="2298"/>
                  </a:lnTo>
                  <a:lnTo>
                    <a:pt x="4140" y="2274"/>
                  </a:lnTo>
                  <a:lnTo>
                    <a:pt x="4146" y="2262"/>
                  </a:lnTo>
                  <a:lnTo>
                    <a:pt x="4170" y="2244"/>
                  </a:lnTo>
                  <a:lnTo>
                    <a:pt x="4170" y="2226"/>
                  </a:lnTo>
                  <a:lnTo>
                    <a:pt x="4158" y="2226"/>
                  </a:lnTo>
                  <a:lnTo>
                    <a:pt x="4146" y="2208"/>
                  </a:lnTo>
                  <a:lnTo>
                    <a:pt x="4146" y="2160"/>
                  </a:lnTo>
                  <a:lnTo>
                    <a:pt x="4158" y="2148"/>
                  </a:lnTo>
                  <a:lnTo>
                    <a:pt x="4152" y="2124"/>
                  </a:lnTo>
                  <a:lnTo>
                    <a:pt x="4152" y="2100"/>
                  </a:lnTo>
                  <a:lnTo>
                    <a:pt x="4176" y="2100"/>
                  </a:lnTo>
                  <a:lnTo>
                    <a:pt x="4206" y="2094"/>
                  </a:lnTo>
                  <a:lnTo>
                    <a:pt x="4236" y="2094"/>
                  </a:lnTo>
                  <a:lnTo>
                    <a:pt x="4260" y="2088"/>
                  </a:lnTo>
                  <a:lnTo>
                    <a:pt x="4290" y="2100"/>
                  </a:lnTo>
                  <a:lnTo>
                    <a:pt x="4314" y="2100"/>
                  </a:lnTo>
                  <a:lnTo>
                    <a:pt x="4344" y="2136"/>
                  </a:lnTo>
                  <a:lnTo>
                    <a:pt x="4356" y="2190"/>
                  </a:lnTo>
                  <a:lnTo>
                    <a:pt x="4362" y="2268"/>
                  </a:lnTo>
                  <a:lnTo>
                    <a:pt x="4350" y="2304"/>
                  </a:lnTo>
                  <a:lnTo>
                    <a:pt x="4362" y="2316"/>
                  </a:lnTo>
                  <a:lnTo>
                    <a:pt x="4380" y="2304"/>
                  </a:lnTo>
                  <a:lnTo>
                    <a:pt x="4434" y="2334"/>
                  </a:lnTo>
                  <a:lnTo>
                    <a:pt x="4458" y="2364"/>
                  </a:lnTo>
                  <a:lnTo>
                    <a:pt x="4476" y="2370"/>
                  </a:lnTo>
                  <a:lnTo>
                    <a:pt x="4476" y="2352"/>
                  </a:lnTo>
                  <a:lnTo>
                    <a:pt x="4536" y="2352"/>
                  </a:lnTo>
                  <a:lnTo>
                    <a:pt x="4578" y="2382"/>
                  </a:lnTo>
                  <a:lnTo>
                    <a:pt x="4590" y="2376"/>
                  </a:lnTo>
                  <a:lnTo>
                    <a:pt x="4572" y="2358"/>
                  </a:lnTo>
                  <a:lnTo>
                    <a:pt x="4596" y="2340"/>
                  </a:lnTo>
                  <a:lnTo>
                    <a:pt x="4644" y="2322"/>
                  </a:lnTo>
                  <a:lnTo>
                    <a:pt x="4674" y="2280"/>
                  </a:lnTo>
                  <a:lnTo>
                    <a:pt x="4734" y="2250"/>
                  </a:lnTo>
                  <a:lnTo>
                    <a:pt x="4782" y="2202"/>
                  </a:lnTo>
                  <a:lnTo>
                    <a:pt x="4782" y="2172"/>
                  </a:lnTo>
                  <a:lnTo>
                    <a:pt x="4806" y="2160"/>
                  </a:lnTo>
                  <a:lnTo>
                    <a:pt x="4782" y="2154"/>
                  </a:lnTo>
                  <a:lnTo>
                    <a:pt x="4764" y="2172"/>
                  </a:lnTo>
                  <a:lnTo>
                    <a:pt x="4764" y="2196"/>
                  </a:lnTo>
                  <a:lnTo>
                    <a:pt x="4710" y="2244"/>
                  </a:lnTo>
                  <a:lnTo>
                    <a:pt x="4680" y="2262"/>
                  </a:lnTo>
                  <a:lnTo>
                    <a:pt x="4680" y="2268"/>
                  </a:lnTo>
                  <a:lnTo>
                    <a:pt x="4632" y="2304"/>
                  </a:lnTo>
                  <a:lnTo>
                    <a:pt x="4584" y="2322"/>
                  </a:lnTo>
                  <a:lnTo>
                    <a:pt x="4566" y="2310"/>
                  </a:lnTo>
                  <a:lnTo>
                    <a:pt x="4548" y="2310"/>
                  </a:lnTo>
                  <a:lnTo>
                    <a:pt x="4542" y="2322"/>
                  </a:lnTo>
                  <a:lnTo>
                    <a:pt x="4506" y="2322"/>
                  </a:lnTo>
                  <a:lnTo>
                    <a:pt x="4470" y="2298"/>
                  </a:lnTo>
                  <a:lnTo>
                    <a:pt x="4470" y="2280"/>
                  </a:lnTo>
                  <a:lnTo>
                    <a:pt x="4494" y="2262"/>
                  </a:lnTo>
                  <a:lnTo>
                    <a:pt x="4524" y="2244"/>
                  </a:lnTo>
                  <a:lnTo>
                    <a:pt x="4524" y="2220"/>
                  </a:lnTo>
                  <a:lnTo>
                    <a:pt x="4494" y="2244"/>
                  </a:lnTo>
                  <a:lnTo>
                    <a:pt x="4482" y="2262"/>
                  </a:lnTo>
                  <a:lnTo>
                    <a:pt x="4458" y="2262"/>
                  </a:lnTo>
                  <a:lnTo>
                    <a:pt x="4440" y="2226"/>
                  </a:lnTo>
                  <a:lnTo>
                    <a:pt x="4440" y="2214"/>
                  </a:lnTo>
                  <a:lnTo>
                    <a:pt x="4458" y="2214"/>
                  </a:lnTo>
                  <a:lnTo>
                    <a:pt x="4482" y="2202"/>
                  </a:lnTo>
                  <a:lnTo>
                    <a:pt x="4488" y="2190"/>
                  </a:lnTo>
                  <a:lnTo>
                    <a:pt x="4458" y="2190"/>
                  </a:lnTo>
                  <a:lnTo>
                    <a:pt x="4458" y="2178"/>
                  </a:lnTo>
                  <a:lnTo>
                    <a:pt x="4476" y="2166"/>
                  </a:lnTo>
                  <a:lnTo>
                    <a:pt x="4500" y="2172"/>
                  </a:lnTo>
                  <a:lnTo>
                    <a:pt x="4518" y="2172"/>
                  </a:lnTo>
                  <a:lnTo>
                    <a:pt x="4524" y="2154"/>
                  </a:lnTo>
                  <a:lnTo>
                    <a:pt x="4494" y="2154"/>
                  </a:lnTo>
                  <a:lnTo>
                    <a:pt x="4476" y="2148"/>
                  </a:lnTo>
                  <a:lnTo>
                    <a:pt x="4470" y="2160"/>
                  </a:lnTo>
                  <a:lnTo>
                    <a:pt x="4446" y="2160"/>
                  </a:lnTo>
                  <a:lnTo>
                    <a:pt x="4434" y="2136"/>
                  </a:lnTo>
                  <a:lnTo>
                    <a:pt x="4440" y="2124"/>
                  </a:lnTo>
                  <a:lnTo>
                    <a:pt x="4470" y="2118"/>
                  </a:lnTo>
                  <a:lnTo>
                    <a:pt x="4488" y="2106"/>
                  </a:lnTo>
                  <a:lnTo>
                    <a:pt x="4518" y="2106"/>
                  </a:lnTo>
                  <a:lnTo>
                    <a:pt x="4548" y="2118"/>
                  </a:lnTo>
                  <a:lnTo>
                    <a:pt x="4572" y="2106"/>
                  </a:lnTo>
                  <a:lnTo>
                    <a:pt x="4536" y="2106"/>
                  </a:lnTo>
                  <a:lnTo>
                    <a:pt x="4530" y="2088"/>
                  </a:lnTo>
                  <a:lnTo>
                    <a:pt x="4560" y="2064"/>
                  </a:lnTo>
                  <a:lnTo>
                    <a:pt x="4578" y="2064"/>
                  </a:lnTo>
                  <a:lnTo>
                    <a:pt x="4590" y="2052"/>
                  </a:lnTo>
                  <a:lnTo>
                    <a:pt x="4566" y="2052"/>
                  </a:lnTo>
                  <a:lnTo>
                    <a:pt x="4566" y="2040"/>
                  </a:lnTo>
                  <a:lnTo>
                    <a:pt x="4584" y="2010"/>
                  </a:lnTo>
                  <a:lnTo>
                    <a:pt x="4614" y="2010"/>
                  </a:lnTo>
                  <a:lnTo>
                    <a:pt x="4602" y="1986"/>
                  </a:lnTo>
                  <a:lnTo>
                    <a:pt x="4638" y="1938"/>
                  </a:lnTo>
                  <a:lnTo>
                    <a:pt x="4662" y="1920"/>
                  </a:lnTo>
                  <a:lnTo>
                    <a:pt x="4668" y="1902"/>
                  </a:lnTo>
                  <a:lnTo>
                    <a:pt x="4644" y="1908"/>
                  </a:lnTo>
                  <a:lnTo>
                    <a:pt x="4602" y="1956"/>
                  </a:lnTo>
                  <a:lnTo>
                    <a:pt x="4566" y="2010"/>
                  </a:lnTo>
                  <a:lnTo>
                    <a:pt x="4524" y="2046"/>
                  </a:lnTo>
                  <a:lnTo>
                    <a:pt x="4488" y="2076"/>
                  </a:lnTo>
                  <a:lnTo>
                    <a:pt x="4458" y="2070"/>
                  </a:lnTo>
                  <a:lnTo>
                    <a:pt x="4416" y="2070"/>
                  </a:lnTo>
                  <a:lnTo>
                    <a:pt x="4416" y="2052"/>
                  </a:lnTo>
                  <a:lnTo>
                    <a:pt x="4440" y="2022"/>
                  </a:lnTo>
                  <a:lnTo>
                    <a:pt x="4470" y="2010"/>
                  </a:lnTo>
                  <a:lnTo>
                    <a:pt x="4470" y="1986"/>
                  </a:lnTo>
                  <a:lnTo>
                    <a:pt x="4422" y="2016"/>
                  </a:lnTo>
                  <a:lnTo>
                    <a:pt x="4386" y="2010"/>
                  </a:lnTo>
                  <a:lnTo>
                    <a:pt x="4386" y="2028"/>
                  </a:lnTo>
                  <a:lnTo>
                    <a:pt x="4362" y="2046"/>
                  </a:lnTo>
                  <a:lnTo>
                    <a:pt x="4320" y="2046"/>
                  </a:lnTo>
                  <a:lnTo>
                    <a:pt x="4278" y="2010"/>
                  </a:lnTo>
                  <a:lnTo>
                    <a:pt x="4302" y="1998"/>
                  </a:lnTo>
                  <a:lnTo>
                    <a:pt x="4326" y="1992"/>
                  </a:lnTo>
                  <a:lnTo>
                    <a:pt x="4320" y="1980"/>
                  </a:lnTo>
                  <a:lnTo>
                    <a:pt x="4302" y="1980"/>
                  </a:lnTo>
                  <a:lnTo>
                    <a:pt x="4308" y="1950"/>
                  </a:lnTo>
                  <a:lnTo>
                    <a:pt x="4344" y="1920"/>
                  </a:lnTo>
                  <a:lnTo>
                    <a:pt x="4344" y="1902"/>
                  </a:lnTo>
                  <a:lnTo>
                    <a:pt x="4380" y="1890"/>
                  </a:lnTo>
                  <a:lnTo>
                    <a:pt x="4410" y="1872"/>
                  </a:lnTo>
                  <a:lnTo>
                    <a:pt x="4440" y="1866"/>
                  </a:lnTo>
                  <a:lnTo>
                    <a:pt x="4440" y="1836"/>
                  </a:lnTo>
                  <a:lnTo>
                    <a:pt x="4464" y="1800"/>
                  </a:lnTo>
                  <a:lnTo>
                    <a:pt x="4506" y="1752"/>
                  </a:lnTo>
                  <a:lnTo>
                    <a:pt x="4530" y="1758"/>
                  </a:lnTo>
                  <a:lnTo>
                    <a:pt x="4590" y="1746"/>
                  </a:lnTo>
                  <a:lnTo>
                    <a:pt x="4632" y="1758"/>
                  </a:lnTo>
                  <a:lnTo>
                    <a:pt x="4656" y="1746"/>
                  </a:lnTo>
                  <a:lnTo>
                    <a:pt x="4680" y="1746"/>
                  </a:lnTo>
                  <a:lnTo>
                    <a:pt x="4710" y="1728"/>
                  </a:lnTo>
                  <a:lnTo>
                    <a:pt x="4734" y="1722"/>
                  </a:lnTo>
                  <a:lnTo>
                    <a:pt x="4740" y="1734"/>
                  </a:lnTo>
                  <a:lnTo>
                    <a:pt x="4776" y="1770"/>
                  </a:lnTo>
                  <a:lnTo>
                    <a:pt x="4794" y="1770"/>
                  </a:lnTo>
                  <a:lnTo>
                    <a:pt x="4866" y="1812"/>
                  </a:lnTo>
                  <a:lnTo>
                    <a:pt x="4890" y="1860"/>
                  </a:lnTo>
                  <a:lnTo>
                    <a:pt x="4908" y="1860"/>
                  </a:lnTo>
                  <a:lnTo>
                    <a:pt x="4950" y="1914"/>
                  </a:lnTo>
                  <a:lnTo>
                    <a:pt x="4950" y="1872"/>
                  </a:lnTo>
                  <a:lnTo>
                    <a:pt x="4980" y="1872"/>
                  </a:lnTo>
                  <a:lnTo>
                    <a:pt x="4974" y="1854"/>
                  </a:lnTo>
                  <a:lnTo>
                    <a:pt x="4938" y="1854"/>
                  </a:lnTo>
                  <a:lnTo>
                    <a:pt x="4926" y="1848"/>
                  </a:lnTo>
                  <a:lnTo>
                    <a:pt x="4920" y="1824"/>
                  </a:lnTo>
                  <a:lnTo>
                    <a:pt x="4950" y="1812"/>
                  </a:lnTo>
                  <a:lnTo>
                    <a:pt x="5016" y="1812"/>
                  </a:lnTo>
                  <a:lnTo>
                    <a:pt x="5046" y="1830"/>
                  </a:lnTo>
                  <a:lnTo>
                    <a:pt x="5058" y="1818"/>
                  </a:lnTo>
                  <a:lnTo>
                    <a:pt x="5058" y="1782"/>
                  </a:lnTo>
                  <a:lnTo>
                    <a:pt x="5076" y="1758"/>
                  </a:lnTo>
                  <a:lnTo>
                    <a:pt x="5070" y="1740"/>
                  </a:lnTo>
                  <a:lnTo>
                    <a:pt x="5052" y="1746"/>
                  </a:lnTo>
                  <a:lnTo>
                    <a:pt x="5052" y="1764"/>
                  </a:lnTo>
                  <a:lnTo>
                    <a:pt x="5016" y="1788"/>
                  </a:lnTo>
                  <a:lnTo>
                    <a:pt x="4998" y="1806"/>
                  </a:lnTo>
                  <a:lnTo>
                    <a:pt x="4938" y="1788"/>
                  </a:lnTo>
                  <a:lnTo>
                    <a:pt x="4890" y="1782"/>
                  </a:lnTo>
                  <a:lnTo>
                    <a:pt x="4872" y="1764"/>
                  </a:lnTo>
                  <a:lnTo>
                    <a:pt x="4848" y="1752"/>
                  </a:lnTo>
                  <a:lnTo>
                    <a:pt x="4806" y="1758"/>
                  </a:lnTo>
                  <a:lnTo>
                    <a:pt x="4770" y="1692"/>
                  </a:lnTo>
                  <a:lnTo>
                    <a:pt x="4770" y="1650"/>
                  </a:lnTo>
                  <a:lnTo>
                    <a:pt x="4782" y="1632"/>
                  </a:lnTo>
                  <a:lnTo>
                    <a:pt x="4818" y="1650"/>
                  </a:lnTo>
                  <a:lnTo>
                    <a:pt x="4824" y="1674"/>
                  </a:lnTo>
                  <a:lnTo>
                    <a:pt x="4836" y="1692"/>
                  </a:lnTo>
                  <a:lnTo>
                    <a:pt x="4854" y="1662"/>
                  </a:lnTo>
                  <a:lnTo>
                    <a:pt x="4866" y="1626"/>
                  </a:lnTo>
                  <a:lnTo>
                    <a:pt x="4842" y="1632"/>
                  </a:lnTo>
                  <a:lnTo>
                    <a:pt x="4836" y="1620"/>
                  </a:lnTo>
                  <a:lnTo>
                    <a:pt x="4830" y="1596"/>
                  </a:lnTo>
                  <a:lnTo>
                    <a:pt x="4860" y="1548"/>
                  </a:lnTo>
                  <a:lnTo>
                    <a:pt x="4854" y="1512"/>
                  </a:lnTo>
                  <a:lnTo>
                    <a:pt x="4878" y="1470"/>
                  </a:lnTo>
                  <a:lnTo>
                    <a:pt x="4866" y="1398"/>
                  </a:lnTo>
                  <a:lnTo>
                    <a:pt x="4854" y="1356"/>
                  </a:lnTo>
                  <a:lnTo>
                    <a:pt x="4836" y="1344"/>
                  </a:lnTo>
                  <a:lnTo>
                    <a:pt x="4824" y="1314"/>
                  </a:lnTo>
                  <a:lnTo>
                    <a:pt x="4830" y="1296"/>
                  </a:lnTo>
                  <a:lnTo>
                    <a:pt x="4866" y="1284"/>
                  </a:lnTo>
                  <a:lnTo>
                    <a:pt x="4884" y="1296"/>
                  </a:lnTo>
                  <a:lnTo>
                    <a:pt x="4908" y="1302"/>
                  </a:lnTo>
                  <a:lnTo>
                    <a:pt x="4920" y="1332"/>
                  </a:lnTo>
                  <a:lnTo>
                    <a:pt x="4932" y="1332"/>
                  </a:lnTo>
                  <a:lnTo>
                    <a:pt x="4932" y="1308"/>
                  </a:lnTo>
                  <a:lnTo>
                    <a:pt x="4920" y="1278"/>
                  </a:lnTo>
                  <a:lnTo>
                    <a:pt x="4884" y="1266"/>
                  </a:lnTo>
                  <a:lnTo>
                    <a:pt x="4866" y="1254"/>
                  </a:lnTo>
                  <a:lnTo>
                    <a:pt x="4866" y="1230"/>
                  </a:lnTo>
                  <a:lnTo>
                    <a:pt x="4878" y="1194"/>
                  </a:lnTo>
                  <a:lnTo>
                    <a:pt x="4974" y="1098"/>
                  </a:lnTo>
                  <a:lnTo>
                    <a:pt x="5016" y="1092"/>
                  </a:lnTo>
                  <a:lnTo>
                    <a:pt x="5046" y="1104"/>
                  </a:lnTo>
                  <a:lnTo>
                    <a:pt x="5052" y="1128"/>
                  </a:lnTo>
                  <a:lnTo>
                    <a:pt x="5088" y="1152"/>
                  </a:lnTo>
                  <a:lnTo>
                    <a:pt x="5118" y="1152"/>
                  </a:lnTo>
                  <a:lnTo>
                    <a:pt x="5184" y="1194"/>
                  </a:lnTo>
                  <a:lnTo>
                    <a:pt x="5184" y="1224"/>
                  </a:lnTo>
                  <a:lnTo>
                    <a:pt x="5220" y="1260"/>
                  </a:lnTo>
                  <a:lnTo>
                    <a:pt x="5238" y="1326"/>
                  </a:lnTo>
                  <a:lnTo>
                    <a:pt x="5232" y="1380"/>
                  </a:lnTo>
                  <a:lnTo>
                    <a:pt x="5238" y="1422"/>
                  </a:lnTo>
                  <a:lnTo>
                    <a:pt x="5262" y="1452"/>
                  </a:lnTo>
                  <a:lnTo>
                    <a:pt x="5268" y="1440"/>
                  </a:lnTo>
                  <a:lnTo>
                    <a:pt x="5280" y="1434"/>
                  </a:lnTo>
                  <a:lnTo>
                    <a:pt x="5310" y="1458"/>
                  </a:lnTo>
                  <a:lnTo>
                    <a:pt x="5316" y="1482"/>
                  </a:lnTo>
                  <a:lnTo>
                    <a:pt x="5322" y="1464"/>
                  </a:lnTo>
                  <a:lnTo>
                    <a:pt x="5346" y="1458"/>
                  </a:lnTo>
                  <a:lnTo>
                    <a:pt x="5376" y="1458"/>
                  </a:lnTo>
                  <a:lnTo>
                    <a:pt x="5352" y="1446"/>
                  </a:lnTo>
                  <a:lnTo>
                    <a:pt x="5316" y="1440"/>
                  </a:lnTo>
                  <a:lnTo>
                    <a:pt x="5298" y="1416"/>
                  </a:lnTo>
                  <a:lnTo>
                    <a:pt x="5274" y="1404"/>
                  </a:lnTo>
                  <a:lnTo>
                    <a:pt x="5274" y="1386"/>
                  </a:lnTo>
                  <a:lnTo>
                    <a:pt x="5304" y="1356"/>
                  </a:lnTo>
                  <a:lnTo>
                    <a:pt x="5298" y="1338"/>
                  </a:lnTo>
                  <a:lnTo>
                    <a:pt x="5298" y="1242"/>
                  </a:lnTo>
                  <a:lnTo>
                    <a:pt x="5286" y="1212"/>
                  </a:lnTo>
                  <a:lnTo>
                    <a:pt x="5298" y="1182"/>
                  </a:lnTo>
                  <a:lnTo>
                    <a:pt x="5352" y="1176"/>
                  </a:lnTo>
                  <a:lnTo>
                    <a:pt x="5370" y="1188"/>
                  </a:lnTo>
                  <a:lnTo>
                    <a:pt x="5418" y="1200"/>
                  </a:lnTo>
                  <a:lnTo>
                    <a:pt x="5460" y="1206"/>
                  </a:lnTo>
                  <a:lnTo>
                    <a:pt x="5508" y="1218"/>
                  </a:lnTo>
                  <a:lnTo>
                    <a:pt x="5568" y="1218"/>
                  </a:lnTo>
                  <a:lnTo>
                    <a:pt x="5616" y="1200"/>
                  </a:lnTo>
                  <a:lnTo>
                    <a:pt x="5640" y="1200"/>
                  </a:lnTo>
                  <a:lnTo>
                    <a:pt x="5670" y="1224"/>
                  </a:lnTo>
                  <a:lnTo>
                    <a:pt x="5730" y="1230"/>
                  </a:lnTo>
                  <a:lnTo>
                    <a:pt x="5760" y="1248"/>
                  </a:lnTo>
                  <a:lnTo>
                    <a:pt x="5790" y="1236"/>
                  </a:lnTo>
                  <a:lnTo>
                    <a:pt x="5790" y="1224"/>
                  </a:lnTo>
                  <a:lnTo>
                    <a:pt x="5766" y="1206"/>
                  </a:lnTo>
                  <a:lnTo>
                    <a:pt x="5724" y="1206"/>
                  </a:lnTo>
                  <a:lnTo>
                    <a:pt x="5676" y="1200"/>
                  </a:lnTo>
                  <a:lnTo>
                    <a:pt x="5664" y="1182"/>
                  </a:lnTo>
                  <a:lnTo>
                    <a:pt x="5670" y="1176"/>
                  </a:lnTo>
                  <a:lnTo>
                    <a:pt x="5694" y="1170"/>
                  </a:lnTo>
                  <a:lnTo>
                    <a:pt x="5736" y="1158"/>
                  </a:lnTo>
                  <a:lnTo>
                    <a:pt x="5844" y="1146"/>
                  </a:lnTo>
                  <a:lnTo>
                    <a:pt x="5910" y="1140"/>
                  </a:lnTo>
                  <a:lnTo>
                    <a:pt x="5970" y="1158"/>
                  </a:lnTo>
                  <a:lnTo>
                    <a:pt x="6006" y="1188"/>
                  </a:lnTo>
                  <a:lnTo>
                    <a:pt x="6030" y="1176"/>
                  </a:lnTo>
                  <a:lnTo>
                    <a:pt x="6066" y="1164"/>
                  </a:lnTo>
                  <a:lnTo>
                    <a:pt x="6048" y="1152"/>
                  </a:lnTo>
                  <a:lnTo>
                    <a:pt x="6030" y="1152"/>
                  </a:lnTo>
                  <a:lnTo>
                    <a:pt x="6006" y="1140"/>
                  </a:lnTo>
                  <a:lnTo>
                    <a:pt x="6006" y="1122"/>
                  </a:lnTo>
                  <a:lnTo>
                    <a:pt x="5976" y="1110"/>
                  </a:lnTo>
                  <a:lnTo>
                    <a:pt x="5940" y="1104"/>
                  </a:lnTo>
                  <a:lnTo>
                    <a:pt x="5916" y="1092"/>
                  </a:lnTo>
                  <a:lnTo>
                    <a:pt x="5838" y="1104"/>
                  </a:lnTo>
                  <a:lnTo>
                    <a:pt x="5838" y="1092"/>
                  </a:lnTo>
                  <a:lnTo>
                    <a:pt x="5850" y="1080"/>
                  </a:lnTo>
                  <a:lnTo>
                    <a:pt x="5874" y="1038"/>
                  </a:lnTo>
                  <a:lnTo>
                    <a:pt x="5904" y="1038"/>
                  </a:lnTo>
                  <a:lnTo>
                    <a:pt x="5940" y="1014"/>
                  </a:lnTo>
                  <a:lnTo>
                    <a:pt x="5952" y="978"/>
                  </a:lnTo>
                  <a:lnTo>
                    <a:pt x="6036" y="930"/>
                  </a:lnTo>
                  <a:lnTo>
                    <a:pt x="6078" y="930"/>
                  </a:lnTo>
                  <a:lnTo>
                    <a:pt x="6150" y="900"/>
                  </a:lnTo>
                  <a:lnTo>
                    <a:pt x="6156" y="882"/>
                  </a:lnTo>
                  <a:lnTo>
                    <a:pt x="6066" y="912"/>
                  </a:lnTo>
                  <a:lnTo>
                    <a:pt x="6006" y="918"/>
                  </a:lnTo>
                  <a:lnTo>
                    <a:pt x="5928" y="972"/>
                  </a:lnTo>
                  <a:lnTo>
                    <a:pt x="5928" y="1002"/>
                  </a:lnTo>
                  <a:lnTo>
                    <a:pt x="5910" y="1002"/>
                  </a:lnTo>
                  <a:lnTo>
                    <a:pt x="5898" y="972"/>
                  </a:lnTo>
                  <a:lnTo>
                    <a:pt x="5886" y="972"/>
                  </a:lnTo>
                  <a:lnTo>
                    <a:pt x="5868" y="996"/>
                  </a:lnTo>
                  <a:lnTo>
                    <a:pt x="5838" y="1002"/>
                  </a:lnTo>
                  <a:lnTo>
                    <a:pt x="5802" y="1044"/>
                  </a:lnTo>
                  <a:lnTo>
                    <a:pt x="5814" y="1044"/>
                  </a:lnTo>
                  <a:lnTo>
                    <a:pt x="5820" y="1056"/>
                  </a:lnTo>
                  <a:lnTo>
                    <a:pt x="5766" y="1098"/>
                  </a:lnTo>
                  <a:lnTo>
                    <a:pt x="5736" y="1104"/>
                  </a:lnTo>
                  <a:lnTo>
                    <a:pt x="5622" y="1140"/>
                  </a:lnTo>
                  <a:lnTo>
                    <a:pt x="5592" y="1146"/>
                  </a:lnTo>
                  <a:lnTo>
                    <a:pt x="5562" y="1140"/>
                  </a:lnTo>
                  <a:lnTo>
                    <a:pt x="5472" y="1146"/>
                  </a:lnTo>
                  <a:lnTo>
                    <a:pt x="5430" y="1110"/>
                  </a:lnTo>
                  <a:lnTo>
                    <a:pt x="5388" y="1116"/>
                  </a:lnTo>
                  <a:lnTo>
                    <a:pt x="5364" y="1110"/>
                  </a:lnTo>
                  <a:lnTo>
                    <a:pt x="5364" y="1086"/>
                  </a:lnTo>
                  <a:lnTo>
                    <a:pt x="5400" y="1050"/>
                  </a:lnTo>
                  <a:lnTo>
                    <a:pt x="5442" y="1050"/>
                  </a:lnTo>
                  <a:lnTo>
                    <a:pt x="5472" y="1044"/>
                  </a:lnTo>
                  <a:lnTo>
                    <a:pt x="5526" y="1038"/>
                  </a:lnTo>
                  <a:lnTo>
                    <a:pt x="5550" y="1014"/>
                  </a:lnTo>
                  <a:lnTo>
                    <a:pt x="5526" y="1008"/>
                  </a:lnTo>
                  <a:lnTo>
                    <a:pt x="5490" y="1020"/>
                  </a:lnTo>
                  <a:lnTo>
                    <a:pt x="5454" y="1020"/>
                  </a:lnTo>
                  <a:lnTo>
                    <a:pt x="5418" y="1032"/>
                  </a:lnTo>
                  <a:lnTo>
                    <a:pt x="5388" y="1026"/>
                  </a:lnTo>
                  <a:lnTo>
                    <a:pt x="5388" y="1002"/>
                  </a:lnTo>
                  <a:lnTo>
                    <a:pt x="5424" y="984"/>
                  </a:lnTo>
                  <a:lnTo>
                    <a:pt x="5394" y="984"/>
                  </a:lnTo>
                  <a:lnTo>
                    <a:pt x="5346" y="996"/>
                  </a:lnTo>
                  <a:lnTo>
                    <a:pt x="5346" y="1038"/>
                  </a:lnTo>
                  <a:lnTo>
                    <a:pt x="5298" y="1074"/>
                  </a:lnTo>
                  <a:lnTo>
                    <a:pt x="5250" y="1080"/>
                  </a:lnTo>
                  <a:lnTo>
                    <a:pt x="5184" y="1056"/>
                  </a:lnTo>
                  <a:lnTo>
                    <a:pt x="5124" y="1056"/>
                  </a:lnTo>
                  <a:lnTo>
                    <a:pt x="5100" y="1032"/>
                  </a:lnTo>
                  <a:lnTo>
                    <a:pt x="5100" y="1014"/>
                  </a:lnTo>
                  <a:lnTo>
                    <a:pt x="5064" y="1014"/>
                  </a:lnTo>
                  <a:lnTo>
                    <a:pt x="5034" y="990"/>
                  </a:lnTo>
                  <a:lnTo>
                    <a:pt x="5034" y="972"/>
                  </a:lnTo>
                  <a:lnTo>
                    <a:pt x="5058" y="954"/>
                  </a:lnTo>
                  <a:lnTo>
                    <a:pt x="5082" y="918"/>
                  </a:lnTo>
                  <a:lnTo>
                    <a:pt x="5130" y="894"/>
                  </a:lnTo>
                  <a:lnTo>
                    <a:pt x="5154" y="864"/>
                  </a:lnTo>
                  <a:lnTo>
                    <a:pt x="5196" y="840"/>
                  </a:lnTo>
                  <a:lnTo>
                    <a:pt x="5214" y="822"/>
                  </a:lnTo>
                  <a:lnTo>
                    <a:pt x="5244" y="834"/>
                  </a:lnTo>
                  <a:lnTo>
                    <a:pt x="5310" y="834"/>
                  </a:lnTo>
                  <a:lnTo>
                    <a:pt x="5328" y="828"/>
                  </a:lnTo>
                  <a:lnTo>
                    <a:pt x="5358" y="828"/>
                  </a:lnTo>
                  <a:lnTo>
                    <a:pt x="5412" y="858"/>
                  </a:lnTo>
                  <a:lnTo>
                    <a:pt x="5466" y="858"/>
                  </a:lnTo>
                  <a:lnTo>
                    <a:pt x="5496" y="870"/>
                  </a:lnTo>
                  <a:lnTo>
                    <a:pt x="5544" y="864"/>
                  </a:lnTo>
                  <a:lnTo>
                    <a:pt x="5550" y="852"/>
                  </a:lnTo>
                  <a:lnTo>
                    <a:pt x="5526" y="840"/>
                  </a:lnTo>
                  <a:lnTo>
                    <a:pt x="5466" y="846"/>
                  </a:lnTo>
                  <a:lnTo>
                    <a:pt x="5406" y="834"/>
                  </a:lnTo>
                  <a:lnTo>
                    <a:pt x="5364" y="810"/>
                  </a:lnTo>
                  <a:lnTo>
                    <a:pt x="5322" y="810"/>
                  </a:lnTo>
                  <a:lnTo>
                    <a:pt x="5268" y="816"/>
                  </a:lnTo>
                  <a:lnTo>
                    <a:pt x="5202" y="804"/>
                  </a:lnTo>
                  <a:lnTo>
                    <a:pt x="5184" y="804"/>
                  </a:lnTo>
                  <a:lnTo>
                    <a:pt x="5136" y="852"/>
                  </a:lnTo>
                  <a:lnTo>
                    <a:pt x="5082" y="882"/>
                  </a:lnTo>
                  <a:lnTo>
                    <a:pt x="5028" y="906"/>
                  </a:lnTo>
                  <a:lnTo>
                    <a:pt x="4992" y="948"/>
                  </a:lnTo>
                  <a:lnTo>
                    <a:pt x="4980" y="954"/>
                  </a:lnTo>
                  <a:lnTo>
                    <a:pt x="4950" y="942"/>
                  </a:lnTo>
                  <a:lnTo>
                    <a:pt x="4914" y="894"/>
                  </a:lnTo>
                  <a:lnTo>
                    <a:pt x="4890" y="888"/>
                  </a:lnTo>
                  <a:lnTo>
                    <a:pt x="4878" y="876"/>
                  </a:lnTo>
                  <a:lnTo>
                    <a:pt x="4866" y="840"/>
                  </a:lnTo>
                  <a:lnTo>
                    <a:pt x="4860" y="798"/>
                  </a:lnTo>
                  <a:lnTo>
                    <a:pt x="4848" y="786"/>
                  </a:lnTo>
                  <a:lnTo>
                    <a:pt x="4842" y="750"/>
                  </a:lnTo>
                  <a:lnTo>
                    <a:pt x="4854" y="738"/>
                  </a:lnTo>
                  <a:lnTo>
                    <a:pt x="4884" y="744"/>
                  </a:lnTo>
                  <a:lnTo>
                    <a:pt x="4914" y="738"/>
                  </a:lnTo>
                  <a:lnTo>
                    <a:pt x="4938" y="750"/>
                  </a:lnTo>
                  <a:lnTo>
                    <a:pt x="5028" y="750"/>
                  </a:lnTo>
                  <a:lnTo>
                    <a:pt x="5070" y="774"/>
                  </a:lnTo>
                  <a:lnTo>
                    <a:pt x="5100" y="774"/>
                  </a:lnTo>
                  <a:lnTo>
                    <a:pt x="5112" y="786"/>
                  </a:lnTo>
                  <a:lnTo>
                    <a:pt x="5142" y="786"/>
                  </a:lnTo>
                  <a:lnTo>
                    <a:pt x="5178" y="768"/>
                  </a:lnTo>
                  <a:lnTo>
                    <a:pt x="5220" y="780"/>
                  </a:lnTo>
                  <a:lnTo>
                    <a:pt x="5226" y="774"/>
                  </a:lnTo>
                  <a:lnTo>
                    <a:pt x="5256" y="768"/>
                  </a:lnTo>
                  <a:lnTo>
                    <a:pt x="5274" y="756"/>
                  </a:lnTo>
                  <a:lnTo>
                    <a:pt x="5394" y="732"/>
                  </a:lnTo>
                  <a:lnTo>
                    <a:pt x="5400" y="720"/>
                  </a:lnTo>
                  <a:lnTo>
                    <a:pt x="5400" y="702"/>
                  </a:lnTo>
                  <a:lnTo>
                    <a:pt x="5346" y="720"/>
                  </a:lnTo>
                  <a:lnTo>
                    <a:pt x="5304" y="732"/>
                  </a:lnTo>
                  <a:lnTo>
                    <a:pt x="5244" y="726"/>
                  </a:lnTo>
                  <a:lnTo>
                    <a:pt x="5196" y="750"/>
                  </a:lnTo>
                  <a:lnTo>
                    <a:pt x="5172" y="756"/>
                  </a:lnTo>
                  <a:lnTo>
                    <a:pt x="5130" y="750"/>
                  </a:lnTo>
                  <a:lnTo>
                    <a:pt x="5118" y="756"/>
                  </a:lnTo>
                  <a:lnTo>
                    <a:pt x="5094" y="756"/>
                  </a:lnTo>
                  <a:lnTo>
                    <a:pt x="5058" y="726"/>
                  </a:lnTo>
                  <a:lnTo>
                    <a:pt x="5034" y="726"/>
                  </a:lnTo>
                  <a:lnTo>
                    <a:pt x="5022" y="720"/>
                  </a:lnTo>
                  <a:lnTo>
                    <a:pt x="4986" y="720"/>
                  </a:lnTo>
                  <a:lnTo>
                    <a:pt x="4938" y="696"/>
                  </a:lnTo>
                  <a:lnTo>
                    <a:pt x="4902" y="708"/>
                  </a:lnTo>
                  <a:lnTo>
                    <a:pt x="4872" y="696"/>
                  </a:lnTo>
                  <a:lnTo>
                    <a:pt x="4860" y="678"/>
                  </a:lnTo>
                  <a:lnTo>
                    <a:pt x="4878" y="660"/>
                  </a:lnTo>
                  <a:lnTo>
                    <a:pt x="4872" y="630"/>
                  </a:lnTo>
                  <a:lnTo>
                    <a:pt x="4896" y="612"/>
                  </a:lnTo>
                  <a:lnTo>
                    <a:pt x="4914" y="612"/>
                  </a:lnTo>
                  <a:lnTo>
                    <a:pt x="4932" y="636"/>
                  </a:lnTo>
                  <a:lnTo>
                    <a:pt x="4980" y="636"/>
                  </a:lnTo>
                  <a:lnTo>
                    <a:pt x="4998" y="624"/>
                  </a:lnTo>
                  <a:lnTo>
                    <a:pt x="4974" y="606"/>
                  </a:lnTo>
                  <a:lnTo>
                    <a:pt x="4950" y="606"/>
                  </a:lnTo>
                  <a:lnTo>
                    <a:pt x="4926" y="582"/>
                  </a:lnTo>
                  <a:lnTo>
                    <a:pt x="4932" y="570"/>
                  </a:lnTo>
                  <a:lnTo>
                    <a:pt x="4980" y="570"/>
                  </a:lnTo>
                  <a:lnTo>
                    <a:pt x="5016" y="540"/>
                  </a:lnTo>
                  <a:lnTo>
                    <a:pt x="5070" y="540"/>
                  </a:lnTo>
                  <a:lnTo>
                    <a:pt x="5094" y="522"/>
                  </a:lnTo>
                  <a:lnTo>
                    <a:pt x="5118" y="522"/>
                  </a:lnTo>
                  <a:lnTo>
                    <a:pt x="5142" y="534"/>
                  </a:lnTo>
                  <a:lnTo>
                    <a:pt x="5166" y="528"/>
                  </a:lnTo>
                  <a:lnTo>
                    <a:pt x="5166" y="510"/>
                  </a:lnTo>
                  <a:lnTo>
                    <a:pt x="5148" y="498"/>
                  </a:lnTo>
                  <a:lnTo>
                    <a:pt x="5088" y="510"/>
                  </a:lnTo>
                  <a:lnTo>
                    <a:pt x="5034" y="510"/>
                  </a:lnTo>
                  <a:lnTo>
                    <a:pt x="4992" y="528"/>
                  </a:lnTo>
                  <a:lnTo>
                    <a:pt x="4962" y="528"/>
                  </a:lnTo>
                  <a:lnTo>
                    <a:pt x="4944" y="546"/>
                  </a:lnTo>
                  <a:lnTo>
                    <a:pt x="4920" y="546"/>
                  </a:lnTo>
                  <a:lnTo>
                    <a:pt x="4920" y="528"/>
                  </a:lnTo>
                  <a:lnTo>
                    <a:pt x="4908" y="498"/>
                  </a:lnTo>
                  <a:lnTo>
                    <a:pt x="4950" y="486"/>
                  </a:lnTo>
                  <a:lnTo>
                    <a:pt x="4992" y="456"/>
                  </a:lnTo>
                  <a:lnTo>
                    <a:pt x="5040" y="456"/>
                  </a:lnTo>
                  <a:lnTo>
                    <a:pt x="5064" y="444"/>
                  </a:lnTo>
                  <a:lnTo>
                    <a:pt x="5028" y="438"/>
                  </a:lnTo>
                  <a:lnTo>
                    <a:pt x="5016" y="426"/>
                  </a:lnTo>
                  <a:lnTo>
                    <a:pt x="5022" y="390"/>
                  </a:lnTo>
                  <a:lnTo>
                    <a:pt x="5010" y="396"/>
                  </a:lnTo>
                  <a:lnTo>
                    <a:pt x="5004" y="420"/>
                  </a:lnTo>
                  <a:lnTo>
                    <a:pt x="4986" y="432"/>
                  </a:lnTo>
                  <a:lnTo>
                    <a:pt x="4974" y="402"/>
                  </a:lnTo>
                  <a:lnTo>
                    <a:pt x="4956" y="408"/>
                  </a:lnTo>
                  <a:lnTo>
                    <a:pt x="4944" y="420"/>
                  </a:lnTo>
                  <a:lnTo>
                    <a:pt x="4914" y="426"/>
                  </a:lnTo>
                  <a:lnTo>
                    <a:pt x="4914" y="444"/>
                  </a:lnTo>
                  <a:lnTo>
                    <a:pt x="4902" y="462"/>
                  </a:lnTo>
                  <a:lnTo>
                    <a:pt x="4860" y="474"/>
                  </a:lnTo>
                  <a:lnTo>
                    <a:pt x="4860" y="420"/>
                  </a:lnTo>
                  <a:lnTo>
                    <a:pt x="4848" y="414"/>
                  </a:lnTo>
                  <a:lnTo>
                    <a:pt x="4842" y="390"/>
                  </a:lnTo>
                  <a:lnTo>
                    <a:pt x="4854" y="384"/>
                  </a:lnTo>
                  <a:lnTo>
                    <a:pt x="4872" y="390"/>
                  </a:lnTo>
                  <a:lnTo>
                    <a:pt x="4878" y="360"/>
                  </a:lnTo>
                  <a:lnTo>
                    <a:pt x="4902" y="348"/>
                  </a:lnTo>
                  <a:lnTo>
                    <a:pt x="4938" y="354"/>
                  </a:lnTo>
                  <a:lnTo>
                    <a:pt x="4950" y="324"/>
                  </a:lnTo>
                  <a:lnTo>
                    <a:pt x="4992" y="312"/>
                  </a:lnTo>
                  <a:lnTo>
                    <a:pt x="5016" y="312"/>
                  </a:lnTo>
                  <a:lnTo>
                    <a:pt x="5058" y="288"/>
                  </a:lnTo>
                  <a:lnTo>
                    <a:pt x="5124" y="288"/>
                  </a:lnTo>
                  <a:lnTo>
                    <a:pt x="5142" y="276"/>
                  </a:lnTo>
                  <a:lnTo>
                    <a:pt x="5166" y="282"/>
                  </a:lnTo>
                  <a:lnTo>
                    <a:pt x="5166" y="306"/>
                  </a:lnTo>
                  <a:lnTo>
                    <a:pt x="5154" y="318"/>
                  </a:lnTo>
                  <a:lnTo>
                    <a:pt x="5154" y="384"/>
                  </a:lnTo>
                  <a:lnTo>
                    <a:pt x="5172" y="378"/>
                  </a:lnTo>
                  <a:lnTo>
                    <a:pt x="5190" y="336"/>
                  </a:lnTo>
                  <a:lnTo>
                    <a:pt x="5208" y="318"/>
                  </a:lnTo>
                  <a:lnTo>
                    <a:pt x="5220" y="330"/>
                  </a:lnTo>
                  <a:lnTo>
                    <a:pt x="5208" y="342"/>
                  </a:lnTo>
                  <a:lnTo>
                    <a:pt x="5214" y="366"/>
                  </a:lnTo>
                  <a:lnTo>
                    <a:pt x="5232" y="354"/>
                  </a:lnTo>
                  <a:lnTo>
                    <a:pt x="5232" y="330"/>
                  </a:lnTo>
                  <a:lnTo>
                    <a:pt x="5238" y="318"/>
                  </a:lnTo>
                  <a:lnTo>
                    <a:pt x="5238" y="300"/>
                  </a:lnTo>
                  <a:lnTo>
                    <a:pt x="5244" y="264"/>
                  </a:lnTo>
                  <a:lnTo>
                    <a:pt x="5262" y="264"/>
                  </a:lnTo>
                  <a:lnTo>
                    <a:pt x="5298" y="234"/>
                  </a:lnTo>
                  <a:lnTo>
                    <a:pt x="5316" y="234"/>
                  </a:lnTo>
                  <a:lnTo>
                    <a:pt x="5322" y="258"/>
                  </a:lnTo>
                  <a:lnTo>
                    <a:pt x="5322" y="294"/>
                  </a:lnTo>
                  <a:lnTo>
                    <a:pt x="5346" y="306"/>
                  </a:lnTo>
                  <a:lnTo>
                    <a:pt x="5352" y="342"/>
                  </a:lnTo>
                  <a:lnTo>
                    <a:pt x="5346" y="360"/>
                  </a:lnTo>
                  <a:lnTo>
                    <a:pt x="5358" y="384"/>
                  </a:lnTo>
                  <a:lnTo>
                    <a:pt x="5352" y="402"/>
                  </a:lnTo>
                  <a:lnTo>
                    <a:pt x="5376" y="420"/>
                  </a:lnTo>
                  <a:lnTo>
                    <a:pt x="5388" y="408"/>
                  </a:lnTo>
                  <a:lnTo>
                    <a:pt x="5370" y="390"/>
                  </a:lnTo>
                  <a:lnTo>
                    <a:pt x="5370" y="360"/>
                  </a:lnTo>
                  <a:lnTo>
                    <a:pt x="5388" y="348"/>
                  </a:lnTo>
                  <a:lnTo>
                    <a:pt x="5418" y="306"/>
                  </a:lnTo>
                  <a:lnTo>
                    <a:pt x="5436" y="306"/>
                  </a:lnTo>
                  <a:lnTo>
                    <a:pt x="5466" y="342"/>
                  </a:lnTo>
                  <a:lnTo>
                    <a:pt x="5466" y="378"/>
                  </a:lnTo>
                  <a:lnTo>
                    <a:pt x="5460" y="402"/>
                  </a:lnTo>
                  <a:lnTo>
                    <a:pt x="5472" y="420"/>
                  </a:lnTo>
                  <a:lnTo>
                    <a:pt x="5478" y="438"/>
                  </a:lnTo>
                  <a:lnTo>
                    <a:pt x="5496" y="420"/>
                  </a:lnTo>
                  <a:lnTo>
                    <a:pt x="5490" y="384"/>
                  </a:lnTo>
                  <a:lnTo>
                    <a:pt x="5514" y="378"/>
                  </a:lnTo>
                  <a:lnTo>
                    <a:pt x="5532" y="366"/>
                  </a:lnTo>
                  <a:lnTo>
                    <a:pt x="5538" y="384"/>
                  </a:lnTo>
                  <a:lnTo>
                    <a:pt x="5526" y="396"/>
                  </a:lnTo>
                  <a:lnTo>
                    <a:pt x="5532" y="420"/>
                  </a:lnTo>
                  <a:lnTo>
                    <a:pt x="5544" y="438"/>
                  </a:lnTo>
                  <a:lnTo>
                    <a:pt x="5568" y="408"/>
                  </a:lnTo>
                  <a:lnTo>
                    <a:pt x="5580" y="408"/>
                  </a:lnTo>
                  <a:lnTo>
                    <a:pt x="5574" y="438"/>
                  </a:lnTo>
                  <a:lnTo>
                    <a:pt x="5592" y="426"/>
                  </a:lnTo>
                  <a:lnTo>
                    <a:pt x="5592" y="390"/>
                  </a:lnTo>
                  <a:lnTo>
                    <a:pt x="5562" y="354"/>
                  </a:lnTo>
                  <a:lnTo>
                    <a:pt x="5550" y="354"/>
                  </a:lnTo>
                  <a:lnTo>
                    <a:pt x="5538" y="330"/>
                  </a:lnTo>
                  <a:lnTo>
                    <a:pt x="5532" y="300"/>
                  </a:lnTo>
                  <a:lnTo>
                    <a:pt x="5514" y="282"/>
                  </a:lnTo>
                  <a:lnTo>
                    <a:pt x="5502" y="258"/>
                  </a:lnTo>
                  <a:lnTo>
                    <a:pt x="5484" y="246"/>
                  </a:lnTo>
                  <a:lnTo>
                    <a:pt x="5490" y="210"/>
                  </a:lnTo>
                  <a:lnTo>
                    <a:pt x="5520" y="216"/>
                  </a:lnTo>
                  <a:lnTo>
                    <a:pt x="5544" y="234"/>
                  </a:lnTo>
                  <a:lnTo>
                    <a:pt x="5574" y="222"/>
                  </a:lnTo>
                  <a:lnTo>
                    <a:pt x="5604" y="234"/>
                  </a:lnTo>
                  <a:lnTo>
                    <a:pt x="5616" y="216"/>
                  </a:lnTo>
                  <a:lnTo>
                    <a:pt x="5616" y="168"/>
                  </a:lnTo>
                  <a:lnTo>
                    <a:pt x="5598" y="150"/>
                  </a:lnTo>
                  <a:lnTo>
                    <a:pt x="5604" y="120"/>
                  </a:lnTo>
                  <a:lnTo>
                    <a:pt x="5640" y="114"/>
                  </a:lnTo>
                  <a:lnTo>
                    <a:pt x="5652" y="120"/>
                  </a:lnTo>
                  <a:lnTo>
                    <a:pt x="5706" y="126"/>
                  </a:lnTo>
                  <a:lnTo>
                    <a:pt x="5730" y="144"/>
                  </a:lnTo>
                  <a:lnTo>
                    <a:pt x="5730" y="162"/>
                  </a:lnTo>
                  <a:lnTo>
                    <a:pt x="5706" y="180"/>
                  </a:lnTo>
                  <a:lnTo>
                    <a:pt x="5712" y="198"/>
                  </a:lnTo>
                  <a:lnTo>
                    <a:pt x="5772" y="216"/>
                  </a:lnTo>
                  <a:lnTo>
                    <a:pt x="5772" y="234"/>
                  </a:lnTo>
                  <a:lnTo>
                    <a:pt x="5766" y="270"/>
                  </a:lnTo>
                  <a:lnTo>
                    <a:pt x="5772" y="330"/>
                  </a:lnTo>
                  <a:lnTo>
                    <a:pt x="5796" y="324"/>
                  </a:lnTo>
                  <a:lnTo>
                    <a:pt x="5814" y="288"/>
                  </a:lnTo>
                  <a:lnTo>
                    <a:pt x="5826" y="288"/>
                  </a:lnTo>
                  <a:lnTo>
                    <a:pt x="5826" y="318"/>
                  </a:lnTo>
                  <a:lnTo>
                    <a:pt x="5838" y="330"/>
                  </a:lnTo>
                  <a:lnTo>
                    <a:pt x="5862" y="318"/>
                  </a:lnTo>
                  <a:lnTo>
                    <a:pt x="5874" y="294"/>
                  </a:lnTo>
                  <a:lnTo>
                    <a:pt x="5910" y="282"/>
                  </a:lnTo>
                  <a:lnTo>
                    <a:pt x="5916" y="270"/>
                  </a:lnTo>
                  <a:lnTo>
                    <a:pt x="5898" y="216"/>
                  </a:lnTo>
                  <a:lnTo>
                    <a:pt x="5916" y="198"/>
                  </a:lnTo>
                  <a:lnTo>
                    <a:pt x="5934" y="198"/>
                  </a:lnTo>
                  <a:lnTo>
                    <a:pt x="5952" y="204"/>
                  </a:lnTo>
                  <a:lnTo>
                    <a:pt x="6000" y="210"/>
                  </a:lnTo>
                  <a:lnTo>
                    <a:pt x="6000" y="192"/>
                  </a:lnTo>
                  <a:lnTo>
                    <a:pt x="5952" y="162"/>
                  </a:lnTo>
                  <a:lnTo>
                    <a:pt x="5940" y="126"/>
                  </a:lnTo>
                  <a:lnTo>
                    <a:pt x="5952" y="108"/>
                  </a:lnTo>
                  <a:lnTo>
                    <a:pt x="5958" y="84"/>
                  </a:lnTo>
                  <a:lnTo>
                    <a:pt x="5982" y="78"/>
                  </a:lnTo>
                  <a:lnTo>
                    <a:pt x="6036" y="108"/>
                  </a:lnTo>
                  <a:lnTo>
                    <a:pt x="6042" y="150"/>
                  </a:lnTo>
                  <a:lnTo>
                    <a:pt x="6054" y="180"/>
                  </a:lnTo>
                  <a:lnTo>
                    <a:pt x="6048" y="210"/>
                  </a:lnTo>
                  <a:lnTo>
                    <a:pt x="6066" y="234"/>
                  </a:lnTo>
                  <a:lnTo>
                    <a:pt x="6072" y="270"/>
                  </a:lnTo>
                  <a:lnTo>
                    <a:pt x="6084" y="294"/>
                  </a:lnTo>
                  <a:lnTo>
                    <a:pt x="6096" y="282"/>
                  </a:lnTo>
                  <a:lnTo>
                    <a:pt x="6102" y="252"/>
                  </a:lnTo>
                  <a:lnTo>
                    <a:pt x="6096" y="228"/>
                  </a:lnTo>
                  <a:lnTo>
                    <a:pt x="6090" y="192"/>
                  </a:lnTo>
                  <a:lnTo>
                    <a:pt x="6078" y="150"/>
                  </a:lnTo>
                  <a:lnTo>
                    <a:pt x="6084" y="102"/>
                  </a:lnTo>
                  <a:lnTo>
                    <a:pt x="6078" y="54"/>
                  </a:lnTo>
                  <a:lnTo>
                    <a:pt x="6090" y="24"/>
                  </a:lnTo>
                  <a:lnTo>
                    <a:pt x="6108" y="24"/>
                  </a:lnTo>
                  <a:lnTo>
                    <a:pt x="6138" y="54"/>
                  </a:lnTo>
                  <a:lnTo>
                    <a:pt x="6156" y="54"/>
                  </a:lnTo>
                  <a:lnTo>
                    <a:pt x="6168" y="60"/>
                  </a:lnTo>
                  <a:lnTo>
                    <a:pt x="6168" y="96"/>
                  </a:lnTo>
                  <a:lnTo>
                    <a:pt x="6186" y="126"/>
                  </a:lnTo>
                  <a:lnTo>
                    <a:pt x="6180" y="162"/>
                  </a:lnTo>
                  <a:lnTo>
                    <a:pt x="6186" y="204"/>
                  </a:lnTo>
                  <a:lnTo>
                    <a:pt x="6204" y="210"/>
                  </a:lnTo>
                  <a:lnTo>
                    <a:pt x="6198" y="186"/>
                  </a:lnTo>
                  <a:lnTo>
                    <a:pt x="6210" y="168"/>
                  </a:lnTo>
                  <a:lnTo>
                    <a:pt x="6222" y="168"/>
                  </a:lnTo>
                  <a:lnTo>
                    <a:pt x="6276" y="222"/>
                  </a:lnTo>
                  <a:lnTo>
                    <a:pt x="6282" y="210"/>
                  </a:lnTo>
                  <a:lnTo>
                    <a:pt x="6306" y="204"/>
                  </a:lnTo>
                  <a:lnTo>
                    <a:pt x="6306" y="192"/>
                  </a:lnTo>
                  <a:lnTo>
                    <a:pt x="6288" y="192"/>
                  </a:lnTo>
                  <a:lnTo>
                    <a:pt x="6258" y="162"/>
                  </a:lnTo>
                  <a:lnTo>
                    <a:pt x="6270" y="150"/>
                  </a:lnTo>
                  <a:lnTo>
                    <a:pt x="6270" y="132"/>
                  </a:lnTo>
                  <a:lnTo>
                    <a:pt x="6240" y="108"/>
                  </a:lnTo>
                  <a:lnTo>
                    <a:pt x="6228" y="84"/>
                  </a:lnTo>
                  <a:lnTo>
                    <a:pt x="6234" y="72"/>
                  </a:lnTo>
                  <a:lnTo>
                    <a:pt x="6270" y="72"/>
                  </a:lnTo>
                  <a:lnTo>
                    <a:pt x="6258" y="60"/>
                  </a:lnTo>
                  <a:lnTo>
                    <a:pt x="6234" y="54"/>
                  </a:lnTo>
                  <a:lnTo>
                    <a:pt x="6216" y="36"/>
                  </a:lnTo>
                  <a:lnTo>
                    <a:pt x="6234" y="24"/>
                  </a:lnTo>
                  <a:lnTo>
                    <a:pt x="6258" y="24"/>
                  </a:lnTo>
                  <a:lnTo>
                    <a:pt x="628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0" name="Freeform 170">
              <a:extLst>
                <a:ext uri="{FF2B5EF4-FFF2-40B4-BE49-F238E27FC236}">
                  <a16:creationId xmlns:a16="http://schemas.microsoft.com/office/drawing/2014/main" id="{81F32F87-9905-4617-8D2D-271CE705C42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9955" y="2716983"/>
              <a:ext cx="1284930" cy="886769"/>
            </a:xfrm>
            <a:custGeom>
              <a:avLst/>
              <a:gdLst/>
              <a:ahLst/>
              <a:cxnLst>
                <a:cxn ang="0">
                  <a:pos x="7158" y="5532"/>
                </a:cxn>
                <a:cxn ang="0">
                  <a:pos x="7236" y="5538"/>
                </a:cxn>
                <a:cxn ang="0">
                  <a:pos x="102" y="5364"/>
                </a:cxn>
                <a:cxn ang="0">
                  <a:pos x="7200" y="5346"/>
                </a:cxn>
                <a:cxn ang="0">
                  <a:pos x="1500" y="5310"/>
                </a:cxn>
                <a:cxn ang="0">
                  <a:pos x="7080" y="5688"/>
                </a:cxn>
                <a:cxn ang="0">
                  <a:pos x="7182" y="5268"/>
                </a:cxn>
                <a:cxn ang="0">
                  <a:pos x="6996" y="5094"/>
                </a:cxn>
                <a:cxn ang="0">
                  <a:pos x="2190" y="5076"/>
                </a:cxn>
                <a:cxn ang="0">
                  <a:pos x="2124" y="5172"/>
                </a:cxn>
                <a:cxn ang="0">
                  <a:pos x="2730" y="5022"/>
                </a:cxn>
                <a:cxn ang="0">
                  <a:pos x="6858" y="5250"/>
                </a:cxn>
                <a:cxn ang="0">
                  <a:pos x="3150" y="4950"/>
                </a:cxn>
                <a:cxn ang="0">
                  <a:pos x="2610" y="4884"/>
                </a:cxn>
                <a:cxn ang="0">
                  <a:pos x="7062" y="4986"/>
                </a:cxn>
                <a:cxn ang="0">
                  <a:pos x="6960" y="4956"/>
                </a:cxn>
                <a:cxn ang="0">
                  <a:pos x="3780" y="4602"/>
                </a:cxn>
                <a:cxn ang="0">
                  <a:pos x="4524" y="4446"/>
                </a:cxn>
                <a:cxn ang="0">
                  <a:pos x="4218" y="4524"/>
                </a:cxn>
                <a:cxn ang="0">
                  <a:pos x="4572" y="4266"/>
                </a:cxn>
                <a:cxn ang="0">
                  <a:pos x="4698" y="3894"/>
                </a:cxn>
                <a:cxn ang="0">
                  <a:pos x="5802" y="3846"/>
                </a:cxn>
                <a:cxn ang="0">
                  <a:pos x="5082" y="3678"/>
                </a:cxn>
                <a:cxn ang="0">
                  <a:pos x="3894" y="2478"/>
                </a:cxn>
                <a:cxn ang="0">
                  <a:pos x="3144" y="2064"/>
                </a:cxn>
                <a:cxn ang="0">
                  <a:pos x="3786" y="1746"/>
                </a:cxn>
                <a:cxn ang="0">
                  <a:pos x="6948" y="174"/>
                </a:cxn>
                <a:cxn ang="0">
                  <a:pos x="7254" y="546"/>
                </a:cxn>
                <a:cxn ang="0">
                  <a:pos x="7716" y="774"/>
                </a:cxn>
                <a:cxn ang="0">
                  <a:pos x="6678" y="4044"/>
                </a:cxn>
                <a:cxn ang="0">
                  <a:pos x="7284" y="5112"/>
                </a:cxn>
                <a:cxn ang="0">
                  <a:pos x="7314" y="5610"/>
                </a:cxn>
                <a:cxn ang="0">
                  <a:pos x="7236" y="5232"/>
                </a:cxn>
                <a:cxn ang="0">
                  <a:pos x="7230" y="4818"/>
                </a:cxn>
                <a:cxn ang="0">
                  <a:pos x="6954" y="4680"/>
                </a:cxn>
                <a:cxn ang="0">
                  <a:pos x="6756" y="4560"/>
                </a:cxn>
                <a:cxn ang="0">
                  <a:pos x="6474" y="4194"/>
                </a:cxn>
                <a:cxn ang="0">
                  <a:pos x="6018" y="3900"/>
                </a:cxn>
                <a:cxn ang="0">
                  <a:pos x="5796" y="3660"/>
                </a:cxn>
                <a:cxn ang="0">
                  <a:pos x="5484" y="3882"/>
                </a:cxn>
                <a:cxn ang="0">
                  <a:pos x="4938" y="4074"/>
                </a:cxn>
                <a:cxn ang="0">
                  <a:pos x="5478" y="3606"/>
                </a:cxn>
                <a:cxn ang="0">
                  <a:pos x="4866" y="3816"/>
                </a:cxn>
                <a:cxn ang="0">
                  <a:pos x="4470" y="4170"/>
                </a:cxn>
                <a:cxn ang="0">
                  <a:pos x="3930" y="4476"/>
                </a:cxn>
                <a:cxn ang="0">
                  <a:pos x="3480" y="4716"/>
                </a:cxn>
                <a:cxn ang="0">
                  <a:pos x="3006" y="4794"/>
                </a:cxn>
                <a:cxn ang="0">
                  <a:pos x="3012" y="4698"/>
                </a:cxn>
                <a:cxn ang="0">
                  <a:pos x="3774" y="4374"/>
                </a:cxn>
                <a:cxn ang="0">
                  <a:pos x="3936" y="3882"/>
                </a:cxn>
                <a:cxn ang="0">
                  <a:pos x="3564" y="3804"/>
                </a:cxn>
                <a:cxn ang="0">
                  <a:pos x="3564" y="3474"/>
                </a:cxn>
                <a:cxn ang="0">
                  <a:pos x="3702" y="3054"/>
                </a:cxn>
                <a:cxn ang="0">
                  <a:pos x="3534" y="2766"/>
                </a:cxn>
                <a:cxn ang="0">
                  <a:pos x="4476" y="2424"/>
                </a:cxn>
                <a:cxn ang="0">
                  <a:pos x="4404" y="2082"/>
                </a:cxn>
                <a:cxn ang="0">
                  <a:pos x="4170" y="1776"/>
                </a:cxn>
                <a:cxn ang="0">
                  <a:pos x="4668" y="1356"/>
                </a:cxn>
                <a:cxn ang="0">
                  <a:pos x="4962" y="1506"/>
                </a:cxn>
                <a:cxn ang="0">
                  <a:pos x="5034" y="1272"/>
                </a:cxn>
                <a:cxn ang="0">
                  <a:pos x="5730" y="330"/>
                </a:cxn>
                <a:cxn ang="0">
                  <a:pos x="6462" y="84"/>
                </a:cxn>
              </a:cxnLst>
              <a:rect l="0" t="0" r="r" b="b"/>
              <a:pathLst>
                <a:path w="8268" h="5706">
                  <a:moveTo>
                    <a:pt x="7188" y="5640"/>
                  </a:moveTo>
                  <a:lnTo>
                    <a:pt x="7212" y="5652"/>
                  </a:lnTo>
                  <a:lnTo>
                    <a:pt x="7194" y="5676"/>
                  </a:lnTo>
                  <a:lnTo>
                    <a:pt x="7164" y="5658"/>
                  </a:lnTo>
                  <a:lnTo>
                    <a:pt x="7188" y="5640"/>
                  </a:lnTo>
                  <a:close/>
                  <a:moveTo>
                    <a:pt x="6942" y="5598"/>
                  </a:moveTo>
                  <a:lnTo>
                    <a:pt x="6960" y="5610"/>
                  </a:lnTo>
                  <a:lnTo>
                    <a:pt x="6954" y="5628"/>
                  </a:lnTo>
                  <a:lnTo>
                    <a:pt x="6978" y="5658"/>
                  </a:lnTo>
                  <a:lnTo>
                    <a:pt x="6954" y="5694"/>
                  </a:lnTo>
                  <a:lnTo>
                    <a:pt x="6942" y="5682"/>
                  </a:lnTo>
                  <a:lnTo>
                    <a:pt x="6942" y="5658"/>
                  </a:lnTo>
                  <a:lnTo>
                    <a:pt x="6918" y="5622"/>
                  </a:lnTo>
                  <a:lnTo>
                    <a:pt x="6924" y="5604"/>
                  </a:lnTo>
                  <a:lnTo>
                    <a:pt x="6942" y="5598"/>
                  </a:lnTo>
                  <a:close/>
                  <a:moveTo>
                    <a:pt x="7200" y="5574"/>
                  </a:moveTo>
                  <a:lnTo>
                    <a:pt x="7218" y="5604"/>
                  </a:lnTo>
                  <a:lnTo>
                    <a:pt x="7188" y="5628"/>
                  </a:lnTo>
                  <a:lnTo>
                    <a:pt x="7164" y="5616"/>
                  </a:lnTo>
                  <a:lnTo>
                    <a:pt x="7182" y="5604"/>
                  </a:lnTo>
                  <a:lnTo>
                    <a:pt x="7176" y="5580"/>
                  </a:lnTo>
                  <a:lnTo>
                    <a:pt x="7200" y="5574"/>
                  </a:lnTo>
                  <a:close/>
                  <a:moveTo>
                    <a:pt x="6996" y="5574"/>
                  </a:moveTo>
                  <a:lnTo>
                    <a:pt x="7002" y="5592"/>
                  </a:lnTo>
                  <a:lnTo>
                    <a:pt x="6996" y="5610"/>
                  </a:lnTo>
                  <a:lnTo>
                    <a:pt x="6984" y="5598"/>
                  </a:lnTo>
                  <a:lnTo>
                    <a:pt x="6996" y="5574"/>
                  </a:lnTo>
                  <a:close/>
                  <a:moveTo>
                    <a:pt x="6942" y="5562"/>
                  </a:moveTo>
                  <a:lnTo>
                    <a:pt x="6960" y="5562"/>
                  </a:lnTo>
                  <a:lnTo>
                    <a:pt x="6966" y="5580"/>
                  </a:lnTo>
                  <a:lnTo>
                    <a:pt x="6942" y="5592"/>
                  </a:lnTo>
                  <a:lnTo>
                    <a:pt x="6930" y="5568"/>
                  </a:lnTo>
                  <a:lnTo>
                    <a:pt x="6942" y="5562"/>
                  </a:lnTo>
                  <a:close/>
                  <a:moveTo>
                    <a:pt x="7170" y="5520"/>
                  </a:moveTo>
                  <a:lnTo>
                    <a:pt x="7194" y="5550"/>
                  </a:lnTo>
                  <a:lnTo>
                    <a:pt x="7164" y="5574"/>
                  </a:lnTo>
                  <a:lnTo>
                    <a:pt x="7170" y="5550"/>
                  </a:lnTo>
                  <a:lnTo>
                    <a:pt x="7158" y="5532"/>
                  </a:lnTo>
                  <a:lnTo>
                    <a:pt x="7170" y="5520"/>
                  </a:lnTo>
                  <a:close/>
                  <a:moveTo>
                    <a:pt x="6936" y="5514"/>
                  </a:moveTo>
                  <a:lnTo>
                    <a:pt x="6936" y="5544"/>
                  </a:lnTo>
                  <a:lnTo>
                    <a:pt x="6918" y="5538"/>
                  </a:lnTo>
                  <a:lnTo>
                    <a:pt x="6936" y="5514"/>
                  </a:lnTo>
                  <a:close/>
                  <a:moveTo>
                    <a:pt x="6894" y="5496"/>
                  </a:moveTo>
                  <a:lnTo>
                    <a:pt x="6918" y="5502"/>
                  </a:lnTo>
                  <a:lnTo>
                    <a:pt x="6894" y="5532"/>
                  </a:lnTo>
                  <a:lnTo>
                    <a:pt x="6894" y="5496"/>
                  </a:lnTo>
                  <a:close/>
                  <a:moveTo>
                    <a:pt x="18" y="5496"/>
                  </a:moveTo>
                  <a:lnTo>
                    <a:pt x="30" y="5514"/>
                  </a:lnTo>
                  <a:lnTo>
                    <a:pt x="0" y="5526"/>
                  </a:lnTo>
                  <a:lnTo>
                    <a:pt x="18" y="5496"/>
                  </a:lnTo>
                  <a:close/>
                  <a:moveTo>
                    <a:pt x="36" y="5436"/>
                  </a:moveTo>
                  <a:lnTo>
                    <a:pt x="66" y="5448"/>
                  </a:lnTo>
                  <a:lnTo>
                    <a:pt x="36" y="5472"/>
                  </a:lnTo>
                  <a:lnTo>
                    <a:pt x="18" y="5448"/>
                  </a:lnTo>
                  <a:lnTo>
                    <a:pt x="36" y="5436"/>
                  </a:lnTo>
                  <a:close/>
                  <a:moveTo>
                    <a:pt x="858" y="5430"/>
                  </a:moveTo>
                  <a:lnTo>
                    <a:pt x="870" y="5430"/>
                  </a:lnTo>
                  <a:lnTo>
                    <a:pt x="942" y="5442"/>
                  </a:lnTo>
                  <a:lnTo>
                    <a:pt x="966" y="5436"/>
                  </a:lnTo>
                  <a:lnTo>
                    <a:pt x="990" y="5454"/>
                  </a:lnTo>
                  <a:lnTo>
                    <a:pt x="954" y="5460"/>
                  </a:lnTo>
                  <a:lnTo>
                    <a:pt x="882" y="5442"/>
                  </a:lnTo>
                  <a:lnTo>
                    <a:pt x="858" y="5448"/>
                  </a:lnTo>
                  <a:lnTo>
                    <a:pt x="840" y="5436"/>
                  </a:lnTo>
                  <a:lnTo>
                    <a:pt x="852" y="5436"/>
                  </a:lnTo>
                  <a:lnTo>
                    <a:pt x="858" y="5430"/>
                  </a:lnTo>
                  <a:close/>
                  <a:moveTo>
                    <a:pt x="7266" y="5418"/>
                  </a:moveTo>
                  <a:lnTo>
                    <a:pt x="7302" y="5418"/>
                  </a:lnTo>
                  <a:lnTo>
                    <a:pt x="7314" y="5442"/>
                  </a:lnTo>
                  <a:lnTo>
                    <a:pt x="7302" y="5478"/>
                  </a:lnTo>
                  <a:lnTo>
                    <a:pt x="7314" y="5496"/>
                  </a:lnTo>
                  <a:lnTo>
                    <a:pt x="7272" y="5550"/>
                  </a:lnTo>
                  <a:lnTo>
                    <a:pt x="7230" y="5586"/>
                  </a:lnTo>
                  <a:lnTo>
                    <a:pt x="7212" y="5568"/>
                  </a:lnTo>
                  <a:lnTo>
                    <a:pt x="7236" y="5538"/>
                  </a:lnTo>
                  <a:lnTo>
                    <a:pt x="7266" y="5520"/>
                  </a:lnTo>
                  <a:lnTo>
                    <a:pt x="7266" y="5508"/>
                  </a:lnTo>
                  <a:lnTo>
                    <a:pt x="7206" y="5532"/>
                  </a:lnTo>
                  <a:lnTo>
                    <a:pt x="7200" y="5514"/>
                  </a:lnTo>
                  <a:lnTo>
                    <a:pt x="7224" y="5496"/>
                  </a:lnTo>
                  <a:lnTo>
                    <a:pt x="7224" y="5478"/>
                  </a:lnTo>
                  <a:lnTo>
                    <a:pt x="7236" y="5442"/>
                  </a:lnTo>
                  <a:lnTo>
                    <a:pt x="7266" y="5430"/>
                  </a:lnTo>
                  <a:lnTo>
                    <a:pt x="7266" y="5418"/>
                  </a:lnTo>
                  <a:close/>
                  <a:moveTo>
                    <a:pt x="6978" y="5388"/>
                  </a:moveTo>
                  <a:lnTo>
                    <a:pt x="6990" y="5406"/>
                  </a:lnTo>
                  <a:lnTo>
                    <a:pt x="6972" y="5418"/>
                  </a:lnTo>
                  <a:lnTo>
                    <a:pt x="6960" y="5400"/>
                  </a:lnTo>
                  <a:lnTo>
                    <a:pt x="6978" y="5388"/>
                  </a:lnTo>
                  <a:close/>
                  <a:moveTo>
                    <a:pt x="420" y="5388"/>
                  </a:moveTo>
                  <a:lnTo>
                    <a:pt x="438" y="5394"/>
                  </a:lnTo>
                  <a:lnTo>
                    <a:pt x="450" y="5430"/>
                  </a:lnTo>
                  <a:lnTo>
                    <a:pt x="414" y="5460"/>
                  </a:lnTo>
                  <a:lnTo>
                    <a:pt x="378" y="5460"/>
                  </a:lnTo>
                  <a:lnTo>
                    <a:pt x="396" y="5424"/>
                  </a:lnTo>
                  <a:lnTo>
                    <a:pt x="414" y="5418"/>
                  </a:lnTo>
                  <a:lnTo>
                    <a:pt x="420" y="5388"/>
                  </a:lnTo>
                  <a:close/>
                  <a:moveTo>
                    <a:pt x="354" y="5382"/>
                  </a:moveTo>
                  <a:lnTo>
                    <a:pt x="366" y="5388"/>
                  </a:lnTo>
                  <a:lnTo>
                    <a:pt x="348" y="5412"/>
                  </a:lnTo>
                  <a:lnTo>
                    <a:pt x="342" y="5436"/>
                  </a:lnTo>
                  <a:lnTo>
                    <a:pt x="306" y="5460"/>
                  </a:lnTo>
                  <a:lnTo>
                    <a:pt x="288" y="5448"/>
                  </a:lnTo>
                  <a:lnTo>
                    <a:pt x="312" y="5430"/>
                  </a:lnTo>
                  <a:lnTo>
                    <a:pt x="324" y="5406"/>
                  </a:lnTo>
                  <a:lnTo>
                    <a:pt x="354" y="5382"/>
                  </a:lnTo>
                  <a:close/>
                  <a:moveTo>
                    <a:pt x="1092" y="5376"/>
                  </a:moveTo>
                  <a:lnTo>
                    <a:pt x="1122" y="5394"/>
                  </a:lnTo>
                  <a:lnTo>
                    <a:pt x="1092" y="5406"/>
                  </a:lnTo>
                  <a:lnTo>
                    <a:pt x="1050" y="5406"/>
                  </a:lnTo>
                  <a:lnTo>
                    <a:pt x="1056" y="5382"/>
                  </a:lnTo>
                  <a:lnTo>
                    <a:pt x="1092" y="5376"/>
                  </a:lnTo>
                  <a:close/>
                  <a:moveTo>
                    <a:pt x="102" y="5364"/>
                  </a:moveTo>
                  <a:lnTo>
                    <a:pt x="96" y="5388"/>
                  </a:lnTo>
                  <a:lnTo>
                    <a:pt x="78" y="5370"/>
                  </a:lnTo>
                  <a:lnTo>
                    <a:pt x="102" y="5364"/>
                  </a:lnTo>
                  <a:close/>
                  <a:moveTo>
                    <a:pt x="210" y="5358"/>
                  </a:moveTo>
                  <a:lnTo>
                    <a:pt x="234" y="5358"/>
                  </a:lnTo>
                  <a:lnTo>
                    <a:pt x="270" y="5394"/>
                  </a:lnTo>
                  <a:lnTo>
                    <a:pt x="252" y="5400"/>
                  </a:lnTo>
                  <a:lnTo>
                    <a:pt x="234" y="5424"/>
                  </a:lnTo>
                  <a:lnTo>
                    <a:pt x="210" y="5430"/>
                  </a:lnTo>
                  <a:lnTo>
                    <a:pt x="204" y="5406"/>
                  </a:lnTo>
                  <a:lnTo>
                    <a:pt x="228" y="5400"/>
                  </a:lnTo>
                  <a:lnTo>
                    <a:pt x="198" y="5388"/>
                  </a:lnTo>
                  <a:lnTo>
                    <a:pt x="192" y="5376"/>
                  </a:lnTo>
                  <a:lnTo>
                    <a:pt x="210" y="5358"/>
                  </a:lnTo>
                  <a:close/>
                  <a:moveTo>
                    <a:pt x="1278" y="5346"/>
                  </a:moveTo>
                  <a:lnTo>
                    <a:pt x="1296" y="5382"/>
                  </a:lnTo>
                  <a:lnTo>
                    <a:pt x="1266" y="5376"/>
                  </a:lnTo>
                  <a:lnTo>
                    <a:pt x="1278" y="5346"/>
                  </a:lnTo>
                  <a:close/>
                  <a:moveTo>
                    <a:pt x="810" y="5346"/>
                  </a:moveTo>
                  <a:lnTo>
                    <a:pt x="834" y="5352"/>
                  </a:lnTo>
                  <a:lnTo>
                    <a:pt x="840" y="5382"/>
                  </a:lnTo>
                  <a:lnTo>
                    <a:pt x="816" y="5394"/>
                  </a:lnTo>
                  <a:lnTo>
                    <a:pt x="816" y="5418"/>
                  </a:lnTo>
                  <a:lnTo>
                    <a:pt x="780" y="5412"/>
                  </a:lnTo>
                  <a:lnTo>
                    <a:pt x="744" y="5424"/>
                  </a:lnTo>
                  <a:lnTo>
                    <a:pt x="714" y="5424"/>
                  </a:lnTo>
                  <a:lnTo>
                    <a:pt x="696" y="5430"/>
                  </a:lnTo>
                  <a:lnTo>
                    <a:pt x="672" y="5412"/>
                  </a:lnTo>
                  <a:lnTo>
                    <a:pt x="684" y="5400"/>
                  </a:lnTo>
                  <a:lnTo>
                    <a:pt x="708" y="5406"/>
                  </a:lnTo>
                  <a:lnTo>
                    <a:pt x="726" y="5406"/>
                  </a:lnTo>
                  <a:lnTo>
                    <a:pt x="750" y="5388"/>
                  </a:lnTo>
                  <a:lnTo>
                    <a:pt x="768" y="5394"/>
                  </a:lnTo>
                  <a:lnTo>
                    <a:pt x="780" y="5382"/>
                  </a:lnTo>
                  <a:lnTo>
                    <a:pt x="780" y="5364"/>
                  </a:lnTo>
                  <a:lnTo>
                    <a:pt x="810" y="5346"/>
                  </a:lnTo>
                  <a:close/>
                  <a:moveTo>
                    <a:pt x="7182" y="5340"/>
                  </a:moveTo>
                  <a:lnTo>
                    <a:pt x="7200" y="5346"/>
                  </a:lnTo>
                  <a:lnTo>
                    <a:pt x="7200" y="5376"/>
                  </a:lnTo>
                  <a:lnTo>
                    <a:pt x="7176" y="5388"/>
                  </a:lnTo>
                  <a:lnTo>
                    <a:pt x="7158" y="5382"/>
                  </a:lnTo>
                  <a:lnTo>
                    <a:pt x="7182" y="5340"/>
                  </a:lnTo>
                  <a:close/>
                  <a:moveTo>
                    <a:pt x="6876" y="5340"/>
                  </a:moveTo>
                  <a:lnTo>
                    <a:pt x="6894" y="5352"/>
                  </a:lnTo>
                  <a:lnTo>
                    <a:pt x="6882" y="5364"/>
                  </a:lnTo>
                  <a:lnTo>
                    <a:pt x="6876" y="5340"/>
                  </a:lnTo>
                  <a:close/>
                  <a:moveTo>
                    <a:pt x="1464" y="5322"/>
                  </a:moveTo>
                  <a:lnTo>
                    <a:pt x="1482" y="5334"/>
                  </a:lnTo>
                  <a:lnTo>
                    <a:pt x="1470" y="5340"/>
                  </a:lnTo>
                  <a:lnTo>
                    <a:pt x="1446" y="5334"/>
                  </a:lnTo>
                  <a:lnTo>
                    <a:pt x="1464" y="5322"/>
                  </a:lnTo>
                  <a:close/>
                  <a:moveTo>
                    <a:pt x="7014" y="5316"/>
                  </a:moveTo>
                  <a:lnTo>
                    <a:pt x="7038" y="5334"/>
                  </a:lnTo>
                  <a:lnTo>
                    <a:pt x="7020" y="5346"/>
                  </a:lnTo>
                  <a:lnTo>
                    <a:pt x="7002" y="5346"/>
                  </a:lnTo>
                  <a:lnTo>
                    <a:pt x="6984" y="5364"/>
                  </a:lnTo>
                  <a:lnTo>
                    <a:pt x="6966" y="5358"/>
                  </a:lnTo>
                  <a:lnTo>
                    <a:pt x="6990" y="5322"/>
                  </a:lnTo>
                  <a:lnTo>
                    <a:pt x="7014" y="5316"/>
                  </a:lnTo>
                  <a:close/>
                  <a:moveTo>
                    <a:pt x="1380" y="5316"/>
                  </a:moveTo>
                  <a:lnTo>
                    <a:pt x="1410" y="5340"/>
                  </a:lnTo>
                  <a:lnTo>
                    <a:pt x="1386" y="5334"/>
                  </a:lnTo>
                  <a:lnTo>
                    <a:pt x="1350" y="5364"/>
                  </a:lnTo>
                  <a:lnTo>
                    <a:pt x="1350" y="5334"/>
                  </a:lnTo>
                  <a:lnTo>
                    <a:pt x="1380" y="5316"/>
                  </a:lnTo>
                  <a:close/>
                  <a:moveTo>
                    <a:pt x="7194" y="5304"/>
                  </a:moveTo>
                  <a:lnTo>
                    <a:pt x="7194" y="5322"/>
                  </a:lnTo>
                  <a:lnTo>
                    <a:pt x="7176" y="5334"/>
                  </a:lnTo>
                  <a:lnTo>
                    <a:pt x="7158" y="5358"/>
                  </a:lnTo>
                  <a:lnTo>
                    <a:pt x="7140" y="5352"/>
                  </a:lnTo>
                  <a:lnTo>
                    <a:pt x="7140" y="5328"/>
                  </a:lnTo>
                  <a:lnTo>
                    <a:pt x="7194" y="5304"/>
                  </a:lnTo>
                  <a:close/>
                  <a:moveTo>
                    <a:pt x="1536" y="5298"/>
                  </a:moveTo>
                  <a:lnTo>
                    <a:pt x="1548" y="5310"/>
                  </a:lnTo>
                  <a:lnTo>
                    <a:pt x="1524" y="5322"/>
                  </a:lnTo>
                  <a:lnTo>
                    <a:pt x="1500" y="5310"/>
                  </a:lnTo>
                  <a:lnTo>
                    <a:pt x="1536" y="5298"/>
                  </a:lnTo>
                  <a:close/>
                  <a:moveTo>
                    <a:pt x="7230" y="5292"/>
                  </a:moveTo>
                  <a:lnTo>
                    <a:pt x="7242" y="5298"/>
                  </a:lnTo>
                  <a:lnTo>
                    <a:pt x="7236" y="5328"/>
                  </a:lnTo>
                  <a:lnTo>
                    <a:pt x="7218" y="5352"/>
                  </a:lnTo>
                  <a:lnTo>
                    <a:pt x="7206" y="5328"/>
                  </a:lnTo>
                  <a:lnTo>
                    <a:pt x="7212" y="5316"/>
                  </a:lnTo>
                  <a:lnTo>
                    <a:pt x="7230" y="5292"/>
                  </a:lnTo>
                  <a:close/>
                  <a:moveTo>
                    <a:pt x="7038" y="5274"/>
                  </a:moveTo>
                  <a:lnTo>
                    <a:pt x="7068" y="5280"/>
                  </a:lnTo>
                  <a:lnTo>
                    <a:pt x="7086" y="5310"/>
                  </a:lnTo>
                  <a:lnTo>
                    <a:pt x="7068" y="5334"/>
                  </a:lnTo>
                  <a:lnTo>
                    <a:pt x="7056" y="5352"/>
                  </a:lnTo>
                  <a:lnTo>
                    <a:pt x="7074" y="5370"/>
                  </a:lnTo>
                  <a:lnTo>
                    <a:pt x="7086" y="5364"/>
                  </a:lnTo>
                  <a:lnTo>
                    <a:pt x="7116" y="5382"/>
                  </a:lnTo>
                  <a:lnTo>
                    <a:pt x="7122" y="5424"/>
                  </a:lnTo>
                  <a:lnTo>
                    <a:pt x="7098" y="5424"/>
                  </a:lnTo>
                  <a:lnTo>
                    <a:pt x="7122" y="5448"/>
                  </a:lnTo>
                  <a:lnTo>
                    <a:pt x="7122" y="5472"/>
                  </a:lnTo>
                  <a:lnTo>
                    <a:pt x="7104" y="5472"/>
                  </a:lnTo>
                  <a:lnTo>
                    <a:pt x="7092" y="5466"/>
                  </a:lnTo>
                  <a:lnTo>
                    <a:pt x="7080" y="5490"/>
                  </a:lnTo>
                  <a:lnTo>
                    <a:pt x="7116" y="5514"/>
                  </a:lnTo>
                  <a:lnTo>
                    <a:pt x="7128" y="5538"/>
                  </a:lnTo>
                  <a:lnTo>
                    <a:pt x="7098" y="5556"/>
                  </a:lnTo>
                  <a:lnTo>
                    <a:pt x="7098" y="5562"/>
                  </a:lnTo>
                  <a:lnTo>
                    <a:pt x="7116" y="5562"/>
                  </a:lnTo>
                  <a:lnTo>
                    <a:pt x="7128" y="5568"/>
                  </a:lnTo>
                  <a:lnTo>
                    <a:pt x="7128" y="5586"/>
                  </a:lnTo>
                  <a:lnTo>
                    <a:pt x="7104" y="5604"/>
                  </a:lnTo>
                  <a:lnTo>
                    <a:pt x="7086" y="5610"/>
                  </a:lnTo>
                  <a:lnTo>
                    <a:pt x="7068" y="5628"/>
                  </a:lnTo>
                  <a:lnTo>
                    <a:pt x="7086" y="5628"/>
                  </a:lnTo>
                  <a:lnTo>
                    <a:pt x="7098" y="5646"/>
                  </a:lnTo>
                  <a:lnTo>
                    <a:pt x="7080" y="5658"/>
                  </a:lnTo>
                  <a:lnTo>
                    <a:pt x="7098" y="5676"/>
                  </a:lnTo>
                  <a:lnTo>
                    <a:pt x="7080" y="5688"/>
                  </a:lnTo>
                  <a:lnTo>
                    <a:pt x="7056" y="5688"/>
                  </a:lnTo>
                  <a:lnTo>
                    <a:pt x="7038" y="5682"/>
                  </a:lnTo>
                  <a:lnTo>
                    <a:pt x="7050" y="5658"/>
                  </a:lnTo>
                  <a:lnTo>
                    <a:pt x="7020" y="5634"/>
                  </a:lnTo>
                  <a:lnTo>
                    <a:pt x="7026" y="5616"/>
                  </a:lnTo>
                  <a:lnTo>
                    <a:pt x="7044" y="5598"/>
                  </a:lnTo>
                  <a:lnTo>
                    <a:pt x="7026" y="5580"/>
                  </a:lnTo>
                  <a:lnTo>
                    <a:pt x="7032" y="5568"/>
                  </a:lnTo>
                  <a:lnTo>
                    <a:pt x="7056" y="5556"/>
                  </a:lnTo>
                  <a:lnTo>
                    <a:pt x="7044" y="5544"/>
                  </a:lnTo>
                  <a:lnTo>
                    <a:pt x="7020" y="5544"/>
                  </a:lnTo>
                  <a:lnTo>
                    <a:pt x="7014" y="5562"/>
                  </a:lnTo>
                  <a:lnTo>
                    <a:pt x="7002" y="5544"/>
                  </a:lnTo>
                  <a:lnTo>
                    <a:pt x="6978" y="5544"/>
                  </a:lnTo>
                  <a:lnTo>
                    <a:pt x="6972" y="5532"/>
                  </a:lnTo>
                  <a:lnTo>
                    <a:pt x="6984" y="5520"/>
                  </a:lnTo>
                  <a:lnTo>
                    <a:pt x="6996" y="5520"/>
                  </a:lnTo>
                  <a:lnTo>
                    <a:pt x="7008" y="5496"/>
                  </a:lnTo>
                  <a:lnTo>
                    <a:pt x="7008" y="5484"/>
                  </a:lnTo>
                  <a:lnTo>
                    <a:pt x="7038" y="5466"/>
                  </a:lnTo>
                  <a:lnTo>
                    <a:pt x="7038" y="5454"/>
                  </a:lnTo>
                  <a:lnTo>
                    <a:pt x="7020" y="5448"/>
                  </a:lnTo>
                  <a:lnTo>
                    <a:pt x="7002" y="5454"/>
                  </a:lnTo>
                  <a:lnTo>
                    <a:pt x="6996" y="5442"/>
                  </a:lnTo>
                  <a:lnTo>
                    <a:pt x="7002" y="5430"/>
                  </a:lnTo>
                  <a:lnTo>
                    <a:pt x="7032" y="5424"/>
                  </a:lnTo>
                  <a:lnTo>
                    <a:pt x="7038" y="5400"/>
                  </a:lnTo>
                  <a:lnTo>
                    <a:pt x="7038" y="5376"/>
                  </a:lnTo>
                  <a:lnTo>
                    <a:pt x="7050" y="5340"/>
                  </a:lnTo>
                  <a:lnTo>
                    <a:pt x="7044" y="5310"/>
                  </a:lnTo>
                  <a:lnTo>
                    <a:pt x="7020" y="5286"/>
                  </a:lnTo>
                  <a:lnTo>
                    <a:pt x="7038" y="5274"/>
                  </a:lnTo>
                  <a:close/>
                  <a:moveTo>
                    <a:pt x="1488" y="5274"/>
                  </a:moveTo>
                  <a:lnTo>
                    <a:pt x="1494" y="5292"/>
                  </a:lnTo>
                  <a:lnTo>
                    <a:pt x="1464" y="5292"/>
                  </a:lnTo>
                  <a:lnTo>
                    <a:pt x="1488" y="5274"/>
                  </a:lnTo>
                  <a:close/>
                  <a:moveTo>
                    <a:pt x="7134" y="5262"/>
                  </a:moveTo>
                  <a:lnTo>
                    <a:pt x="7182" y="5268"/>
                  </a:lnTo>
                  <a:lnTo>
                    <a:pt x="7176" y="5286"/>
                  </a:lnTo>
                  <a:lnTo>
                    <a:pt x="7146" y="5316"/>
                  </a:lnTo>
                  <a:lnTo>
                    <a:pt x="7122" y="5304"/>
                  </a:lnTo>
                  <a:lnTo>
                    <a:pt x="7110" y="5286"/>
                  </a:lnTo>
                  <a:lnTo>
                    <a:pt x="7134" y="5262"/>
                  </a:lnTo>
                  <a:close/>
                  <a:moveTo>
                    <a:pt x="7200" y="5166"/>
                  </a:moveTo>
                  <a:lnTo>
                    <a:pt x="7218" y="5214"/>
                  </a:lnTo>
                  <a:lnTo>
                    <a:pt x="7200" y="5238"/>
                  </a:lnTo>
                  <a:lnTo>
                    <a:pt x="7158" y="5244"/>
                  </a:lnTo>
                  <a:lnTo>
                    <a:pt x="7152" y="5232"/>
                  </a:lnTo>
                  <a:lnTo>
                    <a:pt x="7152" y="5214"/>
                  </a:lnTo>
                  <a:lnTo>
                    <a:pt x="7176" y="5178"/>
                  </a:lnTo>
                  <a:lnTo>
                    <a:pt x="7200" y="5166"/>
                  </a:lnTo>
                  <a:close/>
                  <a:moveTo>
                    <a:pt x="1854" y="5160"/>
                  </a:moveTo>
                  <a:lnTo>
                    <a:pt x="1860" y="5160"/>
                  </a:lnTo>
                  <a:lnTo>
                    <a:pt x="1866" y="5184"/>
                  </a:lnTo>
                  <a:lnTo>
                    <a:pt x="1884" y="5190"/>
                  </a:lnTo>
                  <a:lnTo>
                    <a:pt x="1854" y="5202"/>
                  </a:lnTo>
                  <a:lnTo>
                    <a:pt x="1848" y="5232"/>
                  </a:lnTo>
                  <a:lnTo>
                    <a:pt x="1800" y="5244"/>
                  </a:lnTo>
                  <a:lnTo>
                    <a:pt x="1752" y="5292"/>
                  </a:lnTo>
                  <a:lnTo>
                    <a:pt x="1710" y="5298"/>
                  </a:lnTo>
                  <a:lnTo>
                    <a:pt x="1680" y="5328"/>
                  </a:lnTo>
                  <a:lnTo>
                    <a:pt x="1620" y="5328"/>
                  </a:lnTo>
                  <a:lnTo>
                    <a:pt x="1650" y="5304"/>
                  </a:lnTo>
                  <a:lnTo>
                    <a:pt x="1668" y="5304"/>
                  </a:lnTo>
                  <a:lnTo>
                    <a:pt x="1692" y="5274"/>
                  </a:lnTo>
                  <a:lnTo>
                    <a:pt x="1710" y="5262"/>
                  </a:lnTo>
                  <a:lnTo>
                    <a:pt x="1710" y="5250"/>
                  </a:lnTo>
                  <a:lnTo>
                    <a:pt x="1746" y="5220"/>
                  </a:lnTo>
                  <a:lnTo>
                    <a:pt x="1776" y="5214"/>
                  </a:lnTo>
                  <a:lnTo>
                    <a:pt x="1788" y="5190"/>
                  </a:lnTo>
                  <a:lnTo>
                    <a:pt x="1782" y="5172"/>
                  </a:lnTo>
                  <a:lnTo>
                    <a:pt x="1836" y="5172"/>
                  </a:lnTo>
                  <a:lnTo>
                    <a:pt x="1842" y="5166"/>
                  </a:lnTo>
                  <a:lnTo>
                    <a:pt x="1848" y="5166"/>
                  </a:lnTo>
                  <a:lnTo>
                    <a:pt x="1854" y="5160"/>
                  </a:lnTo>
                  <a:close/>
                  <a:moveTo>
                    <a:pt x="6996" y="5094"/>
                  </a:moveTo>
                  <a:lnTo>
                    <a:pt x="7008" y="5094"/>
                  </a:lnTo>
                  <a:lnTo>
                    <a:pt x="7038" y="5124"/>
                  </a:lnTo>
                  <a:lnTo>
                    <a:pt x="7026" y="5148"/>
                  </a:lnTo>
                  <a:lnTo>
                    <a:pt x="7026" y="5166"/>
                  </a:lnTo>
                  <a:lnTo>
                    <a:pt x="7044" y="5148"/>
                  </a:lnTo>
                  <a:lnTo>
                    <a:pt x="7050" y="5166"/>
                  </a:lnTo>
                  <a:lnTo>
                    <a:pt x="7026" y="5220"/>
                  </a:lnTo>
                  <a:lnTo>
                    <a:pt x="6984" y="5262"/>
                  </a:lnTo>
                  <a:lnTo>
                    <a:pt x="6984" y="5286"/>
                  </a:lnTo>
                  <a:lnTo>
                    <a:pt x="6966" y="5304"/>
                  </a:lnTo>
                  <a:lnTo>
                    <a:pt x="6936" y="5316"/>
                  </a:lnTo>
                  <a:lnTo>
                    <a:pt x="6948" y="5292"/>
                  </a:lnTo>
                  <a:lnTo>
                    <a:pt x="6936" y="5274"/>
                  </a:lnTo>
                  <a:lnTo>
                    <a:pt x="6924" y="5322"/>
                  </a:lnTo>
                  <a:lnTo>
                    <a:pt x="6912" y="5310"/>
                  </a:lnTo>
                  <a:lnTo>
                    <a:pt x="6912" y="5292"/>
                  </a:lnTo>
                  <a:lnTo>
                    <a:pt x="6924" y="5268"/>
                  </a:lnTo>
                  <a:lnTo>
                    <a:pt x="6924" y="5256"/>
                  </a:lnTo>
                  <a:lnTo>
                    <a:pt x="6936" y="5232"/>
                  </a:lnTo>
                  <a:lnTo>
                    <a:pt x="6954" y="5244"/>
                  </a:lnTo>
                  <a:lnTo>
                    <a:pt x="6972" y="5232"/>
                  </a:lnTo>
                  <a:lnTo>
                    <a:pt x="6972" y="5214"/>
                  </a:lnTo>
                  <a:lnTo>
                    <a:pt x="6948" y="5196"/>
                  </a:lnTo>
                  <a:lnTo>
                    <a:pt x="6966" y="5172"/>
                  </a:lnTo>
                  <a:lnTo>
                    <a:pt x="6954" y="5160"/>
                  </a:lnTo>
                  <a:lnTo>
                    <a:pt x="6954" y="5130"/>
                  </a:lnTo>
                  <a:lnTo>
                    <a:pt x="6966" y="5112"/>
                  </a:lnTo>
                  <a:lnTo>
                    <a:pt x="6996" y="5124"/>
                  </a:lnTo>
                  <a:lnTo>
                    <a:pt x="6996" y="5094"/>
                  </a:lnTo>
                  <a:close/>
                  <a:moveTo>
                    <a:pt x="2334" y="5076"/>
                  </a:moveTo>
                  <a:lnTo>
                    <a:pt x="2346" y="5088"/>
                  </a:lnTo>
                  <a:lnTo>
                    <a:pt x="2316" y="5088"/>
                  </a:lnTo>
                  <a:lnTo>
                    <a:pt x="2334" y="5076"/>
                  </a:lnTo>
                  <a:close/>
                  <a:moveTo>
                    <a:pt x="2190" y="5076"/>
                  </a:moveTo>
                  <a:lnTo>
                    <a:pt x="2214" y="5088"/>
                  </a:lnTo>
                  <a:lnTo>
                    <a:pt x="2214" y="5106"/>
                  </a:lnTo>
                  <a:lnTo>
                    <a:pt x="2184" y="5094"/>
                  </a:lnTo>
                  <a:lnTo>
                    <a:pt x="2190" y="5076"/>
                  </a:lnTo>
                  <a:close/>
                  <a:moveTo>
                    <a:pt x="7056" y="5070"/>
                  </a:moveTo>
                  <a:lnTo>
                    <a:pt x="7092" y="5070"/>
                  </a:lnTo>
                  <a:lnTo>
                    <a:pt x="7122" y="5100"/>
                  </a:lnTo>
                  <a:lnTo>
                    <a:pt x="7152" y="5100"/>
                  </a:lnTo>
                  <a:lnTo>
                    <a:pt x="7170" y="5124"/>
                  </a:lnTo>
                  <a:lnTo>
                    <a:pt x="7170" y="5160"/>
                  </a:lnTo>
                  <a:lnTo>
                    <a:pt x="7152" y="5196"/>
                  </a:lnTo>
                  <a:lnTo>
                    <a:pt x="7134" y="5196"/>
                  </a:lnTo>
                  <a:lnTo>
                    <a:pt x="7128" y="5160"/>
                  </a:lnTo>
                  <a:lnTo>
                    <a:pt x="7116" y="5166"/>
                  </a:lnTo>
                  <a:lnTo>
                    <a:pt x="7116" y="5196"/>
                  </a:lnTo>
                  <a:lnTo>
                    <a:pt x="7104" y="5214"/>
                  </a:lnTo>
                  <a:lnTo>
                    <a:pt x="7116" y="5232"/>
                  </a:lnTo>
                  <a:lnTo>
                    <a:pt x="7098" y="5244"/>
                  </a:lnTo>
                  <a:lnTo>
                    <a:pt x="7086" y="5238"/>
                  </a:lnTo>
                  <a:lnTo>
                    <a:pt x="7068" y="5256"/>
                  </a:lnTo>
                  <a:lnTo>
                    <a:pt x="7050" y="5256"/>
                  </a:lnTo>
                  <a:lnTo>
                    <a:pt x="7050" y="5220"/>
                  </a:lnTo>
                  <a:lnTo>
                    <a:pt x="7068" y="5154"/>
                  </a:lnTo>
                  <a:lnTo>
                    <a:pt x="7080" y="5136"/>
                  </a:lnTo>
                  <a:lnTo>
                    <a:pt x="7056" y="5124"/>
                  </a:lnTo>
                  <a:lnTo>
                    <a:pt x="7062" y="5106"/>
                  </a:lnTo>
                  <a:lnTo>
                    <a:pt x="7050" y="5088"/>
                  </a:lnTo>
                  <a:lnTo>
                    <a:pt x="7056" y="5070"/>
                  </a:lnTo>
                  <a:close/>
                  <a:moveTo>
                    <a:pt x="2364" y="5070"/>
                  </a:moveTo>
                  <a:lnTo>
                    <a:pt x="2394" y="5070"/>
                  </a:lnTo>
                  <a:lnTo>
                    <a:pt x="2400" y="5082"/>
                  </a:lnTo>
                  <a:lnTo>
                    <a:pt x="2376" y="5088"/>
                  </a:lnTo>
                  <a:lnTo>
                    <a:pt x="2370" y="5082"/>
                  </a:lnTo>
                  <a:lnTo>
                    <a:pt x="2364" y="5070"/>
                  </a:lnTo>
                  <a:close/>
                  <a:moveTo>
                    <a:pt x="2118" y="5064"/>
                  </a:moveTo>
                  <a:lnTo>
                    <a:pt x="2124" y="5082"/>
                  </a:lnTo>
                  <a:lnTo>
                    <a:pt x="2160" y="5094"/>
                  </a:lnTo>
                  <a:lnTo>
                    <a:pt x="2166" y="5118"/>
                  </a:lnTo>
                  <a:lnTo>
                    <a:pt x="2136" y="5136"/>
                  </a:lnTo>
                  <a:lnTo>
                    <a:pt x="2160" y="5142"/>
                  </a:lnTo>
                  <a:lnTo>
                    <a:pt x="2160" y="5154"/>
                  </a:lnTo>
                  <a:lnTo>
                    <a:pt x="2124" y="5172"/>
                  </a:lnTo>
                  <a:lnTo>
                    <a:pt x="2100" y="5196"/>
                  </a:lnTo>
                  <a:lnTo>
                    <a:pt x="2082" y="5202"/>
                  </a:lnTo>
                  <a:lnTo>
                    <a:pt x="2076" y="5184"/>
                  </a:lnTo>
                  <a:lnTo>
                    <a:pt x="2058" y="5184"/>
                  </a:lnTo>
                  <a:lnTo>
                    <a:pt x="2046" y="5202"/>
                  </a:lnTo>
                  <a:lnTo>
                    <a:pt x="2034" y="5232"/>
                  </a:lnTo>
                  <a:lnTo>
                    <a:pt x="2022" y="5226"/>
                  </a:lnTo>
                  <a:lnTo>
                    <a:pt x="2016" y="5202"/>
                  </a:lnTo>
                  <a:lnTo>
                    <a:pt x="1986" y="5232"/>
                  </a:lnTo>
                  <a:lnTo>
                    <a:pt x="1944" y="5244"/>
                  </a:lnTo>
                  <a:lnTo>
                    <a:pt x="1890" y="5244"/>
                  </a:lnTo>
                  <a:lnTo>
                    <a:pt x="1872" y="5226"/>
                  </a:lnTo>
                  <a:lnTo>
                    <a:pt x="1920" y="5226"/>
                  </a:lnTo>
                  <a:lnTo>
                    <a:pt x="1956" y="5202"/>
                  </a:lnTo>
                  <a:lnTo>
                    <a:pt x="1974" y="5202"/>
                  </a:lnTo>
                  <a:lnTo>
                    <a:pt x="1998" y="5172"/>
                  </a:lnTo>
                  <a:lnTo>
                    <a:pt x="2016" y="5166"/>
                  </a:lnTo>
                  <a:lnTo>
                    <a:pt x="2010" y="5148"/>
                  </a:lnTo>
                  <a:lnTo>
                    <a:pt x="2040" y="5130"/>
                  </a:lnTo>
                  <a:lnTo>
                    <a:pt x="2070" y="5142"/>
                  </a:lnTo>
                  <a:lnTo>
                    <a:pt x="2082" y="5136"/>
                  </a:lnTo>
                  <a:lnTo>
                    <a:pt x="2058" y="5112"/>
                  </a:lnTo>
                  <a:lnTo>
                    <a:pt x="2058" y="5094"/>
                  </a:lnTo>
                  <a:lnTo>
                    <a:pt x="2088" y="5070"/>
                  </a:lnTo>
                  <a:lnTo>
                    <a:pt x="2118" y="5064"/>
                  </a:lnTo>
                  <a:close/>
                  <a:moveTo>
                    <a:pt x="2250" y="5034"/>
                  </a:moveTo>
                  <a:lnTo>
                    <a:pt x="2262" y="5058"/>
                  </a:lnTo>
                  <a:lnTo>
                    <a:pt x="2274" y="5058"/>
                  </a:lnTo>
                  <a:lnTo>
                    <a:pt x="2268" y="5076"/>
                  </a:lnTo>
                  <a:lnTo>
                    <a:pt x="2244" y="5088"/>
                  </a:lnTo>
                  <a:lnTo>
                    <a:pt x="2220" y="5064"/>
                  </a:lnTo>
                  <a:lnTo>
                    <a:pt x="2220" y="5046"/>
                  </a:lnTo>
                  <a:lnTo>
                    <a:pt x="2250" y="5034"/>
                  </a:lnTo>
                  <a:close/>
                  <a:moveTo>
                    <a:pt x="2730" y="5022"/>
                  </a:moveTo>
                  <a:lnTo>
                    <a:pt x="2760" y="5046"/>
                  </a:lnTo>
                  <a:lnTo>
                    <a:pt x="2736" y="5058"/>
                  </a:lnTo>
                  <a:lnTo>
                    <a:pt x="2712" y="5034"/>
                  </a:lnTo>
                  <a:lnTo>
                    <a:pt x="2730" y="5022"/>
                  </a:lnTo>
                  <a:close/>
                  <a:moveTo>
                    <a:pt x="2304" y="5022"/>
                  </a:moveTo>
                  <a:lnTo>
                    <a:pt x="2316" y="5022"/>
                  </a:lnTo>
                  <a:lnTo>
                    <a:pt x="2322" y="5052"/>
                  </a:lnTo>
                  <a:lnTo>
                    <a:pt x="2298" y="5064"/>
                  </a:lnTo>
                  <a:lnTo>
                    <a:pt x="2304" y="5040"/>
                  </a:lnTo>
                  <a:lnTo>
                    <a:pt x="2304" y="5022"/>
                  </a:lnTo>
                  <a:close/>
                  <a:moveTo>
                    <a:pt x="6948" y="4974"/>
                  </a:moveTo>
                  <a:lnTo>
                    <a:pt x="6972" y="4974"/>
                  </a:lnTo>
                  <a:lnTo>
                    <a:pt x="6966" y="4992"/>
                  </a:lnTo>
                  <a:lnTo>
                    <a:pt x="6948" y="4974"/>
                  </a:lnTo>
                  <a:close/>
                  <a:moveTo>
                    <a:pt x="6840" y="4968"/>
                  </a:moveTo>
                  <a:lnTo>
                    <a:pt x="6852" y="4992"/>
                  </a:lnTo>
                  <a:lnTo>
                    <a:pt x="6840" y="5010"/>
                  </a:lnTo>
                  <a:lnTo>
                    <a:pt x="6840" y="5040"/>
                  </a:lnTo>
                  <a:lnTo>
                    <a:pt x="6810" y="5046"/>
                  </a:lnTo>
                  <a:lnTo>
                    <a:pt x="6804" y="5034"/>
                  </a:lnTo>
                  <a:lnTo>
                    <a:pt x="6822" y="5016"/>
                  </a:lnTo>
                  <a:lnTo>
                    <a:pt x="6816" y="5004"/>
                  </a:lnTo>
                  <a:lnTo>
                    <a:pt x="6822" y="4986"/>
                  </a:lnTo>
                  <a:lnTo>
                    <a:pt x="6840" y="4968"/>
                  </a:lnTo>
                  <a:close/>
                  <a:moveTo>
                    <a:pt x="3288" y="4962"/>
                  </a:moveTo>
                  <a:lnTo>
                    <a:pt x="3288" y="4980"/>
                  </a:lnTo>
                  <a:lnTo>
                    <a:pt x="3276" y="4992"/>
                  </a:lnTo>
                  <a:lnTo>
                    <a:pt x="3270" y="4980"/>
                  </a:lnTo>
                  <a:lnTo>
                    <a:pt x="3288" y="4962"/>
                  </a:lnTo>
                  <a:close/>
                  <a:moveTo>
                    <a:pt x="6918" y="4956"/>
                  </a:moveTo>
                  <a:lnTo>
                    <a:pt x="6936" y="4962"/>
                  </a:lnTo>
                  <a:lnTo>
                    <a:pt x="6948" y="4998"/>
                  </a:lnTo>
                  <a:lnTo>
                    <a:pt x="6948" y="5046"/>
                  </a:lnTo>
                  <a:lnTo>
                    <a:pt x="6942" y="5094"/>
                  </a:lnTo>
                  <a:lnTo>
                    <a:pt x="6930" y="5106"/>
                  </a:lnTo>
                  <a:lnTo>
                    <a:pt x="6918" y="5154"/>
                  </a:lnTo>
                  <a:lnTo>
                    <a:pt x="6900" y="5172"/>
                  </a:lnTo>
                  <a:lnTo>
                    <a:pt x="6888" y="5208"/>
                  </a:lnTo>
                  <a:lnTo>
                    <a:pt x="6888" y="5238"/>
                  </a:lnTo>
                  <a:lnTo>
                    <a:pt x="6876" y="5262"/>
                  </a:lnTo>
                  <a:lnTo>
                    <a:pt x="6864" y="5268"/>
                  </a:lnTo>
                  <a:lnTo>
                    <a:pt x="6858" y="5250"/>
                  </a:lnTo>
                  <a:lnTo>
                    <a:pt x="6864" y="5226"/>
                  </a:lnTo>
                  <a:lnTo>
                    <a:pt x="6852" y="5214"/>
                  </a:lnTo>
                  <a:lnTo>
                    <a:pt x="6840" y="5178"/>
                  </a:lnTo>
                  <a:lnTo>
                    <a:pt x="6852" y="5160"/>
                  </a:lnTo>
                  <a:lnTo>
                    <a:pt x="6876" y="5154"/>
                  </a:lnTo>
                  <a:lnTo>
                    <a:pt x="6888" y="5142"/>
                  </a:lnTo>
                  <a:lnTo>
                    <a:pt x="6888" y="5130"/>
                  </a:lnTo>
                  <a:lnTo>
                    <a:pt x="6870" y="5142"/>
                  </a:lnTo>
                  <a:lnTo>
                    <a:pt x="6852" y="5142"/>
                  </a:lnTo>
                  <a:lnTo>
                    <a:pt x="6852" y="5124"/>
                  </a:lnTo>
                  <a:lnTo>
                    <a:pt x="6864" y="5118"/>
                  </a:lnTo>
                  <a:lnTo>
                    <a:pt x="6876" y="5100"/>
                  </a:lnTo>
                  <a:lnTo>
                    <a:pt x="6840" y="5094"/>
                  </a:lnTo>
                  <a:lnTo>
                    <a:pt x="6840" y="5082"/>
                  </a:lnTo>
                  <a:lnTo>
                    <a:pt x="6870" y="5076"/>
                  </a:lnTo>
                  <a:lnTo>
                    <a:pt x="6882" y="5058"/>
                  </a:lnTo>
                  <a:lnTo>
                    <a:pt x="6888" y="5034"/>
                  </a:lnTo>
                  <a:lnTo>
                    <a:pt x="6906" y="5016"/>
                  </a:lnTo>
                  <a:lnTo>
                    <a:pt x="6882" y="4998"/>
                  </a:lnTo>
                  <a:lnTo>
                    <a:pt x="6876" y="4980"/>
                  </a:lnTo>
                  <a:lnTo>
                    <a:pt x="6906" y="4968"/>
                  </a:lnTo>
                  <a:lnTo>
                    <a:pt x="6918" y="4956"/>
                  </a:lnTo>
                  <a:close/>
                  <a:moveTo>
                    <a:pt x="3276" y="4920"/>
                  </a:moveTo>
                  <a:lnTo>
                    <a:pt x="3276" y="4944"/>
                  </a:lnTo>
                  <a:lnTo>
                    <a:pt x="3264" y="4944"/>
                  </a:lnTo>
                  <a:lnTo>
                    <a:pt x="3258" y="4950"/>
                  </a:lnTo>
                  <a:lnTo>
                    <a:pt x="3276" y="4920"/>
                  </a:lnTo>
                  <a:close/>
                  <a:moveTo>
                    <a:pt x="2856" y="4914"/>
                  </a:moveTo>
                  <a:lnTo>
                    <a:pt x="2862" y="4932"/>
                  </a:lnTo>
                  <a:lnTo>
                    <a:pt x="2844" y="4956"/>
                  </a:lnTo>
                  <a:lnTo>
                    <a:pt x="2826" y="4932"/>
                  </a:lnTo>
                  <a:lnTo>
                    <a:pt x="2856" y="4914"/>
                  </a:lnTo>
                  <a:close/>
                  <a:moveTo>
                    <a:pt x="3228" y="4908"/>
                  </a:moveTo>
                  <a:lnTo>
                    <a:pt x="3204" y="4932"/>
                  </a:lnTo>
                  <a:lnTo>
                    <a:pt x="3198" y="4944"/>
                  </a:lnTo>
                  <a:lnTo>
                    <a:pt x="3156" y="4968"/>
                  </a:lnTo>
                  <a:lnTo>
                    <a:pt x="3132" y="4986"/>
                  </a:lnTo>
                  <a:lnTo>
                    <a:pt x="3150" y="4950"/>
                  </a:lnTo>
                  <a:lnTo>
                    <a:pt x="3186" y="4926"/>
                  </a:lnTo>
                  <a:lnTo>
                    <a:pt x="3186" y="4914"/>
                  </a:lnTo>
                  <a:lnTo>
                    <a:pt x="3228" y="4908"/>
                  </a:lnTo>
                  <a:close/>
                  <a:moveTo>
                    <a:pt x="2940" y="4884"/>
                  </a:moveTo>
                  <a:lnTo>
                    <a:pt x="2958" y="4884"/>
                  </a:lnTo>
                  <a:lnTo>
                    <a:pt x="2976" y="4902"/>
                  </a:lnTo>
                  <a:lnTo>
                    <a:pt x="2952" y="4914"/>
                  </a:lnTo>
                  <a:lnTo>
                    <a:pt x="2940" y="4884"/>
                  </a:lnTo>
                  <a:close/>
                  <a:moveTo>
                    <a:pt x="3150" y="4860"/>
                  </a:moveTo>
                  <a:lnTo>
                    <a:pt x="3168" y="4866"/>
                  </a:lnTo>
                  <a:lnTo>
                    <a:pt x="3150" y="4884"/>
                  </a:lnTo>
                  <a:lnTo>
                    <a:pt x="3150" y="4860"/>
                  </a:lnTo>
                  <a:close/>
                  <a:moveTo>
                    <a:pt x="2640" y="4860"/>
                  </a:moveTo>
                  <a:lnTo>
                    <a:pt x="2682" y="4866"/>
                  </a:lnTo>
                  <a:lnTo>
                    <a:pt x="2706" y="4890"/>
                  </a:lnTo>
                  <a:lnTo>
                    <a:pt x="2688" y="4914"/>
                  </a:lnTo>
                  <a:lnTo>
                    <a:pt x="2730" y="4950"/>
                  </a:lnTo>
                  <a:lnTo>
                    <a:pt x="2730" y="4962"/>
                  </a:lnTo>
                  <a:lnTo>
                    <a:pt x="2688" y="4956"/>
                  </a:lnTo>
                  <a:lnTo>
                    <a:pt x="2670" y="4974"/>
                  </a:lnTo>
                  <a:lnTo>
                    <a:pt x="2622" y="4980"/>
                  </a:lnTo>
                  <a:lnTo>
                    <a:pt x="2586" y="4968"/>
                  </a:lnTo>
                  <a:lnTo>
                    <a:pt x="2532" y="4974"/>
                  </a:lnTo>
                  <a:lnTo>
                    <a:pt x="2502" y="5004"/>
                  </a:lnTo>
                  <a:lnTo>
                    <a:pt x="2490" y="5004"/>
                  </a:lnTo>
                  <a:lnTo>
                    <a:pt x="2466" y="5010"/>
                  </a:lnTo>
                  <a:lnTo>
                    <a:pt x="2436" y="4998"/>
                  </a:lnTo>
                  <a:lnTo>
                    <a:pt x="2430" y="4974"/>
                  </a:lnTo>
                  <a:lnTo>
                    <a:pt x="2436" y="4950"/>
                  </a:lnTo>
                  <a:lnTo>
                    <a:pt x="2448" y="4932"/>
                  </a:lnTo>
                  <a:lnTo>
                    <a:pt x="2466" y="4938"/>
                  </a:lnTo>
                  <a:lnTo>
                    <a:pt x="2490" y="4920"/>
                  </a:lnTo>
                  <a:lnTo>
                    <a:pt x="2502" y="4914"/>
                  </a:lnTo>
                  <a:lnTo>
                    <a:pt x="2526" y="4872"/>
                  </a:lnTo>
                  <a:lnTo>
                    <a:pt x="2538" y="4872"/>
                  </a:lnTo>
                  <a:lnTo>
                    <a:pt x="2568" y="4896"/>
                  </a:lnTo>
                  <a:lnTo>
                    <a:pt x="2580" y="4884"/>
                  </a:lnTo>
                  <a:lnTo>
                    <a:pt x="2610" y="4884"/>
                  </a:lnTo>
                  <a:lnTo>
                    <a:pt x="2634" y="4872"/>
                  </a:lnTo>
                  <a:lnTo>
                    <a:pt x="2640" y="4860"/>
                  </a:lnTo>
                  <a:close/>
                  <a:moveTo>
                    <a:pt x="3108" y="4848"/>
                  </a:moveTo>
                  <a:lnTo>
                    <a:pt x="3126" y="4860"/>
                  </a:lnTo>
                  <a:lnTo>
                    <a:pt x="3114" y="4884"/>
                  </a:lnTo>
                  <a:lnTo>
                    <a:pt x="3114" y="4902"/>
                  </a:lnTo>
                  <a:lnTo>
                    <a:pt x="3090" y="4902"/>
                  </a:lnTo>
                  <a:lnTo>
                    <a:pt x="3078" y="4884"/>
                  </a:lnTo>
                  <a:lnTo>
                    <a:pt x="3090" y="4860"/>
                  </a:lnTo>
                  <a:lnTo>
                    <a:pt x="3108" y="4848"/>
                  </a:lnTo>
                  <a:close/>
                  <a:moveTo>
                    <a:pt x="3198" y="4842"/>
                  </a:moveTo>
                  <a:lnTo>
                    <a:pt x="3204" y="4860"/>
                  </a:lnTo>
                  <a:lnTo>
                    <a:pt x="3186" y="4854"/>
                  </a:lnTo>
                  <a:lnTo>
                    <a:pt x="3186" y="4848"/>
                  </a:lnTo>
                  <a:lnTo>
                    <a:pt x="3192" y="4848"/>
                  </a:lnTo>
                  <a:lnTo>
                    <a:pt x="3198" y="4842"/>
                  </a:lnTo>
                  <a:close/>
                  <a:moveTo>
                    <a:pt x="3918" y="4824"/>
                  </a:moveTo>
                  <a:lnTo>
                    <a:pt x="3912" y="4848"/>
                  </a:lnTo>
                  <a:lnTo>
                    <a:pt x="3894" y="4854"/>
                  </a:lnTo>
                  <a:lnTo>
                    <a:pt x="3882" y="4854"/>
                  </a:lnTo>
                  <a:lnTo>
                    <a:pt x="3882" y="4836"/>
                  </a:lnTo>
                  <a:lnTo>
                    <a:pt x="3918" y="4824"/>
                  </a:lnTo>
                  <a:close/>
                  <a:moveTo>
                    <a:pt x="7080" y="4722"/>
                  </a:moveTo>
                  <a:lnTo>
                    <a:pt x="7092" y="4734"/>
                  </a:lnTo>
                  <a:lnTo>
                    <a:pt x="7092" y="4764"/>
                  </a:lnTo>
                  <a:lnTo>
                    <a:pt x="7128" y="4782"/>
                  </a:lnTo>
                  <a:lnTo>
                    <a:pt x="7152" y="4806"/>
                  </a:lnTo>
                  <a:lnTo>
                    <a:pt x="7158" y="4908"/>
                  </a:lnTo>
                  <a:lnTo>
                    <a:pt x="7140" y="4950"/>
                  </a:lnTo>
                  <a:lnTo>
                    <a:pt x="7128" y="4938"/>
                  </a:lnTo>
                  <a:lnTo>
                    <a:pt x="7134" y="4878"/>
                  </a:lnTo>
                  <a:lnTo>
                    <a:pt x="7122" y="4818"/>
                  </a:lnTo>
                  <a:lnTo>
                    <a:pt x="7110" y="4848"/>
                  </a:lnTo>
                  <a:lnTo>
                    <a:pt x="7110" y="4938"/>
                  </a:lnTo>
                  <a:lnTo>
                    <a:pt x="7104" y="4956"/>
                  </a:lnTo>
                  <a:lnTo>
                    <a:pt x="7098" y="4980"/>
                  </a:lnTo>
                  <a:lnTo>
                    <a:pt x="7080" y="4992"/>
                  </a:lnTo>
                  <a:lnTo>
                    <a:pt x="7062" y="4986"/>
                  </a:lnTo>
                  <a:lnTo>
                    <a:pt x="7050" y="5028"/>
                  </a:lnTo>
                  <a:lnTo>
                    <a:pt x="7008" y="5046"/>
                  </a:lnTo>
                  <a:lnTo>
                    <a:pt x="6984" y="5070"/>
                  </a:lnTo>
                  <a:lnTo>
                    <a:pt x="6966" y="5052"/>
                  </a:lnTo>
                  <a:lnTo>
                    <a:pt x="6984" y="5022"/>
                  </a:lnTo>
                  <a:lnTo>
                    <a:pt x="6984" y="4992"/>
                  </a:lnTo>
                  <a:lnTo>
                    <a:pt x="7008" y="4974"/>
                  </a:lnTo>
                  <a:lnTo>
                    <a:pt x="7038" y="4974"/>
                  </a:lnTo>
                  <a:lnTo>
                    <a:pt x="7032" y="4956"/>
                  </a:lnTo>
                  <a:lnTo>
                    <a:pt x="7044" y="4938"/>
                  </a:lnTo>
                  <a:lnTo>
                    <a:pt x="7020" y="4926"/>
                  </a:lnTo>
                  <a:lnTo>
                    <a:pt x="7026" y="4884"/>
                  </a:lnTo>
                  <a:lnTo>
                    <a:pt x="7056" y="4842"/>
                  </a:lnTo>
                  <a:lnTo>
                    <a:pt x="7062" y="4758"/>
                  </a:lnTo>
                  <a:lnTo>
                    <a:pt x="7080" y="4722"/>
                  </a:lnTo>
                  <a:close/>
                  <a:moveTo>
                    <a:pt x="6930" y="4722"/>
                  </a:moveTo>
                  <a:lnTo>
                    <a:pt x="6966" y="4740"/>
                  </a:lnTo>
                  <a:lnTo>
                    <a:pt x="6966" y="4764"/>
                  </a:lnTo>
                  <a:lnTo>
                    <a:pt x="6948" y="4782"/>
                  </a:lnTo>
                  <a:lnTo>
                    <a:pt x="6960" y="4794"/>
                  </a:lnTo>
                  <a:lnTo>
                    <a:pt x="6972" y="4782"/>
                  </a:lnTo>
                  <a:lnTo>
                    <a:pt x="6996" y="4770"/>
                  </a:lnTo>
                  <a:lnTo>
                    <a:pt x="7026" y="4794"/>
                  </a:lnTo>
                  <a:lnTo>
                    <a:pt x="7026" y="4818"/>
                  </a:lnTo>
                  <a:lnTo>
                    <a:pt x="7002" y="4824"/>
                  </a:lnTo>
                  <a:lnTo>
                    <a:pt x="7008" y="4842"/>
                  </a:lnTo>
                  <a:lnTo>
                    <a:pt x="6990" y="4854"/>
                  </a:lnTo>
                  <a:lnTo>
                    <a:pt x="6972" y="4848"/>
                  </a:lnTo>
                  <a:lnTo>
                    <a:pt x="6948" y="4818"/>
                  </a:lnTo>
                  <a:lnTo>
                    <a:pt x="6912" y="4788"/>
                  </a:lnTo>
                  <a:lnTo>
                    <a:pt x="6912" y="4800"/>
                  </a:lnTo>
                  <a:lnTo>
                    <a:pt x="6948" y="4854"/>
                  </a:lnTo>
                  <a:lnTo>
                    <a:pt x="6948" y="4872"/>
                  </a:lnTo>
                  <a:lnTo>
                    <a:pt x="6984" y="4878"/>
                  </a:lnTo>
                  <a:lnTo>
                    <a:pt x="6996" y="4902"/>
                  </a:lnTo>
                  <a:lnTo>
                    <a:pt x="6984" y="4914"/>
                  </a:lnTo>
                  <a:lnTo>
                    <a:pt x="6978" y="4950"/>
                  </a:lnTo>
                  <a:lnTo>
                    <a:pt x="6960" y="4956"/>
                  </a:lnTo>
                  <a:lnTo>
                    <a:pt x="6930" y="4926"/>
                  </a:lnTo>
                  <a:lnTo>
                    <a:pt x="6930" y="4896"/>
                  </a:lnTo>
                  <a:lnTo>
                    <a:pt x="6894" y="4842"/>
                  </a:lnTo>
                  <a:lnTo>
                    <a:pt x="6888" y="4866"/>
                  </a:lnTo>
                  <a:lnTo>
                    <a:pt x="6906" y="4908"/>
                  </a:lnTo>
                  <a:lnTo>
                    <a:pt x="6906" y="4938"/>
                  </a:lnTo>
                  <a:lnTo>
                    <a:pt x="6888" y="4956"/>
                  </a:lnTo>
                  <a:lnTo>
                    <a:pt x="6858" y="4956"/>
                  </a:lnTo>
                  <a:lnTo>
                    <a:pt x="6834" y="4926"/>
                  </a:lnTo>
                  <a:lnTo>
                    <a:pt x="6852" y="4902"/>
                  </a:lnTo>
                  <a:lnTo>
                    <a:pt x="6834" y="4890"/>
                  </a:lnTo>
                  <a:lnTo>
                    <a:pt x="6840" y="4866"/>
                  </a:lnTo>
                  <a:lnTo>
                    <a:pt x="6822" y="4830"/>
                  </a:lnTo>
                  <a:lnTo>
                    <a:pt x="6834" y="4800"/>
                  </a:lnTo>
                  <a:lnTo>
                    <a:pt x="6852" y="4818"/>
                  </a:lnTo>
                  <a:lnTo>
                    <a:pt x="6864" y="4800"/>
                  </a:lnTo>
                  <a:lnTo>
                    <a:pt x="6846" y="4788"/>
                  </a:lnTo>
                  <a:lnTo>
                    <a:pt x="6840" y="4758"/>
                  </a:lnTo>
                  <a:lnTo>
                    <a:pt x="6858" y="4728"/>
                  </a:lnTo>
                  <a:lnTo>
                    <a:pt x="6870" y="4752"/>
                  </a:lnTo>
                  <a:lnTo>
                    <a:pt x="6888" y="4746"/>
                  </a:lnTo>
                  <a:lnTo>
                    <a:pt x="6894" y="4734"/>
                  </a:lnTo>
                  <a:lnTo>
                    <a:pt x="6930" y="4722"/>
                  </a:lnTo>
                  <a:close/>
                  <a:moveTo>
                    <a:pt x="6924" y="4680"/>
                  </a:moveTo>
                  <a:lnTo>
                    <a:pt x="6936" y="4698"/>
                  </a:lnTo>
                  <a:lnTo>
                    <a:pt x="6912" y="4710"/>
                  </a:lnTo>
                  <a:lnTo>
                    <a:pt x="6900" y="4704"/>
                  </a:lnTo>
                  <a:lnTo>
                    <a:pt x="6924" y="4680"/>
                  </a:lnTo>
                  <a:close/>
                  <a:moveTo>
                    <a:pt x="4212" y="4662"/>
                  </a:moveTo>
                  <a:lnTo>
                    <a:pt x="4200" y="4680"/>
                  </a:lnTo>
                  <a:lnTo>
                    <a:pt x="4188" y="4668"/>
                  </a:lnTo>
                  <a:lnTo>
                    <a:pt x="4212" y="4662"/>
                  </a:lnTo>
                  <a:close/>
                  <a:moveTo>
                    <a:pt x="4188" y="4638"/>
                  </a:moveTo>
                  <a:lnTo>
                    <a:pt x="4128" y="4692"/>
                  </a:lnTo>
                  <a:lnTo>
                    <a:pt x="4104" y="4698"/>
                  </a:lnTo>
                  <a:lnTo>
                    <a:pt x="4128" y="4662"/>
                  </a:lnTo>
                  <a:lnTo>
                    <a:pt x="4188" y="4638"/>
                  </a:lnTo>
                  <a:close/>
                  <a:moveTo>
                    <a:pt x="3780" y="4602"/>
                  </a:moveTo>
                  <a:lnTo>
                    <a:pt x="3810" y="4602"/>
                  </a:lnTo>
                  <a:lnTo>
                    <a:pt x="3828" y="4620"/>
                  </a:lnTo>
                  <a:lnTo>
                    <a:pt x="3804" y="4626"/>
                  </a:lnTo>
                  <a:lnTo>
                    <a:pt x="3780" y="4602"/>
                  </a:lnTo>
                  <a:close/>
                  <a:moveTo>
                    <a:pt x="4458" y="4302"/>
                  </a:moveTo>
                  <a:lnTo>
                    <a:pt x="4482" y="4320"/>
                  </a:lnTo>
                  <a:lnTo>
                    <a:pt x="4476" y="4344"/>
                  </a:lnTo>
                  <a:lnTo>
                    <a:pt x="4470" y="4356"/>
                  </a:lnTo>
                  <a:lnTo>
                    <a:pt x="4470" y="4380"/>
                  </a:lnTo>
                  <a:lnTo>
                    <a:pt x="4482" y="4374"/>
                  </a:lnTo>
                  <a:lnTo>
                    <a:pt x="4500" y="4350"/>
                  </a:lnTo>
                  <a:lnTo>
                    <a:pt x="4512" y="4344"/>
                  </a:lnTo>
                  <a:lnTo>
                    <a:pt x="4530" y="4356"/>
                  </a:lnTo>
                  <a:lnTo>
                    <a:pt x="4530" y="4326"/>
                  </a:lnTo>
                  <a:lnTo>
                    <a:pt x="4524" y="4314"/>
                  </a:lnTo>
                  <a:lnTo>
                    <a:pt x="4542" y="4302"/>
                  </a:lnTo>
                  <a:lnTo>
                    <a:pt x="4566" y="4320"/>
                  </a:lnTo>
                  <a:lnTo>
                    <a:pt x="4566" y="4338"/>
                  </a:lnTo>
                  <a:lnTo>
                    <a:pt x="4554" y="4350"/>
                  </a:lnTo>
                  <a:lnTo>
                    <a:pt x="4554" y="4362"/>
                  </a:lnTo>
                  <a:lnTo>
                    <a:pt x="4572" y="4362"/>
                  </a:lnTo>
                  <a:lnTo>
                    <a:pt x="4596" y="4332"/>
                  </a:lnTo>
                  <a:lnTo>
                    <a:pt x="4626" y="4326"/>
                  </a:lnTo>
                  <a:lnTo>
                    <a:pt x="4644" y="4338"/>
                  </a:lnTo>
                  <a:lnTo>
                    <a:pt x="4656" y="4362"/>
                  </a:lnTo>
                  <a:lnTo>
                    <a:pt x="4632" y="4374"/>
                  </a:lnTo>
                  <a:lnTo>
                    <a:pt x="4602" y="4374"/>
                  </a:lnTo>
                  <a:lnTo>
                    <a:pt x="4602" y="4386"/>
                  </a:lnTo>
                  <a:lnTo>
                    <a:pt x="4614" y="4398"/>
                  </a:lnTo>
                  <a:lnTo>
                    <a:pt x="4626" y="4416"/>
                  </a:lnTo>
                  <a:lnTo>
                    <a:pt x="4608" y="4446"/>
                  </a:lnTo>
                  <a:lnTo>
                    <a:pt x="4584" y="4440"/>
                  </a:lnTo>
                  <a:lnTo>
                    <a:pt x="4572" y="4428"/>
                  </a:lnTo>
                  <a:lnTo>
                    <a:pt x="4554" y="4434"/>
                  </a:lnTo>
                  <a:lnTo>
                    <a:pt x="4536" y="4422"/>
                  </a:lnTo>
                  <a:lnTo>
                    <a:pt x="4512" y="4428"/>
                  </a:lnTo>
                  <a:lnTo>
                    <a:pt x="4500" y="4440"/>
                  </a:lnTo>
                  <a:lnTo>
                    <a:pt x="4524" y="4446"/>
                  </a:lnTo>
                  <a:lnTo>
                    <a:pt x="4542" y="4476"/>
                  </a:lnTo>
                  <a:lnTo>
                    <a:pt x="4524" y="4500"/>
                  </a:lnTo>
                  <a:lnTo>
                    <a:pt x="4500" y="4494"/>
                  </a:lnTo>
                  <a:lnTo>
                    <a:pt x="4482" y="4470"/>
                  </a:lnTo>
                  <a:lnTo>
                    <a:pt x="4446" y="4464"/>
                  </a:lnTo>
                  <a:lnTo>
                    <a:pt x="4422" y="4476"/>
                  </a:lnTo>
                  <a:lnTo>
                    <a:pt x="4452" y="4488"/>
                  </a:lnTo>
                  <a:lnTo>
                    <a:pt x="4458" y="4506"/>
                  </a:lnTo>
                  <a:lnTo>
                    <a:pt x="4446" y="4518"/>
                  </a:lnTo>
                  <a:lnTo>
                    <a:pt x="4416" y="4512"/>
                  </a:lnTo>
                  <a:lnTo>
                    <a:pt x="4392" y="4518"/>
                  </a:lnTo>
                  <a:lnTo>
                    <a:pt x="4374" y="4518"/>
                  </a:lnTo>
                  <a:lnTo>
                    <a:pt x="4362" y="4548"/>
                  </a:lnTo>
                  <a:lnTo>
                    <a:pt x="4344" y="4548"/>
                  </a:lnTo>
                  <a:lnTo>
                    <a:pt x="4326" y="4560"/>
                  </a:lnTo>
                  <a:lnTo>
                    <a:pt x="4338" y="4572"/>
                  </a:lnTo>
                  <a:lnTo>
                    <a:pt x="4302" y="4590"/>
                  </a:lnTo>
                  <a:lnTo>
                    <a:pt x="4302" y="4608"/>
                  </a:lnTo>
                  <a:lnTo>
                    <a:pt x="4284" y="4620"/>
                  </a:lnTo>
                  <a:lnTo>
                    <a:pt x="4272" y="4638"/>
                  </a:lnTo>
                  <a:lnTo>
                    <a:pt x="4236" y="4632"/>
                  </a:lnTo>
                  <a:lnTo>
                    <a:pt x="4242" y="4620"/>
                  </a:lnTo>
                  <a:lnTo>
                    <a:pt x="4296" y="4578"/>
                  </a:lnTo>
                  <a:lnTo>
                    <a:pt x="4296" y="4566"/>
                  </a:lnTo>
                  <a:lnTo>
                    <a:pt x="4314" y="4536"/>
                  </a:lnTo>
                  <a:lnTo>
                    <a:pt x="4302" y="4536"/>
                  </a:lnTo>
                  <a:lnTo>
                    <a:pt x="4278" y="4554"/>
                  </a:lnTo>
                  <a:lnTo>
                    <a:pt x="4266" y="4542"/>
                  </a:lnTo>
                  <a:lnTo>
                    <a:pt x="4278" y="4530"/>
                  </a:lnTo>
                  <a:lnTo>
                    <a:pt x="4242" y="4530"/>
                  </a:lnTo>
                  <a:lnTo>
                    <a:pt x="4230" y="4542"/>
                  </a:lnTo>
                  <a:lnTo>
                    <a:pt x="4242" y="4548"/>
                  </a:lnTo>
                  <a:lnTo>
                    <a:pt x="4254" y="4560"/>
                  </a:lnTo>
                  <a:lnTo>
                    <a:pt x="4248" y="4572"/>
                  </a:lnTo>
                  <a:lnTo>
                    <a:pt x="4224" y="4578"/>
                  </a:lnTo>
                  <a:lnTo>
                    <a:pt x="4206" y="4566"/>
                  </a:lnTo>
                  <a:lnTo>
                    <a:pt x="4206" y="4536"/>
                  </a:lnTo>
                  <a:lnTo>
                    <a:pt x="4218" y="4524"/>
                  </a:lnTo>
                  <a:lnTo>
                    <a:pt x="4224" y="4494"/>
                  </a:lnTo>
                  <a:lnTo>
                    <a:pt x="4224" y="4458"/>
                  </a:lnTo>
                  <a:lnTo>
                    <a:pt x="4212" y="4446"/>
                  </a:lnTo>
                  <a:lnTo>
                    <a:pt x="4224" y="4428"/>
                  </a:lnTo>
                  <a:lnTo>
                    <a:pt x="4260" y="4404"/>
                  </a:lnTo>
                  <a:lnTo>
                    <a:pt x="4326" y="4374"/>
                  </a:lnTo>
                  <a:lnTo>
                    <a:pt x="4368" y="4368"/>
                  </a:lnTo>
                  <a:lnTo>
                    <a:pt x="4380" y="4374"/>
                  </a:lnTo>
                  <a:lnTo>
                    <a:pt x="4380" y="4428"/>
                  </a:lnTo>
                  <a:lnTo>
                    <a:pt x="4392" y="4434"/>
                  </a:lnTo>
                  <a:lnTo>
                    <a:pt x="4416" y="4404"/>
                  </a:lnTo>
                  <a:lnTo>
                    <a:pt x="4410" y="4380"/>
                  </a:lnTo>
                  <a:lnTo>
                    <a:pt x="4416" y="4374"/>
                  </a:lnTo>
                  <a:lnTo>
                    <a:pt x="4434" y="4386"/>
                  </a:lnTo>
                  <a:lnTo>
                    <a:pt x="4446" y="4362"/>
                  </a:lnTo>
                  <a:lnTo>
                    <a:pt x="4416" y="4344"/>
                  </a:lnTo>
                  <a:lnTo>
                    <a:pt x="4410" y="4332"/>
                  </a:lnTo>
                  <a:lnTo>
                    <a:pt x="4440" y="4308"/>
                  </a:lnTo>
                  <a:lnTo>
                    <a:pt x="4458" y="4302"/>
                  </a:lnTo>
                  <a:close/>
                  <a:moveTo>
                    <a:pt x="4674" y="4182"/>
                  </a:moveTo>
                  <a:lnTo>
                    <a:pt x="4692" y="4188"/>
                  </a:lnTo>
                  <a:lnTo>
                    <a:pt x="4686" y="4218"/>
                  </a:lnTo>
                  <a:lnTo>
                    <a:pt x="4704" y="4218"/>
                  </a:lnTo>
                  <a:lnTo>
                    <a:pt x="4710" y="4206"/>
                  </a:lnTo>
                  <a:lnTo>
                    <a:pt x="4728" y="4200"/>
                  </a:lnTo>
                  <a:lnTo>
                    <a:pt x="4740" y="4224"/>
                  </a:lnTo>
                  <a:lnTo>
                    <a:pt x="4722" y="4236"/>
                  </a:lnTo>
                  <a:lnTo>
                    <a:pt x="4716" y="4254"/>
                  </a:lnTo>
                  <a:lnTo>
                    <a:pt x="4734" y="4260"/>
                  </a:lnTo>
                  <a:lnTo>
                    <a:pt x="4740" y="4278"/>
                  </a:lnTo>
                  <a:lnTo>
                    <a:pt x="4716" y="4284"/>
                  </a:lnTo>
                  <a:lnTo>
                    <a:pt x="4704" y="4272"/>
                  </a:lnTo>
                  <a:lnTo>
                    <a:pt x="4680" y="4290"/>
                  </a:lnTo>
                  <a:lnTo>
                    <a:pt x="4662" y="4290"/>
                  </a:lnTo>
                  <a:lnTo>
                    <a:pt x="4656" y="4272"/>
                  </a:lnTo>
                  <a:lnTo>
                    <a:pt x="4626" y="4296"/>
                  </a:lnTo>
                  <a:lnTo>
                    <a:pt x="4608" y="4296"/>
                  </a:lnTo>
                  <a:lnTo>
                    <a:pt x="4572" y="4266"/>
                  </a:lnTo>
                  <a:lnTo>
                    <a:pt x="4566" y="4254"/>
                  </a:lnTo>
                  <a:lnTo>
                    <a:pt x="4578" y="4242"/>
                  </a:lnTo>
                  <a:lnTo>
                    <a:pt x="4596" y="4248"/>
                  </a:lnTo>
                  <a:lnTo>
                    <a:pt x="4614" y="4242"/>
                  </a:lnTo>
                  <a:lnTo>
                    <a:pt x="4632" y="4248"/>
                  </a:lnTo>
                  <a:lnTo>
                    <a:pt x="4644" y="4224"/>
                  </a:lnTo>
                  <a:lnTo>
                    <a:pt x="4632" y="4212"/>
                  </a:lnTo>
                  <a:lnTo>
                    <a:pt x="4650" y="4194"/>
                  </a:lnTo>
                  <a:lnTo>
                    <a:pt x="4674" y="4182"/>
                  </a:lnTo>
                  <a:close/>
                  <a:moveTo>
                    <a:pt x="4710" y="4128"/>
                  </a:moveTo>
                  <a:lnTo>
                    <a:pt x="4734" y="4134"/>
                  </a:lnTo>
                  <a:lnTo>
                    <a:pt x="4728" y="4152"/>
                  </a:lnTo>
                  <a:lnTo>
                    <a:pt x="4704" y="4170"/>
                  </a:lnTo>
                  <a:lnTo>
                    <a:pt x="4686" y="4158"/>
                  </a:lnTo>
                  <a:lnTo>
                    <a:pt x="4698" y="4134"/>
                  </a:lnTo>
                  <a:lnTo>
                    <a:pt x="4710" y="4128"/>
                  </a:lnTo>
                  <a:close/>
                  <a:moveTo>
                    <a:pt x="5658" y="4098"/>
                  </a:moveTo>
                  <a:lnTo>
                    <a:pt x="5676" y="4110"/>
                  </a:lnTo>
                  <a:lnTo>
                    <a:pt x="5634" y="4116"/>
                  </a:lnTo>
                  <a:lnTo>
                    <a:pt x="5658" y="4098"/>
                  </a:lnTo>
                  <a:close/>
                  <a:moveTo>
                    <a:pt x="6006" y="4026"/>
                  </a:moveTo>
                  <a:lnTo>
                    <a:pt x="6024" y="4026"/>
                  </a:lnTo>
                  <a:lnTo>
                    <a:pt x="6000" y="4056"/>
                  </a:lnTo>
                  <a:lnTo>
                    <a:pt x="5970" y="4062"/>
                  </a:lnTo>
                  <a:lnTo>
                    <a:pt x="5970" y="4044"/>
                  </a:lnTo>
                  <a:lnTo>
                    <a:pt x="6006" y="4026"/>
                  </a:lnTo>
                  <a:close/>
                  <a:moveTo>
                    <a:pt x="5550" y="3900"/>
                  </a:moveTo>
                  <a:lnTo>
                    <a:pt x="5550" y="3918"/>
                  </a:lnTo>
                  <a:lnTo>
                    <a:pt x="5526" y="3936"/>
                  </a:lnTo>
                  <a:lnTo>
                    <a:pt x="5514" y="3930"/>
                  </a:lnTo>
                  <a:lnTo>
                    <a:pt x="5508" y="3930"/>
                  </a:lnTo>
                  <a:lnTo>
                    <a:pt x="5508" y="3924"/>
                  </a:lnTo>
                  <a:lnTo>
                    <a:pt x="5550" y="3900"/>
                  </a:lnTo>
                  <a:close/>
                  <a:moveTo>
                    <a:pt x="4698" y="3894"/>
                  </a:moveTo>
                  <a:lnTo>
                    <a:pt x="4722" y="3894"/>
                  </a:lnTo>
                  <a:lnTo>
                    <a:pt x="4740" y="3900"/>
                  </a:lnTo>
                  <a:lnTo>
                    <a:pt x="4716" y="3912"/>
                  </a:lnTo>
                  <a:lnTo>
                    <a:pt x="4698" y="3894"/>
                  </a:lnTo>
                  <a:close/>
                  <a:moveTo>
                    <a:pt x="3690" y="3888"/>
                  </a:moveTo>
                  <a:lnTo>
                    <a:pt x="3678" y="3900"/>
                  </a:lnTo>
                  <a:lnTo>
                    <a:pt x="3666" y="3906"/>
                  </a:lnTo>
                  <a:lnTo>
                    <a:pt x="3660" y="3894"/>
                  </a:lnTo>
                  <a:lnTo>
                    <a:pt x="3690" y="3888"/>
                  </a:lnTo>
                  <a:close/>
                  <a:moveTo>
                    <a:pt x="3654" y="3852"/>
                  </a:moveTo>
                  <a:lnTo>
                    <a:pt x="3660" y="3870"/>
                  </a:lnTo>
                  <a:lnTo>
                    <a:pt x="3624" y="3906"/>
                  </a:lnTo>
                  <a:lnTo>
                    <a:pt x="3606" y="3918"/>
                  </a:lnTo>
                  <a:lnTo>
                    <a:pt x="3588" y="3912"/>
                  </a:lnTo>
                  <a:lnTo>
                    <a:pt x="3594" y="3888"/>
                  </a:lnTo>
                  <a:lnTo>
                    <a:pt x="3630" y="3870"/>
                  </a:lnTo>
                  <a:lnTo>
                    <a:pt x="3654" y="3852"/>
                  </a:lnTo>
                  <a:close/>
                  <a:moveTo>
                    <a:pt x="5712" y="3834"/>
                  </a:moveTo>
                  <a:lnTo>
                    <a:pt x="5718" y="3846"/>
                  </a:lnTo>
                  <a:lnTo>
                    <a:pt x="5712" y="3864"/>
                  </a:lnTo>
                  <a:lnTo>
                    <a:pt x="5724" y="3876"/>
                  </a:lnTo>
                  <a:lnTo>
                    <a:pt x="5706" y="3888"/>
                  </a:lnTo>
                  <a:lnTo>
                    <a:pt x="5676" y="3900"/>
                  </a:lnTo>
                  <a:lnTo>
                    <a:pt x="5628" y="3948"/>
                  </a:lnTo>
                  <a:lnTo>
                    <a:pt x="5598" y="3954"/>
                  </a:lnTo>
                  <a:lnTo>
                    <a:pt x="5604" y="3972"/>
                  </a:lnTo>
                  <a:lnTo>
                    <a:pt x="5598" y="3990"/>
                  </a:lnTo>
                  <a:lnTo>
                    <a:pt x="5562" y="3984"/>
                  </a:lnTo>
                  <a:lnTo>
                    <a:pt x="5544" y="3990"/>
                  </a:lnTo>
                  <a:lnTo>
                    <a:pt x="5514" y="3990"/>
                  </a:lnTo>
                  <a:lnTo>
                    <a:pt x="5514" y="3978"/>
                  </a:lnTo>
                  <a:lnTo>
                    <a:pt x="5538" y="3972"/>
                  </a:lnTo>
                  <a:lnTo>
                    <a:pt x="5550" y="3966"/>
                  </a:lnTo>
                  <a:lnTo>
                    <a:pt x="5556" y="3954"/>
                  </a:lnTo>
                  <a:lnTo>
                    <a:pt x="5610" y="3912"/>
                  </a:lnTo>
                  <a:lnTo>
                    <a:pt x="5640" y="3906"/>
                  </a:lnTo>
                  <a:lnTo>
                    <a:pt x="5670" y="3870"/>
                  </a:lnTo>
                  <a:lnTo>
                    <a:pt x="5682" y="3870"/>
                  </a:lnTo>
                  <a:lnTo>
                    <a:pt x="5712" y="3834"/>
                  </a:lnTo>
                  <a:close/>
                  <a:moveTo>
                    <a:pt x="5784" y="3810"/>
                  </a:moveTo>
                  <a:lnTo>
                    <a:pt x="5802" y="3822"/>
                  </a:lnTo>
                  <a:lnTo>
                    <a:pt x="5802" y="3846"/>
                  </a:lnTo>
                  <a:lnTo>
                    <a:pt x="5820" y="3846"/>
                  </a:lnTo>
                  <a:lnTo>
                    <a:pt x="5832" y="3864"/>
                  </a:lnTo>
                  <a:lnTo>
                    <a:pt x="5808" y="3876"/>
                  </a:lnTo>
                  <a:lnTo>
                    <a:pt x="5766" y="3870"/>
                  </a:lnTo>
                  <a:lnTo>
                    <a:pt x="5760" y="3822"/>
                  </a:lnTo>
                  <a:lnTo>
                    <a:pt x="5784" y="3810"/>
                  </a:lnTo>
                  <a:close/>
                  <a:moveTo>
                    <a:pt x="5652" y="3786"/>
                  </a:moveTo>
                  <a:lnTo>
                    <a:pt x="5670" y="3786"/>
                  </a:lnTo>
                  <a:lnTo>
                    <a:pt x="5676" y="3798"/>
                  </a:lnTo>
                  <a:lnTo>
                    <a:pt x="5658" y="3816"/>
                  </a:lnTo>
                  <a:lnTo>
                    <a:pt x="5646" y="3834"/>
                  </a:lnTo>
                  <a:lnTo>
                    <a:pt x="5616" y="3858"/>
                  </a:lnTo>
                  <a:lnTo>
                    <a:pt x="5610" y="3876"/>
                  </a:lnTo>
                  <a:lnTo>
                    <a:pt x="5592" y="3876"/>
                  </a:lnTo>
                  <a:lnTo>
                    <a:pt x="5586" y="3858"/>
                  </a:lnTo>
                  <a:lnTo>
                    <a:pt x="5628" y="3822"/>
                  </a:lnTo>
                  <a:lnTo>
                    <a:pt x="5634" y="3804"/>
                  </a:lnTo>
                  <a:lnTo>
                    <a:pt x="5652" y="3786"/>
                  </a:lnTo>
                  <a:close/>
                  <a:moveTo>
                    <a:pt x="5724" y="3738"/>
                  </a:moveTo>
                  <a:lnTo>
                    <a:pt x="5748" y="3738"/>
                  </a:lnTo>
                  <a:lnTo>
                    <a:pt x="5754" y="3762"/>
                  </a:lnTo>
                  <a:lnTo>
                    <a:pt x="5724" y="3756"/>
                  </a:lnTo>
                  <a:lnTo>
                    <a:pt x="5724" y="3738"/>
                  </a:lnTo>
                  <a:close/>
                  <a:moveTo>
                    <a:pt x="5796" y="3684"/>
                  </a:moveTo>
                  <a:lnTo>
                    <a:pt x="5820" y="3696"/>
                  </a:lnTo>
                  <a:lnTo>
                    <a:pt x="5802" y="3708"/>
                  </a:lnTo>
                  <a:lnTo>
                    <a:pt x="5778" y="3702"/>
                  </a:lnTo>
                  <a:lnTo>
                    <a:pt x="5796" y="3684"/>
                  </a:lnTo>
                  <a:close/>
                  <a:moveTo>
                    <a:pt x="5646" y="3660"/>
                  </a:moveTo>
                  <a:lnTo>
                    <a:pt x="5670" y="3672"/>
                  </a:lnTo>
                  <a:lnTo>
                    <a:pt x="5664" y="3684"/>
                  </a:lnTo>
                  <a:lnTo>
                    <a:pt x="5670" y="3702"/>
                  </a:lnTo>
                  <a:lnTo>
                    <a:pt x="5658" y="3714"/>
                  </a:lnTo>
                  <a:lnTo>
                    <a:pt x="5634" y="3684"/>
                  </a:lnTo>
                  <a:lnTo>
                    <a:pt x="5646" y="3660"/>
                  </a:lnTo>
                  <a:close/>
                  <a:moveTo>
                    <a:pt x="5058" y="3654"/>
                  </a:moveTo>
                  <a:lnTo>
                    <a:pt x="5082" y="3654"/>
                  </a:lnTo>
                  <a:lnTo>
                    <a:pt x="5082" y="3678"/>
                  </a:lnTo>
                  <a:lnTo>
                    <a:pt x="5046" y="3702"/>
                  </a:lnTo>
                  <a:lnTo>
                    <a:pt x="5016" y="3696"/>
                  </a:lnTo>
                  <a:lnTo>
                    <a:pt x="5058" y="3654"/>
                  </a:lnTo>
                  <a:close/>
                  <a:moveTo>
                    <a:pt x="3186" y="3252"/>
                  </a:moveTo>
                  <a:lnTo>
                    <a:pt x="3180" y="3270"/>
                  </a:lnTo>
                  <a:lnTo>
                    <a:pt x="3216" y="3294"/>
                  </a:lnTo>
                  <a:lnTo>
                    <a:pt x="3216" y="3318"/>
                  </a:lnTo>
                  <a:lnTo>
                    <a:pt x="3192" y="3354"/>
                  </a:lnTo>
                  <a:lnTo>
                    <a:pt x="3180" y="3390"/>
                  </a:lnTo>
                  <a:lnTo>
                    <a:pt x="3138" y="3390"/>
                  </a:lnTo>
                  <a:lnTo>
                    <a:pt x="3108" y="3378"/>
                  </a:lnTo>
                  <a:lnTo>
                    <a:pt x="3084" y="3396"/>
                  </a:lnTo>
                  <a:lnTo>
                    <a:pt x="3054" y="3378"/>
                  </a:lnTo>
                  <a:lnTo>
                    <a:pt x="3024" y="3372"/>
                  </a:lnTo>
                  <a:lnTo>
                    <a:pt x="2994" y="3324"/>
                  </a:lnTo>
                  <a:lnTo>
                    <a:pt x="2976" y="3270"/>
                  </a:lnTo>
                  <a:lnTo>
                    <a:pt x="3012" y="3270"/>
                  </a:lnTo>
                  <a:lnTo>
                    <a:pt x="3048" y="3282"/>
                  </a:lnTo>
                  <a:lnTo>
                    <a:pt x="3078" y="3276"/>
                  </a:lnTo>
                  <a:lnTo>
                    <a:pt x="3102" y="3288"/>
                  </a:lnTo>
                  <a:lnTo>
                    <a:pt x="3138" y="3258"/>
                  </a:lnTo>
                  <a:lnTo>
                    <a:pt x="3186" y="3252"/>
                  </a:lnTo>
                  <a:close/>
                  <a:moveTo>
                    <a:pt x="2286" y="3006"/>
                  </a:moveTo>
                  <a:lnTo>
                    <a:pt x="2292" y="3006"/>
                  </a:lnTo>
                  <a:lnTo>
                    <a:pt x="2310" y="3018"/>
                  </a:lnTo>
                  <a:lnTo>
                    <a:pt x="2310" y="3042"/>
                  </a:lnTo>
                  <a:lnTo>
                    <a:pt x="2352" y="3078"/>
                  </a:lnTo>
                  <a:lnTo>
                    <a:pt x="2346" y="3102"/>
                  </a:lnTo>
                  <a:lnTo>
                    <a:pt x="2292" y="3060"/>
                  </a:lnTo>
                  <a:lnTo>
                    <a:pt x="2280" y="3012"/>
                  </a:lnTo>
                  <a:lnTo>
                    <a:pt x="2286" y="3006"/>
                  </a:lnTo>
                  <a:close/>
                  <a:moveTo>
                    <a:pt x="2304" y="2964"/>
                  </a:moveTo>
                  <a:lnTo>
                    <a:pt x="2316" y="2982"/>
                  </a:lnTo>
                  <a:lnTo>
                    <a:pt x="2298" y="2988"/>
                  </a:lnTo>
                  <a:lnTo>
                    <a:pt x="2292" y="2976"/>
                  </a:lnTo>
                  <a:lnTo>
                    <a:pt x="2304" y="2964"/>
                  </a:lnTo>
                  <a:close/>
                  <a:moveTo>
                    <a:pt x="3876" y="2466"/>
                  </a:moveTo>
                  <a:lnTo>
                    <a:pt x="3894" y="2478"/>
                  </a:lnTo>
                  <a:lnTo>
                    <a:pt x="3894" y="2538"/>
                  </a:lnTo>
                  <a:lnTo>
                    <a:pt x="3876" y="2568"/>
                  </a:lnTo>
                  <a:lnTo>
                    <a:pt x="3870" y="2628"/>
                  </a:lnTo>
                  <a:lnTo>
                    <a:pt x="3846" y="2616"/>
                  </a:lnTo>
                  <a:lnTo>
                    <a:pt x="3846" y="2598"/>
                  </a:lnTo>
                  <a:lnTo>
                    <a:pt x="3822" y="2586"/>
                  </a:lnTo>
                  <a:lnTo>
                    <a:pt x="3792" y="2598"/>
                  </a:lnTo>
                  <a:lnTo>
                    <a:pt x="3762" y="2580"/>
                  </a:lnTo>
                  <a:lnTo>
                    <a:pt x="3762" y="2562"/>
                  </a:lnTo>
                  <a:lnTo>
                    <a:pt x="3840" y="2484"/>
                  </a:lnTo>
                  <a:lnTo>
                    <a:pt x="3876" y="2466"/>
                  </a:lnTo>
                  <a:close/>
                  <a:moveTo>
                    <a:pt x="3972" y="2424"/>
                  </a:moveTo>
                  <a:lnTo>
                    <a:pt x="4026" y="2460"/>
                  </a:lnTo>
                  <a:lnTo>
                    <a:pt x="4032" y="2478"/>
                  </a:lnTo>
                  <a:lnTo>
                    <a:pt x="3996" y="2490"/>
                  </a:lnTo>
                  <a:lnTo>
                    <a:pt x="3936" y="2544"/>
                  </a:lnTo>
                  <a:lnTo>
                    <a:pt x="3918" y="2532"/>
                  </a:lnTo>
                  <a:lnTo>
                    <a:pt x="3918" y="2526"/>
                  </a:lnTo>
                  <a:lnTo>
                    <a:pt x="3924" y="2526"/>
                  </a:lnTo>
                  <a:lnTo>
                    <a:pt x="3930" y="2520"/>
                  </a:lnTo>
                  <a:lnTo>
                    <a:pt x="3936" y="2508"/>
                  </a:lnTo>
                  <a:lnTo>
                    <a:pt x="3918" y="2490"/>
                  </a:lnTo>
                  <a:lnTo>
                    <a:pt x="3918" y="2466"/>
                  </a:lnTo>
                  <a:lnTo>
                    <a:pt x="3894" y="2442"/>
                  </a:lnTo>
                  <a:lnTo>
                    <a:pt x="3918" y="2430"/>
                  </a:lnTo>
                  <a:lnTo>
                    <a:pt x="3972" y="2424"/>
                  </a:lnTo>
                  <a:close/>
                  <a:moveTo>
                    <a:pt x="4260" y="2346"/>
                  </a:moveTo>
                  <a:lnTo>
                    <a:pt x="4278" y="2370"/>
                  </a:lnTo>
                  <a:lnTo>
                    <a:pt x="4272" y="2388"/>
                  </a:lnTo>
                  <a:lnTo>
                    <a:pt x="4248" y="2394"/>
                  </a:lnTo>
                  <a:lnTo>
                    <a:pt x="4212" y="2358"/>
                  </a:lnTo>
                  <a:lnTo>
                    <a:pt x="4224" y="2352"/>
                  </a:lnTo>
                  <a:lnTo>
                    <a:pt x="4260" y="2346"/>
                  </a:lnTo>
                  <a:close/>
                  <a:moveTo>
                    <a:pt x="3102" y="1980"/>
                  </a:moveTo>
                  <a:lnTo>
                    <a:pt x="3120" y="1980"/>
                  </a:lnTo>
                  <a:lnTo>
                    <a:pt x="3120" y="2034"/>
                  </a:lnTo>
                  <a:lnTo>
                    <a:pt x="3108" y="2052"/>
                  </a:lnTo>
                  <a:lnTo>
                    <a:pt x="3144" y="2064"/>
                  </a:lnTo>
                  <a:lnTo>
                    <a:pt x="3150" y="2082"/>
                  </a:lnTo>
                  <a:lnTo>
                    <a:pt x="3186" y="2088"/>
                  </a:lnTo>
                  <a:lnTo>
                    <a:pt x="3198" y="2076"/>
                  </a:lnTo>
                  <a:lnTo>
                    <a:pt x="3258" y="2076"/>
                  </a:lnTo>
                  <a:lnTo>
                    <a:pt x="3288" y="2106"/>
                  </a:lnTo>
                  <a:lnTo>
                    <a:pt x="3282" y="2124"/>
                  </a:lnTo>
                  <a:lnTo>
                    <a:pt x="3264" y="2136"/>
                  </a:lnTo>
                  <a:lnTo>
                    <a:pt x="3282" y="2172"/>
                  </a:lnTo>
                  <a:lnTo>
                    <a:pt x="3312" y="2190"/>
                  </a:lnTo>
                  <a:lnTo>
                    <a:pt x="3312" y="2220"/>
                  </a:lnTo>
                  <a:lnTo>
                    <a:pt x="3366" y="2268"/>
                  </a:lnTo>
                  <a:lnTo>
                    <a:pt x="3378" y="2292"/>
                  </a:lnTo>
                  <a:lnTo>
                    <a:pt x="3354" y="2310"/>
                  </a:lnTo>
                  <a:lnTo>
                    <a:pt x="3312" y="2286"/>
                  </a:lnTo>
                  <a:lnTo>
                    <a:pt x="3294" y="2292"/>
                  </a:lnTo>
                  <a:lnTo>
                    <a:pt x="3282" y="2310"/>
                  </a:lnTo>
                  <a:lnTo>
                    <a:pt x="3252" y="2310"/>
                  </a:lnTo>
                  <a:lnTo>
                    <a:pt x="3210" y="2340"/>
                  </a:lnTo>
                  <a:lnTo>
                    <a:pt x="3186" y="2328"/>
                  </a:lnTo>
                  <a:lnTo>
                    <a:pt x="3210" y="2292"/>
                  </a:lnTo>
                  <a:lnTo>
                    <a:pt x="3204" y="2262"/>
                  </a:lnTo>
                  <a:lnTo>
                    <a:pt x="3168" y="2244"/>
                  </a:lnTo>
                  <a:lnTo>
                    <a:pt x="3174" y="2208"/>
                  </a:lnTo>
                  <a:lnTo>
                    <a:pt x="3162" y="2160"/>
                  </a:lnTo>
                  <a:lnTo>
                    <a:pt x="3132" y="2136"/>
                  </a:lnTo>
                  <a:lnTo>
                    <a:pt x="3078" y="2136"/>
                  </a:lnTo>
                  <a:lnTo>
                    <a:pt x="3066" y="2160"/>
                  </a:lnTo>
                  <a:lnTo>
                    <a:pt x="3036" y="2160"/>
                  </a:lnTo>
                  <a:lnTo>
                    <a:pt x="3006" y="2130"/>
                  </a:lnTo>
                  <a:lnTo>
                    <a:pt x="3006" y="2094"/>
                  </a:lnTo>
                  <a:lnTo>
                    <a:pt x="3078" y="2034"/>
                  </a:lnTo>
                  <a:lnTo>
                    <a:pt x="3102" y="1980"/>
                  </a:lnTo>
                  <a:close/>
                  <a:moveTo>
                    <a:pt x="3792" y="1740"/>
                  </a:moveTo>
                  <a:lnTo>
                    <a:pt x="3804" y="1740"/>
                  </a:lnTo>
                  <a:lnTo>
                    <a:pt x="3822" y="1746"/>
                  </a:lnTo>
                  <a:lnTo>
                    <a:pt x="3804" y="1770"/>
                  </a:lnTo>
                  <a:lnTo>
                    <a:pt x="3780" y="1746"/>
                  </a:lnTo>
                  <a:lnTo>
                    <a:pt x="3786" y="1746"/>
                  </a:lnTo>
                  <a:lnTo>
                    <a:pt x="3792" y="1740"/>
                  </a:lnTo>
                  <a:close/>
                  <a:moveTo>
                    <a:pt x="6918" y="0"/>
                  </a:moveTo>
                  <a:lnTo>
                    <a:pt x="6936" y="0"/>
                  </a:lnTo>
                  <a:lnTo>
                    <a:pt x="6930" y="12"/>
                  </a:lnTo>
                  <a:lnTo>
                    <a:pt x="6912" y="18"/>
                  </a:lnTo>
                  <a:lnTo>
                    <a:pt x="6906" y="24"/>
                  </a:lnTo>
                  <a:lnTo>
                    <a:pt x="6918" y="30"/>
                  </a:lnTo>
                  <a:lnTo>
                    <a:pt x="6930" y="42"/>
                  </a:lnTo>
                  <a:lnTo>
                    <a:pt x="6930" y="66"/>
                  </a:lnTo>
                  <a:lnTo>
                    <a:pt x="6942" y="66"/>
                  </a:lnTo>
                  <a:lnTo>
                    <a:pt x="6978" y="78"/>
                  </a:lnTo>
                  <a:lnTo>
                    <a:pt x="6984" y="90"/>
                  </a:lnTo>
                  <a:lnTo>
                    <a:pt x="6972" y="114"/>
                  </a:lnTo>
                  <a:lnTo>
                    <a:pt x="6942" y="144"/>
                  </a:lnTo>
                  <a:lnTo>
                    <a:pt x="6918" y="150"/>
                  </a:lnTo>
                  <a:lnTo>
                    <a:pt x="6876" y="168"/>
                  </a:lnTo>
                  <a:lnTo>
                    <a:pt x="6840" y="144"/>
                  </a:lnTo>
                  <a:lnTo>
                    <a:pt x="6810" y="150"/>
                  </a:lnTo>
                  <a:lnTo>
                    <a:pt x="6774" y="174"/>
                  </a:lnTo>
                  <a:lnTo>
                    <a:pt x="6768" y="192"/>
                  </a:lnTo>
                  <a:lnTo>
                    <a:pt x="6798" y="192"/>
                  </a:lnTo>
                  <a:lnTo>
                    <a:pt x="6816" y="216"/>
                  </a:lnTo>
                  <a:lnTo>
                    <a:pt x="6798" y="258"/>
                  </a:lnTo>
                  <a:lnTo>
                    <a:pt x="6822" y="252"/>
                  </a:lnTo>
                  <a:lnTo>
                    <a:pt x="6828" y="234"/>
                  </a:lnTo>
                  <a:lnTo>
                    <a:pt x="6846" y="216"/>
                  </a:lnTo>
                  <a:lnTo>
                    <a:pt x="6864" y="222"/>
                  </a:lnTo>
                  <a:lnTo>
                    <a:pt x="6846" y="246"/>
                  </a:lnTo>
                  <a:lnTo>
                    <a:pt x="6846" y="270"/>
                  </a:lnTo>
                  <a:lnTo>
                    <a:pt x="6858" y="300"/>
                  </a:lnTo>
                  <a:lnTo>
                    <a:pt x="6858" y="270"/>
                  </a:lnTo>
                  <a:lnTo>
                    <a:pt x="6876" y="240"/>
                  </a:lnTo>
                  <a:lnTo>
                    <a:pt x="6888" y="246"/>
                  </a:lnTo>
                  <a:lnTo>
                    <a:pt x="6900" y="246"/>
                  </a:lnTo>
                  <a:lnTo>
                    <a:pt x="6918" y="228"/>
                  </a:lnTo>
                  <a:lnTo>
                    <a:pt x="6912" y="198"/>
                  </a:lnTo>
                  <a:lnTo>
                    <a:pt x="6918" y="186"/>
                  </a:lnTo>
                  <a:lnTo>
                    <a:pt x="6948" y="174"/>
                  </a:lnTo>
                  <a:lnTo>
                    <a:pt x="6972" y="186"/>
                  </a:lnTo>
                  <a:lnTo>
                    <a:pt x="6978" y="186"/>
                  </a:lnTo>
                  <a:lnTo>
                    <a:pt x="6984" y="162"/>
                  </a:lnTo>
                  <a:lnTo>
                    <a:pt x="7020" y="132"/>
                  </a:lnTo>
                  <a:lnTo>
                    <a:pt x="7032" y="132"/>
                  </a:lnTo>
                  <a:lnTo>
                    <a:pt x="7044" y="150"/>
                  </a:lnTo>
                  <a:lnTo>
                    <a:pt x="7032" y="174"/>
                  </a:lnTo>
                  <a:lnTo>
                    <a:pt x="7032" y="198"/>
                  </a:lnTo>
                  <a:lnTo>
                    <a:pt x="7014" y="210"/>
                  </a:lnTo>
                  <a:lnTo>
                    <a:pt x="7002" y="228"/>
                  </a:lnTo>
                  <a:lnTo>
                    <a:pt x="7008" y="252"/>
                  </a:lnTo>
                  <a:lnTo>
                    <a:pt x="6990" y="258"/>
                  </a:lnTo>
                  <a:lnTo>
                    <a:pt x="6984" y="282"/>
                  </a:lnTo>
                  <a:lnTo>
                    <a:pt x="7002" y="300"/>
                  </a:lnTo>
                  <a:lnTo>
                    <a:pt x="7002" y="288"/>
                  </a:lnTo>
                  <a:lnTo>
                    <a:pt x="7014" y="270"/>
                  </a:lnTo>
                  <a:lnTo>
                    <a:pt x="7050" y="270"/>
                  </a:lnTo>
                  <a:lnTo>
                    <a:pt x="7074" y="258"/>
                  </a:lnTo>
                  <a:lnTo>
                    <a:pt x="7092" y="264"/>
                  </a:lnTo>
                  <a:lnTo>
                    <a:pt x="7128" y="282"/>
                  </a:lnTo>
                  <a:lnTo>
                    <a:pt x="7152" y="276"/>
                  </a:lnTo>
                  <a:lnTo>
                    <a:pt x="7176" y="288"/>
                  </a:lnTo>
                  <a:lnTo>
                    <a:pt x="7188" y="306"/>
                  </a:lnTo>
                  <a:lnTo>
                    <a:pt x="7206" y="300"/>
                  </a:lnTo>
                  <a:lnTo>
                    <a:pt x="7218" y="300"/>
                  </a:lnTo>
                  <a:lnTo>
                    <a:pt x="7236" y="330"/>
                  </a:lnTo>
                  <a:lnTo>
                    <a:pt x="7254" y="348"/>
                  </a:lnTo>
                  <a:lnTo>
                    <a:pt x="7230" y="366"/>
                  </a:lnTo>
                  <a:lnTo>
                    <a:pt x="7188" y="384"/>
                  </a:lnTo>
                  <a:lnTo>
                    <a:pt x="7176" y="408"/>
                  </a:lnTo>
                  <a:lnTo>
                    <a:pt x="7182" y="420"/>
                  </a:lnTo>
                  <a:lnTo>
                    <a:pt x="7254" y="462"/>
                  </a:lnTo>
                  <a:lnTo>
                    <a:pt x="7260" y="474"/>
                  </a:lnTo>
                  <a:lnTo>
                    <a:pt x="7236" y="474"/>
                  </a:lnTo>
                  <a:lnTo>
                    <a:pt x="7206" y="480"/>
                  </a:lnTo>
                  <a:lnTo>
                    <a:pt x="7206" y="492"/>
                  </a:lnTo>
                  <a:lnTo>
                    <a:pt x="7254" y="522"/>
                  </a:lnTo>
                  <a:lnTo>
                    <a:pt x="7254" y="546"/>
                  </a:lnTo>
                  <a:lnTo>
                    <a:pt x="7248" y="576"/>
                  </a:lnTo>
                  <a:lnTo>
                    <a:pt x="7254" y="612"/>
                  </a:lnTo>
                  <a:lnTo>
                    <a:pt x="7224" y="642"/>
                  </a:lnTo>
                  <a:lnTo>
                    <a:pt x="7260" y="618"/>
                  </a:lnTo>
                  <a:lnTo>
                    <a:pt x="7302" y="576"/>
                  </a:lnTo>
                  <a:lnTo>
                    <a:pt x="7344" y="570"/>
                  </a:lnTo>
                  <a:lnTo>
                    <a:pt x="7356" y="564"/>
                  </a:lnTo>
                  <a:lnTo>
                    <a:pt x="7380" y="564"/>
                  </a:lnTo>
                  <a:lnTo>
                    <a:pt x="7422" y="552"/>
                  </a:lnTo>
                  <a:lnTo>
                    <a:pt x="7458" y="552"/>
                  </a:lnTo>
                  <a:lnTo>
                    <a:pt x="7500" y="576"/>
                  </a:lnTo>
                  <a:lnTo>
                    <a:pt x="7518" y="588"/>
                  </a:lnTo>
                  <a:lnTo>
                    <a:pt x="7512" y="624"/>
                  </a:lnTo>
                  <a:lnTo>
                    <a:pt x="7476" y="654"/>
                  </a:lnTo>
                  <a:lnTo>
                    <a:pt x="7440" y="702"/>
                  </a:lnTo>
                  <a:lnTo>
                    <a:pt x="7386" y="732"/>
                  </a:lnTo>
                  <a:lnTo>
                    <a:pt x="7452" y="708"/>
                  </a:lnTo>
                  <a:lnTo>
                    <a:pt x="7506" y="654"/>
                  </a:lnTo>
                  <a:lnTo>
                    <a:pt x="7524" y="648"/>
                  </a:lnTo>
                  <a:lnTo>
                    <a:pt x="7542" y="648"/>
                  </a:lnTo>
                  <a:lnTo>
                    <a:pt x="7554" y="660"/>
                  </a:lnTo>
                  <a:lnTo>
                    <a:pt x="7548" y="666"/>
                  </a:lnTo>
                  <a:lnTo>
                    <a:pt x="7566" y="690"/>
                  </a:lnTo>
                  <a:lnTo>
                    <a:pt x="7596" y="708"/>
                  </a:lnTo>
                  <a:lnTo>
                    <a:pt x="7596" y="720"/>
                  </a:lnTo>
                  <a:lnTo>
                    <a:pt x="7590" y="732"/>
                  </a:lnTo>
                  <a:lnTo>
                    <a:pt x="7608" y="726"/>
                  </a:lnTo>
                  <a:lnTo>
                    <a:pt x="7632" y="732"/>
                  </a:lnTo>
                  <a:lnTo>
                    <a:pt x="7644" y="744"/>
                  </a:lnTo>
                  <a:lnTo>
                    <a:pt x="7632" y="750"/>
                  </a:lnTo>
                  <a:lnTo>
                    <a:pt x="7632" y="768"/>
                  </a:lnTo>
                  <a:lnTo>
                    <a:pt x="7644" y="780"/>
                  </a:lnTo>
                  <a:lnTo>
                    <a:pt x="7662" y="756"/>
                  </a:lnTo>
                  <a:lnTo>
                    <a:pt x="7686" y="768"/>
                  </a:lnTo>
                  <a:lnTo>
                    <a:pt x="7692" y="774"/>
                  </a:lnTo>
                  <a:lnTo>
                    <a:pt x="7686" y="786"/>
                  </a:lnTo>
                  <a:lnTo>
                    <a:pt x="7704" y="774"/>
                  </a:lnTo>
                  <a:lnTo>
                    <a:pt x="7716" y="774"/>
                  </a:lnTo>
                  <a:lnTo>
                    <a:pt x="7728" y="780"/>
                  </a:lnTo>
                  <a:lnTo>
                    <a:pt x="7740" y="780"/>
                  </a:lnTo>
                  <a:lnTo>
                    <a:pt x="7782" y="810"/>
                  </a:lnTo>
                  <a:lnTo>
                    <a:pt x="7806" y="828"/>
                  </a:lnTo>
                  <a:lnTo>
                    <a:pt x="7800" y="846"/>
                  </a:lnTo>
                  <a:lnTo>
                    <a:pt x="7842" y="846"/>
                  </a:lnTo>
                  <a:lnTo>
                    <a:pt x="7854" y="858"/>
                  </a:lnTo>
                  <a:lnTo>
                    <a:pt x="7842" y="864"/>
                  </a:lnTo>
                  <a:lnTo>
                    <a:pt x="7836" y="876"/>
                  </a:lnTo>
                  <a:lnTo>
                    <a:pt x="7860" y="882"/>
                  </a:lnTo>
                  <a:lnTo>
                    <a:pt x="7878" y="870"/>
                  </a:lnTo>
                  <a:lnTo>
                    <a:pt x="7902" y="888"/>
                  </a:lnTo>
                  <a:lnTo>
                    <a:pt x="7902" y="900"/>
                  </a:lnTo>
                  <a:lnTo>
                    <a:pt x="7884" y="906"/>
                  </a:lnTo>
                  <a:lnTo>
                    <a:pt x="7890" y="912"/>
                  </a:lnTo>
                  <a:lnTo>
                    <a:pt x="7902" y="912"/>
                  </a:lnTo>
                  <a:lnTo>
                    <a:pt x="7914" y="906"/>
                  </a:lnTo>
                  <a:lnTo>
                    <a:pt x="7926" y="912"/>
                  </a:lnTo>
                  <a:lnTo>
                    <a:pt x="7938" y="912"/>
                  </a:lnTo>
                  <a:lnTo>
                    <a:pt x="7956" y="924"/>
                  </a:lnTo>
                  <a:lnTo>
                    <a:pt x="7998" y="912"/>
                  </a:lnTo>
                  <a:lnTo>
                    <a:pt x="8040" y="918"/>
                  </a:lnTo>
                  <a:lnTo>
                    <a:pt x="8052" y="912"/>
                  </a:lnTo>
                  <a:lnTo>
                    <a:pt x="8106" y="912"/>
                  </a:lnTo>
                  <a:lnTo>
                    <a:pt x="8118" y="924"/>
                  </a:lnTo>
                  <a:lnTo>
                    <a:pt x="8136" y="960"/>
                  </a:lnTo>
                  <a:lnTo>
                    <a:pt x="8142" y="990"/>
                  </a:lnTo>
                  <a:lnTo>
                    <a:pt x="8166" y="1002"/>
                  </a:lnTo>
                  <a:lnTo>
                    <a:pt x="8178" y="1032"/>
                  </a:lnTo>
                  <a:lnTo>
                    <a:pt x="8190" y="1086"/>
                  </a:lnTo>
                  <a:lnTo>
                    <a:pt x="8208" y="1104"/>
                  </a:lnTo>
                  <a:lnTo>
                    <a:pt x="8232" y="1098"/>
                  </a:lnTo>
                  <a:lnTo>
                    <a:pt x="8262" y="1110"/>
                  </a:lnTo>
                  <a:lnTo>
                    <a:pt x="8268" y="1122"/>
                  </a:lnTo>
                  <a:lnTo>
                    <a:pt x="6486" y="4056"/>
                  </a:lnTo>
                  <a:lnTo>
                    <a:pt x="6588" y="4062"/>
                  </a:lnTo>
                  <a:lnTo>
                    <a:pt x="6624" y="4074"/>
                  </a:lnTo>
                  <a:lnTo>
                    <a:pt x="6678" y="4044"/>
                  </a:lnTo>
                  <a:lnTo>
                    <a:pt x="6756" y="4056"/>
                  </a:lnTo>
                  <a:lnTo>
                    <a:pt x="6726" y="4116"/>
                  </a:lnTo>
                  <a:lnTo>
                    <a:pt x="6762" y="4224"/>
                  </a:lnTo>
                  <a:lnTo>
                    <a:pt x="6810" y="4380"/>
                  </a:lnTo>
                  <a:lnTo>
                    <a:pt x="6822" y="4416"/>
                  </a:lnTo>
                  <a:lnTo>
                    <a:pt x="6798" y="4452"/>
                  </a:lnTo>
                  <a:lnTo>
                    <a:pt x="6798" y="4476"/>
                  </a:lnTo>
                  <a:lnTo>
                    <a:pt x="6804" y="4476"/>
                  </a:lnTo>
                  <a:lnTo>
                    <a:pt x="6864" y="4464"/>
                  </a:lnTo>
                  <a:lnTo>
                    <a:pt x="6918" y="4458"/>
                  </a:lnTo>
                  <a:lnTo>
                    <a:pt x="6954" y="4440"/>
                  </a:lnTo>
                  <a:lnTo>
                    <a:pt x="6996" y="4380"/>
                  </a:lnTo>
                  <a:lnTo>
                    <a:pt x="7032" y="4350"/>
                  </a:lnTo>
                  <a:lnTo>
                    <a:pt x="7086" y="4338"/>
                  </a:lnTo>
                  <a:lnTo>
                    <a:pt x="7098" y="4326"/>
                  </a:lnTo>
                  <a:lnTo>
                    <a:pt x="7152" y="4314"/>
                  </a:lnTo>
                  <a:lnTo>
                    <a:pt x="7200" y="4314"/>
                  </a:lnTo>
                  <a:lnTo>
                    <a:pt x="7230" y="4332"/>
                  </a:lnTo>
                  <a:lnTo>
                    <a:pt x="7230" y="4362"/>
                  </a:lnTo>
                  <a:lnTo>
                    <a:pt x="7236" y="4380"/>
                  </a:lnTo>
                  <a:lnTo>
                    <a:pt x="7212" y="4416"/>
                  </a:lnTo>
                  <a:lnTo>
                    <a:pt x="7206" y="4440"/>
                  </a:lnTo>
                  <a:lnTo>
                    <a:pt x="7242" y="4518"/>
                  </a:lnTo>
                  <a:lnTo>
                    <a:pt x="7230" y="4542"/>
                  </a:lnTo>
                  <a:lnTo>
                    <a:pt x="7242" y="4596"/>
                  </a:lnTo>
                  <a:lnTo>
                    <a:pt x="7278" y="4626"/>
                  </a:lnTo>
                  <a:lnTo>
                    <a:pt x="7284" y="4680"/>
                  </a:lnTo>
                  <a:lnTo>
                    <a:pt x="7296" y="4698"/>
                  </a:lnTo>
                  <a:lnTo>
                    <a:pt x="7302" y="4728"/>
                  </a:lnTo>
                  <a:lnTo>
                    <a:pt x="7290" y="4752"/>
                  </a:lnTo>
                  <a:lnTo>
                    <a:pt x="7290" y="4776"/>
                  </a:lnTo>
                  <a:lnTo>
                    <a:pt x="7302" y="4800"/>
                  </a:lnTo>
                  <a:lnTo>
                    <a:pt x="7290" y="4878"/>
                  </a:lnTo>
                  <a:lnTo>
                    <a:pt x="7290" y="4980"/>
                  </a:lnTo>
                  <a:lnTo>
                    <a:pt x="7296" y="5082"/>
                  </a:lnTo>
                  <a:lnTo>
                    <a:pt x="7266" y="5094"/>
                  </a:lnTo>
                  <a:lnTo>
                    <a:pt x="7266" y="5112"/>
                  </a:lnTo>
                  <a:lnTo>
                    <a:pt x="7284" y="5112"/>
                  </a:lnTo>
                  <a:lnTo>
                    <a:pt x="7302" y="5124"/>
                  </a:lnTo>
                  <a:lnTo>
                    <a:pt x="7308" y="5136"/>
                  </a:lnTo>
                  <a:lnTo>
                    <a:pt x="7296" y="5136"/>
                  </a:lnTo>
                  <a:lnTo>
                    <a:pt x="7278" y="5154"/>
                  </a:lnTo>
                  <a:lnTo>
                    <a:pt x="7284" y="5166"/>
                  </a:lnTo>
                  <a:lnTo>
                    <a:pt x="7302" y="5178"/>
                  </a:lnTo>
                  <a:lnTo>
                    <a:pt x="7302" y="5202"/>
                  </a:lnTo>
                  <a:lnTo>
                    <a:pt x="7290" y="5214"/>
                  </a:lnTo>
                  <a:lnTo>
                    <a:pt x="7296" y="5226"/>
                  </a:lnTo>
                  <a:lnTo>
                    <a:pt x="7320" y="5226"/>
                  </a:lnTo>
                  <a:lnTo>
                    <a:pt x="7338" y="5232"/>
                  </a:lnTo>
                  <a:lnTo>
                    <a:pt x="7368" y="5268"/>
                  </a:lnTo>
                  <a:lnTo>
                    <a:pt x="7374" y="5286"/>
                  </a:lnTo>
                  <a:lnTo>
                    <a:pt x="7398" y="5298"/>
                  </a:lnTo>
                  <a:lnTo>
                    <a:pt x="7428" y="5322"/>
                  </a:lnTo>
                  <a:lnTo>
                    <a:pt x="7446" y="5346"/>
                  </a:lnTo>
                  <a:lnTo>
                    <a:pt x="7446" y="5376"/>
                  </a:lnTo>
                  <a:lnTo>
                    <a:pt x="7464" y="5382"/>
                  </a:lnTo>
                  <a:lnTo>
                    <a:pt x="7470" y="5394"/>
                  </a:lnTo>
                  <a:lnTo>
                    <a:pt x="7464" y="5406"/>
                  </a:lnTo>
                  <a:lnTo>
                    <a:pt x="7464" y="5418"/>
                  </a:lnTo>
                  <a:lnTo>
                    <a:pt x="7452" y="5424"/>
                  </a:lnTo>
                  <a:lnTo>
                    <a:pt x="7452" y="5454"/>
                  </a:lnTo>
                  <a:lnTo>
                    <a:pt x="7440" y="5466"/>
                  </a:lnTo>
                  <a:lnTo>
                    <a:pt x="7404" y="5532"/>
                  </a:lnTo>
                  <a:lnTo>
                    <a:pt x="7392" y="5586"/>
                  </a:lnTo>
                  <a:lnTo>
                    <a:pt x="7362" y="5628"/>
                  </a:lnTo>
                  <a:lnTo>
                    <a:pt x="7320" y="5670"/>
                  </a:lnTo>
                  <a:lnTo>
                    <a:pt x="7296" y="5682"/>
                  </a:lnTo>
                  <a:lnTo>
                    <a:pt x="7272" y="5676"/>
                  </a:lnTo>
                  <a:lnTo>
                    <a:pt x="7272" y="5694"/>
                  </a:lnTo>
                  <a:lnTo>
                    <a:pt x="7248" y="5706"/>
                  </a:lnTo>
                  <a:lnTo>
                    <a:pt x="7236" y="5676"/>
                  </a:lnTo>
                  <a:lnTo>
                    <a:pt x="7242" y="5646"/>
                  </a:lnTo>
                  <a:lnTo>
                    <a:pt x="7260" y="5634"/>
                  </a:lnTo>
                  <a:lnTo>
                    <a:pt x="7296" y="5634"/>
                  </a:lnTo>
                  <a:lnTo>
                    <a:pt x="7320" y="5616"/>
                  </a:lnTo>
                  <a:lnTo>
                    <a:pt x="7314" y="5610"/>
                  </a:lnTo>
                  <a:lnTo>
                    <a:pt x="7284" y="5610"/>
                  </a:lnTo>
                  <a:lnTo>
                    <a:pt x="7272" y="5616"/>
                  </a:lnTo>
                  <a:lnTo>
                    <a:pt x="7248" y="5610"/>
                  </a:lnTo>
                  <a:lnTo>
                    <a:pt x="7248" y="5598"/>
                  </a:lnTo>
                  <a:lnTo>
                    <a:pt x="7272" y="5580"/>
                  </a:lnTo>
                  <a:lnTo>
                    <a:pt x="7296" y="5574"/>
                  </a:lnTo>
                  <a:lnTo>
                    <a:pt x="7320" y="5580"/>
                  </a:lnTo>
                  <a:lnTo>
                    <a:pt x="7314" y="5568"/>
                  </a:lnTo>
                  <a:lnTo>
                    <a:pt x="7302" y="5550"/>
                  </a:lnTo>
                  <a:lnTo>
                    <a:pt x="7314" y="5532"/>
                  </a:lnTo>
                  <a:lnTo>
                    <a:pt x="7338" y="5502"/>
                  </a:lnTo>
                  <a:lnTo>
                    <a:pt x="7332" y="5484"/>
                  </a:lnTo>
                  <a:lnTo>
                    <a:pt x="7332" y="5460"/>
                  </a:lnTo>
                  <a:lnTo>
                    <a:pt x="7362" y="5430"/>
                  </a:lnTo>
                  <a:lnTo>
                    <a:pt x="7362" y="5418"/>
                  </a:lnTo>
                  <a:lnTo>
                    <a:pt x="7326" y="5418"/>
                  </a:lnTo>
                  <a:lnTo>
                    <a:pt x="7320" y="5412"/>
                  </a:lnTo>
                  <a:lnTo>
                    <a:pt x="7344" y="5388"/>
                  </a:lnTo>
                  <a:lnTo>
                    <a:pt x="7308" y="5388"/>
                  </a:lnTo>
                  <a:lnTo>
                    <a:pt x="7284" y="5394"/>
                  </a:lnTo>
                  <a:lnTo>
                    <a:pt x="7278" y="5382"/>
                  </a:lnTo>
                  <a:lnTo>
                    <a:pt x="7242" y="5412"/>
                  </a:lnTo>
                  <a:lnTo>
                    <a:pt x="7218" y="5418"/>
                  </a:lnTo>
                  <a:lnTo>
                    <a:pt x="7194" y="5466"/>
                  </a:lnTo>
                  <a:lnTo>
                    <a:pt x="7164" y="5496"/>
                  </a:lnTo>
                  <a:lnTo>
                    <a:pt x="7152" y="5466"/>
                  </a:lnTo>
                  <a:lnTo>
                    <a:pt x="7152" y="5442"/>
                  </a:lnTo>
                  <a:lnTo>
                    <a:pt x="7188" y="5418"/>
                  </a:lnTo>
                  <a:lnTo>
                    <a:pt x="7230" y="5370"/>
                  </a:lnTo>
                  <a:lnTo>
                    <a:pt x="7254" y="5334"/>
                  </a:lnTo>
                  <a:lnTo>
                    <a:pt x="7272" y="5328"/>
                  </a:lnTo>
                  <a:lnTo>
                    <a:pt x="7308" y="5334"/>
                  </a:lnTo>
                  <a:lnTo>
                    <a:pt x="7338" y="5322"/>
                  </a:lnTo>
                  <a:lnTo>
                    <a:pt x="7320" y="5316"/>
                  </a:lnTo>
                  <a:lnTo>
                    <a:pt x="7284" y="5316"/>
                  </a:lnTo>
                  <a:lnTo>
                    <a:pt x="7266" y="5298"/>
                  </a:lnTo>
                  <a:lnTo>
                    <a:pt x="7236" y="5262"/>
                  </a:lnTo>
                  <a:lnTo>
                    <a:pt x="7236" y="5232"/>
                  </a:lnTo>
                  <a:lnTo>
                    <a:pt x="7254" y="5208"/>
                  </a:lnTo>
                  <a:lnTo>
                    <a:pt x="7290" y="5196"/>
                  </a:lnTo>
                  <a:lnTo>
                    <a:pt x="7272" y="5196"/>
                  </a:lnTo>
                  <a:lnTo>
                    <a:pt x="7248" y="5178"/>
                  </a:lnTo>
                  <a:lnTo>
                    <a:pt x="7236" y="5154"/>
                  </a:lnTo>
                  <a:lnTo>
                    <a:pt x="7218" y="5142"/>
                  </a:lnTo>
                  <a:lnTo>
                    <a:pt x="7212" y="5124"/>
                  </a:lnTo>
                  <a:lnTo>
                    <a:pt x="7218" y="5118"/>
                  </a:lnTo>
                  <a:lnTo>
                    <a:pt x="7248" y="5118"/>
                  </a:lnTo>
                  <a:lnTo>
                    <a:pt x="7230" y="5100"/>
                  </a:lnTo>
                  <a:lnTo>
                    <a:pt x="7212" y="5100"/>
                  </a:lnTo>
                  <a:lnTo>
                    <a:pt x="7188" y="5082"/>
                  </a:lnTo>
                  <a:lnTo>
                    <a:pt x="7182" y="5064"/>
                  </a:lnTo>
                  <a:lnTo>
                    <a:pt x="7146" y="5064"/>
                  </a:lnTo>
                  <a:lnTo>
                    <a:pt x="7140" y="5052"/>
                  </a:lnTo>
                  <a:lnTo>
                    <a:pt x="7158" y="5028"/>
                  </a:lnTo>
                  <a:lnTo>
                    <a:pt x="7176" y="5028"/>
                  </a:lnTo>
                  <a:lnTo>
                    <a:pt x="7188" y="5010"/>
                  </a:lnTo>
                  <a:lnTo>
                    <a:pt x="7182" y="5004"/>
                  </a:lnTo>
                  <a:lnTo>
                    <a:pt x="7176" y="4974"/>
                  </a:lnTo>
                  <a:lnTo>
                    <a:pt x="7194" y="4950"/>
                  </a:lnTo>
                  <a:lnTo>
                    <a:pt x="7188" y="4932"/>
                  </a:lnTo>
                  <a:lnTo>
                    <a:pt x="7194" y="4926"/>
                  </a:lnTo>
                  <a:lnTo>
                    <a:pt x="7206" y="4944"/>
                  </a:lnTo>
                  <a:lnTo>
                    <a:pt x="7230" y="4962"/>
                  </a:lnTo>
                  <a:lnTo>
                    <a:pt x="7242" y="4956"/>
                  </a:lnTo>
                  <a:lnTo>
                    <a:pt x="7242" y="4932"/>
                  </a:lnTo>
                  <a:lnTo>
                    <a:pt x="7218" y="4902"/>
                  </a:lnTo>
                  <a:lnTo>
                    <a:pt x="7218" y="4884"/>
                  </a:lnTo>
                  <a:lnTo>
                    <a:pt x="7242" y="4884"/>
                  </a:lnTo>
                  <a:lnTo>
                    <a:pt x="7254" y="4872"/>
                  </a:lnTo>
                  <a:lnTo>
                    <a:pt x="7236" y="4860"/>
                  </a:lnTo>
                  <a:lnTo>
                    <a:pt x="7236" y="4848"/>
                  </a:lnTo>
                  <a:lnTo>
                    <a:pt x="7248" y="4842"/>
                  </a:lnTo>
                  <a:lnTo>
                    <a:pt x="7290" y="4818"/>
                  </a:lnTo>
                  <a:lnTo>
                    <a:pt x="7290" y="4806"/>
                  </a:lnTo>
                  <a:lnTo>
                    <a:pt x="7254" y="4812"/>
                  </a:lnTo>
                  <a:lnTo>
                    <a:pt x="7230" y="4818"/>
                  </a:lnTo>
                  <a:lnTo>
                    <a:pt x="7212" y="4812"/>
                  </a:lnTo>
                  <a:lnTo>
                    <a:pt x="7194" y="4824"/>
                  </a:lnTo>
                  <a:lnTo>
                    <a:pt x="7170" y="4806"/>
                  </a:lnTo>
                  <a:lnTo>
                    <a:pt x="7170" y="4776"/>
                  </a:lnTo>
                  <a:lnTo>
                    <a:pt x="7158" y="4776"/>
                  </a:lnTo>
                  <a:lnTo>
                    <a:pt x="7152" y="4740"/>
                  </a:lnTo>
                  <a:lnTo>
                    <a:pt x="7128" y="4722"/>
                  </a:lnTo>
                  <a:lnTo>
                    <a:pt x="7116" y="4692"/>
                  </a:lnTo>
                  <a:lnTo>
                    <a:pt x="7110" y="4668"/>
                  </a:lnTo>
                  <a:lnTo>
                    <a:pt x="7116" y="4626"/>
                  </a:lnTo>
                  <a:lnTo>
                    <a:pt x="7134" y="4614"/>
                  </a:lnTo>
                  <a:lnTo>
                    <a:pt x="7128" y="4596"/>
                  </a:lnTo>
                  <a:lnTo>
                    <a:pt x="7128" y="4560"/>
                  </a:lnTo>
                  <a:lnTo>
                    <a:pt x="7158" y="4512"/>
                  </a:lnTo>
                  <a:lnTo>
                    <a:pt x="7146" y="4470"/>
                  </a:lnTo>
                  <a:lnTo>
                    <a:pt x="7158" y="4422"/>
                  </a:lnTo>
                  <a:lnTo>
                    <a:pt x="7182" y="4386"/>
                  </a:lnTo>
                  <a:lnTo>
                    <a:pt x="7152" y="4404"/>
                  </a:lnTo>
                  <a:lnTo>
                    <a:pt x="7134" y="4440"/>
                  </a:lnTo>
                  <a:lnTo>
                    <a:pt x="7116" y="4434"/>
                  </a:lnTo>
                  <a:lnTo>
                    <a:pt x="7104" y="4398"/>
                  </a:lnTo>
                  <a:lnTo>
                    <a:pt x="7092" y="4392"/>
                  </a:lnTo>
                  <a:lnTo>
                    <a:pt x="7092" y="4398"/>
                  </a:lnTo>
                  <a:lnTo>
                    <a:pt x="7098" y="4422"/>
                  </a:lnTo>
                  <a:lnTo>
                    <a:pt x="7110" y="4458"/>
                  </a:lnTo>
                  <a:lnTo>
                    <a:pt x="7110" y="4518"/>
                  </a:lnTo>
                  <a:lnTo>
                    <a:pt x="7086" y="4578"/>
                  </a:lnTo>
                  <a:lnTo>
                    <a:pt x="7080" y="4644"/>
                  </a:lnTo>
                  <a:lnTo>
                    <a:pt x="7068" y="4662"/>
                  </a:lnTo>
                  <a:lnTo>
                    <a:pt x="7068" y="4698"/>
                  </a:lnTo>
                  <a:lnTo>
                    <a:pt x="7038" y="4746"/>
                  </a:lnTo>
                  <a:lnTo>
                    <a:pt x="7020" y="4734"/>
                  </a:lnTo>
                  <a:lnTo>
                    <a:pt x="7008" y="4698"/>
                  </a:lnTo>
                  <a:lnTo>
                    <a:pt x="7020" y="4686"/>
                  </a:lnTo>
                  <a:lnTo>
                    <a:pt x="7014" y="4668"/>
                  </a:lnTo>
                  <a:lnTo>
                    <a:pt x="6996" y="4704"/>
                  </a:lnTo>
                  <a:lnTo>
                    <a:pt x="6966" y="4692"/>
                  </a:lnTo>
                  <a:lnTo>
                    <a:pt x="6954" y="4680"/>
                  </a:lnTo>
                  <a:lnTo>
                    <a:pt x="6966" y="4650"/>
                  </a:lnTo>
                  <a:lnTo>
                    <a:pt x="6954" y="4602"/>
                  </a:lnTo>
                  <a:lnTo>
                    <a:pt x="6978" y="4584"/>
                  </a:lnTo>
                  <a:lnTo>
                    <a:pt x="6990" y="4566"/>
                  </a:lnTo>
                  <a:lnTo>
                    <a:pt x="6972" y="4566"/>
                  </a:lnTo>
                  <a:lnTo>
                    <a:pt x="6948" y="4590"/>
                  </a:lnTo>
                  <a:lnTo>
                    <a:pt x="6930" y="4584"/>
                  </a:lnTo>
                  <a:lnTo>
                    <a:pt x="6924" y="4566"/>
                  </a:lnTo>
                  <a:lnTo>
                    <a:pt x="6936" y="4536"/>
                  </a:lnTo>
                  <a:lnTo>
                    <a:pt x="6924" y="4518"/>
                  </a:lnTo>
                  <a:lnTo>
                    <a:pt x="6918" y="4500"/>
                  </a:lnTo>
                  <a:lnTo>
                    <a:pt x="6900" y="4530"/>
                  </a:lnTo>
                  <a:lnTo>
                    <a:pt x="6888" y="4512"/>
                  </a:lnTo>
                  <a:lnTo>
                    <a:pt x="6888" y="4482"/>
                  </a:lnTo>
                  <a:lnTo>
                    <a:pt x="6870" y="4482"/>
                  </a:lnTo>
                  <a:lnTo>
                    <a:pt x="6864" y="4512"/>
                  </a:lnTo>
                  <a:lnTo>
                    <a:pt x="6852" y="4524"/>
                  </a:lnTo>
                  <a:lnTo>
                    <a:pt x="6852" y="4536"/>
                  </a:lnTo>
                  <a:lnTo>
                    <a:pt x="6876" y="4548"/>
                  </a:lnTo>
                  <a:lnTo>
                    <a:pt x="6888" y="4584"/>
                  </a:lnTo>
                  <a:lnTo>
                    <a:pt x="6864" y="4608"/>
                  </a:lnTo>
                  <a:lnTo>
                    <a:pt x="6876" y="4620"/>
                  </a:lnTo>
                  <a:lnTo>
                    <a:pt x="6888" y="4614"/>
                  </a:lnTo>
                  <a:lnTo>
                    <a:pt x="6900" y="4614"/>
                  </a:lnTo>
                  <a:lnTo>
                    <a:pt x="6918" y="4650"/>
                  </a:lnTo>
                  <a:lnTo>
                    <a:pt x="6906" y="4674"/>
                  </a:lnTo>
                  <a:lnTo>
                    <a:pt x="6894" y="4668"/>
                  </a:lnTo>
                  <a:lnTo>
                    <a:pt x="6876" y="4656"/>
                  </a:lnTo>
                  <a:lnTo>
                    <a:pt x="6870" y="4668"/>
                  </a:lnTo>
                  <a:lnTo>
                    <a:pt x="6882" y="4680"/>
                  </a:lnTo>
                  <a:lnTo>
                    <a:pt x="6858" y="4686"/>
                  </a:lnTo>
                  <a:lnTo>
                    <a:pt x="6840" y="4668"/>
                  </a:lnTo>
                  <a:lnTo>
                    <a:pt x="6822" y="4680"/>
                  </a:lnTo>
                  <a:lnTo>
                    <a:pt x="6822" y="4662"/>
                  </a:lnTo>
                  <a:lnTo>
                    <a:pt x="6804" y="4656"/>
                  </a:lnTo>
                  <a:lnTo>
                    <a:pt x="6762" y="4608"/>
                  </a:lnTo>
                  <a:lnTo>
                    <a:pt x="6750" y="4584"/>
                  </a:lnTo>
                  <a:lnTo>
                    <a:pt x="6756" y="4560"/>
                  </a:lnTo>
                  <a:lnTo>
                    <a:pt x="6738" y="4560"/>
                  </a:lnTo>
                  <a:lnTo>
                    <a:pt x="6720" y="4548"/>
                  </a:lnTo>
                  <a:lnTo>
                    <a:pt x="6720" y="4482"/>
                  </a:lnTo>
                  <a:lnTo>
                    <a:pt x="6732" y="4470"/>
                  </a:lnTo>
                  <a:lnTo>
                    <a:pt x="6708" y="4452"/>
                  </a:lnTo>
                  <a:lnTo>
                    <a:pt x="6708" y="4440"/>
                  </a:lnTo>
                  <a:lnTo>
                    <a:pt x="6726" y="4416"/>
                  </a:lnTo>
                  <a:lnTo>
                    <a:pt x="6744" y="4410"/>
                  </a:lnTo>
                  <a:lnTo>
                    <a:pt x="6750" y="4386"/>
                  </a:lnTo>
                  <a:lnTo>
                    <a:pt x="6750" y="4356"/>
                  </a:lnTo>
                  <a:lnTo>
                    <a:pt x="6768" y="4314"/>
                  </a:lnTo>
                  <a:lnTo>
                    <a:pt x="6732" y="4368"/>
                  </a:lnTo>
                  <a:lnTo>
                    <a:pt x="6720" y="4398"/>
                  </a:lnTo>
                  <a:lnTo>
                    <a:pt x="6684" y="4392"/>
                  </a:lnTo>
                  <a:lnTo>
                    <a:pt x="6672" y="4404"/>
                  </a:lnTo>
                  <a:lnTo>
                    <a:pt x="6624" y="4362"/>
                  </a:lnTo>
                  <a:lnTo>
                    <a:pt x="6624" y="4350"/>
                  </a:lnTo>
                  <a:lnTo>
                    <a:pt x="6642" y="4350"/>
                  </a:lnTo>
                  <a:lnTo>
                    <a:pt x="6654" y="4338"/>
                  </a:lnTo>
                  <a:lnTo>
                    <a:pt x="6636" y="4326"/>
                  </a:lnTo>
                  <a:lnTo>
                    <a:pt x="6606" y="4332"/>
                  </a:lnTo>
                  <a:lnTo>
                    <a:pt x="6588" y="4320"/>
                  </a:lnTo>
                  <a:lnTo>
                    <a:pt x="6582" y="4296"/>
                  </a:lnTo>
                  <a:lnTo>
                    <a:pt x="6564" y="4260"/>
                  </a:lnTo>
                  <a:lnTo>
                    <a:pt x="6570" y="4254"/>
                  </a:lnTo>
                  <a:lnTo>
                    <a:pt x="6606" y="4272"/>
                  </a:lnTo>
                  <a:lnTo>
                    <a:pt x="6624" y="4272"/>
                  </a:lnTo>
                  <a:lnTo>
                    <a:pt x="6636" y="4242"/>
                  </a:lnTo>
                  <a:lnTo>
                    <a:pt x="6642" y="4194"/>
                  </a:lnTo>
                  <a:lnTo>
                    <a:pt x="6672" y="4170"/>
                  </a:lnTo>
                  <a:lnTo>
                    <a:pt x="6684" y="4158"/>
                  </a:lnTo>
                  <a:lnTo>
                    <a:pt x="6666" y="4152"/>
                  </a:lnTo>
                  <a:lnTo>
                    <a:pt x="6630" y="4182"/>
                  </a:lnTo>
                  <a:lnTo>
                    <a:pt x="6612" y="4200"/>
                  </a:lnTo>
                  <a:lnTo>
                    <a:pt x="6606" y="4188"/>
                  </a:lnTo>
                  <a:lnTo>
                    <a:pt x="6576" y="4194"/>
                  </a:lnTo>
                  <a:lnTo>
                    <a:pt x="6522" y="4206"/>
                  </a:lnTo>
                  <a:lnTo>
                    <a:pt x="6474" y="4194"/>
                  </a:lnTo>
                  <a:lnTo>
                    <a:pt x="6456" y="4176"/>
                  </a:lnTo>
                  <a:lnTo>
                    <a:pt x="6450" y="4152"/>
                  </a:lnTo>
                  <a:lnTo>
                    <a:pt x="6408" y="4146"/>
                  </a:lnTo>
                  <a:lnTo>
                    <a:pt x="6402" y="4128"/>
                  </a:lnTo>
                  <a:lnTo>
                    <a:pt x="6432" y="4122"/>
                  </a:lnTo>
                  <a:lnTo>
                    <a:pt x="6450" y="4110"/>
                  </a:lnTo>
                  <a:lnTo>
                    <a:pt x="6456" y="4086"/>
                  </a:lnTo>
                  <a:lnTo>
                    <a:pt x="6438" y="4080"/>
                  </a:lnTo>
                  <a:lnTo>
                    <a:pt x="6432" y="4086"/>
                  </a:lnTo>
                  <a:lnTo>
                    <a:pt x="6390" y="4110"/>
                  </a:lnTo>
                  <a:lnTo>
                    <a:pt x="6360" y="4110"/>
                  </a:lnTo>
                  <a:lnTo>
                    <a:pt x="6354" y="4092"/>
                  </a:lnTo>
                  <a:lnTo>
                    <a:pt x="6330" y="4074"/>
                  </a:lnTo>
                  <a:lnTo>
                    <a:pt x="6312" y="4056"/>
                  </a:lnTo>
                  <a:lnTo>
                    <a:pt x="6294" y="4050"/>
                  </a:lnTo>
                  <a:lnTo>
                    <a:pt x="6294" y="4032"/>
                  </a:lnTo>
                  <a:lnTo>
                    <a:pt x="6276" y="4026"/>
                  </a:lnTo>
                  <a:lnTo>
                    <a:pt x="6246" y="4032"/>
                  </a:lnTo>
                  <a:lnTo>
                    <a:pt x="6174" y="4032"/>
                  </a:lnTo>
                  <a:lnTo>
                    <a:pt x="6150" y="4026"/>
                  </a:lnTo>
                  <a:lnTo>
                    <a:pt x="6132" y="4038"/>
                  </a:lnTo>
                  <a:lnTo>
                    <a:pt x="6054" y="4026"/>
                  </a:lnTo>
                  <a:lnTo>
                    <a:pt x="6048" y="4008"/>
                  </a:lnTo>
                  <a:lnTo>
                    <a:pt x="6066" y="4002"/>
                  </a:lnTo>
                  <a:lnTo>
                    <a:pt x="6084" y="4008"/>
                  </a:lnTo>
                  <a:lnTo>
                    <a:pt x="6096" y="4002"/>
                  </a:lnTo>
                  <a:lnTo>
                    <a:pt x="6066" y="3972"/>
                  </a:lnTo>
                  <a:lnTo>
                    <a:pt x="6102" y="3936"/>
                  </a:lnTo>
                  <a:lnTo>
                    <a:pt x="6102" y="3924"/>
                  </a:lnTo>
                  <a:lnTo>
                    <a:pt x="6126" y="3894"/>
                  </a:lnTo>
                  <a:lnTo>
                    <a:pt x="6084" y="3894"/>
                  </a:lnTo>
                  <a:lnTo>
                    <a:pt x="6078" y="3906"/>
                  </a:lnTo>
                  <a:lnTo>
                    <a:pt x="6084" y="3918"/>
                  </a:lnTo>
                  <a:lnTo>
                    <a:pt x="6066" y="3948"/>
                  </a:lnTo>
                  <a:lnTo>
                    <a:pt x="6042" y="3936"/>
                  </a:lnTo>
                  <a:lnTo>
                    <a:pt x="6036" y="3924"/>
                  </a:lnTo>
                  <a:lnTo>
                    <a:pt x="6024" y="3918"/>
                  </a:lnTo>
                  <a:lnTo>
                    <a:pt x="6018" y="3900"/>
                  </a:lnTo>
                  <a:lnTo>
                    <a:pt x="6042" y="3888"/>
                  </a:lnTo>
                  <a:lnTo>
                    <a:pt x="6042" y="3876"/>
                  </a:lnTo>
                  <a:lnTo>
                    <a:pt x="6024" y="3858"/>
                  </a:lnTo>
                  <a:lnTo>
                    <a:pt x="5982" y="3876"/>
                  </a:lnTo>
                  <a:lnTo>
                    <a:pt x="5958" y="3864"/>
                  </a:lnTo>
                  <a:lnTo>
                    <a:pt x="5928" y="3840"/>
                  </a:lnTo>
                  <a:lnTo>
                    <a:pt x="5898" y="3852"/>
                  </a:lnTo>
                  <a:lnTo>
                    <a:pt x="5868" y="3852"/>
                  </a:lnTo>
                  <a:lnTo>
                    <a:pt x="5868" y="3840"/>
                  </a:lnTo>
                  <a:lnTo>
                    <a:pt x="5892" y="3834"/>
                  </a:lnTo>
                  <a:lnTo>
                    <a:pt x="5916" y="3822"/>
                  </a:lnTo>
                  <a:lnTo>
                    <a:pt x="5898" y="3804"/>
                  </a:lnTo>
                  <a:lnTo>
                    <a:pt x="5856" y="3798"/>
                  </a:lnTo>
                  <a:lnTo>
                    <a:pt x="5856" y="3774"/>
                  </a:lnTo>
                  <a:lnTo>
                    <a:pt x="5886" y="3774"/>
                  </a:lnTo>
                  <a:lnTo>
                    <a:pt x="5898" y="3768"/>
                  </a:lnTo>
                  <a:lnTo>
                    <a:pt x="5874" y="3750"/>
                  </a:lnTo>
                  <a:lnTo>
                    <a:pt x="5850" y="3768"/>
                  </a:lnTo>
                  <a:lnTo>
                    <a:pt x="5826" y="3756"/>
                  </a:lnTo>
                  <a:lnTo>
                    <a:pt x="5832" y="3738"/>
                  </a:lnTo>
                  <a:lnTo>
                    <a:pt x="5856" y="3726"/>
                  </a:lnTo>
                  <a:lnTo>
                    <a:pt x="5898" y="3726"/>
                  </a:lnTo>
                  <a:lnTo>
                    <a:pt x="5928" y="3756"/>
                  </a:lnTo>
                  <a:lnTo>
                    <a:pt x="5934" y="3738"/>
                  </a:lnTo>
                  <a:lnTo>
                    <a:pt x="5916" y="3720"/>
                  </a:lnTo>
                  <a:lnTo>
                    <a:pt x="5856" y="3708"/>
                  </a:lnTo>
                  <a:lnTo>
                    <a:pt x="5844" y="3696"/>
                  </a:lnTo>
                  <a:lnTo>
                    <a:pt x="5862" y="3678"/>
                  </a:lnTo>
                  <a:lnTo>
                    <a:pt x="5880" y="3678"/>
                  </a:lnTo>
                  <a:lnTo>
                    <a:pt x="5916" y="3648"/>
                  </a:lnTo>
                  <a:lnTo>
                    <a:pt x="5946" y="3648"/>
                  </a:lnTo>
                  <a:lnTo>
                    <a:pt x="5952" y="3636"/>
                  </a:lnTo>
                  <a:lnTo>
                    <a:pt x="5928" y="3630"/>
                  </a:lnTo>
                  <a:lnTo>
                    <a:pt x="5892" y="3636"/>
                  </a:lnTo>
                  <a:lnTo>
                    <a:pt x="5862" y="3654"/>
                  </a:lnTo>
                  <a:lnTo>
                    <a:pt x="5850" y="3654"/>
                  </a:lnTo>
                  <a:lnTo>
                    <a:pt x="5820" y="3672"/>
                  </a:lnTo>
                  <a:lnTo>
                    <a:pt x="5796" y="3660"/>
                  </a:lnTo>
                  <a:lnTo>
                    <a:pt x="5790" y="3672"/>
                  </a:lnTo>
                  <a:lnTo>
                    <a:pt x="5754" y="3696"/>
                  </a:lnTo>
                  <a:lnTo>
                    <a:pt x="5748" y="3678"/>
                  </a:lnTo>
                  <a:lnTo>
                    <a:pt x="5772" y="3642"/>
                  </a:lnTo>
                  <a:lnTo>
                    <a:pt x="5754" y="3642"/>
                  </a:lnTo>
                  <a:lnTo>
                    <a:pt x="5736" y="3654"/>
                  </a:lnTo>
                  <a:lnTo>
                    <a:pt x="5712" y="3708"/>
                  </a:lnTo>
                  <a:lnTo>
                    <a:pt x="5700" y="3714"/>
                  </a:lnTo>
                  <a:lnTo>
                    <a:pt x="5694" y="3666"/>
                  </a:lnTo>
                  <a:lnTo>
                    <a:pt x="5688" y="3642"/>
                  </a:lnTo>
                  <a:lnTo>
                    <a:pt x="5742" y="3606"/>
                  </a:lnTo>
                  <a:lnTo>
                    <a:pt x="5706" y="3606"/>
                  </a:lnTo>
                  <a:lnTo>
                    <a:pt x="5688" y="3612"/>
                  </a:lnTo>
                  <a:lnTo>
                    <a:pt x="5658" y="3594"/>
                  </a:lnTo>
                  <a:lnTo>
                    <a:pt x="5610" y="3612"/>
                  </a:lnTo>
                  <a:lnTo>
                    <a:pt x="5616" y="3642"/>
                  </a:lnTo>
                  <a:lnTo>
                    <a:pt x="5616" y="3660"/>
                  </a:lnTo>
                  <a:lnTo>
                    <a:pt x="5598" y="3648"/>
                  </a:lnTo>
                  <a:lnTo>
                    <a:pt x="5580" y="3660"/>
                  </a:lnTo>
                  <a:lnTo>
                    <a:pt x="5544" y="3660"/>
                  </a:lnTo>
                  <a:lnTo>
                    <a:pt x="5544" y="3684"/>
                  </a:lnTo>
                  <a:lnTo>
                    <a:pt x="5574" y="3708"/>
                  </a:lnTo>
                  <a:lnTo>
                    <a:pt x="5604" y="3696"/>
                  </a:lnTo>
                  <a:lnTo>
                    <a:pt x="5604" y="3720"/>
                  </a:lnTo>
                  <a:lnTo>
                    <a:pt x="5586" y="3738"/>
                  </a:lnTo>
                  <a:lnTo>
                    <a:pt x="5568" y="3726"/>
                  </a:lnTo>
                  <a:lnTo>
                    <a:pt x="5538" y="3726"/>
                  </a:lnTo>
                  <a:lnTo>
                    <a:pt x="5526" y="3744"/>
                  </a:lnTo>
                  <a:lnTo>
                    <a:pt x="5562" y="3750"/>
                  </a:lnTo>
                  <a:lnTo>
                    <a:pt x="5580" y="3762"/>
                  </a:lnTo>
                  <a:lnTo>
                    <a:pt x="5610" y="3756"/>
                  </a:lnTo>
                  <a:lnTo>
                    <a:pt x="5610" y="3786"/>
                  </a:lnTo>
                  <a:lnTo>
                    <a:pt x="5598" y="3804"/>
                  </a:lnTo>
                  <a:lnTo>
                    <a:pt x="5538" y="3822"/>
                  </a:lnTo>
                  <a:lnTo>
                    <a:pt x="5532" y="3852"/>
                  </a:lnTo>
                  <a:lnTo>
                    <a:pt x="5550" y="3858"/>
                  </a:lnTo>
                  <a:lnTo>
                    <a:pt x="5526" y="3876"/>
                  </a:lnTo>
                  <a:lnTo>
                    <a:pt x="5484" y="3882"/>
                  </a:lnTo>
                  <a:lnTo>
                    <a:pt x="5472" y="3912"/>
                  </a:lnTo>
                  <a:lnTo>
                    <a:pt x="5448" y="3930"/>
                  </a:lnTo>
                  <a:lnTo>
                    <a:pt x="5430" y="3918"/>
                  </a:lnTo>
                  <a:lnTo>
                    <a:pt x="5400" y="3912"/>
                  </a:lnTo>
                  <a:lnTo>
                    <a:pt x="5400" y="3894"/>
                  </a:lnTo>
                  <a:lnTo>
                    <a:pt x="5388" y="3882"/>
                  </a:lnTo>
                  <a:lnTo>
                    <a:pt x="5352" y="3912"/>
                  </a:lnTo>
                  <a:lnTo>
                    <a:pt x="5352" y="3900"/>
                  </a:lnTo>
                  <a:lnTo>
                    <a:pt x="5370" y="3870"/>
                  </a:lnTo>
                  <a:lnTo>
                    <a:pt x="5370" y="3852"/>
                  </a:lnTo>
                  <a:lnTo>
                    <a:pt x="5352" y="3858"/>
                  </a:lnTo>
                  <a:lnTo>
                    <a:pt x="5328" y="3906"/>
                  </a:lnTo>
                  <a:lnTo>
                    <a:pt x="5298" y="3948"/>
                  </a:lnTo>
                  <a:lnTo>
                    <a:pt x="5280" y="3960"/>
                  </a:lnTo>
                  <a:lnTo>
                    <a:pt x="5280" y="3936"/>
                  </a:lnTo>
                  <a:lnTo>
                    <a:pt x="5316" y="3900"/>
                  </a:lnTo>
                  <a:lnTo>
                    <a:pt x="5298" y="3900"/>
                  </a:lnTo>
                  <a:lnTo>
                    <a:pt x="5262" y="3918"/>
                  </a:lnTo>
                  <a:lnTo>
                    <a:pt x="5250" y="3966"/>
                  </a:lnTo>
                  <a:lnTo>
                    <a:pt x="5232" y="3978"/>
                  </a:lnTo>
                  <a:lnTo>
                    <a:pt x="5226" y="3966"/>
                  </a:lnTo>
                  <a:lnTo>
                    <a:pt x="5190" y="3966"/>
                  </a:lnTo>
                  <a:lnTo>
                    <a:pt x="5148" y="4002"/>
                  </a:lnTo>
                  <a:lnTo>
                    <a:pt x="5112" y="4002"/>
                  </a:lnTo>
                  <a:lnTo>
                    <a:pt x="5100" y="3984"/>
                  </a:lnTo>
                  <a:lnTo>
                    <a:pt x="5106" y="3972"/>
                  </a:lnTo>
                  <a:lnTo>
                    <a:pt x="5106" y="3954"/>
                  </a:lnTo>
                  <a:lnTo>
                    <a:pt x="5082" y="3972"/>
                  </a:lnTo>
                  <a:lnTo>
                    <a:pt x="5082" y="4002"/>
                  </a:lnTo>
                  <a:lnTo>
                    <a:pt x="5052" y="4026"/>
                  </a:lnTo>
                  <a:lnTo>
                    <a:pt x="5028" y="4032"/>
                  </a:lnTo>
                  <a:lnTo>
                    <a:pt x="5022" y="4050"/>
                  </a:lnTo>
                  <a:lnTo>
                    <a:pt x="5004" y="4062"/>
                  </a:lnTo>
                  <a:lnTo>
                    <a:pt x="5004" y="4038"/>
                  </a:lnTo>
                  <a:lnTo>
                    <a:pt x="4980" y="4038"/>
                  </a:lnTo>
                  <a:lnTo>
                    <a:pt x="4974" y="4068"/>
                  </a:lnTo>
                  <a:lnTo>
                    <a:pt x="4956" y="4050"/>
                  </a:lnTo>
                  <a:lnTo>
                    <a:pt x="4938" y="4074"/>
                  </a:lnTo>
                  <a:lnTo>
                    <a:pt x="4926" y="4080"/>
                  </a:lnTo>
                  <a:lnTo>
                    <a:pt x="4884" y="4038"/>
                  </a:lnTo>
                  <a:lnTo>
                    <a:pt x="4884" y="4002"/>
                  </a:lnTo>
                  <a:lnTo>
                    <a:pt x="4908" y="3996"/>
                  </a:lnTo>
                  <a:lnTo>
                    <a:pt x="4926" y="4002"/>
                  </a:lnTo>
                  <a:lnTo>
                    <a:pt x="4926" y="3978"/>
                  </a:lnTo>
                  <a:lnTo>
                    <a:pt x="4950" y="3966"/>
                  </a:lnTo>
                  <a:lnTo>
                    <a:pt x="4974" y="3966"/>
                  </a:lnTo>
                  <a:lnTo>
                    <a:pt x="5004" y="3978"/>
                  </a:lnTo>
                  <a:lnTo>
                    <a:pt x="5016" y="3954"/>
                  </a:lnTo>
                  <a:lnTo>
                    <a:pt x="5040" y="3954"/>
                  </a:lnTo>
                  <a:lnTo>
                    <a:pt x="5094" y="3918"/>
                  </a:lnTo>
                  <a:lnTo>
                    <a:pt x="5094" y="3900"/>
                  </a:lnTo>
                  <a:lnTo>
                    <a:pt x="5070" y="3894"/>
                  </a:lnTo>
                  <a:lnTo>
                    <a:pt x="5046" y="3912"/>
                  </a:lnTo>
                  <a:lnTo>
                    <a:pt x="5028" y="3912"/>
                  </a:lnTo>
                  <a:lnTo>
                    <a:pt x="5010" y="3936"/>
                  </a:lnTo>
                  <a:lnTo>
                    <a:pt x="4980" y="3900"/>
                  </a:lnTo>
                  <a:lnTo>
                    <a:pt x="4980" y="3876"/>
                  </a:lnTo>
                  <a:lnTo>
                    <a:pt x="5004" y="3852"/>
                  </a:lnTo>
                  <a:lnTo>
                    <a:pt x="5088" y="3780"/>
                  </a:lnTo>
                  <a:lnTo>
                    <a:pt x="5106" y="3744"/>
                  </a:lnTo>
                  <a:lnTo>
                    <a:pt x="5142" y="3726"/>
                  </a:lnTo>
                  <a:lnTo>
                    <a:pt x="5166" y="3678"/>
                  </a:lnTo>
                  <a:lnTo>
                    <a:pt x="5160" y="3666"/>
                  </a:lnTo>
                  <a:lnTo>
                    <a:pt x="5160" y="3642"/>
                  </a:lnTo>
                  <a:lnTo>
                    <a:pt x="5190" y="3612"/>
                  </a:lnTo>
                  <a:lnTo>
                    <a:pt x="5232" y="3612"/>
                  </a:lnTo>
                  <a:lnTo>
                    <a:pt x="5280" y="3588"/>
                  </a:lnTo>
                  <a:lnTo>
                    <a:pt x="5304" y="3582"/>
                  </a:lnTo>
                  <a:lnTo>
                    <a:pt x="5352" y="3564"/>
                  </a:lnTo>
                  <a:lnTo>
                    <a:pt x="5358" y="3600"/>
                  </a:lnTo>
                  <a:lnTo>
                    <a:pt x="5388" y="3618"/>
                  </a:lnTo>
                  <a:lnTo>
                    <a:pt x="5412" y="3618"/>
                  </a:lnTo>
                  <a:lnTo>
                    <a:pt x="5430" y="3612"/>
                  </a:lnTo>
                  <a:lnTo>
                    <a:pt x="5454" y="3612"/>
                  </a:lnTo>
                  <a:lnTo>
                    <a:pt x="5484" y="3636"/>
                  </a:lnTo>
                  <a:lnTo>
                    <a:pt x="5478" y="3606"/>
                  </a:lnTo>
                  <a:lnTo>
                    <a:pt x="5442" y="3558"/>
                  </a:lnTo>
                  <a:lnTo>
                    <a:pt x="5448" y="3534"/>
                  </a:lnTo>
                  <a:lnTo>
                    <a:pt x="5514" y="3474"/>
                  </a:lnTo>
                  <a:lnTo>
                    <a:pt x="5550" y="3474"/>
                  </a:lnTo>
                  <a:lnTo>
                    <a:pt x="5598" y="3444"/>
                  </a:lnTo>
                  <a:lnTo>
                    <a:pt x="5610" y="3414"/>
                  </a:lnTo>
                  <a:lnTo>
                    <a:pt x="5592" y="3438"/>
                  </a:lnTo>
                  <a:lnTo>
                    <a:pt x="5526" y="3456"/>
                  </a:lnTo>
                  <a:lnTo>
                    <a:pt x="5496" y="3462"/>
                  </a:lnTo>
                  <a:lnTo>
                    <a:pt x="5460" y="3504"/>
                  </a:lnTo>
                  <a:lnTo>
                    <a:pt x="5448" y="3492"/>
                  </a:lnTo>
                  <a:lnTo>
                    <a:pt x="5424" y="3486"/>
                  </a:lnTo>
                  <a:lnTo>
                    <a:pt x="5412" y="3480"/>
                  </a:lnTo>
                  <a:lnTo>
                    <a:pt x="5406" y="3450"/>
                  </a:lnTo>
                  <a:lnTo>
                    <a:pt x="5424" y="3414"/>
                  </a:lnTo>
                  <a:lnTo>
                    <a:pt x="5376" y="3474"/>
                  </a:lnTo>
                  <a:lnTo>
                    <a:pt x="5328" y="3474"/>
                  </a:lnTo>
                  <a:lnTo>
                    <a:pt x="5262" y="3528"/>
                  </a:lnTo>
                  <a:lnTo>
                    <a:pt x="5208" y="3534"/>
                  </a:lnTo>
                  <a:lnTo>
                    <a:pt x="5148" y="3576"/>
                  </a:lnTo>
                  <a:lnTo>
                    <a:pt x="5148" y="3594"/>
                  </a:lnTo>
                  <a:lnTo>
                    <a:pt x="5130" y="3606"/>
                  </a:lnTo>
                  <a:lnTo>
                    <a:pt x="5100" y="3606"/>
                  </a:lnTo>
                  <a:lnTo>
                    <a:pt x="5064" y="3636"/>
                  </a:lnTo>
                  <a:lnTo>
                    <a:pt x="4992" y="3666"/>
                  </a:lnTo>
                  <a:lnTo>
                    <a:pt x="4992" y="3684"/>
                  </a:lnTo>
                  <a:lnTo>
                    <a:pt x="4962" y="3708"/>
                  </a:lnTo>
                  <a:lnTo>
                    <a:pt x="4920" y="3714"/>
                  </a:lnTo>
                  <a:lnTo>
                    <a:pt x="4902" y="3696"/>
                  </a:lnTo>
                  <a:lnTo>
                    <a:pt x="4860" y="3696"/>
                  </a:lnTo>
                  <a:lnTo>
                    <a:pt x="4842" y="3714"/>
                  </a:lnTo>
                  <a:lnTo>
                    <a:pt x="4842" y="3720"/>
                  </a:lnTo>
                  <a:lnTo>
                    <a:pt x="4860" y="3708"/>
                  </a:lnTo>
                  <a:lnTo>
                    <a:pt x="4872" y="3702"/>
                  </a:lnTo>
                  <a:lnTo>
                    <a:pt x="4920" y="3732"/>
                  </a:lnTo>
                  <a:lnTo>
                    <a:pt x="4932" y="3762"/>
                  </a:lnTo>
                  <a:lnTo>
                    <a:pt x="4920" y="3798"/>
                  </a:lnTo>
                  <a:lnTo>
                    <a:pt x="4866" y="3816"/>
                  </a:lnTo>
                  <a:lnTo>
                    <a:pt x="4836" y="3804"/>
                  </a:lnTo>
                  <a:lnTo>
                    <a:pt x="4824" y="3810"/>
                  </a:lnTo>
                  <a:lnTo>
                    <a:pt x="4830" y="3822"/>
                  </a:lnTo>
                  <a:lnTo>
                    <a:pt x="4842" y="3828"/>
                  </a:lnTo>
                  <a:lnTo>
                    <a:pt x="4854" y="3840"/>
                  </a:lnTo>
                  <a:lnTo>
                    <a:pt x="4818" y="3870"/>
                  </a:lnTo>
                  <a:lnTo>
                    <a:pt x="4800" y="3876"/>
                  </a:lnTo>
                  <a:lnTo>
                    <a:pt x="4794" y="3858"/>
                  </a:lnTo>
                  <a:lnTo>
                    <a:pt x="4800" y="3840"/>
                  </a:lnTo>
                  <a:lnTo>
                    <a:pt x="4758" y="3858"/>
                  </a:lnTo>
                  <a:lnTo>
                    <a:pt x="4734" y="3834"/>
                  </a:lnTo>
                  <a:lnTo>
                    <a:pt x="4692" y="3864"/>
                  </a:lnTo>
                  <a:lnTo>
                    <a:pt x="4662" y="3858"/>
                  </a:lnTo>
                  <a:lnTo>
                    <a:pt x="4644" y="3864"/>
                  </a:lnTo>
                  <a:lnTo>
                    <a:pt x="4656" y="3870"/>
                  </a:lnTo>
                  <a:lnTo>
                    <a:pt x="4644" y="3888"/>
                  </a:lnTo>
                  <a:lnTo>
                    <a:pt x="4626" y="3888"/>
                  </a:lnTo>
                  <a:lnTo>
                    <a:pt x="4620" y="3906"/>
                  </a:lnTo>
                  <a:lnTo>
                    <a:pt x="4578" y="3918"/>
                  </a:lnTo>
                  <a:lnTo>
                    <a:pt x="4578" y="3948"/>
                  </a:lnTo>
                  <a:lnTo>
                    <a:pt x="4572" y="3972"/>
                  </a:lnTo>
                  <a:lnTo>
                    <a:pt x="4614" y="3972"/>
                  </a:lnTo>
                  <a:lnTo>
                    <a:pt x="4626" y="3978"/>
                  </a:lnTo>
                  <a:lnTo>
                    <a:pt x="4638" y="4008"/>
                  </a:lnTo>
                  <a:lnTo>
                    <a:pt x="4650" y="4008"/>
                  </a:lnTo>
                  <a:lnTo>
                    <a:pt x="4662" y="4020"/>
                  </a:lnTo>
                  <a:lnTo>
                    <a:pt x="4662" y="4062"/>
                  </a:lnTo>
                  <a:lnTo>
                    <a:pt x="4626" y="4092"/>
                  </a:lnTo>
                  <a:lnTo>
                    <a:pt x="4602" y="4098"/>
                  </a:lnTo>
                  <a:lnTo>
                    <a:pt x="4572" y="4122"/>
                  </a:lnTo>
                  <a:lnTo>
                    <a:pt x="4536" y="4122"/>
                  </a:lnTo>
                  <a:lnTo>
                    <a:pt x="4500" y="4146"/>
                  </a:lnTo>
                  <a:lnTo>
                    <a:pt x="4476" y="4140"/>
                  </a:lnTo>
                  <a:lnTo>
                    <a:pt x="4458" y="4146"/>
                  </a:lnTo>
                  <a:lnTo>
                    <a:pt x="4476" y="4152"/>
                  </a:lnTo>
                  <a:lnTo>
                    <a:pt x="4488" y="4170"/>
                  </a:lnTo>
                  <a:lnTo>
                    <a:pt x="4482" y="4176"/>
                  </a:lnTo>
                  <a:lnTo>
                    <a:pt x="4470" y="4170"/>
                  </a:lnTo>
                  <a:lnTo>
                    <a:pt x="4458" y="4170"/>
                  </a:lnTo>
                  <a:lnTo>
                    <a:pt x="4428" y="4194"/>
                  </a:lnTo>
                  <a:lnTo>
                    <a:pt x="4416" y="4212"/>
                  </a:lnTo>
                  <a:lnTo>
                    <a:pt x="4434" y="4206"/>
                  </a:lnTo>
                  <a:lnTo>
                    <a:pt x="4446" y="4206"/>
                  </a:lnTo>
                  <a:lnTo>
                    <a:pt x="4428" y="4248"/>
                  </a:lnTo>
                  <a:lnTo>
                    <a:pt x="4422" y="4254"/>
                  </a:lnTo>
                  <a:lnTo>
                    <a:pt x="4404" y="4242"/>
                  </a:lnTo>
                  <a:lnTo>
                    <a:pt x="4392" y="4254"/>
                  </a:lnTo>
                  <a:lnTo>
                    <a:pt x="4380" y="4254"/>
                  </a:lnTo>
                  <a:lnTo>
                    <a:pt x="4380" y="4242"/>
                  </a:lnTo>
                  <a:lnTo>
                    <a:pt x="4362" y="4242"/>
                  </a:lnTo>
                  <a:lnTo>
                    <a:pt x="4356" y="4266"/>
                  </a:lnTo>
                  <a:lnTo>
                    <a:pt x="4308" y="4260"/>
                  </a:lnTo>
                  <a:lnTo>
                    <a:pt x="4302" y="4254"/>
                  </a:lnTo>
                  <a:lnTo>
                    <a:pt x="4296" y="4266"/>
                  </a:lnTo>
                  <a:lnTo>
                    <a:pt x="4266" y="4272"/>
                  </a:lnTo>
                  <a:lnTo>
                    <a:pt x="4266" y="4290"/>
                  </a:lnTo>
                  <a:lnTo>
                    <a:pt x="4254" y="4296"/>
                  </a:lnTo>
                  <a:lnTo>
                    <a:pt x="4230" y="4296"/>
                  </a:lnTo>
                  <a:lnTo>
                    <a:pt x="4224" y="4320"/>
                  </a:lnTo>
                  <a:lnTo>
                    <a:pt x="4200" y="4296"/>
                  </a:lnTo>
                  <a:lnTo>
                    <a:pt x="4182" y="4296"/>
                  </a:lnTo>
                  <a:lnTo>
                    <a:pt x="4170" y="4308"/>
                  </a:lnTo>
                  <a:lnTo>
                    <a:pt x="4152" y="4314"/>
                  </a:lnTo>
                  <a:lnTo>
                    <a:pt x="4140" y="4338"/>
                  </a:lnTo>
                  <a:lnTo>
                    <a:pt x="4116" y="4350"/>
                  </a:lnTo>
                  <a:lnTo>
                    <a:pt x="4080" y="4380"/>
                  </a:lnTo>
                  <a:lnTo>
                    <a:pt x="4074" y="4368"/>
                  </a:lnTo>
                  <a:lnTo>
                    <a:pt x="4062" y="4368"/>
                  </a:lnTo>
                  <a:lnTo>
                    <a:pt x="4038" y="4392"/>
                  </a:lnTo>
                  <a:lnTo>
                    <a:pt x="4014" y="4398"/>
                  </a:lnTo>
                  <a:lnTo>
                    <a:pt x="3972" y="4428"/>
                  </a:lnTo>
                  <a:lnTo>
                    <a:pt x="4008" y="4428"/>
                  </a:lnTo>
                  <a:lnTo>
                    <a:pt x="4002" y="4452"/>
                  </a:lnTo>
                  <a:lnTo>
                    <a:pt x="3972" y="4488"/>
                  </a:lnTo>
                  <a:lnTo>
                    <a:pt x="3948" y="4494"/>
                  </a:lnTo>
                  <a:lnTo>
                    <a:pt x="3930" y="4476"/>
                  </a:lnTo>
                  <a:lnTo>
                    <a:pt x="3924" y="4482"/>
                  </a:lnTo>
                  <a:lnTo>
                    <a:pt x="3906" y="4506"/>
                  </a:lnTo>
                  <a:lnTo>
                    <a:pt x="3882" y="4506"/>
                  </a:lnTo>
                  <a:lnTo>
                    <a:pt x="3870" y="4524"/>
                  </a:lnTo>
                  <a:lnTo>
                    <a:pt x="3834" y="4548"/>
                  </a:lnTo>
                  <a:lnTo>
                    <a:pt x="3816" y="4536"/>
                  </a:lnTo>
                  <a:lnTo>
                    <a:pt x="3816" y="4518"/>
                  </a:lnTo>
                  <a:lnTo>
                    <a:pt x="3804" y="4506"/>
                  </a:lnTo>
                  <a:lnTo>
                    <a:pt x="3792" y="4518"/>
                  </a:lnTo>
                  <a:lnTo>
                    <a:pt x="3792" y="4542"/>
                  </a:lnTo>
                  <a:lnTo>
                    <a:pt x="3768" y="4560"/>
                  </a:lnTo>
                  <a:lnTo>
                    <a:pt x="3774" y="4566"/>
                  </a:lnTo>
                  <a:lnTo>
                    <a:pt x="3762" y="4584"/>
                  </a:lnTo>
                  <a:lnTo>
                    <a:pt x="3750" y="4584"/>
                  </a:lnTo>
                  <a:lnTo>
                    <a:pt x="3744" y="4560"/>
                  </a:lnTo>
                  <a:lnTo>
                    <a:pt x="3726" y="4560"/>
                  </a:lnTo>
                  <a:lnTo>
                    <a:pt x="3708" y="4572"/>
                  </a:lnTo>
                  <a:lnTo>
                    <a:pt x="3684" y="4578"/>
                  </a:lnTo>
                  <a:lnTo>
                    <a:pt x="3672" y="4584"/>
                  </a:lnTo>
                  <a:lnTo>
                    <a:pt x="3684" y="4590"/>
                  </a:lnTo>
                  <a:lnTo>
                    <a:pt x="3684" y="4608"/>
                  </a:lnTo>
                  <a:lnTo>
                    <a:pt x="3672" y="4620"/>
                  </a:lnTo>
                  <a:lnTo>
                    <a:pt x="3612" y="4620"/>
                  </a:lnTo>
                  <a:lnTo>
                    <a:pt x="3564" y="4644"/>
                  </a:lnTo>
                  <a:lnTo>
                    <a:pt x="3528" y="4656"/>
                  </a:lnTo>
                  <a:lnTo>
                    <a:pt x="3534" y="4662"/>
                  </a:lnTo>
                  <a:lnTo>
                    <a:pt x="3582" y="4662"/>
                  </a:lnTo>
                  <a:lnTo>
                    <a:pt x="3582" y="4674"/>
                  </a:lnTo>
                  <a:lnTo>
                    <a:pt x="3558" y="4692"/>
                  </a:lnTo>
                  <a:lnTo>
                    <a:pt x="3576" y="4698"/>
                  </a:lnTo>
                  <a:lnTo>
                    <a:pt x="3552" y="4722"/>
                  </a:lnTo>
                  <a:lnTo>
                    <a:pt x="3534" y="4728"/>
                  </a:lnTo>
                  <a:lnTo>
                    <a:pt x="3534" y="4686"/>
                  </a:lnTo>
                  <a:lnTo>
                    <a:pt x="3528" y="4674"/>
                  </a:lnTo>
                  <a:lnTo>
                    <a:pt x="3516" y="4686"/>
                  </a:lnTo>
                  <a:lnTo>
                    <a:pt x="3498" y="4722"/>
                  </a:lnTo>
                  <a:lnTo>
                    <a:pt x="3492" y="4710"/>
                  </a:lnTo>
                  <a:lnTo>
                    <a:pt x="3480" y="4716"/>
                  </a:lnTo>
                  <a:lnTo>
                    <a:pt x="3456" y="4746"/>
                  </a:lnTo>
                  <a:lnTo>
                    <a:pt x="3420" y="4746"/>
                  </a:lnTo>
                  <a:lnTo>
                    <a:pt x="3402" y="4740"/>
                  </a:lnTo>
                  <a:lnTo>
                    <a:pt x="3384" y="4752"/>
                  </a:lnTo>
                  <a:lnTo>
                    <a:pt x="3366" y="4734"/>
                  </a:lnTo>
                  <a:lnTo>
                    <a:pt x="3360" y="4740"/>
                  </a:lnTo>
                  <a:lnTo>
                    <a:pt x="3360" y="4782"/>
                  </a:lnTo>
                  <a:lnTo>
                    <a:pt x="3318" y="4824"/>
                  </a:lnTo>
                  <a:lnTo>
                    <a:pt x="3300" y="4824"/>
                  </a:lnTo>
                  <a:lnTo>
                    <a:pt x="3300" y="4812"/>
                  </a:lnTo>
                  <a:lnTo>
                    <a:pt x="3318" y="4782"/>
                  </a:lnTo>
                  <a:lnTo>
                    <a:pt x="3342" y="4758"/>
                  </a:lnTo>
                  <a:lnTo>
                    <a:pt x="3342" y="4740"/>
                  </a:lnTo>
                  <a:lnTo>
                    <a:pt x="3318" y="4734"/>
                  </a:lnTo>
                  <a:lnTo>
                    <a:pt x="3294" y="4746"/>
                  </a:lnTo>
                  <a:lnTo>
                    <a:pt x="3264" y="4788"/>
                  </a:lnTo>
                  <a:lnTo>
                    <a:pt x="3240" y="4788"/>
                  </a:lnTo>
                  <a:lnTo>
                    <a:pt x="3216" y="4806"/>
                  </a:lnTo>
                  <a:lnTo>
                    <a:pt x="3192" y="4800"/>
                  </a:lnTo>
                  <a:lnTo>
                    <a:pt x="3168" y="4830"/>
                  </a:lnTo>
                  <a:lnTo>
                    <a:pt x="3156" y="4824"/>
                  </a:lnTo>
                  <a:lnTo>
                    <a:pt x="3168" y="4806"/>
                  </a:lnTo>
                  <a:lnTo>
                    <a:pt x="3162" y="4794"/>
                  </a:lnTo>
                  <a:lnTo>
                    <a:pt x="3144" y="4788"/>
                  </a:lnTo>
                  <a:lnTo>
                    <a:pt x="3138" y="4806"/>
                  </a:lnTo>
                  <a:lnTo>
                    <a:pt x="3132" y="4794"/>
                  </a:lnTo>
                  <a:lnTo>
                    <a:pt x="3114" y="4800"/>
                  </a:lnTo>
                  <a:lnTo>
                    <a:pt x="3108" y="4818"/>
                  </a:lnTo>
                  <a:lnTo>
                    <a:pt x="3066" y="4848"/>
                  </a:lnTo>
                  <a:lnTo>
                    <a:pt x="3054" y="4842"/>
                  </a:lnTo>
                  <a:lnTo>
                    <a:pt x="3054" y="4818"/>
                  </a:lnTo>
                  <a:lnTo>
                    <a:pt x="3072" y="4794"/>
                  </a:lnTo>
                  <a:lnTo>
                    <a:pt x="3096" y="4788"/>
                  </a:lnTo>
                  <a:lnTo>
                    <a:pt x="3102" y="4776"/>
                  </a:lnTo>
                  <a:lnTo>
                    <a:pt x="3072" y="4758"/>
                  </a:lnTo>
                  <a:lnTo>
                    <a:pt x="3054" y="4758"/>
                  </a:lnTo>
                  <a:lnTo>
                    <a:pt x="3030" y="4782"/>
                  </a:lnTo>
                  <a:lnTo>
                    <a:pt x="3006" y="4794"/>
                  </a:lnTo>
                  <a:lnTo>
                    <a:pt x="3012" y="4818"/>
                  </a:lnTo>
                  <a:lnTo>
                    <a:pt x="2994" y="4848"/>
                  </a:lnTo>
                  <a:lnTo>
                    <a:pt x="2964" y="4866"/>
                  </a:lnTo>
                  <a:lnTo>
                    <a:pt x="2934" y="4866"/>
                  </a:lnTo>
                  <a:lnTo>
                    <a:pt x="2916" y="4878"/>
                  </a:lnTo>
                  <a:lnTo>
                    <a:pt x="2910" y="4896"/>
                  </a:lnTo>
                  <a:lnTo>
                    <a:pt x="2898" y="4890"/>
                  </a:lnTo>
                  <a:lnTo>
                    <a:pt x="2898" y="4878"/>
                  </a:lnTo>
                  <a:lnTo>
                    <a:pt x="2880" y="4902"/>
                  </a:lnTo>
                  <a:lnTo>
                    <a:pt x="2856" y="4902"/>
                  </a:lnTo>
                  <a:lnTo>
                    <a:pt x="2850" y="4890"/>
                  </a:lnTo>
                  <a:lnTo>
                    <a:pt x="2856" y="4878"/>
                  </a:lnTo>
                  <a:lnTo>
                    <a:pt x="2844" y="4854"/>
                  </a:lnTo>
                  <a:lnTo>
                    <a:pt x="2832" y="4866"/>
                  </a:lnTo>
                  <a:lnTo>
                    <a:pt x="2808" y="4908"/>
                  </a:lnTo>
                  <a:lnTo>
                    <a:pt x="2778" y="4908"/>
                  </a:lnTo>
                  <a:lnTo>
                    <a:pt x="2778" y="4878"/>
                  </a:lnTo>
                  <a:lnTo>
                    <a:pt x="2772" y="4872"/>
                  </a:lnTo>
                  <a:lnTo>
                    <a:pt x="2748" y="4878"/>
                  </a:lnTo>
                  <a:lnTo>
                    <a:pt x="2754" y="4896"/>
                  </a:lnTo>
                  <a:lnTo>
                    <a:pt x="2742" y="4914"/>
                  </a:lnTo>
                  <a:lnTo>
                    <a:pt x="2724" y="4920"/>
                  </a:lnTo>
                  <a:lnTo>
                    <a:pt x="2718" y="4908"/>
                  </a:lnTo>
                  <a:lnTo>
                    <a:pt x="2724" y="4878"/>
                  </a:lnTo>
                  <a:lnTo>
                    <a:pt x="2730" y="4860"/>
                  </a:lnTo>
                  <a:lnTo>
                    <a:pt x="2760" y="4848"/>
                  </a:lnTo>
                  <a:lnTo>
                    <a:pt x="2790" y="4854"/>
                  </a:lnTo>
                  <a:lnTo>
                    <a:pt x="2802" y="4854"/>
                  </a:lnTo>
                  <a:lnTo>
                    <a:pt x="2808" y="4836"/>
                  </a:lnTo>
                  <a:lnTo>
                    <a:pt x="2826" y="4824"/>
                  </a:lnTo>
                  <a:lnTo>
                    <a:pt x="2862" y="4812"/>
                  </a:lnTo>
                  <a:lnTo>
                    <a:pt x="2880" y="4812"/>
                  </a:lnTo>
                  <a:lnTo>
                    <a:pt x="2892" y="4800"/>
                  </a:lnTo>
                  <a:lnTo>
                    <a:pt x="2880" y="4788"/>
                  </a:lnTo>
                  <a:lnTo>
                    <a:pt x="2922" y="4752"/>
                  </a:lnTo>
                  <a:lnTo>
                    <a:pt x="2952" y="4734"/>
                  </a:lnTo>
                  <a:lnTo>
                    <a:pt x="2994" y="4722"/>
                  </a:lnTo>
                  <a:lnTo>
                    <a:pt x="3012" y="4698"/>
                  </a:lnTo>
                  <a:lnTo>
                    <a:pt x="3042" y="4686"/>
                  </a:lnTo>
                  <a:lnTo>
                    <a:pt x="3084" y="4680"/>
                  </a:lnTo>
                  <a:lnTo>
                    <a:pt x="3114" y="4674"/>
                  </a:lnTo>
                  <a:lnTo>
                    <a:pt x="3132" y="4680"/>
                  </a:lnTo>
                  <a:lnTo>
                    <a:pt x="3162" y="4674"/>
                  </a:lnTo>
                  <a:lnTo>
                    <a:pt x="3180" y="4686"/>
                  </a:lnTo>
                  <a:lnTo>
                    <a:pt x="3174" y="4704"/>
                  </a:lnTo>
                  <a:lnTo>
                    <a:pt x="3174" y="4728"/>
                  </a:lnTo>
                  <a:lnTo>
                    <a:pt x="3186" y="4746"/>
                  </a:lnTo>
                  <a:lnTo>
                    <a:pt x="3204" y="4740"/>
                  </a:lnTo>
                  <a:lnTo>
                    <a:pt x="3198" y="4722"/>
                  </a:lnTo>
                  <a:lnTo>
                    <a:pt x="3204" y="4710"/>
                  </a:lnTo>
                  <a:lnTo>
                    <a:pt x="3222" y="4710"/>
                  </a:lnTo>
                  <a:lnTo>
                    <a:pt x="3240" y="4734"/>
                  </a:lnTo>
                  <a:lnTo>
                    <a:pt x="3246" y="4728"/>
                  </a:lnTo>
                  <a:lnTo>
                    <a:pt x="3246" y="4704"/>
                  </a:lnTo>
                  <a:lnTo>
                    <a:pt x="3234" y="4686"/>
                  </a:lnTo>
                  <a:lnTo>
                    <a:pt x="3240" y="4668"/>
                  </a:lnTo>
                  <a:lnTo>
                    <a:pt x="3258" y="4632"/>
                  </a:lnTo>
                  <a:lnTo>
                    <a:pt x="3306" y="4596"/>
                  </a:lnTo>
                  <a:lnTo>
                    <a:pt x="3378" y="4572"/>
                  </a:lnTo>
                  <a:lnTo>
                    <a:pt x="3420" y="4536"/>
                  </a:lnTo>
                  <a:lnTo>
                    <a:pt x="3462" y="4536"/>
                  </a:lnTo>
                  <a:lnTo>
                    <a:pt x="3486" y="4524"/>
                  </a:lnTo>
                  <a:lnTo>
                    <a:pt x="3492" y="4506"/>
                  </a:lnTo>
                  <a:lnTo>
                    <a:pt x="3522" y="4494"/>
                  </a:lnTo>
                  <a:lnTo>
                    <a:pt x="3552" y="4476"/>
                  </a:lnTo>
                  <a:lnTo>
                    <a:pt x="3600" y="4458"/>
                  </a:lnTo>
                  <a:lnTo>
                    <a:pt x="3600" y="4482"/>
                  </a:lnTo>
                  <a:lnTo>
                    <a:pt x="3624" y="4494"/>
                  </a:lnTo>
                  <a:lnTo>
                    <a:pt x="3636" y="4482"/>
                  </a:lnTo>
                  <a:lnTo>
                    <a:pt x="3630" y="4464"/>
                  </a:lnTo>
                  <a:lnTo>
                    <a:pt x="3648" y="4434"/>
                  </a:lnTo>
                  <a:lnTo>
                    <a:pt x="3714" y="4386"/>
                  </a:lnTo>
                  <a:lnTo>
                    <a:pt x="3732" y="4380"/>
                  </a:lnTo>
                  <a:lnTo>
                    <a:pt x="3738" y="4392"/>
                  </a:lnTo>
                  <a:lnTo>
                    <a:pt x="3762" y="4398"/>
                  </a:lnTo>
                  <a:lnTo>
                    <a:pt x="3774" y="4374"/>
                  </a:lnTo>
                  <a:lnTo>
                    <a:pt x="3762" y="4362"/>
                  </a:lnTo>
                  <a:lnTo>
                    <a:pt x="3804" y="4338"/>
                  </a:lnTo>
                  <a:lnTo>
                    <a:pt x="3822" y="4308"/>
                  </a:lnTo>
                  <a:lnTo>
                    <a:pt x="3846" y="4314"/>
                  </a:lnTo>
                  <a:lnTo>
                    <a:pt x="3852" y="4332"/>
                  </a:lnTo>
                  <a:lnTo>
                    <a:pt x="3870" y="4338"/>
                  </a:lnTo>
                  <a:lnTo>
                    <a:pt x="3876" y="4320"/>
                  </a:lnTo>
                  <a:lnTo>
                    <a:pt x="3870" y="4308"/>
                  </a:lnTo>
                  <a:lnTo>
                    <a:pt x="3858" y="4296"/>
                  </a:lnTo>
                  <a:lnTo>
                    <a:pt x="3876" y="4266"/>
                  </a:lnTo>
                  <a:lnTo>
                    <a:pt x="3918" y="4224"/>
                  </a:lnTo>
                  <a:lnTo>
                    <a:pt x="3924" y="4194"/>
                  </a:lnTo>
                  <a:lnTo>
                    <a:pt x="3954" y="4158"/>
                  </a:lnTo>
                  <a:lnTo>
                    <a:pt x="3972" y="4152"/>
                  </a:lnTo>
                  <a:lnTo>
                    <a:pt x="4026" y="4164"/>
                  </a:lnTo>
                  <a:lnTo>
                    <a:pt x="3996" y="4146"/>
                  </a:lnTo>
                  <a:lnTo>
                    <a:pt x="3984" y="4122"/>
                  </a:lnTo>
                  <a:lnTo>
                    <a:pt x="3990" y="4098"/>
                  </a:lnTo>
                  <a:lnTo>
                    <a:pt x="4014" y="4050"/>
                  </a:lnTo>
                  <a:lnTo>
                    <a:pt x="4050" y="4020"/>
                  </a:lnTo>
                  <a:lnTo>
                    <a:pt x="4134" y="3984"/>
                  </a:lnTo>
                  <a:lnTo>
                    <a:pt x="4158" y="3966"/>
                  </a:lnTo>
                  <a:lnTo>
                    <a:pt x="4158" y="3948"/>
                  </a:lnTo>
                  <a:lnTo>
                    <a:pt x="4188" y="3912"/>
                  </a:lnTo>
                  <a:lnTo>
                    <a:pt x="4212" y="3906"/>
                  </a:lnTo>
                  <a:lnTo>
                    <a:pt x="4194" y="3906"/>
                  </a:lnTo>
                  <a:lnTo>
                    <a:pt x="4140" y="3930"/>
                  </a:lnTo>
                  <a:lnTo>
                    <a:pt x="4122" y="3930"/>
                  </a:lnTo>
                  <a:lnTo>
                    <a:pt x="4092" y="3948"/>
                  </a:lnTo>
                  <a:lnTo>
                    <a:pt x="4032" y="3960"/>
                  </a:lnTo>
                  <a:lnTo>
                    <a:pt x="3984" y="3978"/>
                  </a:lnTo>
                  <a:lnTo>
                    <a:pt x="3966" y="3972"/>
                  </a:lnTo>
                  <a:lnTo>
                    <a:pt x="3930" y="3936"/>
                  </a:lnTo>
                  <a:lnTo>
                    <a:pt x="3930" y="3918"/>
                  </a:lnTo>
                  <a:lnTo>
                    <a:pt x="3972" y="3876"/>
                  </a:lnTo>
                  <a:lnTo>
                    <a:pt x="4014" y="3858"/>
                  </a:lnTo>
                  <a:lnTo>
                    <a:pt x="3966" y="3864"/>
                  </a:lnTo>
                  <a:lnTo>
                    <a:pt x="3936" y="3882"/>
                  </a:lnTo>
                  <a:lnTo>
                    <a:pt x="3924" y="3882"/>
                  </a:lnTo>
                  <a:lnTo>
                    <a:pt x="3894" y="3906"/>
                  </a:lnTo>
                  <a:lnTo>
                    <a:pt x="3888" y="3930"/>
                  </a:lnTo>
                  <a:lnTo>
                    <a:pt x="3858" y="3972"/>
                  </a:lnTo>
                  <a:lnTo>
                    <a:pt x="3864" y="4002"/>
                  </a:lnTo>
                  <a:lnTo>
                    <a:pt x="3852" y="4032"/>
                  </a:lnTo>
                  <a:lnTo>
                    <a:pt x="3834" y="4032"/>
                  </a:lnTo>
                  <a:lnTo>
                    <a:pt x="3816" y="3996"/>
                  </a:lnTo>
                  <a:lnTo>
                    <a:pt x="3822" y="3972"/>
                  </a:lnTo>
                  <a:lnTo>
                    <a:pt x="3816" y="3924"/>
                  </a:lnTo>
                  <a:lnTo>
                    <a:pt x="3798" y="3894"/>
                  </a:lnTo>
                  <a:lnTo>
                    <a:pt x="3804" y="3882"/>
                  </a:lnTo>
                  <a:lnTo>
                    <a:pt x="3792" y="3864"/>
                  </a:lnTo>
                  <a:lnTo>
                    <a:pt x="3780" y="3888"/>
                  </a:lnTo>
                  <a:lnTo>
                    <a:pt x="3756" y="3906"/>
                  </a:lnTo>
                  <a:lnTo>
                    <a:pt x="3732" y="3894"/>
                  </a:lnTo>
                  <a:lnTo>
                    <a:pt x="3738" y="3882"/>
                  </a:lnTo>
                  <a:lnTo>
                    <a:pt x="3732" y="3852"/>
                  </a:lnTo>
                  <a:lnTo>
                    <a:pt x="3708" y="3846"/>
                  </a:lnTo>
                  <a:lnTo>
                    <a:pt x="3708" y="3834"/>
                  </a:lnTo>
                  <a:lnTo>
                    <a:pt x="3732" y="3822"/>
                  </a:lnTo>
                  <a:lnTo>
                    <a:pt x="3738" y="3804"/>
                  </a:lnTo>
                  <a:lnTo>
                    <a:pt x="3684" y="3822"/>
                  </a:lnTo>
                  <a:lnTo>
                    <a:pt x="3666" y="3840"/>
                  </a:lnTo>
                  <a:lnTo>
                    <a:pt x="3642" y="3840"/>
                  </a:lnTo>
                  <a:lnTo>
                    <a:pt x="3630" y="3834"/>
                  </a:lnTo>
                  <a:lnTo>
                    <a:pt x="3564" y="3870"/>
                  </a:lnTo>
                  <a:lnTo>
                    <a:pt x="3534" y="3900"/>
                  </a:lnTo>
                  <a:lnTo>
                    <a:pt x="3516" y="3888"/>
                  </a:lnTo>
                  <a:lnTo>
                    <a:pt x="3486" y="3882"/>
                  </a:lnTo>
                  <a:lnTo>
                    <a:pt x="3468" y="3870"/>
                  </a:lnTo>
                  <a:lnTo>
                    <a:pt x="3480" y="3864"/>
                  </a:lnTo>
                  <a:lnTo>
                    <a:pt x="3498" y="3870"/>
                  </a:lnTo>
                  <a:lnTo>
                    <a:pt x="3528" y="3852"/>
                  </a:lnTo>
                  <a:lnTo>
                    <a:pt x="3552" y="3852"/>
                  </a:lnTo>
                  <a:lnTo>
                    <a:pt x="3570" y="3834"/>
                  </a:lnTo>
                  <a:lnTo>
                    <a:pt x="3558" y="3816"/>
                  </a:lnTo>
                  <a:lnTo>
                    <a:pt x="3564" y="3804"/>
                  </a:lnTo>
                  <a:lnTo>
                    <a:pt x="3558" y="3792"/>
                  </a:lnTo>
                  <a:lnTo>
                    <a:pt x="3570" y="3780"/>
                  </a:lnTo>
                  <a:lnTo>
                    <a:pt x="3606" y="3780"/>
                  </a:lnTo>
                  <a:lnTo>
                    <a:pt x="3618" y="3762"/>
                  </a:lnTo>
                  <a:lnTo>
                    <a:pt x="3618" y="3744"/>
                  </a:lnTo>
                  <a:lnTo>
                    <a:pt x="3594" y="3744"/>
                  </a:lnTo>
                  <a:lnTo>
                    <a:pt x="3564" y="3756"/>
                  </a:lnTo>
                  <a:lnTo>
                    <a:pt x="3552" y="3750"/>
                  </a:lnTo>
                  <a:lnTo>
                    <a:pt x="3552" y="3720"/>
                  </a:lnTo>
                  <a:lnTo>
                    <a:pt x="3540" y="3696"/>
                  </a:lnTo>
                  <a:lnTo>
                    <a:pt x="3552" y="3684"/>
                  </a:lnTo>
                  <a:lnTo>
                    <a:pt x="3564" y="3690"/>
                  </a:lnTo>
                  <a:lnTo>
                    <a:pt x="3576" y="3672"/>
                  </a:lnTo>
                  <a:lnTo>
                    <a:pt x="3594" y="3654"/>
                  </a:lnTo>
                  <a:lnTo>
                    <a:pt x="3636" y="3642"/>
                  </a:lnTo>
                  <a:lnTo>
                    <a:pt x="3630" y="3612"/>
                  </a:lnTo>
                  <a:lnTo>
                    <a:pt x="3630" y="3576"/>
                  </a:lnTo>
                  <a:lnTo>
                    <a:pt x="3642" y="3546"/>
                  </a:lnTo>
                  <a:lnTo>
                    <a:pt x="3630" y="3510"/>
                  </a:lnTo>
                  <a:lnTo>
                    <a:pt x="3636" y="3486"/>
                  </a:lnTo>
                  <a:lnTo>
                    <a:pt x="3672" y="3462"/>
                  </a:lnTo>
                  <a:lnTo>
                    <a:pt x="3696" y="3426"/>
                  </a:lnTo>
                  <a:lnTo>
                    <a:pt x="3696" y="3408"/>
                  </a:lnTo>
                  <a:lnTo>
                    <a:pt x="3672" y="3390"/>
                  </a:lnTo>
                  <a:lnTo>
                    <a:pt x="3672" y="3372"/>
                  </a:lnTo>
                  <a:lnTo>
                    <a:pt x="3714" y="3354"/>
                  </a:lnTo>
                  <a:lnTo>
                    <a:pt x="3774" y="3294"/>
                  </a:lnTo>
                  <a:lnTo>
                    <a:pt x="3804" y="3294"/>
                  </a:lnTo>
                  <a:lnTo>
                    <a:pt x="3780" y="3288"/>
                  </a:lnTo>
                  <a:lnTo>
                    <a:pt x="3708" y="3324"/>
                  </a:lnTo>
                  <a:lnTo>
                    <a:pt x="3666" y="3360"/>
                  </a:lnTo>
                  <a:lnTo>
                    <a:pt x="3624" y="3378"/>
                  </a:lnTo>
                  <a:lnTo>
                    <a:pt x="3624" y="3390"/>
                  </a:lnTo>
                  <a:lnTo>
                    <a:pt x="3642" y="3408"/>
                  </a:lnTo>
                  <a:lnTo>
                    <a:pt x="3642" y="3432"/>
                  </a:lnTo>
                  <a:lnTo>
                    <a:pt x="3600" y="3480"/>
                  </a:lnTo>
                  <a:lnTo>
                    <a:pt x="3582" y="3486"/>
                  </a:lnTo>
                  <a:lnTo>
                    <a:pt x="3564" y="3474"/>
                  </a:lnTo>
                  <a:lnTo>
                    <a:pt x="3540" y="3486"/>
                  </a:lnTo>
                  <a:lnTo>
                    <a:pt x="3492" y="3498"/>
                  </a:lnTo>
                  <a:lnTo>
                    <a:pt x="3456" y="3504"/>
                  </a:lnTo>
                  <a:lnTo>
                    <a:pt x="3354" y="3456"/>
                  </a:lnTo>
                  <a:lnTo>
                    <a:pt x="3360" y="3444"/>
                  </a:lnTo>
                  <a:lnTo>
                    <a:pt x="3396" y="3438"/>
                  </a:lnTo>
                  <a:lnTo>
                    <a:pt x="3396" y="3432"/>
                  </a:lnTo>
                  <a:lnTo>
                    <a:pt x="3366" y="3408"/>
                  </a:lnTo>
                  <a:lnTo>
                    <a:pt x="3366" y="3384"/>
                  </a:lnTo>
                  <a:lnTo>
                    <a:pt x="3360" y="3372"/>
                  </a:lnTo>
                  <a:lnTo>
                    <a:pt x="3360" y="3324"/>
                  </a:lnTo>
                  <a:lnTo>
                    <a:pt x="3336" y="3324"/>
                  </a:lnTo>
                  <a:lnTo>
                    <a:pt x="3330" y="3294"/>
                  </a:lnTo>
                  <a:lnTo>
                    <a:pt x="3336" y="3258"/>
                  </a:lnTo>
                  <a:lnTo>
                    <a:pt x="3354" y="3240"/>
                  </a:lnTo>
                  <a:lnTo>
                    <a:pt x="3342" y="3240"/>
                  </a:lnTo>
                  <a:lnTo>
                    <a:pt x="3324" y="3216"/>
                  </a:lnTo>
                  <a:lnTo>
                    <a:pt x="3330" y="3198"/>
                  </a:lnTo>
                  <a:lnTo>
                    <a:pt x="3360" y="3204"/>
                  </a:lnTo>
                  <a:lnTo>
                    <a:pt x="3384" y="3186"/>
                  </a:lnTo>
                  <a:lnTo>
                    <a:pt x="3390" y="3168"/>
                  </a:lnTo>
                  <a:lnTo>
                    <a:pt x="3420" y="3162"/>
                  </a:lnTo>
                  <a:lnTo>
                    <a:pt x="3444" y="3144"/>
                  </a:lnTo>
                  <a:lnTo>
                    <a:pt x="3456" y="3162"/>
                  </a:lnTo>
                  <a:lnTo>
                    <a:pt x="3498" y="3168"/>
                  </a:lnTo>
                  <a:lnTo>
                    <a:pt x="3516" y="3192"/>
                  </a:lnTo>
                  <a:lnTo>
                    <a:pt x="3540" y="3192"/>
                  </a:lnTo>
                  <a:lnTo>
                    <a:pt x="3552" y="3204"/>
                  </a:lnTo>
                  <a:lnTo>
                    <a:pt x="3552" y="3222"/>
                  </a:lnTo>
                  <a:lnTo>
                    <a:pt x="3570" y="3234"/>
                  </a:lnTo>
                  <a:lnTo>
                    <a:pt x="3606" y="3222"/>
                  </a:lnTo>
                  <a:lnTo>
                    <a:pt x="3606" y="3204"/>
                  </a:lnTo>
                  <a:lnTo>
                    <a:pt x="3576" y="3174"/>
                  </a:lnTo>
                  <a:lnTo>
                    <a:pt x="3600" y="3156"/>
                  </a:lnTo>
                  <a:lnTo>
                    <a:pt x="3606" y="3132"/>
                  </a:lnTo>
                  <a:lnTo>
                    <a:pt x="3654" y="3090"/>
                  </a:lnTo>
                  <a:lnTo>
                    <a:pt x="3678" y="3084"/>
                  </a:lnTo>
                  <a:lnTo>
                    <a:pt x="3702" y="3054"/>
                  </a:lnTo>
                  <a:lnTo>
                    <a:pt x="3678" y="3072"/>
                  </a:lnTo>
                  <a:lnTo>
                    <a:pt x="3624" y="3072"/>
                  </a:lnTo>
                  <a:lnTo>
                    <a:pt x="3606" y="3090"/>
                  </a:lnTo>
                  <a:lnTo>
                    <a:pt x="3594" y="3144"/>
                  </a:lnTo>
                  <a:lnTo>
                    <a:pt x="3570" y="3162"/>
                  </a:lnTo>
                  <a:lnTo>
                    <a:pt x="3534" y="3162"/>
                  </a:lnTo>
                  <a:lnTo>
                    <a:pt x="3510" y="3150"/>
                  </a:lnTo>
                  <a:lnTo>
                    <a:pt x="3480" y="3144"/>
                  </a:lnTo>
                  <a:lnTo>
                    <a:pt x="3474" y="3126"/>
                  </a:lnTo>
                  <a:lnTo>
                    <a:pt x="3468" y="3120"/>
                  </a:lnTo>
                  <a:lnTo>
                    <a:pt x="3450" y="3120"/>
                  </a:lnTo>
                  <a:lnTo>
                    <a:pt x="3432" y="3132"/>
                  </a:lnTo>
                  <a:lnTo>
                    <a:pt x="3414" y="3132"/>
                  </a:lnTo>
                  <a:lnTo>
                    <a:pt x="3402" y="3126"/>
                  </a:lnTo>
                  <a:lnTo>
                    <a:pt x="3414" y="3108"/>
                  </a:lnTo>
                  <a:lnTo>
                    <a:pt x="3432" y="3102"/>
                  </a:lnTo>
                  <a:lnTo>
                    <a:pt x="3426" y="3066"/>
                  </a:lnTo>
                  <a:lnTo>
                    <a:pt x="3420" y="3048"/>
                  </a:lnTo>
                  <a:lnTo>
                    <a:pt x="3402" y="3072"/>
                  </a:lnTo>
                  <a:lnTo>
                    <a:pt x="3384" y="3072"/>
                  </a:lnTo>
                  <a:lnTo>
                    <a:pt x="3378" y="3048"/>
                  </a:lnTo>
                  <a:lnTo>
                    <a:pt x="3390" y="3024"/>
                  </a:lnTo>
                  <a:lnTo>
                    <a:pt x="3396" y="3006"/>
                  </a:lnTo>
                  <a:lnTo>
                    <a:pt x="3390" y="2970"/>
                  </a:lnTo>
                  <a:lnTo>
                    <a:pt x="3366" y="2934"/>
                  </a:lnTo>
                  <a:lnTo>
                    <a:pt x="3366" y="2916"/>
                  </a:lnTo>
                  <a:lnTo>
                    <a:pt x="3402" y="2874"/>
                  </a:lnTo>
                  <a:lnTo>
                    <a:pt x="3414" y="2850"/>
                  </a:lnTo>
                  <a:lnTo>
                    <a:pt x="3426" y="2850"/>
                  </a:lnTo>
                  <a:lnTo>
                    <a:pt x="3444" y="2874"/>
                  </a:lnTo>
                  <a:lnTo>
                    <a:pt x="3462" y="2874"/>
                  </a:lnTo>
                  <a:lnTo>
                    <a:pt x="3468" y="2850"/>
                  </a:lnTo>
                  <a:lnTo>
                    <a:pt x="3438" y="2820"/>
                  </a:lnTo>
                  <a:lnTo>
                    <a:pt x="3444" y="2814"/>
                  </a:lnTo>
                  <a:lnTo>
                    <a:pt x="3474" y="2820"/>
                  </a:lnTo>
                  <a:lnTo>
                    <a:pt x="3510" y="2814"/>
                  </a:lnTo>
                  <a:lnTo>
                    <a:pt x="3522" y="2808"/>
                  </a:lnTo>
                  <a:lnTo>
                    <a:pt x="3534" y="2766"/>
                  </a:lnTo>
                  <a:lnTo>
                    <a:pt x="3600" y="2706"/>
                  </a:lnTo>
                  <a:lnTo>
                    <a:pt x="3618" y="2706"/>
                  </a:lnTo>
                  <a:lnTo>
                    <a:pt x="3636" y="2700"/>
                  </a:lnTo>
                  <a:lnTo>
                    <a:pt x="3654" y="2664"/>
                  </a:lnTo>
                  <a:lnTo>
                    <a:pt x="3702" y="2628"/>
                  </a:lnTo>
                  <a:lnTo>
                    <a:pt x="3714" y="2628"/>
                  </a:lnTo>
                  <a:lnTo>
                    <a:pt x="3738" y="2652"/>
                  </a:lnTo>
                  <a:lnTo>
                    <a:pt x="3750" y="2676"/>
                  </a:lnTo>
                  <a:lnTo>
                    <a:pt x="3762" y="2676"/>
                  </a:lnTo>
                  <a:lnTo>
                    <a:pt x="3780" y="2658"/>
                  </a:lnTo>
                  <a:lnTo>
                    <a:pt x="3762" y="2640"/>
                  </a:lnTo>
                  <a:lnTo>
                    <a:pt x="3756" y="2622"/>
                  </a:lnTo>
                  <a:lnTo>
                    <a:pt x="3774" y="2610"/>
                  </a:lnTo>
                  <a:lnTo>
                    <a:pt x="3816" y="2616"/>
                  </a:lnTo>
                  <a:lnTo>
                    <a:pt x="3852" y="2646"/>
                  </a:lnTo>
                  <a:lnTo>
                    <a:pt x="3858" y="2664"/>
                  </a:lnTo>
                  <a:lnTo>
                    <a:pt x="3876" y="2646"/>
                  </a:lnTo>
                  <a:lnTo>
                    <a:pt x="3900" y="2598"/>
                  </a:lnTo>
                  <a:lnTo>
                    <a:pt x="3900" y="2562"/>
                  </a:lnTo>
                  <a:lnTo>
                    <a:pt x="3918" y="2550"/>
                  </a:lnTo>
                  <a:lnTo>
                    <a:pt x="3954" y="2544"/>
                  </a:lnTo>
                  <a:lnTo>
                    <a:pt x="3996" y="2520"/>
                  </a:lnTo>
                  <a:lnTo>
                    <a:pt x="4044" y="2520"/>
                  </a:lnTo>
                  <a:lnTo>
                    <a:pt x="4068" y="2532"/>
                  </a:lnTo>
                  <a:lnTo>
                    <a:pt x="4098" y="2526"/>
                  </a:lnTo>
                  <a:lnTo>
                    <a:pt x="4116" y="2514"/>
                  </a:lnTo>
                  <a:lnTo>
                    <a:pt x="4176" y="2496"/>
                  </a:lnTo>
                  <a:lnTo>
                    <a:pt x="4200" y="2466"/>
                  </a:lnTo>
                  <a:lnTo>
                    <a:pt x="4236" y="2448"/>
                  </a:lnTo>
                  <a:lnTo>
                    <a:pt x="4266" y="2412"/>
                  </a:lnTo>
                  <a:lnTo>
                    <a:pt x="4272" y="2406"/>
                  </a:lnTo>
                  <a:lnTo>
                    <a:pt x="4308" y="2442"/>
                  </a:lnTo>
                  <a:lnTo>
                    <a:pt x="4326" y="2436"/>
                  </a:lnTo>
                  <a:lnTo>
                    <a:pt x="4368" y="2466"/>
                  </a:lnTo>
                  <a:lnTo>
                    <a:pt x="4404" y="2466"/>
                  </a:lnTo>
                  <a:lnTo>
                    <a:pt x="4428" y="2460"/>
                  </a:lnTo>
                  <a:lnTo>
                    <a:pt x="4458" y="2436"/>
                  </a:lnTo>
                  <a:lnTo>
                    <a:pt x="4476" y="2424"/>
                  </a:lnTo>
                  <a:lnTo>
                    <a:pt x="4506" y="2424"/>
                  </a:lnTo>
                  <a:lnTo>
                    <a:pt x="4530" y="2412"/>
                  </a:lnTo>
                  <a:lnTo>
                    <a:pt x="4560" y="2376"/>
                  </a:lnTo>
                  <a:lnTo>
                    <a:pt x="4572" y="2346"/>
                  </a:lnTo>
                  <a:lnTo>
                    <a:pt x="4566" y="2328"/>
                  </a:lnTo>
                  <a:lnTo>
                    <a:pt x="4560" y="2316"/>
                  </a:lnTo>
                  <a:lnTo>
                    <a:pt x="4566" y="2298"/>
                  </a:lnTo>
                  <a:lnTo>
                    <a:pt x="4578" y="2274"/>
                  </a:lnTo>
                  <a:lnTo>
                    <a:pt x="4590" y="2244"/>
                  </a:lnTo>
                  <a:lnTo>
                    <a:pt x="4638" y="2196"/>
                  </a:lnTo>
                  <a:lnTo>
                    <a:pt x="4638" y="2154"/>
                  </a:lnTo>
                  <a:lnTo>
                    <a:pt x="4620" y="2136"/>
                  </a:lnTo>
                  <a:lnTo>
                    <a:pt x="4590" y="2136"/>
                  </a:lnTo>
                  <a:lnTo>
                    <a:pt x="4584" y="2124"/>
                  </a:lnTo>
                  <a:lnTo>
                    <a:pt x="4626" y="2100"/>
                  </a:lnTo>
                  <a:lnTo>
                    <a:pt x="4644" y="2100"/>
                  </a:lnTo>
                  <a:lnTo>
                    <a:pt x="4656" y="2112"/>
                  </a:lnTo>
                  <a:lnTo>
                    <a:pt x="4704" y="2106"/>
                  </a:lnTo>
                  <a:lnTo>
                    <a:pt x="4728" y="2058"/>
                  </a:lnTo>
                  <a:lnTo>
                    <a:pt x="4716" y="2052"/>
                  </a:lnTo>
                  <a:lnTo>
                    <a:pt x="4716" y="2040"/>
                  </a:lnTo>
                  <a:lnTo>
                    <a:pt x="4746" y="2022"/>
                  </a:lnTo>
                  <a:lnTo>
                    <a:pt x="4758" y="1998"/>
                  </a:lnTo>
                  <a:lnTo>
                    <a:pt x="4746" y="2010"/>
                  </a:lnTo>
                  <a:lnTo>
                    <a:pt x="4704" y="2010"/>
                  </a:lnTo>
                  <a:lnTo>
                    <a:pt x="4656" y="2040"/>
                  </a:lnTo>
                  <a:lnTo>
                    <a:pt x="4638" y="2034"/>
                  </a:lnTo>
                  <a:lnTo>
                    <a:pt x="4632" y="2016"/>
                  </a:lnTo>
                  <a:lnTo>
                    <a:pt x="4620" y="2016"/>
                  </a:lnTo>
                  <a:lnTo>
                    <a:pt x="4602" y="2046"/>
                  </a:lnTo>
                  <a:lnTo>
                    <a:pt x="4554" y="2052"/>
                  </a:lnTo>
                  <a:lnTo>
                    <a:pt x="4494" y="2088"/>
                  </a:lnTo>
                  <a:lnTo>
                    <a:pt x="4440" y="2094"/>
                  </a:lnTo>
                  <a:lnTo>
                    <a:pt x="4428" y="2112"/>
                  </a:lnTo>
                  <a:lnTo>
                    <a:pt x="4392" y="2142"/>
                  </a:lnTo>
                  <a:lnTo>
                    <a:pt x="4374" y="2142"/>
                  </a:lnTo>
                  <a:lnTo>
                    <a:pt x="4374" y="2118"/>
                  </a:lnTo>
                  <a:lnTo>
                    <a:pt x="4404" y="2082"/>
                  </a:lnTo>
                  <a:lnTo>
                    <a:pt x="4404" y="2064"/>
                  </a:lnTo>
                  <a:lnTo>
                    <a:pt x="4374" y="2058"/>
                  </a:lnTo>
                  <a:lnTo>
                    <a:pt x="4368" y="2070"/>
                  </a:lnTo>
                  <a:lnTo>
                    <a:pt x="4368" y="2106"/>
                  </a:lnTo>
                  <a:lnTo>
                    <a:pt x="4356" y="2118"/>
                  </a:lnTo>
                  <a:lnTo>
                    <a:pt x="4338" y="2112"/>
                  </a:lnTo>
                  <a:lnTo>
                    <a:pt x="4326" y="2076"/>
                  </a:lnTo>
                  <a:lnTo>
                    <a:pt x="4302" y="2064"/>
                  </a:lnTo>
                  <a:lnTo>
                    <a:pt x="4236" y="2052"/>
                  </a:lnTo>
                  <a:lnTo>
                    <a:pt x="4200" y="2034"/>
                  </a:lnTo>
                  <a:lnTo>
                    <a:pt x="4152" y="2052"/>
                  </a:lnTo>
                  <a:lnTo>
                    <a:pt x="4116" y="2076"/>
                  </a:lnTo>
                  <a:lnTo>
                    <a:pt x="4092" y="2076"/>
                  </a:lnTo>
                  <a:lnTo>
                    <a:pt x="4062" y="2040"/>
                  </a:lnTo>
                  <a:lnTo>
                    <a:pt x="4008" y="2022"/>
                  </a:lnTo>
                  <a:lnTo>
                    <a:pt x="3960" y="1968"/>
                  </a:lnTo>
                  <a:lnTo>
                    <a:pt x="3954" y="1932"/>
                  </a:lnTo>
                  <a:lnTo>
                    <a:pt x="3960" y="1896"/>
                  </a:lnTo>
                  <a:lnTo>
                    <a:pt x="3984" y="1860"/>
                  </a:lnTo>
                  <a:lnTo>
                    <a:pt x="4020" y="1830"/>
                  </a:lnTo>
                  <a:lnTo>
                    <a:pt x="4020" y="1812"/>
                  </a:lnTo>
                  <a:lnTo>
                    <a:pt x="4008" y="1800"/>
                  </a:lnTo>
                  <a:lnTo>
                    <a:pt x="4002" y="1746"/>
                  </a:lnTo>
                  <a:lnTo>
                    <a:pt x="4026" y="1716"/>
                  </a:lnTo>
                  <a:lnTo>
                    <a:pt x="4050" y="1710"/>
                  </a:lnTo>
                  <a:lnTo>
                    <a:pt x="4050" y="1722"/>
                  </a:lnTo>
                  <a:lnTo>
                    <a:pt x="4020" y="1752"/>
                  </a:lnTo>
                  <a:lnTo>
                    <a:pt x="4044" y="1776"/>
                  </a:lnTo>
                  <a:lnTo>
                    <a:pt x="4062" y="1776"/>
                  </a:lnTo>
                  <a:lnTo>
                    <a:pt x="4098" y="1746"/>
                  </a:lnTo>
                  <a:lnTo>
                    <a:pt x="4110" y="1740"/>
                  </a:lnTo>
                  <a:lnTo>
                    <a:pt x="4134" y="1758"/>
                  </a:lnTo>
                  <a:lnTo>
                    <a:pt x="4170" y="1782"/>
                  </a:lnTo>
                  <a:lnTo>
                    <a:pt x="4176" y="1806"/>
                  </a:lnTo>
                  <a:lnTo>
                    <a:pt x="4224" y="1806"/>
                  </a:lnTo>
                  <a:lnTo>
                    <a:pt x="4236" y="1800"/>
                  </a:lnTo>
                  <a:lnTo>
                    <a:pt x="4200" y="1782"/>
                  </a:lnTo>
                  <a:lnTo>
                    <a:pt x="4170" y="1776"/>
                  </a:lnTo>
                  <a:lnTo>
                    <a:pt x="4158" y="1740"/>
                  </a:lnTo>
                  <a:lnTo>
                    <a:pt x="4122" y="1728"/>
                  </a:lnTo>
                  <a:lnTo>
                    <a:pt x="4092" y="1686"/>
                  </a:lnTo>
                  <a:lnTo>
                    <a:pt x="4050" y="1674"/>
                  </a:lnTo>
                  <a:lnTo>
                    <a:pt x="4008" y="1620"/>
                  </a:lnTo>
                  <a:lnTo>
                    <a:pt x="3966" y="1572"/>
                  </a:lnTo>
                  <a:lnTo>
                    <a:pt x="3966" y="1560"/>
                  </a:lnTo>
                  <a:lnTo>
                    <a:pt x="3990" y="1530"/>
                  </a:lnTo>
                  <a:lnTo>
                    <a:pt x="4020" y="1518"/>
                  </a:lnTo>
                  <a:lnTo>
                    <a:pt x="4008" y="1536"/>
                  </a:lnTo>
                  <a:lnTo>
                    <a:pt x="4002" y="1548"/>
                  </a:lnTo>
                  <a:lnTo>
                    <a:pt x="4020" y="1542"/>
                  </a:lnTo>
                  <a:lnTo>
                    <a:pt x="4050" y="1524"/>
                  </a:lnTo>
                  <a:lnTo>
                    <a:pt x="4098" y="1506"/>
                  </a:lnTo>
                  <a:lnTo>
                    <a:pt x="4122" y="1494"/>
                  </a:lnTo>
                  <a:lnTo>
                    <a:pt x="4122" y="1482"/>
                  </a:lnTo>
                  <a:lnTo>
                    <a:pt x="4164" y="1458"/>
                  </a:lnTo>
                  <a:lnTo>
                    <a:pt x="4188" y="1458"/>
                  </a:lnTo>
                  <a:lnTo>
                    <a:pt x="4194" y="1470"/>
                  </a:lnTo>
                  <a:lnTo>
                    <a:pt x="4224" y="1464"/>
                  </a:lnTo>
                  <a:lnTo>
                    <a:pt x="4230" y="1452"/>
                  </a:lnTo>
                  <a:lnTo>
                    <a:pt x="4248" y="1440"/>
                  </a:lnTo>
                  <a:lnTo>
                    <a:pt x="4308" y="1428"/>
                  </a:lnTo>
                  <a:lnTo>
                    <a:pt x="4362" y="1440"/>
                  </a:lnTo>
                  <a:lnTo>
                    <a:pt x="4392" y="1446"/>
                  </a:lnTo>
                  <a:lnTo>
                    <a:pt x="4404" y="1458"/>
                  </a:lnTo>
                  <a:lnTo>
                    <a:pt x="4428" y="1458"/>
                  </a:lnTo>
                  <a:lnTo>
                    <a:pt x="4452" y="1464"/>
                  </a:lnTo>
                  <a:lnTo>
                    <a:pt x="4458" y="1458"/>
                  </a:lnTo>
                  <a:lnTo>
                    <a:pt x="4428" y="1428"/>
                  </a:lnTo>
                  <a:lnTo>
                    <a:pt x="4410" y="1416"/>
                  </a:lnTo>
                  <a:lnTo>
                    <a:pt x="4416" y="1398"/>
                  </a:lnTo>
                  <a:lnTo>
                    <a:pt x="4512" y="1368"/>
                  </a:lnTo>
                  <a:lnTo>
                    <a:pt x="4536" y="1362"/>
                  </a:lnTo>
                  <a:lnTo>
                    <a:pt x="4560" y="1380"/>
                  </a:lnTo>
                  <a:lnTo>
                    <a:pt x="4590" y="1380"/>
                  </a:lnTo>
                  <a:lnTo>
                    <a:pt x="4638" y="1356"/>
                  </a:lnTo>
                  <a:lnTo>
                    <a:pt x="4668" y="1356"/>
                  </a:lnTo>
                  <a:lnTo>
                    <a:pt x="4692" y="1368"/>
                  </a:lnTo>
                  <a:lnTo>
                    <a:pt x="4734" y="1404"/>
                  </a:lnTo>
                  <a:lnTo>
                    <a:pt x="4734" y="1422"/>
                  </a:lnTo>
                  <a:lnTo>
                    <a:pt x="4716" y="1440"/>
                  </a:lnTo>
                  <a:lnTo>
                    <a:pt x="4698" y="1446"/>
                  </a:lnTo>
                  <a:lnTo>
                    <a:pt x="4668" y="1488"/>
                  </a:lnTo>
                  <a:lnTo>
                    <a:pt x="4638" y="1494"/>
                  </a:lnTo>
                  <a:lnTo>
                    <a:pt x="4638" y="1512"/>
                  </a:lnTo>
                  <a:lnTo>
                    <a:pt x="4650" y="1536"/>
                  </a:lnTo>
                  <a:lnTo>
                    <a:pt x="4650" y="1566"/>
                  </a:lnTo>
                  <a:lnTo>
                    <a:pt x="4662" y="1566"/>
                  </a:lnTo>
                  <a:lnTo>
                    <a:pt x="4686" y="1554"/>
                  </a:lnTo>
                  <a:lnTo>
                    <a:pt x="4704" y="1566"/>
                  </a:lnTo>
                  <a:lnTo>
                    <a:pt x="4710" y="1590"/>
                  </a:lnTo>
                  <a:lnTo>
                    <a:pt x="4734" y="1590"/>
                  </a:lnTo>
                  <a:lnTo>
                    <a:pt x="4752" y="1584"/>
                  </a:lnTo>
                  <a:lnTo>
                    <a:pt x="4776" y="1590"/>
                  </a:lnTo>
                  <a:lnTo>
                    <a:pt x="4776" y="1620"/>
                  </a:lnTo>
                  <a:lnTo>
                    <a:pt x="4800" y="1626"/>
                  </a:lnTo>
                  <a:lnTo>
                    <a:pt x="4836" y="1626"/>
                  </a:lnTo>
                  <a:lnTo>
                    <a:pt x="4848" y="1632"/>
                  </a:lnTo>
                  <a:lnTo>
                    <a:pt x="4860" y="1656"/>
                  </a:lnTo>
                  <a:lnTo>
                    <a:pt x="4884" y="1644"/>
                  </a:lnTo>
                  <a:lnTo>
                    <a:pt x="4914" y="1638"/>
                  </a:lnTo>
                  <a:lnTo>
                    <a:pt x="4914" y="1614"/>
                  </a:lnTo>
                  <a:lnTo>
                    <a:pt x="4962" y="1578"/>
                  </a:lnTo>
                  <a:lnTo>
                    <a:pt x="4980" y="1566"/>
                  </a:lnTo>
                  <a:lnTo>
                    <a:pt x="4992" y="1572"/>
                  </a:lnTo>
                  <a:lnTo>
                    <a:pt x="5010" y="1584"/>
                  </a:lnTo>
                  <a:lnTo>
                    <a:pt x="5016" y="1602"/>
                  </a:lnTo>
                  <a:lnTo>
                    <a:pt x="4974" y="1644"/>
                  </a:lnTo>
                  <a:lnTo>
                    <a:pt x="5016" y="1632"/>
                  </a:lnTo>
                  <a:lnTo>
                    <a:pt x="5052" y="1602"/>
                  </a:lnTo>
                  <a:lnTo>
                    <a:pt x="5052" y="1548"/>
                  </a:lnTo>
                  <a:lnTo>
                    <a:pt x="5034" y="1518"/>
                  </a:lnTo>
                  <a:lnTo>
                    <a:pt x="4998" y="1518"/>
                  </a:lnTo>
                  <a:lnTo>
                    <a:pt x="4986" y="1506"/>
                  </a:lnTo>
                  <a:lnTo>
                    <a:pt x="4962" y="1506"/>
                  </a:lnTo>
                  <a:lnTo>
                    <a:pt x="4944" y="1536"/>
                  </a:lnTo>
                  <a:lnTo>
                    <a:pt x="4944" y="1512"/>
                  </a:lnTo>
                  <a:lnTo>
                    <a:pt x="4974" y="1482"/>
                  </a:lnTo>
                  <a:lnTo>
                    <a:pt x="4986" y="1434"/>
                  </a:lnTo>
                  <a:lnTo>
                    <a:pt x="4986" y="1350"/>
                  </a:lnTo>
                  <a:lnTo>
                    <a:pt x="5016" y="1326"/>
                  </a:lnTo>
                  <a:lnTo>
                    <a:pt x="5028" y="1326"/>
                  </a:lnTo>
                  <a:lnTo>
                    <a:pt x="5034" y="1350"/>
                  </a:lnTo>
                  <a:lnTo>
                    <a:pt x="4998" y="1434"/>
                  </a:lnTo>
                  <a:lnTo>
                    <a:pt x="4992" y="1476"/>
                  </a:lnTo>
                  <a:lnTo>
                    <a:pt x="5034" y="1500"/>
                  </a:lnTo>
                  <a:lnTo>
                    <a:pt x="5046" y="1500"/>
                  </a:lnTo>
                  <a:lnTo>
                    <a:pt x="5070" y="1506"/>
                  </a:lnTo>
                  <a:lnTo>
                    <a:pt x="5088" y="1548"/>
                  </a:lnTo>
                  <a:lnTo>
                    <a:pt x="5106" y="1560"/>
                  </a:lnTo>
                  <a:lnTo>
                    <a:pt x="5142" y="1566"/>
                  </a:lnTo>
                  <a:lnTo>
                    <a:pt x="5160" y="1554"/>
                  </a:lnTo>
                  <a:lnTo>
                    <a:pt x="5190" y="1572"/>
                  </a:lnTo>
                  <a:lnTo>
                    <a:pt x="5190" y="1590"/>
                  </a:lnTo>
                  <a:lnTo>
                    <a:pt x="5238" y="1584"/>
                  </a:lnTo>
                  <a:lnTo>
                    <a:pt x="5250" y="1560"/>
                  </a:lnTo>
                  <a:lnTo>
                    <a:pt x="5238" y="1530"/>
                  </a:lnTo>
                  <a:lnTo>
                    <a:pt x="5280" y="1506"/>
                  </a:lnTo>
                  <a:lnTo>
                    <a:pt x="5238" y="1488"/>
                  </a:lnTo>
                  <a:lnTo>
                    <a:pt x="5190" y="1476"/>
                  </a:lnTo>
                  <a:lnTo>
                    <a:pt x="5154" y="1488"/>
                  </a:lnTo>
                  <a:lnTo>
                    <a:pt x="5142" y="1470"/>
                  </a:lnTo>
                  <a:lnTo>
                    <a:pt x="5118" y="1458"/>
                  </a:lnTo>
                  <a:lnTo>
                    <a:pt x="5082" y="1470"/>
                  </a:lnTo>
                  <a:lnTo>
                    <a:pt x="5058" y="1482"/>
                  </a:lnTo>
                  <a:lnTo>
                    <a:pt x="5046" y="1476"/>
                  </a:lnTo>
                  <a:lnTo>
                    <a:pt x="5040" y="1440"/>
                  </a:lnTo>
                  <a:lnTo>
                    <a:pt x="5046" y="1368"/>
                  </a:lnTo>
                  <a:lnTo>
                    <a:pt x="5052" y="1350"/>
                  </a:lnTo>
                  <a:lnTo>
                    <a:pt x="5088" y="1356"/>
                  </a:lnTo>
                  <a:lnTo>
                    <a:pt x="5106" y="1344"/>
                  </a:lnTo>
                  <a:lnTo>
                    <a:pt x="5028" y="1290"/>
                  </a:lnTo>
                  <a:lnTo>
                    <a:pt x="5034" y="1272"/>
                  </a:lnTo>
                  <a:lnTo>
                    <a:pt x="5052" y="1254"/>
                  </a:lnTo>
                  <a:lnTo>
                    <a:pt x="5034" y="1254"/>
                  </a:lnTo>
                  <a:lnTo>
                    <a:pt x="5004" y="1266"/>
                  </a:lnTo>
                  <a:lnTo>
                    <a:pt x="4992" y="1254"/>
                  </a:lnTo>
                  <a:lnTo>
                    <a:pt x="4992" y="1284"/>
                  </a:lnTo>
                  <a:lnTo>
                    <a:pt x="4962" y="1272"/>
                  </a:lnTo>
                  <a:lnTo>
                    <a:pt x="4902" y="1206"/>
                  </a:lnTo>
                  <a:lnTo>
                    <a:pt x="4902" y="1194"/>
                  </a:lnTo>
                  <a:lnTo>
                    <a:pt x="4932" y="1158"/>
                  </a:lnTo>
                  <a:lnTo>
                    <a:pt x="4962" y="1098"/>
                  </a:lnTo>
                  <a:lnTo>
                    <a:pt x="4974" y="1026"/>
                  </a:lnTo>
                  <a:lnTo>
                    <a:pt x="4956" y="942"/>
                  </a:lnTo>
                  <a:lnTo>
                    <a:pt x="4920" y="846"/>
                  </a:lnTo>
                  <a:lnTo>
                    <a:pt x="4884" y="720"/>
                  </a:lnTo>
                  <a:lnTo>
                    <a:pt x="4854" y="666"/>
                  </a:lnTo>
                  <a:lnTo>
                    <a:pt x="4872" y="654"/>
                  </a:lnTo>
                  <a:lnTo>
                    <a:pt x="4890" y="666"/>
                  </a:lnTo>
                  <a:lnTo>
                    <a:pt x="4914" y="672"/>
                  </a:lnTo>
                  <a:lnTo>
                    <a:pt x="4932" y="636"/>
                  </a:lnTo>
                  <a:lnTo>
                    <a:pt x="4962" y="612"/>
                  </a:lnTo>
                  <a:lnTo>
                    <a:pt x="4974" y="576"/>
                  </a:lnTo>
                  <a:lnTo>
                    <a:pt x="5028" y="522"/>
                  </a:lnTo>
                  <a:lnTo>
                    <a:pt x="5064" y="492"/>
                  </a:lnTo>
                  <a:lnTo>
                    <a:pt x="5082" y="486"/>
                  </a:lnTo>
                  <a:lnTo>
                    <a:pt x="5130" y="510"/>
                  </a:lnTo>
                  <a:lnTo>
                    <a:pt x="5160" y="522"/>
                  </a:lnTo>
                  <a:lnTo>
                    <a:pt x="5202" y="546"/>
                  </a:lnTo>
                  <a:lnTo>
                    <a:pt x="5250" y="552"/>
                  </a:lnTo>
                  <a:lnTo>
                    <a:pt x="5274" y="570"/>
                  </a:lnTo>
                  <a:lnTo>
                    <a:pt x="5316" y="564"/>
                  </a:lnTo>
                  <a:lnTo>
                    <a:pt x="5370" y="540"/>
                  </a:lnTo>
                  <a:lnTo>
                    <a:pt x="5406" y="534"/>
                  </a:lnTo>
                  <a:lnTo>
                    <a:pt x="5448" y="510"/>
                  </a:lnTo>
                  <a:lnTo>
                    <a:pt x="5472" y="510"/>
                  </a:lnTo>
                  <a:lnTo>
                    <a:pt x="5526" y="492"/>
                  </a:lnTo>
                  <a:lnTo>
                    <a:pt x="5604" y="426"/>
                  </a:lnTo>
                  <a:lnTo>
                    <a:pt x="5670" y="372"/>
                  </a:lnTo>
                  <a:lnTo>
                    <a:pt x="5730" y="330"/>
                  </a:lnTo>
                  <a:lnTo>
                    <a:pt x="5814" y="294"/>
                  </a:lnTo>
                  <a:lnTo>
                    <a:pt x="5898" y="234"/>
                  </a:lnTo>
                  <a:lnTo>
                    <a:pt x="5958" y="204"/>
                  </a:lnTo>
                  <a:lnTo>
                    <a:pt x="6012" y="216"/>
                  </a:lnTo>
                  <a:lnTo>
                    <a:pt x="6054" y="222"/>
                  </a:lnTo>
                  <a:lnTo>
                    <a:pt x="6072" y="216"/>
                  </a:lnTo>
                  <a:lnTo>
                    <a:pt x="6054" y="198"/>
                  </a:lnTo>
                  <a:lnTo>
                    <a:pt x="6012" y="180"/>
                  </a:lnTo>
                  <a:lnTo>
                    <a:pt x="6006" y="168"/>
                  </a:lnTo>
                  <a:lnTo>
                    <a:pt x="6024" y="168"/>
                  </a:lnTo>
                  <a:lnTo>
                    <a:pt x="6060" y="174"/>
                  </a:lnTo>
                  <a:lnTo>
                    <a:pt x="6084" y="204"/>
                  </a:lnTo>
                  <a:lnTo>
                    <a:pt x="6102" y="216"/>
                  </a:lnTo>
                  <a:lnTo>
                    <a:pt x="6138" y="216"/>
                  </a:lnTo>
                  <a:lnTo>
                    <a:pt x="6216" y="186"/>
                  </a:lnTo>
                  <a:lnTo>
                    <a:pt x="6228" y="186"/>
                  </a:lnTo>
                  <a:lnTo>
                    <a:pt x="6228" y="204"/>
                  </a:lnTo>
                  <a:lnTo>
                    <a:pt x="6180" y="264"/>
                  </a:lnTo>
                  <a:lnTo>
                    <a:pt x="6174" y="312"/>
                  </a:lnTo>
                  <a:lnTo>
                    <a:pt x="6180" y="324"/>
                  </a:lnTo>
                  <a:lnTo>
                    <a:pt x="6192" y="318"/>
                  </a:lnTo>
                  <a:lnTo>
                    <a:pt x="6210" y="270"/>
                  </a:lnTo>
                  <a:lnTo>
                    <a:pt x="6240" y="210"/>
                  </a:lnTo>
                  <a:lnTo>
                    <a:pt x="6276" y="180"/>
                  </a:lnTo>
                  <a:lnTo>
                    <a:pt x="6318" y="180"/>
                  </a:lnTo>
                  <a:lnTo>
                    <a:pt x="6342" y="168"/>
                  </a:lnTo>
                  <a:lnTo>
                    <a:pt x="6300" y="156"/>
                  </a:lnTo>
                  <a:lnTo>
                    <a:pt x="6294" y="132"/>
                  </a:lnTo>
                  <a:lnTo>
                    <a:pt x="6312" y="102"/>
                  </a:lnTo>
                  <a:lnTo>
                    <a:pt x="6354" y="84"/>
                  </a:lnTo>
                  <a:lnTo>
                    <a:pt x="6414" y="60"/>
                  </a:lnTo>
                  <a:lnTo>
                    <a:pt x="6450" y="48"/>
                  </a:lnTo>
                  <a:lnTo>
                    <a:pt x="6462" y="60"/>
                  </a:lnTo>
                  <a:lnTo>
                    <a:pt x="6438" y="72"/>
                  </a:lnTo>
                  <a:lnTo>
                    <a:pt x="6432" y="84"/>
                  </a:lnTo>
                  <a:lnTo>
                    <a:pt x="6438" y="102"/>
                  </a:lnTo>
                  <a:lnTo>
                    <a:pt x="6450" y="102"/>
                  </a:lnTo>
                  <a:lnTo>
                    <a:pt x="6462" y="84"/>
                  </a:lnTo>
                  <a:lnTo>
                    <a:pt x="6486" y="72"/>
                  </a:lnTo>
                  <a:lnTo>
                    <a:pt x="6516" y="96"/>
                  </a:lnTo>
                  <a:lnTo>
                    <a:pt x="6540" y="96"/>
                  </a:lnTo>
                  <a:lnTo>
                    <a:pt x="6546" y="84"/>
                  </a:lnTo>
                  <a:lnTo>
                    <a:pt x="6558" y="96"/>
                  </a:lnTo>
                  <a:lnTo>
                    <a:pt x="6600" y="114"/>
                  </a:lnTo>
                  <a:lnTo>
                    <a:pt x="6672" y="114"/>
                  </a:lnTo>
                  <a:lnTo>
                    <a:pt x="6708" y="102"/>
                  </a:lnTo>
                  <a:lnTo>
                    <a:pt x="6774" y="54"/>
                  </a:lnTo>
                  <a:lnTo>
                    <a:pt x="6810" y="36"/>
                  </a:lnTo>
                  <a:lnTo>
                    <a:pt x="6846" y="36"/>
                  </a:lnTo>
                  <a:lnTo>
                    <a:pt x="6864" y="24"/>
                  </a:lnTo>
                  <a:lnTo>
                    <a:pt x="691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1" name="Freeform 171">
              <a:extLst>
                <a:ext uri="{FF2B5EF4-FFF2-40B4-BE49-F238E27FC236}">
                  <a16:creationId xmlns:a16="http://schemas.microsoft.com/office/drawing/2014/main" id="{E0659192-7B3F-434E-AA13-35A119BBBE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1529" y="4690068"/>
              <a:ext cx="5595" cy="373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36" y="0"/>
                </a:cxn>
                <a:cxn ang="0">
                  <a:pos x="30" y="18"/>
                </a:cxn>
                <a:cxn ang="0">
                  <a:pos x="0" y="24"/>
                </a:cxn>
                <a:cxn ang="0">
                  <a:pos x="6" y="0"/>
                </a:cxn>
              </a:cxnLst>
              <a:rect l="0" t="0" r="r" b="b"/>
              <a:pathLst>
                <a:path w="36" h="24">
                  <a:moveTo>
                    <a:pt x="6" y="0"/>
                  </a:moveTo>
                  <a:lnTo>
                    <a:pt x="36" y="0"/>
                  </a:lnTo>
                  <a:lnTo>
                    <a:pt x="30" y="18"/>
                  </a:lnTo>
                  <a:lnTo>
                    <a:pt x="0" y="2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2" name="Freeform 172">
              <a:extLst>
                <a:ext uri="{FF2B5EF4-FFF2-40B4-BE49-F238E27FC236}">
                  <a16:creationId xmlns:a16="http://schemas.microsoft.com/office/drawing/2014/main" id="{C7CFBD07-9F46-402D-9D8D-F4184CF32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2396" y="4708718"/>
              <a:ext cx="54083" cy="19581"/>
            </a:xfrm>
            <a:custGeom>
              <a:avLst/>
              <a:gdLst/>
              <a:ahLst/>
              <a:cxnLst>
                <a:cxn ang="0">
                  <a:pos x="138" y="0"/>
                </a:cxn>
                <a:cxn ang="0">
                  <a:pos x="258" y="6"/>
                </a:cxn>
                <a:cxn ang="0">
                  <a:pos x="282" y="54"/>
                </a:cxn>
                <a:cxn ang="0">
                  <a:pos x="324" y="60"/>
                </a:cxn>
                <a:cxn ang="0">
                  <a:pos x="348" y="84"/>
                </a:cxn>
                <a:cxn ang="0">
                  <a:pos x="348" y="96"/>
                </a:cxn>
                <a:cxn ang="0">
                  <a:pos x="294" y="96"/>
                </a:cxn>
                <a:cxn ang="0">
                  <a:pos x="276" y="84"/>
                </a:cxn>
                <a:cxn ang="0">
                  <a:pos x="264" y="108"/>
                </a:cxn>
                <a:cxn ang="0">
                  <a:pos x="246" y="114"/>
                </a:cxn>
                <a:cxn ang="0">
                  <a:pos x="234" y="102"/>
                </a:cxn>
                <a:cxn ang="0">
                  <a:pos x="204" y="102"/>
                </a:cxn>
                <a:cxn ang="0">
                  <a:pos x="204" y="126"/>
                </a:cxn>
                <a:cxn ang="0">
                  <a:pos x="168" y="126"/>
                </a:cxn>
                <a:cxn ang="0">
                  <a:pos x="144" y="108"/>
                </a:cxn>
                <a:cxn ang="0">
                  <a:pos x="108" y="114"/>
                </a:cxn>
                <a:cxn ang="0">
                  <a:pos x="90" y="96"/>
                </a:cxn>
                <a:cxn ang="0">
                  <a:pos x="72" y="60"/>
                </a:cxn>
                <a:cxn ang="0">
                  <a:pos x="54" y="54"/>
                </a:cxn>
                <a:cxn ang="0">
                  <a:pos x="30" y="60"/>
                </a:cxn>
                <a:cxn ang="0">
                  <a:pos x="0" y="36"/>
                </a:cxn>
                <a:cxn ang="0">
                  <a:pos x="18" y="18"/>
                </a:cxn>
                <a:cxn ang="0">
                  <a:pos x="48" y="12"/>
                </a:cxn>
                <a:cxn ang="0">
                  <a:pos x="78" y="12"/>
                </a:cxn>
                <a:cxn ang="0">
                  <a:pos x="138" y="0"/>
                </a:cxn>
              </a:cxnLst>
              <a:rect l="0" t="0" r="r" b="b"/>
              <a:pathLst>
                <a:path w="348" h="126">
                  <a:moveTo>
                    <a:pt x="138" y="0"/>
                  </a:moveTo>
                  <a:lnTo>
                    <a:pt x="258" y="6"/>
                  </a:lnTo>
                  <a:lnTo>
                    <a:pt x="282" y="54"/>
                  </a:lnTo>
                  <a:lnTo>
                    <a:pt x="324" y="60"/>
                  </a:lnTo>
                  <a:lnTo>
                    <a:pt x="348" y="84"/>
                  </a:lnTo>
                  <a:lnTo>
                    <a:pt x="348" y="96"/>
                  </a:lnTo>
                  <a:lnTo>
                    <a:pt x="294" y="96"/>
                  </a:lnTo>
                  <a:lnTo>
                    <a:pt x="276" y="84"/>
                  </a:lnTo>
                  <a:lnTo>
                    <a:pt x="264" y="108"/>
                  </a:lnTo>
                  <a:lnTo>
                    <a:pt x="246" y="114"/>
                  </a:lnTo>
                  <a:lnTo>
                    <a:pt x="234" y="102"/>
                  </a:lnTo>
                  <a:lnTo>
                    <a:pt x="204" y="102"/>
                  </a:lnTo>
                  <a:lnTo>
                    <a:pt x="204" y="126"/>
                  </a:lnTo>
                  <a:lnTo>
                    <a:pt x="168" y="126"/>
                  </a:lnTo>
                  <a:lnTo>
                    <a:pt x="144" y="108"/>
                  </a:lnTo>
                  <a:lnTo>
                    <a:pt x="108" y="114"/>
                  </a:lnTo>
                  <a:lnTo>
                    <a:pt x="90" y="96"/>
                  </a:lnTo>
                  <a:lnTo>
                    <a:pt x="72" y="60"/>
                  </a:lnTo>
                  <a:lnTo>
                    <a:pt x="54" y="54"/>
                  </a:lnTo>
                  <a:lnTo>
                    <a:pt x="30" y="60"/>
                  </a:lnTo>
                  <a:lnTo>
                    <a:pt x="0" y="36"/>
                  </a:lnTo>
                  <a:lnTo>
                    <a:pt x="18" y="18"/>
                  </a:lnTo>
                  <a:lnTo>
                    <a:pt x="48" y="12"/>
                  </a:lnTo>
                  <a:lnTo>
                    <a:pt x="78" y="12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3" name="Freeform 173">
              <a:extLst>
                <a:ext uri="{FF2B5EF4-FFF2-40B4-BE49-F238E27FC236}">
                  <a16:creationId xmlns:a16="http://schemas.microsoft.com/office/drawing/2014/main" id="{A4CED09A-906E-4AE5-ADC7-75C79F777C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17507" y="4670487"/>
              <a:ext cx="67137" cy="50353"/>
            </a:xfrm>
            <a:custGeom>
              <a:avLst/>
              <a:gdLst/>
              <a:ahLst/>
              <a:cxnLst>
                <a:cxn ang="0">
                  <a:pos x="246" y="192"/>
                </a:cxn>
                <a:cxn ang="0">
                  <a:pos x="210" y="198"/>
                </a:cxn>
                <a:cxn ang="0">
                  <a:pos x="216" y="174"/>
                </a:cxn>
                <a:cxn ang="0">
                  <a:pos x="234" y="42"/>
                </a:cxn>
                <a:cxn ang="0">
                  <a:pos x="276" y="42"/>
                </a:cxn>
                <a:cxn ang="0">
                  <a:pos x="372" y="72"/>
                </a:cxn>
                <a:cxn ang="0">
                  <a:pos x="426" y="72"/>
                </a:cxn>
                <a:cxn ang="0">
                  <a:pos x="414" y="114"/>
                </a:cxn>
                <a:cxn ang="0">
                  <a:pos x="414" y="168"/>
                </a:cxn>
                <a:cxn ang="0">
                  <a:pos x="390" y="186"/>
                </a:cxn>
                <a:cxn ang="0">
                  <a:pos x="402" y="240"/>
                </a:cxn>
                <a:cxn ang="0">
                  <a:pos x="360" y="294"/>
                </a:cxn>
                <a:cxn ang="0">
                  <a:pos x="342" y="306"/>
                </a:cxn>
                <a:cxn ang="0">
                  <a:pos x="300" y="306"/>
                </a:cxn>
                <a:cxn ang="0">
                  <a:pos x="186" y="288"/>
                </a:cxn>
                <a:cxn ang="0">
                  <a:pos x="102" y="300"/>
                </a:cxn>
                <a:cxn ang="0">
                  <a:pos x="84" y="318"/>
                </a:cxn>
                <a:cxn ang="0">
                  <a:pos x="6" y="276"/>
                </a:cxn>
                <a:cxn ang="0">
                  <a:pos x="12" y="234"/>
                </a:cxn>
                <a:cxn ang="0">
                  <a:pos x="66" y="246"/>
                </a:cxn>
                <a:cxn ang="0">
                  <a:pos x="126" y="234"/>
                </a:cxn>
                <a:cxn ang="0">
                  <a:pos x="168" y="234"/>
                </a:cxn>
                <a:cxn ang="0">
                  <a:pos x="240" y="246"/>
                </a:cxn>
                <a:cxn ang="0">
                  <a:pos x="276" y="246"/>
                </a:cxn>
                <a:cxn ang="0">
                  <a:pos x="348" y="228"/>
                </a:cxn>
                <a:cxn ang="0">
                  <a:pos x="288" y="198"/>
                </a:cxn>
                <a:cxn ang="0">
                  <a:pos x="282" y="138"/>
                </a:cxn>
                <a:cxn ang="0">
                  <a:pos x="282" y="102"/>
                </a:cxn>
                <a:cxn ang="0">
                  <a:pos x="192" y="78"/>
                </a:cxn>
                <a:cxn ang="0">
                  <a:pos x="168" y="60"/>
                </a:cxn>
                <a:cxn ang="0">
                  <a:pos x="270" y="0"/>
                </a:cxn>
                <a:cxn ang="0">
                  <a:pos x="270" y="30"/>
                </a:cxn>
                <a:cxn ang="0">
                  <a:pos x="270" y="0"/>
                </a:cxn>
              </a:cxnLst>
              <a:rect l="0" t="0" r="r" b="b"/>
              <a:pathLst>
                <a:path w="432" h="324">
                  <a:moveTo>
                    <a:pt x="216" y="174"/>
                  </a:moveTo>
                  <a:lnTo>
                    <a:pt x="246" y="192"/>
                  </a:lnTo>
                  <a:lnTo>
                    <a:pt x="252" y="216"/>
                  </a:lnTo>
                  <a:lnTo>
                    <a:pt x="210" y="198"/>
                  </a:lnTo>
                  <a:lnTo>
                    <a:pt x="186" y="186"/>
                  </a:lnTo>
                  <a:lnTo>
                    <a:pt x="216" y="174"/>
                  </a:lnTo>
                  <a:close/>
                  <a:moveTo>
                    <a:pt x="174" y="42"/>
                  </a:moveTo>
                  <a:lnTo>
                    <a:pt x="234" y="42"/>
                  </a:lnTo>
                  <a:lnTo>
                    <a:pt x="258" y="54"/>
                  </a:lnTo>
                  <a:lnTo>
                    <a:pt x="276" y="42"/>
                  </a:lnTo>
                  <a:lnTo>
                    <a:pt x="342" y="48"/>
                  </a:lnTo>
                  <a:lnTo>
                    <a:pt x="372" y="72"/>
                  </a:lnTo>
                  <a:lnTo>
                    <a:pt x="396" y="66"/>
                  </a:lnTo>
                  <a:lnTo>
                    <a:pt x="426" y="72"/>
                  </a:lnTo>
                  <a:lnTo>
                    <a:pt x="432" y="90"/>
                  </a:lnTo>
                  <a:lnTo>
                    <a:pt x="414" y="114"/>
                  </a:lnTo>
                  <a:lnTo>
                    <a:pt x="426" y="138"/>
                  </a:lnTo>
                  <a:lnTo>
                    <a:pt x="414" y="168"/>
                  </a:lnTo>
                  <a:lnTo>
                    <a:pt x="390" y="180"/>
                  </a:lnTo>
                  <a:lnTo>
                    <a:pt x="390" y="186"/>
                  </a:lnTo>
                  <a:lnTo>
                    <a:pt x="402" y="216"/>
                  </a:lnTo>
                  <a:lnTo>
                    <a:pt x="402" y="240"/>
                  </a:lnTo>
                  <a:lnTo>
                    <a:pt x="396" y="258"/>
                  </a:lnTo>
                  <a:lnTo>
                    <a:pt x="360" y="294"/>
                  </a:lnTo>
                  <a:lnTo>
                    <a:pt x="366" y="306"/>
                  </a:lnTo>
                  <a:lnTo>
                    <a:pt x="342" y="306"/>
                  </a:lnTo>
                  <a:lnTo>
                    <a:pt x="318" y="294"/>
                  </a:lnTo>
                  <a:lnTo>
                    <a:pt x="300" y="306"/>
                  </a:lnTo>
                  <a:lnTo>
                    <a:pt x="216" y="300"/>
                  </a:lnTo>
                  <a:lnTo>
                    <a:pt x="186" y="288"/>
                  </a:lnTo>
                  <a:lnTo>
                    <a:pt x="120" y="288"/>
                  </a:lnTo>
                  <a:lnTo>
                    <a:pt x="102" y="300"/>
                  </a:lnTo>
                  <a:lnTo>
                    <a:pt x="102" y="324"/>
                  </a:lnTo>
                  <a:lnTo>
                    <a:pt x="84" y="318"/>
                  </a:lnTo>
                  <a:lnTo>
                    <a:pt x="48" y="282"/>
                  </a:lnTo>
                  <a:lnTo>
                    <a:pt x="6" y="276"/>
                  </a:lnTo>
                  <a:lnTo>
                    <a:pt x="0" y="252"/>
                  </a:lnTo>
                  <a:lnTo>
                    <a:pt x="12" y="234"/>
                  </a:lnTo>
                  <a:lnTo>
                    <a:pt x="42" y="222"/>
                  </a:lnTo>
                  <a:lnTo>
                    <a:pt x="66" y="246"/>
                  </a:lnTo>
                  <a:lnTo>
                    <a:pt x="114" y="234"/>
                  </a:lnTo>
                  <a:lnTo>
                    <a:pt x="126" y="234"/>
                  </a:lnTo>
                  <a:lnTo>
                    <a:pt x="132" y="252"/>
                  </a:lnTo>
                  <a:lnTo>
                    <a:pt x="168" y="234"/>
                  </a:lnTo>
                  <a:lnTo>
                    <a:pt x="198" y="246"/>
                  </a:lnTo>
                  <a:lnTo>
                    <a:pt x="240" y="246"/>
                  </a:lnTo>
                  <a:lnTo>
                    <a:pt x="264" y="252"/>
                  </a:lnTo>
                  <a:lnTo>
                    <a:pt x="276" y="246"/>
                  </a:lnTo>
                  <a:lnTo>
                    <a:pt x="342" y="246"/>
                  </a:lnTo>
                  <a:lnTo>
                    <a:pt x="348" y="228"/>
                  </a:lnTo>
                  <a:lnTo>
                    <a:pt x="312" y="204"/>
                  </a:lnTo>
                  <a:lnTo>
                    <a:pt x="288" y="198"/>
                  </a:lnTo>
                  <a:lnTo>
                    <a:pt x="270" y="174"/>
                  </a:lnTo>
                  <a:lnTo>
                    <a:pt x="282" y="138"/>
                  </a:lnTo>
                  <a:lnTo>
                    <a:pt x="270" y="114"/>
                  </a:lnTo>
                  <a:lnTo>
                    <a:pt x="282" y="102"/>
                  </a:lnTo>
                  <a:lnTo>
                    <a:pt x="198" y="78"/>
                  </a:lnTo>
                  <a:lnTo>
                    <a:pt x="192" y="78"/>
                  </a:lnTo>
                  <a:lnTo>
                    <a:pt x="174" y="60"/>
                  </a:lnTo>
                  <a:lnTo>
                    <a:pt x="168" y="60"/>
                  </a:lnTo>
                  <a:lnTo>
                    <a:pt x="174" y="42"/>
                  </a:lnTo>
                  <a:close/>
                  <a:moveTo>
                    <a:pt x="270" y="0"/>
                  </a:moveTo>
                  <a:lnTo>
                    <a:pt x="324" y="24"/>
                  </a:lnTo>
                  <a:lnTo>
                    <a:pt x="270" y="30"/>
                  </a:lnTo>
                  <a:lnTo>
                    <a:pt x="246" y="12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4" name="Freeform 174">
              <a:extLst>
                <a:ext uri="{FF2B5EF4-FFF2-40B4-BE49-F238E27FC236}">
                  <a16:creationId xmlns:a16="http://schemas.microsoft.com/office/drawing/2014/main" id="{C35F28AA-C124-4411-824B-C69133645C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71338" y="4597755"/>
              <a:ext cx="254562" cy="82989"/>
            </a:xfrm>
            <a:custGeom>
              <a:avLst/>
              <a:gdLst/>
              <a:ahLst/>
              <a:cxnLst>
                <a:cxn ang="0">
                  <a:pos x="378" y="234"/>
                </a:cxn>
                <a:cxn ang="0">
                  <a:pos x="294" y="258"/>
                </a:cxn>
                <a:cxn ang="0">
                  <a:pos x="318" y="252"/>
                </a:cxn>
                <a:cxn ang="0">
                  <a:pos x="312" y="216"/>
                </a:cxn>
                <a:cxn ang="0">
                  <a:pos x="480" y="0"/>
                </a:cxn>
                <a:cxn ang="0">
                  <a:pos x="624" y="48"/>
                </a:cxn>
                <a:cxn ang="0">
                  <a:pos x="792" y="66"/>
                </a:cxn>
                <a:cxn ang="0">
                  <a:pos x="864" y="126"/>
                </a:cxn>
                <a:cxn ang="0">
                  <a:pos x="1020" y="174"/>
                </a:cxn>
                <a:cxn ang="0">
                  <a:pos x="1152" y="234"/>
                </a:cxn>
                <a:cxn ang="0">
                  <a:pos x="1200" y="246"/>
                </a:cxn>
                <a:cxn ang="0">
                  <a:pos x="1230" y="252"/>
                </a:cxn>
                <a:cxn ang="0">
                  <a:pos x="1308" y="288"/>
                </a:cxn>
                <a:cxn ang="0">
                  <a:pos x="1422" y="318"/>
                </a:cxn>
                <a:cxn ang="0">
                  <a:pos x="1410" y="372"/>
                </a:cxn>
                <a:cxn ang="0">
                  <a:pos x="1578" y="402"/>
                </a:cxn>
                <a:cxn ang="0">
                  <a:pos x="1638" y="456"/>
                </a:cxn>
                <a:cxn ang="0">
                  <a:pos x="1530" y="486"/>
                </a:cxn>
                <a:cxn ang="0">
                  <a:pos x="1482" y="516"/>
                </a:cxn>
                <a:cxn ang="0">
                  <a:pos x="1308" y="504"/>
                </a:cxn>
                <a:cxn ang="0">
                  <a:pos x="1170" y="528"/>
                </a:cxn>
                <a:cxn ang="0">
                  <a:pos x="1170" y="456"/>
                </a:cxn>
                <a:cxn ang="0">
                  <a:pos x="1188" y="408"/>
                </a:cxn>
                <a:cxn ang="0">
                  <a:pos x="1086" y="378"/>
                </a:cxn>
                <a:cxn ang="0">
                  <a:pos x="1002" y="330"/>
                </a:cxn>
                <a:cxn ang="0">
                  <a:pos x="918" y="252"/>
                </a:cxn>
                <a:cxn ang="0">
                  <a:pos x="840" y="228"/>
                </a:cxn>
                <a:cxn ang="0">
                  <a:pos x="732" y="198"/>
                </a:cxn>
                <a:cxn ang="0">
                  <a:pos x="696" y="186"/>
                </a:cxn>
                <a:cxn ang="0">
                  <a:pos x="612" y="162"/>
                </a:cxn>
                <a:cxn ang="0">
                  <a:pos x="474" y="156"/>
                </a:cxn>
                <a:cxn ang="0">
                  <a:pos x="504" y="126"/>
                </a:cxn>
                <a:cxn ang="0">
                  <a:pos x="438" y="90"/>
                </a:cxn>
                <a:cxn ang="0">
                  <a:pos x="348" y="102"/>
                </a:cxn>
                <a:cxn ang="0">
                  <a:pos x="246" y="168"/>
                </a:cxn>
                <a:cxn ang="0">
                  <a:pos x="168" y="156"/>
                </a:cxn>
                <a:cxn ang="0">
                  <a:pos x="72" y="222"/>
                </a:cxn>
                <a:cxn ang="0">
                  <a:pos x="30" y="228"/>
                </a:cxn>
                <a:cxn ang="0">
                  <a:pos x="24" y="198"/>
                </a:cxn>
                <a:cxn ang="0">
                  <a:pos x="114" y="174"/>
                </a:cxn>
                <a:cxn ang="0">
                  <a:pos x="126" y="102"/>
                </a:cxn>
                <a:cxn ang="0">
                  <a:pos x="240" y="42"/>
                </a:cxn>
                <a:cxn ang="0">
                  <a:pos x="420" y="0"/>
                </a:cxn>
              </a:cxnLst>
              <a:rect l="0" t="0" r="r" b="b"/>
              <a:pathLst>
                <a:path w="1638" h="534">
                  <a:moveTo>
                    <a:pt x="324" y="198"/>
                  </a:moveTo>
                  <a:lnTo>
                    <a:pt x="348" y="204"/>
                  </a:lnTo>
                  <a:lnTo>
                    <a:pt x="378" y="234"/>
                  </a:lnTo>
                  <a:lnTo>
                    <a:pt x="372" y="258"/>
                  </a:lnTo>
                  <a:lnTo>
                    <a:pt x="330" y="270"/>
                  </a:lnTo>
                  <a:lnTo>
                    <a:pt x="294" y="258"/>
                  </a:lnTo>
                  <a:lnTo>
                    <a:pt x="288" y="240"/>
                  </a:lnTo>
                  <a:lnTo>
                    <a:pt x="306" y="252"/>
                  </a:lnTo>
                  <a:lnTo>
                    <a:pt x="318" y="252"/>
                  </a:lnTo>
                  <a:lnTo>
                    <a:pt x="336" y="246"/>
                  </a:lnTo>
                  <a:lnTo>
                    <a:pt x="318" y="234"/>
                  </a:lnTo>
                  <a:lnTo>
                    <a:pt x="312" y="216"/>
                  </a:lnTo>
                  <a:lnTo>
                    <a:pt x="324" y="198"/>
                  </a:lnTo>
                  <a:close/>
                  <a:moveTo>
                    <a:pt x="420" y="0"/>
                  </a:moveTo>
                  <a:lnTo>
                    <a:pt x="480" y="0"/>
                  </a:lnTo>
                  <a:lnTo>
                    <a:pt x="552" y="12"/>
                  </a:lnTo>
                  <a:lnTo>
                    <a:pt x="576" y="42"/>
                  </a:lnTo>
                  <a:lnTo>
                    <a:pt x="624" y="48"/>
                  </a:lnTo>
                  <a:lnTo>
                    <a:pt x="666" y="36"/>
                  </a:lnTo>
                  <a:lnTo>
                    <a:pt x="780" y="54"/>
                  </a:lnTo>
                  <a:lnTo>
                    <a:pt x="792" y="66"/>
                  </a:lnTo>
                  <a:lnTo>
                    <a:pt x="822" y="60"/>
                  </a:lnTo>
                  <a:lnTo>
                    <a:pt x="858" y="96"/>
                  </a:lnTo>
                  <a:lnTo>
                    <a:pt x="864" y="126"/>
                  </a:lnTo>
                  <a:lnTo>
                    <a:pt x="900" y="138"/>
                  </a:lnTo>
                  <a:lnTo>
                    <a:pt x="984" y="144"/>
                  </a:lnTo>
                  <a:lnTo>
                    <a:pt x="1020" y="174"/>
                  </a:lnTo>
                  <a:lnTo>
                    <a:pt x="1056" y="192"/>
                  </a:lnTo>
                  <a:lnTo>
                    <a:pt x="1098" y="222"/>
                  </a:lnTo>
                  <a:lnTo>
                    <a:pt x="1152" y="234"/>
                  </a:lnTo>
                  <a:lnTo>
                    <a:pt x="1176" y="252"/>
                  </a:lnTo>
                  <a:lnTo>
                    <a:pt x="1182" y="234"/>
                  </a:lnTo>
                  <a:lnTo>
                    <a:pt x="1200" y="246"/>
                  </a:lnTo>
                  <a:lnTo>
                    <a:pt x="1194" y="258"/>
                  </a:lnTo>
                  <a:lnTo>
                    <a:pt x="1206" y="276"/>
                  </a:lnTo>
                  <a:lnTo>
                    <a:pt x="1230" y="252"/>
                  </a:lnTo>
                  <a:lnTo>
                    <a:pt x="1272" y="276"/>
                  </a:lnTo>
                  <a:lnTo>
                    <a:pt x="1296" y="300"/>
                  </a:lnTo>
                  <a:lnTo>
                    <a:pt x="1308" y="288"/>
                  </a:lnTo>
                  <a:lnTo>
                    <a:pt x="1368" y="324"/>
                  </a:lnTo>
                  <a:lnTo>
                    <a:pt x="1392" y="324"/>
                  </a:lnTo>
                  <a:lnTo>
                    <a:pt x="1422" y="318"/>
                  </a:lnTo>
                  <a:lnTo>
                    <a:pt x="1440" y="324"/>
                  </a:lnTo>
                  <a:lnTo>
                    <a:pt x="1428" y="354"/>
                  </a:lnTo>
                  <a:lnTo>
                    <a:pt x="1410" y="372"/>
                  </a:lnTo>
                  <a:lnTo>
                    <a:pt x="1434" y="378"/>
                  </a:lnTo>
                  <a:lnTo>
                    <a:pt x="1512" y="378"/>
                  </a:lnTo>
                  <a:lnTo>
                    <a:pt x="1578" y="402"/>
                  </a:lnTo>
                  <a:lnTo>
                    <a:pt x="1596" y="438"/>
                  </a:lnTo>
                  <a:lnTo>
                    <a:pt x="1626" y="444"/>
                  </a:lnTo>
                  <a:lnTo>
                    <a:pt x="1638" y="456"/>
                  </a:lnTo>
                  <a:lnTo>
                    <a:pt x="1620" y="486"/>
                  </a:lnTo>
                  <a:lnTo>
                    <a:pt x="1584" y="492"/>
                  </a:lnTo>
                  <a:lnTo>
                    <a:pt x="1530" y="486"/>
                  </a:lnTo>
                  <a:lnTo>
                    <a:pt x="1512" y="504"/>
                  </a:lnTo>
                  <a:lnTo>
                    <a:pt x="1488" y="498"/>
                  </a:lnTo>
                  <a:lnTo>
                    <a:pt x="1482" y="516"/>
                  </a:lnTo>
                  <a:lnTo>
                    <a:pt x="1404" y="534"/>
                  </a:lnTo>
                  <a:lnTo>
                    <a:pt x="1350" y="510"/>
                  </a:lnTo>
                  <a:lnTo>
                    <a:pt x="1308" y="504"/>
                  </a:lnTo>
                  <a:lnTo>
                    <a:pt x="1230" y="522"/>
                  </a:lnTo>
                  <a:lnTo>
                    <a:pt x="1206" y="510"/>
                  </a:lnTo>
                  <a:lnTo>
                    <a:pt x="1170" y="528"/>
                  </a:lnTo>
                  <a:lnTo>
                    <a:pt x="1116" y="522"/>
                  </a:lnTo>
                  <a:lnTo>
                    <a:pt x="1116" y="492"/>
                  </a:lnTo>
                  <a:lnTo>
                    <a:pt x="1170" y="456"/>
                  </a:lnTo>
                  <a:lnTo>
                    <a:pt x="1206" y="444"/>
                  </a:lnTo>
                  <a:lnTo>
                    <a:pt x="1212" y="420"/>
                  </a:lnTo>
                  <a:lnTo>
                    <a:pt x="1188" y="408"/>
                  </a:lnTo>
                  <a:lnTo>
                    <a:pt x="1176" y="396"/>
                  </a:lnTo>
                  <a:lnTo>
                    <a:pt x="1122" y="396"/>
                  </a:lnTo>
                  <a:lnTo>
                    <a:pt x="1086" y="378"/>
                  </a:lnTo>
                  <a:lnTo>
                    <a:pt x="1080" y="384"/>
                  </a:lnTo>
                  <a:lnTo>
                    <a:pt x="1050" y="384"/>
                  </a:lnTo>
                  <a:lnTo>
                    <a:pt x="1002" y="330"/>
                  </a:lnTo>
                  <a:lnTo>
                    <a:pt x="978" y="246"/>
                  </a:lnTo>
                  <a:lnTo>
                    <a:pt x="960" y="240"/>
                  </a:lnTo>
                  <a:lnTo>
                    <a:pt x="918" y="252"/>
                  </a:lnTo>
                  <a:lnTo>
                    <a:pt x="894" y="246"/>
                  </a:lnTo>
                  <a:lnTo>
                    <a:pt x="864" y="246"/>
                  </a:lnTo>
                  <a:lnTo>
                    <a:pt x="840" y="228"/>
                  </a:lnTo>
                  <a:lnTo>
                    <a:pt x="822" y="240"/>
                  </a:lnTo>
                  <a:lnTo>
                    <a:pt x="780" y="234"/>
                  </a:lnTo>
                  <a:lnTo>
                    <a:pt x="732" y="198"/>
                  </a:lnTo>
                  <a:lnTo>
                    <a:pt x="732" y="186"/>
                  </a:lnTo>
                  <a:lnTo>
                    <a:pt x="708" y="168"/>
                  </a:lnTo>
                  <a:lnTo>
                    <a:pt x="696" y="186"/>
                  </a:lnTo>
                  <a:lnTo>
                    <a:pt x="678" y="186"/>
                  </a:lnTo>
                  <a:lnTo>
                    <a:pt x="636" y="180"/>
                  </a:lnTo>
                  <a:lnTo>
                    <a:pt x="612" y="162"/>
                  </a:lnTo>
                  <a:lnTo>
                    <a:pt x="582" y="162"/>
                  </a:lnTo>
                  <a:lnTo>
                    <a:pt x="564" y="168"/>
                  </a:lnTo>
                  <a:lnTo>
                    <a:pt x="474" y="156"/>
                  </a:lnTo>
                  <a:lnTo>
                    <a:pt x="450" y="138"/>
                  </a:lnTo>
                  <a:lnTo>
                    <a:pt x="474" y="126"/>
                  </a:lnTo>
                  <a:lnTo>
                    <a:pt x="504" y="126"/>
                  </a:lnTo>
                  <a:lnTo>
                    <a:pt x="522" y="114"/>
                  </a:lnTo>
                  <a:lnTo>
                    <a:pt x="504" y="96"/>
                  </a:lnTo>
                  <a:lnTo>
                    <a:pt x="438" y="90"/>
                  </a:lnTo>
                  <a:lnTo>
                    <a:pt x="408" y="90"/>
                  </a:lnTo>
                  <a:lnTo>
                    <a:pt x="366" y="84"/>
                  </a:lnTo>
                  <a:lnTo>
                    <a:pt x="348" y="102"/>
                  </a:lnTo>
                  <a:lnTo>
                    <a:pt x="318" y="108"/>
                  </a:lnTo>
                  <a:lnTo>
                    <a:pt x="276" y="162"/>
                  </a:lnTo>
                  <a:lnTo>
                    <a:pt x="246" y="168"/>
                  </a:lnTo>
                  <a:lnTo>
                    <a:pt x="222" y="150"/>
                  </a:lnTo>
                  <a:lnTo>
                    <a:pt x="210" y="162"/>
                  </a:lnTo>
                  <a:lnTo>
                    <a:pt x="168" y="156"/>
                  </a:lnTo>
                  <a:lnTo>
                    <a:pt x="138" y="198"/>
                  </a:lnTo>
                  <a:lnTo>
                    <a:pt x="114" y="204"/>
                  </a:lnTo>
                  <a:lnTo>
                    <a:pt x="72" y="222"/>
                  </a:lnTo>
                  <a:lnTo>
                    <a:pt x="72" y="198"/>
                  </a:lnTo>
                  <a:lnTo>
                    <a:pt x="60" y="192"/>
                  </a:lnTo>
                  <a:lnTo>
                    <a:pt x="30" y="228"/>
                  </a:lnTo>
                  <a:lnTo>
                    <a:pt x="0" y="210"/>
                  </a:lnTo>
                  <a:lnTo>
                    <a:pt x="6" y="192"/>
                  </a:lnTo>
                  <a:lnTo>
                    <a:pt x="24" y="198"/>
                  </a:lnTo>
                  <a:lnTo>
                    <a:pt x="78" y="174"/>
                  </a:lnTo>
                  <a:lnTo>
                    <a:pt x="108" y="186"/>
                  </a:lnTo>
                  <a:lnTo>
                    <a:pt x="114" y="174"/>
                  </a:lnTo>
                  <a:lnTo>
                    <a:pt x="96" y="150"/>
                  </a:lnTo>
                  <a:lnTo>
                    <a:pt x="102" y="120"/>
                  </a:lnTo>
                  <a:lnTo>
                    <a:pt x="126" y="102"/>
                  </a:lnTo>
                  <a:lnTo>
                    <a:pt x="150" y="78"/>
                  </a:lnTo>
                  <a:lnTo>
                    <a:pt x="216" y="60"/>
                  </a:lnTo>
                  <a:lnTo>
                    <a:pt x="240" y="42"/>
                  </a:lnTo>
                  <a:lnTo>
                    <a:pt x="300" y="30"/>
                  </a:lnTo>
                  <a:lnTo>
                    <a:pt x="384" y="24"/>
                  </a:lnTo>
                  <a:lnTo>
                    <a:pt x="42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5" name="Freeform 175">
              <a:extLst>
                <a:ext uri="{FF2B5EF4-FFF2-40B4-BE49-F238E27FC236}">
                  <a16:creationId xmlns:a16="http://schemas.microsoft.com/office/drawing/2014/main" id="{B987A7B0-EE81-4424-8530-430422403B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27991" y="4509171"/>
              <a:ext cx="136139" cy="145463"/>
            </a:xfrm>
            <a:custGeom>
              <a:avLst/>
              <a:gdLst/>
              <a:ahLst/>
              <a:cxnLst>
                <a:cxn ang="0">
                  <a:pos x="792" y="930"/>
                </a:cxn>
                <a:cxn ang="0">
                  <a:pos x="756" y="876"/>
                </a:cxn>
                <a:cxn ang="0">
                  <a:pos x="834" y="828"/>
                </a:cxn>
                <a:cxn ang="0">
                  <a:pos x="834" y="828"/>
                </a:cxn>
                <a:cxn ang="0">
                  <a:pos x="870" y="732"/>
                </a:cxn>
                <a:cxn ang="0">
                  <a:pos x="804" y="708"/>
                </a:cxn>
                <a:cxn ang="0">
                  <a:pos x="726" y="654"/>
                </a:cxn>
                <a:cxn ang="0">
                  <a:pos x="642" y="720"/>
                </a:cxn>
                <a:cxn ang="0">
                  <a:pos x="690" y="672"/>
                </a:cxn>
                <a:cxn ang="0">
                  <a:pos x="630" y="618"/>
                </a:cxn>
                <a:cxn ang="0">
                  <a:pos x="648" y="654"/>
                </a:cxn>
                <a:cxn ang="0">
                  <a:pos x="510" y="504"/>
                </a:cxn>
                <a:cxn ang="0">
                  <a:pos x="570" y="630"/>
                </a:cxn>
                <a:cxn ang="0">
                  <a:pos x="510" y="570"/>
                </a:cxn>
                <a:cxn ang="0">
                  <a:pos x="510" y="504"/>
                </a:cxn>
                <a:cxn ang="0">
                  <a:pos x="396" y="516"/>
                </a:cxn>
                <a:cxn ang="0">
                  <a:pos x="648" y="456"/>
                </a:cxn>
                <a:cxn ang="0">
                  <a:pos x="642" y="438"/>
                </a:cxn>
                <a:cxn ang="0">
                  <a:pos x="180" y="462"/>
                </a:cxn>
                <a:cxn ang="0">
                  <a:pos x="144" y="510"/>
                </a:cxn>
                <a:cxn ang="0">
                  <a:pos x="168" y="432"/>
                </a:cxn>
                <a:cxn ang="0">
                  <a:pos x="120" y="432"/>
                </a:cxn>
                <a:cxn ang="0">
                  <a:pos x="150" y="426"/>
                </a:cxn>
                <a:cxn ang="0">
                  <a:pos x="468" y="360"/>
                </a:cxn>
                <a:cxn ang="0">
                  <a:pos x="534" y="450"/>
                </a:cxn>
                <a:cxn ang="0">
                  <a:pos x="480" y="450"/>
                </a:cxn>
                <a:cxn ang="0">
                  <a:pos x="468" y="378"/>
                </a:cxn>
                <a:cxn ang="0">
                  <a:pos x="132" y="294"/>
                </a:cxn>
                <a:cxn ang="0">
                  <a:pos x="126" y="396"/>
                </a:cxn>
                <a:cxn ang="0">
                  <a:pos x="72" y="366"/>
                </a:cxn>
                <a:cxn ang="0">
                  <a:pos x="228" y="276"/>
                </a:cxn>
                <a:cxn ang="0">
                  <a:pos x="210" y="300"/>
                </a:cxn>
                <a:cxn ang="0">
                  <a:pos x="348" y="240"/>
                </a:cxn>
                <a:cxn ang="0">
                  <a:pos x="402" y="342"/>
                </a:cxn>
                <a:cxn ang="0">
                  <a:pos x="390" y="324"/>
                </a:cxn>
                <a:cxn ang="0">
                  <a:pos x="342" y="258"/>
                </a:cxn>
                <a:cxn ang="0">
                  <a:pos x="150" y="18"/>
                </a:cxn>
                <a:cxn ang="0">
                  <a:pos x="132" y="36"/>
                </a:cxn>
                <a:cxn ang="0">
                  <a:pos x="0" y="30"/>
                </a:cxn>
                <a:cxn ang="0">
                  <a:pos x="102" y="18"/>
                </a:cxn>
                <a:cxn ang="0">
                  <a:pos x="276" y="30"/>
                </a:cxn>
                <a:cxn ang="0">
                  <a:pos x="306" y="108"/>
                </a:cxn>
                <a:cxn ang="0">
                  <a:pos x="252" y="174"/>
                </a:cxn>
                <a:cxn ang="0">
                  <a:pos x="276" y="84"/>
                </a:cxn>
                <a:cxn ang="0">
                  <a:pos x="186" y="0"/>
                </a:cxn>
              </a:cxnLst>
              <a:rect l="0" t="0" r="r" b="b"/>
              <a:pathLst>
                <a:path w="876" h="936">
                  <a:moveTo>
                    <a:pt x="816" y="864"/>
                  </a:moveTo>
                  <a:lnTo>
                    <a:pt x="816" y="900"/>
                  </a:lnTo>
                  <a:lnTo>
                    <a:pt x="792" y="930"/>
                  </a:lnTo>
                  <a:lnTo>
                    <a:pt x="714" y="936"/>
                  </a:lnTo>
                  <a:lnTo>
                    <a:pt x="720" y="894"/>
                  </a:lnTo>
                  <a:lnTo>
                    <a:pt x="756" y="876"/>
                  </a:lnTo>
                  <a:lnTo>
                    <a:pt x="786" y="894"/>
                  </a:lnTo>
                  <a:lnTo>
                    <a:pt x="816" y="864"/>
                  </a:lnTo>
                  <a:close/>
                  <a:moveTo>
                    <a:pt x="834" y="828"/>
                  </a:moveTo>
                  <a:lnTo>
                    <a:pt x="834" y="852"/>
                  </a:lnTo>
                  <a:lnTo>
                    <a:pt x="816" y="840"/>
                  </a:lnTo>
                  <a:lnTo>
                    <a:pt x="834" y="828"/>
                  </a:lnTo>
                  <a:close/>
                  <a:moveTo>
                    <a:pt x="828" y="696"/>
                  </a:moveTo>
                  <a:lnTo>
                    <a:pt x="876" y="720"/>
                  </a:lnTo>
                  <a:lnTo>
                    <a:pt x="870" y="732"/>
                  </a:lnTo>
                  <a:lnTo>
                    <a:pt x="846" y="720"/>
                  </a:lnTo>
                  <a:lnTo>
                    <a:pt x="816" y="720"/>
                  </a:lnTo>
                  <a:lnTo>
                    <a:pt x="804" y="708"/>
                  </a:lnTo>
                  <a:lnTo>
                    <a:pt x="828" y="696"/>
                  </a:lnTo>
                  <a:close/>
                  <a:moveTo>
                    <a:pt x="720" y="636"/>
                  </a:moveTo>
                  <a:lnTo>
                    <a:pt x="726" y="654"/>
                  </a:lnTo>
                  <a:lnTo>
                    <a:pt x="720" y="684"/>
                  </a:lnTo>
                  <a:lnTo>
                    <a:pt x="654" y="720"/>
                  </a:lnTo>
                  <a:lnTo>
                    <a:pt x="642" y="720"/>
                  </a:lnTo>
                  <a:lnTo>
                    <a:pt x="642" y="702"/>
                  </a:lnTo>
                  <a:lnTo>
                    <a:pt x="660" y="702"/>
                  </a:lnTo>
                  <a:lnTo>
                    <a:pt x="690" y="672"/>
                  </a:lnTo>
                  <a:lnTo>
                    <a:pt x="690" y="648"/>
                  </a:lnTo>
                  <a:lnTo>
                    <a:pt x="720" y="636"/>
                  </a:lnTo>
                  <a:close/>
                  <a:moveTo>
                    <a:pt x="630" y="618"/>
                  </a:moveTo>
                  <a:lnTo>
                    <a:pt x="666" y="636"/>
                  </a:lnTo>
                  <a:lnTo>
                    <a:pt x="672" y="654"/>
                  </a:lnTo>
                  <a:lnTo>
                    <a:pt x="648" y="654"/>
                  </a:lnTo>
                  <a:lnTo>
                    <a:pt x="630" y="630"/>
                  </a:lnTo>
                  <a:lnTo>
                    <a:pt x="630" y="618"/>
                  </a:lnTo>
                  <a:close/>
                  <a:moveTo>
                    <a:pt x="510" y="504"/>
                  </a:moveTo>
                  <a:lnTo>
                    <a:pt x="534" y="552"/>
                  </a:lnTo>
                  <a:lnTo>
                    <a:pt x="546" y="582"/>
                  </a:lnTo>
                  <a:lnTo>
                    <a:pt x="570" y="630"/>
                  </a:lnTo>
                  <a:lnTo>
                    <a:pt x="552" y="624"/>
                  </a:lnTo>
                  <a:lnTo>
                    <a:pt x="534" y="606"/>
                  </a:lnTo>
                  <a:lnTo>
                    <a:pt x="510" y="570"/>
                  </a:lnTo>
                  <a:lnTo>
                    <a:pt x="528" y="558"/>
                  </a:lnTo>
                  <a:lnTo>
                    <a:pt x="504" y="522"/>
                  </a:lnTo>
                  <a:lnTo>
                    <a:pt x="510" y="504"/>
                  </a:lnTo>
                  <a:close/>
                  <a:moveTo>
                    <a:pt x="402" y="492"/>
                  </a:moveTo>
                  <a:lnTo>
                    <a:pt x="420" y="516"/>
                  </a:lnTo>
                  <a:lnTo>
                    <a:pt x="396" y="516"/>
                  </a:lnTo>
                  <a:lnTo>
                    <a:pt x="402" y="492"/>
                  </a:lnTo>
                  <a:close/>
                  <a:moveTo>
                    <a:pt x="642" y="438"/>
                  </a:moveTo>
                  <a:lnTo>
                    <a:pt x="648" y="456"/>
                  </a:lnTo>
                  <a:lnTo>
                    <a:pt x="636" y="480"/>
                  </a:lnTo>
                  <a:lnTo>
                    <a:pt x="618" y="462"/>
                  </a:lnTo>
                  <a:lnTo>
                    <a:pt x="642" y="438"/>
                  </a:lnTo>
                  <a:close/>
                  <a:moveTo>
                    <a:pt x="168" y="432"/>
                  </a:moveTo>
                  <a:lnTo>
                    <a:pt x="180" y="444"/>
                  </a:lnTo>
                  <a:lnTo>
                    <a:pt x="180" y="462"/>
                  </a:lnTo>
                  <a:lnTo>
                    <a:pt x="186" y="480"/>
                  </a:lnTo>
                  <a:lnTo>
                    <a:pt x="174" y="504"/>
                  </a:lnTo>
                  <a:lnTo>
                    <a:pt x="144" y="510"/>
                  </a:lnTo>
                  <a:lnTo>
                    <a:pt x="132" y="474"/>
                  </a:lnTo>
                  <a:lnTo>
                    <a:pt x="132" y="450"/>
                  </a:lnTo>
                  <a:lnTo>
                    <a:pt x="168" y="432"/>
                  </a:lnTo>
                  <a:close/>
                  <a:moveTo>
                    <a:pt x="132" y="420"/>
                  </a:moveTo>
                  <a:lnTo>
                    <a:pt x="138" y="438"/>
                  </a:lnTo>
                  <a:lnTo>
                    <a:pt x="120" y="432"/>
                  </a:lnTo>
                  <a:lnTo>
                    <a:pt x="132" y="420"/>
                  </a:lnTo>
                  <a:close/>
                  <a:moveTo>
                    <a:pt x="168" y="408"/>
                  </a:moveTo>
                  <a:lnTo>
                    <a:pt x="150" y="426"/>
                  </a:lnTo>
                  <a:lnTo>
                    <a:pt x="138" y="414"/>
                  </a:lnTo>
                  <a:lnTo>
                    <a:pt x="168" y="408"/>
                  </a:lnTo>
                  <a:close/>
                  <a:moveTo>
                    <a:pt x="468" y="360"/>
                  </a:moveTo>
                  <a:lnTo>
                    <a:pt x="504" y="378"/>
                  </a:lnTo>
                  <a:lnTo>
                    <a:pt x="510" y="408"/>
                  </a:lnTo>
                  <a:lnTo>
                    <a:pt x="534" y="450"/>
                  </a:lnTo>
                  <a:lnTo>
                    <a:pt x="534" y="462"/>
                  </a:lnTo>
                  <a:lnTo>
                    <a:pt x="498" y="468"/>
                  </a:lnTo>
                  <a:lnTo>
                    <a:pt x="480" y="450"/>
                  </a:lnTo>
                  <a:lnTo>
                    <a:pt x="498" y="438"/>
                  </a:lnTo>
                  <a:lnTo>
                    <a:pt x="492" y="402"/>
                  </a:lnTo>
                  <a:lnTo>
                    <a:pt x="468" y="378"/>
                  </a:lnTo>
                  <a:lnTo>
                    <a:pt x="468" y="360"/>
                  </a:lnTo>
                  <a:close/>
                  <a:moveTo>
                    <a:pt x="108" y="288"/>
                  </a:moveTo>
                  <a:lnTo>
                    <a:pt x="132" y="294"/>
                  </a:lnTo>
                  <a:lnTo>
                    <a:pt x="138" y="330"/>
                  </a:lnTo>
                  <a:lnTo>
                    <a:pt x="162" y="372"/>
                  </a:lnTo>
                  <a:lnTo>
                    <a:pt x="126" y="396"/>
                  </a:lnTo>
                  <a:lnTo>
                    <a:pt x="120" y="372"/>
                  </a:lnTo>
                  <a:lnTo>
                    <a:pt x="96" y="384"/>
                  </a:lnTo>
                  <a:lnTo>
                    <a:pt x="72" y="366"/>
                  </a:lnTo>
                  <a:lnTo>
                    <a:pt x="96" y="324"/>
                  </a:lnTo>
                  <a:lnTo>
                    <a:pt x="108" y="288"/>
                  </a:lnTo>
                  <a:close/>
                  <a:moveTo>
                    <a:pt x="228" y="276"/>
                  </a:moveTo>
                  <a:lnTo>
                    <a:pt x="264" y="282"/>
                  </a:lnTo>
                  <a:lnTo>
                    <a:pt x="252" y="300"/>
                  </a:lnTo>
                  <a:lnTo>
                    <a:pt x="210" y="300"/>
                  </a:lnTo>
                  <a:lnTo>
                    <a:pt x="192" y="294"/>
                  </a:lnTo>
                  <a:lnTo>
                    <a:pt x="228" y="276"/>
                  </a:lnTo>
                  <a:close/>
                  <a:moveTo>
                    <a:pt x="348" y="240"/>
                  </a:moveTo>
                  <a:lnTo>
                    <a:pt x="390" y="264"/>
                  </a:lnTo>
                  <a:lnTo>
                    <a:pt x="420" y="300"/>
                  </a:lnTo>
                  <a:lnTo>
                    <a:pt x="402" y="342"/>
                  </a:lnTo>
                  <a:lnTo>
                    <a:pt x="390" y="348"/>
                  </a:lnTo>
                  <a:lnTo>
                    <a:pt x="372" y="330"/>
                  </a:lnTo>
                  <a:lnTo>
                    <a:pt x="390" y="324"/>
                  </a:lnTo>
                  <a:lnTo>
                    <a:pt x="402" y="300"/>
                  </a:lnTo>
                  <a:lnTo>
                    <a:pt x="378" y="276"/>
                  </a:lnTo>
                  <a:lnTo>
                    <a:pt x="342" y="258"/>
                  </a:lnTo>
                  <a:lnTo>
                    <a:pt x="348" y="240"/>
                  </a:lnTo>
                  <a:close/>
                  <a:moveTo>
                    <a:pt x="102" y="18"/>
                  </a:moveTo>
                  <a:lnTo>
                    <a:pt x="150" y="18"/>
                  </a:lnTo>
                  <a:lnTo>
                    <a:pt x="186" y="42"/>
                  </a:lnTo>
                  <a:lnTo>
                    <a:pt x="162" y="42"/>
                  </a:lnTo>
                  <a:lnTo>
                    <a:pt x="132" y="36"/>
                  </a:lnTo>
                  <a:lnTo>
                    <a:pt x="72" y="72"/>
                  </a:lnTo>
                  <a:lnTo>
                    <a:pt x="42" y="66"/>
                  </a:lnTo>
                  <a:lnTo>
                    <a:pt x="0" y="30"/>
                  </a:lnTo>
                  <a:lnTo>
                    <a:pt x="42" y="30"/>
                  </a:lnTo>
                  <a:lnTo>
                    <a:pt x="60" y="42"/>
                  </a:lnTo>
                  <a:lnTo>
                    <a:pt x="102" y="18"/>
                  </a:lnTo>
                  <a:close/>
                  <a:moveTo>
                    <a:pt x="186" y="0"/>
                  </a:moveTo>
                  <a:lnTo>
                    <a:pt x="228" y="0"/>
                  </a:lnTo>
                  <a:lnTo>
                    <a:pt x="276" y="30"/>
                  </a:lnTo>
                  <a:lnTo>
                    <a:pt x="282" y="54"/>
                  </a:lnTo>
                  <a:lnTo>
                    <a:pt x="306" y="66"/>
                  </a:lnTo>
                  <a:lnTo>
                    <a:pt x="306" y="108"/>
                  </a:lnTo>
                  <a:lnTo>
                    <a:pt x="276" y="120"/>
                  </a:lnTo>
                  <a:lnTo>
                    <a:pt x="276" y="150"/>
                  </a:lnTo>
                  <a:lnTo>
                    <a:pt x="252" y="174"/>
                  </a:lnTo>
                  <a:lnTo>
                    <a:pt x="264" y="126"/>
                  </a:lnTo>
                  <a:lnTo>
                    <a:pt x="252" y="102"/>
                  </a:lnTo>
                  <a:lnTo>
                    <a:pt x="276" y="84"/>
                  </a:lnTo>
                  <a:lnTo>
                    <a:pt x="240" y="42"/>
                  </a:lnTo>
                  <a:lnTo>
                    <a:pt x="234" y="12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6" name="Freeform 176">
              <a:extLst>
                <a:ext uri="{FF2B5EF4-FFF2-40B4-BE49-F238E27FC236}">
                  <a16:creationId xmlns:a16="http://schemas.microsoft.com/office/drawing/2014/main" id="{E9B17A9B-9D1D-405C-98F7-5615D6C9E4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32123" y="3830340"/>
              <a:ext cx="1353932" cy="721724"/>
            </a:xfrm>
            <a:custGeom>
              <a:avLst/>
              <a:gdLst/>
              <a:ahLst/>
              <a:cxnLst>
                <a:cxn ang="0">
                  <a:pos x="3666" y="4218"/>
                </a:cxn>
                <a:cxn ang="0">
                  <a:pos x="7728" y="2064"/>
                </a:cxn>
                <a:cxn ang="0">
                  <a:pos x="7716" y="2034"/>
                </a:cxn>
                <a:cxn ang="0">
                  <a:pos x="732" y="204"/>
                </a:cxn>
                <a:cxn ang="0">
                  <a:pos x="5010" y="456"/>
                </a:cxn>
                <a:cxn ang="0">
                  <a:pos x="5484" y="618"/>
                </a:cxn>
                <a:cxn ang="0">
                  <a:pos x="7122" y="1518"/>
                </a:cxn>
                <a:cxn ang="0">
                  <a:pos x="8172" y="1170"/>
                </a:cxn>
                <a:cxn ang="0">
                  <a:pos x="8604" y="954"/>
                </a:cxn>
                <a:cxn ang="0">
                  <a:pos x="8688" y="1404"/>
                </a:cxn>
                <a:cxn ang="0">
                  <a:pos x="8340" y="1452"/>
                </a:cxn>
                <a:cxn ang="0">
                  <a:pos x="8046" y="1686"/>
                </a:cxn>
                <a:cxn ang="0">
                  <a:pos x="8106" y="1914"/>
                </a:cxn>
                <a:cxn ang="0">
                  <a:pos x="7788" y="1992"/>
                </a:cxn>
                <a:cxn ang="0">
                  <a:pos x="7464" y="2184"/>
                </a:cxn>
                <a:cxn ang="0">
                  <a:pos x="7296" y="2352"/>
                </a:cxn>
                <a:cxn ang="0">
                  <a:pos x="7206" y="2544"/>
                </a:cxn>
                <a:cxn ang="0">
                  <a:pos x="7128" y="2562"/>
                </a:cxn>
                <a:cxn ang="0">
                  <a:pos x="7110" y="2280"/>
                </a:cxn>
                <a:cxn ang="0">
                  <a:pos x="6948" y="2466"/>
                </a:cxn>
                <a:cxn ang="0">
                  <a:pos x="7014" y="2622"/>
                </a:cxn>
                <a:cxn ang="0">
                  <a:pos x="7044" y="2754"/>
                </a:cxn>
                <a:cxn ang="0">
                  <a:pos x="6936" y="2874"/>
                </a:cxn>
                <a:cxn ang="0">
                  <a:pos x="7020" y="3030"/>
                </a:cxn>
                <a:cxn ang="0">
                  <a:pos x="6948" y="3096"/>
                </a:cxn>
                <a:cxn ang="0">
                  <a:pos x="6588" y="3282"/>
                </a:cxn>
                <a:cxn ang="0">
                  <a:pos x="6246" y="3492"/>
                </a:cxn>
                <a:cxn ang="0">
                  <a:pos x="6144" y="4020"/>
                </a:cxn>
                <a:cxn ang="0">
                  <a:pos x="6186" y="4566"/>
                </a:cxn>
                <a:cxn ang="0">
                  <a:pos x="5928" y="4434"/>
                </a:cxn>
                <a:cxn ang="0">
                  <a:pos x="5892" y="4206"/>
                </a:cxn>
                <a:cxn ang="0">
                  <a:pos x="5784" y="3972"/>
                </a:cxn>
                <a:cxn ang="0">
                  <a:pos x="5502" y="3912"/>
                </a:cxn>
                <a:cxn ang="0">
                  <a:pos x="5316" y="3810"/>
                </a:cxn>
                <a:cxn ang="0">
                  <a:pos x="5076" y="3780"/>
                </a:cxn>
                <a:cxn ang="0">
                  <a:pos x="4818" y="3924"/>
                </a:cxn>
                <a:cxn ang="0">
                  <a:pos x="4770" y="4008"/>
                </a:cxn>
                <a:cxn ang="0">
                  <a:pos x="4536" y="3912"/>
                </a:cxn>
                <a:cxn ang="0">
                  <a:pos x="4104" y="3960"/>
                </a:cxn>
                <a:cxn ang="0">
                  <a:pos x="3882" y="4068"/>
                </a:cxn>
                <a:cxn ang="0">
                  <a:pos x="3678" y="4170"/>
                </a:cxn>
                <a:cxn ang="0">
                  <a:pos x="3444" y="4470"/>
                </a:cxn>
                <a:cxn ang="0">
                  <a:pos x="3240" y="4128"/>
                </a:cxn>
                <a:cxn ang="0">
                  <a:pos x="2940" y="3870"/>
                </a:cxn>
                <a:cxn ang="0">
                  <a:pos x="2676" y="3930"/>
                </a:cxn>
                <a:cxn ang="0">
                  <a:pos x="2568" y="3768"/>
                </a:cxn>
                <a:cxn ang="0">
                  <a:pos x="2388" y="3552"/>
                </a:cxn>
                <a:cxn ang="0">
                  <a:pos x="624" y="3102"/>
                </a:cxn>
                <a:cxn ang="0">
                  <a:pos x="306" y="2898"/>
                </a:cxn>
                <a:cxn ang="0">
                  <a:pos x="210" y="2496"/>
                </a:cxn>
                <a:cxn ang="0">
                  <a:pos x="198" y="2310"/>
                </a:cxn>
                <a:cxn ang="0">
                  <a:pos x="138" y="2292"/>
                </a:cxn>
                <a:cxn ang="0">
                  <a:pos x="0" y="1788"/>
                </a:cxn>
                <a:cxn ang="0">
                  <a:pos x="102" y="1290"/>
                </a:cxn>
                <a:cxn ang="0">
                  <a:pos x="408" y="612"/>
                </a:cxn>
                <a:cxn ang="0">
                  <a:pos x="444" y="546"/>
                </a:cxn>
                <a:cxn ang="0">
                  <a:pos x="450" y="132"/>
                </a:cxn>
                <a:cxn ang="0">
                  <a:pos x="684" y="282"/>
                </a:cxn>
                <a:cxn ang="0">
                  <a:pos x="726" y="348"/>
                </a:cxn>
                <a:cxn ang="0">
                  <a:pos x="762" y="0"/>
                </a:cxn>
              </a:cxnLst>
              <a:rect l="0" t="0" r="r" b="b"/>
              <a:pathLst>
                <a:path w="8712" h="4644">
                  <a:moveTo>
                    <a:pt x="3642" y="4284"/>
                  </a:moveTo>
                  <a:lnTo>
                    <a:pt x="3618" y="4350"/>
                  </a:lnTo>
                  <a:lnTo>
                    <a:pt x="3618" y="4410"/>
                  </a:lnTo>
                  <a:lnTo>
                    <a:pt x="3630" y="4458"/>
                  </a:lnTo>
                  <a:lnTo>
                    <a:pt x="3624" y="4446"/>
                  </a:lnTo>
                  <a:lnTo>
                    <a:pt x="3618" y="4440"/>
                  </a:lnTo>
                  <a:lnTo>
                    <a:pt x="3618" y="4428"/>
                  </a:lnTo>
                  <a:lnTo>
                    <a:pt x="3612" y="4422"/>
                  </a:lnTo>
                  <a:lnTo>
                    <a:pt x="3606" y="4410"/>
                  </a:lnTo>
                  <a:lnTo>
                    <a:pt x="3612" y="4344"/>
                  </a:lnTo>
                  <a:lnTo>
                    <a:pt x="3642" y="4284"/>
                  </a:lnTo>
                  <a:close/>
                  <a:moveTo>
                    <a:pt x="3666" y="4218"/>
                  </a:moveTo>
                  <a:lnTo>
                    <a:pt x="3666" y="4230"/>
                  </a:lnTo>
                  <a:lnTo>
                    <a:pt x="3654" y="4260"/>
                  </a:lnTo>
                  <a:lnTo>
                    <a:pt x="3642" y="4272"/>
                  </a:lnTo>
                  <a:lnTo>
                    <a:pt x="3666" y="4218"/>
                  </a:lnTo>
                  <a:close/>
                  <a:moveTo>
                    <a:pt x="3744" y="4128"/>
                  </a:moveTo>
                  <a:lnTo>
                    <a:pt x="3726" y="4152"/>
                  </a:lnTo>
                  <a:lnTo>
                    <a:pt x="3678" y="4200"/>
                  </a:lnTo>
                  <a:lnTo>
                    <a:pt x="3714" y="4146"/>
                  </a:lnTo>
                  <a:lnTo>
                    <a:pt x="3744" y="4128"/>
                  </a:lnTo>
                  <a:close/>
                  <a:moveTo>
                    <a:pt x="7758" y="2010"/>
                  </a:moveTo>
                  <a:lnTo>
                    <a:pt x="7758" y="2022"/>
                  </a:lnTo>
                  <a:lnTo>
                    <a:pt x="7746" y="2034"/>
                  </a:lnTo>
                  <a:lnTo>
                    <a:pt x="7740" y="2046"/>
                  </a:lnTo>
                  <a:lnTo>
                    <a:pt x="7764" y="2034"/>
                  </a:lnTo>
                  <a:lnTo>
                    <a:pt x="7782" y="2040"/>
                  </a:lnTo>
                  <a:lnTo>
                    <a:pt x="7806" y="2034"/>
                  </a:lnTo>
                  <a:lnTo>
                    <a:pt x="7794" y="2046"/>
                  </a:lnTo>
                  <a:lnTo>
                    <a:pt x="7752" y="2058"/>
                  </a:lnTo>
                  <a:lnTo>
                    <a:pt x="7740" y="2058"/>
                  </a:lnTo>
                  <a:lnTo>
                    <a:pt x="7728" y="2064"/>
                  </a:lnTo>
                  <a:lnTo>
                    <a:pt x="7680" y="2064"/>
                  </a:lnTo>
                  <a:lnTo>
                    <a:pt x="7662" y="2076"/>
                  </a:lnTo>
                  <a:lnTo>
                    <a:pt x="7608" y="2076"/>
                  </a:lnTo>
                  <a:lnTo>
                    <a:pt x="7578" y="2088"/>
                  </a:lnTo>
                  <a:lnTo>
                    <a:pt x="7542" y="2088"/>
                  </a:lnTo>
                  <a:lnTo>
                    <a:pt x="7536" y="2094"/>
                  </a:lnTo>
                  <a:lnTo>
                    <a:pt x="7512" y="2106"/>
                  </a:lnTo>
                  <a:lnTo>
                    <a:pt x="7524" y="2094"/>
                  </a:lnTo>
                  <a:lnTo>
                    <a:pt x="7506" y="2094"/>
                  </a:lnTo>
                  <a:lnTo>
                    <a:pt x="7500" y="2082"/>
                  </a:lnTo>
                  <a:lnTo>
                    <a:pt x="7518" y="2058"/>
                  </a:lnTo>
                  <a:lnTo>
                    <a:pt x="7554" y="2058"/>
                  </a:lnTo>
                  <a:lnTo>
                    <a:pt x="7596" y="2040"/>
                  </a:lnTo>
                  <a:lnTo>
                    <a:pt x="7626" y="2046"/>
                  </a:lnTo>
                  <a:lnTo>
                    <a:pt x="7668" y="2034"/>
                  </a:lnTo>
                  <a:lnTo>
                    <a:pt x="7716" y="2034"/>
                  </a:lnTo>
                  <a:lnTo>
                    <a:pt x="7758" y="2010"/>
                  </a:lnTo>
                  <a:close/>
                  <a:moveTo>
                    <a:pt x="8010" y="1962"/>
                  </a:moveTo>
                  <a:lnTo>
                    <a:pt x="8034" y="1962"/>
                  </a:lnTo>
                  <a:lnTo>
                    <a:pt x="8046" y="1974"/>
                  </a:lnTo>
                  <a:lnTo>
                    <a:pt x="8028" y="1974"/>
                  </a:lnTo>
                  <a:lnTo>
                    <a:pt x="8016" y="1986"/>
                  </a:lnTo>
                  <a:lnTo>
                    <a:pt x="7998" y="1992"/>
                  </a:lnTo>
                  <a:lnTo>
                    <a:pt x="7992" y="1980"/>
                  </a:lnTo>
                  <a:lnTo>
                    <a:pt x="8010" y="1962"/>
                  </a:lnTo>
                  <a:close/>
                  <a:moveTo>
                    <a:pt x="762" y="144"/>
                  </a:moveTo>
                  <a:lnTo>
                    <a:pt x="768" y="156"/>
                  </a:lnTo>
                  <a:lnTo>
                    <a:pt x="756" y="162"/>
                  </a:lnTo>
                  <a:lnTo>
                    <a:pt x="750" y="180"/>
                  </a:lnTo>
                  <a:lnTo>
                    <a:pt x="768" y="234"/>
                  </a:lnTo>
                  <a:lnTo>
                    <a:pt x="756" y="246"/>
                  </a:lnTo>
                  <a:lnTo>
                    <a:pt x="732" y="204"/>
                  </a:lnTo>
                  <a:lnTo>
                    <a:pt x="732" y="162"/>
                  </a:lnTo>
                  <a:lnTo>
                    <a:pt x="762" y="144"/>
                  </a:lnTo>
                  <a:close/>
                  <a:moveTo>
                    <a:pt x="762" y="0"/>
                  </a:moveTo>
                  <a:lnTo>
                    <a:pt x="4758" y="360"/>
                  </a:lnTo>
                  <a:lnTo>
                    <a:pt x="4782" y="366"/>
                  </a:lnTo>
                  <a:lnTo>
                    <a:pt x="4818" y="366"/>
                  </a:lnTo>
                  <a:lnTo>
                    <a:pt x="4854" y="390"/>
                  </a:lnTo>
                  <a:lnTo>
                    <a:pt x="4854" y="402"/>
                  </a:lnTo>
                  <a:lnTo>
                    <a:pt x="4878" y="420"/>
                  </a:lnTo>
                  <a:lnTo>
                    <a:pt x="4884" y="426"/>
                  </a:lnTo>
                  <a:lnTo>
                    <a:pt x="4914" y="432"/>
                  </a:lnTo>
                  <a:lnTo>
                    <a:pt x="4920" y="444"/>
                  </a:lnTo>
                  <a:lnTo>
                    <a:pt x="4950" y="450"/>
                  </a:lnTo>
                  <a:lnTo>
                    <a:pt x="4968" y="468"/>
                  </a:lnTo>
                  <a:lnTo>
                    <a:pt x="4980" y="462"/>
                  </a:lnTo>
                  <a:lnTo>
                    <a:pt x="5010" y="456"/>
                  </a:lnTo>
                  <a:lnTo>
                    <a:pt x="5034" y="462"/>
                  </a:lnTo>
                  <a:lnTo>
                    <a:pt x="5058" y="462"/>
                  </a:lnTo>
                  <a:lnTo>
                    <a:pt x="5094" y="486"/>
                  </a:lnTo>
                  <a:lnTo>
                    <a:pt x="5118" y="486"/>
                  </a:lnTo>
                  <a:lnTo>
                    <a:pt x="5130" y="516"/>
                  </a:lnTo>
                  <a:lnTo>
                    <a:pt x="5184" y="534"/>
                  </a:lnTo>
                  <a:lnTo>
                    <a:pt x="5214" y="540"/>
                  </a:lnTo>
                  <a:lnTo>
                    <a:pt x="5238" y="564"/>
                  </a:lnTo>
                  <a:lnTo>
                    <a:pt x="5256" y="570"/>
                  </a:lnTo>
                  <a:lnTo>
                    <a:pt x="5310" y="570"/>
                  </a:lnTo>
                  <a:lnTo>
                    <a:pt x="5334" y="558"/>
                  </a:lnTo>
                  <a:lnTo>
                    <a:pt x="5352" y="570"/>
                  </a:lnTo>
                  <a:lnTo>
                    <a:pt x="5364" y="594"/>
                  </a:lnTo>
                  <a:lnTo>
                    <a:pt x="5436" y="594"/>
                  </a:lnTo>
                  <a:lnTo>
                    <a:pt x="5448" y="612"/>
                  </a:lnTo>
                  <a:lnTo>
                    <a:pt x="5484" y="618"/>
                  </a:lnTo>
                  <a:lnTo>
                    <a:pt x="5508" y="630"/>
                  </a:lnTo>
                  <a:lnTo>
                    <a:pt x="6126" y="894"/>
                  </a:lnTo>
                  <a:lnTo>
                    <a:pt x="6162" y="936"/>
                  </a:lnTo>
                  <a:lnTo>
                    <a:pt x="6258" y="1002"/>
                  </a:lnTo>
                  <a:lnTo>
                    <a:pt x="6360" y="1434"/>
                  </a:lnTo>
                  <a:lnTo>
                    <a:pt x="6348" y="1614"/>
                  </a:lnTo>
                  <a:lnTo>
                    <a:pt x="6330" y="1650"/>
                  </a:lnTo>
                  <a:lnTo>
                    <a:pt x="6312" y="1680"/>
                  </a:lnTo>
                  <a:lnTo>
                    <a:pt x="6288" y="1710"/>
                  </a:lnTo>
                  <a:lnTo>
                    <a:pt x="6228" y="1734"/>
                  </a:lnTo>
                  <a:lnTo>
                    <a:pt x="6198" y="1770"/>
                  </a:lnTo>
                  <a:lnTo>
                    <a:pt x="6228" y="1812"/>
                  </a:lnTo>
                  <a:lnTo>
                    <a:pt x="6756" y="1686"/>
                  </a:lnTo>
                  <a:lnTo>
                    <a:pt x="6822" y="1662"/>
                  </a:lnTo>
                  <a:lnTo>
                    <a:pt x="6834" y="1596"/>
                  </a:lnTo>
                  <a:lnTo>
                    <a:pt x="7122" y="1518"/>
                  </a:lnTo>
                  <a:lnTo>
                    <a:pt x="7254" y="1434"/>
                  </a:lnTo>
                  <a:lnTo>
                    <a:pt x="7284" y="1410"/>
                  </a:lnTo>
                  <a:lnTo>
                    <a:pt x="7326" y="1404"/>
                  </a:lnTo>
                  <a:lnTo>
                    <a:pt x="7392" y="1350"/>
                  </a:lnTo>
                  <a:lnTo>
                    <a:pt x="7422" y="1326"/>
                  </a:lnTo>
                  <a:lnTo>
                    <a:pt x="7458" y="1308"/>
                  </a:lnTo>
                  <a:lnTo>
                    <a:pt x="7488" y="1290"/>
                  </a:lnTo>
                  <a:lnTo>
                    <a:pt x="7542" y="1278"/>
                  </a:lnTo>
                  <a:lnTo>
                    <a:pt x="7992" y="1290"/>
                  </a:lnTo>
                  <a:lnTo>
                    <a:pt x="8022" y="1260"/>
                  </a:lnTo>
                  <a:lnTo>
                    <a:pt x="8034" y="1254"/>
                  </a:lnTo>
                  <a:lnTo>
                    <a:pt x="8070" y="1242"/>
                  </a:lnTo>
                  <a:lnTo>
                    <a:pt x="8100" y="1248"/>
                  </a:lnTo>
                  <a:lnTo>
                    <a:pt x="8118" y="1242"/>
                  </a:lnTo>
                  <a:lnTo>
                    <a:pt x="8124" y="1218"/>
                  </a:lnTo>
                  <a:lnTo>
                    <a:pt x="8172" y="1170"/>
                  </a:lnTo>
                  <a:lnTo>
                    <a:pt x="8190" y="1164"/>
                  </a:lnTo>
                  <a:lnTo>
                    <a:pt x="8232" y="1122"/>
                  </a:lnTo>
                  <a:lnTo>
                    <a:pt x="8244" y="1092"/>
                  </a:lnTo>
                  <a:lnTo>
                    <a:pt x="8250" y="1056"/>
                  </a:lnTo>
                  <a:lnTo>
                    <a:pt x="8286" y="1038"/>
                  </a:lnTo>
                  <a:lnTo>
                    <a:pt x="8286" y="1014"/>
                  </a:lnTo>
                  <a:lnTo>
                    <a:pt x="8370" y="930"/>
                  </a:lnTo>
                  <a:lnTo>
                    <a:pt x="8382" y="906"/>
                  </a:lnTo>
                  <a:lnTo>
                    <a:pt x="8406" y="882"/>
                  </a:lnTo>
                  <a:lnTo>
                    <a:pt x="8418" y="882"/>
                  </a:lnTo>
                  <a:lnTo>
                    <a:pt x="8436" y="894"/>
                  </a:lnTo>
                  <a:lnTo>
                    <a:pt x="8454" y="912"/>
                  </a:lnTo>
                  <a:lnTo>
                    <a:pt x="8490" y="906"/>
                  </a:lnTo>
                  <a:lnTo>
                    <a:pt x="8532" y="912"/>
                  </a:lnTo>
                  <a:lnTo>
                    <a:pt x="8544" y="906"/>
                  </a:lnTo>
                  <a:lnTo>
                    <a:pt x="8604" y="954"/>
                  </a:lnTo>
                  <a:lnTo>
                    <a:pt x="8604" y="1002"/>
                  </a:lnTo>
                  <a:lnTo>
                    <a:pt x="8574" y="1176"/>
                  </a:lnTo>
                  <a:lnTo>
                    <a:pt x="8562" y="1194"/>
                  </a:lnTo>
                  <a:lnTo>
                    <a:pt x="8580" y="1200"/>
                  </a:lnTo>
                  <a:lnTo>
                    <a:pt x="8586" y="1212"/>
                  </a:lnTo>
                  <a:lnTo>
                    <a:pt x="8604" y="1230"/>
                  </a:lnTo>
                  <a:lnTo>
                    <a:pt x="8598" y="1254"/>
                  </a:lnTo>
                  <a:lnTo>
                    <a:pt x="8598" y="1278"/>
                  </a:lnTo>
                  <a:lnTo>
                    <a:pt x="8592" y="1290"/>
                  </a:lnTo>
                  <a:lnTo>
                    <a:pt x="8598" y="1302"/>
                  </a:lnTo>
                  <a:lnTo>
                    <a:pt x="8658" y="1332"/>
                  </a:lnTo>
                  <a:lnTo>
                    <a:pt x="8646" y="1362"/>
                  </a:lnTo>
                  <a:lnTo>
                    <a:pt x="8670" y="1386"/>
                  </a:lnTo>
                  <a:lnTo>
                    <a:pt x="8682" y="1362"/>
                  </a:lnTo>
                  <a:lnTo>
                    <a:pt x="8712" y="1380"/>
                  </a:lnTo>
                  <a:lnTo>
                    <a:pt x="8688" y="1404"/>
                  </a:lnTo>
                  <a:lnTo>
                    <a:pt x="8664" y="1404"/>
                  </a:lnTo>
                  <a:lnTo>
                    <a:pt x="8652" y="1392"/>
                  </a:lnTo>
                  <a:lnTo>
                    <a:pt x="8616" y="1410"/>
                  </a:lnTo>
                  <a:lnTo>
                    <a:pt x="8592" y="1410"/>
                  </a:lnTo>
                  <a:lnTo>
                    <a:pt x="8568" y="1422"/>
                  </a:lnTo>
                  <a:lnTo>
                    <a:pt x="8550" y="1434"/>
                  </a:lnTo>
                  <a:lnTo>
                    <a:pt x="8526" y="1422"/>
                  </a:lnTo>
                  <a:lnTo>
                    <a:pt x="8502" y="1452"/>
                  </a:lnTo>
                  <a:lnTo>
                    <a:pt x="8478" y="1452"/>
                  </a:lnTo>
                  <a:lnTo>
                    <a:pt x="8472" y="1422"/>
                  </a:lnTo>
                  <a:lnTo>
                    <a:pt x="8436" y="1422"/>
                  </a:lnTo>
                  <a:lnTo>
                    <a:pt x="8406" y="1452"/>
                  </a:lnTo>
                  <a:lnTo>
                    <a:pt x="8382" y="1452"/>
                  </a:lnTo>
                  <a:lnTo>
                    <a:pt x="8370" y="1434"/>
                  </a:lnTo>
                  <a:lnTo>
                    <a:pt x="8382" y="1404"/>
                  </a:lnTo>
                  <a:lnTo>
                    <a:pt x="8340" y="1452"/>
                  </a:lnTo>
                  <a:lnTo>
                    <a:pt x="8310" y="1494"/>
                  </a:lnTo>
                  <a:lnTo>
                    <a:pt x="8292" y="1506"/>
                  </a:lnTo>
                  <a:lnTo>
                    <a:pt x="8286" y="1488"/>
                  </a:lnTo>
                  <a:lnTo>
                    <a:pt x="8268" y="1524"/>
                  </a:lnTo>
                  <a:lnTo>
                    <a:pt x="8250" y="1524"/>
                  </a:lnTo>
                  <a:lnTo>
                    <a:pt x="8244" y="1494"/>
                  </a:lnTo>
                  <a:lnTo>
                    <a:pt x="8232" y="1518"/>
                  </a:lnTo>
                  <a:lnTo>
                    <a:pt x="8214" y="1536"/>
                  </a:lnTo>
                  <a:lnTo>
                    <a:pt x="8196" y="1530"/>
                  </a:lnTo>
                  <a:lnTo>
                    <a:pt x="8190" y="1512"/>
                  </a:lnTo>
                  <a:lnTo>
                    <a:pt x="8172" y="1536"/>
                  </a:lnTo>
                  <a:lnTo>
                    <a:pt x="8160" y="1536"/>
                  </a:lnTo>
                  <a:lnTo>
                    <a:pt x="8136" y="1578"/>
                  </a:lnTo>
                  <a:lnTo>
                    <a:pt x="8082" y="1614"/>
                  </a:lnTo>
                  <a:lnTo>
                    <a:pt x="8064" y="1662"/>
                  </a:lnTo>
                  <a:lnTo>
                    <a:pt x="8046" y="1686"/>
                  </a:lnTo>
                  <a:lnTo>
                    <a:pt x="8034" y="1704"/>
                  </a:lnTo>
                  <a:lnTo>
                    <a:pt x="8022" y="1716"/>
                  </a:lnTo>
                  <a:lnTo>
                    <a:pt x="8016" y="1734"/>
                  </a:lnTo>
                  <a:lnTo>
                    <a:pt x="8040" y="1734"/>
                  </a:lnTo>
                  <a:lnTo>
                    <a:pt x="8040" y="1758"/>
                  </a:lnTo>
                  <a:lnTo>
                    <a:pt x="7986" y="1800"/>
                  </a:lnTo>
                  <a:lnTo>
                    <a:pt x="7986" y="1812"/>
                  </a:lnTo>
                  <a:lnTo>
                    <a:pt x="8022" y="1830"/>
                  </a:lnTo>
                  <a:lnTo>
                    <a:pt x="8040" y="1878"/>
                  </a:lnTo>
                  <a:lnTo>
                    <a:pt x="8046" y="1902"/>
                  </a:lnTo>
                  <a:lnTo>
                    <a:pt x="8088" y="1902"/>
                  </a:lnTo>
                  <a:lnTo>
                    <a:pt x="8100" y="1866"/>
                  </a:lnTo>
                  <a:lnTo>
                    <a:pt x="8100" y="1842"/>
                  </a:lnTo>
                  <a:lnTo>
                    <a:pt x="8112" y="1842"/>
                  </a:lnTo>
                  <a:lnTo>
                    <a:pt x="8130" y="1890"/>
                  </a:lnTo>
                  <a:lnTo>
                    <a:pt x="8106" y="1914"/>
                  </a:lnTo>
                  <a:lnTo>
                    <a:pt x="8034" y="1950"/>
                  </a:lnTo>
                  <a:lnTo>
                    <a:pt x="8016" y="1944"/>
                  </a:lnTo>
                  <a:lnTo>
                    <a:pt x="8016" y="1926"/>
                  </a:lnTo>
                  <a:lnTo>
                    <a:pt x="8004" y="1896"/>
                  </a:lnTo>
                  <a:lnTo>
                    <a:pt x="7974" y="1944"/>
                  </a:lnTo>
                  <a:lnTo>
                    <a:pt x="7950" y="1974"/>
                  </a:lnTo>
                  <a:lnTo>
                    <a:pt x="7926" y="1968"/>
                  </a:lnTo>
                  <a:lnTo>
                    <a:pt x="7932" y="1950"/>
                  </a:lnTo>
                  <a:lnTo>
                    <a:pt x="7932" y="1920"/>
                  </a:lnTo>
                  <a:lnTo>
                    <a:pt x="7902" y="1890"/>
                  </a:lnTo>
                  <a:lnTo>
                    <a:pt x="7902" y="1926"/>
                  </a:lnTo>
                  <a:lnTo>
                    <a:pt x="7896" y="1962"/>
                  </a:lnTo>
                  <a:lnTo>
                    <a:pt x="7908" y="1974"/>
                  </a:lnTo>
                  <a:lnTo>
                    <a:pt x="7890" y="1980"/>
                  </a:lnTo>
                  <a:lnTo>
                    <a:pt x="7830" y="1986"/>
                  </a:lnTo>
                  <a:lnTo>
                    <a:pt x="7788" y="1992"/>
                  </a:lnTo>
                  <a:lnTo>
                    <a:pt x="7758" y="1986"/>
                  </a:lnTo>
                  <a:lnTo>
                    <a:pt x="7698" y="1992"/>
                  </a:lnTo>
                  <a:lnTo>
                    <a:pt x="7686" y="1980"/>
                  </a:lnTo>
                  <a:lnTo>
                    <a:pt x="7668" y="1980"/>
                  </a:lnTo>
                  <a:lnTo>
                    <a:pt x="7620" y="2010"/>
                  </a:lnTo>
                  <a:lnTo>
                    <a:pt x="7584" y="2016"/>
                  </a:lnTo>
                  <a:lnTo>
                    <a:pt x="7542" y="2034"/>
                  </a:lnTo>
                  <a:lnTo>
                    <a:pt x="7512" y="2046"/>
                  </a:lnTo>
                  <a:lnTo>
                    <a:pt x="7488" y="2064"/>
                  </a:lnTo>
                  <a:lnTo>
                    <a:pt x="7488" y="2082"/>
                  </a:lnTo>
                  <a:lnTo>
                    <a:pt x="7446" y="2106"/>
                  </a:lnTo>
                  <a:lnTo>
                    <a:pt x="7458" y="2124"/>
                  </a:lnTo>
                  <a:lnTo>
                    <a:pt x="7476" y="2136"/>
                  </a:lnTo>
                  <a:lnTo>
                    <a:pt x="7482" y="2154"/>
                  </a:lnTo>
                  <a:lnTo>
                    <a:pt x="7464" y="2172"/>
                  </a:lnTo>
                  <a:lnTo>
                    <a:pt x="7464" y="2184"/>
                  </a:lnTo>
                  <a:lnTo>
                    <a:pt x="7452" y="2208"/>
                  </a:lnTo>
                  <a:lnTo>
                    <a:pt x="7458" y="2220"/>
                  </a:lnTo>
                  <a:lnTo>
                    <a:pt x="7446" y="2238"/>
                  </a:lnTo>
                  <a:lnTo>
                    <a:pt x="7434" y="2268"/>
                  </a:lnTo>
                  <a:lnTo>
                    <a:pt x="7416" y="2268"/>
                  </a:lnTo>
                  <a:lnTo>
                    <a:pt x="7404" y="2286"/>
                  </a:lnTo>
                  <a:lnTo>
                    <a:pt x="7392" y="2328"/>
                  </a:lnTo>
                  <a:lnTo>
                    <a:pt x="7368" y="2334"/>
                  </a:lnTo>
                  <a:lnTo>
                    <a:pt x="7356" y="2346"/>
                  </a:lnTo>
                  <a:lnTo>
                    <a:pt x="7344" y="2346"/>
                  </a:lnTo>
                  <a:lnTo>
                    <a:pt x="7344" y="2364"/>
                  </a:lnTo>
                  <a:lnTo>
                    <a:pt x="7314" y="2394"/>
                  </a:lnTo>
                  <a:lnTo>
                    <a:pt x="7314" y="2382"/>
                  </a:lnTo>
                  <a:lnTo>
                    <a:pt x="7290" y="2400"/>
                  </a:lnTo>
                  <a:lnTo>
                    <a:pt x="7308" y="2364"/>
                  </a:lnTo>
                  <a:lnTo>
                    <a:pt x="7296" y="2352"/>
                  </a:lnTo>
                  <a:lnTo>
                    <a:pt x="7272" y="2358"/>
                  </a:lnTo>
                  <a:lnTo>
                    <a:pt x="7236" y="2322"/>
                  </a:lnTo>
                  <a:lnTo>
                    <a:pt x="7224" y="2304"/>
                  </a:lnTo>
                  <a:lnTo>
                    <a:pt x="7236" y="2280"/>
                  </a:lnTo>
                  <a:lnTo>
                    <a:pt x="7284" y="2232"/>
                  </a:lnTo>
                  <a:lnTo>
                    <a:pt x="7248" y="2250"/>
                  </a:lnTo>
                  <a:lnTo>
                    <a:pt x="7224" y="2274"/>
                  </a:lnTo>
                  <a:lnTo>
                    <a:pt x="7206" y="2298"/>
                  </a:lnTo>
                  <a:lnTo>
                    <a:pt x="7212" y="2328"/>
                  </a:lnTo>
                  <a:lnTo>
                    <a:pt x="7224" y="2340"/>
                  </a:lnTo>
                  <a:lnTo>
                    <a:pt x="7230" y="2376"/>
                  </a:lnTo>
                  <a:lnTo>
                    <a:pt x="7242" y="2394"/>
                  </a:lnTo>
                  <a:lnTo>
                    <a:pt x="7266" y="2436"/>
                  </a:lnTo>
                  <a:lnTo>
                    <a:pt x="7266" y="2472"/>
                  </a:lnTo>
                  <a:lnTo>
                    <a:pt x="7236" y="2526"/>
                  </a:lnTo>
                  <a:lnTo>
                    <a:pt x="7206" y="2544"/>
                  </a:lnTo>
                  <a:lnTo>
                    <a:pt x="7182" y="2598"/>
                  </a:lnTo>
                  <a:lnTo>
                    <a:pt x="7164" y="2628"/>
                  </a:lnTo>
                  <a:lnTo>
                    <a:pt x="7164" y="2646"/>
                  </a:lnTo>
                  <a:lnTo>
                    <a:pt x="7152" y="2652"/>
                  </a:lnTo>
                  <a:lnTo>
                    <a:pt x="7152" y="2646"/>
                  </a:lnTo>
                  <a:lnTo>
                    <a:pt x="7146" y="2634"/>
                  </a:lnTo>
                  <a:lnTo>
                    <a:pt x="7116" y="2682"/>
                  </a:lnTo>
                  <a:lnTo>
                    <a:pt x="7104" y="2706"/>
                  </a:lnTo>
                  <a:lnTo>
                    <a:pt x="7104" y="2682"/>
                  </a:lnTo>
                  <a:lnTo>
                    <a:pt x="7110" y="2652"/>
                  </a:lnTo>
                  <a:lnTo>
                    <a:pt x="7128" y="2622"/>
                  </a:lnTo>
                  <a:lnTo>
                    <a:pt x="7122" y="2604"/>
                  </a:lnTo>
                  <a:lnTo>
                    <a:pt x="7140" y="2586"/>
                  </a:lnTo>
                  <a:lnTo>
                    <a:pt x="7134" y="2580"/>
                  </a:lnTo>
                  <a:lnTo>
                    <a:pt x="7164" y="2562"/>
                  </a:lnTo>
                  <a:lnTo>
                    <a:pt x="7128" y="2562"/>
                  </a:lnTo>
                  <a:lnTo>
                    <a:pt x="7116" y="2544"/>
                  </a:lnTo>
                  <a:lnTo>
                    <a:pt x="7128" y="2532"/>
                  </a:lnTo>
                  <a:lnTo>
                    <a:pt x="7122" y="2526"/>
                  </a:lnTo>
                  <a:lnTo>
                    <a:pt x="7110" y="2526"/>
                  </a:lnTo>
                  <a:lnTo>
                    <a:pt x="7104" y="2514"/>
                  </a:lnTo>
                  <a:lnTo>
                    <a:pt x="7098" y="2526"/>
                  </a:lnTo>
                  <a:lnTo>
                    <a:pt x="7074" y="2496"/>
                  </a:lnTo>
                  <a:lnTo>
                    <a:pt x="7068" y="2472"/>
                  </a:lnTo>
                  <a:lnTo>
                    <a:pt x="7092" y="2442"/>
                  </a:lnTo>
                  <a:lnTo>
                    <a:pt x="7098" y="2406"/>
                  </a:lnTo>
                  <a:lnTo>
                    <a:pt x="7074" y="2364"/>
                  </a:lnTo>
                  <a:lnTo>
                    <a:pt x="7092" y="2340"/>
                  </a:lnTo>
                  <a:lnTo>
                    <a:pt x="7116" y="2322"/>
                  </a:lnTo>
                  <a:lnTo>
                    <a:pt x="7110" y="2316"/>
                  </a:lnTo>
                  <a:lnTo>
                    <a:pt x="7116" y="2286"/>
                  </a:lnTo>
                  <a:lnTo>
                    <a:pt x="7110" y="2280"/>
                  </a:lnTo>
                  <a:lnTo>
                    <a:pt x="7110" y="2286"/>
                  </a:lnTo>
                  <a:lnTo>
                    <a:pt x="7104" y="2310"/>
                  </a:lnTo>
                  <a:lnTo>
                    <a:pt x="7074" y="2334"/>
                  </a:lnTo>
                  <a:lnTo>
                    <a:pt x="7050" y="2346"/>
                  </a:lnTo>
                  <a:lnTo>
                    <a:pt x="7038" y="2346"/>
                  </a:lnTo>
                  <a:lnTo>
                    <a:pt x="7056" y="2364"/>
                  </a:lnTo>
                  <a:lnTo>
                    <a:pt x="7050" y="2382"/>
                  </a:lnTo>
                  <a:lnTo>
                    <a:pt x="7044" y="2424"/>
                  </a:lnTo>
                  <a:lnTo>
                    <a:pt x="7050" y="2436"/>
                  </a:lnTo>
                  <a:lnTo>
                    <a:pt x="7044" y="2454"/>
                  </a:lnTo>
                  <a:lnTo>
                    <a:pt x="7050" y="2484"/>
                  </a:lnTo>
                  <a:lnTo>
                    <a:pt x="7044" y="2538"/>
                  </a:lnTo>
                  <a:lnTo>
                    <a:pt x="7032" y="2538"/>
                  </a:lnTo>
                  <a:lnTo>
                    <a:pt x="6996" y="2502"/>
                  </a:lnTo>
                  <a:lnTo>
                    <a:pt x="6966" y="2496"/>
                  </a:lnTo>
                  <a:lnTo>
                    <a:pt x="6948" y="2466"/>
                  </a:lnTo>
                  <a:lnTo>
                    <a:pt x="6936" y="2466"/>
                  </a:lnTo>
                  <a:lnTo>
                    <a:pt x="6930" y="2448"/>
                  </a:lnTo>
                  <a:lnTo>
                    <a:pt x="6942" y="2424"/>
                  </a:lnTo>
                  <a:lnTo>
                    <a:pt x="6918" y="2448"/>
                  </a:lnTo>
                  <a:lnTo>
                    <a:pt x="6918" y="2472"/>
                  </a:lnTo>
                  <a:lnTo>
                    <a:pt x="6942" y="2484"/>
                  </a:lnTo>
                  <a:lnTo>
                    <a:pt x="6960" y="2508"/>
                  </a:lnTo>
                  <a:lnTo>
                    <a:pt x="6996" y="2520"/>
                  </a:lnTo>
                  <a:lnTo>
                    <a:pt x="7032" y="2556"/>
                  </a:lnTo>
                  <a:lnTo>
                    <a:pt x="7050" y="2568"/>
                  </a:lnTo>
                  <a:lnTo>
                    <a:pt x="7056" y="2592"/>
                  </a:lnTo>
                  <a:lnTo>
                    <a:pt x="7050" y="2622"/>
                  </a:lnTo>
                  <a:lnTo>
                    <a:pt x="7026" y="2622"/>
                  </a:lnTo>
                  <a:lnTo>
                    <a:pt x="7014" y="2598"/>
                  </a:lnTo>
                  <a:lnTo>
                    <a:pt x="7002" y="2592"/>
                  </a:lnTo>
                  <a:lnTo>
                    <a:pt x="7014" y="2622"/>
                  </a:lnTo>
                  <a:lnTo>
                    <a:pt x="7050" y="2646"/>
                  </a:lnTo>
                  <a:lnTo>
                    <a:pt x="7056" y="2664"/>
                  </a:lnTo>
                  <a:lnTo>
                    <a:pt x="7044" y="2670"/>
                  </a:lnTo>
                  <a:lnTo>
                    <a:pt x="7044" y="2682"/>
                  </a:lnTo>
                  <a:lnTo>
                    <a:pt x="7014" y="2676"/>
                  </a:lnTo>
                  <a:lnTo>
                    <a:pt x="7050" y="2706"/>
                  </a:lnTo>
                  <a:lnTo>
                    <a:pt x="7038" y="2724"/>
                  </a:lnTo>
                  <a:lnTo>
                    <a:pt x="7020" y="2718"/>
                  </a:lnTo>
                  <a:lnTo>
                    <a:pt x="7002" y="2694"/>
                  </a:lnTo>
                  <a:lnTo>
                    <a:pt x="6966" y="2694"/>
                  </a:lnTo>
                  <a:lnTo>
                    <a:pt x="6942" y="2682"/>
                  </a:lnTo>
                  <a:lnTo>
                    <a:pt x="6960" y="2706"/>
                  </a:lnTo>
                  <a:lnTo>
                    <a:pt x="6984" y="2712"/>
                  </a:lnTo>
                  <a:lnTo>
                    <a:pt x="7008" y="2712"/>
                  </a:lnTo>
                  <a:lnTo>
                    <a:pt x="7020" y="2748"/>
                  </a:lnTo>
                  <a:lnTo>
                    <a:pt x="7044" y="2754"/>
                  </a:lnTo>
                  <a:lnTo>
                    <a:pt x="7062" y="2748"/>
                  </a:lnTo>
                  <a:lnTo>
                    <a:pt x="7080" y="2760"/>
                  </a:lnTo>
                  <a:lnTo>
                    <a:pt x="7086" y="2784"/>
                  </a:lnTo>
                  <a:lnTo>
                    <a:pt x="7074" y="2814"/>
                  </a:lnTo>
                  <a:lnTo>
                    <a:pt x="7062" y="2802"/>
                  </a:lnTo>
                  <a:lnTo>
                    <a:pt x="7056" y="2820"/>
                  </a:lnTo>
                  <a:lnTo>
                    <a:pt x="7068" y="2832"/>
                  </a:lnTo>
                  <a:lnTo>
                    <a:pt x="7074" y="2862"/>
                  </a:lnTo>
                  <a:lnTo>
                    <a:pt x="7068" y="2874"/>
                  </a:lnTo>
                  <a:lnTo>
                    <a:pt x="7050" y="2874"/>
                  </a:lnTo>
                  <a:lnTo>
                    <a:pt x="7038" y="2880"/>
                  </a:lnTo>
                  <a:lnTo>
                    <a:pt x="6996" y="2892"/>
                  </a:lnTo>
                  <a:lnTo>
                    <a:pt x="6984" y="2904"/>
                  </a:lnTo>
                  <a:lnTo>
                    <a:pt x="6966" y="2898"/>
                  </a:lnTo>
                  <a:lnTo>
                    <a:pt x="6948" y="2868"/>
                  </a:lnTo>
                  <a:lnTo>
                    <a:pt x="6936" y="2874"/>
                  </a:lnTo>
                  <a:lnTo>
                    <a:pt x="6936" y="2916"/>
                  </a:lnTo>
                  <a:lnTo>
                    <a:pt x="6930" y="2934"/>
                  </a:lnTo>
                  <a:lnTo>
                    <a:pt x="6960" y="2928"/>
                  </a:lnTo>
                  <a:lnTo>
                    <a:pt x="7026" y="2916"/>
                  </a:lnTo>
                  <a:lnTo>
                    <a:pt x="7038" y="2922"/>
                  </a:lnTo>
                  <a:lnTo>
                    <a:pt x="7038" y="2964"/>
                  </a:lnTo>
                  <a:lnTo>
                    <a:pt x="7056" y="2970"/>
                  </a:lnTo>
                  <a:lnTo>
                    <a:pt x="7056" y="2952"/>
                  </a:lnTo>
                  <a:lnTo>
                    <a:pt x="7074" y="2922"/>
                  </a:lnTo>
                  <a:lnTo>
                    <a:pt x="7080" y="2922"/>
                  </a:lnTo>
                  <a:lnTo>
                    <a:pt x="7092" y="2946"/>
                  </a:lnTo>
                  <a:lnTo>
                    <a:pt x="7086" y="2976"/>
                  </a:lnTo>
                  <a:lnTo>
                    <a:pt x="7074" y="2976"/>
                  </a:lnTo>
                  <a:lnTo>
                    <a:pt x="7044" y="3000"/>
                  </a:lnTo>
                  <a:lnTo>
                    <a:pt x="7032" y="3018"/>
                  </a:lnTo>
                  <a:lnTo>
                    <a:pt x="7020" y="3030"/>
                  </a:lnTo>
                  <a:lnTo>
                    <a:pt x="6996" y="3018"/>
                  </a:lnTo>
                  <a:lnTo>
                    <a:pt x="6978" y="3024"/>
                  </a:lnTo>
                  <a:lnTo>
                    <a:pt x="6966" y="2994"/>
                  </a:lnTo>
                  <a:lnTo>
                    <a:pt x="6960" y="3012"/>
                  </a:lnTo>
                  <a:lnTo>
                    <a:pt x="6942" y="3018"/>
                  </a:lnTo>
                  <a:lnTo>
                    <a:pt x="6918" y="3012"/>
                  </a:lnTo>
                  <a:lnTo>
                    <a:pt x="6900" y="3006"/>
                  </a:lnTo>
                  <a:lnTo>
                    <a:pt x="6918" y="3024"/>
                  </a:lnTo>
                  <a:lnTo>
                    <a:pt x="6954" y="3030"/>
                  </a:lnTo>
                  <a:lnTo>
                    <a:pt x="6960" y="3048"/>
                  </a:lnTo>
                  <a:lnTo>
                    <a:pt x="6948" y="3060"/>
                  </a:lnTo>
                  <a:lnTo>
                    <a:pt x="6954" y="3066"/>
                  </a:lnTo>
                  <a:lnTo>
                    <a:pt x="6912" y="3084"/>
                  </a:lnTo>
                  <a:lnTo>
                    <a:pt x="6882" y="3072"/>
                  </a:lnTo>
                  <a:lnTo>
                    <a:pt x="6906" y="3096"/>
                  </a:lnTo>
                  <a:lnTo>
                    <a:pt x="6948" y="3096"/>
                  </a:lnTo>
                  <a:lnTo>
                    <a:pt x="6972" y="3072"/>
                  </a:lnTo>
                  <a:lnTo>
                    <a:pt x="6978" y="3084"/>
                  </a:lnTo>
                  <a:lnTo>
                    <a:pt x="6990" y="3090"/>
                  </a:lnTo>
                  <a:lnTo>
                    <a:pt x="6960" y="3120"/>
                  </a:lnTo>
                  <a:lnTo>
                    <a:pt x="6936" y="3120"/>
                  </a:lnTo>
                  <a:lnTo>
                    <a:pt x="6930" y="3108"/>
                  </a:lnTo>
                  <a:lnTo>
                    <a:pt x="6912" y="3114"/>
                  </a:lnTo>
                  <a:lnTo>
                    <a:pt x="6906" y="3120"/>
                  </a:lnTo>
                  <a:lnTo>
                    <a:pt x="6864" y="3120"/>
                  </a:lnTo>
                  <a:lnTo>
                    <a:pt x="6792" y="3162"/>
                  </a:lnTo>
                  <a:lnTo>
                    <a:pt x="6720" y="3216"/>
                  </a:lnTo>
                  <a:lnTo>
                    <a:pt x="6690" y="3264"/>
                  </a:lnTo>
                  <a:lnTo>
                    <a:pt x="6678" y="3264"/>
                  </a:lnTo>
                  <a:lnTo>
                    <a:pt x="6660" y="3252"/>
                  </a:lnTo>
                  <a:lnTo>
                    <a:pt x="6618" y="3258"/>
                  </a:lnTo>
                  <a:lnTo>
                    <a:pt x="6588" y="3282"/>
                  </a:lnTo>
                  <a:lnTo>
                    <a:pt x="6528" y="3354"/>
                  </a:lnTo>
                  <a:lnTo>
                    <a:pt x="6528" y="3366"/>
                  </a:lnTo>
                  <a:lnTo>
                    <a:pt x="6504" y="3390"/>
                  </a:lnTo>
                  <a:lnTo>
                    <a:pt x="6492" y="3384"/>
                  </a:lnTo>
                  <a:lnTo>
                    <a:pt x="6486" y="3402"/>
                  </a:lnTo>
                  <a:lnTo>
                    <a:pt x="6462" y="3432"/>
                  </a:lnTo>
                  <a:lnTo>
                    <a:pt x="6444" y="3426"/>
                  </a:lnTo>
                  <a:lnTo>
                    <a:pt x="6426" y="3426"/>
                  </a:lnTo>
                  <a:lnTo>
                    <a:pt x="6420" y="3444"/>
                  </a:lnTo>
                  <a:lnTo>
                    <a:pt x="6390" y="3438"/>
                  </a:lnTo>
                  <a:lnTo>
                    <a:pt x="6372" y="3456"/>
                  </a:lnTo>
                  <a:lnTo>
                    <a:pt x="6324" y="3462"/>
                  </a:lnTo>
                  <a:lnTo>
                    <a:pt x="6318" y="3480"/>
                  </a:lnTo>
                  <a:lnTo>
                    <a:pt x="6288" y="3474"/>
                  </a:lnTo>
                  <a:lnTo>
                    <a:pt x="6282" y="3492"/>
                  </a:lnTo>
                  <a:lnTo>
                    <a:pt x="6246" y="3492"/>
                  </a:lnTo>
                  <a:lnTo>
                    <a:pt x="6234" y="3504"/>
                  </a:lnTo>
                  <a:lnTo>
                    <a:pt x="6246" y="3510"/>
                  </a:lnTo>
                  <a:lnTo>
                    <a:pt x="6246" y="3528"/>
                  </a:lnTo>
                  <a:lnTo>
                    <a:pt x="6222" y="3558"/>
                  </a:lnTo>
                  <a:lnTo>
                    <a:pt x="6210" y="3558"/>
                  </a:lnTo>
                  <a:lnTo>
                    <a:pt x="6198" y="3576"/>
                  </a:lnTo>
                  <a:lnTo>
                    <a:pt x="6168" y="3582"/>
                  </a:lnTo>
                  <a:lnTo>
                    <a:pt x="6144" y="3624"/>
                  </a:lnTo>
                  <a:lnTo>
                    <a:pt x="6120" y="3660"/>
                  </a:lnTo>
                  <a:lnTo>
                    <a:pt x="6120" y="3708"/>
                  </a:lnTo>
                  <a:lnTo>
                    <a:pt x="6114" y="3798"/>
                  </a:lnTo>
                  <a:lnTo>
                    <a:pt x="6120" y="3834"/>
                  </a:lnTo>
                  <a:lnTo>
                    <a:pt x="6108" y="3894"/>
                  </a:lnTo>
                  <a:lnTo>
                    <a:pt x="6126" y="3930"/>
                  </a:lnTo>
                  <a:lnTo>
                    <a:pt x="6132" y="3990"/>
                  </a:lnTo>
                  <a:lnTo>
                    <a:pt x="6144" y="4020"/>
                  </a:lnTo>
                  <a:lnTo>
                    <a:pt x="6162" y="4086"/>
                  </a:lnTo>
                  <a:lnTo>
                    <a:pt x="6180" y="4110"/>
                  </a:lnTo>
                  <a:lnTo>
                    <a:pt x="6192" y="4134"/>
                  </a:lnTo>
                  <a:lnTo>
                    <a:pt x="6180" y="4164"/>
                  </a:lnTo>
                  <a:lnTo>
                    <a:pt x="6174" y="4206"/>
                  </a:lnTo>
                  <a:lnTo>
                    <a:pt x="6186" y="4224"/>
                  </a:lnTo>
                  <a:lnTo>
                    <a:pt x="6204" y="4314"/>
                  </a:lnTo>
                  <a:lnTo>
                    <a:pt x="6234" y="4332"/>
                  </a:lnTo>
                  <a:lnTo>
                    <a:pt x="6246" y="4368"/>
                  </a:lnTo>
                  <a:lnTo>
                    <a:pt x="6228" y="4386"/>
                  </a:lnTo>
                  <a:lnTo>
                    <a:pt x="6234" y="4398"/>
                  </a:lnTo>
                  <a:lnTo>
                    <a:pt x="6228" y="4446"/>
                  </a:lnTo>
                  <a:lnTo>
                    <a:pt x="6222" y="4458"/>
                  </a:lnTo>
                  <a:lnTo>
                    <a:pt x="6222" y="4482"/>
                  </a:lnTo>
                  <a:lnTo>
                    <a:pt x="6198" y="4524"/>
                  </a:lnTo>
                  <a:lnTo>
                    <a:pt x="6186" y="4566"/>
                  </a:lnTo>
                  <a:lnTo>
                    <a:pt x="6162" y="4590"/>
                  </a:lnTo>
                  <a:lnTo>
                    <a:pt x="6162" y="4626"/>
                  </a:lnTo>
                  <a:lnTo>
                    <a:pt x="6132" y="4632"/>
                  </a:lnTo>
                  <a:lnTo>
                    <a:pt x="6108" y="4644"/>
                  </a:lnTo>
                  <a:lnTo>
                    <a:pt x="6078" y="4632"/>
                  </a:lnTo>
                  <a:lnTo>
                    <a:pt x="6060" y="4620"/>
                  </a:lnTo>
                  <a:lnTo>
                    <a:pt x="6030" y="4608"/>
                  </a:lnTo>
                  <a:lnTo>
                    <a:pt x="6048" y="4602"/>
                  </a:lnTo>
                  <a:lnTo>
                    <a:pt x="6012" y="4578"/>
                  </a:lnTo>
                  <a:lnTo>
                    <a:pt x="6012" y="4554"/>
                  </a:lnTo>
                  <a:lnTo>
                    <a:pt x="6006" y="4536"/>
                  </a:lnTo>
                  <a:lnTo>
                    <a:pt x="5976" y="4524"/>
                  </a:lnTo>
                  <a:lnTo>
                    <a:pt x="5964" y="4524"/>
                  </a:lnTo>
                  <a:lnTo>
                    <a:pt x="5970" y="4488"/>
                  </a:lnTo>
                  <a:lnTo>
                    <a:pt x="5964" y="4458"/>
                  </a:lnTo>
                  <a:lnTo>
                    <a:pt x="5928" y="4434"/>
                  </a:lnTo>
                  <a:lnTo>
                    <a:pt x="5922" y="4416"/>
                  </a:lnTo>
                  <a:lnTo>
                    <a:pt x="5934" y="4404"/>
                  </a:lnTo>
                  <a:lnTo>
                    <a:pt x="5940" y="4380"/>
                  </a:lnTo>
                  <a:lnTo>
                    <a:pt x="5964" y="4356"/>
                  </a:lnTo>
                  <a:lnTo>
                    <a:pt x="5934" y="4368"/>
                  </a:lnTo>
                  <a:lnTo>
                    <a:pt x="5922" y="4356"/>
                  </a:lnTo>
                  <a:lnTo>
                    <a:pt x="5922" y="4368"/>
                  </a:lnTo>
                  <a:lnTo>
                    <a:pt x="5910" y="4380"/>
                  </a:lnTo>
                  <a:lnTo>
                    <a:pt x="5904" y="4356"/>
                  </a:lnTo>
                  <a:lnTo>
                    <a:pt x="5892" y="4362"/>
                  </a:lnTo>
                  <a:lnTo>
                    <a:pt x="5886" y="4344"/>
                  </a:lnTo>
                  <a:lnTo>
                    <a:pt x="5868" y="4326"/>
                  </a:lnTo>
                  <a:lnTo>
                    <a:pt x="5862" y="4302"/>
                  </a:lnTo>
                  <a:lnTo>
                    <a:pt x="5856" y="4284"/>
                  </a:lnTo>
                  <a:lnTo>
                    <a:pt x="5892" y="4236"/>
                  </a:lnTo>
                  <a:lnTo>
                    <a:pt x="5892" y="4206"/>
                  </a:lnTo>
                  <a:lnTo>
                    <a:pt x="5868" y="4200"/>
                  </a:lnTo>
                  <a:lnTo>
                    <a:pt x="5856" y="4206"/>
                  </a:lnTo>
                  <a:lnTo>
                    <a:pt x="5862" y="4218"/>
                  </a:lnTo>
                  <a:lnTo>
                    <a:pt x="5844" y="4242"/>
                  </a:lnTo>
                  <a:lnTo>
                    <a:pt x="5838" y="4248"/>
                  </a:lnTo>
                  <a:lnTo>
                    <a:pt x="5820" y="4218"/>
                  </a:lnTo>
                  <a:lnTo>
                    <a:pt x="5820" y="4200"/>
                  </a:lnTo>
                  <a:lnTo>
                    <a:pt x="5850" y="4152"/>
                  </a:lnTo>
                  <a:lnTo>
                    <a:pt x="5874" y="4086"/>
                  </a:lnTo>
                  <a:lnTo>
                    <a:pt x="5874" y="4050"/>
                  </a:lnTo>
                  <a:lnTo>
                    <a:pt x="5856" y="4020"/>
                  </a:lnTo>
                  <a:lnTo>
                    <a:pt x="5832" y="4014"/>
                  </a:lnTo>
                  <a:lnTo>
                    <a:pt x="5820" y="3996"/>
                  </a:lnTo>
                  <a:lnTo>
                    <a:pt x="5820" y="3984"/>
                  </a:lnTo>
                  <a:lnTo>
                    <a:pt x="5808" y="3984"/>
                  </a:lnTo>
                  <a:lnTo>
                    <a:pt x="5784" y="3972"/>
                  </a:lnTo>
                  <a:lnTo>
                    <a:pt x="5778" y="3942"/>
                  </a:lnTo>
                  <a:lnTo>
                    <a:pt x="5766" y="3936"/>
                  </a:lnTo>
                  <a:lnTo>
                    <a:pt x="5754" y="3924"/>
                  </a:lnTo>
                  <a:lnTo>
                    <a:pt x="5736" y="3876"/>
                  </a:lnTo>
                  <a:lnTo>
                    <a:pt x="5700" y="3864"/>
                  </a:lnTo>
                  <a:lnTo>
                    <a:pt x="5682" y="3852"/>
                  </a:lnTo>
                  <a:lnTo>
                    <a:pt x="5652" y="3858"/>
                  </a:lnTo>
                  <a:lnTo>
                    <a:pt x="5628" y="3870"/>
                  </a:lnTo>
                  <a:lnTo>
                    <a:pt x="5628" y="3882"/>
                  </a:lnTo>
                  <a:lnTo>
                    <a:pt x="5616" y="3882"/>
                  </a:lnTo>
                  <a:lnTo>
                    <a:pt x="5574" y="3912"/>
                  </a:lnTo>
                  <a:lnTo>
                    <a:pt x="5544" y="3918"/>
                  </a:lnTo>
                  <a:lnTo>
                    <a:pt x="5502" y="3924"/>
                  </a:lnTo>
                  <a:lnTo>
                    <a:pt x="5496" y="3912"/>
                  </a:lnTo>
                  <a:lnTo>
                    <a:pt x="5496" y="3906"/>
                  </a:lnTo>
                  <a:lnTo>
                    <a:pt x="5502" y="3912"/>
                  </a:lnTo>
                  <a:lnTo>
                    <a:pt x="5508" y="3912"/>
                  </a:lnTo>
                  <a:lnTo>
                    <a:pt x="5502" y="3894"/>
                  </a:lnTo>
                  <a:lnTo>
                    <a:pt x="5484" y="3876"/>
                  </a:lnTo>
                  <a:lnTo>
                    <a:pt x="5448" y="3852"/>
                  </a:lnTo>
                  <a:lnTo>
                    <a:pt x="5454" y="3852"/>
                  </a:lnTo>
                  <a:lnTo>
                    <a:pt x="5472" y="3858"/>
                  </a:lnTo>
                  <a:lnTo>
                    <a:pt x="5478" y="3852"/>
                  </a:lnTo>
                  <a:lnTo>
                    <a:pt x="5448" y="3834"/>
                  </a:lnTo>
                  <a:lnTo>
                    <a:pt x="5442" y="3816"/>
                  </a:lnTo>
                  <a:lnTo>
                    <a:pt x="5430" y="3816"/>
                  </a:lnTo>
                  <a:lnTo>
                    <a:pt x="5430" y="3828"/>
                  </a:lnTo>
                  <a:lnTo>
                    <a:pt x="5442" y="3846"/>
                  </a:lnTo>
                  <a:lnTo>
                    <a:pt x="5418" y="3834"/>
                  </a:lnTo>
                  <a:lnTo>
                    <a:pt x="5394" y="3816"/>
                  </a:lnTo>
                  <a:lnTo>
                    <a:pt x="5358" y="3816"/>
                  </a:lnTo>
                  <a:lnTo>
                    <a:pt x="5316" y="3810"/>
                  </a:lnTo>
                  <a:lnTo>
                    <a:pt x="5322" y="3804"/>
                  </a:lnTo>
                  <a:lnTo>
                    <a:pt x="5376" y="3804"/>
                  </a:lnTo>
                  <a:lnTo>
                    <a:pt x="5370" y="3792"/>
                  </a:lnTo>
                  <a:lnTo>
                    <a:pt x="5334" y="3792"/>
                  </a:lnTo>
                  <a:lnTo>
                    <a:pt x="5304" y="3810"/>
                  </a:lnTo>
                  <a:lnTo>
                    <a:pt x="5286" y="3804"/>
                  </a:lnTo>
                  <a:lnTo>
                    <a:pt x="5244" y="3810"/>
                  </a:lnTo>
                  <a:lnTo>
                    <a:pt x="5226" y="3798"/>
                  </a:lnTo>
                  <a:lnTo>
                    <a:pt x="5202" y="3810"/>
                  </a:lnTo>
                  <a:lnTo>
                    <a:pt x="5160" y="3804"/>
                  </a:lnTo>
                  <a:lnTo>
                    <a:pt x="5136" y="3816"/>
                  </a:lnTo>
                  <a:lnTo>
                    <a:pt x="5106" y="3792"/>
                  </a:lnTo>
                  <a:lnTo>
                    <a:pt x="5100" y="3774"/>
                  </a:lnTo>
                  <a:lnTo>
                    <a:pt x="5106" y="3756"/>
                  </a:lnTo>
                  <a:lnTo>
                    <a:pt x="5088" y="3756"/>
                  </a:lnTo>
                  <a:lnTo>
                    <a:pt x="5076" y="3780"/>
                  </a:lnTo>
                  <a:lnTo>
                    <a:pt x="5058" y="3804"/>
                  </a:lnTo>
                  <a:lnTo>
                    <a:pt x="5040" y="3798"/>
                  </a:lnTo>
                  <a:lnTo>
                    <a:pt x="5022" y="3804"/>
                  </a:lnTo>
                  <a:lnTo>
                    <a:pt x="4986" y="3798"/>
                  </a:lnTo>
                  <a:lnTo>
                    <a:pt x="4896" y="3816"/>
                  </a:lnTo>
                  <a:lnTo>
                    <a:pt x="4872" y="3834"/>
                  </a:lnTo>
                  <a:lnTo>
                    <a:pt x="4818" y="3852"/>
                  </a:lnTo>
                  <a:lnTo>
                    <a:pt x="4788" y="3876"/>
                  </a:lnTo>
                  <a:lnTo>
                    <a:pt x="4788" y="3900"/>
                  </a:lnTo>
                  <a:lnTo>
                    <a:pt x="4812" y="3888"/>
                  </a:lnTo>
                  <a:lnTo>
                    <a:pt x="4830" y="3876"/>
                  </a:lnTo>
                  <a:lnTo>
                    <a:pt x="4836" y="3876"/>
                  </a:lnTo>
                  <a:lnTo>
                    <a:pt x="4848" y="3888"/>
                  </a:lnTo>
                  <a:lnTo>
                    <a:pt x="4878" y="3900"/>
                  </a:lnTo>
                  <a:lnTo>
                    <a:pt x="4866" y="3912"/>
                  </a:lnTo>
                  <a:lnTo>
                    <a:pt x="4818" y="3924"/>
                  </a:lnTo>
                  <a:lnTo>
                    <a:pt x="4818" y="3948"/>
                  </a:lnTo>
                  <a:lnTo>
                    <a:pt x="4824" y="3972"/>
                  </a:lnTo>
                  <a:lnTo>
                    <a:pt x="4878" y="3984"/>
                  </a:lnTo>
                  <a:lnTo>
                    <a:pt x="4914" y="4008"/>
                  </a:lnTo>
                  <a:lnTo>
                    <a:pt x="4908" y="4020"/>
                  </a:lnTo>
                  <a:lnTo>
                    <a:pt x="4884" y="4026"/>
                  </a:lnTo>
                  <a:lnTo>
                    <a:pt x="4878" y="4044"/>
                  </a:lnTo>
                  <a:lnTo>
                    <a:pt x="4878" y="4014"/>
                  </a:lnTo>
                  <a:lnTo>
                    <a:pt x="4860" y="4008"/>
                  </a:lnTo>
                  <a:lnTo>
                    <a:pt x="4842" y="4008"/>
                  </a:lnTo>
                  <a:lnTo>
                    <a:pt x="4824" y="3990"/>
                  </a:lnTo>
                  <a:lnTo>
                    <a:pt x="4806" y="3984"/>
                  </a:lnTo>
                  <a:lnTo>
                    <a:pt x="4782" y="3954"/>
                  </a:lnTo>
                  <a:lnTo>
                    <a:pt x="4752" y="3954"/>
                  </a:lnTo>
                  <a:lnTo>
                    <a:pt x="4770" y="3978"/>
                  </a:lnTo>
                  <a:lnTo>
                    <a:pt x="4770" y="4008"/>
                  </a:lnTo>
                  <a:lnTo>
                    <a:pt x="4746" y="4020"/>
                  </a:lnTo>
                  <a:lnTo>
                    <a:pt x="4734" y="4008"/>
                  </a:lnTo>
                  <a:lnTo>
                    <a:pt x="4704" y="3990"/>
                  </a:lnTo>
                  <a:lnTo>
                    <a:pt x="4686" y="4002"/>
                  </a:lnTo>
                  <a:lnTo>
                    <a:pt x="4668" y="4020"/>
                  </a:lnTo>
                  <a:lnTo>
                    <a:pt x="4632" y="4008"/>
                  </a:lnTo>
                  <a:lnTo>
                    <a:pt x="4608" y="3996"/>
                  </a:lnTo>
                  <a:lnTo>
                    <a:pt x="4584" y="4002"/>
                  </a:lnTo>
                  <a:lnTo>
                    <a:pt x="4566" y="3996"/>
                  </a:lnTo>
                  <a:lnTo>
                    <a:pt x="4578" y="3984"/>
                  </a:lnTo>
                  <a:lnTo>
                    <a:pt x="4602" y="3966"/>
                  </a:lnTo>
                  <a:lnTo>
                    <a:pt x="4590" y="3954"/>
                  </a:lnTo>
                  <a:lnTo>
                    <a:pt x="4560" y="3954"/>
                  </a:lnTo>
                  <a:lnTo>
                    <a:pt x="4548" y="3942"/>
                  </a:lnTo>
                  <a:lnTo>
                    <a:pt x="4548" y="3924"/>
                  </a:lnTo>
                  <a:lnTo>
                    <a:pt x="4536" y="3912"/>
                  </a:lnTo>
                  <a:lnTo>
                    <a:pt x="4518" y="3918"/>
                  </a:lnTo>
                  <a:lnTo>
                    <a:pt x="4500" y="3918"/>
                  </a:lnTo>
                  <a:lnTo>
                    <a:pt x="4512" y="3900"/>
                  </a:lnTo>
                  <a:lnTo>
                    <a:pt x="4494" y="3894"/>
                  </a:lnTo>
                  <a:lnTo>
                    <a:pt x="4464" y="3906"/>
                  </a:lnTo>
                  <a:lnTo>
                    <a:pt x="4464" y="3918"/>
                  </a:lnTo>
                  <a:lnTo>
                    <a:pt x="4470" y="3936"/>
                  </a:lnTo>
                  <a:lnTo>
                    <a:pt x="4440" y="3936"/>
                  </a:lnTo>
                  <a:lnTo>
                    <a:pt x="4350" y="3930"/>
                  </a:lnTo>
                  <a:lnTo>
                    <a:pt x="4338" y="3918"/>
                  </a:lnTo>
                  <a:lnTo>
                    <a:pt x="4266" y="3900"/>
                  </a:lnTo>
                  <a:lnTo>
                    <a:pt x="4230" y="3900"/>
                  </a:lnTo>
                  <a:lnTo>
                    <a:pt x="4176" y="3912"/>
                  </a:lnTo>
                  <a:lnTo>
                    <a:pt x="4152" y="3924"/>
                  </a:lnTo>
                  <a:lnTo>
                    <a:pt x="4134" y="3924"/>
                  </a:lnTo>
                  <a:lnTo>
                    <a:pt x="4104" y="3960"/>
                  </a:lnTo>
                  <a:lnTo>
                    <a:pt x="4074" y="3960"/>
                  </a:lnTo>
                  <a:lnTo>
                    <a:pt x="4080" y="3936"/>
                  </a:lnTo>
                  <a:lnTo>
                    <a:pt x="4068" y="3918"/>
                  </a:lnTo>
                  <a:lnTo>
                    <a:pt x="4086" y="3894"/>
                  </a:lnTo>
                  <a:lnTo>
                    <a:pt x="4074" y="3864"/>
                  </a:lnTo>
                  <a:lnTo>
                    <a:pt x="4074" y="3882"/>
                  </a:lnTo>
                  <a:lnTo>
                    <a:pt x="4044" y="3906"/>
                  </a:lnTo>
                  <a:lnTo>
                    <a:pt x="4032" y="3906"/>
                  </a:lnTo>
                  <a:lnTo>
                    <a:pt x="4014" y="3888"/>
                  </a:lnTo>
                  <a:lnTo>
                    <a:pt x="4032" y="3924"/>
                  </a:lnTo>
                  <a:lnTo>
                    <a:pt x="4032" y="3954"/>
                  </a:lnTo>
                  <a:lnTo>
                    <a:pt x="4038" y="3984"/>
                  </a:lnTo>
                  <a:lnTo>
                    <a:pt x="4014" y="3996"/>
                  </a:lnTo>
                  <a:lnTo>
                    <a:pt x="3996" y="3996"/>
                  </a:lnTo>
                  <a:lnTo>
                    <a:pt x="3948" y="4038"/>
                  </a:lnTo>
                  <a:lnTo>
                    <a:pt x="3882" y="4068"/>
                  </a:lnTo>
                  <a:lnTo>
                    <a:pt x="3864" y="4068"/>
                  </a:lnTo>
                  <a:lnTo>
                    <a:pt x="3834" y="4086"/>
                  </a:lnTo>
                  <a:lnTo>
                    <a:pt x="3810" y="4092"/>
                  </a:lnTo>
                  <a:lnTo>
                    <a:pt x="3840" y="4068"/>
                  </a:lnTo>
                  <a:lnTo>
                    <a:pt x="3816" y="4056"/>
                  </a:lnTo>
                  <a:lnTo>
                    <a:pt x="3798" y="4062"/>
                  </a:lnTo>
                  <a:lnTo>
                    <a:pt x="3792" y="4056"/>
                  </a:lnTo>
                  <a:lnTo>
                    <a:pt x="3762" y="4068"/>
                  </a:lnTo>
                  <a:lnTo>
                    <a:pt x="3780" y="4080"/>
                  </a:lnTo>
                  <a:lnTo>
                    <a:pt x="3744" y="4092"/>
                  </a:lnTo>
                  <a:lnTo>
                    <a:pt x="3732" y="4080"/>
                  </a:lnTo>
                  <a:lnTo>
                    <a:pt x="3732" y="4116"/>
                  </a:lnTo>
                  <a:lnTo>
                    <a:pt x="3702" y="4128"/>
                  </a:lnTo>
                  <a:lnTo>
                    <a:pt x="3690" y="4122"/>
                  </a:lnTo>
                  <a:lnTo>
                    <a:pt x="3660" y="4152"/>
                  </a:lnTo>
                  <a:lnTo>
                    <a:pt x="3678" y="4170"/>
                  </a:lnTo>
                  <a:lnTo>
                    <a:pt x="3648" y="4188"/>
                  </a:lnTo>
                  <a:lnTo>
                    <a:pt x="3624" y="4200"/>
                  </a:lnTo>
                  <a:lnTo>
                    <a:pt x="3636" y="4254"/>
                  </a:lnTo>
                  <a:lnTo>
                    <a:pt x="3612" y="4278"/>
                  </a:lnTo>
                  <a:lnTo>
                    <a:pt x="3600" y="4320"/>
                  </a:lnTo>
                  <a:lnTo>
                    <a:pt x="3582" y="4356"/>
                  </a:lnTo>
                  <a:lnTo>
                    <a:pt x="3594" y="4374"/>
                  </a:lnTo>
                  <a:lnTo>
                    <a:pt x="3594" y="4434"/>
                  </a:lnTo>
                  <a:lnTo>
                    <a:pt x="3600" y="4452"/>
                  </a:lnTo>
                  <a:lnTo>
                    <a:pt x="3588" y="4482"/>
                  </a:lnTo>
                  <a:lnTo>
                    <a:pt x="3576" y="4524"/>
                  </a:lnTo>
                  <a:lnTo>
                    <a:pt x="3564" y="4518"/>
                  </a:lnTo>
                  <a:lnTo>
                    <a:pt x="3552" y="4500"/>
                  </a:lnTo>
                  <a:lnTo>
                    <a:pt x="3522" y="4494"/>
                  </a:lnTo>
                  <a:lnTo>
                    <a:pt x="3498" y="4482"/>
                  </a:lnTo>
                  <a:lnTo>
                    <a:pt x="3444" y="4470"/>
                  </a:lnTo>
                  <a:lnTo>
                    <a:pt x="3420" y="4446"/>
                  </a:lnTo>
                  <a:lnTo>
                    <a:pt x="3402" y="4434"/>
                  </a:lnTo>
                  <a:lnTo>
                    <a:pt x="3378" y="4440"/>
                  </a:lnTo>
                  <a:lnTo>
                    <a:pt x="3360" y="4434"/>
                  </a:lnTo>
                  <a:lnTo>
                    <a:pt x="3360" y="4428"/>
                  </a:lnTo>
                  <a:lnTo>
                    <a:pt x="3348" y="4416"/>
                  </a:lnTo>
                  <a:lnTo>
                    <a:pt x="3348" y="4380"/>
                  </a:lnTo>
                  <a:lnTo>
                    <a:pt x="3318" y="4296"/>
                  </a:lnTo>
                  <a:lnTo>
                    <a:pt x="3312" y="4290"/>
                  </a:lnTo>
                  <a:lnTo>
                    <a:pt x="3312" y="4284"/>
                  </a:lnTo>
                  <a:lnTo>
                    <a:pt x="3318" y="4254"/>
                  </a:lnTo>
                  <a:lnTo>
                    <a:pt x="3318" y="4230"/>
                  </a:lnTo>
                  <a:lnTo>
                    <a:pt x="3294" y="4206"/>
                  </a:lnTo>
                  <a:lnTo>
                    <a:pt x="3270" y="4158"/>
                  </a:lnTo>
                  <a:lnTo>
                    <a:pt x="3246" y="4146"/>
                  </a:lnTo>
                  <a:lnTo>
                    <a:pt x="3240" y="4128"/>
                  </a:lnTo>
                  <a:lnTo>
                    <a:pt x="3228" y="4122"/>
                  </a:lnTo>
                  <a:lnTo>
                    <a:pt x="3204" y="4050"/>
                  </a:lnTo>
                  <a:lnTo>
                    <a:pt x="3186" y="4044"/>
                  </a:lnTo>
                  <a:lnTo>
                    <a:pt x="3180" y="4008"/>
                  </a:lnTo>
                  <a:lnTo>
                    <a:pt x="3180" y="3990"/>
                  </a:lnTo>
                  <a:lnTo>
                    <a:pt x="3168" y="3978"/>
                  </a:lnTo>
                  <a:lnTo>
                    <a:pt x="3156" y="3948"/>
                  </a:lnTo>
                  <a:lnTo>
                    <a:pt x="3138" y="3912"/>
                  </a:lnTo>
                  <a:lnTo>
                    <a:pt x="3102" y="3894"/>
                  </a:lnTo>
                  <a:lnTo>
                    <a:pt x="3090" y="3870"/>
                  </a:lnTo>
                  <a:lnTo>
                    <a:pt x="3072" y="3864"/>
                  </a:lnTo>
                  <a:lnTo>
                    <a:pt x="3054" y="3864"/>
                  </a:lnTo>
                  <a:lnTo>
                    <a:pt x="3042" y="3858"/>
                  </a:lnTo>
                  <a:lnTo>
                    <a:pt x="3036" y="3852"/>
                  </a:lnTo>
                  <a:lnTo>
                    <a:pt x="2952" y="3852"/>
                  </a:lnTo>
                  <a:lnTo>
                    <a:pt x="2940" y="3870"/>
                  </a:lnTo>
                  <a:lnTo>
                    <a:pt x="2928" y="3870"/>
                  </a:lnTo>
                  <a:lnTo>
                    <a:pt x="2928" y="3864"/>
                  </a:lnTo>
                  <a:lnTo>
                    <a:pt x="2916" y="3864"/>
                  </a:lnTo>
                  <a:lnTo>
                    <a:pt x="2898" y="3870"/>
                  </a:lnTo>
                  <a:lnTo>
                    <a:pt x="2880" y="3882"/>
                  </a:lnTo>
                  <a:lnTo>
                    <a:pt x="2844" y="3936"/>
                  </a:lnTo>
                  <a:lnTo>
                    <a:pt x="2850" y="3942"/>
                  </a:lnTo>
                  <a:lnTo>
                    <a:pt x="2844" y="3954"/>
                  </a:lnTo>
                  <a:lnTo>
                    <a:pt x="2808" y="3972"/>
                  </a:lnTo>
                  <a:lnTo>
                    <a:pt x="2802" y="3984"/>
                  </a:lnTo>
                  <a:lnTo>
                    <a:pt x="2790" y="3990"/>
                  </a:lnTo>
                  <a:lnTo>
                    <a:pt x="2766" y="3978"/>
                  </a:lnTo>
                  <a:lnTo>
                    <a:pt x="2736" y="3960"/>
                  </a:lnTo>
                  <a:lnTo>
                    <a:pt x="2712" y="3954"/>
                  </a:lnTo>
                  <a:lnTo>
                    <a:pt x="2706" y="3942"/>
                  </a:lnTo>
                  <a:lnTo>
                    <a:pt x="2676" y="3930"/>
                  </a:lnTo>
                  <a:lnTo>
                    <a:pt x="2658" y="3930"/>
                  </a:lnTo>
                  <a:lnTo>
                    <a:pt x="2646" y="3918"/>
                  </a:lnTo>
                  <a:lnTo>
                    <a:pt x="2646" y="3912"/>
                  </a:lnTo>
                  <a:lnTo>
                    <a:pt x="2640" y="3900"/>
                  </a:lnTo>
                  <a:lnTo>
                    <a:pt x="2628" y="3894"/>
                  </a:lnTo>
                  <a:lnTo>
                    <a:pt x="2616" y="3900"/>
                  </a:lnTo>
                  <a:lnTo>
                    <a:pt x="2604" y="3888"/>
                  </a:lnTo>
                  <a:lnTo>
                    <a:pt x="2592" y="3888"/>
                  </a:lnTo>
                  <a:lnTo>
                    <a:pt x="2598" y="3876"/>
                  </a:lnTo>
                  <a:lnTo>
                    <a:pt x="2586" y="3858"/>
                  </a:lnTo>
                  <a:lnTo>
                    <a:pt x="2568" y="3834"/>
                  </a:lnTo>
                  <a:lnTo>
                    <a:pt x="2538" y="3810"/>
                  </a:lnTo>
                  <a:lnTo>
                    <a:pt x="2538" y="3798"/>
                  </a:lnTo>
                  <a:lnTo>
                    <a:pt x="2556" y="3792"/>
                  </a:lnTo>
                  <a:lnTo>
                    <a:pt x="2568" y="3786"/>
                  </a:lnTo>
                  <a:lnTo>
                    <a:pt x="2568" y="3768"/>
                  </a:lnTo>
                  <a:lnTo>
                    <a:pt x="2550" y="3750"/>
                  </a:lnTo>
                  <a:lnTo>
                    <a:pt x="2544" y="3738"/>
                  </a:lnTo>
                  <a:lnTo>
                    <a:pt x="2532" y="3738"/>
                  </a:lnTo>
                  <a:lnTo>
                    <a:pt x="2526" y="3726"/>
                  </a:lnTo>
                  <a:lnTo>
                    <a:pt x="2520" y="3696"/>
                  </a:lnTo>
                  <a:lnTo>
                    <a:pt x="2508" y="3678"/>
                  </a:lnTo>
                  <a:lnTo>
                    <a:pt x="2484" y="3666"/>
                  </a:lnTo>
                  <a:lnTo>
                    <a:pt x="2466" y="3660"/>
                  </a:lnTo>
                  <a:lnTo>
                    <a:pt x="2478" y="3636"/>
                  </a:lnTo>
                  <a:lnTo>
                    <a:pt x="2454" y="3618"/>
                  </a:lnTo>
                  <a:lnTo>
                    <a:pt x="2430" y="3612"/>
                  </a:lnTo>
                  <a:lnTo>
                    <a:pt x="2436" y="3594"/>
                  </a:lnTo>
                  <a:lnTo>
                    <a:pt x="2418" y="3576"/>
                  </a:lnTo>
                  <a:lnTo>
                    <a:pt x="2406" y="3576"/>
                  </a:lnTo>
                  <a:lnTo>
                    <a:pt x="2400" y="3564"/>
                  </a:lnTo>
                  <a:lnTo>
                    <a:pt x="2388" y="3552"/>
                  </a:lnTo>
                  <a:lnTo>
                    <a:pt x="2364" y="3516"/>
                  </a:lnTo>
                  <a:lnTo>
                    <a:pt x="2334" y="3504"/>
                  </a:lnTo>
                  <a:lnTo>
                    <a:pt x="2088" y="3498"/>
                  </a:lnTo>
                  <a:lnTo>
                    <a:pt x="2082" y="3546"/>
                  </a:lnTo>
                  <a:lnTo>
                    <a:pt x="1644" y="3534"/>
                  </a:lnTo>
                  <a:lnTo>
                    <a:pt x="1122" y="3318"/>
                  </a:lnTo>
                  <a:lnTo>
                    <a:pt x="1128" y="3306"/>
                  </a:lnTo>
                  <a:lnTo>
                    <a:pt x="1116" y="3294"/>
                  </a:lnTo>
                  <a:lnTo>
                    <a:pt x="750" y="3300"/>
                  </a:lnTo>
                  <a:lnTo>
                    <a:pt x="744" y="3276"/>
                  </a:lnTo>
                  <a:lnTo>
                    <a:pt x="756" y="3246"/>
                  </a:lnTo>
                  <a:lnTo>
                    <a:pt x="750" y="3204"/>
                  </a:lnTo>
                  <a:lnTo>
                    <a:pt x="696" y="3132"/>
                  </a:lnTo>
                  <a:lnTo>
                    <a:pt x="660" y="3096"/>
                  </a:lnTo>
                  <a:lnTo>
                    <a:pt x="642" y="3102"/>
                  </a:lnTo>
                  <a:lnTo>
                    <a:pt x="624" y="3102"/>
                  </a:lnTo>
                  <a:lnTo>
                    <a:pt x="612" y="3096"/>
                  </a:lnTo>
                  <a:lnTo>
                    <a:pt x="618" y="3072"/>
                  </a:lnTo>
                  <a:lnTo>
                    <a:pt x="612" y="3060"/>
                  </a:lnTo>
                  <a:lnTo>
                    <a:pt x="570" y="3048"/>
                  </a:lnTo>
                  <a:lnTo>
                    <a:pt x="546" y="3048"/>
                  </a:lnTo>
                  <a:lnTo>
                    <a:pt x="504" y="3030"/>
                  </a:lnTo>
                  <a:lnTo>
                    <a:pt x="504" y="3006"/>
                  </a:lnTo>
                  <a:lnTo>
                    <a:pt x="486" y="2982"/>
                  </a:lnTo>
                  <a:lnTo>
                    <a:pt x="420" y="2982"/>
                  </a:lnTo>
                  <a:lnTo>
                    <a:pt x="396" y="2964"/>
                  </a:lnTo>
                  <a:lnTo>
                    <a:pt x="366" y="2958"/>
                  </a:lnTo>
                  <a:lnTo>
                    <a:pt x="312" y="2958"/>
                  </a:lnTo>
                  <a:lnTo>
                    <a:pt x="300" y="2952"/>
                  </a:lnTo>
                  <a:lnTo>
                    <a:pt x="288" y="2928"/>
                  </a:lnTo>
                  <a:lnTo>
                    <a:pt x="300" y="2922"/>
                  </a:lnTo>
                  <a:lnTo>
                    <a:pt x="306" y="2898"/>
                  </a:lnTo>
                  <a:lnTo>
                    <a:pt x="318" y="2856"/>
                  </a:lnTo>
                  <a:lnTo>
                    <a:pt x="306" y="2826"/>
                  </a:lnTo>
                  <a:lnTo>
                    <a:pt x="282" y="2802"/>
                  </a:lnTo>
                  <a:lnTo>
                    <a:pt x="282" y="2796"/>
                  </a:lnTo>
                  <a:lnTo>
                    <a:pt x="288" y="2784"/>
                  </a:lnTo>
                  <a:lnTo>
                    <a:pt x="270" y="2778"/>
                  </a:lnTo>
                  <a:lnTo>
                    <a:pt x="216" y="2688"/>
                  </a:lnTo>
                  <a:lnTo>
                    <a:pt x="210" y="2640"/>
                  </a:lnTo>
                  <a:lnTo>
                    <a:pt x="186" y="2622"/>
                  </a:lnTo>
                  <a:lnTo>
                    <a:pt x="180" y="2604"/>
                  </a:lnTo>
                  <a:lnTo>
                    <a:pt x="186" y="2580"/>
                  </a:lnTo>
                  <a:lnTo>
                    <a:pt x="174" y="2550"/>
                  </a:lnTo>
                  <a:lnTo>
                    <a:pt x="174" y="2538"/>
                  </a:lnTo>
                  <a:lnTo>
                    <a:pt x="192" y="2538"/>
                  </a:lnTo>
                  <a:lnTo>
                    <a:pt x="210" y="2520"/>
                  </a:lnTo>
                  <a:lnTo>
                    <a:pt x="210" y="2496"/>
                  </a:lnTo>
                  <a:lnTo>
                    <a:pt x="192" y="2484"/>
                  </a:lnTo>
                  <a:lnTo>
                    <a:pt x="168" y="2472"/>
                  </a:lnTo>
                  <a:lnTo>
                    <a:pt x="162" y="2442"/>
                  </a:lnTo>
                  <a:lnTo>
                    <a:pt x="150" y="2436"/>
                  </a:lnTo>
                  <a:lnTo>
                    <a:pt x="144" y="2412"/>
                  </a:lnTo>
                  <a:lnTo>
                    <a:pt x="150" y="2388"/>
                  </a:lnTo>
                  <a:lnTo>
                    <a:pt x="150" y="2376"/>
                  </a:lnTo>
                  <a:lnTo>
                    <a:pt x="162" y="2364"/>
                  </a:lnTo>
                  <a:lnTo>
                    <a:pt x="162" y="2346"/>
                  </a:lnTo>
                  <a:lnTo>
                    <a:pt x="174" y="2334"/>
                  </a:lnTo>
                  <a:lnTo>
                    <a:pt x="186" y="2340"/>
                  </a:lnTo>
                  <a:lnTo>
                    <a:pt x="198" y="2364"/>
                  </a:lnTo>
                  <a:lnTo>
                    <a:pt x="222" y="2376"/>
                  </a:lnTo>
                  <a:lnTo>
                    <a:pt x="216" y="2364"/>
                  </a:lnTo>
                  <a:lnTo>
                    <a:pt x="204" y="2346"/>
                  </a:lnTo>
                  <a:lnTo>
                    <a:pt x="198" y="2310"/>
                  </a:lnTo>
                  <a:lnTo>
                    <a:pt x="186" y="2298"/>
                  </a:lnTo>
                  <a:lnTo>
                    <a:pt x="192" y="2280"/>
                  </a:lnTo>
                  <a:lnTo>
                    <a:pt x="204" y="2280"/>
                  </a:lnTo>
                  <a:lnTo>
                    <a:pt x="216" y="2292"/>
                  </a:lnTo>
                  <a:lnTo>
                    <a:pt x="240" y="2280"/>
                  </a:lnTo>
                  <a:lnTo>
                    <a:pt x="270" y="2274"/>
                  </a:lnTo>
                  <a:lnTo>
                    <a:pt x="228" y="2274"/>
                  </a:lnTo>
                  <a:lnTo>
                    <a:pt x="222" y="2262"/>
                  </a:lnTo>
                  <a:lnTo>
                    <a:pt x="198" y="2262"/>
                  </a:lnTo>
                  <a:lnTo>
                    <a:pt x="192" y="2250"/>
                  </a:lnTo>
                  <a:lnTo>
                    <a:pt x="186" y="2256"/>
                  </a:lnTo>
                  <a:lnTo>
                    <a:pt x="168" y="2244"/>
                  </a:lnTo>
                  <a:lnTo>
                    <a:pt x="162" y="2274"/>
                  </a:lnTo>
                  <a:lnTo>
                    <a:pt x="162" y="2304"/>
                  </a:lnTo>
                  <a:lnTo>
                    <a:pt x="144" y="2304"/>
                  </a:lnTo>
                  <a:lnTo>
                    <a:pt x="138" y="2292"/>
                  </a:lnTo>
                  <a:lnTo>
                    <a:pt x="102" y="2256"/>
                  </a:lnTo>
                  <a:lnTo>
                    <a:pt x="96" y="2238"/>
                  </a:lnTo>
                  <a:lnTo>
                    <a:pt x="108" y="2220"/>
                  </a:lnTo>
                  <a:lnTo>
                    <a:pt x="102" y="2196"/>
                  </a:lnTo>
                  <a:lnTo>
                    <a:pt x="36" y="2106"/>
                  </a:lnTo>
                  <a:lnTo>
                    <a:pt x="30" y="2088"/>
                  </a:lnTo>
                  <a:lnTo>
                    <a:pt x="36" y="2070"/>
                  </a:lnTo>
                  <a:lnTo>
                    <a:pt x="48" y="2052"/>
                  </a:lnTo>
                  <a:lnTo>
                    <a:pt x="48" y="2022"/>
                  </a:lnTo>
                  <a:lnTo>
                    <a:pt x="30" y="1998"/>
                  </a:lnTo>
                  <a:lnTo>
                    <a:pt x="30" y="1986"/>
                  </a:lnTo>
                  <a:lnTo>
                    <a:pt x="48" y="1962"/>
                  </a:lnTo>
                  <a:lnTo>
                    <a:pt x="54" y="1932"/>
                  </a:lnTo>
                  <a:lnTo>
                    <a:pt x="54" y="1872"/>
                  </a:lnTo>
                  <a:lnTo>
                    <a:pt x="30" y="1824"/>
                  </a:lnTo>
                  <a:lnTo>
                    <a:pt x="0" y="1788"/>
                  </a:lnTo>
                  <a:lnTo>
                    <a:pt x="0" y="1758"/>
                  </a:lnTo>
                  <a:lnTo>
                    <a:pt x="18" y="1728"/>
                  </a:lnTo>
                  <a:lnTo>
                    <a:pt x="66" y="1698"/>
                  </a:lnTo>
                  <a:lnTo>
                    <a:pt x="78" y="1662"/>
                  </a:lnTo>
                  <a:lnTo>
                    <a:pt x="72" y="1656"/>
                  </a:lnTo>
                  <a:lnTo>
                    <a:pt x="66" y="1638"/>
                  </a:lnTo>
                  <a:lnTo>
                    <a:pt x="84" y="1620"/>
                  </a:lnTo>
                  <a:lnTo>
                    <a:pt x="96" y="1590"/>
                  </a:lnTo>
                  <a:lnTo>
                    <a:pt x="108" y="1536"/>
                  </a:lnTo>
                  <a:lnTo>
                    <a:pt x="96" y="1500"/>
                  </a:lnTo>
                  <a:lnTo>
                    <a:pt x="96" y="1476"/>
                  </a:lnTo>
                  <a:lnTo>
                    <a:pt x="108" y="1464"/>
                  </a:lnTo>
                  <a:lnTo>
                    <a:pt x="90" y="1434"/>
                  </a:lnTo>
                  <a:lnTo>
                    <a:pt x="90" y="1398"/>
                  </a:lnTo>
                  <a:lnTo>
                    <a:pt x="108" y="1344"/>
                  </a:lnTo>
                  <a:lnTo>
                    <a:pt x="102" y="1290"/>
                  </a:lnTo>
                  <a:lnTo>
                    <a:pt x="114" y="1266"/>
                  </a:lnTo>
                  <a:lnTo>
                    <a:pt x="150" y="1218"/>
                  </a:lnTo>
                  <a:lnTo>
                    <a:pt x="162" y="1188"/>
                  </a:lnTo>
                  <a:lnTo>
                    <a:pt x="174" y="1176"/>
                  </a:lnTo>
                  <a:lnTo>
                    <a:pt x="192" y="1128"/>
                  </a:lnTo>
                  <a:lnTo>
                    <a:pt x="222" y="1098"/>
                  </a:lnTo>
                  <a:lnTo>
                    <a:pt x="240" y="1062"/>
                  </a:lnTo>
                  <a:lnTo>
                    <a:pt x="252" y="990"/>
                  </a:lnTo>
                  <a:lnTo>
                    <a:pt x="294" y="924"/>
                  </a:lnTo>
                  <a:lnTo>
                    <a:pt x="300" y="864"/>
                  </a:lnTo>
                  <a:lnTo>
                    <a:pt x="342" y="780"/>
                  </a:lnTo>
                  <a:lnTo>
                    <a:pt x="354" y="750"/>
                  </a:lnTo>
                  <a:lnTo>
                    <a:pt x="378" y="708"/>
                  </a:lnTo>
                  <a:lnTo>
                    <a:pt x="378" y="666"/>
                  </a:lnTo>
                  <a:lnTo>
                    <a:pt x="408" y="630"/>
                  </a:lnTo>
                  <a:lnTo>
                    <a:pt x="408" y="612"/>
                  </a:lnTo>
                  <a:lnTo>
                    <a:pt x="414" y="606"/>
                  </a:lnTo>
                  <a:lnTo>
                    <a:pt x="432" y="618"/>
                  </a:lnTo>
                  <a:lnTo>
                    <a:pt x="486" y="618"/>
                  </a:lnTo>
                  <a:lnTo>
                    <a:pt x="510" y="630"/>
                  </a:lnTo>
                  <a:lnTo>
                    <a:pt x="528" y="630"/>
                  </a:lnTo>
                  <a:lnTo>
                    <a:pt x="552" y="642"/>
                  </a:lnTo>
                  <a:lnTo>
                    <a:pt x="570" y="672"/>
                  </a:lnTo>
                  <a:lnTo>
                    <a:pt x="564" y="642"/>
                  </a:lnTo>
                  <a:lnTo>
                    <a:pt x="546" y="624"/>
                  </a:lnTo>
                  <a:lnTo>
                    <a:pt x="516" y="618"/>
                  </a:lnTo>
                  <a:lnTo>
                    <a:pt x="492" y="600"/>
                  </a:lnTo>
                  <a:lnTo>
                    <a:pt x="408" y="588"/>
                  </a:lnTo>
                  <a:lnTo>
                    <a:pt x="402" y="570"/>
                  </a:lnTo>
                  <a:lnTo>
                    <a:pt x="414" y="558"/>
                  </a:lnTo>
                  <a:lnTo>
                    <a:pt x="426" y="564"/>
                  </a:lnTo>
                  <a:lnTo>
                    <a:pt x="444" y="546"/>
                  </a:lnTo>
                  <a:lnTo>
                    <a:pt x="444" y="516"/>
                  </a:lnTo>
                  <a:lnTo>
                    <a:pt x="450" y="498"/>
                  </a:lnTo>
                  <a:lnTo>
                    <a:pt x="426" y="486"/>
                  </a:lnTo>
                  <a:lnTo>
                    <a:pt x="414" y="474"/>
                  </a:lnTo>
                  <a:lnTo>
                    <a:pt x="426" y="450"/>
                  </a:lnTo>
                  <a:lnTo>
                    <a:pt x="438" y="450"/>
                  </a:lnTo>
                  <a:lnTo>
                    <a:pt x="450" y="438"/>
                  </a:lnTo>
                  <a:lnTo>
                    <a:pt x="450" y="426"/>
                  </a:lnTo>
                  <a:lnTo>
                    <a:pt x="432" y="420"/>
                  </a:lnTo>
                  <a:lnTo>
                    <a:pt x="426" y="402"/>
                  </a:lnTo>
                  <a:lnTo>
                    <a:pt x="432" y="366"/>
                  </a:lnTo>
                  <a:lnTo>
                    <a:pt x="426" y="330"/>
                  </a:lnTo>
                  <a:lnTo>
                    <a:pt x="444" y="264"/>
                  </a:lnTo>
                  <a:lnTo>
                    <a:pt x="426" y="210"/>
                  </a:lnTo>
                  <a:lnTo>
                    <a:pt x="426" y="186"/>
                  </a:lnTo>
                  <a:lnTo>
                    <a:pt x="450" y="132"/>
                  </a:lnTo>
                  <a:lnTo>
                    <a:pt x="450" y="108"/>
                  </a:lnTo>
                  <a:lnTo>
                    <a:pt x="462" y="102"/>
                  </a:lnTo>
                  <a:lnTo>
                    <a:pt x="534" y="162"/>
                  </a:lnTo>
                  <a:lnTo>
                    <a:pt x="570" y="180"/>
                  </a:lnTo>
                  <a:lnTo>
                    <a:pt x="642" y="186"/>
                  </a:lnTo>
                  <a:lnTo>
                    <a:pt x="666" y="198"/>
                  </a:lnTo>
                  <a:lnTo>
                    <a:pt x="678" y="222"/>
                  </a:lnTo>
                  <a:lnTo>
                    <a:pt x="696" y="216"/>
                  </a:lnTo>
                  <a:lnTo>
                    <a:pt x="708" y="216"/>
                  </a:lnTo>
                  <a:lnTo>
                    <a:pt x="720" y="234"/>
                  </a:lnTo>
                  <a:lnTo>
                    <a:pt x="708" y="252"/>
                  </a:lnTo>
                  <a:lnTo>
                    <a:pt x="678" y="258"/>
                  </a:lnTo>
                  <a:lnTo>
                    <a:pt x="648" y="288"/>
                  </a:lnTo>
                  <a:lnTo>
                    <a:pt x="648" y="300"/>
                  </a:lnTo>
                  <a:lnTo>
                    <a:pt x="672" y="300"/>
                  </a:lnTo>
                  <a:lnTo>
                    <a:pt x="684" y="282"/>
                  </a:lnTo>
                  <a:lnTo>
                    <a:pt x="714" y="258"/>
                  </a:lnTo>
                  <a:lnTo>
                    <a:pt x="732" y="258"/>
                  </a:lnTo>
                  <a:lnTo>
                    <a:pt x="732" y="276"/>
                  </a:lnTo>
                  <a:lnTo>
                    <a:pt x="708" y="294"/>
                  </a:lnTo>
                  <a:lnTo>
                    <a:pt x="696" y="330"/>
                  </a:lnTo>
                  <a:lnTo>
                    <a:pt x="690" y="366"/>
                  </a:lnTo>
                  <a:lnTo>
                    <a:pt x="684" y="372"/>
                  </a:lnTo>
                  <a:lnTo>
                    <a:pt x="678" y="354"/>
                  </a:lnTo>
                  <a:lnTo>
                    <a:pt x="660" y="366"/>
                  </a:lnTo>
                  <a:lnTo>
                    <a:pt x="654" y="354"/>
                  </a:lnTo>
                  <a:lnTo>
                    <a:pt x="630" y="384"/>
                  </a:lnTo>
                  <a:lnTo>
                    <a:pt x="636" y="396"/>
                  </a:lnTo>
                  <a:lnTo>
                    <a:pt x="666" y="408"/>
                  </a:lnTo>
                  <a:lnTo>
                    <a:pt x="696" y="390"/>
                  </a:lnTo>
                  <a:lnTo>
                    <a:pt x="708" y="366"/>
                  </a:lnTo>
                  <a:lnTo>
                    <a:pt x="726" y="348"/>
                  </a:lnTo>
                  <a:lnTo>
                    <a:pt x="726" y="318"/>
                  </a:lnTo>
                  <a:lnTo>
                    <a:pt x="744" y="300"/>
                  </a:lnTo>
                  <a:lnTo>
                    <a:pt x="750" y="264"/>
                  </a:lnTo>
                  <a:lnTo>
                    <a:pt x="774" y="252"/>
                  </a:lnTo>
                  <a:lnTo>
                    <a:pt x="804" y="222"/>
                  </a:lnTo>
                  <a:lnTo>
                    <a:pt x="786" y="210"/>
                  </a:lnTo>
                  <a:lnTo>
                    <a:pt x="786" y="186"/>
                  </a:lnTo>
                  <a:lnTo>
                    <a:pt x="774" y="180"/>
                  </a:lnTo>
                  <a:lnTo>
                    <a:pt x="792" y="156"/>
                  </a:lnTo>
                  <a:lnTo>
                    <a:pt x="804" y="150"/>
                  </a:lnTo>
                  <a:lnTo>
                    <a:pt x="780" y="132"/>
                  </a:lnTo>
                  <a:lnTo>
                    <a:pt x="774" y="108"/>
                  </a:lnTo>
                  <a:lnTo>
                    <a:pt x="804" y="90"/>
                  </a:lnTo>
                  <a:lnTo>
                    <a:pt x="804" y="72"/>
                  </a:lnTo>
                  <a:lnTo>
                    <a:pt x="774" y="54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7" name="Freeform 177">
              <a:extLst>
                <a:ext uri="{FF2B5EF4-FFF2-40B4-BE49-F238E27FC236}">
                  <a16:creationId xmlns:a16="http://schemas.microsoft.com/office/drawing/2014/main" id="{15E25967-0611-45E8-BDBA-8F56960E2E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6771" y="4908263"/>
              <a:ext cx="132410" cy="55015"/>
            </a:xfrm>
            <a:custGeom>
              <a:avLst/>
              <a:gdLst/>
              <a:ahLst/>
              <a:cxnLst>
                <a:cxn ang="0">
                  <a:pos x="570" y="12"/>
                </a:cxn>
                <a:cxn ang="0">
                  <a:pos x="600" y="30"/>
                </a:cxn>
                <a:cxn ang="0">
                  <a:pos x="708" y="36"/>
                </a:cxn>
                <a:cxn ang="0">
                  <a:pos x="798" y="102"/>
                </a:cxn>
                <a:cxn ang="0">
                  <a:pos x="828" y="126"/>
                </a:cxn>
                <a:cxn ang="0">
                  <a:pos x="834" y="162"/>
                </a:cxn>
                <a:cxn ang="0">
                  <a:pos x="852" y="216"/>
                </a:cxn>
                <a:cxn ang="0">
                  <a:pos x="816" y="282"/>
                </a:cxn>
                <a:cxn ang="0">
                  <a:pos x="786" y="294"/>
                </a:cxn>
                <a:cxn ang="0">
                  <a:pos x="732" y="312"/>
                </a:cxn>
                <a:cxn ang="0">
                  <a:pos x="684" y="234"/>
                </a:cxn>
                <a:cxn ang="0">
                  <a:pos x="720" y="186"/>
                </a:cxn>
                <a:cxn ang="0">
                  <a:pos x="750" y="174"/>
                </a:cxn>
                <a:cxn ang="0">
                  <a:pos x="726" y="156"/>
                </a:cxn>
                <a:cxn ang="0">
                  <a:pos x="684" y="174"/>
                </a:cxn>
                <a:cxn ang="0">
                  <a:pos x="642" y="114"/>
                </a:cxn>
                <a:cxn ang="0">
                  <a:pos x="594" y="84"/>
                </a:cxn>
                <a:cxn ang="0">
                  <a:pos x="540" y="78"/>
                </a:cxn>
                <a:cxn ang="0">
                  <a:pos x="492" y="126"/>
                </a:cxn>
                <a:cxn ang="0">
                  <a:pos x="498" y="150"/>
                </a:cxn>
                <a:cxn ang="0">
                  <a:pos x="408" y="192"/>
                </a:cxn>
                <a:cxn ang="0">
                  <a:pos x="378" y="222"/>
                </a:cxn>
                <a:cxn ang="0">
                  <a:pos x="414" y="258"/>
                </a:cxn>
                <a:cxn ang="0">
                  <a:pos x="438" y="306"/>
                </a:cxn>
                <a:cxn ang="0">
                  <a:pos x="396" y="306"/>
                </a:cxn>
                <a:cxn ang="0">
                  <a:pos x="354" y="354"/>
                </a:cxn>
                <a:cxn ang="0">
                  <a:pos x="300" y="330"/>
                </a:cxn>
                <a:cxn ang="0">
                  <a:pos x="300" y="282"/>
                </a:cxn>
                <a:cxn ang="0">
                  <a:pos x="294" y="258"/>
                </a:cxn>
                <a:cxn ang="0">
                  <a:pos x="264" y="270"/>
                </a:cxn>
                <a:cxn ang="0">
                  <a:pos x="264" y="294"/>
                </a:cxn>
                <a:cxn ang="0">
                  <a:pos x="216" y="282"/>
                </a:cxn>
                <a:cxn ang="0">
                  <a:pos x="186" y="210"/>
                </a:cxn>
                <a:cxn ang="0">
                  <a:pos x="114" y="198"/>
                </a:cxn>
                <a:cxn ang="0">
                  <a:pos x="102" y="180"/>
                </a:cxn>
                <a:cxn ang="0">
                  <a:pos x="60" y="192"/>
                </a:cxn>
                <a:cxn ang="0">
                  <a:pos x="12" y="192"/>
                </a:cxn>
                <a:cxn ang="0">
                  <a:pos x="0" y="162"/>
                </a:cxn>
                <a:cxn ang="0">
                  <a:pos x="36" y="120"/>
                </a:cxn>
                <a:cxn ang="0">
                  <a:pos x="0" y="96"/>
                </a:cxn>
                <a:cxn ang="0">
                  <a:pos x="18" y="54"/>
                </a:cxn>
                <a:cxn ang="0">
                  <a:pos x="36" y="18"/>
                </a:cxn>
                <a:cxn ang="0">
                  <a:pos x="66" y="36"/>
                </a:cxn>
                <a:cxn ang="0">
                  <a:pos x="102" y="60"/>
                </a:cxn>
                <a:cxn ang="0">
                  <a:pos x="120" y="66"/>
                </a:cxn>
                <a:cxn ang="0">
                  <a:pos x="108" y="72"/>
                </a:cxn>
                <a:cxn ang="0">
                  <a:pos x="138" y="96"/>
                </a:cxn>
                <a:cxn ang="0">
                  <a:pos x="162" y="78"/>
                </a:cxn>
                <a:cxn ang="0">
                  <a:pos x="156" y="60"/>
                </a:cxn>
                <a:cxn ang="0">
                  <a:pos x="246" y="108"/>
                </a:cxn>
                <a:cxn ang="0">
                  <a:pos x="318" y="108"/>
                </a:cxn>
                <a:cxn ang="0">
                  <a:pos x="444" y="42"/>
                </a:cxn>
                <a:cxn ang="0">
                  <a:pos x="546" y="0"/>
                </a:cxn>
              </a:cxnLst>
              <a:rect l="0" t="0" r="r" b="b"/>
              <a:pathLst>
                <a:path w="852" h="354">
                  <a:moveTo>
                    <a:pt x="546" y="0"/>
                  </a:moveTo>
                  <a:lnTo>
                    <a:pt x="570" y="12"/>
                  </a:lnTo>
                  <a:lnTo>
                    <a:pt x="582" y="24"/>
                  </a:lnTo>
                  <a:lnTo>
                    <a:pt x="600" y="30"/>
                  </a:lnTo>
                  <a:lnTo>
                    <a:pt x="672" y="30"/>
                  </a:lnTo>
                  <a:lnTo>
                    <a:pt x="708" y="36"/>
                  </a:lnTo>
                  <a:lnTo>
                    <a:pt x="774" y="72"/>
                  </a:lnTo>
                  <a:lnTo>
                    <a:pt x="798" y="102"/>
                  </a:lnTo>
                  <a:lnTo>
                    <a:pt x="804" y="114"/>
                  </a:lnTo>
                  <a:lnTo>
                    <a:pt x="828" y="126"/>
                  </a:lnTo>
                  <a:lnTo>
                    <a:pt x="840" y="138"/>
                  </a:lnTo>
                  <a:lnTo>
                    <a:pt x="834" y="162"/>
                  </a:lnTo>
                  <a:lnTo>
                    <a:pt x="834" y="180"/>
                  </a:lnTo>
                  <a:lnTo>
                    <a:pt x="852" y="216"/>
                  </a:lnTo>
                  <a:lnTo>
                    <a:pt x="828" y="246"/>
                  </a:lnTo>
                  <a:lnTo>
                    <a:pt x="816" y="282"/>
                  </a:lnTo>
                  <a:lnTo>
                    <a:pt x="798" y="294"/>
                  </a:lnTo>
                  <a:lnTo>
                    <a:pt x="786" y="294"/>
                  </a:lnTo>
                  <a:lnTo>
                    <a:pt x="762" y="336"/>
                  </a:lnTo>
                  <a:lnTo>
                    <a:pt x="732" y="312"/>
                  </a:lnTo>
                  <a:lnTo>
                    <a:pt x="696" y="270"/>
                  </a:lnTo>
                  <a:lnTo>
                    <a:pt x="684" y="234"/>
                  </a:lnTo>
                  <a:lnTo>
                    <a:pt x="696" y="222"/>
                  </a:lnTo>
                  <a:lnTo>
                    <a:pt x="720" y="186"/>
                  </a:lnTo>
                  <a:lnTo>
                    <a:pt x="738" y="186"/>
                  </a:lnTo>
                  <a:lnTo>
                    <a:pt x="750" y="174"/>
                  </a:lnTo>
                  <a:lnTo>
                    <a:pt x="744" y="156"/>
                  </a:lnTo>
                  <a:lnTo>
                    <a:pt x="726" y="156"/>
                  </a:lnTo>
                  <a:lnTo>
                    <a:pt x="696" y="186"/>
                  </a:lnTo>
                  <a:lnTo>
                    <a:pt x="684" y="174"/>
                  </a:lnTo>
                  <a:lnTo>
                    <a:pt x="672" y="144"/>
                  </a:lnTo>
                  <a:lnTo>
                    <a:pt x="642" y="114"/>
                  </a:lnTo>
                  <a:lnTo>
                    <a:pt x="624" y="108"/>
                  </a:lnTo>
                  <a:lnTo>
                    <a:pt x="594" y="84"/>
                  </a:lnTo>
                  <a:lnTo>
                    <a:pt x="576" y="78"/>
                  </a:lnTo>
                  <a:lnTo>
                    <a:pt x="540" y="78"/>
                  </a:lnTo>
                  <a:lnTo>
                    <a:pt x="492" y="102"/>
                  </a:lnTo>
                  <a:lnTo>
                    <a:pt x="492" y="126"/>
                  </a:lnTo>
                  <a:lnTo>
                    <a:pt x="498" y="138"/>
                  </a:lnTo>
                  <a:lnTo>
                    <a:pt x="498" y="150"/>
                  </a:lnTo>
                  <a:lnTo>
                    <a:pt x="456" y="186"/>
                  </a:lnTo>
                  <a:lnTo>
                    <a:pt x="408" y="192"/>
                  </a:lnTo>
                  <a:lnTo>
                    <a:pt x="384" y="204"/>
                  </a:lnTo>
                  <a:lnTo>
                    <a:pt x="378" y="222"/>
                  </a:lnTo>
                  <a:lnTo>
                    <a:pt x="390" y="246"/>
                  </a:lnTo>
                  <a:lnTo>
                    <a:pt x="414" y="258"/>
                  </a:lnTo>
                  <a:lnTo>
                    <a:pt x="438" y="282"/>
                  </a:lnTo>
                  <a:lnTo>
                    <a:pt x="438" y="306"/>
                  </a:lnTo>
                  <a:lnTo>
                    <a:pt x="420" y="312"/>
                  </a:lnTo>
                  <a:lnTo>
                    <a:pt x="396" y="306"/>
                  </a:lnTo>
                  <a:lnTo>
                    <a:pt x="372" y="330"/>
                  </a:lnTo>
                  <a:lnTo>
                    <a:pt x="354" y="354"/>
                  </a:lnTo>
                  <a:lnTo>
                    <a:pt x="312" y="348"/>
                  </a:lnTo>
                  <a:lnTo>
                    <a:pt x="300" y="330"/>
                  </a:lnTo>
                  <a:lnTo>
                    <a:pt x="306" y="312"/>
                  </a:lnTo>
                  <a:lnTo>
                    <a:pt x="300" y="282"/>
                  </a:lnTo>
                  <a:lnTo>
                    <a:pt x="306" y="270"/>
                  </a:lnTo>
                  <a:lnTo>
                    <a:pt x="294" y="258"/>
                  </a:lnTo>
                  <a:lnTo>
                    <a:pt x="276" y="252"/>
                  </a:lnTo>
                  <a:lnTo>
                    <a:pt x="264" y="270"/>
                  </a:lnTo>
                  <a:lnTo>
                    <a:pt x="276" y="282"/>
                  </a:lnTo>
                  <a:lnTo>
                    <a:pt x="264" y="294"/>
                  </a:lnTo>
                  <a:lnTo>
                    <a:pt x="240" y="294"/>
                  </a:lnTo>
                  <a:lnTo>
                    <a:pt x="216" y="282"/>
                  </a:lnTo>
                  <a:lnTo>
                    <a:pt x="198" y="246"/>
                  </a:lnTo>
                  <a:lnTo>
                    <a:pt x="186" y="210"/>
                  </a:lnTo>
                  <a:lnTo>
                    <a:pt x="132" y="204"/>
                  </a:lnTo>
                  <a:lnTo>
                    <a:pt x="114" y="198"/>
                  </a:lnTo>
                  <a:lnTo>
                    <a:pt x="120" y="192"/>
                  </a:lnTo>
                  <a:lnTo>
                    <a:pt x="102" y="180"/>
                  </a:lnTo>
                  <a:lnTo>
                    <a:pt x="90" y="186"/>
                  </a:lnTo>
                  <a:lnTo>
                    <a:pt x="60" y="192"/>
                  </a:lnTo>
                  <a:lnTo>
                    <a:pt x="36" y="186"/>
                  </a:lnTo>
                  <a:lnTo>
                    <a:pt x="12" y="192"/>
                  </a:lnTo>
                  <a:lnTo>
                    <a:pt x="6" y="174"/>
                  </a:lnTo>
                  <a:lnTo>
                    <a:pt x="0" y="162"/>
                  </a:lnTo>
                  <a:lnTo>
                    <a:pt x="12" y="138"/>
                  </a:lnTo>
                  <a:lnTo>
                    <a:pt x="36" y="120"/>
                  </a:lnTo>
                  <a:lnTo>
                    <a:pt x="12" y="96"/>
                  </a:lnTo>
                  <a:lnTo>
                    <a:pt x="0" y="96"/>
                  </a:lnTo>
                  <a:lnTo>
                    <a:pt x="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6" y="18"/>
                  </a:lnTo>
                  <a:lnTo>
                    <a:pt x="60" y="18"/>
                  </a:lnTo>
                  <a:lnTo>
                    <a:pt x="66" y="36"/>
                  </a:lnTo>
                  <a:lnTo>
                    <a:pt x="84" y="54"/>
                  </a:lnTo>
                  <a:lnTo>
                    <a:pt x="102" y="60"/>
                  </a:lnTo>
                  <a:lnTo>
                    <a:pt x="114" y="54"/>
                  </a:lnTo>
                  <a:lnTo>
                    <a:pt x="120" y="66"/>
                  </a:lnTo>
                  <a:lnTo>
                    <a:pt x="114" y="66"/>
                  </a:lnTo>
                  <a:lnTo>
                    <a:pt x="108" y="72"/>
                  </a:lnTo>
                  <a:lnTo>
                    <a:pt x="114" y="84"/>
                  </a:lnTo>
                  <a:lnTo>
                    <a:pt x="138" y="96"/>
                  </a:lnTo>
                  <a:lnTo>
                    <a:pt x="162" y="90"/>
                  </a:lnTo>
                  <a:lnTo>
                    <a:pt x="162" y="78"/>
                  </a:lnTo>
                  <a:lnTo>
                    <a:pt x="144" y="66"/>
                  </a:lnTo>
                  <a:lnTo>
                    <a:pt x="156" y="60"/>
                  </a:lnTo>
                  <a:lnTo>
                    <a:pt x="192" y="78"/>
                  </a:lnTo>
                  <a:lnTo>
                    <a:pt x="246" y="108"/>
                  </a:lnTo>
                  <a:lnTo>
                    <a:pt x="294" y="114"/>
                  </a:lnTo>
                  <a:lnTo>
                    <a:pt x="318" y="108"/>
                  </a:lnTo>
                  <a:lnTo>
                    <a:pt x="348" y="84"/>
                  </a:lnTo>
                  <a:lnTo>
                    <a:pt x="444" y="42"/>
                  </a:lnTo>
                  <a:lnTo>
                    <a:pt x="486" y="30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8" name="Freeform 178">
              <a:extLst>
                <a:ext uri="{FF2B5EF4-FFF2-40B4-BE49-F238E27FC236}">
                  <a16:creationId xmlns:a16="http://schemas.microsoft.com/office/drawing/2014/main" id="{AA61C8AD-567A-43AF-A36E-D2AA34761B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5904" y="4873762"/>
              <a:ext cx="80192" cy="69002"/>
            </a:xfrm>
            <a:custGeom>
              <a:avLst/>
              <a:gdLst/>
              <a:ahLst/>
              <a:cxnLst>
                <a:cxn ang="0">
                  <a:pos x="162" y="18"/>
                </a:cxn>
                <a:cxn ang="0">
                  <a:pos x="234" y="12"/>
                </a:cxn>
                <a:cxn ang="0">
                  <a:pos x="270" y="42"/>
                </a:cxn>
                <a:cxn ang="0">
                  <a:pos x="300" y="78"/>
                </a:cxn>
                <a:cxn ang="0">
                  <a:pos x="330" y="72"/>
                </a:cxn>
                <a:cxn ang="0">
                  <a:pos x="360" y="78"/>
                </a:cxn>
                <a:cxn ang="0">
                  <a:pos x="378" y="66"/>
                </a:cxn>
                <a:cxn ang="0">
                  <a:pos x="390" y="120"/>
                </a:cxn>
                <a:cxn ang="0">
                  <a:pos x="444" y="174"/>
                </a:cxn>
                <a:cxn ang="0">
                  <a:pos x="468" y="216"/>
                </a:cxn>
                <a:cxn ang="0">
                  <a:pos x="516" y="234"/>
                </a:cxn>
                <a:cxn ang="0">
                  <a:pos x="492" y="240"/>
                </a:cxn>
                <a:cxn ang="0">
                  <a:pos x="474" y="276"/>
                </a:cxn>
                <a:cxn ang="0">
                  <a:pos x="456" y="318"/>
                </a:cxn>
                <a:cxn ang="0">
                  <a:pos x="492" y="342"/>
                </a:cxn>
                <a:cxn ang="0">
                  <a:pos x="456" y="384"/>
                </a:cxn>
                <a:cxn ang="0">
                  <a:pos x="468" y="414"/>
                </a:cxn>
                <a:cxn ang="0">
                  <a:pos x="462" y="444"/>
                </a:cxn>
                <a:cxn ang="0">
                  <a:pos x="426" y="426"/>
                </a:cxn>
                <a:cxn ang="0">
                  <a:pos x="414" y="396"/>
                </a:cxn>
                <a:cxn ang="0">
                  <a:pos x="372" y="354"/>
                </a:cxn>
                <a:cxn ang="0">
                  <a:pos x="360" y="366"/>
                </a:cxn>
                <a:cxn ang="0">
                  <a:pos x="402" y="396"/>
                </a:cxn>
                <a:cxn ang="0">
                  <a:pos x="384" y="426"/>
                </a:cxn>
                <a:cxn ang="0">
                  <a:pos x="324" y="402"/>
                </a:cxn>
                <a:cxn ang="0">
                  <a:pos x="312" y="360"/>
                </a:cxn>
                <a:cxn ang="0">
                  <a:pos x="324" y="324"/>
                </a:cxn>
                <a:cxn ang="0">
                  <a:pos x="270" y="276"/>
                </a:cxn>
                <a:cxn ang="0">
                  <a:pos x="210" y="240"/>
                </a:cxn>
                <a:cxn ang="0">
                  <a:pos x="168" y="192"/>
                </a:cxn>
                <a:cxn ang="0">
                  <a:pos x="138" y="156"/>
                </a:cxn>
                <a:cxn ang="0">
                  <a:pos x="102" y="144"/>
                </a:cxn>
                <a:cxn ang="0">
                  <a:pos x="150" y="186"/>
                </a:cxn>
                <a:cxn ang="0">
                  <a:pos x="138" y="240"/>
                </a:cxn>
                <a:cxn ang="0">
                  <a:pos x="114" y="216"/>
                </a:cxn>
                <a:cxn ang="0">
                  <a:pos x="48" y="204"/>
                </a:cxn>
                <a:cxn ang="0">
                  <a:pos x="0" y="144"/>
                </a:cxn>
                <a:cxn ang="0">
                  <a:pos x="42" y="96"/>
                </a:cxn>
                <a:cxn ang="0">
                  <a:pos x="12" y="66"/>
                </a:cxn>
                <a:cxn ang="0">
                  <a:pos x="12" y="48"/>
                </a:cxn>
                <a:cxn ang="0">
                  <a:pos x="24" y="12"/>
                </a:cxn>
                <a:cxn ang="0">
                  <a:pos x="78" y="0"/>
                </a:cxn>
              </a:cxnLst>
              <a:rect l="0" t="0" r="r" b="b"/>
              <a:pathLst>
                <a:path w="516" h="444">
                  <a:moveTo>
                    <a:pt x="78" y="0"/>
                  </a:moveTo>
                  <a:lnTo>
                    <a:pt x="162" y="18"/>
                  </a:lnTo>
                  <a:lnTo>
                    <a:pt x="192" y="18"/>
                  </a:lnTo>
                  <a:lnTo>
                    <a:pt x="234" y="12"/>
                  </a:lnTo>
                  <a:lnTo>
                    <a:pt x="246" y="36"/>
                  </a:lnTo>
                  <a:lnTo>
                    <a:pt x="270" y="42"/>
                  </a:lnTo>
                  <a:lnTo>
                    <a:pt x="270" y="54"/>
                  </a:lnTo>
                  <a:lnTo>
                    <a:pt x="300" y="78"/>
                  </a:lnTo>
                  <a:lnTo>
                    <a:pt x="318" y="72"/>
                  </a:lnTo>
                  <a:lnTo>
                    <a:pt x="330" y="72"/>
                  </a:lnTo>
                  <a:lnTo>
                    <a:pt x="324" y="78"/>
                  </a:lnTo>
                  <a:lnTo>
                    <a:pt x="360" y="78"/>
                  </a:lnTo>
                  <a:lnTo>
                    <a:pt x="360" y="66"/>
                  </a:lnTo>
                  <a:lnTo>
                    <a:pt x="378" y="66"/>
                  </a:lnTo>
                  <a:lnTo>
                    <a:pt x="384" y="90"/>
                  </a:lnTo>
                  <a:lnTo>
                    <a:pt x="390" y="120"/>
                  </a:lnTo>
                  <a:lnTo>
                    <a:pt x="408" y="144"/>
                  </a:lnTo>
                  <a:lnTo>
                    <a:pt x="444" y="174"/>
                  </a:lnTo>
                  <a:lnTo>
                    <a:pt x="450" y="198"/>
                  </a:lnTo>
                  <a:lnTo>
                    <a:pt x="468" y="216"/>
                  </a:lnTo>
                  <a:lnTo>
                    <a:pt x="492" y="222"/>
                  </a:lnTo>
                  <a:lnTo>
                    <a:pt x="516" y="234"/>
                  </a:lnTo>
                  <a:lnTo>
                    <a:pt x="516" y="240"/>
                  </a:lnTo>
                  <a:lnTo>
                    <a:pt x="492" y="240"/>
                  </a:lnTo>
                  <a:lnTo>
                    <a:pt x="474" y="252"/>
                  </a:lnTo>
                  <a:lnTo>
                    <a:pt x="474" y="276"/>
                  </a:lnTo>
                  <a:lnTo>
                    <a:pt x="456" y="294"/>
                  </a:lnTo>
                  <a:lnTo>
                    <a:pt x="456" y="318"/>
                  </a:lnTo>
                  <a:lnTo>
                    <a:pt x="468" y="318"/>
                  </a:lnTo>
                  <a:lnTo>
                    <a:pt x="492" y="342"/>
                  </a:lnTo>
                  <a:lnTo>
                    <a:pt x="468" y="360"/>
                  </a:lnTo>
                  <a:lnTo>
                    <a:pt x="456" y="384"/>
                  </a:lnTo>
                  <a:lnTo>
                    <a:pt x="462" y="396"/>
                  </a:lnTo>
                  <a:lnTo>
                    <a:pt x="468" y="414"/>
                  </a:lnTo>
                  <a:lnTo>
                    <a:pt x="468" y="426"/>
                  </a:lnTo>
                  <a:lnTo>
                    <a:pt x="462" y="444"/>
                  </a:lnTo>
                  <a:lnTo>
                    <a:pt x="444" y="444"/>
                  </a:lnTo>
                  <a:lnTo>
                    <a:pt x="426" y="426"/>
                  </a:lnTo>
                  <a:lnTo>
                    <a:pt x="414" y="420"/>
                  </a:lnTo>
                  <a:lnTo>
                    <a:pt x="414" y="396"/>
                  </a:lnTo>
                  <a:lnTo>
                    <a:pt x="390" y="366"/>
                  </a:lnTo>
                  <a:lnTo>
                    <a:pt x="372" y="354"/>
                  </a:lnTo>
                  <a:lnTo>
                    <a:pt x="360" y="360"/>
                  </a:lnTo>
                  <a:lnTo>
                    <a:pt x="360" y="366"/>
                  </a:lnTo>
                  <a:lnTo>
                    <a:pt x="384" y="378"/>
                  </a:lnTo>
                  <a:lnTo>
                    <a:pt x="402" y="396"/>
                  </a:lnTo>
                  <a:lnTo>
                    <a:pt x="396" y="420"/>
                  </a:lnTo>
                  <a:lnTo>
                    <a:pt x="384" y="426"/>
                  </a:lnTo>
                  <a:lnTo>
                    <a:pt x="360" y="408"/>
                  </a:lnTo>
                  <a:lnTo>
                    <a:pt x="324" y="402"/>
                  </a:lnTo>
                  <a:lnTo>
                    <a:pt x="312" y="378"/>
                  </a:lnTo>
                  <a:lnTo>
                    <a:pt x="312" y="360"/>
                  </a:lnTo>
                  <a:lnTo>
                    <a:pt x="330" y="336"/>
                  </a:lnTo>
                  <a:lnTo>
                    <a:pt x="324" y="324"/>
                  </a:lnTo>
                  <a:lnTo>
                    <a:pt x="294" y="288"/>
                  </a:lnTo>
                  <a:lnTo>
                    <a:pt x="270" y="276"/>
                  </a:lnTo>
                  <a:lnTo>
                    <a:pt x="246" y="258"/>
                  </a:lnTo>
                  <a:lnTo>
                    <a:pt x="210" y="240"/>
                  </a:lnTo>
                  <a:lnTo>
                    <a:pt x="198" y="210"/>
                  </a:lnTo>
                  <a:lnTo>
                    <a:pt x="168" y="192"/>
                  </a:lnTo>
                  <a:lnTo>
                    <a:pt x="168" y="168"/>
                  </a:lnTo>
                  <a:lnTo>
                    <a:pt x="138" y="156"/>
                  </a:lnTo>
                  <a:lnTo>
                    <a:pt x="114" y="138"/>
                  </a:lnTo>
                  <a:lnTo>
                    <a:pt x="102" y="144"/>
                  </a:lnTo>
                  <a:lnTo>
                    <a:pt x="108" y="162"/>
                  </a:lnTo>
                  <a:lnTo>
                    <a:pt x="150" y="186"/>
                  </a:lnTo>
                  <a:lnTo>
                    <a:pt x="156" y="210"/>
                  </a:lnTo>
                  <a:lnTo>
                    <a:pt x="138" y="240"/>
                  </a:lnTo>
                  <a:lnTo>
                    <a:pt x="126" y="240"/>
                  </a:lnTo>
                  <a:lnTo>
                    <a:pt x="114" y="216"/>
                  </a:lnTo>
                  <a:lnTo>
                    <a:pt x="90" y="204"/>
                  </a:lnTo>
                  <a:lnTo>
                    <a:pt x="48" y="204"/>
                  </a:lnTo>
                  <a:lnTo>
                    <a:pt x="6" y="168"/>
                  </a:lnTo>
                  <a:lnTo>
                    <a:pt x="0" y="144"/>
                  </a:lnTo>
                  <a:lnTo>
                    <a:pt x="12" y="114"/>
                  </a:lnTo>
                  <a:lnTo>
                    <a:pt x="42" y="96"/>
                  </a:lnTo>
                  <a:lnTo>
                    <a:pt x="30" y="72"/>
                  </a:lnTo>
                  <a:lnTo>
                    <a:pt x="12" y="66"/>
                  </a:lnTo>
                  <a:lnTo>
                    <a:pt x="0" y="60"/>
                  </a:lnTo>
                  <a:lnTo>
                    <a:pt x="12" y="48"/>
                  </a:lnTo>
                  <a:lnTo>
                    <a:pt x="18" y="18"/>
                  </a:lnTo>
                  <a:lnTo>
                    <a:pt x="24" y="12"/>
                  </a:lnTo>
                  <a:lnTo>
                    <a:pt x="24" y="6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9" name="Freeform 179">
              <a:extLst>
                <a:ext uri="{FF2B5EF4-FFF2-40B4-BE49-F238E27FC236}">
                  <a16:creationId xmlns:a16="http://schemas.microsoft.com/office/drawing/2014/main" id="{F92400CD-DFBF-48C7-B96A-2DBC350FA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741" y="4787977"/>
              <a:ext cx="110030" cy="97909"/>
            </a:xfrm>
            <a:custGeom>
              <a:avLst/>
              <a:gdLst/>
              <a:ahLst/>
              <a:cxnLst>
                <a:cxn ang="0">
                  <a:pos x="666" y="0"/>
                </a:cxn>
                <a:cxn ang="0">
                  <a:pos x="690" y="12"/>
                </a:cxn>
                <a:cxn ang="0">
                  <a:pos x="702" y="18"/>
                </a:cxn>
                <a:cxn ang="0">
                  <a:pos x="690" y="66"/>
                </a:cxn>
                <a:cxn ang="0">
                  <a:pos x="684" y="108"/>
                </a:cxn>
                <a:cxn ang="0">
                  <a:pos x="702" y="132"/>
                </a:cxn>
                <a:cxn ang="0">
                  <a:pos x="690" y="162"/>
                </a:cxn>
                <a:cxn ang="0">
                  <a:pos x="654" y="228"/>
                </a:cxn>
                <a:cxn ang="0">
                  <a:pos x="636" y="216"/>
                </a:cxn>
                <a:cxn ang="0">
                  <a:pos x="630" y="240"/>
                </a:cxn>
                <a:cxn ang="0">
                  <a:pos x="642" y="276"/>
                </a:cxn>
                <a:cxn ang="0">
                  <a:pos x="636" y="390"/>
                </a:cxn>
                <a:cxn ang="0">
                  <a:pos x="618" y="408"/>
                </a:cxn>
                <a:cxn ang="0">
                  <a:pos x="624" y="348"/>
                </a:cxn>
                <a:cxn ang="0">
                  <a:pos x="594" y="384"/>
                </a:cxn>
                <a:cxn ang="0">
                  <a:pos x="594" y="426"/>
                </a:cxn>
                <a:cxn ang="0">
                  <a:pos x="570" y="474"/>
                </a:cxn>
                <a:cxn ang="0">
                  <a:pos x="588" y="486"/>
                </a:cxn>
                <a:cxn ang="0">
                  <a:pos x="600" y="456"/>
                </a:cxn>
                <a:cxn ang="0">
                  <a:pos x="588" y="510"/>
                </a:cxn>
                <a:cxn ang="0">
                  <a:pos x="582" y="570"/>
                </a:cxn>
                <a:cxn ang="0">
                  <a:pos x="600" y="612"/>
                </a:cxn>
                <a:cxn ang="0">
                  <a:pos x="582" y="624"/>
                </a:cxn>
                <a:cxn ang="0">
                  <a:pos x="552" y="630"/>
                </a:cxn>
                <a:cxn ang="0">
                  <a:pos x="522" y="594"/>
                </a:cxn>
                <a:cxn ang="0">
                  <a:pos x="486" y="564"/>
                </a:cxn>
                <a:cxn ang="0">
                  <a:pos x="414" y="570"/>
                </a:cxn>
                <a:cxn ang="0">
                  <a:pos x="276" y="558"/>
                </a:cxn>
                <a:cxn ang="0">
                  <a:pos x="270" y="570"/>
                </a:cxn>
                <a:cxn ang="0">
                  <a:pos x="240" y="558"/>
                </a:cxn>
                <a:cxn ang="0">
                  <a:pos x="126" y="444"/>
                </a:cxn>
                <a:cxn ang="0">
                  <a:pos x="84" y="390"/>
                </a:cxn>
                <a:cxn ang="0">
                  <a:pos x="0" y="312"/>
                </a:cxn>
                <a:cxn ang="0">
                  <a:pos x="36" y="312"/>
                </a:cxn>
                <a:cxn ang="0">
                  <a:pos x="48" y="294"/>
                </a:cxn>
                <a:cxn ang="0">
                  <a:pos x="114" y="288"/>
                </a:cxn>
                <a:cxn ang="0">
                  <a:pos x="126" y="186"/>
                </a:cxn>
                <a:cxn ang="0">
                  <a:pos x="222" y="156"/>
                </a:cxn>
                <a:cxn ang="0">
                  <a:pos x="276" y="174"/>
                </a:cxn>
                <a:cxn ang="0">
                  <a:pos x="312" y="180"/>
                </a:cxn>
                <a:cxn ang="0">
                  <a:pos x="354" y="150"/>
                </a:cxn>
                <a:cxn ang="0">
                  <a:pos x="402" y="120"/>
                </a:cxn>
                <a:cxn ang="0">
                  <a:pos x="426" y="72"/>
                </a:cxn>
                <a:cxn ang="0">
                  <a:pos x="462" y="42"/>
                </a:cxn>
                <a:cxn ang="0">
                  <a:pos x="498" y="60"/>
                </a:cxn>
                <a:cxn ang="0">
                  <a:pos x="528" y="66"/>
                </a:cxn>
                <a:cxn ang="0">
                  <a:pos x="558" y="54"/>
                </a:cxn>
                <a:cxn ang="0">
                  <a:pos x="606" y="36"/>
                </a:cxn>
                <a:cxn ang="0">
                  <a:pos x="636" y="6"/>
                </a:cxn>
              </a:cxnLst>
              <a:rect l="0" t="0" r="r" b="b"/>
              <a:pathLst>
                <a:path w="708" h="630">
                  <a:moveTo>
                    <a:pt x="648" y="0"/>
                  </a:moveTo>
                  <a:lnTo>
                    <a:pt x="666" y="0"/>
                  </a:lnTo>
                  <a:lnTo>
                    <a:pt x="672" y="12"/>
                  </a:lnTo>
                  <a:lnTo>
                    <a:pt x="690" y="12"/>
                  </a:lnTo>
                  <a:lnTo>
                    <a:pt x="708" y="6"/>
                  </a:lnTo>
                  <a:lnTo>
                    <a:pt x="702" y="18"/>
                  </a:lnTo>
                  <a:lnTo>
                    <a:pt x="690" y="30"/>
                  </a:lnTo>
                  <a:lnTo>
                    <a:pt x="690" y="66"/>
                  </a:lnTo>
                  <a:lnTo>
                    <a:pt x="696" y="90"/>
                  </a:lnTo>
                  <a:lnTo>
                    <a:pt x="684" y="108"/>
                  </a:lnTo>
                  <a:lnTo>
                    <a:pt x="690" y="120"/>
                  </a:lnTo>
                  <a:lnTo>
                    <a:pt x="702" y="132"/>
                  </a:lnTo>
                  <a:lnTo>
                    <a:pt x="702" y="144"/>
                  </a:lnTo>
                  <a:lnTo>
                    <a:pt x="690" y="162"/>
                  </a:lnTo>
                  <a:lnTo>
                    <a:pt x="660" y="192"/>
                  </a:lnTo>
                  <a:lnTo>
                    <a:pt x="654" y="228"/>
                  </a:lnTo>
                  <a:lnTo>
                    <a:pt x="648" y="216"/>
                  </a:lnTo>
                  <a:lnTo>
                    <a:pt x="636" y="216"/>
                  </a:lnTo>
                  <a:lnTo>
                    <a:pt x="630" y="228"/>
                  </a:lnTo>
                  <a:lnTo>
                    <a:pt x="630" y="240"/>
                  </a:lnTo>
                  <a:lnTo>
                    <a:pt x="648" y="258"/>
                  </a:lnTo>
                  <a:lnTo>
                    <a:pt x="642" y="276"/>
                  </a:lnTo>
                  <a:lnTo>
                    <a:pt x="642" y="336"/>
                  </a:lnTo>
                  <a:lnTo>
                    <a:pt x="636" y="390"/>
                  </a:lnTo>
                  <a:lnTo>
                    <a:pt x="624" y="408"/>
                  </a:lnTo>
                  <a:lnTo>
                    <a:pt x="618" y="408"/>
                  </a:lnTo>
                  <a:lnTo>
                    <a:pt x="618" y="360"/>
                  </a:lnTo>
                  <a:lnTo>
                    <a:pt x="624" y="348"/>
                  </a:lnTo>
                  <a:lnTo>
                    <a:pt x="612" y="342"/>
                  </a:lnTo>
                  <a:lnTo>
                    <a:pt x="594" y="384"/>
                  </a:lnTo>
                  <a:lnTo>
                    <a:pt x="588" y="402"/>
                  </a:lnTo>
                  <a:lnTo>
                    <a:pt x="594" y="426"/>
                  </a:lnTo>
                  <a:lnTo>
                    <a:pt x="582" y="456"/>
                  </a:lnTo>
                  <a:lnTo>
                    <a:pt x="570" y="474"/>
                  </a:lnTo>
                  <a:lnTo>
                    <a:pt x="570" y="498"/>
                  </a:lnTo>
                  <a:lnTo>
                    <a:pt x="588" y="486"/>
                  </a:lnTo>
                  <a:lnTo>
                    <a:pt x="594" y="474"/>
                  </a:lnTo>
                  <a:lnTo>
                    <a:pt x="600" y="456"/>
                  </a:lnTo>
                  <a:lnTo>
                    <a:pt x="600" y="486"/>
                  </a:lnTo>
                  <a:lnTo>
                    <a:pt x="588" y="510"/>
                  </a:lnTo>
                  <a:lnTo>
                    <a:pt x="570" y="540"/>
                  </a:lnTo>
                  <a:lnTo>
                    <a:pt x="582" y="570"/>
                  </a:lnTo>
                  <a:lnTo>
                    <a:pt x="594" y="588"/>
                  </a:lnTo>
                  <a:lnTo>
                    <a:pt x="600" y="612"/>
                  </a:lnTo>
                  <a:lnTo>
                    <a:pt x="588" y="618"/>
                  </a:lnTo>
                  <a:lnTo>
                    <a:pt x="582" y="624"/>
                  </a:lnTo>
                  <a:lnTo>
                    <a:pt x="570" y="624"/>
                  </a:lnTo>
                  <a:lnTo>
                    <a:pt x="552" y="630"/>
                  </a:lnTo>
                  <a:lnTo>
                    <a:pt x="522" y="606"/>
                  </a:lnTo>
                  <a:lnTo>
                    <a:pt x="522" y="594"/>
                  </a:lnTo>
                  <a:lnTo>
                    <a:pt x="498" y="588"/>
                  </a:lnTo>
                  <a:lnTo>
                    <a:pt x="486" y="564"/>
                  </a:lnTo>
                  <a:lnTo>
                    <a:pt x="444" y="570"/>
                  </a:lnTo>
                  <a:lnTo>
                    <a:pt x="414" y="570"/>
                  </a:lnTo>
                  <a:lnTo>
                    <a:pt x="330" y="552"/>
                  </a:lnTo>
                  <a:lnTo>
                    <a:pt x="276" y="558"/>
                  </a:lnTo>
                  <a:lnTo>
                    <a:pt x="276" y="564"/>
                  </a:lnTo>
                  <a:lnTo>
                    <a:pt x="270" y="570"/>
                  </a:lnTo>
                  <a:lnTo>
                    <a:pt x="258" y="564"/>
                  </a:lnTo>
                  <a:lnTo>
                    <a:pt x="240" y="558"/>
                  </a:lnTo>
                  <a:lnTo>
                    <a:pt x="168" y="492"/>
                  </a:lnTo>
                  <a:lnTo>
                    <a:pt x="126" y="444"/>
                  </a:lnTo>
                  <a:lnTo>
                    <a:pt x="84" y="402"/>
                  </a:lnTo>
                  <a:lnTo>
                    <a:pt x="84" y="390"/>
                  </a:lnTo>
                  <a:lnTo>
                    <a:pt x="60" y="372"/>
                  </a:lnTo>
                  <a:lnTo>
                    <a:pt x="0" y="312"/>
                  </a:lnTo>
                  <a:lnTo>
                    <a:pt x="6" y="300"/>
                  </a:lnTo>
                  <a:lnTo>
                    <a:pt x="36" y="312"/>
                  </a:lnTo>
                  <a:lnTo>
                    <a:pt x="48" y="306"/>
                  </a:lnTo>
                  <a:lnTo>
                    <a:pt x="48" y="294"/>
                  </a:lnTo>
                  <a:lnTo>
                    <a:pt x="72" y="288"/>
                  </a:lnTo>
                  <a:lnTo>
                    <a:pt x="114" y="288"/>
                  </a:lnTo>
                  <a:lnTo>
                    <a:pt x="126" y="264"/>
                  </a:lnTo>
                  <a:lnTo>
                    <a:pt x="126" y="186"/>
                  </a:lnTo>
                  <a:lnTo>
                    <a:pt x="174" y="180"/>
                  </a:lnTo>
                  <a:lnTo>
                    <a:pt x="222" y="156"/>
                  </a:lnTo>
                  <a:lnTo>
                    <a:pt x="258" y="162"/>
                  </a:lnTo>
                  <a:lnTo>
                    <a:pt x="276" y="174"/>
                  </a:lnTo>
                  <a:lnTo>
                    <a:pt x="294" y="174"/>
                  </a:lnTo>
                  <a:lnTo>
                    <a:pt x="312" y="180"/>
                  </a:lnTo>
                  <a:lnTo>
                    <a:pt x="324" y="162"/>
                  </a:lnTo>
                  <a:lnTo>
                    <a:pt x="354" y="150"/>
                  </a:lnTo>
                  <a:lnTo>
                    <a:pt x="384" y="126"/>
                  </a:lnTo>
                  <a:lnTo>
                    <a:pt x="402" y="120"/>
                  </a:lnTo>
                  <a:lnTo>
                    <a:pt x="402" y="102"/>
                  </a:lnTo>
                  <a:lnTo>
                    <a:pt x="426" y="72"/>
                  </a:lnTo>
                  <a:lnTo>
                    <a:pt x="456" y="66"/>
                  </a:lnTo>
                  <a:lnTo>
                    <a:pt x="462" y="42"/>
                  </a:lnTo>
                  <a:lnTo>
                    <a:pt x="474" y="42"/>
                  </a:lnTo>
                  <a:lnTo>
                    <a:pt x="498" y="60"/>
                  </a:lnTo>
                  <a:lnTo>
                    <a:pt x="504" y="72"/>
                  </a:lnTo>
                  <a:lnTo>
                    <a:pt x="528" y="66"/>
                  </a:lnTo>
                  <a:lnTo>
                    <a:pt x="546" y="72"/>
                  </a:lnTo>
                  <a:lnTo>
                    <a:pt x="558" y="54"/>
                  </a:lnTo>
                  <a:lnTo>
                    <a:pt x="582" y="54"/>
                  </a:lnTo>
                  <a:lnTo>
                    <a:pt x="606" y="36"/>
                  </a:lnTo>
                  <a:lnTo>
                    <a:pt x="630" y="24"/>
                  </a:lnTo>
                  <a:lnTo>
                    <a:pt x="636" y="6"/>
                  </a:lnTo>
                  <a:lnTo>
                    <a:pt x="64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0" name="Freeform 180">
              <a:extLst>
                <a:ext uri="{FF2B5EF4-FFF2-40B4-BE49-F238E27FC236}">
                  <a16:creationId xmlns:a16="http://schemas.microsoft.com/office/drawing/2014/main" id="{184D73FB-BEFC-4B05-8ED6-17A582D191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9185" y="4763733"/>
              <a:ext cx="159451" cy="69934"/>
            </a:xfrm>
            <a:custGeom>
              <a:avLst/>
              <a:gdLst/>
              <a:ahLst/>
              <a:cxnLst>
                <a:cxn ang="0">
                  <a:pos x="594" y="12"/>
                </a:cxn>
                <a:cxn ang="0">
                  <a:pos x="696" y="42"/>
                </a:cxn>
                <a:cxn ang="0">
                  <a:pos x="786" y="66"/>
                </a:cxn>
                <a:cxn ang="0">
                  <a:pos x="810" y="54"/>
                </a:cxn>
                <a:cxn ang="0">
                  <a:pos x="858" y="48"/>
                </a:cxn>
                <a:cxn ang="0">
                  <a:pos x="924" y="90"/>
                </a:cxn>
                <a:cxn ang="0">
                  <a:pos x="876" y="84"/>
                </a:cxn>
                <a:cxn ang="0">
                  <a:pos x="840" y="78"/>
                </a:cxn>
                <a:cxn ang="0">
                  <a:pos x="822" y="96"/>
                </a:cxn>
                <a:cxn ang="0">
                  <a:pos x="840" y="108"/>
                </a:cxn>
                <a:cxn ang="0">
                  <a:pos x="888" y="126"/>
                </a:cxn>
                <a:cxn ang="0">
                  <a:pos x="948" y="108"/>
                </a:cxn>
                <a:cxn ang="0">
                  <a:pos x="984" y="114"/>
                </a:cxn>
                <a:cxn ang="0">
                  <a:pos x="1026" y="156"/>
                </a:cxn>
                <a:cxn ang="0">
                  <a:pos x="996" y="168"/>
                </a:cxn>
                <a:cxn ang="0">
                  <a:pos x="972" y="156"/>
                </a:cxn>
                <a:cxn ang="0">
                  <a:pos x="942" y="162"/>
                </a:cxn>
                <a:cxn ang="0">
                  <a:pos x="912" y="192"/>
                </a:cxn>
                <a:cxn ang="0">
                  <a:pos x="864" y="210"/>
                </a:cxn>
                <a:cxn ang="0">
                  <a:pos x="834" y="222"/>
                </a:cxn>
                <a:cxn ang="0">
                  <a:pos x="804" y="216"/>
                </a:cxn>
                <a:cxn ang="0">
                  <a:pos x="768" y="198"/>
                </a:cxn>
                <a:cxn ang="0">
                  <a:pos x="732" y="228"/>
                </a:cxn>
                <a:cxn ang="0">
                  <a:pos x="708" y="276"/>
                </a:cxn>
                <a:cxn ang="0">
                  <a:pos x="660" y="306"/>
                </a:cxn>
                <a:cxn ang="0">
                  <a:pos x="618" y="336"/>
                </a:cxn>
                <a:cxn ang="0">
                  <a:pos x="582" y="330"/>
                </a:cxn>
                <a:cxn ang="0">
                  <a:pos x="528" y="312"/>
                </a:cxn>
                <a:cxn ang="0">
                  <a:pos x="432" y="342"/>
                </a:cxn>
                <a:cxn ang="0">
                  <a:pos x="420" y="444"/>
                </a:cxn>
                <a:cxn ang="0">
                  <a:pos x="354" y="450"/>
                </a:cxn>
                <a:cxn ang="0">
                  <a:pos x="348" y="414"/>
                </a:cxn>
                <a:cxn ang="0">
                  <a:pos x="330" y="420"/>
                </a:cxn>
                <a:cxn ang="0">
                  <a:pos x="306" y="408"/>
                </a:cxn>
                <a:cxn ang="0">
                  <a:pos x="282" y="414"/>
                </a:cxn>
                <a:cxn ang="0">
                  <a:pos x="270" y="450"/>
                </a:cxn>
                <a:cxn ang="0">
                  <a:pos x="186" y="438"/>
                </a:cxn>
                <a:cxn ang="0">
                  <a:pos x="132" y="408"/>
                </a:cxn>
                <a:cxn ang="0">
                  <a:pos x="144" y="426"/>
                </a:cxn>
                <a:cxn ang="0">
                  <a:pos x="90" y="414"/>
                </a:cxn>
                <a:cxn ang="0">
                  <a:pos x="24" y="390"/>
                </a:cxn>
                <a:cxn ang="0">
                  <a:pos x="18" y="288"/>
                </a:cxn>
                <a:cxn ang="0">
                  <a:pos x="60" y="246"/>
                </a:cxn>
                <a:cxn ang="0">
                  <a:pos x="72" y="180"/>
                </a:cxn>
                <a:cxn ang="0">
                  <a:pos x="138" y="120"/>
                </a:cxn>
                <a:cxn ang="0">
                  <a:pos x="204" y="102"/>
                </a:cxn>
                <a:cxn ang="0">
                  <a:pos x="234" y="66"/>
                </a:cxn>
                <a:cxn ang="0">
                  <a:pos x="258" y="66"/>
                </a:cxn>
                <a:cxn ang="0">
                  <a:pos x="390" y="42"/>
                </a:cxn>
                <a:cxn ang="0">
                  <a:pos x="504" y="36"/>
                </a:cxn>
                <a:cxn ang="0">
                  <a:pos x="546" y="36"/>
                </a:cxn>
                <a:cxn ang="0">
                  <a:pos x="558" y="18"/>
                </a:cxn>
              </a:cxnLst>
              <a:rect l="0" t="0" r="r" b="b"/>
              <a:pathLst>
                <a:path w="1026" h="450">
                  <a:moveTo>
                    <a:pt x="564" y="0"/>
                  </a:moveTo>
                  <a:lnTo>
                    <a:pt x="594" y="12"/>
                  </a:lnTo>
                  <a:lnTo>
                    <a:pt x="630" y="42"/>
                  </a:lnTo>
                  <a:lnTo>
                    <a:pt x="696" y="42"/>
                  </a:lnTo>
                  <a:lnTo>
                    <a:pt x="762" y="48"/>
                  </a:lnTo>
                  <a:lnTo>
                    <a:pt x="786" y="66"/>
                  </a:lnTo>
                  <a:lnTo>
                    <a:pt x="792" y="48"/>
                  </a:lnTo>
                  <a:lnTo>
                    <a:pt x="810" y="54"/>
                  </a:lnTo>
                  <a:lnTo>
                    <a:pt x="834" y="48"/>
                  </a:lnTo>
                  <a:lnTo>
                    <a:pt x="858" y="48"/>
                  </a:lnTo>
                  <a:lnTo>
                    <a:pt x="900" y="72"/>
                  </a:lnTo>
                  <a:lnTo>
                    <a:pt x="924" y="90"/>
                  </a:lnTo>
                  <a:lnTo>
                    <a:pt x="918" y="96"/>
                  </a:lnTo>
                  <a:lnTo>
                    <a:pt x="876" y="84"/>
                  </a:lnTo>
                  <a:lnTo>
                    <a:pt x="852" y="78"/>
                  </a:lnTo>
                  <a:lnTo>
                    <a:pt x="840" y="78"/>
                  </a:lnTo>
                  <a:lnTo>
                    <a:pt x="846" y="96"/>
                  </a:lnTo>
                  <a:lnTo>
                    <a:pt x="822" y="96"/>
                  </a:lnTo>
                  <a:lnTo>
                    <a:pt x="816" y="108"/>
                  </a:lnTo>
                  <a:lnTo>
                    <a:pt x="840" y="108"/>
                  </a:lnTo>
                  <a:lnTo>
                    <a:pt x="870" y="114"/>
                  </a:lnTo>
                  <a:lnTo>
                    <a:pt x="888" y="126"/>
                  </a:lnTo>
                  <a:lnTo>
                    <a:pt x="960" y="126"/>
                  </a:lnTo>
                  <a:lnTo>
                    <a:pt x="948" y="108"/>
                  </a:lnTo>
                  <a:lnTo>
                    <a:pt x="948" y="102"/>
                  </a:lnTo>
                  <a:lnTo>
                    <a:pt x="984" y="114"/>
                  </a:lnTo>
                  <a:lnTo>
                    <a:pt x="1020" y="138"/>
                  </a:lnTo>
                  <a:lnTo>
                    <a:pt x="1026" y="156"/>
                  </a:lnTo>
                  <a:lnTo>
                    <a:pt x="1014" y="162"/>
                  </a:lnTo>
                  <a:lnTo>
                    <a:pt x="996" y="168"/>
                  </a:lnTo>
                  <a:lnTo>
                    <a:pt x="978" y="168"/>
                  </a:lnTo>
                  <a:lnTo>
                    <a:pt x="972" y="156"/>
                  </a:lnTo>
                  <a:lnTo>
                    <a:pt x="954" y="156"/>
                  </a:lnTo>
                  <a:lnTo>
                    <a:pt x="942" y="162"/>
                  </a:lnTo>
                  <a:lnTo>
                    <a:pt x="936" y="180"/>
                  </a:lnTo>
                  <a:lnTo>
                    <a:pt x="912" y="192"/>
                  </a:lnTo>
                  <a:lnTo>
                    <a:pt x="888" y="210"/>
                  </a:lnTo>
                  <a:lnTo>
                    <a:pt x="864" y="210"/>
                  </a:lnTo>
                  <a:lnTo>
                    <a:pt x="852" y="228"/>
                  </a:lnTo>
                  <a:lnTo>
                    <a:pt x="834" y="222"/>
                  </a:lnTo>
                  <a:lnTo>
                    <a:pt x="810" y="228"/>
                  </a:lnTo>
                  <a:lnTo>
                    <a:pt x="804" y="216"/>
                  </a:lnTo>
                  <a:lnTo>
                    <a:pt x="780" y="198"/>
                  </a:lnTo>
                  <a:lnTo>
                    <a:pt x="768" y="198"/>
                  </a:lnTo>
                  <a:lnTo>
                    <a:pt x="762" y="222"/>
                  </a:lnTo>
                  <a:lnTo>
                    <a:pt x="732" y="228"/>
                  </a:lnTo>
                  <a:lnTo>
                    <a:pt x="708" y="258"/>
                  </a:lnTo>
                  <a:lnTo>
                    <a:pt x="708" y="276"/>
                  </a:lnTo>
                  <a:lnTo>
                    <a:pt x="690" y="282"/>
                  </a:lnTo>
                  <a:lnTo>
                    <a:pt x="660" y="306"/>
                  </a:lnTo>
                  <a:lnTo>
                    <a:pt x="630" y="318"/>
                  </a:lnTo>
                  <a:lnTo>
                    <a:pt x="618" y="336"/>
                  </a:lnTo>
                  <a:lnTo>
                    <a:pt x="600" y="330"/>
                  </a:lnTo>
                  <a:lnTo>
                    <a:pt x="582" y="330"/>
                  </a:lnTo>
                  <a:lnTo>
                    <a:pt x="564" y="318"/>
                  </a:lnTo>
                  <a:lnTo>
                    <a:pt x="528" y="312"/>
                  </a:lnTo>
                  <a:lnTo>
                    <a:pt x="480" y="336"/>
                  </a:lnTo>
                  <a:lnTo>
                    <a:pt x="432" y="342"/>
                  </a:lnTo>
                  <a:lnTo>
                    <a:pt x="432" y="420"/>
                  </a:lnTo>
                  <a:lnTo>
                    <a:pt x="420" y="444"/>
                  </a:lnTo>
                  <a:lnTo>
                    <a:pt x="378" y="444"/>
                  </a:lnTo>
                  <a:lnTo>
                    <a:pt x="354" y="450"/>
                  </a:lnTo>
                  <a:lnTo>
                    <a:pt x="348" y="432"/>
                  </a:lnTo>
                  <a:lnTo>
                    <a:pt x="348" y="414"/>
                  </a:lnTo>
                  <a:lnTo>
                    <a:pt x="336" y="408"/>
                  </a:lnTo>
                  <a:lnTo>
                    <a:pt x="330" y="420"/>
                  </a:lnTo>
                  <a:lnTo>
                    <a:pt x="318" y="420"/>
                  </a:lnTo>
                  <a:lnTo>
                    <a:pt x="306" y="408"/>
                  </a:lnTo>
                  <a:lnTo>
                    <a:pt x="294" y="402"/>
                  </a:lnTo>
                  <a:lnTo>
                    <a:pt x="282" y="414"/>
                  </a:lnTo>
                  <a:lnTo>
                    <a:pt x="288" y="426"/>
                  </a:lnTo>
                  <a:lnTo>
                    <a:pt x="270" y="450"/>
                  </a:lnTo>
                  <a:lnTo>
                    <a:pt x="198" y="450"/>
                  </a:lnTo>
                  <a:lnTo>
                    <a:pt x="186" y="438"/>
                  </a:lnTo>
                  <a:lnTo>
                    <a:pt x="162" y="408"/>
                  </a:lnTo>
                  <a:lnTo>
                    <a:pt x="132" y="408"/>
                  </a:lnTo>
                  <a:lnTo>
                    <a:pt x="120" y="414"/>
                  </a:lnTo>
                  <a:lnTo>
                    <a:pt x="144" y="426"/>
                  </a:lnTo>
                  <a:lnTo>
                    <a:pt x="138" y="438"/>
                  </a:lnTo>
                  <a:lnTo>
                    <a:pt x="90" y="414"/>
                  </a:lnTo>
                  <a:lnTo>
                    <a:pt x="36" y="390"/>
                  </a:lnTo>
                  <a:lnTo>
                    <a:pt x="24" y="390"/>
                  </a:lnTo>
                  <a:lnTo>
                    <a:pt x="0" y="360"/>
                  </a:lnTo>
                  <a:lnTo>
                    <a:pt x="18" y="288"/>
                  </a:lnTo>
                  <a:lnTo>
                    <a:pt x="18" y="270"/>
                  </a:lnTo>
                  <a:lnTo>
                    <a:pt x="60" y="246"/>
                  </a:lnTo>
                  <a:lnTo>
                    <a:pt x="78" y="204"/>
                  </a:lnTo>
                  <a:lnTo>
                    <a:pt x="72" y="180"/>
                  </a:lnTo>
                  <a:lnTo>
                    <a:pt x="96" y="162"/>
                  </a:lnTo>
                  <a:lnTo>
                    <a:pt x="138" y="120"/>
                  </a:lnTo>
                  <a:lnTo>
                    <a:pt x="162" y="126"/>
                  </a:lnTo>
                  <a:lnTo>
                    <a:pt x="204" y="102"/>
                  </a:lnTo>
                  <a:lnTo>
                    <a:pt x="216" y="78"/>
                  </a:lnTo>
                  <a:lnTo>
                    <a:pt x="234" y="66"/>
                  </a:lnTo>
                  <a:lnTo>
                    <a:pt x="240" y="54"/>
                  </a:lnTo>
                  <a:lnTo>
                    <a:pt x="258" y="66"/>
                  </a:lnTo>
                  <a:lnTo>
                    <a:pt x="300" y="48"/>
                  </a:lnTo>
                  <a:lnTo>
                    <a:pt x="390" y="42"/>
                  </a:lnTo>
                  <a:lnTo>
                    <a:pt x="456" y="48"/>
                  </a:lnTo>
                  <a:lnTo>
                    <a:pt x="504" y="36"/>
                  </a:lnTo>
                  <a:lnTo>
                    <a:pt x="528" y="42"/>
                  </a:lnTo>
                  <a:lnTo>
                    <a:pt x="546" y="36"/>
                  </a:lnTo>
                  <a:lnTo>
                    <a:pt x="570" y="24"/>
                  </a:lnTo>
                  <a:lnTo>
                    <a:pt x="558" y="18"/>
                  </a:lnTo>
                  <a:lnTo>
                    <a:pt x="56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1" name="Freeform 181">
              <a:extLst>
                <a:ext uri="{FF2B5EF4-FFF2-40B4-BE49-F238E27FC236}">
                  <a16:creationId xmlns:a16="http://schemas.microsoft.com/office/drawing/2014/main" id="{795BB928-11FE-4AAD-A5D0-1B4DE5F60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6131" y="4801964"/>
              <a:ext cx="59678" cy="31703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168" y="6"/>
                </a:cxn>
                <a:cxn ang="0">
                  <a:pos x="174" y="12"/>
                </a:cxn>
                <a:cxn ang="0">
                  <a:pos x="192" y="18"/>
                </a:cxn>
                <a:cxn ang="0">
                  <a:pos x="204" y="30"/>
                </a:cxn>
                <a:cxn ang="0">
                  <a:pos x="234" y="30"/>
                </a:cxn>
                <a:cxn ang="0">
                  <a:pos x="264" y="36"/>
                </a:cxn>
                <a:cxn ang="0">
                  <a:pos x="282" y="54"/>
                </a:cxn>
                <a:cxn ang="0">
                  <a:pos x="288" y="72"/>
                </a:cxn>
                <a:cxn ang="0">
                  <a:pos x="306" y="84"/>
                </a:cxn>
                <a:cxn ang="0">
                  <a:pos x="312" y="72"/>
                </a:cxn>
                <a:cxn ang="0">
                  <a:pos x="318" y="54"/>
                </a:cxn>
                <a:cxn ang="0">
                  <a:pos x="348" y="54"/>
                </a:cxn>
                <a:cxn ang="0">
                  <a:pos x="360" y="60"/>
                </a:cxn>
                <a:cxn ang="0">
                  <a:pos x="384" y="66"/>
                </a:cxn>
                <a:cxn ang="0">
                  <a:pos x="384" y="90"/>
                </a:cxn>
                <a:cxn ang="0">
                  <a:pos x="378" y="114"/>
                </a:cxn>
                <a:cxn ang="0">
                  <a:pos x="378" y="126"/>
                </a:cxn>
                <a:cxn ang="0">
                  <a:pos x="372" y="144"/>
                </a:cxn>
                <a:cxn ang="0">
                  <a:pos x="372" y="156"/>
                </a:cxn>
                <a:cxn ang="0">
                  <a:pos x="366" y="168"/>
                </a:cxn>
                <a:cxn ang="0">
                  <a:pos x="372" y="180"/>
                </a:cxn>
                <a:cxn ang="0">
                  <a:pos x="354" y="204"/>
                </a:cxn>
                <a:cxn ang="0">
                  <a:pos x="282" y="204"/>
                </a:cxn>
                <a:cxn ang="0">
                  <a:pos x="270" y="192"/>
                </a:cxn>
                <a:cxn ang="0">
                  <a:pos x="246" y="162"/>
                </a:cxn>
                <a:cxn ang="0">
                  <a:pos x="216" y="162"/>
                </a:cxn>
                <a:cxn ang="0">
                  <a:pos x="204" y="168"/>
                </a:cxn>
                <a:cxn ang="0">
                  <a:pos x="228" y="180"/>
                </a:cxn>
                <a:cxn ang="0">
                  <a:pos x="222" y="192"/>
                </a:cxn>
                <a:cxn ang="0">
                  <a:pos x="174" y="168"/>
                </a:cxn>
                <a:cxn ang="0">
                  <a:pos x="120" y="144"/>
                </a:cxn>
                <a:cxn ang="0">
                  <a:pos x="102" y="144"/>
                </a:cxn>
                <a:cxn ang="0">
                  <a:pos x="66" y="138"/>
                </a:cxn>
                <a:cxn ang="0">
                  <a:pos x="42" y="120"/>
                </a:cxn>
                <a:cxn ang="0">
                  <a:pos x="12" y="120"/>
                </a:cxn>
                <a:cxn ang="0">
                  <a:pos x="0" y="114"/>
                </a:cxn>
                <a:cxn ang="0">
                  <a:pos x="12" y="96"/>
                </a:cxn>
                <a:cxn ang="0">
                  <a:pos x="12" y="84"/>
                </a:cxn>
                <a:cxn ang="0">
                  <a:pos x="42" y="54"/>
                </a:cxn>
                <a:cxn ang="0">
                  <a:pos x="78" y="48"/>
                </a:cxn>
                <a:cxn ang="0">
                  <a:pos x="102" y="42"/>
                </a:cxn>
                <a:cxn ang="0">
                  <a:pos x="102" y="24"/>
                </a:cxn>
                <a:cxn ang="0">
                  <a:pos x="144" y="0"/>
                </a:cxn>
              </a:cxnLst>
              <a:rect l="0" t="0" r="r" b="b"/>
              <a:pathLst>
                <a:path w="384" h="204">
                  <a:moveTo>
                    <a:pt x="144" y="0"/>
                  </a:moveTo>
                  <a:lnTo>
                    <a:pt x="168" y="6"/>
                  </a:lnTo>
                  <a:lnTo>
                    <a:pt x="174" y="12"/>
                  </a:lnTo>
                  <a:lnTo>
                    <a:pt x="192" y="18"/>
                  </a:lnTo>
                  <a:lnTo>
                    <a:pt x="204" y="30"/>
                  </a:lnTo>
                  <a:lnTo>
                    <a:pt x="234" y="30"/>
                  </a:lnTo>
                  <a:lnTo>
                    <a:pt x="264" y="36"/>
                  </a:lnTo>
                  <a:lnTo>
                    <a:pt x="282" y="54"/>
                  </a:lnTo>
                  <a:lnTo>
                    <a:pt x="288" y="72"/>
                  </a:lnTo>
                  <a:lnTo>
                    <a:pt x="306" y="84"/>
                  </a:lnTo>
                  <a:lnTo>
                    <a:pt x="312" y="72"/>
                  </a:lnTo>
                  <a:lnTo>
                    <a:pt x="318" y="54"/>
                  </a:lnTo>
                  <a:lnTo>
                    <a:pt x="348" y="54"/>
                  </a:lnTo>
                  <a:lnTo>
                    <a:pt x="360" y="60"/>
                  </a:lnTo>
                  <a:lnTo>
                    <a:pt x="384" y="66"/>
                  </a:lnTo>
                  <a:lnTo>
                    <a:pt x="384" y="90"/>
                  </a:lnTo>
                  <a:lnTo>
                    <a:pt x="378" y="114"/>
                  </a:lnTo>
                  <a:lnTo>
                    <a:pt x="378" y="126"/>
                  </a:lnTo>
                  <a:lnTo>
                    <a:pt x="372" y="144"/>
                  </a:lnTo>
                  <a:lnTo>
                    <a:pt x="372" y="156"/>
                  </a:lnTo>
                  <a:lnTo>
                    <a:pt x="366" y="168"/>
                  </a:lnTo>
                  <a:lnTo>
                    <a:pt x="372" y="180"/>
                  </a:lnTo>
                  <a:lnTo>
                    <a:pt x="354" y="204"/>
                  </a:lnTo>
                  <a:lnTo>
                    <a:pt x="282" y="204"/>
                  </a:lnTo>
                  <a:lnTo>
                    <a:pt x="270" y="192"/>
                  </a:lnTo>
                  <a:lnTo>
                    <a:pt x="246" y="162"/>
                  </a:lnTo>
                  <a:lnTo>
                    <a:pt x="216" y="162"/>
                  </a:lnTo>
                  <a:lnTo>
                    <a:pt x="204" y="168"/>
                  </a:lnTo>
                  <a:lnTo>
                    <a:pt x="228" y="180"/>
                  </a:lnTo>
                  <a:lnTo>
                    <a:pt x="222" y="192"/>
                  </a:lnTo>
                  <a:lnTo>
                    <a:pt x="174" y="168"/>
                  </a:lnTo>
                  <a:lnTo>
                    <a:pt x="120" y="144"/>
                  </a:lnTo>
                  <a:lnTo>
                    <a:pt x="102" y="144"/>
                  </a:lnTo>
                  <a:lnTo>
                    <a:pt x="66" y="138"/>
                  </a:lnTo>
                  <a:lnTo>
                    <a:pt x="42" y="120"/>
                  </a:lnTo>
                  <a:lnTo>
                    <a:pt x="12" y="120"/>
                  </a:lnTo>
                  <a:lnTo>
                    <a:pt x="0" y="114"/>
                  </a:lnTo>
                  <a:lnTo>
                    <a:pt x="12" y="96"/>
                  </a:lnTo>
                  <a:lnTo>
                    <a:pt x="12" y="84"/>
                  </a:lnTo>
                  <a:lnTo>
                    <a:pt x="42" y="54"/>
                  </a:lnTo>
                  <a:lnTo>
                    <a:pt x="78" y="48"/>
                  </a:lnTo>
                  <a:lnTo>
                    <a:pt x="102" y="42"/>
                  </a:lnTo>
                  <a:lnTo>
                    <a:pt x="102" y="24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2" name="Freeform 182">
              <a:extLst>
                <a:ext uri="{FF2B5EF4-FFF2-40B4-BE49-F238E27FC236}">
                  <a16:creationId xmlns:a16="http://schemas.microsoft.com/office/drawing/2014/main" id="{55C863F1-043A-4919-83ED-0E2A993D9A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2240" y="4712447"/>
              <a:ext cx="28906" cy="55015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138" y="0"/>
                </a:cxn>
                <a:cxn ang="0">
                  <a:pos x="144" y="12"/>
                </a:cxn>
                <a:cxn ang="0">
                  <a:pos x="162" y="0"/>
                </a:cxn>
                <a:cxn ang="0">
                  <a:pos x="180" y="0"/>
                </a:cxn>
                <a:cxn ang="0">
                  <a:pos x="186" y="18"/>
                </a:cxn>
                <a:cxn ang="0">
                  <a:pos x="180" y="30"/>
                </a:cxn>
                <a:cxn ang="0">
                  <a:pos x="174" y="96"/>
                </a:cxn>
                <a:cxn ang="0">
                  <a:pos x="156" y="126"/>
                </a:cxn>
                <a:cxn ang="0">
                  <a:pos x="150" y="162"/>
                </a:cxn>
                <a:cxn ang="0">
                  <a:pos x="168" y="180"/>
                </a:cxn>
                <a:cxn ang="0">
                  <a:pos x="168" y="228"/>
                </a:cxn>
                <a:cxn ang="0">
                  <a:pos x="150" y="264"/>
                </a:cxn>
                <a:cxn ang="0">
                  <a:pos x="108" y="318"/>
                </a:cxn>
                <a:cxn ang="0">
                  <a:pos x="90" y="306"/>
                </a:cxn>
                <a:cxn ang="0">
                  <a:pos x="60" y="330"/>
                </a:cxn>
                <a:cxn ang="0">
                  <a:pos x="48" y="354"/>
                </a:cxn>
                <a:cxn ang="0">
                  <a:pos x="0" y="354"/>
                </a:cxn>
                <a:cxn ang="0">
                  <a:pos x="6" y="90"/>
                </a:cxn>
                <a:cxn ang="0">
                  <a:pos x="6" y="72"/>
                </a:cxn>
                <a:cxn ang="0">
                  <a:pos x="24" y="60"/>
                </a:cxn>
                <a:cxn ang="0">
                  <a:pos x="48" y="60"/>
                </a:cxn>
                <a:cxn ang="0">
                  <a:pos x="48" y="72"/>
                </a:cxn>
                <a:cxn ang="0">
                  <a:pos x="54" y="78"/>
                </a:cxn>
                <a:cxn ang="0">
                  <a:pos x="60" y="72"/>
                </a:cxn>
                <a:cxn ang="0">
                  <a:pos x="72" y="66"/>
                </a:cxn>
                <a:cxn ang="0">
                  <a:pos x="78" y="60"/>
                </a:cxn>
                <a:cxn ang="0">
                  <a:pos x="96" y="36"/>
                </a:cxn>
                <a:cxn ang="0">
                  <a:pos x="102" y="18"/>
                </a:cxn>
                <a:cxn ang="0">
                  <a:pos x="108" y="6"/>
                </a:cxn>
                <a:cxn ang="0">
                  <a:pos x="126" y="0"/>
                </a:cxn>
              </a:cxnLst>
              <a:rect l="0" t="0" r="r" b="b"/>
              <a:pathLst>
                <a:path w="186" h="354">
                  <a:moveTo>
                    <a:pt x="126" y="0"/>
                  </a:moveTo>
                  <a:lnTo>
                    <a:pt x="138" y="0"/>
                  </a:lnTo>
                  <a:lnTo>
                    <a:pt x="144" y="12"/>
                  </a:lnTo>
                  <a:lnTo>
                    <a:pt x="162" y="0"/>
                  </a:lnTo>
                  <a:lnTo>
                    <a:pt x="180" y="0"/>
                  </a:lnTo>
                  <a:lnTo>
                    <a:pt x="186" y="18"/>
                  </a:lnTo>
                  <a:lnTo>
                    <a:pt x="180" y="30"/>
                  </a:lnTo>
                  <a:lnTo>
                    <a:pt x="174" y="96"/>
                  </a:lnTo>
                  <a:lnTo>
                    <a:pt x="156" y="126"/>
                  </a:lnTo>
                  <a:lnTo>
                    <a:pt x="150" y="162"/>
                  </a:lnTo>
                  <a:lnTo>
                    <a:pt x="168" y="180"/>
                  </a:lnTo>
                  <a:lnTo>
                    <a:pt x="168" y="228"/>
                  </a:lnTo>
                  <a:lnTo>
                    <a:pt x="150" y="264"/>
                  </a:lnTo>
                  <a:lnTo>
                    <a:pt x="108" y="318"/>
                  </a:lnTo>
                  <a:lnTo>
                    <a:pt x="90" y="306"/>
                  </a:lnTo>
                  <a:lnTo>
                    <a:pt x="60" y="330"/>
                  </a:lnTo>
                  <a:lnTo>
                    <a:pt x="48" y="354"/>
                  </a:lnTo>
                  <a:lnTo>
                    <a:pt x="0" y="354"/>
                  </a:lnTo>
                  <a:lnTo>
                    <a:pt x="6" y="90"/>
                  </a:lnTo>
                  <a:lnTo>
                    <a:pt x="6" y="72"/>
                  </a:lnTo>
                  <a:lnTo>
                    <a:pt x="24" y="60"/>
                  </a:lnTo>
                  <a:lnTo>
                    <a:pt x="48" y="60"/>
                  </a:lnTo>
                  <a:lnTo>
                    <a:pt x="48" y="72"/>
                  </a:lnTo>
                  <a:lnTo>
                    <a:pt x="54" y="78"/>
                  </a:lnTo>
                  <a:lnTo>
                    <a:pt x="60" y="72"/>
                  </a:lnTo>
                  <a:lnTo>
                    <a:pt x="72" y="66"/>
                  </a:lnTo>
                  <a:lnTo>
                    <a:pt x="78" y="60"/>
                  </a:lnTo>
                  <a:lnTo>
                    <a:pt x="96" y="36"/>
                  </a:lnTo>
                  <a:lnTo>
                    <a:pt x="102" y="18"/>
                  </a:lnTo>
                  <a:lnTo>
                    <a:pt x="108" y="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3" name="Freeform 183">
              <a:extLst>
                <a:ext uri="{FF2B5EF4-FFF2-40B4-BE49-F238E27FC236}">
                  <a16:creationId xmlns:a16="http://schemas.microsoft.com/office/drawing/2014/main" id="{28E13C5B-9382-4792-AF27-8090777BB7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7642" y="4726434"/>
              <a:ext cx="98841" cy="93246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486" y="0"/>
                </a:cxn>
                <a:cxn ang="0">
                  <a:pos x="480" y="264"/>
                </a:cxn>
                <a:cxn ang="0">
                  <a:pos x="528" y="264"/>
                </a:cxn>
                <a:cxn ang="0">
                  <a:pos x="540" y="282"/>
                </a:cxn>
                <a:cxn ang="0">
                  <a:pos x="564" y="282"/>
                </a:cxn>
                <a:cxn ang="0">
                  <a:pos x="588" y="294"/>
                </a:cxn>
                <a:cxn ang="0">
                  <a:pos x="594" y="282"/>
                </a:cxn>
                <a:cxn ang="0">
                  <a:pos x="624" y="282"/>
                </a:cxn>
                <a:cxn ang="0">
                  <a:pos x="636" y="294"/>
                </a:cxn>
                <a:cxn ang="0">
                  <a:pos x="630" y="306"/>
                </a:cxn>
                <a:cxn ang="0">
                  <a:pos x="612" y="318"/>
                </a:cxn>
                <a:cxn ang="0">
                  <a:pos x="600" y="342"/>
                </a:cxn>
                <a:cxn ang="0">
                  <a:pos x="558" y="366"/>
                </a:cxn>
                <a:cxn ang="0">
                  <a:pos x="534" y="360"/>
                </a:cxn>
                <a:cxn ang="0">
                  <a:pos x="492" y="402"/>
                </a:cxn>
                <a:cxn ang="0">
                  <a:pos x="468" y="420"/>
                </a:cxn>
                <a:cxn ang="0">
                  <a:pos x="474" y="444"/>
                </a:cxn>
                <a:cxn ang="0">
                  <a:pos x="456" y="486"/>
                </a:cxn>
                <a:cxn ang="0">
                  <a:pos x="414" y="510"/>
                </a:cxn>
                <a:cxn ang="0">
                  <a:pos x="414" y="528"/>
                </a:cxn>
                <a:cxn ang="0">
                  <a:pos x="390" y="534"/>
                </a:cxn>
                <a:cxn ang="0">
                  <a:pos x="354" y="540"/>
                </a:cxn>
                <a:cxn ang="0">
                  <a:pos x="324" y="570"/>
                </a:cxn>
                <a:cxn ang="0">
                  <a:pos x="324" y="582"/>
                </a:cxn>
                <a:cxn ang="0">
                  <a:pos x="312" y="600"/>
                </a:cxn>
                <a:cxn ang="0">
                  <a:pos x="252" y="582"/>
                </a:cxn>
                <a:cxn ang="0">
                  <a:pos x="168" y="582"/>
                </a:cxn>
                <a:cxn ang="0">
                  <a:pos x="84" y="558"/>
                </a:cxn>
                <a:cxn ang="0">
                  <a:pos x="66" y="534"/>
                </a:cxn>
                <a:cxn ang="0">
                  <a:pos x="42" y="528"/>
                </a:cxn>
                <a:cxn ang="0">
                  <a:pos x="24" y="504"/>
                </a:cxn>
                <a:cxn ang="0">
                  <a:pos x="0" y="474"/>
                </a:cxn>
                <a:cxn ang="0">
                  <a:pos x="6" y="474"/>
                </a:cxn>
                <a:cxn ang="0">
                  <a:pos x="12" y="456"/>
                </a:cxn>
                <a:cxn ang="0">
                  <a:pos x="24" y="444"/>
                </a:cxn>
                <a:cxn ang="0">
                  <a:pos x="24" y="432"/>
                </a:cxn>
                <a:cxn ang="0">
                  <a:pos x="18" y="432"/>
                </a:cxn>
                <a:cxn ang="0">
                  <a:pos x="12" y="420"/>
                </a:cxn>
                <a:cxn ang="0">
                  <a:pos x="18" y="408"/>
                </a:cxn>
                <a:cxn ang="0">
                  <a:pos x="12" y="396"/>
                </a:cxn>
                <a:cxn ang="0">
                  <a:pos x="12" y="378"/>
                </a:cxn>
                <a:cxn ang="0">
                  <a:pos x="102" y="246"/>
                </a:cxn>
                <a:cxn ang="0">
                  <a:pos x="300" y="246"/>
                </a:cxn>
                <a:cxn ang="0">
                  <a:pos x="318" y="228"/>
                </a:cxn>
                <a:cxn ang="0">
                  <a:pos x="312" y="210"/>
                </a:cxn>
                <a:cxn ang="0">
                  <a:pos x="300" y="198"/>
                </a:cxn>
                <a:cxn ang="0">
                  <a:pos x="270" y="198"/>
                </a:cxn>
                <a:cxn ang="0">
                  <a:pos x="264" y="186"/>
                </a:cxn>
                <a:cxn ang="0">
                  <a:pos x="258" y="168"/>
                </a:cxn>
                <a:cxn ang="0">
                  <a:pos x="246" y="150"/>
                </a:cxn>
                <a:cxn ang="0">
                  <a:pos x="228" y="150"/>
                </a:cxn>
                <a:cxn ang="0">
                  <a:pos x="204" y="138"/>
                </a:cxn>
                <a:cxn ang="0">
                  <a:pos x="180" y="108"/>
                </a:cxn>
                <a:cxn ang="0">
                  <a:pos x="174" y="96"/>
                </a:cxn>
                <a:cxn ang="0">
                  <a:pos x="150" y="78"/>
                </a:cxn>
                <a:cxn ang="0">
                  <a:pos x="216" y="72"/>
                </a:cxn>
                <a:cxn ang="0">
                  <a:pos x="222" y="0"/>
                </a:cxn>
              </a:cxnLst>
              <a:rect l="0" t="0" r="r" b="b"/>
              <a:pathLst>
                <a:path w="636" h="600">
                  <a:moveTo>
                    <a:pt x="222" y="0"/>
                  </a:moveTo>
                  <a:lnTo>
                    <a:pt x="486" y="0"/>
                  </a:lnTo>
                  <a:lnTo>
                    <a:pt x="480" y="264"/>
                  </a:lnTo>
                  <a:lnTo>
                    <a:pt x="528" y="264"/>
                  </a:lnTo>
                  <a:lnTo>
                    <a:pt x="540" y="282"/>
                  </a:lnTo>
                  <a:lnTo>
                    <a:pt x="564" y="282"/>
                  </a:lnTo>
                  <a:lnTo>
                    <a:pt x="588" y="294"/>
                  </a:lnTo>
                  <a:lnTo>
                    <a:pt x="594" y="282"/>
                  </a:lnTo>
                  <a:lnTo>
                    <a:pt x="624" y="282"/>
                  </a:lnTo>
                  <a:lnTo>
                    <a:pt x="636" y="294"/>
                  </a:lnTo>
                  <a:lnTo>
                    <a:pt x="630" y="306"/>
                  </a:lnTo>
                  <a:lnTo>
                    <a:pt x="612" y="318"/>
                  </a:lnTo>
                  <a:lnTo>
                    <a:pt x="600" y="342"/>
                  </a:lnTo>
                  <a:lnTo>
                    <a:pt x="558" y="366"/>
                  </a:lnTo>
                  <a:lnTo>
                    <a:pt x="534" y="360"/>
                  </a:lnTo>
                  <a:lnTo>
                    <a:pt x="492" y="402"/>
                  </a:lnTo>
                  <a:lnTo>
                    <a:pt x="468" y="420"/>
                  </a:lnTo>
                  <a:lnTo>
                    <a:pt x="474" y="444"/>
                  </a:lnTo>
                  <a:lnTo>
                    <a:pt x="456" y="486"/>
                  </a:lnTo>
                  <a:lnTo>
                    <a:pt x="414" y="510"/>
                  </a:lnTo>
                  <a:lnTo>
                    <a:pt x="414" y="528"/>
                  </a:lnTo>
                  <a:lnTo>
                    <a:pt x="390" y="534"/>
                  </a:lnTo>
                  <a:lnTo>
                    <a:pt x="354" y="540"/>
                  </a:lnTo>
                  <a:lnTo>
                    <a:pt x="324" y="570"/>
                  </a:lnTo>
                  <a:lnTo>
                    <a:pt x="324" y="582"/>
                  </a:lnTo>
                  <a:lnTo>
                    <a:pt x="312" y="600"/>
                  </a:lnTo>
                  <a:lnTo>
                    <a:pt x="252" y="582"/>
                  </a:lnTo>
                  <a:lnTo>
                    <a:pt x="168" y="582"/>
                  </a:lnTo>
                  <a:lnTo>
                    <a:pt x="84" y="558"/>
                  </a:lnTo>
                  <a:lnTo>
                    <a:pt x="66" y="534"/>
                  </a:lnTo>
                  <a:lnTo>
                    <a:pt x="42" y="528"/>
                  </a:lnTo>
                  <a:lnTo>
                    <a:pt x="24" y="504"/>
                  </a:lnTo>
                  <a:lnTo>
                    <a:pt x="0" y="474"/>
                  </a:lnTo>
                  <a:lnTo>
                    <a:pt x="6" y="474"/>
                  </a:lnTo>
                  <a:lnTo>
                    <a:pt x="12" y="456"/>
                  </a:lnTo>
                  <a:lnTo>
                    <a:pt x="24" y="444"/>
                  </a:lnTo>
                  <a:lnTo>
                    <a:pt x="24" y="432"/>
                  </a:lnTo>
                  <a:lnTo>
                    <a:pt x="18" y="432"/>
                  </a:lnTo>
                  <a:lnTo>
                    <a:pt x="12" y="420"/>
                  </a:lnTo>
                  <a:lnTo>
                    <a:pt x="18" y="408"/>
                  </a:lnTo>
                  <a:lnTo>
                    <a:pt x="12" y="396"/>
                  </a:lnTo>
                  <a:lnTo>
                    <a:pt x="12" y="378"/>
                  </a:lnTo>
                  <a:lnTo>
                    <a:pt x="102" y="246"/>
                  </a:lnTo>
                  <a:lnTo>
                    <a:pt x="300" y="246"/>
                  </a:lnTo>
                  <a:lnTo>
                    <a:pt x="318" y="228"/>
                  </a:lnTo>
                  <a:lnTo>
                    <a:pt x="312" y="210"/>
                  </a:lnTo>
                  <a:lnTo>
                    <a:pt x="300" y="198"/>
                  </a:lnTo>
                  <a:lnTo>
                    <a:pt x="270" y="198"/>
                  </a:lnTo>
                  <a:lnTo>
                    <a:pt x="264" y="186"/>
                  </a:lnTo>
                  <a:lnTo>
                    <a:pt x="258" y="168"/>
                  </a:lnTo>
                  <a:lnTo>
                    <a:pt x="246" y="150"/>
                  </a:lnTo>
                  <a:lnTo>
                    <a:pt x="228" y="150"/>
                  </a:lnTo>
                  <a:lnTo>
                    <a:pt x="204" y="138"/>
                  </a:lnTo>
                  <a:lnTo>
                    <a:pt x="180" y="108"/>
                  </a:lnTo>
                  <a:lnTo>
                    <a:pt x="174" y="96"/>
                  </a:lnTo>
                  <a:lnTo>
                    <a:pt x="150" y="78"/>
                  </a:lnTo>
                  <a:lnTo>
                    <a:pt x="216" y="72"/>
                  </a:lnTo>
                  <a:lnTo>
                    <a:pt x="22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4" name="Freeform 184">
              <a:extLst>
                <a:ext uri="{FF2B5EF4-FFF2-40B4-BE49-F238E27FC236}">
                  <a16:creationId xmlns:a16="http://schemas.microsoft.com/office/drawing/2014/main" id="{64FBCBED-27FA-47E7-84C2-4DB42C4816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48681" y="4342261"/>
              <a:ext cx="684426" cy="457838"/>
            </a:xfrm>
            <a:custGeom>
              <a:avLst/>
              <a:gdLst/>
              <a:ahLst/>
              <a:cxnLst>
                <a:cxn ang="0">
                  <a:pos x="2790" y="1374"/>
                </a:cxn>
                <a:cxn ang="0">
                  <a:pos x="792" y="1290"/>
                </a:cxn>
                <a:cxn ang="0">
                  <a:pos x="894" y="240"/>
                </a:cxn>
                <a:cxn ang="0">
                  <a:pos x="1680" y="318"/>
                </a:cxn>
                <a:cxn ang="0">
                  <a:pos x="1800" y="456"/>
                </a:cxn>
                <a:cxn ang="0">
                  <a:pos x="1854" y="594"/>
                </a:cxn>
                <a:cxn ang="0">
                  <a:pos x="1986" y="666"/>
                </a:cxn>
                <a:cxn ang="0">
                  <a:pos x="2166" y="570"/>
                </a:cxn>
                <a:cxn ang="0">
                  <a:pos x="2352" y="600"/>
                </a:cxn>
                <a:cxn ang="0">
                  <a:pos x="2496" y="852"/>
                </a:cxn>
                <a:cxn ang="0">
                  <a:pos x="2610" y="1134"/>
                </a:cxn>
                <a:cxn ang="0">
                  <a:pos x="2826" y="1230"/>
                </a:cxn>
                <a:cxn ang="0">
                  <a:pos x="2814" y="1326"/>
                </a:cxn>
                <a:cxn ang="0">
                  <a:pos x="2748" y="1428"/>
                </a:cxn>
                <a:cxn ang="0">
                  <a:pos x="2730" y="1794"/>
                </a:cxn>
                <a:cxn ang="0">
                  <a:pos x="2760" y="1968"/>
                </a:cxn>
                <a:cxn ang="0">
                  <a:pos x="3006" y="2316"/>
                </a:cxn>
                <a:cxn ang="0">
                  <a:pos x="3336" y="2382"/>
                </a:cxn>
                <a:cxn ang="0">
                  <a:pos x="3552" y="2376"/>
                </a:cxn>
                <a:cxn ang="0">
                  <a:pos x="3702" y="2274"/>
                </a:cxn>
                <a:cxn ang="0">
                  <a:pos x="3942" y="1938"/>
                </a:cxn>
                <a:cxn ang="0">
                  <a:pos x="4326" y="1878"/>
                </a:cxn>
                <a:cxn ang="0">
                  <a:pos x="4236" y="2202"/>
                </a:cxn>
                <a:cxn ang="0">
                  <a:pos x="4200" y="2412"/>
                </a:cxn>
                <a:cxn ang="0">
                  <a:pos x="4074" y="2382"/>
                </a:cxn>
                <a:cxn ang="0">
                  <a:pos x="3972" y="2442"/>
                </a:cxn>
                <a:cxn ang="0">
                  <a:pos x="3714" y="2622"/>
                </a:cxn>
                <a:cxn ang="0">
                  <a:pos x="3480" y="2868"/>
                </a:cxn>
                <a:cxn ang="0">
                  <a:pos x="3396" y="2892"/>
                </a:cxn>
                <a:cxn ang="0">
                  <a:pos x="3144" y="2700"/>
                </a:cxn>
                <a:cxn ang="0">
                  <a:pos x="3108" y="2700"/>
                </a:cxn>
                <a:cxn ang="0">
                  <a:pos x="3096" y="2724"/>
                </a:cxn>
                <a:cxn ang="0">
                  <a:pos x="2652" y="2742"/>
                </a:cxn>
                <a:cxn ang="0">
                  <a:pos x="2334" y="2616"/>
                </a:cxn>
                <a:cxn ang="0">
                  <a:pos x="1956" y="2448"/>
                </a:cxn>
                <a:cxn ang="0">
                  <a:pos x="1680" y="2280"/>
                </a:cxn>
                <a:cxn ang="0">
                  <a:pos x="1506" y="2142"/>
                </a:cxn>
                <a:cxn ang="0">
                  <a:pos x="1536" y="1974"/>
                </a:cxn>
                <a:cxn ang="0">
                  <a:pos x="1392" y="1590"/>
                </a:cxn>
                <a:cxn ang="0">
                  <a:pos x="1206" y="1350"/>
                </a:cxn>
                <a:cxn ang="0">
                  <a:pos x="984" y="1182"/>
                </a:cxn>
                <a:cxn ang="0">
                  <a:pos x="1032" y="1062"/>
                </a:cxn>
                <a:cxn ang="0">
                  <a:pos x="858" y="882"/>
                </a:cxn>
                <a:cxn ang="0">
                  <a:pos x="720" y="744"/>
                </a:cxn>
                <a:cxn ang="0">
                  <a:pos x="636" y="564"/>
                </a:cxn>
                <a:cxn ang="0">
                  <a:pos x="570" y="276"/>
                </a:cxn>
                <a:cxn ang="0">
                  <a:pos x="330" y="132"/>
                </a:cxn>
                <a:cxn ang="0">
                  <a:pos x="354" y="534"/>
                </a:cxn>
                <a:cxn ang="0">
                  <a:pos x="498" y="732"/>
                </a:cxn>
                <a:cxn ang="0">
                  <a:pos x="642" y="972"/>
                </a:cxn>
                <a:cxn ang="0">
                  <a:pos x="714" y="1134"/>
                </a:cxn>
                <a:cxn ang="0">
                  <a:pos x="774" y="1356"/>
                </a:cxn>
                <a:cxn ang="0">
                  <a:pos x="870" y="1458"/>
                </a:cxn>
                <a:cxn ang="0">
                  <a:pos x="858" y="1650"/>
                </a:cxn>
                <a:cxn ang="0">
                  <a:pos x="648" y="1410"/>
                </a:cxn>
                <a:cxn ang="0">
                  <a:pos x="564" y="1122"/>
                </a:cxn>
                <a:cxn ang="0">
                  <a:pos x="378" y="1020"/>
                </a:cxn>
                <a:cxn ang="0">
                  <a:pos x="228" y="882"/>
                </a:cxn>
                <a:cxn ang="0">
                  <a:pos x="312" y="822"/>
                </a:cxn>
                <a:cxn ang="0">
                  <a:pos x="276" y="624"/>
                </a:cxn>
                <a:cxn ang="0">
                  <a:pos x="114" y="372"/>
                </a:cxn>
                <a:cxn ang="0">
                  <a:pos x="42" y="144"/>
                </a:cxn>
              </a:cxnLst>
              <a:rect l="0" t="0" r="r" b="b"/>
              <a:pathLst>
                <a:path w="4404" h="2946">
                  <a:moveTo>
                    <a:pt x="2778" y="1410"/>
                  </a:moveTo>
                  <a:lnTo>
                    <a:pt x="2784" y="1434"/>
                  </a:lnTo>
                  <a:lnTo>
                    <a:pt x="2766" y="1458"/>
                  </a:lnTo>
                  <a:lnTo>
                    <a:pt x="2778" y="1410"/>
                  </a:lnTo>
                  <a:close/>
                  <a:moveTo>
                    <a:pt x="822" y="1404"/>
                  </a:moveTo>
                  <a:lnTo>
                    <a:pt x="840" y="1404"/>
                  </a:lnTo>
                  <a:lnTo>
                    <a:pt x="834" y="1422"/>
                  </a:lnTo>
                  <a:lnTo>
                    <a:pt x="822" y="1422"/>
                  </a:lnTo>
                  <a:lnTo>
                    <a:pt x="822" y="1404"/>
                  </a:lnTo>
                  <a:close/>
                  <a:moveTo>
                    <a:pt x="2790" y="1374"/>
                  </a:moveTo>
                  <a:lnTo>
                    <a:pt x="2796" y="1374"/>
                  </a:lnTo>
                  <a:lnTo>
                    <a:pt x="2790" y="1398"/>
                  </a:lnTo>
                  <a:lnTo>
                    <a:pt x="2784" y="1398"/>
                  </a:lnTo>
                  <a:lnTo>
                    <a:pt x="2790" y="1374"/>
                  </a:lnTo>
                  <a:close/>
                  <a:moveTo>
                    <a:pt x="2796" y="1344"/>
                  </a:moveTo>
                  <a:lnTo>
                    <a:pt x="2808" y="1344"/>
                  </a:lnTo>
                  <a:lnTo>
                    <a:pt x="2802" y="1356"/>
                  </a:lnTo>
                  <a:lnTo>
                    <a:pt x="2790" y="1362"/>
                  </a:lnTo>
                  <a:lnTo>
                    <a:pt x="2796" y="1344"/>
                  </a:lnTo>
                  <a:close/>
                  <a:moveTo>
                    <a:pt x="792" y="1290"/>
                  </a:moveTo>
                  <a:lnTo>
                    <a:pt x="810" y="1314"/>
                  </a:lnTo>
                  <a:lnTo>
                    <a:pt x="810" y="1332"/>
                  </a:lnTo>
                  <a:lnTo>
                    <a:pt x="798" y="1344"/>
                  </a:lnTo>
                  <a:lnTo>
                    <a:pt x="792" y="1314"/>
                  </a:lnTo>
                  <a:lnTo>
                    <a:pt x="780" y="1302"/>
                  </a:lnTo>
                  <a:lnTo>
                    <a:pt x="792" y="1290"/>
                  </a:lnTo>
                  <a:close/>
                  <a:moveTo>
                    <a:pt x="366" y="0"/>
                  </a:moveTo>
                  <a:lnTo>
                    <a:pt x="378" y="12"/>
                  </a:lnTo>
                  <a:lnTo>
                    <a:pt x="372" y="24"/>
                  </a:lnTo>
                  <a:lnTo>
                    <a:pt x="894" y="240"/>
                  </a:lnTo>
                  <a:lnTo>
                    <a:pt x="1332" y="252"/>
                  </a:lnTo>
                  <a:lnTo>
                    <a:pt x="1338" y="204"/>
                  </a:lnTo>
                  <a:lnTo>
                    <a:pt x="1584" y="210"/>
                  </a:lnTo>
                  <a:lnTo>
                    <a:pt x="1614" y="222"/>
                  </a:lnTo>
                  <a:lnTo>
                    <a:pt x="1638" y="258"/>
                  </a:lnTo>
                  <a:lnTo>
                    <a:pt x="1650" y="270"/>
                  </a:lnTo>
                  <a:lnTo>
                    <a:pt x="1656" y="282"/>
                  </a:lnTo>
                  <a:lnTo>
                    <a:pt x="1668" y="282"/>
                  </a:lnTo>
                  <a:lnTo>
                    <a:pt x="1686" y="300"/>
                  </a:lnTo>
                  <a:lnTo>
                    <a:pt x="1680" y="318"/>
                  </a:lnTo>
                  <a:lnTo>
                    <a:pt x="1704" y="324"/>
                  </a:lnTo>
                  <a:lnTo>
                    <a:pt x="1728" y="342"/>
                  </a:lnTo>
                  <a:lnTo>
                    <a:pt x="1716" y="366"/>
                  </a:lnTo>
                  <a:lnTo>
                    <a:pt x="1734" y="372"/>
                  </a:lnTo>
                  <a:lnTo>
                    <a:pt x="1758" y="384"/>
                  </a:lnTo>
                  <a:lnTo>
                    <a:pt x="1770" y="402"/>
                  </a:lnTo>
                  <a:lnTo>
                    <a:pt x="1776" y="432"/>
                  </a:lnTo>
                  <a:lnTo>
                    <a:pt x="1782" y="444"/>
                  </a:lnTo>
                  <a:lnTo>
                    <a:pt x="1794" y="444"/>
                  </a:lnTo>
                  <a:lnTo>
                    <a:pt x="1800" y="456"/>
                  </a:lnTo>
                  <a:lnTo>
                    <a:pt x="1818" y="474"/>
                  </a:lnTo>
                  <a:lnTo>
                    <a:pt x="1818" y="492"/>
                  </a:lnTo>
                  <a:lnTo>
                    <a:pt x="1806" y="498"/>
                  </a:lnTo>
                  <a:lnTo>
                    <a:pt x="1788" y="504"/>
                  </a:lnTo>
                  <a:lnTo>
                    <a:pt x="1788" y="516"/>
                  </a:lnTo>
                  <a:lnTo>
                    <a:pt x="1818" y="540"/>
                  </a:lnTo>
                  <a:lnTo>
                    <a:pt x="1836" y="564"/>
                  </a:lnTo>
                  <a:lnTo>
                    <a:pt x="1848" y="582"/>
                  </a:lnTo>
                  <a:lnTo>
                    <a:pt x="1842" y="594"/>
                  </a:lnTo>
                  <a:lnTo>
                    <a:pt x="1854" y="594"/>
                  </a:lnTo>
                  <a:lnTo>
                    <a:pt x="1866" y="606"/>
                  </a:lnTo>
                  <a:lnTo>
                    <a:pt x="1878" y="600"/>
                  </a:lnTo>
                  <a:lnTo>
                    <a:pt x="1890" y="606"/>
                  </a:lnTo>
                  <a:lnTo>
                    <a:pt x="1896" y="618"/>
                  </a:lnTo>
                  <a:lnTo>
                    <a:pt x="1896" y="624"/>
                  </a:lnTo>
                  <a:lnTo>
                    <a:pt x="1908" y="636"/>
                  </a:lnTo>
                  <a:lnTo>
                    <a:pt x="1926" y="636"/>
                  </a:lnTo>
                  <a:lnTo>
                    <a:pt x="1956" y="648"/>
                  </a:lnTo>
                  <a:lnTo>
                    <a:pt x="1962" y="660"/>
                  </a:lnTo>
                  <a:lnTo>
                    <a:pt x="1986" y="666"/>
                  </a:lnTo>
                  <a:lnTo>
                    <a:pt x="2016" y="684"/>
                  </a:lnTo>
                  <a:lnTo>
                    <a:pt x="2040" y="696"/>
                  </a:lnTo>
                  <a:lnTo>
                    <a:pt x="2052" y="690"/>
                  </a:lnTo>
                  <a:lnTo>
                    <a:pt x="2058" y="678"/>
                  </a:lnTo>
                  <a:lnTo>
                    <a:pt x="2094" y="660"/>
                  </a:lnTo>
                  <a:lnTo>
                    <a:pt x="2100" y="648"/>
                  </a:lnTo>
                  <a:lnTo>
                    <a:pt x="2094" y="642"/>
                  </a:lnTo>
                  <a:lnTo>
                    <a:pt x="2130" y="588"/>
                  </a:lnTo>
                  <a:lnTo>
                    <a:pt x="2148" y="576"/>
                  </a:lnTo>
                  <a:lnTo>
                    <a:pt x="2166" y="570"/>
                  </a:lnTo>
                  <a:lnTo>
                    <a:pt x="2178" y="570"/>
                  </a:lnTo>
                  <a:lnTo>
                    <a:pt x="2178" y="576"/>
                  </a:lnTo>
                  <a:lnTo>
                    <a:pt x="2190" y="576"/>
                  </a:lnTo>
                  <a:lnTo>
                    <a:pt x="2202" y="558"/>
                  </a:lnTo>
                  <a:lnTo>
                    <a:pt x="2286" y="558"/>
                  </a:lnTo>
                  <a:lnTo>
                    <a:pt x="2292" y="564"/>
                  </a:lnTo>
                  <a:lnTo>
                    <a:pt x="2304" y="570"/>
                  </a:lnTo>
                  <a:lnTo>
                    <a:pt x="2322" y="570"/>
                  </a:lnTo>
                  <a:lnTo>
                    <a:pt x="2340" y="576"/>
                  </a:lnTo>
                  <a:lnTo>
                    <a:pt x="2352" y="600"/>
                  </a:lnTo>
                  <a:lnTo>
                    <a:pt x="2388" y="618"/>
                  </a:lnTo>
                  <a:lnTo>
                    <a:pt x="2406" y="654"/>
                  </a:lnTo>
                  <a:lnTo>
                    <a:pt x="2418" y="684"/>
                  </a:lnTo>
                  <a:lnTo>
                    <a:pt x="2430" y="696"/>
                  </a:lnTo>
                  <a:lnTo>
                    <a:pt x="2430" y="714"/>
                  </a:lnTo>
                  <a:lnTo>
                    <a:pt x="2436" y="750"/>
                  </a:lnTo>
                  <a:lnTo>
                    <a:pt x="2454" y="756"/>
                  </a:lnTo>
                  <a:lnTo>
                    <a:pt x="2478" y="828"/>
                  </a:lnTo>
                  <a:lnTo>
                    <a:pt x="2490" y="834"/>
                  </a:lnTo>
                  <a:lnTo>
                    <a:pt x="2496" y="852"/>
                  </a:lnTo>
                  <a:lnTo>
                    <a:pt x="2520" y="864"/>
                  </a:lnTo>
                  <a:lnTo>
                    <a:pt x="2544" y="912"/>
                  </a:lnTo>
                  <a:lnTo>
                    <a:pt x="2568" y="936"/>
                  </a:lnTo>
                  <a:lnTo>
                    <a:pt x="2568" y="960"/>
                  </a:lnTo>
                  <a:lnTo>
                    <a:pt x="2562" y="990"/>
                  </a:lnTo>
                  <a:lnTo>
                    <a:pt x="2562" y="996"/>
                  </a:lnTo>
                  <a:lnTo>
                    <a:pt x="2568" y="1002"/>
                  </a:lnTo>
                  <a:lnTo>
                    <a:pt x="2598" y="1086"/>
                  </a:lnTo>
                  <a:lnTo>
                    <a:pt x="2598" y="1122"/>
                  </a:lnTo>
                  <a:lnTo>
                    <a:pt x="2610" y="1134"/>
                  </a:lnTo>
                  <a:lnTo>
                    <a:pt x="2610" y="1140"/>
                  </a:lnTo>
                  <a:lnTo>
                    <a:pt x="2628" y="1146"/>
                  </a:lnTo>
                  <a:lnTo>
                    <a:pt x="2652" y="1140"/>
                  </a:lnTo>
                  <a:lnTo>
                    <a:pt x="2670" y="1152"/>
                  </a:lnTo>
                  <a:lnTo>
                    <a:pt x="2694" y="1176"/>
                  </a:lnTo>
                  <a:lnTo>
                    <a:pt x="2748" y="1188"/>
                  </a:lnTo>
                  <a:lnTo>
                    <a:pt x="2772" y="1200"/>
                  </a:lnTo>
                  <a:lnTo>
                    <a:pt x="2802" y="1206"/>
                  </a:lnTo>
                  <a:lnTo>
                    <a:pt x="2814" y="1224"/>
                  </a:lnTo>
                  <a:lnTo>
                    <a:pt x="2826" y="1230"/>
                  </a:lnTo>
                  <a:lnTo>
                    <a:pt x="2820" y="1254"/>
                  </a:lnTo>
                  <a:lnTo>
                    <a:pt x="2844" y="1230"/>
                  </a:lnTo>
                  <a:lnTo>
                    <a:pt x="2850" y="1194"/>
                  </a:lnTo>
                  <a:lnTo>
                    <a:pt x="2874" y="1182"/>
                  </a:lnTo>
                  <a:lnTo>
                    <a:pt x="2868" y="1194"/>
                  </a:lnTo>
                  <a:lnTo>
                    <a:pt x="2862" y="1230"/>
                  </a:lnTo>
                  <a:lnTo>
                    <a:pt x="2850" y="1242"/>
                  </a:lnTo>
                  <a:lnTo>
                    <a:pt x="2844" y="1272"/>
                  </a:lnTo>
                  <a:lnTo>
                    <a:pt x="2820" y="1302"/>
                  </a:lnTo>
                  <a:lnTo>
                    <a:pt x="2814" y="1326"/>
                  </a:lnTo>
                  <a:lnTo>
                    <a:pt x="2796" y="1326"/>
                  </a:lnTo>
                  <a:lnTo>
                    <a:pt x="2802" y="1314"/>
                  </a:lnTo>
                  <a:lnTo>
                    <a:pt x="2808" y="1290"/>
                  </a:lnTo>
                  <a:lnTo>
                    <a:pt x="2784" y="1290"/>
                  </a:lnTo>
                  <a:lnTo>
                    <a:pt x="2784" y="1326"/>
                  </a:lnTo>
                  <a:lnTo>
                    <a:pt x="2760" y="1350"/>
                  </a:lnTo>
                  <a:lnTo>
                    <a:pt x="2784" y="1362"/>
                  </a:lnTo>
                  <a:lnTo>
                    <a:pt x="2778" y="1374"/>
                  </a:lnTo>
                  <a:lnTo>
                    <a:pt x="2766" y="1416"/>
                  </a:lnTo>
                  <a:lnTo>
                    <a:pt x="2748" y="1428"/>
                  </a:lnTo>
                  <a:lnTo>
                    <a:pt x="2748" y="1458"/>
                  </a:lnTo>
                  <a:lnTo>
                    <a:pt x="2760" y="1476"/>
                  </a:lnTo>
                  <a:lnTo>
                    <a:pt x="2748" y="1494"/>
                  </a:lnTo>
                  <a:lnTo>
                    <a:pt x="2754" y="1512"/>
                  </a:lnTo>
                  <a:lnTo>
                    <a:pt x="2736" y="1584"/>
                  </a:lnTo>
                  <a:lnTo>
                    <a:pt x="2742" y="1626"/>
                  </a:lnTo>
                  <a:lnTo>
                    <a:pt x="2736" y="1692"/>
                  </a:lnTo>
                  <a:lnTo>
                    <a:pt x="2712" y="1722"/>
                  </a:lnTo>
                  <a:lnTo>
                    <a:pt x="2718" y="1740"/>
                  </a:lnTo>
                  <a:lnTo>
                    <a:pt x="2730" y="1794"/>
                  </a:lnTo>
                  <a:lnTo>
                    <a:pt x="2724" y="1824"/>
                  </a:lnTo>
                  <a:lnTo>
                    <a:pt x="2766" y="1884"/>
                  </a:lnTo>
                  <a:lnTo>
                    <a:pt x="2766" y="1920"/>
                  </a:lnTo>
                  <a:lnTo>
                    <a:pt x="2754" y="1932"/>
                  </a:lnTo>
                  <a:lnTo>
                    <a:pt x="2748" y="1884"/>
                  </a:lnTo>
                  <a:lnTo>
                    <a:pt x="2718" y="1842"/>
                  </a:lnTo>
                  <a:lnTo>
                    <a:pt x="2712" y="1872"/>
                  </a:lnTo>
                  <a:lnTo>
                    <a:pt x="2736" y="1890"/>
                  </a:lnTo>
                  <a:lnTo>
                    <a:pt x="2754" y="1950"/>
                  </a:lnTo>
                  <a:lnTo>
                    <a:pt x="2760" y="1968"/>
                  </a:lnTo>
                  <a:lnTo>
                    <a:pt x="2748" y="1986"/>
                  </a:lnTo>
                  <a:lnTo>
                    <a:pt x="2766" y="2010"/>
                  </a:lnTo>
                  <a:lnTo>
                    <a:pt x="2772" y="2040"/>
                  </a:lnTo>
                  <a:lnTo>
                    <a:pt x="2856" y="2118"/>
                  </a:lnTo>
                  <a:lnTo>
                    <a:pt x="2874" y="2148"/>
                  </a:lnTo>
                  <a:lnTo>
                    <a:pt x="2898" y="2190"/>
                  </a:lnTo>
                  <a:lnTo>
                    <a:pt x="2898" y="2208"/>
                  </a:lnTo>
                  <a:lnTo>
                    <a:pt x="2904" y="2232"/>
                  </a:lnTo>
                  <a:lnTo>
                    <a:pt x="2994" y="2322"/>
                  </a:lnTo>
                  <a:lnTo>
                    <a:pt x="3006" y="2316"/>
                  </a:lnTo>
                  <a:lnTo>
                    <a:pt x="3048" y="2316"/>
                  </a:lnTo>
                  <a:lnTo>
                    <a:pt x="3060" y="2328"/>
                  </a:lnTo>
                  <a:lnTo>
                    <a:pt x="3102" y="2346"/>
                  </a:lnTo>
                  <a:lnTo>
                    <a:pt x="3138" y="2388"/>
                  </a:lnTo>
                  <a:lnTo>
                    <a:pt x="3150" y="2424"/>
                  </a:lnTo>
                  <a:lnTo>
                    <a:pt x="3186" y="2406"/>
                  </a:lnTo>
                  <a:lnTo>
                    <a:pt x="3240" y="2400"/>
                  </a:lnTo>
                  <a:lnTo>
                    <a:pt x="3252" y="2412"/>
                  </a:lnTo>
                  <a:lnTo>
                    <a:pt x="3270" y="2412"/>
                  </a:lnTo>
                  <a:lnTo>
                    <a:pt x="3336" y="2382"/>
                  </a:lnTo>
                  <a:lnTo>
                    <a:pt x="3342" y="2370"/>
                  </a:lnTo>
                  <a:lnTo>
                    <a:pt x="3396" y="2364"/>
                  </a:lnTo>
                  <a:lnTo>
                    <a:pt x="3432" y="2364"/>
                  </a:lnTo>
                  <a:lnTo>
                    <a:pt x="3462" y="2340"/>
                  </a:lnTo>
                  <a:lnTo>
                    <a:pt x="3498" y="2340"/>
                  </a:lnTo>
                  <a:lnTo>
                    <a:pt x="3534" y="2352"/>
                  </a:lnTo>
                  <a:lnTo>
                    <a:pt x="3546" y="2334"/>
                  </a:lnTo>
                  <a:lnTo>
                    <a:pt x="3588" y="2346"/>
                  </a:lnTo>
                  <a:lnTo>
                    <a:pt x="3558" y="2358"/>
                  </a:lnTo>
                  <a:lnTo>
                    <a:pt x="3552" y="2376"/>
                  </a:lnTo>
                  <a:lnTo>
                    <a:pt x="3588" y="2388"/>
                  </a:lnTo>
                  <a:lnTo>
                    <a:pt x="3606" y="2406"/>
                  </a:lnTo>
                  <a:lnTo>
                    <a:pt x="3612" y="2388"/>
                  </a:lnTo>
                  <a:lnTo>
                    <a:pt x="3630" y="2388"/>
                  </a:lnTo>
                  <a:lnTo>
                    <a:pt x="3660" y="2358"/>
                  </a:lnTo>
                  <a:lnTo>
                    <a:pt x="3660" y="2316"/>
                  </a:lnTo>
                  <a:lnTo>
                    <a:pt x="3672" y="2292"/>
                  </a:lnTo>
                  <a:lnTo>
                    <a:pt x="3642" y="2310"/>
                  </a:lnTo>
                  <a:lnTo>
                    <a:pt x="3636" y="2304"/>
                  </a:lnTo>
                  <a:lnTo>
                    <a:pt x="3702" y="2274"/>
                  </a:lnTo>
                  <a:lnTo>
                    <a:pt x="3726" y="2268"/>
                  </a:lnTo>
                  <a:lnTo>
                    <a:pt x="3756" y="2238"/>
                  </a:lnTo>
                  <a:lnTo>
                    <a:pt x="3756" y="2190"/>
                  </a:lnTo>
                  <a:lnTo>
                    <a:pt x="3810" y="2136"/>
                  </a:lnTo>
                  <a:lnTo>
                    <a:pt x="3804" y="2124"/>
                  </a:lnTo>
                  <a:lnTo>
                    <a:pt x="3810" y="2040"/>
                  </a:lnTo>
                  <a:lnTo>
                    <a:pt x="3870" y="1980"/>
                  </a:lnTo>
                  <a:lnTo>
                    <a:pt x="3846" y="1980"/>
                  </a:lnTo>
                  <a:lnTo>
                    <a:pt x="3846" y="1956"/>
                  </a:lnTo>
                  <a:lnTo>
                    <a:pt x="3942" y="1938"/>
                  </a:lnTo>
                  <a:lnTo>
                    <a:pt x="4074" y="1938"/>
                  </a:lnTo>
                  <a:lnTo>
                    <a:pt x="4098" y="1908"/>
                  </a:lnTo>
                  <a:lnTo>
                    <a:pt x="4134" y="1908"/>
                  </a:lnTo>
                  <a:lnTo>
                    <a:pt x="4146" y="1920"/>
                  </a:lnTo>
                  <a:lnTo>
                    <a:pt x="4188" y="1902"/>
                  </a:lnTo>
                  <a:lnTo>
                    <a:pt x="4182" y="1890"/>
                  </a:lnTo>
                  <a:lnTo>
                    <a:pt x="4242" y="1884"/>
                  </a:lnTo>
                  <a:lnTo>
                    <a:pt x="4314" y="1902"/>
                  </a:lnTo>
                  <a:lnTo>
                    <a:pt x="4332" y="1896"/>
                  </a:lnTo>
                  <a:lnTo>
                    <a:pt x="4326" y="1878"/>
                  </a:lnTo>
                  <a:lnTo>
                    <a:pt x="4356" y="1878"/>
                  </a:lnTo>
                  <a:lnTo>
                    <a:pt x="4398" y="1926"/>
                  </a:lnTo>
                  <a:lnTo>
                    <a:pt x="4404" y="1956"/>
                  </a:lnTo>
                  <a:lnTo>
                    <a:pt x="4344" y="2046"/>
                  </a:lnTo>
                  <a:lnTo>
                    <a:pt x="4278" y="2100"/>
                  </a:lnTo>
                  <a:lnTo>
                    <a:pt x="4260" y="2124"/>
                  </a:lnTo>
                  <a:lnTo>
                    <a:pt x="4260" y="2160"/>
                  </a:lnTo>
                  <a:lnTo>
                    <a:pt x="4230" y="2178"/>
                  </a:lnTo>
                  <a:lnTo>
                    <a:pt x="4218" y="2184"/>
                  </a:lnTo>
                  <a:lnTo>
                    <a:pt x="4236" y="2202"/>
                  </a:lnTo>
                  <a:lnTo>
                    <a:pt x="4266" y="2202"/>
                  </a:lnTo>
                  <a:lnTo>
                    <a:pt x="4260" y="2220"/>
                  </a:lnTo>
                  <a:lnTo>
                    <a:pt x="4224" y="2256"/>
                  </a:lnTo>
                  <a:lnTo>
                    <a:pt x="4224" y="2262"/>
                  </a:lnTo>
                  <a:lnTo>
                    <a:pt x="4236" y="2268"/>
                  </a:lnTo>
                  <a:lnTo>
                    <a:pt x="4254" y="2256"/>
                  </a:lnTo>
                  <a:lnTo>
                    <a:pt x="4266" y="2256"/>
                  </a:lnTo>
                  <a:lnTo>
                    <a:pt x="4254" y="2280"/>
                  </a:lnTo>
                  <a:lnTo>
                    <a:pt x="4230" y="2364"/>
                  </a:lnTo>
                  <a:lnTo>
                    <a:pt x="4200" y="2412"/>
                  </a:lnTo>
                  <a:lnTo>
                    <a:pt x="4194" y="2418"/>
                  </a:lnTo>
                  <a:lnTo>
                    <a:pt x="4182" y="2388"/>
                  </a:lnTo>
                  <a:lnTo>
                    <a:pt x="4146" y="2370"/>
                  </a:lnTo>
                  <a:lnTo>
                    <a:pt x="4146" y="2364"/>
                  </a:lnTo>
                  <a:lnTo>
                    <a:pt x="4158" y="2352"/>
                  </a:lnTo>
                  <a:lnTo>
                    <a:pt x="4164" y="2322"/>
                  </a:lnTo>
                  <a:lnTo>
                    <a:pt x="4146" y="2328"/>
                  </a:lnTo>
                  <a:lnTo>
                    <a:pt x="4110" y="2364"/>
                  </a:lnTo>
                  <a:lnTo>
                    <a:pt x="4086" y="2382"/>
                  </a:lnTo>
                  <a:lnTo>
                    <a:pt x="4074" y="2382"/>
                  </a:lnTo>
                  <a:lnTo>
                    <a:pt x="4056" y="2388"/>
                  </a:lnTo>
                  <a:lnTo>
                    <a:pt x="4050" y="2400"/>
                  </a:lnTo>
                  <a:lnTo>
                    <a:pt x="4044" y="2418"/>
                  </a:lnTo>
                  <a:lnTo>
                    <a:pt x="4026" y="2442"/>
                  </a:lnTo>
                  <a:lnTo>
                    <a:pt x="4020" y="2448"/>
                  </a:lnTo>
                  <a:lnTo>
                    <a:pt x="4008" y="2454"/>
                  </a:lnTo>
                  <a:lnTo>
                    <a:pt x="4002" y="2460"/>
                  </a:lnTo>
                  <a:lnTo>
                    <a:pt x="3996" y="2454"/>
                  </a:lnTo>
                  <a:lnTo>
                    <a:pt x="3996" y="2442"/>
                  </a:lnTo>
                  <a:lnTo>
                    <a:pt x="3972" y="2442"/>
                  </a:lnTo>
                  <a:lnTo>
                    <a:pt x="3954" y="2454"/>
                  </a:lnTo>
                  <a:lnTo>
                    <a:pt x="3954" y="2472"/>
                  </a:lnTo>
                  <a:lnTo>
                    <a:pt x="3690" y="2472"/>
                  </a:lnTo>
                  <a:lnTo>
                    <a:pt x="3684" y="2544"/>
                  </a:lnTo>
                  <a:lnTo>
                    <a:pt x="3618" y="2550"/>
                  </a:lnTo>
                  <a:lnTo>
                    <a:pt x="3642" y="2568"/>
                  </a:lnTo>
                  <a:lnTo>
                    <a:pt x="3648" y="2580"/>
                  </a:lnTo>
                  <a:lnTo>
                    <a:pt x="3672" y="2610"/>
                  </a:lnTo>
                  <a:lnTo>
                    <a:pt x="3696" y="2622"/>
                  </a:lnTo>
                  <a:lnTo>
                    <a:pt x="3714" y="2622"/>
                  </a:lnTo>
                  <a:lnTo>
                    <a:pt x="3726" y="2640"/>
                  </a:lnTo>
                  <a:lnTo>
                    <a:pt x="3732" y="2658"/>
                  </a:lnTo>
                  <a:lnTo>
                    <a:pt x="3738" y="2670"/>
                  </a:lnTo>
                  <a:lnTo>
                    <a:pt x="3768" y="2670"/>
                  </a:lnTo>
                  <a:lnTo>
                    <a:pt x="3780" y="2682"/>
                  </a:lnTo>
                  <a:lnTo>
                    <a:pt x="3786" y="2700"/>
                  </a:lnTo>
                  <a:lnTo>
                    <a:pt x="3768" y="2718"/>
                  </a:lnTo>
                  <a:lnTo>
                    <a:pt x="3570" y="2718"/>
                  </a:lnTo>
                  <a:lnTo>
                    <a:pt x="3480" y="2850"/>
                  </a:lnTo>
                  <a:lnTo>
                    <a:pt x="3480" y="2868"/>
                  </a:lnTo>
                  <a:lnTo>
                    <a:pt x="3486" y="2880"/>
                  </a:lnTo>
                  <a:lnTo>
                    <a:pt x="3480" y="2892"/>
                  </a:lnTo>
                  <a:lnTo>
                    <a:pt x="3486" y="2904"/>
                  </a:lnTo>
                  <a:lnTo>
                    <a:pt x="3492" y="2904"/>
                  </a:lnTo>
                  <a:lnTo>
                    <a:pt x="3492" y="2916"/>
                  </a:lnTo>
                  <a:lnTo>
                    <a:pt x="3480" y="2928"/>
                  </a:lnTo>
                  <a:lnTo>
                    <a:pt x="3474" y="2946"/>
                  </a:lnTo>
                  <a:lnTo>
                    <a:pt x="3468" y="2946"/>
                  </a:lnTo>
                  <a:lnTo>
                    <a:pt x="3444" y="2922"/>
                  </a:lnTo>
                  <a:lnTo>
                    <a:pt x="3396" y="2892"/>
                  </a:lnTo>
                  <a:lnTo>
                    <a:pt x="3396" y="2874"/>
                  </a:lnTo>
                  <a:lnTo>
                    <a:pt x="3360" y="2868"/>
                  </a:lnTo>
                  <a:lnTo>
                    <a:pt x="3252" y="2784"/>
                  </a:lnTo>
                  <a:lnTo>
                    <a:pt x="3240" y="2772"/>
                  </a:lnTo>
                  <a:lnTo>
                    <a:pt x="3240" y="2760"/>
                  </a:lnTo>
                  <a:lnTo>
                    <a:pt x="3216" y="2730"/>
                  </a:lnTo>
                  <a:lnTo>
                    <a:pt x="3186" y="2706"/>
                  </a:lnTo>
                  <a:lnTo>
                    <a:pt x="3156" y="2700"/>
                  </a:lnTo>
                  <a:lnTo>
                    <a:pt x="3150" y="2694"/>
                  </a:lnTo>
                  <a:lnTo>
                    <a:pt x="3144" y="2700"/>
                  </a:lnTo>
                  <a:lnTo>
                    <a:pt x="3144" y="2706"/>
                  </a:lnTo>
                  <a:lnTo>
                    <a:pt x="3192" y="2724"/>
                  </a:lnTo>
                  <a:lnTo>
                    <a:pt x="3228" y="2760"/>
                  </a:lnTo>
                  <a:lnTo>
                    <a:pt x="3228" y="2766"/>
                  </a:lnTo>
                  <a:lnTo>
                    <a:pt x="3210" y="2748"/>
                  </a:lnTo>
                  <a:lnTo>
                    <a:pt x="3162" y="2724"/>
                  </a:lnTo>
                  <a:lnTo>
                    <a:pt x="3132" y="2712"/>
                  </a:lnTo>
                  <a:lnTo>
                    <a:pt x="3114" y="2712"/>
                  </a:lnTo>
                  <a:lnTo>
                    <a:pt x="3102" y="2706"/>
                  </a:lnTo>
                  <a:lnTo>
                    <a:pt x="3108" y="2700"/>
                  </a:lnTo>
                  <a:lnTo>
                    <a:pt x="3126" y="2700"/>
                  </a:lnTo>
                  <a:lnTo>
                    <a:pt x="3126" y="2688"/>
                  </a:lnTo>
                  <a:lnTo>
                    <a:pt x="3102" y="2688"/>
                  </a:lnTo>
                  <a:lnTo>
                    <a:pt x="3084" y="2700"/>
                  </a:lnTo>
                  <a:lnTo>
                    <a:pt x="3084" y="2682"/>
                  </a:lnTo>
                  <a:lnTo>
                    <a:pt x="3072" y="2676"/>
                  </a:lnTo>
                  <a:lnTo>
                    <a:pt x="3036" y="2694"/>
                  </a:lnTo>
                  <a:lnTo>
                    <a:pt x="3036" y="2712"/>
                  </a:lnTo>
                  <a:lnTo>
                    <a:pt x="3096" y="2712"/>
                  </a:lnTo>
                  <a:lnTo>
                    <a:pt x="3096" y="2724"/>
                  </a:lnTo>
                  <a:lnTo>
                    <a:pt x="3078" y="2718"/>
                  </a:lnTo>
                  <a:lnTo>
                    <a:pt x="3036" y="2724"/>
                  </a:lnTo>
                  <a:lnTo>
                    <a:pt x="3006" y="2730"/>
                  </a:lnTo>
                  <a:lnTo>
                    <a:pt x="2964" y="2754"/>
                  </a:lnTo>
                  <a:lnTo>
                    <a:pt x="2934" y="2754"/>
                  </a:lnTo>
                  <a:lnTo>
                    <a:pt x="2856" y="2784"/>
                  </a:lnTo>
                  <a:lnTo>
                    <a:pt x="2820" y="2784"/>
                  </a:lnTo>
                  <a:lnTo>
                    <a:pt x="2748" y="2760"/>
                  </a:lnTo>
                  <a:lnTo>
                    <a:pt x="2706" y="2742"/>
                  </a:lnTo>
                  <a:lnTo>
                    <a:pt x="2652" y="2742"/>
                  </a:lnTo>
                  <a:lnTo>
                    <a:pt x="2598" y="2724"/>
                  </a:lnTo>
                  <a:lnTo>
                    <a:pt x="2568" y="2706"/>
                  </a:lnTo>
                  <a:lnTo>
                    <a:pt x="2532" y="2706"/>
                  </a:lnTo>
                  <a:lnTo>
                    <a:pt x="2490" y="2688"/>
                  </a:lnTo>
                  <a:lnTo>
                    <a:pt x="2472" y="2658"/>
                  </a:lnTo>
                  <a:lnTo>
                    <a:pt x="2460" y="2652"/>
                  </a:lnTo>
                  <a:lnTo>
                    <a:pt x="2436" y="2658"/>
                  </a:lnTo>
                  <a:lnTo>
                    <a:pt x="2400" y="2646"/>
                  </a:lnTo>
                  <a:lnTo>
                    <a:pt x="2358" y="2640"/>
                  </a:lnTo>
                  <a:lnTo>
                    <a:pt x="2334" y="2616"/>
                  </a:lnTo>
                  <a:lnTo>
                    <a:pt x="2298" y="2598"/>
                  </a:lnTo>
                  <a:lnTo>
                    <a:pt x="2226" y="2586"/>
                  </a:lnTo>
                  <a:lnTo>
                    <a:pt x="2154" y="2562"/>
                  </a:lnTo>
                  <a:lnTo>
                    <a:pt x="2112" y="2520"/>
                  </a:lnTo>
                  <a:lnTo>
                    <a:pt x="2094" y="2520"/>
                  </a:lnTo>
                  <a:lnTo>
                    <a:pt x="2016" y="2454"/>
                  </a:lnTo>
                  <a:lnTo>
                    <a:pt x="2004" y="2436"/>
                  </a:lnTo>
                  <a:lnTo>
                    <a:pt x="1986" y="2436"/>
                  </a:lnTo>
                  <a:lnTo>
                    <a:pt x="1980" y="2448"/>
                  </a:lnTo>
                  <a:lnTo>
                    <a:pt x="1956" y="2448"/>
                  </a:lnTo>
                  <a:lnTo>
                    <a:pt x="1896" y="2424"/>
                  </a:lnTo>
                  <a:lnTo>
                    <a:pt x="1878" y="2424"/>
                  </a:lnTo>
                  <a:lnTo>
                    <a:pt x="1848" y="2412"/>
                  </a:lnTo>
                  <a:lnTo>
                    <a:pt x="1836" y="2418"/>
                  </a:lnTo>
                  <a:lnTo>
                    <a:pt x="1800" y="2406"/>
                  </a:lnTo>
                  <a:lnTo>
                    <a:pt x="1782" y="2376"/>
                  </a:lnTo>
                  <a:lnTo>
                    <a:pt x="1752" y="2334"/>
                  </a:lnTo>
                  <a:lnTo>
                    <a:pt x="1716" y="2304"/>
                  </a:lnTo>
                  <a:lnTo>
                    <a:pt x="1680" y="2292"/>
                  </a:lnTo>
                  <a:lnTo>
                    <a:pt x="1680" y="2280"/>
                  </a:lnTo>
                  <a:lnTo>
                    <a:pt x="1692" y="2262"/>
                  </a:lnTo>
                  <a:lnTo>
                    <a:pt x="1674" y="2262"/>
                  </a:lnTo>
                  <a:lnTo>
                    <a:pt x="1638" y="2268"/>
                  </a:lnTo>
                  <a:lnTo>
                    <a:pt x="1590" y="2256"/>
                  </a:lnTo>
                  <a:lnTo>
                    <a:pt x="1584" y="2238"/>
                  </a:lnTo>
                  <a:lnTo>
                    <a:pt x="1560" y="2238"/>
                  </a:lnTo>
                  <a:lnTo>
                    <a:pt x="1542" y="2226"/>
                  </a:lnTo>
                  <a:lnTo>
                    <a:pt x="1536" y="2196"/>
                  </a:lnTo>
                  <a:lnTo>
                    <a:pt x="1506" y="2160"/>
                  </a:lnTo>
                  <a:lnTo>
                    <a:pt x="1506" y="2142"/>
                  </a:lnTo>
                  <a:lnTo>
                    <a:pt x="1482" y="2124"/>
                  </a:lnTo>
                  <a:lnTo>
                    <a:pt x="1464" y="2070"/>
                  </a:lnTo>
                  <a:lnTo>
                    <a:pt x="1464" y="2058"/>
                  </a:lnTo>
                  <a:lnTo>
                    <a:pt x="1482" y="2052"/>
                  </a:lnTo>
                  <a:lnTo>
                    <a:pt x="1518" y="2052"/>
                  </a:lnTo>
                  <a:lnTo>
                    <a:pt x="1530" y="2034"/>
                  </a:lnTo>
                  <a:lnTo>
                    <a:pt x="1512" y="2022"/>
                  </a:lnTo>
                  <a:lnTo>
                    <a:pt x="1500" y="2016"/>
                  </a:lnTo>
                  <a:lnTo>
                    <a:pt x="1500" y="2004"/>
                  </a:lnTo>
                  <a:lnTo>
                    <a:pt x="1536" y="1974"/>
                  </a:lnTo>
                  <a:lnTo>
                    <a:pt x="1554" y="1950"/>
                  </a:lnTo>
                  <a:lnTo>
                    <a:pt x="1554" y="1920"/>
                  </a:lnTo>
                  <a:lnTo>
                    <a:pt x="1518" y="1842"/>
                  </a:lnTo>
                  <a:lnTo>
                    <a:pt x="1500" y="1800"/>
                  </a:lnTo>
                  <a:lnTo>
                    <a:pt x="1488" y="1782"/>
                  </a:lnTo>
                  <a:lnTo>
                    <a:pt x="1500" y="1758"/>
                  </a:lnTo>
                  <a:lnTo>
                    <a:pt x="1494" y="1728"/>
                  </a:lnTo>
                  <a:lnTo>
                    <a:pt x="1440" y="1668"/>
                  </a:lnTo>
                  <a:lnTo>
                    <a:pt x="1440" y="1638"/>
                  </a:lnTo>
                  <a:lnTo>
                    <a:pt x="1392" y="1590"/>
                  </a:lnTo>
                  <a:lnTo>
                    <a:pt x="1356" y="1536"/>
                  </a:lnTo>
                  <a:lnTo>
                    <a:pt x="1308" y="1482"/>
                  </a:lnTo>
                  <a:lnTo>
                    <a:pt x="1266" y="1446"/>
                  </a:lnTo>
                  <a:lnTo>
                    <a:pt x="1254" y="1440"/>
                  </a:lnTo>
                  <a:lnTo>
                    <a:pt x="1248" y="1422"/>
                  </a:lnTo>
                  <a:lnTo>
                    <a:pt x="1206" y="1404"/>
                  </a:lnTo>
                  <a:lnTo>
                    <a:pt x="1182" y="1392"/>
                  </a:lnTo>
                  <a:lnTo>
                    <a:pt x="1176" y="1380"/>
                  </a:lnTo>
                  <a:lnTo>
                    <a:pt x="1194" y="1374"/>
                  </a:lnTo>
                  <a:lnTo>
                    <a:pt x="1206" y="1350"/>
                  </a:lnTo>
                  <a:lnTo>
                    <a:pt x="1194" y="1332"/>
                  </a:lnTo>
                  <a:lnTo>
                    <a:pt x="1188" y="1308"/>
                  </a:lnTo>
                  <a:lnTo>
                    <a:pt x="1176" y="1290"/>
                  </a:lnTo>
                  <a:lnTo>
                    <a:pt x="1158" y="1290"/>
                  </a:lnTo>
                  <a:lnTo>
                    <a:pt x="1122" y="1284"/>
                  </a:lnTo>
                  <a:lnTo>
                    <a:pt x="1062" y="1242"/>
                  </a:lnTo>
                  <a:lnTo>
                    <a:pt x="1044" y="1224"/>
                  </a:lnTo>
                  <a:lnTo>
                    <a:pt x="1014" y="1224"/>
                  </a:lnTo>
                  <a:lnTo>
                    <a:pt x="990" y="1206"/>
                  </a:lnTo>
                  <a:lnTo>
                    <a:pt x="984" y="1182"/>
                  </a:lnTo>
                  <a:lnTo>
                    <a:pt x="1002" y="1140"/>
                  </a:lnTo>
                  <a:lnTo>
                    <a:pt x="1032" y="1116"/>
                  </a:lnTo>
                  <a:lnTo>
                    <a:pt x="1050" y="1110"/>
                  </a:lnTo>
                  <a:lnTo>
                    <a:pt x="1062" y="1122"/>
                  </a:lnTo>
                  <a:lnTo>
                    <a:pt x="1074" y="1110"/>
                  </a:lnTo>
                  <a:lnTo>
                    <a:pt x="1074" y="1092"/>
                  </a:lnTo>
                  <a:lnTo>
                    <a:pt x="1062" y="1086"/>
                  </a:lnTo>
                  <a:lnTo>
                    <a:pt x="1056" y="1092"/>
                  </a:lnTo>
                  <a:lnTo>
                    <a:pt x="1032" y="1086"/>
                  </a:lnTo>
                  <a:lnTo>
                    <a:pt x="1032" y="1062"/>
                  </a:lnTo>
                  <a:lnTo>
                    <a:pt x="1002" y="1032"/>
                  </a:lnTo>
                  <a:lnTo>
                    <a:pt x="978" y="1038"/>
                  </a:lnTo>
                  <a:lnTo>
                    <a:pt x="954" y="1032"/>
                  </a:lnTo>
                  <a:lnTo>
                    <a:pt x="936" y="1008"/>
                  </a:lnTo>
                  <a:lnTo>
                    <a:pt x="942" y="984"/>
                  </a:lnTo>
                  <a:lnTo>
                    <a:pt x="924" y="978"/>
                  </a:lnTo>
                  <a:lnTo>
                    <a:pt x="906" y="978"/>
                  </a:lnTo>
                  <a:lnTo>
                    <a:pt x="852" y="936"/>
                  </a:lnTo>
                  <a:lnTo>
                    <a:pt x="846" y="894"/>
                  </a:lnTo>
                  <a:lnTo>
                    <a:pt x="858" y="882"/>
                  </a:lnTo>
                  <a:lnTo>
                    <a:pt x="864" y="846"/>
                  </a:lnTo>
                  <a:lnTo>
                    <a:pt x="846" y="834"/>
                  </a:lnTo>
                  <a:lnTo>
                    <a:pt x="822" y="846"/>
                  </a:lnTo>
                  <a:lnTo>
                    <a:pt x="810" y="834"/>
                  </a:lnTo>
                  <a:lnTo>
                    <a:pt x="792" y="834"/>
                  </a:lnTo>
                  <a:lnTo>
                    <a:pt x="786" y="822"/>
                  </a:lnTo>
                  <a:lnTo>
                    <a:pt x="768" y="804"/>
                  </a:lnTo>
                  <a:lnTo>
                    <a:pt x="756" y="780"/>
                  </a:lnTo>
                  <a:lnTo>
                    <a:pt x="738" y="750"/>
                  </a:lnTo>
                  <a:lnTo>
                    <a:pt x="720" y="744"/>
                  </a:lnTo>
                  <a:lnTo>
                    <a:pt x="708" y="732"/>
                  </a:lnTo>
                  <a:lnTo>
                    <a:pt x="708" y="702"/>
                  </a:lnTo>
                  <a:lnTo>
                    <a:pt x="696" y="678"/>
                  </a:lnTo>
                  <a:lnTo>
                    <a:pt x="678" y="672"/>
                  </a:lnTo>
                  <a:lnTo>
                    <a:pt x="660" y="624"/>
                  </a:lnTo>
                  <a:lnTo>
                    <a:pt x="648" y="612"/>
                  </a:lnTo>
                  <a:lnTo>
                    <a:pt x="636" y="612"/>
                  </a:lnTo>
                  <a:lnTo>
                    <a:pt x="624" y="588"/>
                  </a:lnTo>
                  <a:lnTo>
                    <a:pt x="636" y="576"/>
                  </a:lnTo>
                  <a:lnTo>
                    <a:pt x="636" y="564"/>
                  </a:lnTo>
                  <a:lnTo>
                    <a:pt x="600" y="516"/>
                  </a:lnTo>
                  <a:lnTo>
                    <a:pt x="588" y="492"/>
                  </a:lnTo>
                  <a:lnTo>
                    <a:pt x="594" y="474"/>
                  </a:lnTo>
                  <a:lnTo>
                    <a:pt x="588" y="438"/>
                  </a:lnTo>
                  <a:lnTo>
                    <a:pt x="576" y="420"/>
                  </a:lnTo>
                  <a:lnTo>
                    <a:pt x="570" y="372"/>
                  </a:lnTo>
                  <a:lnTo>
                    <a:pt x="552" y="336"/>
                  </a:lnTo>
                  <a:lnTo>
                    <a:pt x="552" y="312"/>
                  </a:lnTo>
                  <a:lnTo>
                    <a:pt x="570" y="294"/>
                  </a:lnTo>
                  <a:lnTo>
                    <a:pt x="570" y="276"/>
                  </a:lnTo>
                  <a:lnTo>
                    <a:pt x="540" y="264"/>
                  </a:lnTo>
                  <a:lnTo>
                    <a:pt x="510" y="258"/>
                  </a:lnTo>
                  <a:lnTo>
                    <a:pt x="504" y="246"/>
                  </a:lnTo>
                  <a:lnTo>
                    <a:pt x="474" y="222"/>
                  </a:lnTo>
                  <a:lnTo>
                    <a:pt x="462" y="234"/>
                  </a:lnTo>
                  <a:lnTo>
                    <a:pt x="438" y="234"/>
                  </a:lnTo>
                  <a:lnTo>
                    <a:pt x="420" y="222"/>
                  </a:lnTo>
                  <a:lnTo>
                    <a:pt x="390" y="180"/>
                  </a:lnTo>
                  <a:lnTo>
                    <a:pt x="348" y="168"/>
                  </a:lnTo>
                  <a:lnTo>
                    <a:pt x="330" y="132"/>
                  </a:lnTo>
                  <a:lnTo>
                    <a:pt x="342" y="168"/>
                  </a:lnTo>
                  <a:lnTo>
                    <a:pt x="348" y="192"/>
                  </a:lnTo>
                  <a:lnTo>
                    <a:pt x="330" y="240"/>
                  </a:lnTo>
                  <a:lnTo>
                    <a:pt x="318" y="270"/>
                  </a:lnTo>
                  <a:lnTo>
                    <a:pt x="324" y="330"/>
                  </a:lnTo>
                  <a:lnTo>
                    <a:pt x="330" y="426"/>
                  </a:lnTo>
                  <a:lnTo>
                    <a:pt x="318" y="450"/>
                  </a:lnTo>
                  <a:lnTo>
                    <a:pt x="336" y="468"/>
                  </a:lnTo>
                  <a:lnTo>
                    <a:pt x="354" y="504"/>
                  </a:lnTo>
                  <a:lnTo>
                    <a:pt x="354" y="534"/>
                  </a:lnTo>
                  <a:lnTo>
                    <a:pt x="372" y="534"/>
                  </a:lnTo>
                  <a:lnTo>
                    <a:pt x="384" y="552"/>
                  </a:lnTo>
                  <a:lnTo>
                    <a:pt x="426" y="582"/>
                  </a:lnTo>
                  <a:lnTo>
                    <a:pt x="438" y="618"/>
                  </a:lnTo>
                  <a:lnTo>
                    <a:pt x="432" y="636"/>
                  </a:lnTo>
                  <a:lnTo>
                    <a:pt x="438" y="660"/>
                  </a:lnTo>
                  <a:lnTo>
                    <a:pt x="462" y="672"/>
                  </a:lnTo>
                  <a:lnTo>
                    <a:pt x="486" y="690"/>
                  </a:lnTo>
                  <a:lnTo>
                    <a:pt x="486" y="720"/>
                  </a:lnTo>
                  <a:lnTo>
                    <a:pt x="498" y="732"/>
                  </a:lnTo>
                  <a:lnTo>
                    <a:pt x="522" y="738"/>
                  </a:lnTo>
                  <a:lnTo>
                    <a:pt x="546" y="774"/>
                  </a:lnTo>
                  <a:lnTo>
                    <a:pt x="540" y="804"/>
                  </a:lnTo>
                  <a:lnTo>
                    <a:pt x="540" y="834"/>
                  </a:lnTo>
                  <a:lnTo>
                    <a:pt x="570" y="858"/>
                  </a:lnTo>
                  <a:lnTo>
                    <a:pt x="582" y="864"/>
                  </a:lnTo>
                  <a:lnTo>
                    <a:pt x="612" y="900"/>
                  </a:lnTo>
                  <a:lnTo>
                    <a:pt x="618" y="954"/>
                  </a:lnTo>
                  <a:lnTo>
                    <a:pt x="630" y="960"/>
                  </a:lnTo>
                  <a:lnTo>
                    <a:pt x="642" y="972"/>
                  </a:lnTo>
                  <a:lnTo>
                    <a:pt x="630" y="990"/>
                  </a:lnTo>
                  <a:lnTo>
                    <a:pt x="630" y="1008"/>
                  </a:lnTo>
                  <a:lnTo>
                    <a:pt x="660" y="1050"/>
                  </a:lnTo>
                  <a:lnTo>
                    <a:pt x="672" y="1038"/>
                  </a:lnTo>
                  <a:lnTo>
                    <a:pt x="672" y="1014"/>
                  </a:lnTo>
                  <a:lnTo>
                    <a:pt x="684" y="1014"/>
                  </a:lnTo>
                  <a:lnTo>
                    <a:pt x="690" y="1032"/>
                  </a:lnTo>
                  <a:lnTo>
                    <a:pt x="708" y="1062"/>
                  </a:lnTo>
                  <a:lnTo>
                    <a:pt x="720" y="1110"/>
                  </a:lnTo>
                  <a:lnTo>
                    <a:pt x="714" y="1134"/>
                  </a:lnTo>
                  <a:lnTo>
                    <a:pt x="714" y="1170"/>
                  </a:lnTo>
                  <a:lnTo>
                    <a:pt x="726" y="1182"/>
                  </a:lnTo>
                  <a:lnTo>
                    <a:pt x="726" y="1206"/>
                  </a:lnTo>
                  <a:lnTo>
                    <a:pt x="744" y="1224"/>
                  </a:lnTo>
                  <a:lnTo>
                    <a:pt x="738" y="1248"/>
                  </a:lnTo>
                  <a:lnTo>
                    <a:pt x="756" y="1260"/>
                  </a:lnTo>
                  <a:lnTo>
                    <a:pt x="756" y="1278"/>
                  </a:lnTo>
                  <a:lnTo>
                    <a:pt x="750" y="1296"/>
                  </a:lnTo>
                  <a:lnTo>
                    <a:pt x="774" y="1326"/>
                  </a:lnTo>
                  <a:lnTo>
                    <a:pt x="774" y="1356"/>
                  </a:lnTo>
                  <a:lnTo>
                    <a:pt x="756" y="1386"/>
                  </a:lnTo>
                  <a:lnTo>
                    <a:pt x="762" y="1404"/>
                  </a:lnTo>
                  <a:lnTo>
                    <a:pt x="786" y="1428"/>
                  </a:lnTo>
                  <a:lnTo>
                    <a:pt x="810" y="1446"/>
                  </a:lnTo>
                  <a:lnTo>
                    <a:pt x="816" y="1464"/>
                  </a:lnTo>
                  <a:lnTo>
                    <a:pt x="828" y="1458"/>
                  </a:lnTo>
                  <a:lnTo>
                    <a:pt x="828" y="1440"/>
                  </a:lnTo>
                  <a:lnTo>
                    <a:pt x="840" y="1434"/>
                  </a:lnTo>
                  <a:lnTo>
                    <a:pt x="852" y="1440"/>
                  </a:lnTo>
                  <a:lnTo>
                    <a:pt x="870" y="1458"/>
                  </a:lnTo>
                  <a:lnTo>
                    <a:pt x="876" y="1476"/>
                  </a:lnTo>
                  <a:lnTo>
                    <a:pt x="900" y="1488"/>
                  </a:lnTo>
                  <a:lnTo>
                    <a:pt x="912" y="1512"/>
                  </a:lnTo>
                  <a:lnTo>
                    <a:pt x="924" y="1530"/>
                  </a:lnTo>
                  <a:lnTo>
                    <a:pt x="930" y="1554"/>
                  </a:lnTo>
                  <a:lnTo>
                    <a:pt x="954" y="1566"/>
                  </a:lnTo>
                  <a:lnTo>
                    <a:pt x="948" y="1596"/>
                  </a:lnTo>
                  <a:lnTo>
                    <a:pt x="924" y="1638"/>
                  </a:lnTo>
                  <a:lnTo>
                    <a:pt x="876" y="1656"/>
                  </a:lnTo>
                  <a:lnTo>
                    <a:pt x="858" y="1650"/>
                  </a:lnTo>
                  <a:lnTo>
                    <a:pt x="846" y="1620"/>
                  </a:lnTo>
                  <a:lnTo>
                    <a:pt x="840" y="1602"/>
                  </a:lnTo>
                  <a:lnTo>
                    <a:pt x="822" y="1590"/>
                  </a:lnTo>
                  <a:lnTo>
                    <a:pt x="822" y="1548"/>
                  </a:lnTo>
                  <a:lnTo>
                    <a:pt x="804" y="1530"/>
                  </a:lnTo>
                  <a:lnTo>
                    <a:pt x="774" y="1530"/>
                  </a:lnTo>
                  <a:lnTo>
                    <a:pt x="750" y="1506"/>
                  </a:lnTo>
                  <a:lnTo>
                    <a:pt x="738" y="1488"/>
                  </a:lnTo>
                  <a:lnTo>
                    <a:pt x="714" y="1476"/>
                  </a:lnTo>
                  <a:lnTo>
                    <a:pt x="648" y="1410"/>
                  </a:lnTo>
                  <a:lnTo>
                    <a:pt x="636" y="1386"/>
                  </a:lnTo>
                  <a:lnTo>
                    <a:pt x="606" y="1380"/>
                  </a:lnTo>
                  <a:lnTo>
                    <a:pt x="600" y="1362"/>
                  </a:lnTo>
                  <a:lnTo>
                    <a:pt x="582" y="1362"/>
                  </a:lnTo>
                  <a:lnTo>
                    <a:pt x="552" y="1338"/>
                  </a:lnTo>
                  <a:lnTo>
                    <a:pt x="552" y="1320"/>
                  </a:lnTo>
                  <a:lnTo>
                    <a:pt x="576" y="1278"/>
                  </a:lnTo>
                  <a:lnTo>
                    <a:pt x="588" y="1230"/>
                  </a:lnTo>
                  <a:lnTo>
                    <a:pt x="582" y="1176"/>
                  </a:lnTo>
                  <a:lnTo>
                    <a:pt x="564" y="1122"/>
                  </a:lnTo>
                  <a:lnTo>
                    <a:pt x="546" y="1104"/>
                  </a:lnTo>
                  <a:lnTo>
                    <a:pt x="534" y="1110"/>
                  </a:lnTo>
                  <a:lnTo>
                    <a:pt x="510" y="1098"/>
                  </a:lnTo>
                  <a:lnTo>
                    <a:pt x="456" y="1050"/>
                  </a:lnTo>
                  <a:lnTo>
                    <a:pt x="450" y="1008"/>
                  </a:lnTo>
                  <a:lnTo>
                    <a:pt x="456" y="984"/>
                  </a:lnTo>
                  <a:lnTo>
                    <a:pt x="444" y="984"/>
                  </a:lnTo>
                  <a:lnTo>
                    <a:pt x="420" y="1008"/>
                  </a:lnTo>
                  <a:lnTo>
                    <a:pt x="402" y="1014"/>
                  </a:lnTo>
                  <a:lnTo>
                    <a:pt x="378" y="1020"/>
                  </a:lnTo>
                  <a:lnTo>
                    <a:pt x="366" y="1002"/>
                  </a:lnTo>
                  <a:lnTo>
                    <a:pt x="372" y="990"/>
                  </a:lnTo>
                  <a:lnTo>
                    <a:pt x="354" y="984"/>
                  </a:lnTo>
                  <a:lnTo>
                    <a:pt x="336" y="984"/>
                  </a:lnTo>
                  <a:lnTo>
                    <a:pt x="336" y="972"/>
                  </a:lnTo>
                  <a:lnTo>
                    <a:pt x="300" y="954"/>
                  </a:lnTo>
                  <a:lnTo>
                    <a:pt x="270" y="948"/>
                  </a:lnTo>
                  <a:lnTo>
                    <a:pt x="258" y="924"/>
                  </a:lnTo>
                  <a:lnTo>
                    <a:pt x="252" y="894"/>
                  </a:lnTo>
                  <a:lnTo>
                    <a:pt x="228" y="882"/>
                  </a:lnTo>
                  <a:lnTo>
                    <a:pt x="192" y="846"/>
                  </a:lnTo>
                  <a:lnTo>
                    <a:pt x="204" y="840"/>
                  </a:lnTo>
                  <a:lnTo>
                    <a:pt x="240" y="834"/>
                  </a:lnTo>
                  <a:lnTo>
                    <a:pt x="264" y="846"/>
                  </a:lnTo>
                  <a:lnTo>
                    <a:pt x="306" y="846"/>
                  </a:lnTo>
                  <a:lnTo>
                    <a:pt x="324" y="864"/>
                  </a:lnTo>
                  <a:lnTo>
                    <a:pt x="336" y="846"/>
                  </a:lnTo>
                  <a:lnTo>
                    <a:pt x="342" y="828"/>
                  </a:lnTo>
                  <a:lnTo>
                    <a:pt x="312" y="828"/>
                  </a:lnTo>
                  <a:lnTo>
                    <a:pt x="312" y="822"/>
                  </a:lnTo>
                  <a:lnTo>
                    <a:pt x="324" y="804"/>
                  </a:lnTo>
                  <a:lnTo>
                    <a:pt x="342" y="810"/>
                  </a:lnTo>
                  <a:lnTo>
                    <a:pt x="354" y="786"/>
                  </a:lnTo>
                  <a:lnTo>
                    <a:pt x="342" y="774"/>
                  </a:lnTo>
                  <a:lnTo>
                    <a:pt x="342" y="756"/>
                  </a:lnTo>
                  <a:lnTo>
                    <a:pt x="360" y="738"/>
                  </a:lnTo>
                  <a:lnTo>
                    <a:pt x="342" y="708"/>
                  </a:lnTo>
                  <a:lnTo>
                    <a:pt x="324" y="702"/>
                  </a:lnTo>
                  <a:lnTo>
                    <a:pt x="312" y="660"/>
                  </a:lnTo>
                  <a:lnTo>
                    <a:pt x="276" y="624"/>
                  </a:lnTo>
                  <a:lnTo>
                    <a:pt x="264" y="606"/>
                  </a:lnTo>
                  <a:lnTo>
                    <a:pt x="246" y="576"/>
                  </a:lnTo>
                  <a:lnTo>
                    <a:pt x="204" y="534"/>
                  </a:lnTo>
                  <a:lnTo>
                    <a:pt x="186" y="540"/>
                  </a:lnTo>
                  <a:lnTo>
                    <a:pt x="156" y="516"/>
                  </a:lnTo>
                  <a:lnTo>
                    <a:pt x="144" y="474"/>
                  </a:lnTo>
                  <a:lnTo>
                    <a:pt x="144" y="432"/>
                  </a:lnTo>
                  <a:lnTo>
                    <a:pt x="132" y="414"/>
                  </a:lnTo>
                  <a:lnTo>
                    <a:pt x="114" y="396"/>
                  </a:lnTo>
                  <a:lnTo>
                    <a:pt x="114" y="372"/>
                  </a:lnTo>
                  <a:lnTo>
                    <a:pt x="126" y="360"/>
                  </a:lnTo>
                  <a:lnTo>
                    <a:pt x="120" y="330"/>
                  </a:lnTo>
                  <a:lnTo>
                    <a:pt x="90" y="306"/>
                  </a:lnTo>
                  <a:lnTo>
                    <a:pt x="84" y="288"/>
                  </a:lnTo>
                  <a:lnTo>
                    <a:pt x="96" y="264"/>
                  </a:lnTo>
                  <a:lnTo>
                    <a:pt x="54" y="216"/>
                  </a:lnTo>
                  <a:lnTo>
                    <a:pt x="42" y="192"/>
                  </a:lnTo>
                  <a:lnTo>
                    <a:pt x="48" y="168"/>
                  </a:lnTo>
                  <a:lnTo>
                    <a:pt x="60" y="162"/>
                  </a:lnTo>
                  <a:lnTo>
                    <a:pt x="42" y="144"/>
                  </a:lnTo>
                  <a:lnTo>
                    <a:pt x="24" y="114"/>
                  </a:lnTo>
                  <a:lnTo>
                    <a:pt x="6" y="42"/>
                  </a:lnTo>
                  <a:lnTo>
                    <a:pt x="0" y="6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5" name="Freeform 185">
              <a:extLst>
                <a:ext uri="{FF2B5EF4-FFF2-40B4-BE49-F238E27FC236}">
                  <a16:creationId xmlns:a16="http://schemas.microsoft.com/office/drawing/2014/main" id="{9822DD3A-D47B-4E86-A292-FACE6B0B37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20305" y="5006172"/>
              <a:ext cx="936190" cy="887702"/>
            </a:xfrm>
            <a:custGeom>
              <a:avLst/>
              <a:gdLst/>
              <a:ahLst/>
              <a:cxnLst>
                <a:cxn ang="0">
                  <a:pos x="3504" y="834"/>
                </a:cxn>
                <a:cxn ang="0">
                  <a:pos x="3606" y="720"/>
                </a:cxn>
                <a:cxn ang="0">
                  <a:pos x="3642" y="720"/>
                </a:cxn>
                <a:cxn ang="0">
                  <a:pos x="3606" y="408"/>
                </a:cxn>
                <a:cxn ang="0">
                  <a:pos x="2142" y="36"/>
                </a:cxn>
                <a:cxn ang="0">
                  <a:pos x="2160" y="324"/>
                </a:cxn>
                <a:cxn ang="0">
                  <a:pos x="2358" y="558"/>
                </a:cxn>
                <a:cxn ang="0">
                  <a:pos x="2724" y="480"/>
                </a:cxn>
                <a:cxn ang="0">
                  <a:pos x="2982" y="384"/>
                </a:cxn>
                <a:cxn ang="0">
                  <a:pos x="3186" y="486"/>
                </a:cxn>
                <a:cxn ang="0">
                  <a:pos x="3450" y="132"/>
                </a:cxn>
                <a:cxn ang="0">
                  <a:pos x="3660" y="486"/>
                </a:cxn>
                <a:cxn ang="0">
                  <a:pos x="3450" y="822"/>
                </a:cxn>
                <a:cxn ang="0">
                  <a:pos x="3510" y="870"/>
                </a:cxn>
                <a:cxn ang="0">
                  <a:pos x="3774" y="792"/>
                </a:cxn>
                <a:cxn ang="0">
                  <a:pos x="3768" y="972"/>
                </a:cxn>
                <a:cxn ang="0">
                  <a:pos x="3756" y="1026"/>
                </a:cxn>
                <a:cxn ang="0">
                  <a:pos x="3774" y="1098"/>
                </a:cxn>
                <a:cxn ang="0">
                  <a:pos x="4062" y="852"/>
                </a:cxn>
                <a:cxn ang="0">
                  <a:pos x="4302" y="936"/>
                </a:cxn>
                <a:cxn ang="0">
                  <a:pos x="4530" y="1074"/>
                </a:cxn>
                <a:cxn ang="0">
                  <a:pos x="4584" y="1140"/>
                </a:cxn>
                <a:cxn ang="0">
                  <a:pos x="4872" y="1128"/>
                </a:cxn>
                <a:cxn ang="0">
                  <a:pos x="5058" y="1128"/>
                </a:cxn>
                <a:cxn ang="0">
                  <a:pos x="5634" y="1404"/>
                </a:cxn>
                <a:cxn ang="0">
                  <a:pos x="6006" y="1818"/>
                </a:cxn>
                <a:cxn ang="0">
                  <a:pos x="5670" y="2286"/>
                </a:cxn>
                <a:cxn ang="0">
                  <a:pos x="5460" y="2514"/>
                </a:cxn>
                <a:cxn ang="0">
                  <a:pos x="5376" y="2694"/>
                </a:cxn>
                <a:cxn ang="0">
                  <a:pos x="5388" y="3258"/>
                </a:cxn>
                <a:cxn ang="0">
                  <a:pos x="5196" y="3702"/>
                </a:cxn>
                <a:cxn ang="0">
                  <a:pos x="4980" y="4014"/>
                </a:cxn>
                <a:cxn ang="0">
                  <a:pos x="4716" y="4026"/>
                </a:cxn>
                <a:cxn ang="0">
                  <a:pos x="4584" y="4044"/>
                </a:cxn>
                <a:cxn ang="0">
                  <a:pos x="4308" y="4206"/>
                </a:cxn>
                <a:cxn ang="0">
                  <a:pos x="4032" y="4482"/>
                </a:cxn>
                <a:cxn ang="0">
                  <a:pos x="4068" y="4782"/>
                </a:cxn>
                <a:cxn ang="0">
                  <a:pos x="3600" y="5436"/>
                </a:cxn>
                <a:cxn ang="0">
                  <a:pos x="3774" y="5190"/>
                </a:cxn>
                <a:cxn ang="0">
                  <a:pos x="3678" y="5208"/>
                </a:cxn>
                <a:cxn ang="0">
                  <a:pos x="3552" y="5436"/>
                </a:cxn>
                <a:cxn ang="0">
                  <a:pos x="3414" y="5550"/>
                </a:cxn>
                <a:cxn ang="0">
                  <a:pos x="3000" y="5298"/>
                </a:cxn>
                <a:cxn ang="0">
                  <a:pos x="2814" y="5046"/>
                </a:cxn>
                <a:cxn ang="0">
                  <a:pos x="3090" y="4752"/>
                </a:cxn>
                <a:cxn ang="0">
                  <a:pos x="3156" y="4410"/>
                </a:cxn>
                <a:cxn ang="0">
                  <a:pos x="2970" y="4134"/>
                </a:cxn>
                <a:cxn ang="0">
                  <a:pos x="2592" y="3750"/>
                </a:cxn>
                <a:cxn ang="0">
                  <a:pos x="2430" y="3060"/>
                </a:cxn>
                <a:cxn ang="0">
                  <a:pos x="1836" y="2622"/>
                </a:cxn>
                <a:cxn ang="0">
                  <a:pos x="1326" y="2358"/>
                </a:cxn>
                <a:cxn ang="0">
                  <a:pos x="1014" y="2268"/>
                </a:cxn>
                <a:cxn ang="0">
                  <a:pos x="528" y="2148"/>
                </a:cxn>
                <a:cxn ang="0">
                  <a:pos x="48" y="1932"/>
                </a:cxn>
                <a:cxn ang="0">
                  <a:pos x="90" y="1614"/>
                </a:cxn>
                <a:cxn ang="0">
                  <a:pos x="510" y="1350"/>
                </a:cxn>
                <a:cxn ang="0">
                  <a:pos x="582" y="708"/>
                </a:cxn>
                <a:cxn ang="0">
                  <a:pos x="882" y="504"/>
                </a:cxn>
                <a:cxn ang="0">
                  <a:pos x="1308" y="618"/>
                </a:cxn>
                <a:cxn ang="0">
                  <a:pos x="1440" y="306"/>
                </a:cxn>
                <a:cxn ang="0">
                  <a:pos x="1758" y="132"/>
                </a:cxn>
              </a:cxnLst>
              <a:rect l="0" t="0" r="r" b="b"/>
              <a:pathLst>
                <a:path w="6024" h="5712">
                  <a:moveTo>
                    <a:pt x="3552" y="810"/>
                  </a:moveTo>
                  <a:lnTo>
                    <a:pt x="3564" y="822"/>
                  </a:lnTo>
                  <a:lnTo>
                    <a:pt x="3552" y="840"/>
                  </a:lnTo>
                  <a:lnTo>
                    <a:pt x="3522" y="840"/>
                  </a:lnTo>
                  <a:lnTo>
                    <a:pt x="3534" y="822"/>
                  </a:lnTo>
                  <a:lnTo>
                    <a:pt x="3552" y="810"/>
                  </a:lnTo>
                  <a:close/>
                  <a:moveTo>
                    <a:pt x="3552" y="762"/>
                  </a:moveTo>
                  <a:lnTo>
                    <a:pt x="3582" y="762"/>
                  </a:lnTo>
                  <a:lnTo>
                    <a:pt x="3588" y="768"/>
                  </a:lnTo>
                  <a:lnTo>
                    <a:pt x="3558" y="792"/>
                  </a:lnTo>
                  <a:lnTo>
                    <a:pt x="3546" y="798"/>
                  </a:lnTo>
                  <a:lnTo>
                    <a:pt x="3510" y="828"/>
                  </a:lnTo>
                  <a:lnTo>
                    <a:pt x="3504" y="834"/>
                  </a:lnTo>
                  <a:lnTo>
                    <a:pt x="3492" y="840"/>
                  </a:lnTo>
                  <a:lnTo>
                    <a:pt x="3510" y="792"/>
                  </a:lnTo>
                  <a:lnTo>
                    <a:pt x="3540" y="768"/>
                  </a:lnTo>
                  <a:lnTo>
                    <a:pt x="3552" y="762"/>
                  </a:lnTo>
                  <a:close/>
                  <a:moveTo>
                    <a:pt x="3774" y="738"/>
                  </a:moveTo>
                  <a:lnTo>
                    <a:pt x="3792" y="750"/>
                  </a:lnTo>
                  <a:lnTo>
                    <a:pt x="3780" y="768"/>
                  </a:lnTo>
                  <a:lnTo>
                    <a:pt x="3744" y="768"/>
                  </a:lnTo>
                  <a:lnTo>
                    <a:pt x="3726" y="762"/>
                  </a:lnTo>
                  <a:lnTo>
                    <a:pt x="3744" y="756"/>
                  </a:lnTo>
                  <a:lnTo>
                    <a:pt x="3756" y="744"/>
                  </a:lnTo>
                  <a:lnTo>
                    <a:pt x="3774" y="738"/>
                  </a:lnTo>
                  <a:close/>
                  <a:moveTo>
                    <a:pt x="3606" y="720"/>
                  </a:moveTo>
                  <a:lnTo>
                    <a:pt x="3624" y="726"/>
                  </a:lnTo>
                  <a:lnTo>
                    <a:pt x="3624" y="750"/>
                  </a:lnTo>
                  <a:lnTo>
                    <a:pt x="3612" y="750"/>
                  </a:lnTo>
                  <a:lnTo>
                    <a:pt x="3600" y="738"/>
                  </a:lnTo>
                  <a:lnTo>
                    <a:pt x="3606" y="720"/>
                  </a:lnTo>
                  <a:close/>
                  <a:moveTo>
                    <a:pt x="3708" y="708"/>
                  </a:moveTo>
                  <a:lnTo>
                    <a:pt x="3726" y="720"/>
                  </a:lnTo>
                  <a:lnTo>
                    <a:pt x="3720" y="738"/>
                  </a:lnTo>
                  <a:lnTo>
                    <a:pt x="3702" y="744"/>
                  </a:lnTo>
                  <a:lnTo>
                    <a:pt x="3690" y="738"/>
                  </a:lnTo>
                  <a:lnTo>
                    <a:pt x="3654" y="738"/>
                  </a:lnTo>
                  <a:lnTo>
                    <a:pt x="3636" y="732"/>
                  </a:lnTo>
                  <a:lnTo>
                    <a:pt x="3642" y="720"/>
                  </a:lnTo>
                  <a:lnTo>
                    <a:pt x="3666" y="714"/>
                  </a:lnTo>
                  <a:lnTo>
                    <a:pt x="3708" y="708"/>
                  </a:lnTo>
                  <a:close/>
                  <a:moveTo>
                    <a:pt x="3672" y="648"/>
                  </a:moveTo>
                  <a:lnTo>
                    <a:pt x="3690" y="648"/>
                  </a:lnTo>
                  <a:lnTo>
                    <a:pt x="3678" y="672"/>
                  </a:lnTo>
                  <a:lnTo>
                    <a:pt x="3660" y="672"/>
                  </a:lnTo>
                  <a:lnTo>
                    <a:pt x="3642" y="696"/>
                  </a:lnTo>
                  <a:lnTo>
                    <a:pt x="3624" y="708"/>
                  </a:lnTo>
                  <a:lnTo>
                    <a:pt x="3618" y="684"/>
                  </a:lnTo>
                  <a:lnTo>
                    <a:pt x="3636" y="666"/>
                  </a:lnTo>
                  <a:lnTo>
                    <a:pt x="3654" y="660"/>
                  </a:lnTo>
                  <a:lnTo>
                    <a:pt x="3672" y="648"/>
                  </a:lnTo>
                  <a:close/>
                  <a:moveTo>
                    <a:pt x="3606" y="408"/>
                  </a:moveTo>
                  <a:lnTo>
                    <a:pt x="3624" y="420"/>
                  </a:lnTo>
                  <a:lnTo>
                    <a:pt x="3648" y="456"/>
                  </a:lnTo>
                  <a:lnTo>
                    <a:pt x="3642" y="474"/>
                  </a:lnTo>
                  <a:lnTo>
                    <a:pt x="3630" y="474"/>
                  </a:lnTo>
                  <a:lnTo>
                    <a:pt x="3612" y="450"/>
                  </a:lnTo>
                  <a:lnTo>
                    <a:pt x="3600" y="420"/>
                  </a:lnTo>
                  <a:lnTo>
                    <a:pt x="3606" y="408"/>
                  </a:lnTo>
                  <a:close/>
                  <a:moveTo>
                    <a:pt x="2040" y="0"/>
                  </a:moveTo>
                  <a:lnTo>
                    <a:pt x="2052" y="0"/>
                  </a:lnTo>
                  <a:lnTo>
                    <a:pt x="2064" y="12"/>
                  </a:lnTo>
                  <a:lnTo>
                    <a:pt x="2082" y="0"/>
                  </a:lnTo>
                  <a:lnTo>
                    <a:pt x="2118" y="6"/>
                  </a:lnTo>
                  <a:lnTo>
                    <a:pt x="2142" y="36"/>
                  </a:lnTo>
                  <a:lnTo>
                    <a:pt x="2142" y="72"/>
                  </a:lnTo>
                  <a:lnTo>
                    <a:pt x="2124" y="96"/>
                  </a:lnTo>
                  <a:lnTo>
                    <a:pt x="2112" y="114"/>
                  </a:lnTo>
                  <a:lnTo>
                    <a:pt x="2136" y="126"/>
                  </a:lnTo>
                  <a:lnTo>
                    <a:pt x="2172" y="126"/>
                  </a:lnTo>
                  <a:lnTo>
                    <a:pt x="2178" y="144"/>
                  </a:lnTo>
                  <a:lnTo>
                    <a:pt x="2196" y="162"/>
                  </a:lnTo>
                  <a:lnTo>
                    <a:pt x="2220" y="162"/>
                  </a:lnTo>
                  <a:lnTo>
                    <a:pt x="2226" y="180"/>
                  </a:lnTo>
                  <a:lnTo>
                    <a:pt x="2196" y="210"/>
                  </a:lnTo>
                  <a:lnTo>
                    <a:pt x="2184" y="246"/>
                  </a:lnTo>
                  <a:lnTo>
                    <a:pt x="2154" y="294"/>
                  </a:lnTo>
                  <a:lnTo>
                    <a:pt x="2160" y="324"/>
                  </a:lnTo>
                  <a:lnTo>
                    <a:pt x="2148" y="342"/>
                  </a:lnTo>
                  <a:lnTo>
                    <a:pt x="2142" y="372"/>
                  </a:lnTo>
                  <a:lnTo>
                    <a:pt x="2148" y="384"/>
                  </a:lnTo>
                  <a:lnTo>
                    <a:pt x="2142" y="402"/>
                  </a:lnTo>
                  <a:lnTo>
                    <a:pt x="2148" y="432"/>
                  </a:lnTo>
                  <a:lnTo>
                    <a:pt x="2178" y="456"/>
                  </a:lnTo>
                  <a:lnTo>
                    <a:pt x="2208" y="486"/>
                  </a:lnTo>
                  <a:lnTo>
                    <a:pt x="2208" y="504"/>
                  </a:lnTo>
                  <a:lnTo>
                    <a:pt x="2232" y="534"/>
                  </a:lnTo>
                  <a:lnTo>
                    <a:pt x="2292" y="576"/>
                  </a:lnTo>
                  <a:lnTo>
                    <a:pt x="2316" y="588"/>
                  </a:lnTo>
                  <a:lnTo>
                    <a:pt x="2334" y="564"/>
                  </a:lnTo>
                  <a:lnTo>
                    <a:pt x="2358" y="558"/>
                  </a:lnTo>
                  <a:lnTo>
                    <a:pt x="2364" y="570"/>
                  </a:lnTo>
                  <a:lnTo>
                    <a:pt x="2394" y="564"/>
                  </a:lnTo>
                  <a:lnTo>
                    <a:pt x="2418" y="546"/>
                  </a:lnTo>
                  <a:lnTo>
                    <a:pt x="2424" y="528"/>
                  </a:lnTo>
                  <a:lnTo>
                    <a:pt x="2454" y="522"/>
                  </a:lnTo>
                  <a:lnTo>
                    <a:pt x="2520" y="522"/>
                  </a:lnTo>
                  <a:lnTo>
                    <a:pt x="2538" y="480"/>
                  </a:lnTo>
                  <a:lnTo>
                    <a:pt x="2568" y="468"/>
                  </a:lnTo>
                  <a:lnTo>
                    <a:pt x="2616" y="468"/>
                  </a:lnTo>
                  <a:lnTo>
                    <a:pt x="2628" y="480"/>
                  </a:lnTo>
                  <a:lnTo>
                    <a:pt x="2652" y="474"/>
                  </a:lnTo>
                  <a:lnTo>
                    <a:pt x="2718" y="474"/>
                  </a:lnTo>
                  <a:lnTo>
                    <a:pt x="2724" y="480"/>
                  </a:lnTo>
                  <a:lnTo>
                    <a:pt x="2766" y="492"/>
                  </a:lnTo>
                  <a:lnTo>
                    <a:pt x="2790" y="492"/>
                  </a:lnTo>
                  <a:lnTo>
                    <a:pt x="2796" y="480"/>
                  </a:lnTo>
                  <a:lnTo>
                    <a:pt x="2784" y="450"/>
                  </a:lnTo>
                  <a:lnTo>
                    <a:pt x="2778" y="432"/>
                  </a:lnTo>
                  <a:lnTo>
                    <a:pt x="2748" y="408"/>
                  </a:lnTo>
                  <a:lnTo>
                    <a:pt x="2754" y="384"/>
                  </a:lnTo>
                  <a:lnTo>
                    <a:pt x="2784" y="366"/>
                  </a:lnTo>
                  <a:lnTo>
                    <a:pt x="2814" y="372"/>
                  </a:lnTo>
                  <a:lnTo>
                    <a:pt x="2880" y="372"/>
                  </a:lnTo>
                  <a:lnTo>
                    <a:pt x="2910" y="360"/>
                  </a:lnTo>
                  <a:lnTo>
                    <a:pt x="2952" y="360"/>
                  </a:lnTo>
                  <a:lnTo>
                    <a:pt x="2982" y="384"/>
                  </a:lnTo>
                  <a:lnTo>
                    <a:pt x="3000" y="390"/>
                  </a:lnTo>
                  <a:lnTo>
                    <a:pt x="3018" y="426"/>
                  </a:lnTo>
                  <a:lnTo>
                    <a:pt x="3024" y="432"/>
                  </a:lnTo>
                  <a:lnTo>
                    <a:pt x="3024" y="444"/>
                  </a:lnTo>
                  <a:lnTo>
                    <a:pt x="3048" y="468"/>
                  </a:lnTo>
                  <a:lnTo>
                    <a:pt x="3072" y="468"/>
                  </a:lnTo>
                  <a:lnTo>
                    <a:pt x="3108" y="444"/>
                  </a:lnTo>
                  <a:lnTo>
                    <a:pt x="3126" y="450"/>
                  </a:lnTo>
                  <a:lnTo>
                    <a:pt x="3132" y="456"/>
                  </a:lnTo>
                  <a:lnTo>
                    <a:pt x="3144" y="462"/>
                  </a:lnTo>
                  <a:lnTo>
                    <a:pt x="3144" y="498"/>
                  </a:lnTo>
                  <a:lnTo>
                    <a:pt x="3162" y="504"/>
                  </a:lnTo>
                  <a:lnTo>
                    <a:pt x="3186" y="486"/>
                  </a:lnTo>
                  <a:lnTo>
                    <a:pt x="3192" y="468"/>
                  </a:lnTo>
                  <a:lnTo>
                    <a:pt x="3210" y="456"/>
                  </a:lnTo>
                  <a:lnTo>
                    <a:pt x="3240" y="450"/>
                  </a:lnTo>
                  <a:lnTo>
                    <a:pt x="3258" y="414"/>
                  </a:lnTo>
                  <a:lnTo>
                    <a:pt x="3282" y="378"/>
                  </a:lnTo>
                  <a:lnTo>
                    <a:pt x="3312" y="324"/>
                  </a:lnTo>
                  <a:lnTo>
                    <a:pt x="3312" y="300"/>
                  </a:lnTo>
                  <a:lnTo>
                    <a:pt x="3354" y="252"/>
                  </a:lnTo>
                  <a:lnTo>
                    <a:pt x="3390" y="210"/>
                  </a:lnTo>
                  <a:lnTo>
                    <a:pt x="3402" y="192"/>
                  </a:lnTo>
                  <a:lnTo>
                    <a:pt x="3438" y="168"/>
                  </a:lnTo>
                  <a:lnTo>
                    <a:pt x="3450" y="150"/>
                  </a:lnTo>
                  <a:lnTo>
                    <a:pt x="3450" y="132"/>
                  </a:lnTo>
                  <a:lnTo>
                    <a:pt x="3456" y="126"/>
                  </a:lnTo>
                  <a:lnTo>
                    <a:pt x="3474" y="162"/>
                  </a:lnTo>
                  <a:lnTo>
                    <a:pt x="3480" y="186"/>
                  </a:lnTo>
                  <a:lnTo>
                    <a:pt x="3492" y="198"/>
                  </a:lnTo>
                  <a:lnTo>
                    <a:pt x="3498" y="228"/>
                  </a:lnTo>
                  <a:lnTo>
                    <a:pt x="3498" y="258"/>
                  </a:lnTo>
                  <a:lnTo>
                    <a:pt x="3522" y="312"/>
                  </a:lnTo>
                  <a:lnTo>
                    <a:pt x="3552" y="348"/>
                  </a:lnTo>
                  <a:lnTo>
                    <a:pt x="3588" y="426"/>
                  </a:lnTo>
                  <a:lnTo>
                    <a:pt x="3606" y="480"/>
                  </a:lnTo>
                  <a:lnTo>
                    <a:pt x="3618" y="498"/>
                  </a:lnTo>
                  <a:lnTo>
                    <a:pt x="3630" y="492"/>
                  </a:lnTo>
                  <a:lnTo>
                    <a:pt x="3660" y="486"/>
                  </a:lnTo>
                  <a:lnTo>
                    <a:pt x="3690" y="510"/>
                  </a:lnTo>
                  <a:lnTo>
                    <a:pt x="3690" y="534"/>
                  </a:lnTo>
                  <a:lnTo>
                    <a:pt x="3678" y="540"/>
                  </a:lnTo>
                  <a:lnTo>
                    <a:pt x="3672" y="564"/>
                  </a:lnTo>
                  <a:lnTo>
                    <a:pt x="3690" y="582"/>
                  </a:lnTo>
                  <a:lnTo>
                    <a:pt x="3678" y="588"/>
                  </a:lnTo>
                  <a:lnTo>
                    <a:pt x="3672" y="606"/>
                  </a:lnTo>
                  <a:lnTo>
                    <a:pt x="3600" y="672"/>
                  </a:lnTo>
                  <a:lnTo>
                    <a:pt x="3570" y="708"/>
                  </a:lnTo>
                  <a:lnTo>
                    <a:pt x="3546" y="720"/>
                  </a:lnTo>
                  <a:lnTo>
                    <a:pt x="3486" y="756"/>
                  </a:lnTo>
                  <a:lnTo>
                    <a:pt x="3468" y="780"/>
                  </a:lnTo>
                  <a:lnTo>
                    <a:pt x="3450" y="822"/>
                  </a:lnTo>
                  <a:lnTo>
                    <a:pt x="3396" y="882"/>
                  </a:lnTo>
                  <a:lnTo>
                    <a:pt x="3396" y="918"/>
                  </a:lnTo>
                  <a:lnTo>
                    <a:pt x="3366" y="960"/>
                  </a:lnTo>
                  <a:lnTo>
                    <a:pt x="3396" y="942"/>
                  </a:lnTo>
                  <a:lnTo>
                    <a:pt x="3408" y="906"/>
                  </a:lnTo>
                  <a:lnTo>
                    <a:pt x="3426" y="876"/>
                  </a:lnTo>
                  <a:lnTo>
                    <a:pt x="3456" y="852"/>
                  </a:lnTo>
                  <a:lnTo>
                    <a:pt x="3474" y="852"/>
                  </a:lnTo>
                  <a:lnTo>
                    <a:pt x="3462" y="888"/>
                  </a:lnTo>
                  <a:lnTo>
                    <a:pt x="3462" y="918"/>
                  </a:lnTo>
                  <a:lnTo>
                    <a:pt x="3426" y="960"/>
                  </a:lnTo>
                  <a:lnTo>
                    <a:pt x="3474" y="912"/>
                  </a:lnTo>
                  <a:lnTo>
                    <a:pt x="3510" y="870"/>
                  </a:lnTo>
                  <a:lnTo>
                    <a:pt x="3540" y="858"/>
                  </a:lnTo>
                  <a:lnTo>
                    <a:pt x="3558" y="864"/>
                  </a:lnTo>
                  <a:lnTo>
                    <a:pt x="3564" y="882"/>
                  </a:lnTo>
                  <a:lnTo>
                    <a:pt x="3576" y="858"/>
                  </a:lnTo>
                  <a:lnTo>
                    <a:pt x="3588" y="852"/>
                  </a:lnTo>
                  <a:lnTo>
                    <a:pt x="3606" y="852"/>
                  </a:lnTo>
                  <a:lnTo>
                    <a:pt x="3600" y="834"/>
                  </a:lnTo>
                  <a:lnTo>
                    <a:pt x="3588" y="828"/>
                  </a:lnTo>
                  <a:lnTo>
                    <a:pt x="3582" y="810"/>
                  </a:lnTo>
                  <a:lnTo>
                    <a:pt x="3624" y="774"/>
                  </a:lnTo>
                  <a:lnTo>
                    <a:pt x="3684" y="774"/>
                  </a:lnTo>
                  <a:lnTo>
                    <a:pt x="3738" y="798"/>
                  </a:lnTo>
                  <a:lnTo>
                    <a:pt x="3774" y="792"/>
                  </a:lnTo>
                  <a:lnTo>
                    <a:pt x="3816" y="768"/>
                  </a:lnTo>
                  <a:lnTo>
                    <a:pt x="3852" y="768"/>
                  </a:lnTo>
                  <a:lnTo>
                    <a:pt x="3882" y="792"/>
                  </a:lnTo>
                  <a:lnTo>
                    <a:pt x="3924" y="804"/>
                  </a:lnTo>
                  <a:lnTo>
                    <a:pt x="3924" y="828"/>
                  </a:lnTo>
                  <a:lnTo>
                    <a:pt x="3906" y="846"/>
                  </a:lnTo>
                  <a:lnTo>
                    <a:pt x="3906" y="876"/>
                  </a:lnTo>
                  <a:lnTo>
                    <a:pt x="3870" y="918"/>
                  </a:lnTo>
                  <a:lnTo>
                    <a:pt x="3870" y="948"/>
                  </a:lnTo>
                  <a:lnTo>
                    <a:pt x="3822" y="966"/>
                  </a:lnTo>
                  <a:lnTo>
                    <a:pt x="3798" y="978"/>
                  </a:lnTo>
                  <a:lnTo>
                    <a:pt x="3780" y="984"/>
                  </a:lnTo>
                  <a:lnTo>
                    <a:pt x="3768" y="972"/>
                  </a:lnTo>
                  <a:lnTo>
                    <a:pt x="3756" y="972"/>
                  </a:lnTo>
                  <a:lnTo>
                    <a:pt x="3732" y="1002"/>
                  </a:lnTo>
                  <a:lnTo>
                    <a:pt x="3702" y="1008"/>
                  </a:lnTo>
                  <a:lnTo>
                    <a:pt x="3660" y="996"/>
                  </a:lnTo>
                  <a:lnTo>
                    <a:pt x="3630" y="1002"/>
                  </a:lnTo>
                  <a:lnTo>
                    <a:pt x="3606" y="1020"/>
                  </a:lnTo>
                  <a:lnTo>
                    <a:pt x="3582" y="1020"/>
                  </a:lnTo>
                  <a:lnTo>
                    <a:pt x="3600" y="1032"/>
                  </a:lnTo>
                  <a:lnTo>
                    <a:pt x="3630" y="1026"/>
                  </a:lnTo>
                  <a:lnTo>
                    <a:pt x="3666" y="1026"/>
                  </a:lnTo>
                  <a:lnTo>
                    <a:pt x="3702" y="1038"/>
                  </a:lnTo>
                  <a:lnTo>
                    <a:pt x="3738" y="1026"/>
                  </a:lnTo>
                  <a:lnTo>
                    <a:pt x="3756" y="1026"/>
                  </a:lnTo>
                  <a:lnTo>
                    <a:pt x="3762" y="1044"/>
                  </a:lnTo>
                  <a:lnTo>
                    <a:pt x="3750" y="1074"/>
                  </a:lnTo>
                  <a:lnTo>
                    <a:pt x="3750" y="1110"/>
                  </a:lnTo>
                  <a:lnTo>
                    <a:pt x="3726" y="1128"/>
                  </a:lnTo>
                  <a:lnTo>
                    <a:pt x="3708" y="1158"/>
                  </a:lnTo>
                  <a:lnTo>
                    <a:pt x="3702" y="1176"/>
                  </a:lnTo>
                  <a:lnTo>
                    <a:pt x="3726" y="1212"/>
                  </a:lnTo>
                  <a:lnTo>
                    <a:pt x="3738" y="1242"/>
                  </a:lnTo>
                  <a:lnTo>
                    <a:pt x="3744" y="1188"/>
                  </a:lnTo>
                  <a:lnTo>
                    <a:pt x="3738" y="1158"/>
                  </a:lnTo>
                  <a:lnTo>
                    <a:pt x="3732" y="1146"/>
                  </a:lnTo>
                  <a:lnTo>
                    <a:pt x="3762" y="1122"/>
                  </a:lnTo>
                  <a:lnTo>
                    <a:pt x="3774" y="1098"/>
                  </a:lnTo>
                  <a:lnTo>
                    <a:pt x="3780" y="1062"/>
                  </a:lnTo>
                  <a:lnTo>
                    <a:pt x="3798" y="1020"/>
                  </a:lnTo>
                  <a:lnTo>
                    <a:pt x="3822" y="990"/>
                  </a:lnTo>
                  <a:lnTo>
                    <a:pt x="3882" y="966"/>
                  </a:lnTo>
                  <a:lnTo>
                    <a:pt x="3924" y="942"/>
                  </a:lnTo>
                  <a:lnTo>
                    <a:pt x="3954" y="912"/>
                  </a:lnTo>
                  <a:lnTo>
                    <a:pt x="3954" y="894"/>
                  </a:lnTo>
                  <a:lnTo>
                    <a:pt x="3972" y="864"/>
                  </a:lnTo>
                  <a:lnTo>
                    <a:pt x="4002" y="852"/>
                  </a:lnTo>
                  <a:lnTo>
                    <a:pt x="4038" y="852"/>
                  </a:lnTo>
                  <a:lnTo>
                    <a:pt x="4044" y="870"/>
                  </a:lnTo>
                  <a:lnTo>
                    <a:pt x="4056" y="870"/>
                  </a:lnTo>
                  <a:lnTo>
                    <a:pt x="4062" y="852"/>
                  </a:lnTo>
                  <a:lnTo>
                    <a:pt x="4080" y="852"/>
                  </a:lnTo>
                  <a:lnTo>
                    <a:pt x="4110" y="870"/>
                  </a:lnTo>
                  <a:lnTo>
                    <a:pt x="4116" y="858"/>
                  </a:lnTo>
                  <a:lnTo>
                    <a:pt x="4128" y="858"/>
                  </a:lnTo>
                  <a:lnTo>
                    <a:pt x="4176" y="882"/>
                  </a:lnTo>
                  <a:lnTo>
                    <a:pt x="4212" y="894"/>
                  </a:lnTo>
                  <a:lnTo>
                    <a:pt x="4230" y="888"/>
                  </a:lnTo>
                  <a:lnTo>
                    <a:pt x="4242" y="906"/>
                  </a:lnTo>
                  <a:lnTo>
                    <a:pt x="4254" y="912"/>
                  </a:lnTo>
                  <a:lnTo>
                    <a:pt x="4254" y="924"/>
                  </a:lnTo>
                  <a:lnTo>
                    <a:pt x="4266" y="912"/>
                  </a:lnTo>
                  <a:lnTo>
                    <a:pt x="4290" y="918"/>
                  </a:lnTo>
                  <a:lnTo>
                    <a:pt x="4302" y="936"/>
                  </a:lnTo>
                  <a:lnTo>
                    <a:pt x="4326" y="930"/>
                  </a:lnTo>
                  <a:lnTo>
                    <a:pt x="4344" y="942"/>
                  </a:lnTo>
                  <a:lnTo>
                    <a:pt x="4350" y="966"/>
                  </a:lnTo>
                  <a:lnTo>
                    <a:pt x="4362" y="972"/>
                  </a:lnTo>
                  <a:lnTo>
                    <a:pt x="4374" y="996"/>
                  </a:lnTo>
                  <a:lnTo>
                    <a:pt x="4392" y="984"/>
                  </a:lnTo>
                  <a:lnTo>
                    <a:pt x="4416" y="960"/>
                  </a:lnTo>
                  <a:lnTo>
                    <a:pt x="4452" y="966"/>
                  </a:lnTo>
                  <a:lnTo>
                    <a:pt x="4470" y="966"/>
                  </a:lnTo>
                  <a:lnTo>
                    <a:pt x="4494" y="1002"/>
                  </a:lnTo>
                  <a:lnTo>
                    <a:pt x="4536" y="1038"/>
                  </a:lnTo>
                  <a:lnTo>
                    <a:pt x="4506" y="1074"/>
                  </a:lnTo>
                  <a:lnTo>
                    <a:pt x="4530" y="1074"/>
                  </a:lnTo>
                  <a:lnTo>
                    <a:pt x="4542" y="1086"/>
                  </a:lnTo>
                  <a:lnTo>
                    <a:pt x="4530" y="1092"/>
                  </a:lnTo>
                  <a:lnTo>
                    <a:pt x="4512" y="1140"/>
                  </a:lnTo>
                  <a:lnTo>
                    <a:pt x="4518" y="1170"/>
                  </a:lnTo>
                  <a:lnTo>
                    <a:pt x="4506" y="1206"/>
                  </a:lnTo>
                  <a:lnTo>
                    <a:pt x="4518" y="1242"/>
                  </a:lnTo>
                  <a:lnTo>
                    <a:pt x="4518" y="1206"/>
                  </a:lnTo>
                  <a:lnTo>
                    <a:pt x="4542" y="1158"/>
                  </a:lnTo>
                  <a:lnTo>
                    <a:pt x="4542" y="1134"/>
                  </a:lnTo>
                  <a:lnTo>
                    <a:pt x="4554" y="1128"/>
                  </a:lnTo>
                  <a:lnTo>
                    <a:pt x="4566" y="1146"/>
                  </a:lnTo>
                  <a:lnTo>
                    <a:pt x="4584" y="1170"/>
                  </a:lnTo>
                  <a:lnTo>
                    <a:pt x="4584" y="1140"/>
                  </a:lnTo>
                  <a:lnTo>
                    <a:pt x="4596" y="1128"/>
                  </a:lnTo>
                  <a:lnTo>
                    <a:pt x="4626" y="1116"/>
                  </a:lnTo>
                  <a:lnTo>
                    <a:pt x="4632" y="1104"/>
                  </a:lnTo>
                  <a:lnTo>
                    <a:pt x="4638" y="1098"/>
                  </a:lnTo>
                  <a:lnTo>
                    <a:pt x="4656" y="1104"/>
                  </a:lnTo>
                  <a:lnTo>
                    <a:pt x="4662" y="1098"/>
                  </a:lnTo>
                  <a:lnTo>
                    <a:pt x="4656" y="1086"/>
                  </a:lnTo>
                  <a:lnTo>
                    <a:pt x="4656" y="1074"/>
                  </a:lnTo>
                  <a:lnTo>
                    <a:pt x="4692" y="1074"/>
                  </a:lnTo>
                  <a:lnTo>
                    <a:pt x="4776" y="1110"/>
                  </a:lnTo>
                  <a:lnTo>
                    <a:pt x="4812" y="1116"/>
                  </a:lnTo>
                  <a:lnTo>
                    <a:pt x="4830" y="1110"/>
                  </a:lnTo>
                  <a:lnTo>
                    <a:pt x="4872" y="1128"/>
                  </a:lnTo>
                  <a:lnTo>
                    <a:pt x="4884" y="1122"/>
                  </a:lnTo>
                  <a:lnTo>
                    <a:pt x="4878" y="1110"/>
                  </a:lnTo>
                  <a:lnTo>
                    <a:pt x="4896" y="1116"/>
                  </a:lnTo>
                  <a:lnTo>
                    <a:pt x="4902" y="1128"/>
                  </a:lnTo>
                  <a:lnTo>
                    <a:pt x="4926" y="1146"/>
                  </a:lnTo>
                  <a:lnTo>
                    <a:pt x="4926" y="1134"/>
                  </a:lnTo>
                  <a:lnTo>
                    <a:pt x="4932" y="1116"/>
                  </a:lnTo>
                  <a:lnTo>
                    <a:pt x="4950" y="1128"/>
                  </a:lnTo>
                  <a:lnTo>
                    <a:pt x="4956" y="1116"/>
                  </a:lnTo>
                  <a:lnTo>
                    <a:pt x="4998" y="1146"/>
                  </a:lnTo>
                  <a:lnTo>
                    <a:pt x="5016" y="1158"/>
                  </a:lnTo>
                  <a:lnTo>
                    <a:pt x="5028" y="1140"/>
                  </a:lnTo>
                  <a:lnTo>
                    <a:pt x="5058" y="1128"/>
                  </a:lnTo>
                  <a:lnTo>
                    <a:pt x="5082" y="1140"/>
                  </a:lnTo>
                  <a:lnTo>
                    <a:pt x="5130" y="1140"/>
                  </a:lnTo>
                  <a:lnTo>
                    <a:pt x="5154" y="1128"/>
                  </a:lnTo>
                  <a:lnTo>
                    <a:pt x="5202" y="1146"/>
                  </a:lnTo>
                  <a:lnTo>
                    <a:pt x="5244" y="1146"/>
                  </a:lnTo>
                  <a:lnTo>
                    <a:pt x="5340" y="1206"/>
                  </a:lnTo>
                  <a:lnTo>
                    <a:pt x="5370" y="1206"/>
                  </a:lnTo>
                  <a:lnTo>
                    <a:pt x="5412" y="1236"/>
                  </a:lnTo>
                  <a:lnTo>
                    <a:pt x="5436" y="1242"/>
                  </a:lnTo>
                  <a:lnTo>
                    <a:pt x="5490" y="1314"/>
                  </a:lnTo>
                  <a:lnTo>
                    <a:pt x="5562" y="1380"/>
                  </a:lnTo>
                  <a:lnTo>
                    <a:pt x="5592" y="1380"/>
                  </a:lnTo>
                  <a:lnTo>
                    <a:pt x="5634" y="1404"/>
                  </a:lnTo>
                  <a:lnTo>
                    <a:pt x="5670" y="1440"/>
                  </a:lnTo>
                  <a:lnTo>
                    <a:pt x="5700" y="1446"/>
                  </a:lnTo>
                  <a:lnTo>
                    <a:pt x="5730" y="1482"/>
                  </a:lnTo>
                  <a:lnTo>
                    <a:pt x="5772" y="1464"/>
                  </a:lnTo>
                  <a:lnTo>
                    <a:pt x="5832" y="1464"/>
                  </a:lnTo>
                  <a:lnTo>
                    <a:pt x="5934" y="1500"/>
                  </a:lnTo>
                  <a:lnTo>
                    <a:pt x="5940" y="1548"/>
                  </a:lnTo>
                  <a:lnTo>
                    <a:pt x="5940" y="1584"/>
                  </a:lnTo>
                  <a:lnTo>
                    <a:pt x="5994" y="1686"/>
                  </a:lnTo>
                  <a:lnTo>
                    <a:pt x="6000" y="1722"/>
                  </a:lnTo>
                  <a:lnTo>
                    <a:pt x="6018" y="1734"/>
                  </a:lnTo>
                  <a:lnTo>
                    <a:pt x="6024" y="1800"/>
                  </a:lnTo>
                  <a:lnTo>
                    <a:pt x="6006" y="1818"/>
                  </a:lnTo>
                  <a:lnTo>
                    <a:pt x="5994" y="1842"/>
                  </a:lnTo>
                  <a:lnTo>
                    <a:pt x="6018" y="1872"/>
                  </a:lnTo>
                  <a:lnTo>
                    <a:pt x="6018" y="1896"/>
                  </a:lnTo>
                  <a:lnTo>
                    <a:pt x="6000" y="1920"/>
                  </a:lnTo>
                  <a:lnTo>
                    <a:pt x="5988" y="1950"/>
                  </a:lnTo>
                  <a:lnTo>
                    <a:pt x="5952" y="2028"/>
                  </a:lnTo>
                  <a:lnTo>
                    <a:pt x="5934" y="2046"/>
                  </a:lnTo>
                  <a:lnTo>
                    <a:pt x="5874" y="2124"/>
                  </a:lnTo>
                  <a:lnTo>
                    <a:pt x="5808" y="2178"/>
                  </a:lnTo>
                  <a:lnTo>
                    <a:pt x="5790" y="2202"/>
                  </a:lnTo>
                  <a:lnTo>
                    <a:pt x="5760" y="2208"/>
                  </a:lnTo>
                  <a:lnTo>
                    <a:pt x="5754" y="2232"/>
                  </a:lnTo>
                  <a:lnTo>
                    <a:pt x="5670" y="2286"/>
                  </a:lnTo>
                  <a:lnTo>
                    <a:pt x="5652" y="2328"/>
                  </a:lnTo>
                  <a:lnTo>
                    <a:pt x="5628" y="2376"/>
                  </a:lnTo>
                  <a:lnTo>
                    <a:pt x="5610" y="2388"/>
                  </a:lnTo>
                  <a:lnTo>
                    <a:pt x="5604" y="2424"/>
                  </a:lnTo>
                  <a:lnTo>
                    <a:pt x="5580" y="2472"/>
                  </a:lnTo>
                  <a:lnTo>
                    <a:pt x="5526" y="2544"/>
                  </a:lnTo>
                  <a:lnTo>
                    <a:pt x="5484" y="2568"/>
                  </a:lnTo>
                  <a:lnTo>
                    <a:pt x="5454" y="2592"/>
                  </a:lnTo>
                  <a:lnTo>
                    <a:pt x="5442" y="2592"/>
                  </a:lnTo>
                  <a:lnTo>
                    <a:pt x="5448" y="2574"/>
                  </a:lnTo>
                  <a:lnTo>
                    <a:pt x="5484" y="2538"/>
                  </a:lnTo>
                  <a:lnTo>
                    <a:pt x="5472" y="2532"/>
                  </a:lnTo>
                  <a:lnTo>
                    <a:pt x="5460" y="2514"/>
                  </a:lnTo>
                  <a:lnTo>
                    <a:pt x="5442" y="2514"/>
                  </a:lnTo>
                  <a:lnTo>
                    <a:pt x="5430" y="2544"/>
                  </a:lnTo>
                  <a:lnTo>
                    <a:pt x="5382" y="2520"/>
                  </a:lnTo>
                  <a:lnTo>
                    <a:pt x="5376" y="2508"/>
                  </a:lnTo>
                  <a:lnTo>
                    <a:pt x="5370" y="2520"/>
                  </a:lnTo>
                  <a:lnTo>
                    <a:pt x="5358" y="2520"/>
                  </a:lnTo>
                  <a:lnTo>
                    <a:pt x="5400" y="2538"/>
                  </a:lnTo>
                  <a:lnTo>
                    <a:pt x="5424" y="2568"/>
                  </a:lnTo>
                  <a:lnTo>
                    <a:pt x="5418" y="2604"/>
                  </a:lnTo>
                  <a:lnTo>
                    <a:pt x="5400" y="2610"/>
                  </a:lnTo>
                  <a:lnTo>
                    <a:pt x="5394" y="2628"/>
                  </a:lnTo>
                  <a:lnTo>
                    <a:pt x="5400" y="2664"/>
                  </a:lnTo>
                  <a:lnTo>
                    <a:pt x="5376" y="2694"/>
                  </a:lnTo>
                  <a:lnTo>
                    <a:pt x="5376" y="2706"/>
                  </a:lnTo>
                  <a:lnTo>
                    <a:pt x="5400" y="2724"/>
                  </a:lnTo>
                  <a:lnTo>
                    <a:pt x="5412" y="2712"/>
                  </a:lnTo>
                  <a:lnTo>
                    <a:pt x="5412" y="2736"/>
                  </a:lnTo>
                  <a:lnTo>
                    <a:pt x="5400" y="2760"/>
                  </a:lnTo>
                  <a:lnTo>
                    <a:pt x="5400" y="2796"/>
                  </a:lnTo>
                  <a:lnTo>
                    <a:pt x="5418" y="2988"/>
                  </a:lnTo>
                  <a:lnTo>
                    <a:pt x="5406" y="3036"/>
                  </a:lnTo>
                  <a:lnTo>
                    <a:pt x="5406" y="3060"/>
                  </a:lnTo>
                  <a:lnTo>
                    <a:pt x="5394" y="3096"/>
                  </a:lnTo>
                  <a:lnTo>
                    <a:pt x="5406" y="3144"/>
                  </a:lnTo>
                  <a:lnTo>
                    <a:pt x="5376" y="3204"/>
                  </a:lnTo>
                  <a:lnTo>
                    <a:pt x="5388" y="3258"/>
                  </a:lnTo>
                  <a:lnTo>
                    <a:pt x="5382" y="3270"/>
                  </a:lnTo>
                  <a:lnTo>
                    <a:pt x="5340" y="3306"/>
                  </a:lnTo>
                  <a:lnTo>
                    <a:pt x="5334" y="3324"/>
                  </a:lnTo>
                  <a:lnTo>
                    <a:pt x="5322" y="3342"/>
                  </a:lnTo>
                  <a:lnTo>
                    <a:pt x="5304" y="3396"/>
                  </a:lnTo>
                  <a:lnTo>
                    <a:pt x="5310" y="3414"/>
                  </a:lnTo>
                  <a:lnTo>
                    <a:pt x="5322" y="3504"/>
                  </a:lnTo>
                  <a:lnTo>
                    <a:pt x="5322" y="3528"/>
                  </a:lnTo>
                  <a:lnTo>
                    <a:pt x="5262" y="3594"/>
                  </a:lnTo>
                  <a:lnTo>
                    <a:pt x="5220" y="3654"/>
                  </a:lnTo>
                  <a:lnTo>
                    <a:pt x="5226" y="3660"/>
                  </a:lnTo>
                  <a:lnTo>
                    <a:pt x="5220" y="3690"/>
                  </a:lnTo>
                  <a:lnTo>
                    <a:pt x="5196" y="3702"/>
                  </a:lnTo>
                  <a:lnTo>
                    <a:pt x="5184" y="3714"/>
                  </a:lnTo>
                  <a:lnTo>
                    <a:pt x="5184" y="3744"/>
                  </a:lnTo>
                  <a:lnTo>
                    <a:pt x="5160" y="3768"/>
                  </a:lnTo>
                  <a:lnTo>
                    <a:pt x="5142" y="3804"/>
                  </a:lnTo>
                  <a:lnTo>
                    <a:pt x="5172" y="3864"/>
                  </a:lnTo>
                  <a:lnTo>
                    <a:pt x="5166" y="3882"/>
                  </a:lnTo>
                  <a:lnTo>
                    <a:pt x="5136" y="3900"/>
                  </a:lnTo>
                  <a:lnTo>
                    <a:pt x="5076" y="3918"/>
                  </a:lnTo>
                  <a:lnTo>
                    <a:pt x="5010" y="3960"/>
                  </a:lnTo>
                  <a:lnTo>
                    <a:pt x="5004" y="3972"/>
                  </a:lnTo>
                  <a:lnTo>
                    <a:pt x="5010" y="3984"/>
                  </a:lnTo>
                  <a:lnTo>
                    <a:pt x="5010" y="3996"/>
                  </a:lnTo>
                  <a:lnTo>
                    <a:pt x="4980" y="4014"/>
                  </a:lnTo>
                  <a:lnTo>
                    <a:pt x="4926" y="4008"/>
                  </a:lnTo>
                  <a:lnTo>
                    <a:pt x="4884" y="4008"/>
                  </a:lnTo>
                  <a:lnTo>
                    <a:pt x="4860" y="4020"/>
                  </a:lnTo>
                  <a:lnTo>
                    <a:pt x="4848" y="4020"/>
                  </a:lnTo>
                  <a:lnTo>
                    <a:pt x="4830" y="4014"/>
                  </a:lnTo>
                  <a:lnTo>
                    <a:pt x="4818" y="4014"/>
                  </a:lnTo>
                  <a:lnTo>
                    <a:pt x="4812" y="4008"/>
                  </a:lnTo>
                  <a:lnTo>
                    <a:pt x="4812" y="3990"/>
                  </a:lnTo>
                  <a:lnTo>
                    <a:pt x="4818" y="3978"/>
                  </a:lnTo>
                  <a:lnTo>
                    <a:pt x="4800" y="3972"/>
                  </a:lnTo>
                  <a:lnTo>
                    <a:pt x="4782" y="3990"/>
                  </a:lnTo>
                  <a:lnTo>
                    <a:pt x="4788" y="3996"/>
                  </a:lnTo>
                  <a:lnTo>
                    <a:pt x="4716" y="4026"/>
                  </a:lnTo>
                  <a:lnTo>
                    <a:pt x="4656" y="4044"/>
                  </a:lnTo>
                  <a:lnTo>
                    <a:pt x="4644" y="4038"/>
                  </a:lnTo>
                  <a:lnTo>
                    <a:pt x="4650" y="4026"/>
                  </a:lnTo>
                  <a:lnTo>
                    <a:pt x="4692" y="4020"/>
                  </a:lnTo>
                  <a:lnTo>
                    <a:pt x="4728" y="4002"/>
                  </a:lnTo>
                  <a:lnTo>
                    <a:pt x="4728" y="3990"/>
                  </a:lnTo>
                  <a:lnTo>
                    <a:pt x="4704" y="3990"/>
                  </a:lnTo>
                  <a:lnTo>
                    <a:pt x="4686" y="4002"/>
                  </a:lnTo>
                  <a:lnTo>
                    <a:pt x="4656" y="4002"/>
                  </a:lnTo>
                  <a:lnTo>
                    <a:pt x="4638" y="3996"/>
                  </a:lnTo>
                  <a:lnTo>
                    <a:pt x="4596" y="4020"/>
                  </a:lnTo>
                  <a:lnTo>
                    <a:pt x="4572" y="4026"/>
                  </a:lnTo>
                  <a:lnTo>
                    <a:pt x="4584" y="4044"/>
                  </a:lnTo>
                  <a:lnTo>
                    <a:pt x="4602" y="4044"/>
                  </a:lnTo>
                  <a:lnTo>
                    <a:pt x="4620" y="4056"/>
                  </a:lnTo>
                  <a:lnTo>
                    <a:pt x="4620" y="4068"/>
                  </a:lnTo>
                  <a:lnTo>
                    <a:pt x="4596" y="4074"/>
                  </a:lnTo>
                  <a:lnTo>
                    <a:pt x="4530" y="4110"/>
                  </a:lnTo>
                  <a:lnTo>
                    <a:pt x="4506" y="4146"/>
                  </a:lnTo>
                  <a:lnTo>
                    <a:pt x="4506" y="4170"/>
                  </a:lnTo>
                  <a:lnTo>
                    <a:pt x="4482" y="4164"/>
                  </a:lnTo>
                  <a:lnTo>
                    <a:pt x="4458" y="4146"/>
                  </a:lnTo>
                  <a:lnTo>
                    <a:pt x="4428" y="4146"/>
                  </a:lnTo>
                  <a:lnTo>
                    <a:pt x="4398" y="4170"/>
                  </a:lnTo>
                  <a:lnTo>
                    <a:pt x="4368" y="4200"/>
                  </a:lnTo>
                  <a:lnTo>
                    <a:pt x="4308" y="4206"/>
                  </a:lnTo>
                  <a:lnTo>
                    <a:pt x="4248" y="4266"/>
                  </a:lnTo>
                  <a:lnTo>
                    <a:pt x="4200" y="4296"/>
                  </a:lnTo>
                  <a:lnTo>
                    <a:pt x="4158" y="4326"/>
                  </a:lnTo>
                  <a:lnTo>
                    <a:pt x="4158" y="4344"/>
                  </a:lnTo>
                  <a:lnTo>
                    <a:pt x="4134" y="4362"/>
                  </a:lnTo>
                  <a:lnTo>
                    <a:pt x="4080" y="4398"/>
                  </a:lnTo>
                  <a:lnTo>
                    <a:pt x="4068" y="4392"/>
                  </a:lnTo>
                  <a:lnTo>
                    <a:pt x="4044" y="4416"/>
                  </a:lnTo>
                  <a:lnTo>
                    <a:pt x="4014" y="4422"/>
                  </a:lnTo>
                  <a:lnTo>
                    <a:pt x="4056" y="4440"/>
                  </a:lnTo>
                  <a:lnTo>
                    <a:pt x="4050" y="4464"/>
                  </a:lnTo>
                  <a:lnTo>
                    <a:pt x="4014" y="4476"/>
                  </a:lnTo>
                  <a:lnTo>
                    <a:pt x="4032" y="4482"/>
                  </a:lnTo>
                  <a:lnTo>
                    <a:pt x="4044" y="4506"/>
                  </a:lnTo>
                  <a:lnTo>
                    <a:pt x="4008" y="4512"/>
                  </a:lnTo>
                  <a:lnTo>
                    <a:pt x="3996" y="4524"/>
                  </a:lnTo>
                  <a:lnTo>
                    <a:pt x="4020" y="4608"/>
                  </a:lnTo>
                  <a:lnTo>
                    <a:pt x="4026" y="4626"/>
                  </a:lnTo>
                  <a:lnTo>
                    <a:pt x="4020" y="4644"/>
                  </a:lnTo>
                  <a:lnTo>
                    <a:pt x="4020" y="4656"/>
                  </a:lnTo>
                  <a:lnTo>
                    <a:pt x="4050" y="4698"/>
                  </a:lnTo>
                  <a:lnTo>
                    <a:pt x="4044" y="4722"/>
                  </a:lnTo>
                  <a:lnTo>
                    <a:pt x="4062" y="4734"/>
                  </a:lnTo>
                  <a:lnTo>
                    <a:pt x="4068" y="4740"/>
                  </a:lnTo>
                  <a:lnTo>
                    <a:pt x="4062" y="4758"/>
                  </a:lnTo>
                  <a:lnTo>
                    <a:pt x="4068" y="4782"/>
                  </a:lnTo>
                  <a:lnTo>
                    <a:pt x="4044" y="4794"/>
                  </a:lnTo>
                  <a:lnTo>
                    <a:pt x="4032" y="4824"/>
                  </a:lnTo>
                  <a:lnTo>
                    <a:pt x="4020" y="4830"/>
                  </a:lnTo>
                  <a:lnTo>
                    <a:pt x="4014" y="4848"/>
                  </a:lnTo>
                  <a:lnTo>
                    <a:pt x="4026" y="4860"/>
                  </a:lnTo>
                  <a:lnTo>
                    <a:pt x="4014" y="4878"/>
                  </a:lnTo>
                  <a:lnTo>
                    <a:pt x="3942" y="4956"/>
                  </a:lnTo>
                  <a:lnTo>
                    <a:pt x="3876" y="5076"/>
                  </a:lnTo>
                  <a:lnTo>
                    <a:pt x="3846" y="5148"/>
                  </a:lnTo>
                  <a:lnTo>
                    <a:pt x="3816" y="5202"/>
                  </a:lnTo>
                  <a:lnTo>
                    <a:pt x="3744" y="5316"/>
                  </a:lnTo>
                  <a:lnTo>
                    <a:pt x="3696" y="5364"/>
                  </a:lnTo>
                  <a:lnTo>
                    <a:pt x="3600" y="5436"/>
                  </a:lnTo>
                  <a:lnTo>
                    <a:pt x="3570" y="5424"/>
                  </a:lnTo>
                  <a:lnTo>
                    <a:pt x="3570" y="5412"/>
                  </a:lnTo>
                  <a:lnTo>
                    <a:pt x="3582" y="5400"/>
                  </a:lnTo>
                  <a:lnTo>
                    <a:pt x="3606" y="5394"/>
                  </a:lnTo>
                  <a:lnTo>
                    <a:pt x="3606" y="5382"/>
                  </a:lnTo>
                  <a:lnTo>
                    <a:pt x="3630" y="5364"/>
                  </a:lnTo>
                  <a:lnTo>
                    <a:pt x="3666" y="5346"/>
                  </a:lnTo>
                  <a:lnTo>
                    <a:pt x="3672" y="5352"/>
                  </a:lnTo>
                  <a:lnTo>
                    <a:pt x="3684" y="5328"/>
                  </a:lnTo>
                  <a:lnTo>
                    <a:pt x="3690" y="5298"/>
                  </a:lnTo>
                  <a:lnTo>
                    <a:pt x="3720" y="5292"/>
                  </a:lnTo>
                  <a:lnTo>
                    <a:pt x="3756" y="5238"/>
                  </a:lnTo>
                  <a:lnTo>
                    <a:pt x="3774" y="5190"/>
                  </a:lnTo>
                  <a:lnTo>
                    <a:pt x="3786" y="5190"/>
                  </a:lnTo>
                  <a:lnTo>
                    <a:pt x="3780" y="5166"/>
                  </a:lnTo>
                  <a:lnTo>
                    <a:pt x="3768" y="5154"/>
                  </a:lnTo>
                  <a:lnTo>
                    <a:pt x="3756" y="5166"/>
                  </a:lnTo>
                  <a:lnTo>
                    <a:pt x="3738" y="5166"/>
                  </a:lnTo>
                  <a:lnTo>
                    <a:pt x="3702" y="5130"/>
                  </a:lnTo>
                  <a:lnTo>
                    <a:pt x="3684" y="5094"/>
                  </a:lnTo>
                  <a:lnTo>
                    <a:pt x="3672" y="5088"/>
                  </a:lnTo>
                  <a:lnTo>
                    <a:pt x="3684" y="5100"/>
                  </a:lnTo>
                  <a:lnTo>
                    <a:pt x="3684" y="5142"/>
                  </a:lnTo>
                  <a:lnTo>
                    <a:pt x="3708" y="5178"/>
                  </a:lnTo>
                  <a:lnTo>
                    <a:pt x="3696" y="5208"/>
                  </a:lnTo>
                  <a:lnTo>
                    <a:pt x="3678" y="5208"/>
                  </a:lnTo>
                  <a:lnTo>
                    <a:pt x="3666" y="5220"/>
                  </a:lnTo>
                  <a:lnTo>
                    <a:pt x="3666" y="5250"/>
                  </a:lnTo>
                  <a:lnTo>
                    <a:pt x="3654" y="5262"/>
                  </a:lnTo>
                  <a:lnTo>
                    <a:pt x="3654" y="5286"/>
                  </a:lnTo>
                  <a:lnTo>
                    <a:pt x="3630" y="5316"/>
                  </a:lnTo>
                  <a:lnTo>
                    <a:pt x="3606" y="5310"/>
                  </a:lnTo>
                  <a:lnTo>
                    <a:pt x="3588" y="5304"/>
                  </a:lnTo>
                  <a:lnTo>
                    <a:pt x="3588" y="5322"/>
                  </a:lnTo>
                  <a:lnTo>
                    <a:pt x="3564" y="5346"/>
                  </a:lnTo>
                  <a:lnTo>
                    <a:pt x="3564" y="5364"/>
                  </a:lnTo>
                  <a:lnTo>
                    <a:pt x="3540" y="5376"/>
                  </a:lnTo>
                  <a:lnTo>
                    <a:pt x="3528" y="5406"/>
                  </a:lnTo>
                  <a:lnTo>
                    <a:pt x="3552" y="5436"/>
                  </a:lnTo>
                  <a:lnTo>
                    <a:pt x="3564" y="5454"/>
                  </a:lnTo>
                  <a:lnTo>
                    <a:pt x="3558" y="5466"/>
                  </a:lnTo>
                  <a:lnTo>
                    <a:pt x="3534" y="5532"/>
                  </a:lnTo>
                  <a:lnTo>
                    <a:pt x="3510" y="5628"/>
                  </a:lnTo>
                  <a:lnTo>
                    <a:pt x="3486" y="5670"/>
                  </a:lnTo>
                  <a:lnTo>
                    <a:pt x="3432" y="5712"/>
                  </a:lnTo>
                  <a:lnTo>
                    <a:pt x="3420" y="5706"/>
                  </a:lnTo>
                  <a:lnTo>
                    <a:pt x="3402" y="5688"/>
                  </a:lnTo>
                  <a:lnTo>
                    <a:pt x="3396" y="5676"/>
                  </a:lnTo>
                  <a:lnTo>
                    <a:pt x="3390" y="5670"/>
                  </a:lnTo>
                  <a:lnTo>
                    <a:pt x="3378" y="5628"/>
                  </a:lnTo>
                  <a:lnTo>
                    <a:pt x="3408" y="5592"/>
                  </a:lnTo>
                  <a:lnTo>
                    <a:pt x="3414" y="5550"/>
                  </a:lnTo>
                  <a:lnTo>
                    <a:pt x="3378" y="5526"/>
                  </a:lnTo>
                  <a:lnTo>
                    <a:pt x="3342" y="5478"/>
                  </a:lnTo>
                  <a:lnTo>
                    <a:pt x="3306" y="5436"/>
                  </a:lnTo>
                  <a:lnTo>
                    <a:pt x="3246" y="5412"/>
                  </a:lnTo>
                  <a:lnTo>
                    <a:pt x="3216" y="5418"/>
                  </a:lnTo>
                  <a:lnTo>
                    <a:pt x="3216" y="5382"/>
                  </a:lnTo>
                  <a:lnTo>
                    <a:pt x="3180" y="5352"/>
                  </a:lnTo>
                  <a:lnTo>
                    <a:pt x="3144" y="5340"/>
                  </a:lnTo>
                  <a:lnTo>
                    <a:pt x="3102" y="5328"/>
                  </a:lnTo>
                  <a:lnTo>
                    <a:pt x="3066" y="5274"/>
                  </a:lnTo>
                  <a:lnTo>
                    <a:pt x="3048" y="5274"/>
                  </a:lnTo>
                  <a:lnTo>
                    <a:pt x="3018" y="5298"/>
                  </a:lnTo>
                  <a:lnTo>
                    <a:pt x="3000" y="5298"/>
                  </a:lnTo>
                  <a:lnTo>
                    <a:pt x="2964" y="5244"/>
                  </a:lnTo>
                  <a:lnTo>
                    <a:pt x="2946" y="5208"/>
                  </a:lnTo>
                  <a:lnTo>
                    <a:pt x="2916" y="5196"/>
                  </a:lnTo>
                  <a:lnTo>
                    <a:pt x="2880" y="5154"/>
                  </a:lnTo>
                  <a:lnTo>
                    <a:pt x="2850" y="5136"/>
                  </a:lnTo>
                  <a:lnTo>
                    <a:pt x="2772" y="5154"/>
                  </a:lnTo>
                  <a:lnTo>
                    <a:pt x="2754" y="5148"/>
                  </a:lnTo>
                  <a:lnTo>
                    <a:pt x="2730" y="5148"/>
                  </a:lnTo>
                  <a:lnTo>
                    <a:pt x="2736" y="5136"/>
                  </a:lnTo>
                  <a:lnTo>
                    <a:pt x="2766" y="5118"/>
                  </a:lnTo>
                  <a:lnTo>
                    <a:pt x="2766" y="5100"/>
                  </a:lnTo>
                  <a:lnTo>
                    <a:pt x="2790" y="5064"/>
                  </a:lnTo>
                  <a:lnTo>
                    <a:pt x="2814" y="5046"/>
                  </a:lnTo>
                  <a:lnTo>
                    <a:pt x="2844" y="4992"/>
                  </a:lnTo>
                  <a:lnTo>
                    <a:pt x="2856" y="4974"/>
                  </a:lnTo>
                  <a:lnTo>
                    <a:pt x="2874" y="4968"/>
                  </a:lnTo>
                  <a:lnTo>
                    <a:pt x="2874" y="4938"/>
                  </a:lnTo>
                  <a:lnTo>
                    <a:pt x="2886" y="4920"/>
                  </a:lnTo>
                  <a:lnTo>
                    <a:pt x="2934" y="4860"/>
                  </a:lnTo>
                  <a:lnTo>
                    <a:pt x="2952" y="4866"/>
                  </a:lnTo>
                  <a:lnTo>
                    <a:pt x="2976" y="4860"/>
                  </a:lnTo>
                  <a:lnTo>
                    <a:pt x="2976" y="4824"/>
                  </a:lnTo>
                  <a:lnTo>
                    <a:pt x="2994" y="4818"/>
                  </a:lnTo>
                  <a:lnTo>
                    <a:pt x="3054" y="4776"/>
                  </a:lnTo>
                  <a:lnTo>
                    <a:pt x="3078" y="4770"/>
                  </a:lnTo>
                  <a:lnTo>
                    <a:pt x="3090" y="4752"/>
                  </a:lnTo>
                  <a:lnTo>
                    <a:pt x="3150" y="4716"/>
                  </a:lnTo>
                  <a:lnTo>
                    <a:pt x="3162" y="4722"/>
                  </a:lnTo>
                  <a:lnTo>
                    <a:pt x="3186" y="4704"/>
                  </a:lnTo>
                  <a:lnTo>
                    <a:pt x="3192" y="4692"/>
                  </a:lnTo>
                  <a:lnTo>
                    <a:pt x="3228" y="4674"/>
                  </a:lnTo>
                  <a:lnTo>
                    <a:pt x="3258" y="4674"/>
                  </a:lnTo>
                  <a:lnTo>
                    <a:pt x="3264" y="4656"/>
                  </a:lnTo>
                  <a:lnTo>
                    <a:pt x="3264" y="4602"/>
                  </a:lnTo>
                  <a:lnTo>
                    <a:pt x="3252" y="4548"/>
                  </a:lnTo>
                  <a:lnTo>
                    <a:pt x="3258" y="4506"/>
                  </a:lnTo>
                  <a:lnTo>
                    <a:pt x="3228" y="4446"/>
                  </a:lnTo>
                  <a:lnTo>
                    <a:pt x="3228" y="4416"/>
                  </a:lnTo>
                  <a:lnTo>
                    <a:pt x="3156" y="4410"/>
                  </a:lnTo>
                  <a:lnTo>
                    <a:pt x="3126" y="4422"/>
                  </a:lnTo>
                  <a:lnTo>
                    <a:pt x="3132" y="4404"/>
                  </a:lnTo>
                  <a:lnTo>
                    <a:pt x="3132" y="4374"/>
                  </a:lnTo>
                  <a:lnTo>
                    <a:pt x="3138" y="4368"/>
                  </a:lnTo>
                  <a:lnTo>
                    <a:pt x="3144" y="4356"/>
                  </a:lnTo>
                  <a:lnTo>
                    <a:pt x="3150" y="4224"/>
                  </a:lnTo>
                  <a:lnTo>
                    <a:pt x="3162" y="4200"/>
                  </a:lnTo>
                  <a:lnTo>
                    <a:pt x="3138" y="4194"/>
                  </a:lnTo>
                  <a:lnTo>
                    <a:pt x="3120" y="4176"/>
                  </a:lnTo>
                  <a:lnTo>
                    <a:pt x="3084" y="4164"/>
                  </a:lnTo>
                  <a:lnTo>
                    <a:pt x="3024" y="4194"/>
                  </a:lnTo>
                  <a:lnTo>
                    <a:pt x="2994" y="4188"/>
                  </a:lnTo>
                  <a:lnTo>
                    <a:pt x="2970" y="4134"/>
                  </a:lnTo>
                  <a:lnTo>
                    <a:pt x="2928" y="3984"/>
                  </a:lnTo>
                  <a:lnTo>
                    <a:pt x="2916" y="3954"/>
                  </a:lnTo>
                  <a:lnTo>
                    <a:pt x="2886" y="3942"/>
                  </a:lnTo>
                  <a:lnTo>
                    <a:pt x="2850" y="3918"/>
                  </a:lnTo>
                  <a:lnTo>
                    <a:pt x="2778" y="3948"/>
                  </a:lnTo>
                  <a:lnTo>
                    <a:pt x="2736" y="3930"/>
                  </a:lnTo>
                  <a:lnTo>
                    <a:pt x="2664" y="3936"/>
                  </a:lnTo>
                  <a:lnTo>
                    <a:pt x="2640" y="3924"/>
                  </a:lnTo>
                  <a:lnTo>
                    <a:pt x="2580" y="3930"/>
                  </a:lnTo>
                  <a:lnTo>
                    <a:pt x="2574" y="3900"/>
                  </a:lnTo>
                  <a:lnTo>
                    <a:pt x="2580" y="3870"/>
                  </a:lnTo>
                  <a:lnTo>
                    <a:pt x="2574" y="3834"/>
                  </a:lnTo>
                  <a:lnTo>
                    <a:pt x="2592" y="3750"/>
                  </a:lnTo>
                  <a:lnTo>
                    <a:pt x="2556" y="3708"/>
                  </a:lnTo>
                  <a:lnTo>
                    <a:pt x="2556" y="3666"/>
                  </a:lnTo>
                  <a:lnTo>
                    <a:pt x="2520" y="3642"/>
                  </a:lnTo>
                  <a:lnTo>
                    <a:pt x="2526" y="3612"/>
                  </a:lnTo>
                  <a:lnTo>
                    <a:pt x="2514" y="3594"/>
                  </a:lnTo>
                  <a:lnTo>
                    <a:pt x="2532" y="3570"/>
                  </a:lnTo>
                  <a:lnTo>
                    <a:pt x="2532" y="3552"/>
                  </a:lnTo>
                  <a:lnTo>
                    <a:pt x="2604" y="3414"/>
                  </a:lnTo>
                  <a:lnTo>
                    <a:pt x="2598" y="3348"/>
                  </a:lnTo>
                  <a:lnTo>
                    <a:pt x="2520" y="3216"/>
                  </a:lnTo>
                  <a:lnTo>
                    <a:pt x="2442" y="3204"/>
                  </a:lnTo>
                  <a:lnTo>
                    <a:pt x="2442" y="3144"/>
                  </a:lnTo>
                  <a:lnTo>
                    <a:pt x="2430" y="3060"/>
                  </a:lnTo>
                  <a:lnTo>
                    <a:pt x="2160" y="3054"/>
                  </a:lnTo>
                  <a:lnTo>
                    <a:pt x="2166" y="2988"/>
                  </a:lnTo>
                  <a:lnTo>
                    <a:pt x="2106" y="2904"/>
                  </a:lnTo>
                  <a:lnTo>
                    <a:pt x="2124" y="2868"/>
                  </a:lnTo>
                  <a:lnTo>
                    <a:pt x="2112" y="2814"/>
                  </a:lnTo>
                  <a:lnTo>
                    <a:pt x="2118" y="2754"/>
                  </a:lnTo>
                  <a:lnTo>
                    <a:pt x="2106" y="2730"/>
                  </a:lnTo>
                  <a:lnTo>
                    <a:pt x="2046" y="2694"/>
                  </a:lnTo>
                  <a:lnTo>
                    <a:pt x="1956" y="2706"/>
                  </a:lnTo>
                  <a:lnTo>
                    <a:pt x="1914" y="2682"/>
                  </a:lnTo>
                  <a:lnTo>
                    <a:pt x="1884" y="2676"/>
                  </a:lnTo>
                  <a:lnTo>
                    <a:pt x="1878" y="2634"/>
                  </a:lnTo>
                  <a:lnTo>
                    <a:pt x="1836" y="2622"/>
                  </a:lnTo>
                  <a:lnTo>
                    <a:pt x="1770" y="2604"/>
                  </a:lnTo>
                  <a:lnTo>
                    <a:pt x="1746" y="2604"/>
                  </a:lnTo>
                  <a:lnTo>
                    <a:pt x="1686" y="2550"/>
                  </a:lnTo>
                  <a:lnTo>
                    <a:pt x="1650" y="2562"/>
                  </a:lnTo>
                  <a:lnTo>
                    <a:pt x="1596" y="2514"/>
                  </a:lnTo>
                  <a:lnTo>
                    <a:pt x="1530" y="2526"/>
                  </a:lnTo>
                  <a:lnTo>
                    <a:pt x="1518" y="2538"/>
                  </a:lnTo>
                  <a:lnTo>
                    <a:pt x="1482" y="2514"/>
                  </a:lnTo>
                  <a:lnTo>
                    <a:pt x="1434" y="2484"/>
                  </a:lnTo>
                  <a:lnTo>
                    <a:pt x="1398" y="2466"/>
                  </a:lnTo>
                  <a:lnTo>
                    <a:pt x="1386" y="2424"/>
                  </a:lnTo>
                  <a:lnTo>
                    <a:pt x="1356" y="2412"/>
                  </a:lnTo>
                  <a:lnTo>
                    <a:pt x="1326" y="2358"/>
                  </a:lnTo>
                  <a:lnTo>
                    <a:pt x="1338" y="2334"/>
                  </a:lnTo>
                  <a:lnTo>
                    <a:pt x="1320" y="2268"/>
                  </a:lnTo>
                  <a:lnTo>
                    <a:pt x="1344" y="2226"/>
                  </a:lnTo>
                  <a:lnTo>
                    <a:pt x="1326" y="2178"/>
                  </a:lnTo>
                  <a:lnTo>
                    <a:pt x="1332" y="2142"/>
                  </a:lnTo>
                  <a:lnTo>
                    <a:pt x="1314" y="2130"/>
                  </a:lnTo>
                  <a:lnTo>
                    <a:pt x="1278" y="2148"/>
                  </a:lnTo>
                  <a:lnTo>
                    <a:pt x="1248" y="2130"/>
                  </a:lnTo>
                  <a:lnTo>
                    <a:pt x="1212" y="2130"/>
                  </a:lnTo>
                  <a:lnTo>
                    <a:pt x="1164" y="2154"/>
                  </a:lnTo>
                  <a:lnTo>
                    <a:pt x="1116" y="2160"/>
                  </a:lnTo>
                  <a:lnTo>
                    <a:pt x="1038" y="2202"/>
                  </a:lnTo>
                  <a:lnTo>
                    <a:pt x="1014" y="2268"/>
                  </a:lnTo>
                  <a:lnTo>
                    <a:pt x="972" y="2280"/>
                  </a:lnTo>
                  <a:lnTo>
                    <a:pt x="930" y="2280"/>
                  </a:lnTo>
                  <a:lnTo>
                    <a:pt x="900" y="2304"/>
                  </a:lnTo>
                  <a:lnTo>
                    <a:pt x="876" y="2304"/>
                  </a:lnTo>
                  <a:lnTo>
                    <a:pt x="828" y="2322"/>
                  </a:lnTo>
                  <a:lnTo>
                    <a:pt x="684" y="2322"/>
                  </a:lnTo>
                  <a:lnTo>
                    <a:pt x="666" y="2316"/>
                  </a:lnTo>
                  <a:lnTo>
                    <a:pt x="618" y="2316"/>
                  </a:lnTo>
                  <a:lnTo>
                    <a:pt x="558" y="2328"/>
                  </a:lnTo>
                  <a:lnTo>
                    <a:pt x="540" y="2316"/>
                  </a:lnTo>
                  <a:lnTo>
                    <a:pt x="540" y="2280"/>
                  </a:lnTo>
                  <a:lnTo>
                    <a:pt x="528" y="2196"/>
                  </a:lnTo>
                  <a:lnTo>
                    <a:pt x="528" y="2148"/>
                  </a:lnTo>
                  <a:lnTo>
                    <a:pt x="540" y="2136"/>
                  </a:lnTo>
                  <a:lnTo>
                    <a:pt x="546" y="2106"/>
                  </a:lnTo>
                  <a:lnTo>
                    <a:pt x="534" y="2094"/>
                  </a:lnTo>
                  <a:lnTo>
                    <a:pt x="480" y="2124"/>
                  </a:lnTo>
                  <a:lnTo>
                    <a:pt x="414" y="2178"/>
                  </a:lnTo>
                  <a:lnTo>
                    <a:pt x="336" y="2172"/>
                  </a:lnTo>
                  <a:lnTo>
                    <a:pt x="270" y="2166"/>
                  </a:lnTo>
                  <a:lnTo>
                    <a:pt x="258" y="2130"/>
                  </a:lnTo>
                  <a:lnTo>
                    <a:pt x="228" y="2088"/>
                  </a:lnTo>
                  <a:lnTo>
                    <a:pt x="180" y="2076"/>
                  </a:lnTo>
                  <a:lnTo>
                    <a:pt x="84" y="2088"/>
                  </a:lnTo>
                  <a:lnTo>
                    <a:pt x="126" y="2040"/>
                  </a:lnTo>
                  <a:lnTo>
                    <a:pt x="48" y="1932"/>
                  </a:lnTo>
                  <a:lnTo>
                    <a:pt x="6" y="1890"/>
                  </a:lnTo>
                  <a:lnTo>
                    <a:pt x="12" y="1872"/>
                  </a:lnTo>
                  <a:lnTo>
                    <a:pt x="0" y="1848"/>
                  </a:lnTo>
                  <a:lnTo>
                    <a:pt x="12" y="1824"/>
                  </a:lnTo>
                  <a:lnTo>
                    <a:pt x="18" y="1794"/>
                  </a:lnTo>
                  <a:lnTo>
                    <a:pt x="12" y="1770"/>
                  </a:lnTo>
                  <a:lnTo>
                    <a:pt x="24" y="1758"/>
                  </a:lnTo>
                  <a:lnTo>
                    <a:pt x="30" y="1728"/>
                  </a:lnTo>
                  <a:lnTo>
                    <a:pt x="72" y="1704"/>
                  </a:lnTo>
                  <a:lnTo>
                    <a:pt x="96" y="1710"/>
                  </a:lnTo>
                  <a:lnTo>
                    <a:pt x="120" y="1686"/>
                  </a:lnTo>
                  <a:lnTo>
                    <a:pt x="102" y="1662"/>
                  </a:lnTo>
                  <a:lnTo>
                    <a:pt x="90" y="1614"/>
                  </a:lnTo>
                  <a:lnTo>
                    <a:pt x="132" y="1578"/>
                  </a:lnTo>
                  <a:lnTo>
                    <a:pt x="126" y="1554"/>
                  </a:lnTo>
                  <a:lnTo>
                    <a:pt x="144" y="1530"/>
                  </a:lnTo>
                  <a:lnTo>
                    <a:pt x="138" y="1494"/>
                  </a:lnTo>
                  <a:lnTo>
                    <a:pt x="198" y="1464"/>
                  </a:lnTo>
                  <a:lnTo>
                    <a:pt x="234" y="1434"/>
                  </a:lnTo>
                  <a:lnTo>
                    <a:pt x="252" y="1428"/>
                  </a:lnTo>
                  <a:lnTo>
                    <a:pt x="270" y="1416"/>
                  </a:lnTo>
                  <a:lnTo>
                    <a:pt x="348" y="1398"/>
                  </a:lnTo>
                  <a:lnTo>
                    <a:pt x="456" y="1368"/>
                  </a:lnTo>
                  <a:lnTo>
                    <a:pt x="468" y="1344"/>
                  </a:lnTo>
                  <a:lnTo>
                    <a:pt x="480" y="1350"/>
                  </a:lnTo>
                  <a:lnTo>
                    <a:pt x="510" y="1350"/>
                  </a:lnTo>
                  <a:lnTo>
                    <a:pt x="522" y="1344"/>
                  </a:lnTo>
                  <a:lnTo>
                    <a:pt x="558" y="1368"/>
                  </a:lnTo>
                  <a:lnTo>
                    <a:pt x="552" y="1374"/>
                  </a:lnTo>
                  <a:lnTo>
                    <a:pt x="588" y="1386"/>
                  </a:lnTo>
                  <a:lnTo>
                    <a:pt x="600" y="1362"/>
                  </a:lnTo>
                  <a:lnTo>
                    <a:pt x="594" y="1350"/>
                  </a:lnTo>
                  <a:lnTo>
                    <a:pt x="618" y="1272"/>
                  </a:lnTo>
                  <a:lnTo>
                    <a:pt x="708" y="984"/>
                  </a:lnTo>
                  <a:lnTo>
                    <a:pt x="708" y="918"/>
                  </a:lnTo>
                  <a:lnTo>
                    <a:pt x="672" y="858"/>
                  </a:lnTo>
                  <a:lnTo>
                    <a:pt x="618" y="816"/>
                  </a:lnTo>
                  <a:lnTo>
                    <a:pt x="588" y="786"/>
                  </a:lnTo>
                  <a:lnTo>
                    <a:pt x="582" y="708"/>
                  </a:lnTo>
                  <a:lnTo>
                    <a:pt x="690" y="678"/>
                  </a:lnTo>
                  <a:lnTo>
                    <a:pt x="726" y="696"/>
                  </a:lnTo>
                  <a:lnTo>
                    <a:pt x="732" y="672"/>
                  </a:lnTo>
                  <a:lnTo>
                    <a:pt x="714" y="660"/>
                  </a:lnTo>
                  <a:lnTo>
                    <a:pt x="732" y="642"/>
                  </a:lnTo>
                  <a:lnTo>
                    <a:pt x="708" y="606"/>
                  </a:lnTo>
                  <a:lnTo>
                    <a:pt x="648" y="588"/>
                  </a:lnTo>
                  <a:lnTo>
                    <a:pt x="636" y="558"/>
                  </a:lnTo>
                  <a:lnTo>
                    <a:pt x="648" y="510"/>
                  </a:lnTo>
                  <a:lnTo>
                    <a:pt x="822" y="510"/>
                  </a:lnTo>
                  <a:lnTo>
                    <a:pt x="840" y="492"/>
                  </a:lnTo>
                  <a:lnTo>
                    <a:pt x="870" y="492"/>
                  </a:lnTo>
                  <a:lnTo>
                    <a:pt x="882" y="504"/>
                  </a:lnTo>
                  <a:lnTo>
                    <a:pt x="906" y="504"/>
                  </a:lnTo>
                  <a:lnTo>
                    <a:pt x="936" y="474"/>
                  </a:lnTo>
                  <a:lnTo>
                    <a:pt x="978" y="462"/>
                  </a:lnTo>
                  <a:lnTo>
                    <a:pt x="984" y="486"/>
                  </a:lnTo>
                  <a:lnTo>
                    <a:pt x="1008" y="510"/>
                  </a:lnTo>
                  <a:lnTo>
                    <a:pt x="1014" y="540"/>
                  </a:lnTo>
                  <a:lnTo>
                    <a:pt x="1014" y="582"/>
                  </a:lnTo>
                  <a:lnTo>
                    <a:pt x="1056" y="576"/>
                  </a:lnTo>
                  <a:lnTo>
                    <a:pt x="1116" y="612"/>
                  </a:lnTo>
                  <a:lnTo>
                    <a:pt x="1176" y="654"/>
                  </a:lnTo>
                  <a:lnTo>
                    <a:pt x="1212" y="660"/>
                  </a:lnTo>
                  <a:lnTo>
                    <a:pt x="1272" y="660"/>
                  </a:lnTo>
                  <a:lnTo>
                    <a:pt x="1308" y="618"/>
                  </a:lnTo>
                  <a:lnTo>
                    <a:pt x="1362" y="588"/>
                  </a:lnTo>
                  <a:lnTo>
                    <a:pt x="1386" y="558"/>
                  </a:lnTo>
                  <a:lnTo>
                    <a:pt x="1470" y="522"/>
                  </a:lnTo>
                  <a:lnTo>
                    <a:pt x="1482" y="486"/>
                  </a:lnTo>
                  <a:lnTo>
                    <a:pt x="1506" y="462"/>
                  </a:lnTo>
                  <a:lnTo>
                    <a:pt x="1578" y="450"/>
                  </a:lnTo>
                  <a:lnTo>
                    <a:pt x="1614" y="432"/>
                  </a:lnTo>
                  <a:lnTo>
                    <a:pt x="1614" y="408"/>
                  </a:lnTo>
                  <a:lnTo>
                    <a:pt x="1566" y="396"/>
                  </a:lnTo>
                  <a:lnTo>
                    <a:pt x="1512" y="402"/>
                  </a:lnTo>
                  <a:lnTo>
                    <a:pt x="1446" y="378"/>
                  </a:lnTo>
                  <a:lnTo>
                    <a:pt x="1452" y="336"/>
                  </a:lnTo>
                  <a:lnTo>
                    <a:pt x="1440" y="306"/>
                  </a:lnTo>
                  <a:lnTo>
                    <a:pt x="1482" y="246"/>
                  </a:lnTo>
                  <a:lnTo>
                    <a:pt x="1470" y="222"/>
                  </a:lnTo>
                  <a:lnTo>
                    <a:pt x="1434" y="192"/>
                  </a:lnTo>
                  <a:lnTo>
                    <a:pt x="1404" y="180"/>
                  </a:lnTo>
                  <a:lnTo>
                    <a:pt x="1386" y="144"/>
                  </a:lnTo>
                  <a:lnTo>
                    <a:pt x="1428" y="156"/>
                  </a:lnTo>
                  <a:lnTo>
                    <a:pt x="1476" y="168"/>
                  </a:lnTo>
                  <a:lnTo>
                    <a:pt x="1524" y="192"/>
                  </a:lnTo>
                  <a:lnTo>
                    <a:pt x="1578" y="186"/>
                  </a:lnTo>
                  <a:lnTo>
                    <a:pt x="1644" y="180"/>
                  </a:lnTo>
                  <a:lnTo>
                    <a:pt x="1662" y="186"/>
                  </a:lnTo>
                  <a:lnTo>
                    <a:pt x="1710" y="174"/>
                  </a:lnTo>
                  <a:lnTo>
                    <a:pt x="1758" y="132"/>
                  </a:lnTo>
                  <a:lnTo>
                    <a:pt x="1806" y="132"/>
                  </a:lnTo>
                  <a:lnTo>
                    <a:pt x="1830" y="138"/>
                  </a:lnTo>
                  <a:lnTo>
                    <a:pt x="1896" y="114"/>
                  </a:lnTo>
                  <a:lnTo>
                    <a:pt x="1950" y="108"/>
                  </a:lnTo>
                  <a:lnTo>
                    <a:pt x="2028" y="60"/>
                  </a:lnTo>
                  <a:lnTo>
                    <a:pt x="2040" y="24"/>
                  </a:lnTo>
                  <a:lnTo>
                    <a:pt x="20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6" name="Freeform 186">
              <a:extLst>
                <a:ext uri="{FF2B5EF4-FFF2-40B4-BE49-F238E27FC236}">
                  <a16:creationId xmlns:a16="http://schemas.microsoft.com/office/drawing/2014/main" id="{AC937EB5-54C8-4FCB-8165-33D4C5454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5603" y="4996847"/>
              <a:ext cx="67137" cy="87651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38" y="6"/>
                </a:cxn>
                <a:cxn ang="0">
                  <a:pos x="180" y="24"/>
                </a:cxn>
                <a:cxn ang="0">
                  <a:pos x="264" y="42"/>
                </a:cxn>
                <a:cxn ang="0">
                  <a:pos x="300" y="78"/>
                </a:cxn>
                <a:cxn ang="0">
                  <a:pos x="318" y="78"/>
                </a:cxn>
                <a:cxn ang="0">
                  <a:pos x="372" y="132"/>
                </a:cxn>
                <a:cxn ang="0">
                  <a:pos x="372" y="156"/>
                </a:cxn>
                <a:cxn ang="0">
                  <a:pos x="390" y="168"/>
                </a:cxn>
                <a:cxn ang="0">
                  <a:pos x="402" y="156"/>
                </a:cxn>
                <a:cxn ang="0">
                  <a:pos x="432" y="186"/>
                </a:cxn>
                <a:cxn ang="0">
                  <a:pos x="432" y="216"/>
                </a:cxn>
                <a:cxn ang="0">
                  <a:pos x="396" y="270"/>
                </a:cxn>
                <a:cxn ang="0">
                  <a:pos x="360" y="312"/>
                </a:cxn>
                <a:cxn ang="0">
                  <a:pos x="318" y="360"/>
                </a:cxn>
                <a:cxn ang="0">
                  <a:pos x="318" y="384"/>
                </a:cxn>
                <a:cxn ang="0">
                  <a:pos x="288" y="438"/>
                </a:cxn>
                <a:cxn ang="0">
                  <a:pos x="264" y="474"/>
                </a:cxn>
                <a:cxn ang="0">
                  <a:pos x="246" y="510"/>
                </a:cxn>
                <a:cxn ang="0">
                  <a:pos x="216" y="516"/>
                </a:cxn>
                <a:cxn ang="0">
                  <a:pos x="198" y="528"/>
                </a:cxn>
                <a:cxn ang="0">
                  <a:pos x="192" y="546"/>
                </a:cxn>
                <a:cxn ang="0">
                  <a:pos x="168" y="564"/>
                </a:cxn>
                <a:cxn ang="0">
                  <a:pos x="150" y="558"/>
                </a:cxn>
                <a:cxn ang="0">
                  <a:pos x="150" y="522"/>
                </a:cxn>
                <a:cxn ang="0">
                  <a:pos x="138" y="516"/>
                </a:cxn>
                <a:cxn ang="0">
                  <a:pos x="132" y="510"/>
                </a:cxn>
                <a:cxn ang="0">
                  <a:pos x="114" y="504"/>
                </a:cxn>
                <a:cxn ang="0">
                  <a:pos x="78" y="528"/>
                </a:cxn>
                <a:cxn ang="0">
                  <a:pos x="54" y="528"/>
                </a:cxn>
                <a:cxn ang="0">
                  <a:pos x="30" y="504"/>
                </a:cxn>
                <a:cxn ang="0">
                  <a:pos x="30" y="492"/>
                </a:cxn>
                <a:cxn ang="0">
                  <a:pos x="24" y="486"/>
                </a:cxn>
                <a:cxn ang="0">
                  <a:pos x="6" y="450"/>
                </a:cxn>
                <a:cxn ang="0">
                  <a:pos x="12" y="450"/>
                </a:cxn>
                <a:cxn ang="0">
                  <a:pos x="54" y="426"/>
                </a:cxn>
                <a:cxn ang="0">
                  <a:pos x="66" y="396"/>
                </a:cxn>
                <a:cxn ang="0">
                  <a:pos x="54" y="378"/>
                </a:cxn>
                <a:cxn ang="0">
                  <a:pos x="54" y="342"/>
                </a:cxn>
                <a:cxn ang="0">
                  <a:pos x="78" y="324"/>
                </a:cxn>
                <a:cxn ang="0">
                  <a:pos x="84" y="300"/>
                </a:cxn>
                <a:cxn ang="0">
                  <a:pos x="78" y="288"/>
                </a:cxn>
                <a:cxn ang="0">
                  <a:pos x="72" y="258"/>
                </a:cxn>
                <a:cxn ang="0">
                  <a:pos x="54" y="234"/>
                </a:cxn>
                <a:cxn ang="0">
                  <a:pos x="42" y="210"/>
                </a:cxn>
                <a:cxn ang="0">
                  <a:pos x="12" y="192"/>
                </a:cxn>
                <a:cxn ang="0">
                  <a:pos x="12" y="174"/>
                </a:cxn>
                <a:cxn ang="0">
                  <a:pos x="18" y="138"/>
                </a:cxn>
                <a:cxn ang="0">
                  <a:pos x="6" y="114"/>
                </a:cxn>
                <a:cxn ang="0">
                  <a:pos x="0" y="72"/>
                </a:cxn>
                <a:cxn ang="0">
                  <a:pos x="24" y="42"/>
                </a:cxn>
                <a:cxn ang="0">
                  <a:pos x="36" y="30"/>
                </a:cxn>
                <a:cxn ang="0">
                  <a:pos x="42" y="30"/>
                </a:cxn>
                <a:cxn ang="0">
                  <a:pos x="66" y="18"/>
                </a:cxn>
                <a:cxn ang="0">
                  <a:pos x="96" y="0"/>
                </a:cxn>
              </a:cxnLst>
              <a:rect l="0" t="0" r="r" b="b"/>
              <a:pathLst>
                <a:path w="432" h="564">
                  <a:moveTo>
                    <a:pt x="96" y="0"/>
                  </a:moveTo>
                  <a:lnTo>
                    <a:pt x="138" y="6"/>
                  </a:lnTo>
                  <a:lnTo>
                    <a:pt x="180" y="24"/>
                  </a:lnTo>
                  <a:lnTo>
                    <a:pt x="264" y="42"/>
                  </a:lnTo>
                  <a:lnTo>
                    <a:pt x="300" y="78"/>
                  </a:lnTo>
                  <a:lnTo>
                    <a:pt x="318" y="78"/>
                  </a:lnTo>
                  <a:lnTo>
                    <a:pt x="372" y="132"/>
                  </a:lnTo>
                  <a:lnTo>
                    <a:pt x="372" y="156"/>
                  </a:lnTo>
                  <a:lnTo>
                    <a:pt x="390" y="168"/>
                  </a:lnTo>
                  <a:lnTo>
                    <a:pt x="402" y="156"/>
                  </a:lnTo>
                  <a:lnTo>
                    <a:pt x="432" y="186"/>
                  </a:lnTo>
                  <a:lnTo>
                    <a:pt x="432" y="216"/>
                  </a:lnTo>
                  <a:lnTo>
                    <a:pt x="396" y="270"/>
                  </a:lnTo>
                  <a:lnTo>
                    <a:pt x="360" y="312"/>
                  </a:lnTo>
                  <a:lnTo>
                    <a:pt x="318" y="360"/>
                  </a:lnTo>
                  <a:lnTo>
                    <a:pt x="318" y="384"/>
                  </a:lnTo>
                  <a:lnTo>
                    <a:pt x="288" y="438"/>
                  </a:lnTo>
                  <a:lnTo>
                    <a:pt x="264" y="474"/>
                  </a:lnTo>
                  <a:lnTo>
                    <a:pt x="246" y="510"/>
                  </a:lnTo>
                  <a:lnTo>
                    <a:pt x="216" y="516"/>
                  </a:lnTo>
                  <a:lnTo>
                    <a:pt x="198" y="528"/>
                  </a:lnTo>
                  <a:lnTo>
                    <a:pt x="192" y="546"/>
                  </a:lnTo>
                  <a:lnTo>
                    <a:pt x="168" y="564"/>
                  </a:lnTo>
                  <a:lnTo>
                    <a:pt x="150" y="558"/>
                  </a:lnTo>
                  <a:lnTo>
                    <a:pt x="150" y="522"/>
                  </a:lnTo>
                  <a:lnTo>
                    <a:pt x="138" y="516"/>
                  </a:lnTo>
                  <a:lnTo>
                    <a:pt x="132" y="510"/>
                  </a:lnTo>
                  <a:lnTo>
                    <a:pt x="114" y="504"/>
                  </a:lnTo>
                  <a:lnTo>
                    <a:pt x="78" y="528"/>
                  </a:lnTo>
                  <a:lnTo>
                    <a:pt x="54" y="528"/>
                  </a:lnTo>
                  <a:lnTo>
                    <a:pt x="30" y="504"/>
                  </a:lnTo>
                  <a:lnTo>
                    <a:pt x="30" y="492"/>
                  </a:lnTo>
                  <a:lnTo>
                    <a:pt x="24" y="486"/>
                  </a:lnTo>
                  <a:lnTo>
                    <a:pt x="6" y="450"/>
                  </a:lnTo>
                  <a:lnTo>
                    <a:pt x="12" y="450"/>
                  </a:lnTo>
                  <a:lnTo>
                    <a:pt x="54" y="426"/>
                  </a:lnTo>
                  <a:lnTo>
                    <a:pt x="66" y="396"/>
                  </a:lnTo>
                  <a:lnTo>
                    <a:pt x="54" y="378"/>
                  </a:lnTo>
                  <a:lnTo>
                    <a:pt x="54" y="342"/>
                  </a:lnTo>
                  <a:lnTo>
                    <a:pt x="78" y="324"/>
                  </a:lnTo>
                  <a:lnTo>
                    <a:pt x="84" y="300"/>
                  </a:lnTo>
                  <a:lnTo>
                    <a:pt x="78" y="288"/>
                  </a:lnTo>
                  <a:lnTo>
                    <a:pt x="72" y="258"/>
                  </a:lnTo>
                  <a:lnTo>
                    <a:pt x="54" y="234"/>
                  </a:lnTo>
                  <a:lnTo>
                    <a:pt x="42" y="210"/>
                  </a:lnTo>
                  <a:lnTo>
                    <a:pt x="12" y="192"/>
                  </a:lnTo>
                  <a:lnTo>
                    <a:pt x="12" y="174"/>
                  </a:lnTo>
                  <a:lnTo>
                    <a:pt x="18" y="138"/>
                  </a:lnTo>
                  <a:lnTo>
                    <a:pt x="6" y="114"/>
                  </a:lnTo>
                  <a:lnTo>
                    <a:pt x="0" y="72"/>
                  </a:lnTo>
                  <a:lnTo>
                    <a:pt x="24" y="42"/>
                  </a:lnTo>
                  <a:lnTo>
                    <a:pt x="36" y="30"/>
                  </a:lnTo>
                  <a:lnTo>
                    <a:pt x="42" y="30"/>
                  </a:lnTo>
                  <a:lnTo>
                    <a:pt x="66" y="18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7" name="Freeform 187">
              <a:extLst>
                <a:ext uri="{FF2B5EF4-FFF2-40B4-BE49-F238E27FC236}">
                  <a16:creationId xmlns:a16="http://schemas.microsoft.com/office/drawing/2014/main" id="{C6520B65-ADBF-4739-8C50-EBD152CFD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1680" y="4987522"/>
              <a:ext cx="96976" cy="95111"/>
            </a:xfrm>
            <a:custGeom>
              <a:avLst/>
              <a:gdLst/>
              <a:ahLst/>
              <a:cxnLst>
                <a:cxn ang="0">
                  <a:pos x="462" y="0"/>
                </a:cxn>
                <a:cxn ang="0">
                  <a:pos x="576" y="24"/>
                </a:cxn>
                <a:cxn ang="0">
                  <a:pos x="612" y="60"/>
                </a:cxn>
                <a:cxn ang="0">
                  <a:pos x="576" y="90"/>
                </a:cxn>
                <a:cxn ang="0">
                  <a:pos x="540" y="132"/>
                </a:cxn>
                <a:cxn ang="0">
                  <a:pos x="558" y="198"/>
                </a:cxn>
                <a:cxn ang="0">
                  <a:pos x="552" y="252"/>
                </a:cxn>
                <a:cxn ang="0">
                  <a:pos x="594" y="294"/>
                </a:cxn>
                <a:cxn ang="0">
                  <a:pos x="618" y="348"/>
                </a:cxn>
                <a:cxn ang="0">
                  <a:pos x="618" y="384"/>
                </a:cxn>
                <a:cxn ang="0">
                  <a:pos x="594" y="438"/>
                </a:cxn>
                <a:cxn ang="0">
                  <a:pos x="594" y="486"/>
                </a:cxn>
                <a:cxn ang="0">
                  <a:pos x="528" y="504"/>
                </a:cxn>
                <a:cxn ang="0">
                  <a:pos x="456" y="480"/>
                </a:cxn>
                <a:cxn ang="0">
                  <a:pos x="360" y="492"/>
                </a:cxn>
                <a:cxn ang="0">
                  <a:pos x="300" y="504"/>
                </a:cxn>
                <a:cxn ang="0">
                  <a:pos x="324" y="552"/>
                </a:cxn>
                <a:cxn ang="0">
                  <a:pos x="342" y="600"/>
                </a:cxn>
                <a:cxn ang="0">
                  <a:pos x="312" y="612"/>
                </a:cxn>
                <a:cxn ang="0">
                  <a:pos x="264" y="594"/>
                </a:cxn>
                <a:cxn ang="0">
                  <a:pos x="216" y="564"/>
                </a:cxn>
                <a:cxn ang="0">
                  <a:pos x="186" y="540"/>
                </a:cxn>
                <a:cxn ang="0">
                  <a:pos x="156" y="486"/>
                </a:cxn>
                <a:cxn ang="0">
                  <a:pos x="144" y="450"/>
                </a:cxn>
                <a:cxn ang="0">
                  <a:pos x="126" y="390"/>
                </a:cxn>
                <a:cxn ang="0">
                  <a:pos x="90" y="378"/>
                </a:cxn>
                <a:cxn ang="0">
                  <a:pos x="72" y="348"/>
                </a:cxn>
                <a:cxn ang="0">
                  <a:pos x="48" y="312"/>
                </a:cxn>
                <a:cxn ang="0">
                  <a:pos x="6" y="276"/>
                </a:cxn>
                <a:cxn ang="0">
                  <a:pos x="30" y="204"/>
                </a:cxn>
                <a:cxn ang="0">
                  <a:pos x="48" y="138"/>
                </a:cxn>
                <a:cxn ang="0">
                  <a:pos x="114" y="126"/>
                </a:cxn>
                <a:cxn ang="0">
                  <a:pos x="138" y="84"/>
                </a:cxn>
                <a:cxn ang="0">
                  <a:pos x="144" y="48"/>
                </a:cxn>
                <a:cxn ang="0">
                  <a:pos x="186" y="6"/>
                </a:cxn>
                <a:cxn ang="0">
                  <a:pos x="306" y="18"/>
                </a:cxn>
                <a:cxn ang="0">
                  <a:pos x="414" y="12"/>
                </a:cxn>
              </a:cxnLst>
              <a:rect l="0" t="0" r="r" b="b"/>
              <a:pathLst>
                <a:path w="624" h="612">
                  <a:moveTo>
                    <a:pt x="438" y="0"/>
                  </a:moveTo>
                  <a:lnTo>
                    <a:pt x="462" y="0"/>
                  </a:lnTo>
                  <a:lnTo>
                    <a:pt x="522" y="18"/>
                  </a:lnTo>
                  <a:lnTo>
                    <a:pt x="576" y="24"/>
                  </a:lnTo>
                  <a:lnTo>
                    <a:pt x="606" y="42"/>
                  </a:lnTo>
                  <a:lnTo>
                    <a:pt x="612" y="60"/>
                  </a:lnTo>
                  <a:lnTo>
                    <a:pt x="582" y="90"/>
                  </a:lnTo>
                  <a:lnTo>
                    <a:pt x="576" y="90"/>
                  </a:lnTo>
                  <a:lnTo>
                    <a:pt x="564" y="102"/>
                  </a:lnTo>
                  <a:lnTo>
                    <a:pt x="540" y="132"/>
                  </a:lnTo>
                  <a:lnTo>
                    <a:pt x="546" y="174"/>
                  </a:lnTo>
                  <a:lnTo>
                    <a:pt x="558" y="198"/>
                  </a:lnTo>
                  <a:lnTo>
                    <a:pt x="552" y="234"/>
                  </a:lnTo>
                  <a:lnTo>
                    <a:pt x="552" y="252"/>
                  </a:lnTo>
                  <a:lnTo>
                    <a:pt x="582" y="270"/>
                  </a:lnTo>
                  <a:lnTo>
                    <a:pt x="594" y="294"/>
                  </a:lnTo>
                  <a:lnTo>
                    <a:pt x="612" y="318"/>
                  </a:lnTo>
                  <a:lnTo>
                    <a:pt x="618" y="348"/>
                  </a:lnTo>
                  <a:lnTo>
                    <a:pt x="624" y="360"/>
                  </a:lnTo>
                  <a:lnTo>
                    <a:pt x="618" y="384"/>
                  </a:lnTo>
                  <a:lnTo>
                    <a:pt x="594" y="402"/>
                  </a:lnTo>
                  <a:lnTo>
                    <a:pt x="594" y="438"/>
                  </a:lnTo>
                  <a:lnTo>
                    <a:pt x="606" y="456"/>
                  </a:lnTo>
                  <a:lnTo>
                    <a:pt x="594" y="486"/>
                  </a:lnTo>
                  <a:lnTo>
                    <a:pt x="552" y="510"/>
                  </a:lnTo>
                  <a:lnTo>
                    <a:pt x="528" y="504"/>
                  </a:lnTo>
                  <a:lnTo>
                    <a:pt x="498" y="480"/>
                  </a:lnTo>
                  <a:lnTo>
                    <a:pt x="456" y="480"/>
                  </a:lnTo>
                  <a:lnTo>
                    <a:pt x="426" y="492"/>
                  </a:lnTo>
                  <a:lnTo>
                    <a:pt x="360" y="492"/>
                  </a:lnTo>
                  <a:lnTo>
                    <a:pt x="330" y="486"/>
                  </a:lnTo>
                  <a:lnTo>
                    <a:pt x="300" y="504"/>
                  </a:lnTo>
                  <a:lnTo>
                    <a:pt x="294" y="528"/>
                  </a:lnTo>
                  <a:lnTo>
                    <a:pt x="324" y="552"/>
                  </a:lnTo>
                  <a:lnTo>
                    <a:pt x="330" y="570"/>
                  </a:lnTo>
                  <a:lnTo>
                    <a:pt x="342" y="600"/>
                  </a:lnTo>
                  <a:lnTo>
                    <a:pt x="336" y="612"/>
                  </a:lnTo>
                  <a:lnTo>
                    <a:pt x="312" y="612"/>
                  </a:lnTo>
                  <a:lnTo>
                    <a:pt x="270" y="600"/>
                  </a:lnTo>
                  <a:lnTo>
                    <a:pt x="264" y="594"/>
                  </a:lnTo>
                  <a:lnTo>
                    <a:pt x="246" y="594"/>
                  </a:lnTo>
                  <a:lnTo>
                    <a:pt x="216" y="564"/>
                  </a:lnTo>
                  <a:lnTo>
                    <a:pt x="216" y="552"/>
                  </a:lnTo>
                  <a:lnTo>
                    <a:pt x="186" y="540"/>
                  </a:lnTo>
                  <a:lnTo>
                    <a:pt x="180" y="516"/>
                  </a:lnTo>
                  <a:lnTo>
                    <a:pt x="156" y="486"/>
                  </a:lnTo>
                  <a:lnTo>
                    <a:pt x="144" y="480"/>
                  </a:lnTo>
                  <a:lnTo>
                    <a:pt x="144" y="450"/>
                  </a:lnTo>
                  <a:lnTo>
                    <a:pt x="132" y="408"/>
                  </a:lnTo>
                  <a:lnTo>
                    <a:pt x="126" y="390"/>
                  </a:lnTo>
                  <a:lnTo>
                    <a:pt x="114" y="378"/>
                  </a:lnTo>
                  <a:lnTo>
                    <a:pt x="90" y="378"/>
                  </a:lnTo>
                  <a:lnTo>
                    <a:pt x="72" y="366"/>
                  </a:lnTo>
                  <a:lnTo>
                    <a:pt x="72" y="348"/>
                  </a:lnTo>
                  <a:lnTo>
                    <a:pt x="54" y="324"/>
                  </a:lnTo>
                  <a:lnTo>
                    <a:pt x="48" y="312"/>
                  </a:lnTo>
                  <a:lnTo>
                    <a:pt x="30" y="288"/>
                  </a:lnTo>
                  <a:lnTo>
                    <a:pt x="6" y="276"/>
                  </a:lnTo>
                  <a:lnTo>
                    <a:pt x="0" y="258"/>
                  </a:lnTo>
                  <a:lnTo>
                    <a:pt x="30" y="204"/>
                  </a:lnTo>
                  <a:lnTo>
                    <a:pt x="30" y="174"/>
                  </a:lnTo>
                  <a:lnTo>
                    <a:pt x="48" y="138"/>
                  </a:lnTo>
                  <a:lnTo>
                    <a:pt x="84" y="138"/>
                  </a:lnTo>
                  <a:lnTo>
                    <a:pt x="114" y="126"/>
                  </a:lnTo>
                  <a:lnTo>
                    <a:pt x="138" y="102"/>
                  </a:lnTo>
                  <a:lnTo>
                    <a:pt x="138" y="84"/>
                  </a:lnTo>
                  <a:lnTo>
                    <a:pt x="144" y="54"/>
                  </a:lnTo>
                  <a:lnTo>
                    <a:pt x="144" y="48"/>
                  </a:lnTo>
                  <a:lnTo>
                    <a:pt x="150" y="18"/>
                  </a:lnTo>
                  <a:lnTo>
                    <a:pt x="186" y="6"/>
                  </a:lnTo>
                  <a:lnTo>
                    <a:pt x="258" y="6"/>
                  </a:lnTo>
                  <a:lnTo>
                    <a:pt x="306" y="18"/>
                  </a:lnTo>
                  <a:lnTo>
                    <a:pt x="366" y="6"/>
                  </a:lnTo>
                  <a:lnTo>
                    <a:pt x="414" y="12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8" name="Freeform 188">
              <a:extLst>
                <a:ext uri="{FF2B5EF4-FFF2-40B4-BE49-F238E27FC236}">
                  <a16:creationId xmlns:a16="http://schemas.microsoft.com/office/drawing/2014/main" id="{6C5243A6-8C54-408C-8420-0E05B74F2B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9624" y="4934373"/>
              <a:ext cx="120287" cy="163180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306" y="36"/>
                </a:cxn>
                <a:cxn ang="0">
                  <a:pos x="348" y="96"/>
                </a:cxn>
                <a:cxn ang="0">
                  <a:pos x="432" y="150"/>
                </a:cxn>
                <a:cxn ang="0">
                  <a:pos x="438" y="216"/>
                </a:cxn>
                <a:cxn ang="0">
                  <a:pos x="438" y="294"/>
                </a:cxn>
                <a:cxn ang="0">
                  <a:pos x="468" y="246"/>
                </a:cxn>
                <a:cxn ang="0">
                  <a:pos x="516" y="228"/>
                </a:cxn>
                <a:cxn ang="0">
                  <a:pos x="594" y="294"/>
                </a:cxn>
                <a:cxn ang="0">
                  <a:pos x="660" y="330"/>
                </a:cxn>
                <a:cxn ang="0">
                  <a:pos x="672" y="390"/>
                </a:cxn>
                <a:cxn ang="0">
                  <a:pos x="666" y="426"/>
                </a:cxn>
                <a:cxn ang="0">
                  <a:pos x="642" y="468"/>
                </a:cxn>
                <a:cxn ang="0">
                  <a:pos x="576" y="480"/>
                </a:cxn>
                <a:cxn ang="0">
                  <a:pos x="558" y="546"/>
                </a:cxn>
                <a:cxn ang="0">
                  <a:pos x="534" y="618"/>
                </a:cxn>
                <a:cxn ang="0">
                  <a:pos x="576" y="654"/>
                </a:cxn>
                <a:cxn ang="0">
                  <a:pos x="600" y="690"/>
                </a:cxn>
                <a:cxn ang="0">
                  <a:pos x="618" y="720"/>
                </a:cxn>
                <a:cxn ang="0">
                  <a:pos x="654" y="732"/>
                </a:cxn>
                <a:cxn ang="0">
                  <a:pos x="672" y="792"/>
                </a:cxn>
                <a:cxn ang="0">
                  <a:pos x="684" y="828"/>
                </a:cxn>
                <a:cxn ang="0">
                  <a:pos x="714" y="882"/>
                </a:cxn>
                <a:cxn ang="0">
                  <a:pos x="744" y="906"/>
                </a:cxn>
                <a:cxn ang="0">
                  <a:pos x="726" y="936"/>
                </a:cxn>
                <a:cxn ang="0">
                  <a:pos x="690" y="930"/>
                </a:cxn>
                <a:cxn ang="0">
                  <a:pos x="612" y="942"/>
                </a:cxn>
                <a:cxn ang="0">
                  <a:pos x="528" y="984"/>
                </a:cxn>
                <a:cxn ang="0">
                  <a:pos x="492" y="1008"/>
                </a:cxn>
                <a:cxn ang="0">
                  <a:pos x="438" y="1032"/>
                </a:cxn>
                <a:cxn ang="0">
                  <a:pos x="408" y="1026"/>
                </a:cxn>
                <a:cxn ang="0">
                  <a:pos x="366" y="1038"/>
                </a:cxn>
                <a:cxn ang="0">
                  <a:pos x="282" y="966"/>
                </a:cxn>
                <a:cxn ang="0">
                  <a:pos x="252" y="918"/>
                </a:cxn>
                <a:cxn ang="0">
                  <a:pos x="216" y="864"/>
                </a:cxn>
                <a:cxn ang="0">
                  <a:pos x="216" y="834"/>
                </a:cxn>
                <a:cxn ang="0">
                  <a:pos x="234" y="786"/>
                </a:cxn>
                <a:cxn ang="0">
                  <a:pos x="258" y="708"/>
                </a:cxn>
                <a:cxn ang="0">
                  <a:pos x="300" y="642"/>
                </a:cxn>
                <a:cxn ang="0">
                  <a:pos x="270" y="624"/>
                </a:cxn>
                <a:cxn ang="0">
                  <a:pos x="246" y="588"/>
                </a:cxn>
                <a:cxn ang="0">
                  <a:pos x="186" y="576"/>
                </a:cxn>
                <a:cxn ang="0">
                  <a:pos x="216" y="534"/>
                </a:cxn>
                <a:cxn ang="0">
                  <a:pos x="192" y="468"/>
                </a:cxn>
                <a:cxn ang="0">
                  <a:pos x="138" y="474"/>
                </a:cxn>
                <a:cxn ang="0">
                  <a:pos x="114" y="462"/>
                </a:cxn>
                <a:cxn ang="0">
                  <a:pos x="54" y="414"/>
                </a:cxn>
                <a:cxn ang="0">
                  <a:pos x="0" y="330"/>
                </a:cxn>
                <a:cxn ang="0">
                  <a:pos x="36" y="258"/>
                </a:cxn>
                <a:cxn ang="0">
                  <a:pos x="84" y="246"/>
                </a:cxn>
                <a:cxn ang="0">
                  <a:pos x="132" y="246"/>
                </a:cxn>
                <a:cxn ang="0">
                  <a:pos x="180" y="192"/>
                </a:cxn>
                <a:cxn ang="0">
                  <a:pos x="114" y="174"/>
                </a:cxn>
                <a:cxn ang="0">
                  <a:pos x="90" y="126"/>
                </a:cxn>
                <a:cxn ang="0">
                  <a:pos x="156" y="84"/>
                </a:cxn>
                <a:cxn ang="0">
                  <a:pos x="234" y="12"/>
                </a:cxn>
              </a:cxnLst>
              <a:rect l="0" t="0" r="r" b="b"/>
              <a:pathLst>
                <a:path w="774" h="1050">
                  <a:moveTo>
                    <a:pt x="240" y="0"/>
                  </a:moveTo>
                  <a:lnTo>
                    <a:pt x="246" y="0"/>
                  </a:lnTo>
                  <a:lnTo>
                    <a:pt x="276" y="6"/>
                  </a:lnTo>
                  <a:lnTo>
                    <a:pt x="306" y="36"/>
                  </a:lnTo>
                  <a:lnTo>
                    <a:pt x="312" y="54"/>
                  </a:lnTo>
                  <a:lnTo>
                    <a:pt x="348" y="96"/>
                  </a:lnTo>
                  <a:lnTo>
                    <a:pt x="408" y="132"/>
                  </a:lnTo>
                  <a:lnTo>
                    <a:pt x="432" y="150"/>
                  </a:lnTo>
                  <a:lnTo>
                    <a:pt x="450" y="192"/>
                  </a:lnTo>
                  <a:lnTo>
                    <a:pt x="438" y="216"/>
                  </a:lnTo>
                  <a:lnTo>
                    <a:pt x="432" y="264"/>
                  </a:lnTo>
                  <a:lnTo>
                    <a:pt x="438" y="294"/>
                  </a:lnTo>
                  <a:lnTo>
                    <a:pt x="444" y="270"/>
                  </a:lnTo>
                  <a:lnTo>
                    <a:pt x="468" y="246"/>
                  </a:lnTo>
                  <a:lnTo>
                    <a:pt x="498" y="234"/>
                  </a:lnTo>
                  <a:lnTo>
                    <a:pt x="516" y="228"/>
                  </a:lnTo>
                  <a:lnTo>
                    <a:pt x="546" y="246"/>
                  </a:lnTo>
                  <a:lnTo>
                    <a:pt x="594" y="294"/>
                  </a:lnTo>
                  <a:lnTo>
                    <a:pt x="654" y="312"/>
                  </a:lnTo>
                  <a:lnTo>
                    <a:pt x="660" y="330"/>
                  </a:lnTo>
                  <a:lnTo>
                    <a:pt x="660" y="366"/>
                  </a:lnTo>
                  <a:lnTo>
                    <a:pt x="672" y="390"/>
                  </a:lnTo>
                  <a:lnTo>
                    <a:pt x="672" y="396"/>
                  </a:lnTo>
                  <a:lnTo>
                    <a:pt x="666" y="426"/>
                  </a:lnTo>
                  <a:lnTo>
                    <a:pt x="666" y="444"/>
                  </a:lnTo>
                  <a:lnTo>
                    <a:pt x="642" y="468"/>
                  </a:lnTo>
                  <a:lnTo>
                    <a:pt x="612" y="480"/>
                  </a:lnTo>
                  <a:lnTo>
                    <a:pt x="576" y="480"/>
                  </a:lnTo>
                  <a:lnTo>
                    <a:pt x="558" y="516"/>
                  </a:lnTo>
                  <a:lnTo>
                    <a:pt x="558" y="546"/>
                  </a:lnTo>
                  <a:lnTo>
                    <a:pt x="528" y="600"/>
                  </a:lnTo>
                  <a:lnTo>
                    <a:pt x="534" y="618"/>
                  </a:lnTo>
                  <a:lnTo>
                    <a:pt x="558" y="630"/>
                  </a:lnTo>
                  <a:lnTo>
                    <a:pt x="576" y="654"/>
                  </a:lnTo>
                  <a:lnTo>
                    <a:pt x="582" y="666"/>
                  </a:lnTo>
                  <a:lnTo>
                    <a:pt x="600" y="690"/>
                  </a:lnTo>
                  <a:lnTo>
                    <a:pt x="600" y="708"/>
                  </a:lnTo>
                  <a:lnTo>
                    <a:pt x="618" y="720"/>
                  </a:lnTo>
                  <a:lnTo>
                    <a:pt x="642" y="720"/>
                  </a:lnTo>
                  <a:lnTo>
                    <a:pt x="654" y="732"/>
                  </a:lnTo>
                  <a:lnTo>
                    <a:pt x="660" y="750"/>
                  </a:lnTo>
                  <a:lnTo>
                    <a:pt x="672" y="792"/>
                  </a:lnTo>
                  <a:lnTo>
                    <a:pt x="672" y="822"/>
                  </a:lnTo>
                  <a:lnTo>
                    <a:pt x="684" y="828"/>
                  </a:lnTo>
                  <a:lnTo>
                    <a:pt x="708" y="858"/>
                  </a:lnTo>
                  <a:lnTo>
                    <a:pt x="714" y="882"/>
                  </a:lnTo>
                  <a:lnTo>
                    <a:pt x="744" y="894"/>
                  </a:lnTo>
                  <a:lnTo>
                    <a:pt x="744" y="906"/>
                  </a:lnTo>
                  <a:lnTo>
                    <a:pt x="774" y="936"/>
                  </a:lnTo>
                  <a:lnTo>
                    <a:pt x="726" y="936"/>
                  </a:lnTo>
                  <a:lnTo>
                    <a:pt x="702" y="942"/>
                  </a:lnTo>
                  <a:lnTo>
                    <a:pt x="690" y="930"/>
                  </a:lnTo>
                  <a:lnTo>
                    <a:pt x="642" y="930"/>
                  </a:lnTo>
                  <a:lnTo>
                    <a:pt x="612" y="942"/>
                  </a:lnTo>
                  <a:lnTo>
                    <a:pt x="594" y="984"/>
                  </a:lnTo>
                  <a:lnTo>
                    <a:pt x="528" y="984"/>
                  </a:lnTo>
                  <a:lnTo>
                    <a:pt x="498" y="990"/>
                  </a:lnTo>
                  <a:lnTo>
                    <a:pt x="492" y="1008"/>
                  </a:lnTo>
                  <a:lnTo>
                    <a:pt x="468" y="1026"/>
                  </a:lnTo>
                  <a:lnTo>
                    <a:pt x="438" y="1032"/>
                  </a:lnTo>
                  <a:lnTo>
                    <a:pt x="432" y="1020"/>
                  </a:lnTo>
                  <a:lnTo>
                    <a:pt x="408" y="1026"/>
                  </a:lnTo>
                  <a:lnTo>
                    <a:pt x="390" y="1050"/>
                  </a:lnTo>
                  <a:lnTo>
                    <a:pt x="366" y="1038"/>
                  </a:lnTo>
                  <a:lnTo>
                    <a:pt x="306" y="996"/>
                  </a:lnTo>
                  <a:lnTo>
                    <a:pt x="282" y="966"/>
                  </a:lnTo>
                  <a:lnTo>
                    <a:pt x="282" y="948"/>
                  </a:lnTo>
                  <a:lnTo>
                    <a:pt x="252" y="918"/>
                  </a:lnTo>
                  <a:lnTo>
                    <a:pt x="222" y="894"/>
                  </a:lnTo>
                  <a:lnTo>
                    <a:pt x="216" y="864"/>
                  </a:lnTo>
                  <a:lnTo>
                    <a:pt x="222" y="846"/>
                  </a:lnTo>
                  <a:lnTo>
                    <a:pt x="216" y="834"/>
                  </a:lnTo>
                  <a:lnTo>
                    <a:pt x="222" y="804"/>
                  </a:lnTo>
                  <a:lnTo>
                    <a:pt x="234" y="786"/>
                  </a:lnTo>
                  <a:lnTo>
                    <a:pt x="228" y="756"/>
                  </a:lnTo>
                  <a:lnTo>
                    <a:pt x="258" y="708"/>
                  </a:lnTo>
                  <a:lnTo>
                    <a:pt x="270" y="672"/>
                  </a:lnTo>
                  <a:lnTo>
                    <a:pt x="300" y="642"/>
                  </a:lnTo>
                  <a:lnTo>
                    <a:pt x="294" y="624"/>
                  </a:lnTo>
                  <a:lnTo>
                    <a:pt x="270" y="624"/>
                  </a:lnTo>
                  <a:lnTo>
                    <a:pt x="252" y="606"/>
                  </a:lnTo>
                  <a:lnTo>
                    <a:pt x="246" y="588"/>
                  </a:lnTo>
                  <a:lnTo>
                    <a:pt x="210" y="588"/>
                  </a:lnTo>
                  <a:lnTo>
                    <a:pt x="186" y="576"/>
                  </a:lnTo>
                  <a:lnTo>
                    <a:pt x="198" y="558"/>
                  </a:lnTo>
                  <a:lnTo>
                    <a:pt x="216" y="534"/>
                  </a:lnTo>
                  <a:lnTo>
                    <a:pt x="216" y="498"/>
                  </a:lnTo>
                  <a:lnTo>
                    <a:pt x="192" y="468"/>
                  </a:lnTo>
                  <a:lnTo>
                    <a:pt x="156" y="462"/>
                  </a:lnTo>
                  <a:lnTo>
                    <a:pt x="138" y="474"/>
                  </a:lnTo>
                  <a:lnTo>
                    <a:pt x="126" y="462"/>
                  </a:lnTo>
                  <a:lnTo>
                    <a:pt x="114" y="462"/>
                  </a:lnTo>
                  <a:lnTo>
                    <a:pt x="114" y="456"/>
                  </a:lnTo>
                  <a:lnTo>
                    <a:pt x="54" y="414"/>
                  </a:lnTo>
                  <a:lnTo>
                    <a:pt x="18" y="366"/>
                  </a:lnTo>
                  <a:lnTo>
                    <a:pt x="0" y="330"/>
                  </a:lnTo>
                  <a:lnTo>
                    <a:pt x="30" y="300"/>
                  </a:lnTo>
                  <a:lnTo>
                    <a:pt x="36" y="258"/>
                  </a:lnTo>
                  <a:lnTo>
                    <a:pt x="60" y="240"/>
                  </a:lnTo>
                  <a:lnTo>
                    <a:pt x="84" y="246"/>
                  </a:lnTo>
                  <a:lnTo>
                    <a:pt x="108" y="240"/>
                  </a:lnTo>
                  <a:lnTo>
                    <a:pt x="132" y="246"/>
                  </a:lnTo>
                  <a:lnTo>
                    <a:pt x="180" y="228"/>
                  </a:lnTo>
                  <a:lnTo>
                    <a:pt x="180" y="192"/>
                  </a:lnTo>
                  <a:lnTo>
                    <a:pt x="156" y="174"/>
                  </a:lnTo>
                  <a:lnTo>
                    <a:pt x="114" y="174"/>
                  </a:lnTo>
                  <a:lnTo>
                    <a:pt x="102" y="144"/>
                  </a:lnTo>
                  <a:lnTo>
                    <a:pt x="90" y="126"/>
                  </a:lnTo>
                  <a:lnTo>
                    <a:pt x="132" y="78"/>
                  </a:lnTo>
                  <a:lnTo>
                    <a:pt x="156" y="84"/>
                  </a:lnTo>
                  <a:lnTo>
                    <a:pt x="192" y="60"/>
                  </a:lnTo>
                  <a:lnTo>
                    <a:pt x="234" y="12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9" name="Freeform 189">
              <a:extLst>
                <a:ext uri="{FF2B5EF4-FFF2-40B4-BE49-F238E27FC236}">
                  <a16:creationId xmlns:a16="http://schemas.microsoft.com/office/drawing/2014/main" id="{2EEEA877-8CB8-4F4E-8F48-92B508ED7A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38022" y="4842992"/>
              <a:ext cx="318901" cy="265751"/>
            </a:xfrm>
            <a:custGeom>
              <a:avLst/>
              <a:gdLst/>
              <a:ahLst/>
              <a:cxnLst>
                <a:cxn ang="0">
                  <a:pos x="1374" y="246"/>
                </a:cxn>
                <a:cxn ang="0">
                  <a:pos x="1446" y="198"/>
                </a:cxn>
                <a:cxn ang="0">
                  <a:pos x="582" y="174"/>
                </a:cxn>
                <a:cxn ang="0">
                  <a:pos x="762" y="186"/>
                </a:cxn>
                <a:cxn ang="0">
                  <a:pos x="786" y="300"/>
                </a:cxn>
                <a:cxn ang="0">
                  <a:pos x="1128" y="288"/>
                </a:cxn>
                <a:cxn ang="0">
                  <a:pos x="1290" y="348"/>
                </a:cxn>
                <a:cxn ang="0">
                  <a:pos x="1452" y="270"/>
                </a:cxn>
                <a:cxn ang="0">
                  <a:pos x="1692" y="270"/>
                </a:cxn>
                <a:cxn ang="0">
                  <a:pos x="1596" y="300"/>
                </a:cxn>
                <a:cxn ang="0">
                  <a:pos x="1650" y="390"/>
                </a:cxn>
                <a:cxn ang="0">
                  <a:pos x="1734" y="396"/>
                </a:cxn>
                <a:cxn ang="0">
                  <a:pos x="1866" y="480"/>
                </a:cxn>
                <a:cxn ang="0">
                  <a:pos x="1818" y="564"/>
                </a:cxn>
                <a:cxn ang="0">
                  <a:pos x="1872" y="570"/>
                </a:cxn>
                <a:cxn ang="0">
                  <a:pos x="1986" y="558"/>
                </a:cxn>
                <a:cxn ang="0">
                  <a:pos x="1968" y="672"/>
                </a:cxn>
                <a:cxn ang="0">
                  <a:pos x="1968" y="762"/>
                </a:cxn>
                <a:cxn ang="0">
                  <a:pos x="1896" y="834"/>
                </a:cxn>
                <a:cxn ang="0">
                  <a:pos x="1830" y="954"/>
                </a:cxn>
                <a:cxn ang="0">
                  <a:pos x="1836" y="1158"/>
                </a:cxn>
                <a:cxn ang="0">
                  <a:pos x="1596" y="1224"/>
                </a:cxn>
                <a:cxn ang="0">
                  <a:pos x="1362" y="1218"/>
                </a:cxn>
                <a:cxn ang="0">
                  <a:pos x="1356" y="1272"/>
                </a:cxn>
                <a:cxn ang="0">
                  <a:pos x="1398" y="1452"/>
                </a:cxn>
                <a:cxn ang="0">
                  <a:pos x="1392" y="1512"/>
                </a:cxn>
                <a:cxn ang="0">
                  <a:pos x="1194" y="1668"/>
                </a:cxn>
                <a:cxn ang="0">
                  <a:pos x="942" y="1626"/>
                </a:cxn>
                <a:cxn ang="0">
                  <a:pos x="882" y="1452"/>
                </a:cxn>
                <a:cxn ang="0">
                  <a:pos x="822" y="1416"/>
                </a:cxn>
                <a:cxn ang="0">
                  <a:pos x="822" y="1206"/>
                </a:cxn>
                <a:cxn ang="0">
                  <a:pos x="834" y="1038"/>
                </a:cxn>
                <a:cxn ang="0">
                  <a:pos x="882" y="912"/>
                </a:cxn>
                <a:cxn ang="0">
                  <a:pos x="726" y="918"/>
                </a:cxn>
                <a:cxn ang="0">
                  <a:pos x="606" y="906"/>
                </a:cxn>
                <a:cxn ang="0">
                  <a:pos x="360" y="798"/>
                </a:cxn>
                <a:cxn ang="0">
                  <a:pos x="198" y="780"/>
                </a:cxn>
                <a:cxn ang="0">
                  <a:pos x="126" y="684"/>
                </a:cxn>
                <a:cxn ang="0">
                  <a:pos x="18" y="486"/>
                </a:cxn>
                <a:cxn ang="0">
                  <a:pos x="18" y="360"/>
                </a:cxn>
                <a:cxn ang="0">
                  <a:pos x="156" y="210"/>
                </a:cxn>
                <a:cxn ang="0">
                  <a:pos x="282" y="132"/>
                </a:cxn>
                <a:cxn ang="0">
                  <a:pos x="240" y="246"/>
                </a:cxn>
                <a:cxn ang="0">
                  <a:pos x="168" y="408"/>
                </a:cxn>
                <a:cxn ang="0">
                  <a:pos x="288" y="480"/>
                </a:cxn>
                <a:cxn ang="0">
                  <a:pos x="276" y="288"/>
                </a:cxn>
                <a:cxn ang="0">
                  <a:pos x="468" y="186"/>
                </a:cxn>
                <a:cxn ang="0">
                  <a:pos x="546" y="180"/>
                </a:cxn>
                <a:cxn ang="0">
                  <a:pos x="456" y="138"/>
                </a:cxn>
                <a:cxn ang="0">
                  <a:pos x="798" y="66"/>
                </a:cxn>
                <a:cxn ang="0">
                  <a:pos x="768" y="36"/>
                </a:cxn>
                <a:cxn ang="0">
                  <a:pos x="642" y="72"/>
                </a:cxn>
                <a:cxn ang="0">
                  <a:pos x="540" y="24"/>
                </a:cxn>
              </a:cxnLst>
              <a:rect l="0" t="0" r="r" b="b"/>
              <a:pathLst>
                <a:path w="2052" h="1710">
                  <a:moveTo>
                    <a:pt x="1446" y="198"/>
                  </a:moveTo>
                  <a:lnTo>
                    <a:pt x="1464" y="222"/>
                  </a:lnTo>
                  <a:lnTo>
                    <a:pt x="1434" y="246"/>
                  </a:lnTo>
                  <a:lnTo>
                    <a:pt x="1404" y="240"/>
                  </a:lnTo>
                  <a:lnTo>
                    <a:pt x="1374" y="246"/>
                  </a:lnTo>
                  <a:lnTo>
                    <a:pt x="1362" y="240"/>
                  </a:lnTo>
                  <a:lnTo>
                    <a:pt x="1356" y="234"/>
                  </a:lnTo>
                  <a:lnTo>
                    <a:pt x="1386" y="216"/>
                  </a:lnTo>
                  <a:lnTo>
                    <a:pt x="1404" y="234"/>
                  </a:lnTo>
                  <a:lnTo>
                    <a:pt x="1446" y="198"/>
                  </a:lnTo>
                  <a:close/>
                  <a:moveTo>
                    <a:pt x="528" y="48"/>
                  </a:moveTo>
                  <a:lnTo>
                    <a:pt x="546" y="54"/>
                  </a:lnTo>
                  <a:lnTo>
                    <a:pt x="558" y="102"/>
                  </a:lnTo>
                  <a:lnTo>
                    <a:pt x="558" y="138"/>
                  </a:lnTo>
                  <a:lnTo>
                    <a:pt x="582" y="174"/>
                  </a:lnTo>
                  <a:lnTo>
                    <a:pt x="600" y="168"/>
                  </a:lnTo>
                  <a:lnTo>
                    <a:pt x="624" y="168"/>
                  </a:lnTo>
                  <a:lnTo>
                    <a:pt x="660" y="186"/>
                  </a:lnTo>
                  <a:lnTo>
                    <a:pt x="732" y="180"/>
                  </a:lnTo>
                  <a:lnTo>
                    <a:pt x="762" y="186"/>
                  </a:lnTo>
                  <a:lnTo>
                    <a:pt x="792" y="228"/>
                  </a:lnTo>
                  <a:lnTo>
                    <a:pt x="798" y="252"/>
                  </a:lnTo>
                  <a:lnTo>
                    <a:pt x="780" y="252"/>
                  </a:lnTo>
                  <a:lnTo>
                    <a:pt x="780" y="276"/>
                  </a:lnTo>
                  <a:lnTo>
                    <a:pt x="786" y="300"/>
                  </a:lnTo>
                  <a:lnTo>
                    <a:pt x="816" y="312"/>
                  </a:lnTo>
                  <a:lnTo>
                    <a:pt x="888" y="312"/>
                  </a:lnTo>
                  <a:lnTo>
                    <a:pt x="1032" y="288"/>
                  </a:lnTo>
                  <a:lnTo>
                    <a:pt x="1110" y="282"/>
                  </a:lnTo>
                  <a:lnTo>
                    <a:pt x="1128" y="288"/>
                  </a:lnTo>
                  <a:lnTo>
                    <a:pt x="1140" y="312"/>
                  </a:lnTo>
                  <a:lnTo>
                    <a:pt x="1206" y="354"/>
                  </a:lnTo>
                  <a:lnTo>
                    <a:pt x="1230" y="360"/>
                  </a:lnTo>
                  <a:lnTo>
                    <a:pt x="1248" y="354"/>
                  </a:lnTo>
                  <a:lnTo>
                    <a:pt x="1290" y="348"/>
                  </a:lnTo>
                  <a:lnTo>
                    <a:pt x="1302" y="330"/>
                  </a:lnTo>
                  <a:lnTo>
                    <a:pt x="1338" y="318"/>
                  </a:lnTo>
                  <a:lnTo>
                    <a:pt x="1368" y="312"/>
                  </a:lnTo>
                  <a:lnTo>
                    <a:pt x="1422" y="276"/>
                  </a:lnTo>
                  <a:lnTo>
                    <a:pt x="1452" y="270"/>
                  </a:lnTo>
                  <a:lnTo>
                    <a:pt x="1476" y="282"/>
                  </a:lnTo>
                  <a:lnTo>
                    <a:pt x="1542" y="258"/>
                  </a:lnTo>
                  <a:lnTo>
                    <a:pt x="1578" y="258"/>
                  </a:lnTo>
                  <a:lnTo>
                    <a:pt x="1626" y="252"/>
                  </a:lnTo>
                  <a:lnTo>
                    <a:pt x="1692" y="270"/>
                  </a:lnTo>
                  <a:lnTo>
                    <a:pt x="1734" y="258"/>
                  </a:lnTo>
                  <a:lnTo>
                    <a:pt x="1728" y="282"/>
                  </a:lnTo>
                  <a:lnTo>
                    <a:pt x="1686" y="288"/>
                  </a:lnTo>
                  <a:lnTo>
                    <a:pt x="1662" y="300"/>
                  </a:lnTo>
                  <a:lnTo>
                    <a:pt x="1596" y="300"/>
                  </a:lnTo>
                  <a:lnTo>
                    <a:pt x="1578" y="312"/>
                  </a:lnTo>
                  <a:lnTo>
                    <a:pt x="1584" y="330"/>
                  </a:lnTo>
                  <a:lnTo>
                    <a:pt x="1614" y="342"/>
                  </a:lnTo>
                  <a:lnTo>
                    <a:pt x="1626" y="366"/>
                  </a:lnTo>
                  <a:lnTo>
                    <a:pt x="1650" y="390"/>
                  </a:lnTo>
                  <a:lnTo>
                    <a:pt x="1650" y="372"/>
                  </a:lnTo>
                  <a:lnTo>
                    <a:pt x="1662" y="366"/>
                  </a:lnTo>
                  <a:lnTo>
                    <a:pt x="1692" y="378"/>
                  </a:lnTo>
                  <a:lnTo>
                    <a:pt x="1704" y="396"/>
                  </a:lnTo>
                  <a:lnTo>
                    <a:pt x="1734" y="396"/>
                  </a:lnTo>
                  <a:lnTo>
                    <a:pt x="1770" y="420"/>
                  </a:lnTo>
                  <a:lnTo>
                    <a:pt x="1818" y="432"/>
                  </a:lnTo>
                  <a:lnTo>
                    <a:pt x="1860" y="450"/>
                  </a:lnTo>
                  <a:lnTo>
                    <a:pt x="1872" y="474"/>
                  </a:lnTo>
                  <a:lnTo>
                    <a:pt x="1866" y="480"/>
                  </a:lnTo>
                  <a:lnTo>
                    <a:pt x="1890" y="498"/>
                  </a:lnTo>
                  <a:lnTo>
                    <a:pt x="1884" y="510"/>
                  </a:lnTo>
                  <a:lnTo>
                    <a:pt x="1854" y="534"/>
                  </a:lnTo>
                  <a:lnTo>
                    <a:pt x="1836" y="552"/>
                  </a:lnTo>
                  <a:lnTo>
                    <a:pt x="1818" y="564"/>
                  </a:lnTo>
                  <a:lnTo>
                    <a:pt x="1800" y="564"/>
                  </a:lnTo>
                  <a:lnTo>
                    <a:pt x="1764" y="570"/>
                  </a:lnTo>
                  <a:lnTo>
                    <a:pt x="1782" y="570"/>
                  </a:lnTo>
                  <a:lnTo>
                    <a:pt x="1818" y="576"/>
                  </a:lnTo>
                  <a:lnTo>
                    <a:pt x="1872" y="570"/>
                  </a:lnTo>
                  <a:lnTo>
                    <a:pt x="1896" y="558"/>
                  </a:lnTo>
                  <a:lnTo>
                    <a:pt x="1914" y="558"/>
                  </a:lnTo>
                  <a:lnTo>
                    <a:pt x="1944" y="564"/>
                  </a:lnTo>
                  <a:lnTo>
                    <a:pt x="1962" y="558"/>
                  </a:lnTo>
                  <a:lnTo>
                    <a:pt x="1986" y="558"/>
                  </a:lnTo>
                  <a:lnTo>
                    <a:pt x="2046" y="582"/>
                  </a:lnTo>
                  <a:lnTo>
                    <a:pt x="2052" y="588"/>
                  </a:lnTo>
                  <a:lnTo>
                    <a:pt x="2046" y="600"/>
                  </a:lnTo>
                  <a:lnTo>
                    <a:pt x="2004" y="648"/>
                  </a:lnTo>
                  <a:lnTo>
                    <a:pt x="1968" y="672"/>
                  </a:lnTo>
                  <a:lnTo>
                    <a:pt x="1944" y="666"/>
                  </a:lnTo>
                  <a:lnTo>
                    <a:pt x="1902" y="714"/>
                  </a:lnTo>
                  <a:lnTo>
                    <a:pt x="1914" y="732"/>
                  </a:lnTo>
                  <a:lnTo>
                    <a:pt x="1926" y="762"/>
                  </a:lnTo>
                  <a:lnTo>
                    <a:pt x="1968" y="762"/>
                  </a:lnTo>
                  <a:lnTo>
                    <a:pt x="1992" y="780"/>
                  </a:lnTo>
                  <a:lnTo>
                    <a:pt x="1992" y="816"/>
                  </a:lnTo>
                  <a:lnTo>
                    <a:pt x="1944" y="834"/>
                  </a:lnTo>
                  <a:lnTo>
                    <a:pt x="1920" y="828"/>
                  </a:lnTo>
                  <a:lnTo>
                    <a:pt x="1896" y="834"/>
                  </a:lnTo>
                  <a:lnTo>
                    <a:pt x="1872" y="828"/>
                  </a:lnTo>
                  <a:lnTo>
                    <a:pt x="1848" y="846"/>
                  </a:lnTo>
                  <a:lnTo>
                    <a:pt x="1842" y="888"/>
                  </a:lnTo>
                  <a:lnTo>
                    <a:pt x="1812" y="918"/>
                  </a:lnTo>
                  <a:lnTo>
                    <a:pt x="1830" y="954"/>
                  </a:lnTo>
                  <a:lnTo>
                    <a:pt x="1866" y="1002"/>
                  </a:lnTo>
                  <a:lnTo>
                    <a:pt x="1926" y="1044"/>
                  </a:lnTo>
                  <a:lnTo>
                    <a:pt x="1926" y="1074"/>
                  </a:lnTo>
                  <a:lnTo>
                    <a:pt x="1914" y="1110"/>
                  </a:lnTo>
                  <a:lnTo>
                    <a:pt x="1836" y="1158"/>
                  </a:lnTo>
                  <a:lnTo>
                    <a:pt x="1782" y="1164"/>
                  </a:lnTo>
                  <a:lnTo>
                    <a:pt x="1716" y="1188"/>
                  </a:lnTo>
                  <a:lnTo>
                    <a:pt x="1692" y="1182"/>
                  </a:lnTo>
                  <a:lnTo>
                    <a:pt x="1644" y="1182"/>
                  </a:lnTo>
                  <a:lnTo>
                    <a:pt x="1596" y="1224"/>
                  </a:lnTo>
                  <a:lnTo>
                    <a:pt x="1548" y="1236"/>
                  </a:lnTo>
                  <a:lnTo>
                    <a:pt x="1530" y="1230"/>
                  </a:lnTo>
                  <a:lnTo>
                    <a:pt x="1464" y="1236"/>
                  </a:lnTo>
                  <a:lnTo>
                    <a:pt x="1410" y="1242"/>
                  </a:lnTo>
                  <a:lnTo>
                    <a:pt x="1362" y="1218"/>
                  </a:lnTo>
                  <a:lnTo>
                    <a:pt x="1314" y="1206"/>
                  </a:lnTo>
                  <a:lnTo>
                    <a:pt x="1272" y="1194"/>
                  </a:lnTo>
                  <a:lnTo>
                    <a:pt x="1290" y="1230"/>
                  </a:lnTo>
                  <a:lnTo>
                    <a:pt x="1320" y="1242"/>
                  </a:lnTo>
                  <a:lnTo>
                    <a:pt x="1356" y="1272"/>
                  </a:lnTo>
                  <a:lnTo>
                    <a:pt x="1368" y="1296"/>
                  </a:lnTo>
                  <a:lnTo>
                    <a:pt x="1326" y="1356"/>
                  </a:lnTo>
                  <a:lnTo>
                    <a:pt x="1338" y="1386"/>
                  </a:lnTo>
                  <a:lnTo>
                    <a:pt x="1332" y="1428"/>
                  </a:lnTo>
                  <a:lnTo>
                    <a:pt x="1398" y="1452"/>
                  </a:lnTo>
                  <a:lnTo>
                    <a:pt x="1452" y="1446"/>
                  </a:lnTo>
                  <a:lnTo>
                    <a:pt x="1500" y="1458"/>
                  </a:lnTo>
                  <a:lnTo>
                    <a:pt x="1500" y="1482"/>
                  </a:lnTo>
                  <a:lnTo>
                    <a:pt x="1464" y="1500"/>
                  </a:lnTo>
                  <a:lnTo>
                    <a:pt x="1392" y="1512"/>
                  </a:lnTo>
                  <a:lnTo>
                    <a:pt x="1368" y="1536"/>
                  </a:lnTo>
                  <a:lnTo>
                    <a:pt x="1356" y="1572"/>
                  </a:lnTo>
                  <a:lnTo>
                    <a:pt x="1272" y="1608"/>
                  </a:lnTo>
                  <a:lnTo>
                    <a:pt x="1248" y="1638"/>
                  </a:lnTo>
                  <a:lnTo>
                    <a:pt x="1194" y="1668"/>
                  </a:lnTo>
                  <a:lnTo>
                    <a:pt x="1158" y="1710"/>
                  </a:lnTo>
                  <a:lnTo>
                    <a:pt x="1098" y="1710"/>
                  </a:lnTo>
                  <a:lnTo>
                    <a:pt x="1062" y="1704"/>
                  </a:lnTo>
                  <a:lnTo>
                    <a:pt x="1002" y="1662"/>
                  </a:lnTo>
                  <a:lnTo>
                    <a:pt x="942" y="1626"/>
                  </a:lnTo>
                  <a:lnTo>
                    <a:pt x="942" y="1602"/>
                  </a:lnTo>
                  <a:lnTo>
                    <a:pt x="912" y="1530"/>
                  </a:lnTo>
                  <a:lnTo>
                    <a:pt x="894" y="1494"/>
                  </a:lnTo>
                  <a:lnTo>
                    <a:pt x="900" y="1476"/>
                  </a:lnTo>
                  <a:lnTo>
                    <a:pt x="882" y="1452"/>
                  </a:lnTo>
                  <a:lnTo>
                    <a:pt x="870" y="1440"/>
                  </a:lnTo>
                  <a:lnTo>
                    <a:pt x="864" y="1422"/>
                  </a:lnTo>
                  <a:lnTo>
                    <a:pt x="858" y="1416"/>
                  </a:lnTo>
                  <a:lnTo>
                    <a:pt x="840" y="1422"/>
                  </a:lnTo>
                  <a:lnTo>
                    <a:pt x="822" y="1416"/>
                  </a:lnTo>
                  <a:lnTo>
                    <a:pt x="822" y="1398"/>
                  </a:lnTo>
                  <a:lnTo>
                    <a:pt x="870" y="1320"/>
                  </a:lnTo>
                  <a:lnTo>
                    <a:pt x="834" y="1242"/>
                  </a:lnTo>
                  <a:lnTo>
                    <a:pt x="834" y="1224"/>
                  </a:lnTo>
                  <a:lnTo>
                    <a:pt x="822" y="1206"/>
                  </a:lnTo>
                  <a:lnTo>
                    <a:pt x="816" y="1158"/>
                  </a:lnTo>
                  <a:lnTo>
                    <a:pt x="828" y="1128"/>
                  </a:lnTo>
                  <a:lnTo>
                    <a:pt x="828" y="1110"/>
                  </a:lnTo>
                  <a:lnTo>
                    <a:pt x="816" y="1056"/>
                  </a:lnTo>
                  <a:lnTo>
                    <a:pt x="834" y="1038"/>
                  </a:lnTo>
                  <a:lnTo>
                    <a:pt x="870" y="1032"/>
                  </a:lnTo>
                  <a:lnTo>
                    <a:pt x="882" y="1014"/>
                  </a:lnTo>
                  <a:lnTo>
                    <a:pt x="882" y="990"/>
                  </a:lnTo>
                  <a:lnTo>
                    <a:pt x="894" y="966"/>
                  </a:lnTo>
                  <a:lnTo>
                    <a:pt x="882" y="912"/>
                  </a:lnTo>
                  <a:lnTo>
                    <a:pt x="858" y="900"/>
                  </a:lnTo>
                  <a:lnTo>
                    <a:pt x="834" y="900"/>
                  </a:lnTo>
                  <a:lnTo>
                    <a:pt x="822" y="906"/>
                  </a:lnTo>
                  <a:lnTo>
                    <a:pt x="750" y="906"/>
                  </a:lnTo>
                  <a:lnTo>
                    <a:pt x="726" y="918"/>
                  </a:lnTo>
                  <a:lnTo>
                    <a:pt x="702" y="912"/>
                  </a:lnTo>
                  <a:lnTo>
                    <a:pt x="672" y="900"/>
                  </a:lnTo>
                  <a:lnTo>
                    <a:pt x="660" y="906"/>
                  </a:lnTo>
                  <a:lnTo>
                    <a:pt x="648" y="894"/>
                  </a:lnTo>
                  <a:lnTo>
                    <a:pt x="606" y="906"/>
                  </a:lnTo>
                  <a:lnTo>
                    <a:pt x="492" y="804"/>
                  </a:lnTo>
                  <a:lnTo>
                    <a:pt x="462" y="792"/>
                  </a:lnTo>
                  <a:lnTo>
                    <a:pt x="414" y="780"/>
                  </a:lnTo>
                  <a:lnTo>
                    <a:pt x="372" y="792"/>
                  </a:lnTo>
                  <a:lnTo>
                    <a:pt x="360" y="798"/>
                  </a:lnTo>
                  <a:lnTo>
                    <a:pt x="324" y="786"/>
                  </a:lnTo>
                  <a:lnTo>
                    <a:pt x="282" y="786"/>
                  </a:lnTo>
                  <a:lnTo>
                    <a:pt x="258" y="798"/>
                  </a:lnTo>
                  <a:lnTo>
                    <a:pt x="222" y="786"/>
                  </a:lnTo>
                  <a:lnTo>
                    <a:pt x="198" y="780"/>
                  </a:lnTo>
                  <a:lnTo>
                    <a:pt x="156" y="762"/>
                  </a:lnTo>
                  <a:lnTo>
                    <a:pt x="120" y="738"/>
                  </a:lnTo>
                  <a:lnTo>
                    <a:pt x="120" y="720"/>
                  </a:lnTo>
                  <a:lnTo>
                    <a:pt x="126" y="702"/>
                  </a:lnTo>
                  <a:lnTo>
                    <a:pt x="126" y="684"/>
                  </a:lnTo>
                  <a:lnTo>
                    <a:pt x="144" y="654"/>
                  </a:lnTo>
                  <a:lnTo>
                    <a:pt x="132" y="624"/>
                  </a:lnTo>
                  <a:lnTo>
                    <a:pt x="108" y="588"/>
                  </a:lnTo>
                  <a:lnTo>
                    <a:pt x="48" y="486"/>
                  </a:lnTo>
                  <a:lnTo>
                    <a:pt x="18" y="486"/>
                  </a:lnTo>
                  <a:lnTo>
                    <a:pt x="0" y="492"/>
                  </a:lnTo>
                  <a:lnTo>
                    <a:pt x="0" y="474"/>
                  </a:lnTo>
                  <a:lnTo>
                    <a:pt x="24" y="432"/>
                  </a:lnTo>
                  <a:lnTo>
                    <a:pt x="30" y="384"/>
                  </a:lnTo>
                  <a:lnTo>
                    <a:pt x="18" y="360"/>
                  </a:lnTo>
                  <a:lnTo>
                    <a:pt x="30" y="330"/>
                  </a:lnTo>
                  <a:lnTo>
                    <a:pt x="78" y="270"/>
                  </a:lnTo>
                  <a:lnTo>
                    <a:pt x="102" y="252"/>
                  </a:lnTo>
                  <a:lnTo>
                    <a:pt x="126" y="216"/>
                  </a:lnTo>
                  <a:lnTo>
                    <a:pt x="156" y="210"/>
                  </a:lnTo>
                  <a:lnTo>
                    <a:pt x="168" y="198"/>
                  </a:lnTo>
                  <a:lnTo>
                    <a:pt x="216" y="132"/>
                  </a:lnTo>
                  <a:lnTo>
                    <a:pt x="294" y="102"/>
                  </a:lnTo>
                  <a:lnTo>
                    <a:pt x="318" y="102"/>
                  </a:lnTo>
                  <a:lnTo>
                    <a:pt x="282" y="132"/>
                  </a:lnTo>
                  <a:lnTo>
                    <a:pt x="210" y="156"/>
                  </a:lnTo>
                  <a:lnTo>
                    <a:pt x="204" y="174"/>
                  </a:lnTo>
                  <a:lnTo>
                    <a:pt x="216" y="198"/>
                  </a:lnTo>
                  <a:lnTo>
                    <a:pt x="240" y="216"/>
                  </a:lnTo>
                  <a:lnTo>
                    <a:pt x="240" y="246"/>
                  </a:lnTo>
                  <a:lnTo>
                    <a:pt x="258" y="270"/>
                  </a:lnTo>
                  <a:lnTo>
                    <a:pt x="258" y="318"/>
                  </a:lnTo>
                  <a:lnTo>
                    <a:pt x="198" y="366"/>
                  </a:lnTo>
                  <a:lnTo>
                    <a:pt x="198" y="384"/>
                  </a:lnTo>
                  <a:lnTo>
                    <a:pt x="168" y="408"/>
                  </a:lnTo>
                  <a:lnTo>
                    <a:pt x="180" y="432"/>
                  </a:lnTo>
                  <a:lnTo>
                    <a:pt x="210" y="468"/>
                  </a:lnTo>
                  <a:lnTo>
                    <a:pt x="210" y="504"/>
                  </a:lnTo>
                  <a:lnTo>
                    <a:pt x="234" y="510"/>
                  </a:lnTo>
                  <a:lnTo>
                    <a:pt x="288" y="480"/>
                  </a:lnTo>
                  <a:lnTo>
                    <a:pt x="312" y="438"/>
                  </a:lnTo>
                  <a:lnTo>
                    <a:pt x="300" y="408"/>
                  </a:lnTo>
                  <a:lnTo>
                    <a:pt x="294" y="372"/>
                  </a:lnTo>
                  <a:lnTo>
                    <a:pt x="294" y="312"/>
                  </a:lnTo>
                  <a:lnTo>
                    <a:pt x="276" y="288"/>
                  </a:lnTo>
                  <a:lnTo>
                    <a:pt x="276" y="264"/>
                  </a:lnTo>
                  <a:lnTo>
                    <a:pt x="294" y="240"/>
                  </a:lnTo>
                  <a:lnTo>
                    <a:pt x="366" y="210"/>
                  </a:lnTo>
                  <a:lnTo>
                    <a:pt x="432" y="204"/>
                  </a:lnTo>
                  <a:lnTo>
                    <a:pt x="468" y="186"/>
                  </a:lnTo>
                  <a:lnTo>
                    <a:pt x="468" y="174"/>
                  </a:lnTo>
                  <a:lnTo>
                    <a:pt x="474" y="168"/>
                  </a:lnTo>
                  <a:lnTo>
                    <a:pt x="486" y="174"/>
                  </a:lnTo>
                  <a:lnTo>
                    <a:pt x="522" y="186"/>
                  </a:lnTo>
                  <a:lnTo>
                    <a:pt x="546" y="180"/>
                  </a:lnTo>
                  <a:lnTo>
                    <a:pt x="552" y="162"/>
                  </a:lnTo>
                  <a:lnTo>
                    <a:pt x="528" y="138"/>
                  </a:lnTo>
                  <a:lnTo>
                    <a:pt x="498" y="138"/>
                  </a:lnTo>
                  <a:lnTo>
                    <a:pt x="468" y="150"/>
                  </a:lnTo>
                  <a:lnTo>
                    <a:pt x="456" y="138"/>
                  </a:lnTo>
                  <a:lnTo>
                    <a:pt x="444" y="108"/>
                  </a:lnTo>
                  <a:lnTo>
                    <a:pt x="486" y="66"/>
                  </a:lnTo>
                  <a:lnTo>
                    <a:pt x="528" y="48"/>
                  </a:lnTo>
                  <a:close/>
                  <a:moveTo>
                    <a:pt x="768" y="36"/>
                  </a:moveTo>
                  <a:lnTo>
                    <a:pt x="798" y="66"/>
                  </a:lnTo>
                  <a:lnTo>
                    <a:pt x="792" y="90"/>
                  </a:lnTo>
                  <a:lnTo>
                    <a:pt x="774" y="66"/>
                  </a:lnTo>
                  <a:lnTo>
                    <a:pt x="750" y="66"/>
                  </a:lnTo>
                  <a:lnTo>
                    <a:pt x="738" y="42"/>
                  </a:lnTo>
                  <a:lnTo>
                    <a:pt x="768" y="36"/>
                  </a:lnTo>
                  <a:close/>
                  <a:moveTo>
                    <a:pt x="636" y="30"/>
                  </a:moveTo>
                  <a:lnTo>
                    <a:pt x="666" y="60"/>
                  </a:lnTo>
                  <a:lnTo>
                    <a:pt x="690" y="60"/>
                  </a:lnTo>
                  <a:lnTo>
                    <a:pt x="678" y="78"/>
                  </a:lnTo>
                  <a:lnTo>
                    <a:pt x="642" y="72"/>
                  </a:lnTo>
                  <a:lnTo>
                    <a:pt x="630" y="42"/>
                  </a:lnTo>
                  <a:lnTo>
                    <a:pt x="636" y="30"/>
                  </a:lnTo>
                  <a:close/>
                  <a:moveTo>
                    <a:pt x="492" y="0"/>
                  </a:moveTo>
                  <a:lnTo>
                    <a:pt x="510" y="0"/>
                  </a:lnTo>
                  <a:lnTo>
                    <a:pt x="540" y="24"/>
                  </a:lnTo>
                  <a:lnTo>
                    <a:pt x="510" y="24"/>
                  </a:lnTo>
                  <a:lnTo>
                    <a:pt x="49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0" name="Freeform 190">
              <a:extLst>
                <a:ext uri="{FF2B5EF4-FFF2-40B4-BE49-F238E27FC236}">
                  <a16:creationId xmlns:a16="http://schemas.microsoft.com/office/drawing/2014/main" id="{0AE661BC-B9E6-480A-874A-63967F7058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8152" y="4845789"/>
              <a:ext cx="286265" cy="370187"/>
            </a:xfrm>
            <a:custGeom>
              <a:avLst/>
              <a:gdLst/>
              <a:ahLst/>
              <a:cxnLst>
                <a:cxn ang="0">
                  <a:pos x="1236" y="66"/>
                </a:cxn>
                <a:cxn ang="0">
                  <a:pos x="1056" y="192"/>
                </a:cxn>
                <a:cxn ang="0">
                  <a:pos x="918" y="342"/>
                </a:cxn>
                <a:cxn ang="0">
                  <a:pos x="918" y="468"/>
                </a:cxn>
                <a:cxn ang="0">
                  <a:pos x="1026" y="666"/>
                </a:cxn>
                <a:cxn ang="0">
                  <a:pos x="1098" y="762"/>
                </a:cxn>
                <a:cxn ang="0">
                  <a:pos x="1260" y="780"/>
                </a:cxn>
                <a:cxn ang="0">
                  <a:pos x="1506" y="888"/>
                </a:cxn>
                <a:cxn ang="0">
                  <a:pos x="1626" y="900"/>
                </a:cxn>
                <a:cxn ang="0">
                  <a:pos x="1782" y="894"/>
                </a:cxn>
                <a:cxn ang="0">
                  <a:pos x="1734" y="1020"/>
                </a:cxn>
                <a:cxn ang="0">
                  <a:pos x="1722" y="1188"/>
                </a:cxn>
                <a:cxn ang="0">
                  <a:pos x="1722" y="1398"/>
                </a:cxn>
                <a:cxn ang="0">
                  <a:pos x="1782" y="1434"/>
                </a:cxn>
                <a:cxn ang="0">
                  <a:pos x="1842" y="1608"/>
                </a:cxn>
                <a:cxn ang="0">
                  <a:pos x="1764" y="1494"/>
                </a:cxn>
                <a:cxn ang="0">
                  <a:pos x="1626" y="1524"/>
                </a:cxn>
                <a:cxn ang="0">
                  <a:pos x="1494" y="1638"/>
                </a:cxn>
                <a:cxn ang="0">
                  <a:pos x="1476" y="1710"/>
                </a:cxn>
                <a:cxn ang="0">
                  <a:pos x="1494" y="1950"/>
                </a:cxn>
                <a:cxn ang="0">
                  <a:pos x="1350" y="2328"/>
                </a:cxn>
                <a:cxn ang="0">
                  <a:pos x="1368" y="2148"/>
                </a:cxn>
                <a:cxn ang="0">
                  <a:pos x="1260" y="2106"/>
                </a:cxn>
                <a:cxn ang="0">
                  <a:pos x="1050" y="2124"/>
                </a:cxn>
                <a:cxn ang="0">
                  <a:pos x="912" y="2130"/>
                </a:cxn>
                <a:cxn ang="0">
                  <a:pos x="864" y="2046"/>
                </a:cxn>
                <a:cxn ang="0">
                  <a:pos x="714" y="1908"/>
                </a:cxn>
                <a:cxn ang="0">
                  <a:pos x="576" y="1806"/>
                </a:cxn>
                <a:cxn ang="0">
                  <a:pos x="492" y="1746"/>
                </a:cxn>
                <a:cxn ang="0">
                  <a:pos x="396" y="1794"/>
                </a:cxn>
                <a:cxn ang="0">
                  <a:pos x="222" y="1728"/>
                </a:cxn>
                <a:cxn ang="0">
                  <a:pos x="42" y="1596"/>
                </a:cxn>
                <a:cxn ang="0">
                  <a:pos x="96" y="1422"/>
                </a:cxn>
                <a:cxn ang="0">
                  <a:pos x="282" y="1260"/>
                </a:cxn>
                <a:cxn ang="0">
                  <a:pos x="270" y="1194"/>
                </a:cxn>
                <a:cxn ang="0">
                  <a:pos x="246" y="1080"/>
                </a:cxn>
                <a:cxn ang="0">
                  <a:pos x="258" y="966"/>
                </a:cxn>
                <a:cxn ang="0">
                  <a:pos x="258" y="846"/>
                </a:cxn>
                <a:cxn ang="0">
                  <a:pos x="180" y="744"/>
                </a:cxn>
                <a:cxn ang="0">
                  <a:pos x="240" y="648"/>
                </a:cxn>
                <a:cxn ang="0">
                  <a:pos x="282" y="564"/>
                </a:cxn>
                <a:cxn ang="0">
                  <a:pos x="330" y="648"/>
                </a:cxn>
                <a:cxn ang="0">
                  <a:pos x="330" y="528"/>
                </a:cxn>
                <a:cxn ang="0">
                  <a:pos x="480" y="432"/>
                </a:cxn>
                <a:cxn ang="0">
                  <a:pos x="522" y="360"/>
                </a:cxn>
                <a:cxn ang="0">
                  <a:pos x="606" y="222"/>
                </a:cxn>
                <a:cxn ang="0">
                  <a:pos x="726" y="216"/>
                </a:cxn>
                <a:cxn ang="0">
                  <a:pos x="762" y="210"/>
                </a:cxn>
                <a:cxn ang="0">
                  <a:pos x="918" y="150"/>
                </a:cxn>
                <a:cxn ang="0">
                  <a:pos x="1044" y="54"/>
                </a:cxn>
                <a:cxn ang="0">
                  <a:pos x="1140" y="24"/>
                </a:cxn>
              </a:cxnLst>
              <a:rect l="0" t="0" r="r" b="b"/>
              <a:pathLst>
                <a:path w="1842" h="2382">
                  <a:moveTo>
                    <a:pt x="1152" y="0"/>
                  </a:moveTo>
                  <a:lnTo>
                    <a:pt x="1170" y="0"/>
                  </a:lnTo>
                  <a:lnTo>
                    <a:pt x="1230" y="30"/>
                  </a:lnTo>
                  <a:lnTo>
                    <a:pt x="1248" y="48"/>
                  </a:lnTo>
                  <a:lnTo>
                    <a:pt x="1236" y="66"/>
                  </a:lnTo>
                  <a:lnTo>
                    <a:pt x="1218" y="84"/>
                  </a:lnTo>
                  <a:lnTo>
                    <a:pt x="1194" y="84"/>
                  </a:lnTo>
                  <a:lnTo>
                    <a:pt x="1116" y="114"/>
                  </a:lnTo>
                  <a:lnTo>
                    <a:pt x="1068" y="180"/>
                  </a:lnTo>
                  <a:lnTo>
                    <a:pt x="1056" y="192"/>
                  </a:lnTo>
                  <a:lnTo>
                    <a:pt x="1026" y="198"/>
                  </a:lnTo>
                  <a:lnTo>
                    <a:pt x="1002" y="234"/>
                  </a:lnTo>
                  <a:lnTo>
                    <a:pt x="978" y="252"/>
                  </a:lnTo>
                  <a:lnTo>
                    <a:pt x="930" y="312"/>
                  </a:lnTo>
                  <a:lnTo>
                    <a:pt x="918" y="342"/>
                  </a:lnTo>
                  <a:lnTo>
                    <a:pt x="930" y="366"/>
                  </a:lnTo>
                  <a:lnTo>
                    <a:pt x="924" y="414"/>
                  </a:lnTo>
                  <a:lnTo>
                    <a:pt x="900" y="456"/>
                  </a:lnTo>
                  <a:lnTo>
                    <a:pt x="900" y="474"/>
                  </a:lnTo>
                  <a:lnTo>
                    <a:pt x="918" y="468"/>
                  </a:lnTo>
                  <a:lnTo>
                    <a:pt x="948" y="468"/>
                  </a:lnTo>
                  <a:lnTo>
                    <a:pt x="1008" y="570"/>
                  </a:lnTo>
                  <a:lnTo>
                    <a:pt x="1032" y="606"/>
                  </a:lnTo>
                  <a:lnTo>
                    <a:pt x="1044" y="636"/>
                  </a:lnTo>
                  <a:lnTo>
                    <a:pt x="1026" y="666"/>
                  </a:lnTo>
                  <a:lnTo>
                    <a:pt x="1026" y="684"/>
                  </a:lnTo>
                  <a:lnTo>
                    <a:pt x="1020" y="702"/>
                  </a:lnTo>
                  <a:lnTo>
                    <a:pt x="1020" y="720"/>
                  </a:lnTo>
                  <a:lnTo>
                    <a:pt x="1056" y="744"/>
                  </a:lnTo>
                  <a:lnTo>
                    <a:pt x="1098" y="762"/>
                  </a:lnTo>
                  <a:lnTo>
                    <a:pt x="1122" y="768"/>
                  </a:lnTo>
                  <a:lnTo>
                    <a:pt x="1158" y="780"/>
                  </a:lnTo>
                  <a:lnTo>
                    <a:pt x="1182" y="768"/>
                  </a:lnTo>
                  <a:lnTo>
                    <a:pt x="1224" y="768"/>
                  </a:lnTo>
                  <a:lnTo>
                    <a:pt x="1260" y="780"/>
                  </a:lnTo>
                  <a:lnTo>
                    <a:pt x="1272" y="774"/>
                  </a:lnTo>
                  <a:lnTo>
                    <a:pt x="1314" y="762"/>
                  </a:lnTo>
                  <a:lnTo>
                    <a:pt x="1362" y="774"/>
                  </a:lnTo>
                  <a:lnTo>
                    <a:pt x="1392" y="786"/>
                  </a:lnTo>
                  <a:lnTo>
                    <a:pt x="1506" y="888"/>
                  </a:lnTo>
                  <a:lnTo>
                    <a:pt x="1548" y="876"/>
                  </a:lnTo>
                  <a:lnTo>
                    <a:pt x="1560" y="888"/>
                  </a:lnTo>
                  <a:lnTo>
                    <a:pt x="1572" y="882"/>
                  </a:lnTo>
                  <a:lnTo>
                    <a:pt x="1602" y="894"/>
                  </a:lnTo>
                  <a:lnTo>
                    <a:pt x="1626" y="900"/>
                  </a:lnTo>
                  <a:lnTo>
                    <a:pt x="1650" y="888"/>
                  </a:lnTo>
                  <a:lnTo>
                    <a:pt x="1722" y="888"/>
                  </a:lnTo>
                  <a:lnTo>
                    <a:pt x="1734" y="882"/>
                  </a:lnTo>
                  <a:lnTo>
                    <a:pt x="1758" y="882"/>
                  </a:lnTo>
                  <a:lnTo>
                    <a:pt x="1782" y="894"/>
                  </a:lnTo>
                  <a:lnTo>
                    <a:pt x="1794" y="948"/>
                  </a:lnTo>
                  <a:lnTo>
                    <a:pt x="1782" y="972"/>
                  </a:lnTo>
                  <a:lnTo>
                    <a:pt x="1782" y="996"/>
                  </a:lnTo>
                  <a:lnTo>
                    <a:pt x="1770" y="1014"/>
                  </a:lnTo>
                  <a:lnTo>
                    <a:pt x="1734" y="1020"/>
                  </a:lnTo>
                  <a:lnTo>
                    <a:pt x="1716" y="1038"/>
                  </a:lnTo>
                  <a:lnTo>
                    <a:pt x="1728" y="1092"/>
                  </a:lnTo>
                  <a:lnTo>
                    <a:pt x="1728" y="1110"/>
                  </a:lnTo>
                  <a:lnTo>
                    <a:pt x="1716" y="1140"/>
                  </a:lnTo>
                  <a:lnTo>
                    <a:pt x="1722" y="1188"/>
                  </a:lnTo>
                  <a:lnTo>
                    <a:pt x="1734" y="1206"/>
                  </a:lnTo>
                  <a:lnTo>
                    <a:pt x="1734" y="1224"/>
                  </a:lnTo>
                  <a:lnTo>
                    <a:pt x="1770" y="1302"/>
                  </a:lnTo>
                  <a:lnTo>
                    <a:pt x="1722" y="1380"/>
                  </a:lnTo>
                  <a:lnTo>
                    <a:pt x="1722" y="1398"/>
                  </a:lnTo>
                  <a:lnTo>
                    <a:pt x="1740" y="1404"/>
                  </a:lnTo>
                  <a:lnTo>
                    <a:pt x="1758" y="1398"/>
                  </a:lnTo>
                  <a:lnTo>
                    <a:pt x="1764" y="1404"/>
                  </a:lnTo>
                  <a:lnTo>
                    <a:pt x="1770" y="1422"/>
                  </a:lnTo>
                  <a:lnTo>
                    <a:pt x="1782" y="1434"/>
                  </a:lnTo>
                  <a:lnTo>
                    <a:pt x="1800" y="1458"/>
                  </a:lnTo>
                  <a:lnTo>
                    <a:pt x="1794" y="1476"/>
                  </a:lnTo>
                  <a:lnTo>
                    <a:pt x="1812" y="1512"/>
                  </a:lnTo>
                  <a:lnTo>
                    <a:pt x="1842" y="1584"/>
                  </a:lnTo>
                  <a:lnTo>
                    <a:pt x="1842" y="1608"/>
                  </a:lnTo>
                  <a:lnTo>
                    <a:pt x="1800" y="1614"/>
                  </a:lnTo>
                  <a:lnTo>
                    <a:pt x="1800" y="1572"/>
                  </a:lnTo>
                  <a:lnTo>
                    <a:pt x="1794" y="1542"/>
                  </a:lnTo>
                  <a:lnTo>
                    <a:pt x="1770" y="1518"/>
                  </a:lnTo>
                  <a:lnTo>
                    <a:pt x="1764" y="1494"/>
                  </a:lnTo>
                  <a:lnTo>
                    <a:pt x="1722" y="1506"/>
                  </a:lnTo>
                  <a:lnTo>
                    <a:pt x="1692" y="1536"/>
                  </a:lnTo>
                  <a:lnTo>
                    <a:pt x="1668" y="1536"/>
                  </a:lnTo>
                  <a:lnTo>
                    <a:pt x="1656" y="1524"/>
                  </a:lnTo>
                  <a:lnTo>
                    <a:pt x="1626" y="1524"/>
                  </a:lnTo>
                  <a:lnTo>
                    <a:pt x="1608" y="1542"/>
                  </a:lnTo>
                  <a:lnTo>
                    <a:pt x="1434" y="1542"/>
                  </a:lnTo>
                  <a:lnTo>
                    <a:pt x="1422" y="1590"/>
                  </a:lnTo>
                  <a:lnTo>
                    <a:pt x="1434" y="1620"/>
                  </a:lnTo>
                  <a:lnTo>
                    <a:pt x="1494" y="1638"/>
                  </a:lnTo>
                  <a:lnTo>
                    <a:pt x="1518" y="1674"/>
                  </a:lnTo>
                  <a:lnTo>
                    <a:pt x="1500" y="1692"/>
                  </a:lnTo>
                  <a:lnTo>
                    <a:pt x="1518" y="1704"/>
                  </a:lnTo>
                  <a:lnTo>
                    <a:pt x="1512" y="1728"/>
                  </a:lnTo>
                  <a:lnTo>
                    <a:pt x="1476" y="1710"/>
                  </a:lnTo>
                  <a:lnTo>
                    <a:pt x="1368" y="1740"/>
                  </a:lnTo>
                  <a:lnTo>
                    <a:pt x="1374" y="1818"/>
                  </a:lnTo>
                  <a:lnTo>
                    <a:pt x="1404" y="1848"/>
                  </a:lnTo>
                  <a:lnTo>
                    <a:pt x="1458" y="1890"/>
                  </a:lnTo>
                  <a:lnTo>
                    <a:pt x="1494" y="1950"/>
                  </a:lnTo>
                  <a:lnTo>
                    <a:pt x="1494" y="2016"/>
                  </a:lnTo>
                  <a:lnTo>
                    <a:pt x="1404" y="2304"/>
                  </a:lnTo>
                  <a:lnTo>
                    <a:pt x="1380" y="2382"/>
                  </a:lnTo>
                  <a:lnTo>
                    <a:pt x="1374" y="2352"/>
                  </a:lnTo>
                  <a:lnTo>
                    <a:pt x="1350" y="2328"/>
                  </a:lnTo>
                  <a:lnTo>
                    <a:pt x="1314" y="2334"/>
                  </a:lnTo>
                  <a:lnTo>
                    <a:pt x="1278" y="2334"/>
                  </a:lnTo>
                  <a:lnTo>
                    <a:pt x="1272" y="2316"/>
                  </a:lnTo>
                  <a:lnTo>
                    <a:pt x="1374" y="2166"/>
                  </a:lnTo>
                  <a:lnTo>
                    <a:pt x="1368" y="2148"/>
                  </a:lnTo>
                  <a:lnTo>
                    <a:pt x="1338" y="2154"/>
                  </a:lnTo>
                  <a:lnTo>
                    <a:pt x="1326" y="2136"/>
                  </a:lnTo>
                  <a:lnTo>
                    <a:pt x="1290" y="2124"/>
                  </a:lnTo>
                  <a:lnTo>
                    <a:pt x="1272" y="2124"/>
                  </a:lnTo>
                  <a:lnTo>
                    <a:pt x="1260" y="2106"/>
                  </a:lnTo>
                  <a:lnTo>
                    <a:pt x="1230" y="2106"/>
                  </a:lnTo>
                  <a:lnTo>
                    <a:pt x="1176" y="2130"/>
                  </a:lnTo>
                  <a:lnTo>
                    <a:pt x="1140" y="2112"/>
                  </a:lnTo>
                  <a:lnTo>
                    <a:pt x="1098" y="2106"/>
                  </a:lnTo>
                  <a:lnTo>
                    <a:pt x="1050" y="2124"/>
                  </a:lnTo>
                  <a:lnTo>
                    <a:pt x="1038" y="2136"/>
                  </a:lnTo>
                  <a:lnTo>
                    <a:pt x="996" y="2136"/>
                  </a:lnTo>
                  <a:lnTo>
                    <a:pt x="972" y="2130"/>
                  </a:lnTo>
                  <a:lnTo>
                    <a:pt x="942" y="2136"/>
                  </a:lnTo>
                  <a:lnTo>
                    <a:pt x="912" y="2130"/>
                  </a:lnTo>
                  <a:lnTo>
                    <a:pt x="900" y="2106"/>
                  </a:lnTo>
                  <a:lnTo>
                    <a:pt x="912" y="2094"/>
                  </a:lnTo>
                  <a:lnTo>
                    <a:pt x="900" y="2058"/>
                  </a:lnTo>
                  <a:lnTo>
                    <a:pt x="870" y="2046"/>
                  </a:lnTo>
                  <a:lnTo>
                    <a:pt x="864" y="2046"/>
                  </a:lnTo>
                  <a:lnTo>
                    <a:pt x="864" y="2010"/>
                  </a:lnTo>
                  <a:lnTo>
                    <a:pt x="834" y="1968"/>
                  </a:lnTo>
                  <a:lnTo>
                    <a:pt x="756" y="1950"/>
                  </a:lnTo>
                  <a:lnTo>
                    <a:pt x="738" y="1950"/>
                  </a:lnTo>
                  <a:lnTo>
                    <a:pt x="714" y="1908"/>
                  </a:lnTo>
                  <a:lnTo>
                    <a:pt x="708" y="1878"/>
                  </a:lnTo>
                  <a:lnTo>
                    <a:pt x="672" y="1842"/>
                  </a:lnTo>
                  <a:lnTo>
                    <a:pt x="666" y="1824"/>
                  </a:lnTo>
                  <a:lnTo>
                    <a:pt x="630" y="1818"/>
                  </a:lnTo>
                  <a:lnTo>
                    <a:pt x="576" y="1806"/>
                  </a:lnTo>
                  <a:lnTo>
                    <a:pt x="558" y="1788"/>
                  </a:lnTo>
                  <a:lnTo>
                    <a:pt x="540" y="1788"/>
                  </a:lnTo>
                  <a:lnTo>
                    <a:pt x="522" y="1776"/>
                  </a:lnTo>
                  <a:lnTo>
                    <a:pt x="516" y="1758"/>
                  </a:lnTo>
                  <a:lnTo>
                    <a:pt x="492" y="1746"/>
                  </a:lnTo>
                  <a:lnTo>
                    <a:pt x="444" y="1734"/>
                  </a:lnTo>
                  <a:lnTo>
                    <a:pt x="432" y="1734"/>
                  </a:lnTo>
                  <a:lnTo>
                    <a:pt x="414" y="1746"/>
                  </a:lnTo>
                  <a:lnTo>
                    <a:pt x="414" y="1776"/>
                  </a:lnTo>
                  <a:lnTo>
                    <a:pt x="396" y="1794"/>
                  </a:lnTo>
                  <a:lnTo>
                    <a:pt x="348" y="1782"/>
                  </a:lnTo>
                  <a:lnTo>
                    <a:pt x="324" y="1770"/>
                  </a:lnTo>
                  <a:lnTo>
                    <a:pt x="270" y="1746"/>
                  </a:lnTo>
                  <a:lnTo>
                    <a:pt x="228" y="1746"/>
                  </a:lnTo>
                  <a:lnTo>
                    <a:pt x="222" y="1728"/>
                  </a:lnTo>
                  <a:lnTo>
                    <a:pt x="228" y="1704"/>
                  </a:lnTo>
                  <a:lnTo>
                    <a:pt x="192" y="1674"/>
                  </a:lnTo>
                  <a:lnTo>
                    <a:pt x="162" y="1674"/>
                  </a:lnTo>
                  <a:lnTo>
                    <a:pt x="96" y="1632"/>
                  </a:lnTo>
                  <a:lnTo>
                    <a:pt x="42" y="1596"/>
                  </a:lnTo>
                  <a:lnTo>
                    <a:pt x="0" y="1584"/>
                  </a:lnTo>
                  <a:lnTo>
                    <a:pt x="6" y="1560"/>
                  </a:lnTo>
                  <a:lnTo>
                    <a:pt x="12" y="1512"/>
                  </a:lnTo>
                  <a:lnTo>
                    <a:pt x="54" y="1452"/>
                  </a:lnTo>
                  <a:lnTo>
                    <a:pt x="96" y="1422"/>
                  </a:lnTo>
                  <a:lnTo>
                    <a:pt x="156" y="1410"/>
                  </a:lnTo>
                  <a:lnTo>
                    <a:pt x="198" y="1374"/>
                  </a:lnTo>
                  <a:lnTo>
                    <a:pt x="216" y="1344"/>
                  </a:lnTo>
                  <a:lnTo>
                    <a:pt x="270" y="1296"/>
                  </a:lnTo>
                  <a:lnTo>
                    <a:pt x="282" y="1260"/>
                  </a:lnTo>
                  <a:lnTo>
                    <a:pt x="300" y="1242"/>
                  </a:lnTo>
                  <a:lnTo>
                    <a:pt x="300" y="1230"/>
                  </a:lnTo>
                  <a:lnTo>
                    <a:pt x="282" y="1230"/>
                  </a:lnTo>
                  <a:lnTo>
                    <a:pt x="270" y="1212"/>
                  </a:lnTo>
                  <a:lnTo>
                    <a:pt x="270" y="1194"/>
                  </a:lnTo>
                  <a:lnTo>
                    <a:pt x="246" y="1206"/>
                  </a:lnTo>
                  <a:lnTo>
                    <a:pt x="228" y="1182"/>
                  </a:lnTo>
                  <a:lnTo>
                    <a:pt x="228" y="1164"/>
                  </a:lnTo>
                  <a:lnTo>
                    <a:pt x="252" y="1140"/>
                  </a:lnTo>
                  <a:lnTo>
                    <a:pt x="246" y="1080"/>
                  </a:lnTo>
                  <a:lnTo>
                    <a:pt x="252" y="1032"/>
                  </a:lnTo>
                  <a:lnTo>
                    <a:pt x="240" y="1002"/>
                  </a:lnTo>
                  <a:lnTo>
                    <a:pt x="228" y="1002"/>
                  </a:lnTo>
                  <a:lnTo>
                    <a:pt x="240" y="978"/>
                  </a:lnTo>
                  <a:lnTo>
                    <a:pt x="258" y="966"/>
                  </a:lnTo>
                  <a:lnTo>
                    <a:pt x="258" y="930"/>
                  </a:lnTo>
                  <a:lnTo>
                    <a:pt x="240" y="912"/>
                  </a:lnTo>
                  <a:lnTo>
                    <a:pt x="240" y="900"/>
                  </a:lnTo>
                  <a:lnTo>
                    <a:pt x="258" y="876"/>
                  </a:lnTo>
                  <a:lnTo>
                    <a:pt x="258" y="846"/>
                  </a:lnTo>
                  <a:lnTo>
                    <a:pt x="246" y="834"/>
                  </a:lnTo>
                  <a:lnTo>
                    <a:pt x="222" y="846"/>
                  </a:lnTo>
                  <a:lnTo>
                    <a:pt x="192" y="810"/>
                  </a:lnTo>
                  <a:lnTo>
                    <a:pt x="186" y="780"/>
                  </a:lnTo>
                  <a:lnTo>
                    <a:pt x="180" y="744"/>
                  </a:lnTo>
                  <a:lnTo>
                    <a:pt x="174" y="738"/>
                  </a:lnTo>
                  <a:lnTo>
                    <a:pt x="198" y="696"/>
                  </a:lnTo>
                  <a:lnTo>
                    <a:pt x="210" y="696"/>
                  </a:lnTo>
                  <a:lnTo>
                    <a:pt x="228" y="684"/>
                  </a:lnTo>
                  <a:lnTo>
                    <a:pt x="240" y="648"/>
                  </a:lnTo>
                  <a:lnTo>
                    <a:pt x="264" y="618"/>
                  </a:lnTo>
                  <a:lnTo>
                    <a:pt x="246" y="582"/>
                  </a:lnTo>
                  <a:lnTo>
                    <a:pt x="246" y="564"/>
                  </a:lnTo>
                  <a:lnTo>
                    <a:pt x="252" y="540"/>
                  </a:lnTo>
                  <a:lnTo>
                    <a:pt x="282" y="564"/>
                  </a:lnTo>
                  <a:lnTo>
                    <a:pt x="294" y="588"/>
                  </a:lnTo>
                  <a:lnTo>
                    <a:pt x="318" y="600"/>
                  </a:lnTo>
                  <a:lnTo>
                    <a:pt x="306" y="618"/>
                  </a:lnTo>
                  <a:lnTo>
                    <a:pt x="306" y="624"/>
                  </a:lnTo>
                  <a:lnTo>
                    <a:pt x="330" y="648"/>
                  </a:lnTo>
                  <a:lnTo>
                    <a:pt x="348" y="648"/>
                  </a:lnTo>
                  <a:lnTo>
                    <a:pt x="366" y="618"/>
                  </a:lnTo>
                  <a:lnTo>
                    <a:pt x="366" y="582"/>
                  </a:lnTo>
                  <a:lnTo>
                    <a:pt x="336" y="558"/>
                  </a:lnTo>
                  <a:lnTo>
                    <a:pt x="330" y="528"/>
                  </a:lnTo>
                  <a:lnTo>
                    <a:pt x="372" y="528"/>
                  </a:lnTo>
                  <a:lnTo>
                    <a:pt x="402" y="486"/>
                  </a:lnTo>
                  <a:lnTo>
                    <a:pt x="420" y="480"/>
                  </a:lnTo>
                  <a:lnTo>
                    <a:pt x="456" y="444"/>
                  </a:lnTo>
                  <a:lnTo>
                    <a:pt x="480" y="432"/>
                  </a:lnTo>
                  <a:lnTo>
                    <a:pt x="510" y="432"/>
                  </a:lnTo>
                  <a:lnTo>
                    <a:pt x="534" y="420"/>
                  </a:lnTo>
                  <a:lnTo>
                    <a:pt x="540" y="396"/>
                  </a:lnTo>
                  <a:lnTo>
                    <a:pt x="534" y="372"/>
                  </a:lnTo>
                  <a:lnTo>
                    <a:pt x="522" y="360"/>
                  </a:lnTo>
                  <a:lnTo>
                    <a:pt x="510" y="366"/>
                  </a:lnTo>
                  <a:lnTo>
                    <a:pt x="516" y="348"/>
                  </a:lnTo>
                  <a:lnTo>
                    <a:pt x="558" y="276"/>
                  </a:lnTo>
                  <a:lnTo>
                    <a:pt x="594" y="240"/>
                  </a:lnTo>
                  <a:lnTo>
                    <a:pt x="606" y="222"/>
                  </a:lnTo>
                  <a:lnTo>
                    <a:pt x="654" y="192"/>
                  </a:lnTo>
                  <a:lnTo>
                    <a:pt x="678" y="192"/>
                  </a:lnTo>
                  <a:lnTo>
                    <a:pt x="714" y="210"/>
                  </a:lnTo>
                  <a:lnTo>
                    <a:pt x="744" y="210"/>
                  </a:lnTo>
                  <a:lnTo>
                    <a:pt x="726" y="216"/>
                  </a:lnTo>
                  <a:lnTo>
                    <a:pt x="726" y="228"/>
                  </a:lnTo>
                  <a:lnTo>
                    <a:pt x="720" y="246"/>
                  </a:lnTo>
                  <a:lnTo>
                    <a:pt x="738" y="252"/>
                  </a:lnTo>
                  <a:lnTo>
                    <a:pt x="762" y="234"/>
                  </a:lnTo>
                  <a:lnTo>
                    <a:pt x="762" y="210"/>
                  </a:lnTo>
                  <a:lnTo>
                    <a:pt x="750" y="174"/>
                  </a:lnTo>
                  <a:lnTo>
                    <a:pt x="786" y="156"/>
                  </a:lnTo>
                  <a:lnTo>
                    <a:pt x="834" y="162"/>
                  </a:lnTo>
                  <a:lnTo>
                    <a:pt x="876" y="162"/>
                  </a:lnTo>
                  <a:lnTo>
                    <a:pt x="918" y="150"/>
                  </a:lnTo>
                  <a:lnTo>
                    <a:pt x="954" y="132"/>
                  </a:lnTo>
                  <a:lnTo>
                    <a:pt x="1008" y="102"/>
                  </a:lnTo>
                  <a:lnTo>
                    <a:pt x="1050" y="84"/>
                  </a:lnTo>
                  <a:lnTo>
                    <a:pt x="1056" y="72"/>
                  </a:lnTo>
                  <a:lnTo>
                    <a:pt x="1044" y="54"/>
                  </a:lnTo>
                  <a:lnTo>
                    <a:pt x="1056" y="42"/>
                  </a:lnTo>
                  <a:lnTo>
                    <a:pt x="1080" y="36"/>
                  </a:lnTo>
                  <a:lnTo>
                    <a:pt x="1104" y="36"/>
                  </a:lnTo>
                  <a:lnTo>
                    <a:pt x="1116" y="30"/>
                  </a:lnTo>
                  <a:lnTo>
                    <a:pt x="1140" y="24"/>
                  </a:lnTo>
                  <a:lnTo>
                    <a:pt x="1140" y="12"/>
                  </a:lnTo>
                  <a:lnTo>
                    <a:pt x="115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1" name="Freeform 191">
              <a:extLst>
                <a:ext uri="{FF2B5EF4-FFF2-40B4-BE49-F238E27FC236}">
                  <a16:creationId xmlns:a16="http://schemas.microsoft.com/office/drawing/2014/main" id="{DBD82661-4E78-4CB1-AB95-2C4DA4CCBC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47800" y="5091959"/>
              <a:ext cx="141734" cy="140802"/>
            </a:xfrm>
            <a:custGeom>
              <a:avLst/>
              <a:gdLst/>
              <a:ahLst/>
              <a:cxnLst>
                <a:cxn ang="0">
                  <a:pos x="150" y="606"/>
                </a:cxn>
                <a:cxn ang="0">
                  <a:pos x="144" y="642"/>
                </a:cxn>
                <a:cxn ang="0">
                  <a:pos x="120" y="666"/>
                </a:cxn>
                <a:cxn ang="0">
                  <a:pos x="108" y="648"/>
                </a:cxn>
                <a:cxn ang="0">
                  <a:pos x="150" y="600"/>
                </a:cxn>
                <a:cxn ang="0">
                  <a:pos x="366" y="12"/>
                </a:cxn>
                <a:cxn ang="0">
                  <a:pos x="486" y="90"/>
                </a:cxn>
                <a:cxn ang="0">
                  <a:pos x="552" y="120"/>
                </a:cxn>
                <a:cxn ang="0">
                  <a:pos x="552" y="162"/>
                </a:cxn>
                <a:cxn ang="0">
                  <a:pos x="648" y="186"/>
                </a:cxn>
                <a:cxn ang="0">
                  <a:pos x="720" y="210"/>
                </a:cxn>
                <a:cxn ang="0">
                  <a:pos x="738" y="162"/>
                </a:cxn>
                <a:cxn ang="0">
                  <a:pos x="768" y="150"/>
                </a:cxn>
                <a:cxn ang="0">
                  <a:pos x="840" y="174"/>
                </a:cxn>
                <a:cxn ang="0">
                  <a:pos x="864" y="204"/>
                </a:cxn>
                <a:cxn ang="0">
                  <a:pos x="876" y="228"/>
                </a:cxn>
                <a:cxn ang="0">
                  <a:pos x="906" y="294"/>
                </a:cxn>
                <a:cxn ang="0">
                  <a:pos x="906" y="354"/>
                </a:cxn>
                <a:cxn ang="0">
                  <a:pos x="870" y="366"/>
                </a:cxn>
                <a:cxn ang="0">
                  <a:pos x="720" y="546"/>
                </a:cxn>
                <a:cxn ang="0">
                  <a:pos x="498" y="636"/>
                </a:cxn>
                <a:cxn ang="0">
                  <a:pos x="354" y="876"/>
                </a:cxn>
                <a:cxn ang="0">
                  <a:pos x="306" y="906"/>
                </a:cxn>
                <a:cxn ang="0">
                  <a:pos x="234" y="840"/>
                </a:cxn>
                <a:cxn ang="0">
                  <a:pos x="174" y="810"/>
                </a:cxn>
                <a:cxn ang="0">
                  <a:pos x="108" y="822"/>
                </a:cxn>
                <a:cxn ang="0">
                  <a:pos x="126" y="768"/>
                </a:cxn>
                <a:cxn ang="0">
                  <a:pos x="150" y="714"/>
                </a:cxn>
                <a:cxn ang="0">
                  <a:pos x="174" y="678"/>
                </a:cxn>
                <a:cxn ang="0">
                  <a:pos x="186" y="624"/>
                </a:cxn>
                <a:cxn ang="0">
                  <a:pos x="180" y="546"/>
                </a:cxn>
                <a:cxn ang="0">
                  <a:pos x="174" y="570"/>
                </a:cxn>
                <a:cxn ang="0">
                  <a:pos x="168" y="558"/>
                </a:cxn>
                <a:cxn ang="0">
                  <a:pos x="144" y="558"/>
                </a:cxn>
                <a:cxn ang="0">
                  <a:pos x="120" y="606"/>
                </a:cxn>
                <a:cxn ang="0">
                  <a:pos x="84" y="600"/>
                </a:cxn>
                <a:cxn ang="0">
                  <a:pos x="18" y="558"/>
                </a:cxn>
                <a:cxn ang="0">
                  <a:pos x="18" y="522"/>
                </a:cxn>
                <a:cxn ang="0">
                  <a:pos x="24" y="456"/>
                </a:cxn>
                <a:cxn ang="0">
                  <a:pos x="6" y="384"/>
                </a:cxn>
                <a:cxn ang="0">
                  <a:pos x="66" y="348"/>
                </a:cxn>
                <a:cxn ang="0">
                  <a:pos x="84" y="294"/>
                </a:cxn>
                <a:cxn ang="0">
                  <a:pos x="144" y="210"/>
                </a:cxn>
                <a:cxn ang="0">
                  <a:pos x="138" y="150"/>
                </a:cxn>
                <a:cxn ang="0">
                  <a:pos x="120" y="102"/>
                </a:cxn>
                <a:cxn ang="0">
                  <a:pos x="198" y="78"/>
                </a:cxn>
                <a:cxn ang="0">
                  <a:pos x="312" y="30"/>
                </a:cxn>
              </a:cxnLst>
              <a:rect l="0" t="0" r="r" b="b"/>
              <a:pathLst>
                <a:path w="912" h="906">
                  <a:moveTo>
                    <a:pt x="150" y="600"/>
                  </a:moveTo>
                  <a:lnTo>
                    <a:pt x="150" y="606"/>
                  </a:lnTo>
                  <a:lnTo>
                    <a:pt x="144" y="624"/>
                  </a:lnTo>
                  <a:lnTo>
                    <a:pt x="144" y="642"/>
                  </a:lnTo>
                  <a:lnTo>
                    <a:pt x="132" y="660"/>
                  </a:lnTo>
                  <a:lnTo>
                    <a:pt x="120" y="666"/>
                  </a:lnTo>
                  <a:lnTo>
                    <a:pt x="108" y="654"/>
                  </a:lnTo>
                  <a:lnTo>
                    <a:pt x="108" y="648"/>
                  </a:lnTo>
                  <a:lnTo>
                    <a:pt x="120" y="624"/>
                  </a:lnTo>
                  <a:lnTo>
                    <a:pt x="150" y="600"/>
                  </a:lnTo>
                  <a:close/>
                  <a:moveTo>
                    <a:pt x="324" y="0"/>
                  </a:moveTo>
                  <a:lnTo>
                    <a:pt x="366" y="12"/>
                  </a:lnTo>
                  <a:lnTo>
                    <a:pt x="420" y="48"/>
                  </a:lnTo>
                  <a:lnTo>
                    <a:pt x="486" y="90"/>
                  </a:lnTo>
                  <a:lnTo>
                    <a:pt x="516" y="90"/>
                  </a:lnTo>
                  <a:lnTo>
                    <a:pt x="552" y="120"/>
                  </a:lnTo>
                  <a:lnTo>
                    <a:pt x="546" y="144"/>
                  </a:lnTo>
                  <a:lnTo>
                    <a:pt x="552" y="162"/>
                  </a:lnTo>
                  <a:lnTo>
                    <a:pt x="594" y="162"/>
                  </a:lnTo>
                  <a:lnTo>
                    <a:pt x="648" y="186"/>
                  </a:lnTo>
                  <a:lnTo>
                    <a:pt x="672" y="198"/>
                  </a:lnTo>
                  <a:lnTo>
                    <a:pt x="720" y="210"/>
                  </a:lnTo>
                  <a:lnTo>
                    <a:pt x="738" y="192"/>
                  </a:lnTo>
                  <a:lnTo>
                    <a:pt x="738" y="162"/>
                  </a:lnTo>
                  <a:lnTo>
                    <a:pt x="756" y="150"/>
                  </a:lnTo>
                  <a:lnTo>
                    <a:pt x="768" y="150"/>
                  </a:lnTo>
                  <a:lnTo>
                    <a:pt x="816" y="162"/>
                  </a:lnTo>
                  <a:lnTo>
                    <a:pt x="840" y="174"/>
                  </a:lnTo>
                  <a:lnTo>
                    <a:pt x="846" y="192"/>
                  </a:lnTo>
                  <a:lnTo>
                    <a:pt x="864" y="204"/>
                  </a:lnTo>
                  <a:lnTo>
                    <a:pt x="870" y="204"/>
                  </a:lnTo>
                  <a:lnTo>
                    <a:pt x="876" y="228"/>
                  </a:lnTo>
                  <a:lnTo>
                    <a:pt x="876" y="240"/>
                  </a:lnTo>
                  <a:lnTo>
                    <a:pt x="906" y="294"/>
                  </a:lnTo>
                  <a:lnTo>
                    <a:pt x="912" y="324"/>
                  </a:lnTo>
                  <a:lnTo>
                    <a:pt x="906" y="354"/>
                  </a:lnTo>
                  <a:lnTo>
                    <a:pt x="894" y="366"/>
                  </a:lnTo>
                  <a:lnTo>
                    <a:pt x="870" y="366"/>
                  </a:lnTo>
                  <a:lnTo>
                    <a:pt x="828" y="462"/>
                  </a:lnTo>
                  <a:lnTo>
                    <a:pt x="720" y="546"/>
                  </a:lnTo>
                  <a:lnTo>
                    <a:pt x="654" y="588"/>
                  </a:lnTo>
                  <a:lnTo>
                    <a:pt x="498" y="636"/>
                  </a:lnTo>
                  <a:lnTo>
                    <a:pt x="474" y="654"/>
                  </a:lnTo>
                  <a:lnTo>
                    <a:pt x="354" y="876"/>
                  </a:lnTo>
                  <a:lnTo>
                    <a:pt x="324" y="906"/>
                  </a:lnTo>
                  <a:lnTo>
                    <a:pt x="306" y="906"/>
                  </a:lnTo>
                  <a:lnTo>
                    <a:pt x="264" y="846"/>
                  </a:lnTo>
                  <a:lnTo>
                    <a:pt x="234" y="840"/>
                  </a:lnTo>
                  <a:lnTo>
                    <a:pt x="186" y="828"/>
                  </a:lnTo>
                  <a:lnTo>
                    <a:pt x="174" y="810"/>
                  </a:lnTo>
                  <a:lnTo>
                    <a:pt x="138" y="822"/>
                  </a:lnTo>
                  <a:lnTo>
                    <a:pt x="108" y="822"/>
                  </a:lnTo>
                  <a:lnTo>
                    <a:pt x="102" y="792"/>
                  </a:lnTo>
                  <a:lnTo>
                    <a:pt x="126" y="768"/>
                  </a:lnTo>
                  <a:lnTo>
                    <a:pt x="162" y="756"/>
                  </a:lnTo>
                  <a:lnTo>
                    <a:pt x="150" y="714"/>
                  </a:lnTo>
                  <a:lnTo>
                    <a:pt x="132" y="708"/>
                  </a:lnTo>
                  <a:lnTo>
                    <a:pt x="174" y="678"/>
                  </a:lnTo>
                  <a:lnTo>
                    <a:pt x="192" y="642"/>
                  </a:lnTo>
                  <a:lnTo>
                    <a:pt x="186" y="624"/>
                  </a:lnTo>
                  <a:lnTo>
                    <a:pt x="192" y="582"/>
                  </a:lnTo>
                  <a:lnTo>
                    <a:pt x="180" y="546"/>
                  </a:lnTo>
                  <a:lnTo>
                    <a:pt x="174" y="546"/>
                  </a:lnTo>
                  <a:lnTo>
                    <a:pt x="174" y="570"/>
                  </a:lnTo>
                  <a:lnTo>
                    <a:pt x="168" y="582"/>
                  </a:lnTo>
                  <a:lnTo>
                    <a:pt x="168" y="558"/>
                  </a:lnTo>
                  <a:lnTo>
                    <a:pt x="162" y="534"/>
                  </a:lnTo>
                  <a:lnTo>
                    <a:pt x="144" y="558"/>
                  </a:lnTo>
                  <a:lnTo>
                    <a:pt x="132" y="570"/>
                  </a:lnTo>
                  <a:lnTo>
                    <a:pt x="120" y="606"/>
                  </a:lnTo>
                  <a:lnTo>
                    <a:pt x="108" y="612"/>
                  </a:lnTo>
                  <a:lnTo>
                    <a:pt x="84" y="600"/>
                  </a:lnTo>
                  <a:lnTo>
                    <a:pt x="48" y="570"/>
                  </a:lnTo>
                  <a:lnTo>
                    <a:pt x="18" y="558"/>
                  </a:lnTo>
                  <a:lnTo>
                    <a:pt x="0" y="534"/>
                  </a:lnTo>
                  <a:lnTo>
                    <a:pt x="18" y="522"/>
                  </a:lnTo>
                  <a:lnTo>
                    <a:pt x="30" y="498"/>
                  </a:lnTo>
                  <a:lnTo>
                    <a:pt x="24" y="456"/>
                  </a:lnTo>
                  <a:lnTo>
                    <a:pt x="30" y="432"/>
                  </a:lnTo>
                  <a:lnTo>
                    <a:pt x="6" y="384"/>
                  </a:lnTo>
                  <a:lnTo>
                    <a:pt x="36" y="348"/>
                  </a:lnTo>
                  <a:lnTo>
                    <a:pt x="66" y="348"/>
                  </a:lnTo>
                  <a:lnTo>
                    <a:pt x="96" y="306"/>
                  </a:lnTo>
                  <a:lnTo>
                    <a:pt x="84" y="294"/>
                  </a:lnTo>
                  <a:lnTo>
                    <a:pt x="84" y="270"/>
                  </a:lnTo>
                  <a:lnTo>
                    <a:pt x="144" y="210"/>
                  </a:lnTo>
                  <a:lnTo>
                    <a:pt x="156" y="174"/>
                  </a:lnTo>
                  <a:lnTo>
                    <a:pt x="138" y="150"/>
                  </a:lnTo>
                  <a:lnTo>
                    <a:pt x="138" y="132"/>
                  </a:lnTo>
                  <a:lnTo>
                    <a:pt x="120" y="102"/>
                  </a:lnTo>
                  <a:lnTo>
                    <a:pt x="156" y="84"/>
                  </a:lnTo>
                  <a:lnTo>
                    <a:pt x="198" y="78"/>
                  </a:lnTo>
                  <a:lnTo>
                    <a:pt x="270" y="36"/>
                  </a:lnTo>
                  <a:lnTo>
                    <a:pt x="312" y="30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2" name="Freeform 192">
              <a:extLst>
                <a:ext uri="{FF2B5EF4-FFF2-40B4-BE49-F238E27FC236}">
                  <a16:creationId xmlns:a16="http://schemas.microsoft.com/office/drawing/2014/main" id="{0C37CB4F-D03D-4B3D-8206-C5A2F92D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0339" y="5123662"/>
              <a:ext cx="308645" cy="411215"/>
            </a:xfrm>
            <a:custGeom>
              <a:avLst/>
              <a:gdLst/>
              <a:ahLst/>
              <a:cxnLst>
                <a:cxn ang="0">
                  <a:pos x="1002" y="30"/>
                </a:cxn>
                <a:cxn ang="0">
                  <a:pos x="1086" y="120"/>
                </a:cxn>
                <a:cxn ang="0">
                  <a:pos x="1236" y="222"/>
                </a:cxn>
                <a:cxn ang="0">
                  <a:pos x="1284" y="306"/>
                </a:cxn>
                <a:cxn ang="0">
                  <a:pos x="1344" y="342"/>
                </a:cxn>
                <a:cxn ang="0">
                  <a:pos x="1470" y="318"/>
                </a:cxn>
                <a:cxn ang="0">
                  <a:pos x="1632" y="318"/>
                </a:cxn>
                <a:cxn ang="0">
                  <a:pos x="1710" y="366"/>
                </a:cxn>
                <a:cxn ang="0">
                  <a:pos x="1650" y="546"/>
                </a:cxn>
                <a:cxn ang="0">
                  <a:pos x="1758" y="606"/>
                </a:cxn>
                <a:cxn ang="0">
                  <a:pos x="1680" y="588"/>
                </a:cxn>
                <a:cxn ang="0">
                  <a:pos x="1614" y="612"/>
                </a:cxn>
                <a:cxn ang="0">
                  <a:pos x="1392" y="678"/>
                </a:cxn>
                <a:cxn ang="0">
                  <a:pos x="1284" y="798"/>
                </a:cxn>
                <a:cxn ang="0">
                  <a:pos x="1278" y="930"/>
                </a:cxn>
                <a:cxn ang="0">
                  <a:pos x="1182" y="1002"/>
                </a:cxn>
                <a:cxn ang="0">
                  <a:pos x="1158" y="1092"/>
                </a:cxn>
                <a:cxn ang="0">
                  <a:pos x="1284" y="1284"/>
                </a:cxn>
                <a:cxn ang="0">
                  <a:pos x="1416" y="1374"/>
                </a:cxn>
                <a:cxn ang="0">
                  <a:pos x="1638" y="1368"/>
                </a:cxn>
                <a:cxn ang="0">
                  <a:pos x="1686" y="1392"/>
                </a:cxn>
                <a:cxn ang="0">
                  <a:pos x="1716" y="1572"/>
                </a:cxn>
                <a:cxn ang="0">
                  <a:pos x="1848" y="1566"/>
                </a:cxn>
                <a:cxn ang="0">
                  <a:pos x="1962" y="1902"/>
                </a:cxn>
                <a:cxn ang="0">
                  <a:pos x="1950" y="2124"/>
                </a:cxn>
                <a:cxn ang="0">
                  <a:pos x="1956" y="2226"/>
                </a:cxn>
                <a:cxn ang="0">
                  <a:pos x="1950" y="2406"/>
                </a:cxn>
                <a:cxn ang="0">
                  <a:pos x="1920" y="2490"/>
                </a:cxn>
                <a:cxn ang="0">
                  <a:pos x="1878" y="2550"/>
                </a:cxn>
                <a:cxn ang="0">
                  <a:pos x="1848" y="2610"/>
                </a:cxn>
                <a:cxn ang="0">
                  <a:pos x="1740" y="2634"/>
                </a:cxn>
                <a:cxn ang="0">
                  <a:pos x="1590" y="2544"/>
                </a:cxn>
                <a:cxn ang="0">
                  <a:pos x="1530" y="2454"/>
                </a:cxn>
                <a:cxn ang="0">
                  <a:pos x="1440" y="2388"/>
                </a:cxn>
                <a:cxn ang="0">
                  <a:pos x="1284" y="2334"/>
                </a:cxn>
                <a:cxn ang="0">
                  <a:pos x="1206" y="2292"/>
                </a:cxn>
                <a:cxn ang="0">
                  <a:pos x="1122" y="2202"/>
                </a:cxn>
                <a:cxn ang="0">
                  <a:pos x="1026" y="2184"/>
                </a:cxn>
                <a:cxn ang="0">
                  <a:pos x="960" y="2124"/>
                </a:cxn>
                <a:cxn ang="0">
                  <a:pos x="864" y="2034"/>
                </a:cxn>
                <a:cxn ang="0">
                  <a:pos x="822" y="1986"/>
                </a:cxn>
                <a:cxn ang="0">
                  <a:pos x="846" y="1950"/>
                </a:cxn>
                <a:cxn ang="0">
                  <a:pos x="732" y="1752"/>
                </a:cxn>
                <a:cxn ang="0">
                  <a:pos x="660" y="1656"/>
                </a:cxn>
                <a:cxn ang="0">
                  <a:pos x="594" y="1566"/>
                </a:cxn>
                <a:cxn ang="0">
                  <a:pos x="510" y="1428"/>
                </a:cxn>
                <a:cxn ang="0">
                  <a:pos x="432" y="1302"/>
                </a:cxn>
                <a:cxn ang="0">
                  <a:pos x="372" y="1152"/>
                </a:cxn>
                <a:cxn ang="0">
                  <a:pos x="252" y="1008"/>
                </a:cxn>
                <a:cxn ang="0">
                  <a:pos x="108" y="936"/>
                </a:cxn>
                <a:cxn ang="0">
                  <a:pos x="12" y="846"/>
                </a:cxn>
                <a:cxn ang="0">
                  <a:pos x="42" y="774"/>
                </a:cxn>
                <a:cxn ang="0">
                  <a:pos x="30" y="702"/>
                </a:cxn>
                <a:cxn ang="0">
                  <a:pos x="24" y="606"/>
                </a:cxn>
                <a:cxn ang="0">
                  <a:pos x="198" y="510"/>
                </a:cxn>
                <a:cxn ang="0">
                  <a:pos x="156" y="618"/>
                </a:cxn>
                <a:cxn ang="0">
                  <a:pos x="282" y="636"/>
                </a:cxn>
                <a:cxn ang="0">
                  <a:pos x="402" y="672"/>
                </a:cxn>
                <a:cxn ang="0">
                  <a:pos x="768" y="342"/>
                </a:cxn>
                <a:cxn ang="0">
                  <a:pos x="954" y="150"/>
                </a:cxn>
                <a:cxn ang="0">
                  <a:pos x="924" y="24"/>
                </a:cxn>
              </a:cxnLst>
              <a:rect l="0" t="0" r="r" b="b"/>
              <a:pathLst>
                <a:path w="1986" h="2646">
                  <a:moveTo>
                    <a:pt x="918" y="0"/>
                  </a:moveTo>
                  <a:lnTo>
                    <a:pt x="930" y="0"/>
                  </a:lnTo>
                  <a:lnTo>
                    <a:pt x="948" y="18"/>
                  </a:lnTo>
                  <a:lnTo>
                    <a:pt x="1002" y="30"/>
                  </a:lnTo>
                  <a:lnTo>
                    <a:pt x="1038" y="36"/>
                  </a:lnTo>
                  <a:lnTo>
                    <a:pt x="1044" y="54"/>
                  </a:lnTo>
                  <a:lnTo>
                    <a:pt x="1080" y="90"/>
                  </a:lnTo>
                  <a:lnTo>
                    <a:pt x="1086" y="120"/>
                  </a:lnTo>
                  <a:lnTo>
                    <a:pt x="1110" y="162"/>
                  </a:lnTo>
                  <a:lnTo>
                    <a:pt x="1128" y="162"/>
                  </a:lnTo>
                  <a:lnTo>
                    <a:pt x="1206" y="180"/>
                  </a:lnTo>
                  <a:lnTo>
                    <a:pt x="1236" y="222"/>
                  </a:lnTo>
                  <a:lnTo>
                    <a:pt x="1236" y="258"/>
                  </a:lnTo>
                  <a:lnTo>
                    <a:pt x="1242" y="258"/>
                  </a:lnTo>
                  <a:lnTo>
                    <a:pt x="1272" y="270"/>
                  </a:lnTo>
                  <a:lnTo>
                    <a:pt x="1284" y="306"/>
                  </a:lnTo>
                  <a:lnTo>
                    <a:pt x="1272" y="318"/>
                  </a:lnTo>
                  <a:lnTo>
                    <a:pt x="1284" y="342"/>
                  </a:lnTo>
                  <a:lnTo>
                    <a:pt x="1314" y="348"/>
                  </a:lnTo>
                  <a:lnTo>
                    <a:pt x="1344" y="342"/>
                  </a:lnTo>
                  <a:lnTo>
                    <a:pt x="1368" y="348"/>
                  </a:lnTo>
                  <a:lnTo>
                    <a:pt x="1410" y="348"/>
                  </a:lnTo>
                  <a:lnTo>
                    <a:pt x="1422" y="336"/>
                  </a:lnTo>
                  <a:lnTo>
                    <a:pt x="1470" y="318"/>
                  </a:lnTo>
                  <a:lnTo>
                    <a:pt x="1512" y="324"/>
                  </a:lnTo>
                  <a:lnTo>
                    <a:pt x="1548" y="342"/>
                  </a:lnTo>
                  <a:lnTo>
                    <a:pt x="1602" y="318"/>
                  </a:lnTo>
                  <a:lnTo>
                    <a:pt x="1632" y="318"/>
                  </a:lnTo>
                  <a:lnTo>
                    <a:pt x="1644" y="336"/>
                  </a:lnTo>
                  <a:lnTo>
                    <a:pt x="1662" y="336"/>
                  </a:lnTo>
                  <a:lnTo>
                    <a:pt x="1698" y="348"/>
                  </a:lnTo>
                  <a:lnTo>
                    <a:pt x="1710" y="366"/>
                  </a:lnTo>
                  <a:lnTo>
                    <a:pt x="1740" y="360"/>
                  </a:lnTo>
                  <a:lnTo>
                    <a:pt x="1746" y="378"/>
                  </a:lnTo>
                  <a:lnTo>
                    <a:pt x="1644" y="528"/>
                  </a:lnTo>
                  <a:lnTo>
                    <a:pt x="1650" y="546"/>
                  </a:lnTo>
                  <a:lnTo>
                    <a:pt x="1686" y="546"/>
                  </a:lnTo>
                  <a:lnTo>
                    <a:pt x="1722" y="540"/>
                  </a:lnTo>
                  <a:lnTo>
                    <a:pt x="1746" y="564"/>
                  </a:lnTo>
                  <a:lnTo>
                    <a:pt x="1758" y="606"/>
                  </a:lnTo>
                  <a:lnTo>
                    <a:pt x="1746" y="630"/>
                  </a:lnTo>
                  <a:lnTo>
                    <a:pt x="1710" y="618"/>
                  </a:lnTo>
                  <a:lnTo>
                    <a:pt x="1716" y="612"/>
                  </a:lnTo>
                  <a:lnTo>
                    <a:pt x="1680" y="588"/>
                  </a:lnTo>
                  <a:lnTo>
                    <a:pt x="1668" y="594"/>
                  </a:lnTo>
                  <a:lnTo>
                    <a:pt x="1638" y="594"/>
                  </a:lnTo>
                  <a:lnTo>
                    <a:pt x="1626" y="588"/>
                  </a:lnTo>
                  <a:lnTo>
                    <a:pt x="1614" y="612"/>
                  </a:lnTo>
                  <a:lnTo>
                    <a:pt x="1506" y="642"/>
                  </a:lnTo>
                  <a:lnTo>
                    <a:pt x="1428" y="660"/>
                  </a:lnTo>
                  <a:lnTo>
                    <a:pt x="1410" y="672"/>
                  </a:lnTo>
                  <a:lnTo>
                    <a:pt x="1392" y="678"/>
                  </a:lnTo>
                  <a:lnTo>
                    <a:pt x="1356" y="708"/>
                  </a:lnTo>
                  <a:lnTo>
                    <a:pt x="1296" y="738"/>
                  </a:lnTo>
                  <a:lnTo>
                    <a:pt x="1302" y="774"/>
                  </a:lnTo>
                  <a:lnTo>
                    <a:pt x="1284" y="798"/>
                  </a:lnTo>
                  <a:lnTo>
                    <a:pt x="1290" y="822"/>
                  </a:lnTo>
                  <a:lnTo>
                    <a:pt x="1248" y="858"/>
                  </a:lnTo>
                  <a:lnTo>
                    <a:pt x="1260" y="906"/>
                  </a:lnTo>
                  <a:lnTo>
                    <a:pt x="1278" y="930"/>
                  </a:lnTo>
                  <a:lnTo>
                    <a:pt x="1254" y="954"/>
                  </a:lnTo>
                  <a:lnTo>
                    <a:pt x="1230" y="948"/>
                  </a:lnTo>
                  <a:lnTo>
                    <a:pt x="1188" y="972"/>
                  </a:lnTo>
                  <a:lnTo>
                    <a:pt x="1182" y="1002"/>
                  </a:lnTo>
                  <a:lnTo>
                    <a:pt x="1170" y="1014"/>
                  </a:lnTo>
                  <a:lnTo>
                    <a:pt x="1176" y="1038"/>
                  </a:lnTo>
                  <a:lnTo>
                    <a:pt x="1170" y="1068"/>
                  </a:lnTo>
                  <a:lnTo>
                    <a:pt x="1158" y="1092"/>
                  </a:lnTo>
                  <a:lnTo>
                    <a:pt x="1170" y="1116"/>
                  </a:lnTo>
                  <a:lnTo>
                    <a:pt x="1164" y="1134"/>
                  </a:lnTo>
                  <a:lnTo>
                    <a:pt x="1206" y="1176"/>
                  </a:lnTo>
                  <a:lnTo>
                    <a:pt x="1284" y="1284"/>
                  </a:lnTo>
                  <a:lnTo>
                    <a:pt x="1242" y="1332"/>
                  </a:lnTo>
                  <a:lnTo>
                    <a:pt x="1338" y="1320"/>
                  </a:lnTo>
                  <a:lnTo>
                    <a:pt x="1386" y="1332"/>
                  </a:lnTo>
                  <a:lnTo>
                    <a:pt x="1416" y="1374"/>
                  </a:lnTo>
                  <a:lnTo>
                    <a:pt x="1428" y="1410"/>
                  </a:lnTo>
                  <a:lnTo>
                    <a:pt x="1494" y="1416"/>
                  </a:lnTo>
                  <a:lnTo>
                    <a:pt x="1572" y="1422"/>
                  </a:lnTo>
                  <a:lnTo>
                    <a:pt x="1638" y="1368"/>
                  </a:lnTo>
                  <a:lnTo>
                    <a:pt x="1692" y="1338"/>
                  </a:lnTo>
                  <a:lnTo>
                    <a:pt x="1704" y="1350"/>
                  </a:lnTo>
                  <a:lnTo>
                    <a:pt x="1698" y="1380"/>
                  </a:lnTo>
                  <a:lnTo>
                    <a:pt x="1686" y="1392"/>
                  </a:lnTo>
                  <a:lnTo>
                    <a:pt x="1686" y="1440"/>
                  </a:lnTo>
                  <a:lnTo>
                    <a:pt x="1698" y="1524"/>
                  </a:lnTo>
                  <a:lnTo>
                    <a:pt x="1698" y="1560"/>
                  </a:lnTo>
                  <a:lnTo>
                    <a:pt x="1716" y="1572"/>
                  </a:lnTo>
                  <a:lnTo>
                    <a:pt x="1776" y="1560"/>
                  </a:lnTo>
                  <a:lnTo>
                    <a:pt x="1824" y="1560"/>
                  </a:lnTo>
                  <a:lnTo>
                    <a:pt x="1842" y="1566"/>
                  </a:lnTo>
                  <a:lnTo>
                    <a:pt x="1848" y="1566"/>
                  </a:lnTo>
                  <a:lnTo>
                    <a:pt x="1986" y="1746"/>
                  </a:lnTo>
                  <a:lnTo>
                    <a:pt x="1986" y="1770"/>
                  </a:lnTo>
                  <a:lnTo>
                    <a:pt x="1962" y="1806"/>
                  </a:lnTo>
                  <a:lnTo>
                    <a:pt x="1962" y="1902"/>
                  </a:lnTo>
                  <a:lnTo>
                    <a:pt x="1944" y="1950"/>
                  </a:lnTo>
                  <a:lnTo>
                    <a:pt x="1962" y="1986"/>
                  </a:lnTo>
                  <a:lnTo>
                    <a:pt x="1962" y="2076"/>
                  </a:lnTo>
                  <a:lnTo>
                    <a:pt x="1950" y="2124"/>
                  </a:lnTo>
                  <a:lnTo>
                    <a:pt x="1932" y="2142"/>
                  </a:lnTo>
                  <a:lnTo>
                    <a:pt x="1938" y="2172"/>
                  </a:lnTo>
                  <a:lnTo>
                    <a:pt x="1950" y="2190"/>
                  </a:lnTo>
                  <a:lnTo>
                    <a:pt x="1956" y="2226"/>
                  </a:lnTo>
                  <a:lnTo>
                    <a:pt x="1938" y="2244"/>
                  </a:lnTo>
                  <a:lnTo>
                    <a:pt x="1980" y="2340"/>
                  </a:lnTo>
                  <a:lnTo>
                    <a:pt x="1980" y="2370"/>
                  </a:lnTo>
                  <a:lnTo>
                    <a:pt x="1950" y="2406"/>
                  </a:lnTo>
                  <a:lnTo>
                    <a:pt x="1914" y="2430"/>
                  </a:lnTo>
                  <a:lnTo>
                    <a:pt x="1890" y="2478"/>
                  </a:lnTo>
                  <a:lnTo>
                    <a:pt x="1902" y="2490"/>
                  </a:lnTo>
                  <a:lnTo>
                    <a:pt x="1920" y="2490"/>
                  </a:lnTo>
                  <a:lnTo>
                    <a:pt x="1926" y="2508"/>
                  </a:lnTo>
                  <a:lnTo>
                    <a:pt x="1908" y="2502"/>
                  </a:lnTo>
                  <a:lnTo>
                    <a:pt x="1890" y="2526"/>
                  </a:lnTo>
                  <a:lnTo>
                    <a:pt x="1878" y="2550"/>
                  </a:lnTo>
                  <a:lnTo>
                    <a:pt x="1908" y="2574"/>
                  </a:lnTo>
                  <a:lnTo>
                    <a:pt x="1896" y="2598"/>
                  </a:lnTo>
                  <a:lnTo>
                    <a:pt x="1866" y="2616"/>
                  </a:lnTo>
                  <a:lnTo>
                    <a:pt x="1848" y="2610"/>
                  </a:lnTo>
                  <a:lnTo>
                    <a:pt x="1812" y="2634"/>
                  </a:lnTo>
                  <a:lnTo>
                    <a:pt x="1776" y="2646"/>
                  </a:lnTo>
                  <a:lnTo>
                    <a:pt x="1770" y="2646"/>
                  </a:lnTo>
                  <a:lnTo>
                    <a:pt x="1740" y="2634"/>
                  </a:lnTo>
                  <a:lnTo>
                    <a:pt x="1704" y="2604"/>
                  </a:lnTo>
                  <a:lnTo>
                    <a:pt x="1662" y="2562"/>
                  </a:lnTo>
                  <a:lnTo>
                    <a:pt x="1626" y="2550"/>
                  </a:lnTo>
                  <a:lnTo>
                    <a:pt x="1590" y="2544"/>
                  </a:lnTo>
                  <a:lnTo>
                    <a:pt x="1590" y="2508"/>
                  </a:lnTo>
                  <a:lnTo>
                    <a:pt x="1584" y="2490"/>
                  </a:lnTo>
                  <a:lnTo>
                    <a:pt x="1560" y="2484"/>
                  </a:lnTo>
                  <a:lnTo>
                    <a:pt x="1530" y="2454"/>
                  </a:lnTo>
                  <a:lnTo>
                    <a:pt x="1506" y="2442"/>
                  </a:lnTo>
                  <a:lnTo>
                    <a:pt x="1464" y="2418"/>
                  </a:lnTo>
                  <a:lnTo>
                    <a:pt x="1452" y="2400"/>
                  </a:lnTo>
                  <a:lnTo>
                    <a:pt x="1440" y="2388"/>
                  </a:lnTo>
                  <a:lnTo>
                    <a:pt x="1410" y="2388"/>
                  </a:lnTo>
                  <a:lnTo>
                    <a:pt x="1374" y="2376"/>
                  </a:lnTo>
                  <a:lnTo>
                    <a:pt x="1314" y="2340"/>
                  </a:lnTo>
                  <a:lnTo>
                    <a:pt x="1284" y="2334"/>
                  </a:lnTo>
                  <a:lnTo>
                    <a:pt x="1272" y="2340"/>
                  </a:lnTo>
                  <a:lnTo>
                    <a:pt x="1236" y="2328"/>
                  </a:lnTo>
                  <a:lnTo>
                    <a:pt x="1212" y="2316"/>
                  </a:lnTo>
                  <a:lnTo>
                    <a:pt x="1206" y="2292"/>
                  </a:lnTo>
                  <a:lnTo>
                    <a:pt x="1188" y="2274"/>
                  </a:lnTo>
                  <a:lnTo>
                    <a:pt x="1134" y="2250"/>
                  </a:lnTo>
                  <a:lnTo>
                    <a:pt x="1110" y="2226"/>
                  </a:lnTo>
                  <a:lnTo>
                    <a:pt x="1122" y="2202"/>
                  </a:lnTo>
                  <a:lnTo>
                    <a:pt x="1104" y="2214"/>
                  </a:lnTo>
                  <a:lnTo>
                    <a:pt x="1056" y="2220"/>
                  </a:lnTo>
                  <a:lnTo>
                    <a:pt x="1038" y="2208"/>
                  </a:lnTo>
                  <a:lnTo>
                    <a:pt x="1026" y="2184"/>
                  </a:lnTo>
                  <a:lnTo>
                    <a:pt x="1014" y="2172"/>
                  </a:lnTo>
                  <a:lnTo>
                    <a:pt x="990" y="2166"/>
                  </a:lnTo>
                  <a:lnTo>
                    <a:pt x="966" y="2142"/>
                  </a:lnTo>
                  <a:lnTo>
                    <a:pt x="960" y="2124"/>
                  </a:lnTo>
                  <a:lnTo>
                    <a:pt x="912" y="2100"/>
                  </a:lnTo>
                  <a:lnTo>
                    <a:pt x="864" y="2070"/>
                  </a:lnTo>
                  <a:lnTo>
                    <a:pt x="870" y="2052"/>
                  </a:lnTo>
                  <a:lnTo>
                    <a:pt x="864" y="2034"/>
                  </a:lnTo>
                  <a:lnTo>
                    <a:pt x="846" y="2022"/>
                  </a:lnTo>
                  <a:lnTo>
                    <a:pt x="828" y="2028"/>
                  </a:lnTo>
                  <a:lnTo>
                    <a:pt x="828" y="2004"/>
                  </a:lnTo>
                  <a:lnTo>
                    <a:pt x="822" y="1986"/>
                  </a:lnTo>
                  <a:lnTo>
                    <a:pt x="822" y="1968"/>
                  </a:lnTo>
                  <a:lnTo>
                    <a:pt x="834" y="1980"/>
                  </a:lnTo>
                  <a:lnTo>
                    <a:pt x="852" y="1974"/>
                  </a:lnTo>
                  <a:lnTo>
                    <a:pt x="846" y="1950"/>
                  </a:lnTo>
                  <a:lnTo>
                    <a:pt x="798" y="1884"/>
                  </a:lnTo>
                  <a:lnTo>
                    <a:pt x="786" y="1848"/>
                  </a:lnTo>
                  <a:lnTo>
                    <a:pt x="744" y="1788"/>
                  </a:lnTo>
                  <a:lnTo>
                    <a:pt x="732" y="1752"/>
                  </a:lnTo>
                  <a:lnTo>
                    <a:pt x="696" y="1740"/>
                  </a:lnTo>
                  <a:lnTo>
                    <a:pt x="678" y="1722"/>
                  </a:lnTo>
                  <a:lnTo>
                    <a:pt x="672" y="1686"/>
                  </a:lnTo>
                  <a:lnTo>
                    <a:pt x="660" y="1656"/>
                  </a:lnTo>
                  <a:lnTo>
                    <a:pt x="612" y="1614"/>
                  </a:lnTo>
                  <a:lnTo>
                    <a:pt x="588" y="1608"/>
                  </a:lnTo>
                  <a:lnTo>
                    <a:pt x="582" y="1590"/>
                  </a:lnTo>
                  <a:lnTo>
                    <a:pt x="594" y="1566"/>
                  </a:lnTo>
                  <a:lnTo>
                    <a:pt x="570" y="1542"/>
                  </a:lnTo>
                  <a:lnTo>
                    <a:pt x="522" y="1482"/>
                  </a:lnTo>
                  <a:lnTo>
                    <a:pt x="498" y="1434"/>
                  </a:lnTo>
                  <a:lnTo>
                    <a:pt x="510" y="1428"/>
                  </a:lnTo>
                  <a:lnTo>
                    <a:pt x="504" y="1392"/>
                  </a:lnTo>
                  <a:lnTo>
                    <a:pt x="474" y="1350"/>
                  </a:lnTo>
                  <a:lnTo>
                    <a:pt x="450" y="1332"/>
                  </a:lnTo>
                  <a:lnTo>
                    <a:pt x="432" y="1302"/>
                  </a:lnTo>
                  <a:lnTo>
                    <a:pt x="426" y="1260"/>
                  </a:lnTo>
                  <a:lnTo>
                    <a:pt x="408" y="1230"/>
                  </a:lnTo>
                  <a:lnTo>
                    <a:pt x="396" y="1188"/>
                  </a:lnTo>
                  <a:lnTo>
                    <a:pt x="372" y="1152"/>
                  </a:lnTo>
                  <a:lnTo>
                    <a:pt x="306" y="1122"/>
                  </a:lnTo>
                  <a:lnTo>
                    <a:pt x="288" y="1092"/>
                  </a:lnTo>
                  <a:lnTo>
                    <a:pt x="288" y="1056"/>
                  </a:lnTo>
                  <a:lnTo>
                    <a:pt x="252" y="1008"/>
                  </a:lnTo>
                  <a:lnTo>
                    <a:pt x="246" y="990"/>
                  </a:lnTo>
                  <a:lnTo>
                    <a:pt x="210" y="978"/>
                  </a:lnTo>
                  <a:lnTo>
                    <a:pt x="150" y="942"/>
                  </a:lnTo>
                  <a:lnTo>
                    <a:pt x="108" y="936"/>
                  </a:lnTo>
                  <a:lnTo>
                    <a:pt x="60" y="900"/>
                  </a:lnTo>
                  <a:lnTo>
                    <a:pt x="30" y="894"/>
                  </a:lnTo>
                  <a:lnTo>
                    <a:pt x="6" y="870"/>
                  </a:lnTo>
                  <a:lnTo>
                    <a:pt x="12" y="846"/>
                  </a:lnTo>
                  <a:lnTo>
                    <a:pt x="36" y="840"/>
                  </a:lnTo>
                  <a:lnTo>
                    <a:pt x="60" y="840"/>
                  </a:lnTo>
                  <a:lnTo>
                    <a:pt x="66" y="810"/>
                  </a:lnTo>
                  <a:lnTo>
                    <a:pt x="42" y="774"/>
                  </a:lnTo>
                  <a:lnTo>
                    <a:pt x="12" y="750"/>
                  </a:lnTo>
                  <a:lnTo>
                    <a:pt x="12" y="732"/>
                  </a:lnTo>
                  <a:lnTo>
                    <a:pt x="30" y="720"/>
                  </a:lnTo>
                  <a:lnTo>
                    <a:pt x="30" y="702"/>
                  </a:lnTo>
                  <a:lnTo>
                    <a:pt x="6" y="684"/>
                  </a:lnTo>
                  <a:lnTo>
                    <a:pt x="0" y="672"/>
                  </a:lnTo>
                  <a:lnTo>
                    <a:pt x="12" y="642"/>
                  </a:lnTo>
                  <a:lnTo>
                    <a:pt x="24" y="606"/>
                  </a:lnTo>
                  <a:lnTo>
                    <a:pt x="78" y="558"/>
                  </a:lnTo>
                  <a:lnTo>
                    <a:pt x="102" y="534"/>
                  </a:lnTo>
                  <a:lnTo>
                    <a:pt x="180" y="504"/>
                  </a:lnTo>
                  <a:lnTo>
                    <a:pt x="198" y="510"/>
                  </a:lnTo>
                  <a:lnTo>
                    <a:pt x="210" y="552"/>
                  </a:lnTo>
                  <a:lnTo>
                    <a:pt x="174" y="564"/>
                  </a:lnTo>
                  <a:lnTo>
                    <a:pt x="150" y="588"/>
                  </a:lnTo>
                  <a:lnTo>
                    <a:pt x="156" y="618"/>
                  </a:lnTo>
                  <a:lnTo>
                    <a:pt x="186" y="618"/>
                  </a:lnTo>
                  <a:lnTo>
                    <a:pt x="222" y="606"/>
                  </a:lnTo>
                  <a:lnTo>
                    <a:pt x="234" y="624"/>
                  </a:lnTo>
                  <a:lnTo>
                    <a:pt x="282" y="636"/>
                  </a:lnTo>
                  <a:lnTo>
                    <a:pt x="312" y="642"/>
                  </a:lnTo>
                  <a:lnTo>
                    <a:pt x="354" y="702"/>
                  </a:lnTo>
                  <a:lnTo>
                    <a:pt x="372" y="702"/>
                  </a:lnTo>
                  <a:lnTo>
                    <a:pt x="402" y="672"/>
                  </a:lnTo>
                  <a:lnTo>
                    <a:pt x="522" y="450"/>
                  </a:lnTo>
                  <a:lnTo>
                    <a:pt x="546" y="432"/>
                  </a:lnTo>
                  <a:lnTo>
                    <a:pt x="702" y="384"/>
                  </a:lnTo>
                  <a:lnTo>
                    <a:pt x="768" y="342"/>
                  </a:lnTo>
                  <a:lnTo>
                    <a:pt x="876" y="258"/>
                  </a:lnTo>
                  <a:lnTo>
                    <a:pt x="918" y="162"/>
                  </a:lnTo>
                  <a:lnTo>
                    <a:pt x="942" y="162"/>
                  </a:lnTo>
                  <a:lnTo>
                    <a:pt x="954" y="150"/>
                  </a:lnTo>
                  <a:lnTo>
                    <a:pt x="960" y="120"/>
                  </a:lnTo>
                  <a:lnTo>
                    <a:pt x="954" y="90"/>
                  </a:lnTo>
                  <a:lnTo>
                    <a:pt x="924" y="36"/>
                  </a:lnTo>
                  <a:lnTo>
                    <a:pt x="924" y="24"/>
                  </a:lnTo>
                  <a:lnTo>
                    <a:pt x="91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3" name="Freeform 193">
              <a:extLst>
                <a:ext uri="{FF2B5EF4-FFF2-40B4-BE49-F238E27FC236}">
                  <a16:creationId xmlns:a16="http://schemas.microsoft.com/office/drawing/2014/main" id="{5231E5FB-5E9C-4E61-A128-76A242DE14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7537" y="5337195"/>
              <a:ext cx="297454" cy="301184"/>
            </a:xfrm>
            <a:custGeom>
              <a:avLst/>
              <a:gdLst/>
              <a:ahLst/>
              <a:cxnLst>
                <a:cxn ang="0">
                  <a:pos x="588" y="18"/>
                </a:cxn>
                <a:cxn ang="0">
                  <a:pos x="636" y="48"/>
                </a:cxn>
                <a:cxn ang="0">
                  <a:pos x="648" y="204"/>
                </a:cxn>
                <a:cxn ang="0">
                  <a:pos x="696" y="294"/>
                </a:cxn>
                <a:cxn ang="0">
                  <a:pos x="792" y="384"/>
                </a:cxn>
                <a:cxn ang="0">
                  <a:pos x="906" y="384"/>
                </a:cxn>
                <a:cxn ang="0">
                  <a:pos x="1056" y="474"/>
                </a:cxn>
                <a:cxn ang="0">
                  <a:pos x="1188" y="504"/>
                </a:cxn>
                <a:cxn ang="0">
                  <a:pos x="1266" y="576"/>
                </a:cxn>
                <a:cxn ang="0">
                  <a:pos x="1428" y="624"/>
                </a:cxn>
                <a:cxn ang="0">
                  <a:pos x="1416" y="774"/>
                </a:cxn>
                <a:cxn ang="0">
                  <a:pos x="1740" y="930"/>
                </a:cxn>
                <a:cxn ang="0">
                  <a:pos x="1830" y="1086"/>
                </a:cxn>
                <a:cxn ang="0">
                  <a:pos x="1842" y="1422"/>
                </a:cxn>
                <a:cxn ang="0">
                  <a:pos x="1806" y="1452"/>
                </a:cxn>
                <a:cxn ang="0">
                  <a:pos x="1506" y="1374"/>
                </a:cxn>
                <a:cxn ang="0">
                  <a:pos x="1260" y="1470"/>
                </a:cxn>
                <a:cxn ang="0">
                  <a:pos x="1206" y="1614"/>
                </a:cxn>
                <a:cxn ang="0">
                  <a:pos x="1164" y="1764"/>
                </a:cxn>
                <a:cxn ang="0">
                  <a:pos x="960" y="1782"/>
                </a:cxn>
                <a:cxn ang="0">
                  <a:pos x="918" y="1866"/>
                </a:cxn>
                <a:cxn ang="0">
                  <a:pos x="894" y="1890"/>
                </a:cxn>
                <a:cxn ang="0">
                  <a:pos x="834" y="1794"/>
                </a:cxn>
                <a:cxn ang="0">
                  <a:pos x="720" y="1800"/>
                </a:cxn>
                <a:cxn ang="0">
                  <a:pos x="600" y="1788"/>
                </a:cxn>
                <a:cxn ang="0">
                  <a:pos x="492" y="1920"/>
                </a:cxn>
                <a:cxn ang="0">
                  <a:pos x="456" y="1938"/>
                </a:cxn>
                <a:cxn ang="0">
                  <a:pos x="228" y="1602"/>
                </a:cxn>
                <a:cxn ang="0">
                  <a:pos x="228" y="1470"/>
                </a:cxn>
                <a:cxn ang="0">
                  <a:pos x="174" y="1356"/>
                </a:cxn>
                <a:cxn ang="0">
                  <a:pos x="132" y="1266"/>
                </a:cxn>
                <a:cxn ang="0">
                  <a:pos x="120" y="1194"/>
                </a:cxn>
                <a:cxn ang="0">
                  <a:pos x="78" y="1134"/>
                </a:cxn>
                <a:cxn ang="0">
                  <a:pos x="42" y="1104"/>
                </a:cxn>
                <a:cxn ang="0">
                  <a:pos x="132" y="996"/>
                </a:cxn>
                <a:cxn ang="0">
                  <a:pos x="108" y="852"/>
                </a:cxn>
                <a:cxn ang="0">
                  <a:pos x="84" y="768"/>
                </a:cxn>
                <a:cxn ang="0">
                  <a:pos x="114" y="612"/>
                </a:cxn>
                <a:cxn ang="0">
                  <a:pos x="114" y="432"/>
                </a:cxn>
                <a:cxn ang="0">
                  <a:pos x="0" y="192"/>
                </a:cxn>
                <a:cxn ang="0">
                  <a:pos x="210" y="174"/>
                </a:cxn>
                <a:cxn ang="0">
                  <a:pos x="324" y="138"/>
                </a:cxn>
                <a:cxn ang="0">
                  <a:pos x="474" y="24"/>
                </a:cxn>
              </a:cxnLst>
              <a:rect l="0" t="0" r="r" b="b"/>
              <a:pathLst>
                <a:path w="1914" h="1938">
                  <a:moveTo>
                    <a:pt x="522" y="0"/>
                  </a:moveTo>
                  <a:lnTo>
                    <a:pt x="558" y="0"/>
                  </a:lnTo>
                  <a:lnTo>
                    <a:pt x="588" y="18"/>
                  </a:lnTo>
                  <a:lnTo>
                    <a:pt x="624" y="0"/>
                  </a:lnTo>
                  <a:lnTo>
                    <a:pt x="642" y="12"/>
                  </a:lnTo>
                  <a:lnTo>
                    <a:pt x="636" y="48"/>
                  </a:lnTo>
                  <a:lnTo>
                    <a:pt x="654" y="96"/>
                  </a:lnTo>
                  <a:lnTo>
                    <a:pt x="630" y="138"/>
                  </a:lnTo>
                  <a:lnTo>
                    <a:pt x="648" y="204"/>
                  </a:lnTo>
                  <a:lnTo>
                    <a:pt x="636" y="228"/>
                  </a:lnTo>
                  <a:lnTo>
                    <a:pt x="666" y="282"/>
                  </a:lnTo>
                  <a:lnTo>
                    <a:pt x="696" y="294"/>
                  </a:lnTo>
                  <a:lnTo>
                    <a:pt x="708" y="336"/>
                  </a:lnTo>
                  <a:lnTo>
                    <a:pt x="744" y="354"/>
                  </a:lnTo>
                  <a:lnTo>
                    <a:pt x="792" y="384"/>
                  </a:lnTo>
                  <a:lnTo>
                    <a:pt x="828" y="408"/>
                  </a:lnTo>
                  <a:lnTo>
                    <a:pt x="840" y="396"/>
                  </a:lnTo>
                  <a:lnTo>
                    <a:pt x="906" y="384"/>
                  </a:lnTo>
                  <a:lnTo>
                    <a:pt x="960" y="432"/>
                  </a:lnTo>
                  <a:lnTo>
                    <a:pt x="996" y="420"/>
                  </a:lnTo>
                  <a:lnTo>
                    <a:pt x="1056" y="474"/>
                  </a:lnTo>
                  <a:lnTo>
                    <a:pt x="1080" y="474"/>
                  </a:lnTo>
                  <a:lnTo>
                    <a:pt x="1146" y="492"/>
                  </a:lnTo>
                  <a:lnTo>
                    <a:pt x="1188" y="504"/>
                  </a:lnTo>
                  <a:lnTo>
                    <a:pt x="1194" y="546"/>
                  </a:lnTo>
                  <a:lnTo>
                    <a:pt x="1224" y="552"/>
                  </a:lnTo>
                  <a:lnTo>
                    <a:pt x="1266" y="576"/>
                  </a:lnTo>
                  <a:lnTo>
                    <a:pt x="1356" y="564"/>
                  </a:lnTo>
                  <a:lnTo>
                    <a:pt x="1416" y="600"/>
                  </a:lnTo>
                  <a:lnTo>
                    <a:pt x="1428" y="624"/>
                  </a:lnTo>
                  <a:lnTo>
                    <a:pt x="1422" y="684"/>
                  </a:lnTo>
                  <a:lnTo>
                    <a:pt x="1434" y="738"/>
                  </a:lnTo>
                  <a:lnTo>
                    <a:pt x="1416" y="774"/>
                  </a:lnTo>
                  <a:lnTo>
                    <a:pt x="1476" y="858"/>
                  </a:lnTo>
                  <a:lnTo>
                    <a:pt x="1470" y="924"/>
                  </a:lnTo>
                  <a:lnTo>
                    <a:pt x="1740" y="930"/>
                  </a:lnTo>
                  <a:lnTo>
                    <a:pt x="1752" y="1014"/>
                  </a:lnTo>
                  <a:lnTo>
                    <a:pt x="1752" y="1074"/>
                  </a:lnTo>
                  <a:lnTo>
                    <a:pt x="1830" y="1086"/>
                  </a:lnTo>
                  <a:lnTo>
                    <a:pt x="1908" y="1218"/>
                  </a:lnTo>
                  <a:lnTo>
                    <a:pt x="1914" y="1284"/>
                  </a:lnTo>
                  <a:lnTo>
                    <a:pt x="1842" y="1422"/>
                  </a:lnTo>
                  <a:lnTo>
                    <a:pt x="1842" y="1440"/>
                  </a:lnTo>
                  <a:lnTo>
                    <a:pt x="1824" y="1464"/>
                  </a:lnTo>
                  <a:lnTo>
                    <a:pt x="1806" y="1452"/>
                  </a:lnTo>
                  <a:lnTo>
                    <a:pt x="1782" y="1446"/>
                  </a:lnTo>
                  <a:lnTo>
                    <a:pt x="1680" y="1380"/>
                  </a:lnTo>
                  <a:lnTo>
                    <a:pt x="1506" y="1374"/>
                  </a:lnTo>
                  <a:lnTo>
                    <a:pt x="1296" y="1428"/>
                  </a:lnTo>
                  <a:lnTo>
                    <a:pt x="1260" y="1446"/>
                  </a:lnTo>
                  <a:lnTo>
                    <a:pt x="1260" y="1470"/>
                  </a:lnTo>
                  <a:lnTo>
                    <a:pt x="1236" y="1524"/>
                  </a:lnTo>
                  <a:lnTo>
                    <a:pt x="1188" y="1590"/>
                  </a:lnTo>
                  <a:lnTo>
                    <a:pt x="1206" y="1614"/>
                  </a:lnTo>
                  <a:lnTo>
                    <a:pt x="1212" y="1650"/>
                  </a:lnTo>
                  <a:lnTo>
                    <a:pt x="1206" y="1686"/>
                  </a:lnTo>
                  <a:lnTo>
                    <a:pt x="1164" y="1764"/>
                  </a:lnTo>
                  <a:lnTo>
                    <a:pt x="1152" y="1806"/>
                  </a:lnTo>
                  <a:lnTo>
                    <a:pt x="1122" y="1782"/>
                  </a:lnTo>
                  <a:lnTo>
                    <a:pt x="960" y="1782"/>
                  </a:lnTo>
                  <a:lnTo>
                    <a:pt x="936" y="1812"/>
                  </a:lnTo>
                  <a:lnTo>
                    <a:pt x="936" y="1842"/>
                  </a:lnTo>
                  <a:lnTo>
                    <a:pt x="918" y="1866"/>
                  </a:lnTo>
                  <a:lnTo>
                    <a:pt x="918" y="1890"/>
                  </a:lnTo>
                  <a:lnTo>
                    <a:pt x="906" y="1908"/>
                  </a:lnTo>
                  <a:lnTo>
                    <a:pt x="894" y="1890"/>
                  </a:lnTo>
                  <a:lnTo>
                    <a:pt x="870" y="1836"/>
                  </a:lnTo>
                  <a:lnTo>
                    <a:pt x="864" y="1800"/>
                  </a:lnTo>
                  <a:lnTo>
                    <a:pt x="834" y="1794"/>
                  </a:lnTo>
                  <a:lnTo>
                    <a:pt x="780" y="1806"/>
                  </a:lnTo>
                  <a:lnTo>
                    <a:pt x="750" y="1794"/>
                  </a:lnTo>
                  <a:lnTo>
                    <a:pt x="720" y="1800"/>
                  </a:lnTo>
                  <a:lnTo>
                    <a:pt x="678" y="1806"/>
                  </a:lnTo>
                  <a:lnTo>
                    <a:pt x="636" y="1776"/>
                  </a:lnTo>
                  <a:lnTo>
                    <a:pt x="600" y="1788"/>
                  </a:lnTo>
                  <a:lnTo>
                    <a:pt x="540" y="1842"/>
                  </a:lnTo>
                  <a:lnTo>
                    <a:pt x="510" y="1896"/>
                  </a:lnTo>
                  <a:lnTo>
                    <a:pt x="492" y="1920"/>
                  </a:lnTo>
                  <a:lnTo>
                    <a:pt x="492" y="1914"/>
                  </a:lnTo>
                  <a:lnTo>
                    <a:pt x="468" y="1920"/>
                  </a:lnTo>
                  <a:lnTo>
                    <a:pt x="456" y="1938"/>
                  </a:lnTo>
                  <a:lnTo>
                    <a:pt x="414" y="1938"/>
                  </a:lnTo>
                  <a:lnTo>
                    <a:pt x="300" y="1662"/>
                  </a:lnTo>
                  <a:lnTo>
                    <a:pt x="228" y="1602"/>
                  </a:lnTo>
                  <a:lnTo>
                    <a:pt x="204" y="1572"/>
                  </a:lnTo>
                  <a:lnTo>
                    <a:pt x="240" y="1500"/>
                  </a:lnTo>
                  <a:lnTo>
                    <a:pt x="228" y="1470"/>
                  </a:lnTo>
                  <a:lnTo>
                    <a:pt x="246" y="1428"/>
                  </a:lnTo>
                  <a:lnTo>
                    <a:pt x="240" y="1410"/>
                  </a:lnTo>
                  <a:lnTo>
                    <a:pt x="174" y="1356"/>
                  </a:lnTo>
                  <a:lnTo>
                    <a:pt x="150" y="1326"/>
                  </a:lnTo>
                  <a:lnTo>
                    <a:pt x="138" y="1278"/>
                  </a:lnTo>
                  <a:lnTo>
                    <a:pt x="132" y="1266"/>
                  </a:lnTo>
                  <a:lnTo>
                    <a:pt x="144" y="1236"/>
                  </a:lnTo>
                  <a:lnTo>
                    <a:pt x="138" y="1212"/>
                  </a:lnTo>
                  <a:lnTo>
                    <a:pt x="120" y="1194"/>
                  </a:lnTo>
                  <a:lnTo>
                    <a:pt x="90" y="1170"/>
                  </a:lnTo>
                  <a:lnTo>
                    <a:pt x="84" y="1134"/>
                  </a:lnTo>
                  <a:lnTo>
                    <a:pt x="78" y="1134"/>
                  </a:lnTo>
                  <a:lnTo>
                    <a:pt x="72" y="1116"/>
                  </a:lnTo>
                  <a:lnTo>
                    <a:pt x="54" y="1116"/>
                  </a:lnTo>
                  <a:lnTo>
                    <a:pt x="42" y="1104"/>
                  </a:lnTo>
                  <a:lnTo>
                    <a:pt x="66" y="1056"/>
                  </a:lnTo>
                  <a:lnTo>
                    <a:pt x="102" y="1032"/>
                  </a:lnTo>
                  <a:lnTo>
                    <a:pt x="132" y="996"/>
                  </a:lnTo>
                  <a:lnTo>
                    <a:pt x="132" y="966"/>
                  </a:lnTo>
                  <a:lnTo>
                    <a:pt x="90" y="870"/>
                  </a:lnTo>
                  <a:lnTo>
                    <a:pt x="108" y="852"/>
                  </a:lnTo>
                  <a:lnTo>
                    <a:pt x="102" y="816"/>
                  </a:lnTo>
                  <a:lnTo>
                    <a:pt x="90" y="798"/>
                  </a:lnTo>
                  <a:lnTo>
                    <a:pt x="84" y="768"/>
                  </a:lnTo>
                  <a:lnTo>
                    <a:pt x="102" y="750"/>
                  </a:lnTo>
                  <a:lnTo>
                    <a:pt x="114" y="702"/>
                  </a:lnTo>
                  <a:lnTo>
                    <a:pt x="114" y="612"/>
                  </a:lnTo>
                  <a:lnTo>
                    <a:pt x="96" y="576"/>
                  </a:lnTo>
                  <a:lnTo>
                    <a:pt x="114" y="528"/>
                  </a:lnTo>
                  <a:lnTo>
                    <a:pt x="114" y="432"/>
                  </a:lnTo>
                  <a:lnTo>
                    <a:pt x="138" y="396"/>
                  </a:lnTo>
                  <a:lnTo>
                    <a:pt x="138" y="372"/>
                  </a:lnTo>
                  <a:lnTo>
                    <a:pt x="0" y="192"/>
                  </a:lnTo>
                  <a:lnTo>
                    <a:pt x="138" y="192"/>
                  </a:lnTo>
                  <a:lnTo>
                    <a:pt x="186" y="174"/>
                  </a:lnTo>
                  <a:lnTo>
                    <a:pt x="210" y="174"/>
                  </a:lnTo>
                  <a:lnTo>
                    <a:pt x="240" y="150"/>
                  </a:lnTo>
                  <a:lnTo>
                    <a:pt x="282" y="150"/>
                  </a:lnTo>
                  <a:lnTo>
                    <a:pt x="324" y="138"/>
                  </a:lnTo>
                  <a:lnTo>
                    <a:pt x="348" y="72"/>
                  </a:lnTo>
                  <a:lnTo>
                    <a:pt x="426" y="30"/>
                  </a:lnTo>
                  <a:lnTo>
                    <a:pt x="474" y="24"/>
                  </a:lnTo>
                  <a:lnTo>
                    <a:pt x="52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4" name="Freeform 194">
              <a:extLst>
                <a:ext uri="{FF2B5EF4-FFF2-40B4-BE49-F238E27FC236}">
                  <a16:creationId xmlns:a16="http://schemas.microsoft.com/office/drawing/2014/main" id="{40CD2A0C-6B90-4ADA-A460-B2E53D05D2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6570" y="5550729"/>
              <a:ext cx="205141" cy="195816"/>
            </a:xfrm>
            <a:custGeom>
              <a:avLst/>
              <a:gdLst/>
              <a:ahLst/>
              <a:cxnLst>
                <a:cxn ang="0">
                  <a:pos x="528" y="6"/>
                </a:cxn>
                <a:cxn ang="0">
                  <a:pos x="654" y="78"/>
                </a:cxn>
                <a:cxn ang="0">
                  <a:pos x="678" y="138"/>
                </a:cxn>
                <a:cxn ang="0">
                  <a:pos x="714" y="204"/>
                </a:cxn>
                <a:cxn ang="0">
                  <a:pos x="732" y="330"/>
                </a:cxn>
                <a:cxn ang="0">
                  <a:pos x="732" y="396"/>
                </a:cxn>
                <a:cxn ang="0">
                  <a:pos x="798" y="420"/>
                </a:cxn>
                <a:cxn ang="0">
                  <a:pos x="894" y="426"/>
                </a:cxn>
                <a:cxn ang="0">
                  <a:pos x="1008" y="414"/>
                </a:cxn>
                <a:cxn ang="0">
                  <a:pos x="1074" y="450"/>
                </a:cxn>
                <a:cxn ang="0">
                  <a:pos x="1128" y="630"/>
                </a:cxn>
                <a:cxn ang="0">
                  <a:pos x="1182" y="690"/>
                </a:cxn>
                <a:cxn ang="0">
                  <a:pos x="1278" y="672"/>
                </a:cxn>
                <a:cxn ang="0">
                  <a:pos x="1320" y="696"/>
                </a:cxn>
                <a:cxn ang="0">
                  <a:pos x="1302" y="852"/>
                </a:cxn>
                <a:cxn ang="0">
                  <a:pos x="1290" y="870"/>
                </a:cxn>
                <a:cxn ang="0">
                  <a:pos x="1284" y="918"/>
                </a:cxn>
                <a:cxn ang="0">
                  <a:pos x="1272" y="966"/>
                </a:cxn>
                <a:cxn ang="0">
                  <a:pos x="1278" y="1026"/>
                </a:cxn>
                <a:cxn ang="0">
                  <a:pos x="1230" y="1086"/>
                </a:cxn>
                <a:cxn ang="0">
                  <a:pos x="1146" y="1158"/>
                </a:cxn>
                <a:cxn ang="0">
                  <a:pos x="1110" y="1224"/>
                </a:cxn>
                <a:cxn ang="0">
                  <a:pos x="1062" y="1224"/>
                </a:cxn>
                <a:cxn ang="0">
                  <a:pos x="1014" y="1242"/>
                </a:cxn>
                <a:cxn ang="0">
                  <a:pos x="960" y="1260"/>
                </a:cxn>
                <a:cxn ang="0">
                  <a:pos x="804" y="1200"/>
                </a:cxn>
                <a:cxn ang="0">
                  <a:pos x="666" y="1212"/>
                </a:cxn>
                <a:cxn ang="0">
                  <a:pos x="726" y="1140"/>
                </a:cxn>
                <a:cxn ang="0">
                  <a:pos x="738" y="1056"/>
                </a:cxn>
                <a:cxn ang="0">
                  <a:pos x="780" y="1014"/>
                </a:cxn>
                <a:cxn ang="0">
                  <a:pos x="810" y="954"/>
                </a:cxn>
                <a:cxn ang="0">
                  <a:pos x="750" y="882"/>
                </a:cxn>
                <a:cxn ang="0">
                  <a:pos x="618" y="834"/>
                </a:cxn>
                <a:cxn ang="0">
                  <a:pos x="486" y="750"/>
                </a:cxn>
                <a:cxn ang="0">
                  <a:pos x="396" y="720"/>
                </a:cxn>
                <a:cxn ang="0">
                  <a:pos x="276" y="660"/>
                </a:cxn>
                <a:cxn ang="0">
                  <a:pos x="204" y="630"/>
                </a:cxn>
                <a:cxn ang="0">
                  <a:pos x="72" y="480"/>
                </a:cxn>
                <a:cxn ang="0">
                  <a:pos x="0" y="432"/>
                </a:cxn>
                <a:cxn ang="0">
                  <a:pos x="54" y="312"/>
                </a:cxn>
                <a:cxn ang="0">
                  <a:pos x="54" y="240"/>
                </a:cxn>
                <a:cxn ang="0">
                  <a:pos x="84" y="150"/>
                </a:cxn>
                <a:cxn ang="0">
                  <a:pos x="108" y="72"/>
                </a:cxn>
                <a:cxn ang="0">
                  <a:pos x="354" y="0"/>
                </a:cxn>
              </a:cxnLst>
              <a:rect l="0" t="0" r="r" b="b"/>
              <a:pathLst>
                <a:path w="1320" h="1260">
                  <a:moveTo>
                    <a:pt x="354" y="0"/>
                  </a:moveTo>
                  <a:lnTo>
                    <a:pt x="528" y="6"/>
                  </a:lnTo>
                  <a:lnTo>
                    <a:pt x="630" y="72"/>
                  </a:lnTo>
                  <a:lnTo>
                    <a:pt x="654" y="78"/>
                  </a:lnTo>
                  <a:lnTo>
                    <a:pt x="684" y="108"/>
                  </a:lnTo>
                  <a:lnTo>
                    <a:pt x="678" y="138"/>
                  </a:lnTo>
                  <a:lnTo>
                    <a:pt x="714" y="162"/>
                  </a:lnTo>
                  <a:lnTo>
                    <a:pt x="714" y="204"/>
                  </a:lnTo>
                  <a:lnTo>
                    <a:pt x="750" y="246"/>
                  </a:lnTo>
                  <a:lnTo>
                    <a:pt x="732" y="330"/>
                  </a:lnTo>
                  <a:lnTo>
                    <a:pt x="738" y="366"/>
                  </a:lnTo>
                  <a:lnTo>
                    <a:pt x="732" y="396"/>
                  </a:lnTo>
                  <a:lnTo>
                    <a:pt x="738" y="426"/>
                  </a:lnTo>
                  <a:lnTo>
                    <a:pt x="798" y="420"/>
                  </a:lnTo>
                  <a:lnTo>
                    <a:pt x="822" y="432"/>
                  </a:lnTo>
                  <a:lnTo>
                    <a:pt x="894" y="426"/>
                  </a:lnTo>
                  <a:lnTo>
                    <a:pt x="936" y="444"/>
                  </a:lnTo>
                  <a:lnTo>
                    <a:pt x="1008" y="414"/>
                  </a:lnTo>
                  <a:lnTo>
                    <a:pt x="1044" y="438"/>
                  </a:lnTo>
                  <a:lnTo>
                    <a:pt x="1074" y="450"/>
                  </a:lnTo>
                  <a:lnTo>
                    <a:pt x="1086" y="480"/>
                  </a:lnTo>
                  <a:lnTo>
                    <a:pt x="1128" y="630"/>
                  </a:lnTo>
                  <a:lnTo>
                    <a:pt x="1152" y="684"/>
                  </a:lnTo>
                  <a:lnTo>
                    <a:pt x="1182" y="690"/>
                  </a:lnTo>
                  <a:lnTo>
                    <a:pt x="1242" y="660"/>
                  </a:lnTo>
                  <a:lnTo>
                    <a:pt x="1278" y="672"/>
                  </a:lnTo>
                  <a:lnTo>
                    <a:pt x="1296" y="690"/>
                  </a:lnTo>
                  <a:lnTo>
                    <a:pt x="1320" y="696"/>
                  </a:lnTo>
                  <a:lnTo>
                    <a:pt x="1308" y="720"/>
                  </a:lnTo>
                  <a:lnTo>
                    <a:pt x="1302" y="852"/>
                  </a:lnTo>
                  <a:lnTo>
                    <a:pt x="1296" y="864"/>
                  </a:lnTo>
                  <a:lnTo>
                    <a:pt x="1290" y="870"/>
                  </a:lnTo>
                  <a:lnTo>
                    <a:pt x="1290" y="900"/>
                  </a:lnTo>
                  <a:lnTo>
                    <a:pt x="1284" y="918"/>
                  </a:lnTo>
                  <a:lnTo>
                    <a:pt x="1278" y="924"/>
                  </a:lnTo>
                  <a:lnTo>
                    <a:pt x="1272" y="966"/>
                  </a:lnTo>
                  <a:lnTo>
                    <a:pt x="1278" y="978"/>
                  </a:lnTo>
                  <a:lnTo>
                    <a:pt x="1278" y="1026"/>
                  </a:lnTo>
                  <a:lnTo>
                    <a:pt x="1248" y="1050"/>
                  </a:lnTo>
                  <a:lnTo>
                    <a:pt x="1230" y="1086"/>
                  </a:lnTo>
                  <a:lnTo>
                    <a:pt x="1218" y="1116"/>
                  </a:lnTo>
                  <a:lnTo>
                    <a:pt x="1146" y="1158"/>
                  </a:lnTo>
                  <a:lnTo>
                    <a:pt x="1134" y="1194"/>
                  </a:lnTo>
                  <a:lnTo>
                    <a:pt x="1110" y="1224"/>
                  </a:lnTo>
                  <a:lnTo>
                    <a:pt x="1074" y="1218"/>
                  </a:lnTo>
                  <a:lnTo>
                    <a:pt x="1062" y="1224"/>
                  </a:lnTo>
                  <a:lnTo>
                    <a:pt x="1032" y="1260"/>
                  </a:lnTo>
                  <a:lnTo>
                    <a:pt x="1014" y="1242"/>
                  </a:lnTo>
                  <a:lnTo>
                    <a:pt x="996" y="1242"/>
                  </a:lnTo>
                  <a:lnTo>
                    <a:pt x="960" y="1260"/>
                  </a:lnTo>
                  <a:lnTo>
                    <a:pt x="894" y="1224"/>
                  </a:lnTo>
                  <a:lnTo>
                    <a:pt x="804" y="1200"/>
                  </a:lnTo>
                  <a:lnTo>
                    <a:pt x="696" y="1212"/>
                  </a:lnTo>
                  <a:lnTo>
                    <a:pt x="666" y="1212"/>
                  </a:lnTo>
                  <a:lnTo>
                    <a:pt x="678" y="1182"/>
                  </a:lnTo>
                  <a:lnTo>
                    <a:pt x="726" y="1140"/>
                  </a:lnTo>
                  <a:lnTo>
                    <a:pt x="744" y="1086"/>
                  </a:lnTo>
                  <a:lnTo>
                    <a:pt x="738" y="1056"/>
                  </a:lnTo>
                  <a:lnTo>
                    <a:pt x="750" y="1032"/>
                  </a:lnTo>
                  <a:lnTo>
                    <a:pt x="780" y="1014"/>
                  </a:lnTo>
                  <a:lnTo>
                    <a:pt x="804" y="984"/>
                  </a:lnTo>
                  <a:lnTo>
                    <a:pt x="810" y="954"/>
                  </a:lnTo>
                  <a:lnTo>
                    <a:pt x="792" y="918"/>
                  </a:lnTo>
                  <a:lnTo>
                    <a:pt x="750" y="882"/>
                  </a:lnTo>
                  <a:lnTo>
                    <a:pt x="714" y="846"/>
                  </a:lnTo>
                  <a:lnTo>
                    <a:pt x="618" y="834"/>
                  </a:lnTo>
                  <a:lnTo>
                    <a:pt x="552" y="804"/>
                  </a:lnTo>
                  <a:lnTo>
                    <a:pt x="486" y="750"/>
                  </a:lnTo>
                  <a:lnTo>
                    <a:pt x="456" y="744"/>
                  </a:lnTo>
                  <a:lnTo>
                    <a:pt x="396" y="720"/>
                  </a:lnTo>
                  <a:lnTo>
                    <a:pt x="306" y="696"/>
                  </a:lnTo>
                  <a:lnTo>
                    <a:pt x="276" y="660"/>
                  </a:lnTo>
                  <a:lnTo>
                    <a:pt x="240" y="630"/>
                  </a:lnTo>
                  <a:lnTo>
                    <a:pt x="204" y="630"/>
                  </a:lnTo>
                  <a:lnTo>
                    <a:pt x="108" y="540"/>
                  </a:lnTo>
                  <a:lnTo>
                    <a:pt x="72" y="480"/>
                  </a:lnTo>
                  <a:lnTo>
                    <a:pt x="42" y="474"/>
                  </a:lnTo>
                  <a:lnTo>
                    <a:pt x="0" y="432"/>
                  </a:lnTo>
                  <a:lnTo>
                    <a:pt x="12" y="390"/>
                  </a:lnTo>
                  <a:lnTo>
                    <a:pt x="54" y="312"/>
                  </a:lnTo>
                  <a:lnTo>
                    <a:pt x="60" y="276"/>
                  </a:lnTo>
                  <a:lnTo>
                    <a:pt x="54" y="240"/>
                  </a:lnTo>
                  <a:lnTo>
                    <a:pt x="36" y="216"/>
                  </a:lnTo>
                  <a:lnTo>
                    <a:pt x="84" y="150"/>
                  </a:lnTo>
                  <a:lnTo>
                    <a:pt x="108" y="96"/>
                  </a:lnTo>
                  <a:lnTo>
                    <a:pt x="108" y="72"/>
                  </a:lnTo>
                  <a:lnTo>
                    <a:pt x="144" y="54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5" name="Freeform 195">
              <a:extLst>
                <a:ext uri="{FF2B5EF4-FFF2-40B4-BE49-F238E27FC236}">
                  <a16:creationId xmlns:a16="http://schemas.microsoft.com/office/drawing/2014/main" id="{D9A06B90-F025-45D4-8313-5F8F8DB6C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1519" y="5804357"/>
              <a:ext cx="122152" cy="124018"/>
            </a:xfrm>
            <a:custGeom>
              <a:avLst/>
              <a:gdLst/>
              <a:ahLst/>
              <a:cxnLst>
                <a:cxn ang="0">
                  <a:pos x="234" y="18"/>
                </a:cxn>
                <a:cxn ang="0">
                  <a:pos x="300" y="72"/>
                </a:cxn>
                <a:cxn ang="0">
                  <a:pos x="354" y="162"/>
                </a:cxn>
                <a:cxn ang="0">
                  <a:pos x="402" y="138"/>
                </a:cxn>
                <a:cxn ang="0">
                  <a:pos x="456" y="192"/>
                </a:cxn>
                <a:cxn ang="0">
                  <a:pos x="534" y="216"/>
                </a:cxn>
                <a:cxn ang="0">
                  <a:pos x="570" y="282"/>
                </a:cxn>
                <a:cxn ang="0">
                  <a:pos x="660" y="300"/>
                </a:cxn>
                <a:cxn ang="0">
                  <a:pos x="732" y="390"/>
                </a:cxn>
                <a:cxn ang="0">
                  <a:pos x="762" y="456"/>
                </a:cxn>
                <a:cxn ang="0">
                  <a:pos x="744" y="534"/>
                </a:cxn>
                <a:cxn ang="0">
                  <a:pos x="756" y="552"/>
                </a:cxn>
                <a:cxn ang="0">
                  <a:pos x="786" y="576"/>
                </a:cxn>
                <a:cxn ang="0">
                  <a:pos x="744" y="612"/>
                </a:cxn>
                <a:cxn ang="0">
                  <a:pos x="714" y="678"/>
                </a:cxn>
                <a:cxn ang="0">
                  <a:pos x="708" y="702"/>
                </a:cxn>
                <a:cxn ang="0">
                  <a:pos x="660" y="756"/>
                </a:cxn>
                <a:cxn ang="0">
                  <a:pos x="588" y="768"/>
                </a:cxn>
                <a:cxn ang="0">
                  <a:pos x="576" y="786"/>
                </a:cxn>
                <a:cxn ang="0">
                  <a:pos x="540" y="798"/>
                </a:cxn>
                <a:cxn ang="0">
                  <a:pos x="504" y="792"/>
                </a:cxn>
                <a:cxn ang="0">
                  <a:pos x="450" y="768"/>
                </a:cxn>
                <a:cxn ang="0">
                  <a:pos x="378" y="798"/>
                </a:cxn>
                <a:cxn ang="0">
                  <a:pos x="342" y="780"/>
                </a:cxn>
                <a:cxn ang="0">
                  <a:pos x="342" y="762"/>
                </a:cxn>
                <a:cxn ang="0">
                  <a:pos x="294" y="756"/>
                </a:cxn>
                <a:cxn ang="0">
                  <a:pos x="216" y="732"/>
                </a:cxn>
                <a:cxn ang="0">
                  <a:pos x="126" y="732"/>
                </a:cxn>
                <a:cxn ang="0">
                  <a:pos x="66" y="690"/>
                </a:cxn>
                <a:cxn ang="0">
                  <a:pos x="0" y="588"/>
                </a:cxn>
                <a:cxn ang="0">
                  <a:pos x="6" y="510"/>
                </a:cxn>
                <a:cxn ang="0">
                  <a:pos x="42" y="474"/>
                </a:cxn>
                <a:cxn ang="0">
                  <a:pos x="18" y="366"/>
                </a:cxn>
                <a:cxn ang="0">
                  <a:pos x="12" y="306"/>
                </a:cxn>
                <a:cxn ang="0">
                  <a:pos x="30" y="252"/>
                </a:cxn>
                <a:cxn ang="0">
                  <a:pos x="48" y="168"/>
                </a:cxn>
                <a:cxn ang="0">
                  <a:pos x="48" y="126"/>
                </a:cxn>
                <a:cxn ang="0">
                  <a:pos x="66" y="48"/>
                </a:cxn>
                <a:cxn ang="0">
                  <a:pos x="84" y="12"/>
                </a:cxn>
                <a:cxn ang="0">
                  <a:pos x="126" y="18"/>
                </a:cxn>
              </a:cxnLst>
              <a:rect l="0" t="0" r="r" b="b"/>
              <a:pathLst>
                <a:path w="786" h="798">
                  <a:moveTo>
                    <a:pt x="204" y="0"/>
                  </a:moveTo>
                  <a:lnTo>
                    <a:pt x="234" y="18"/>
                  </a:lnTo>
                  <a:lnTo>
                    <a:pt x="270" y="60"/>
                  </a:lnTo>
                  <a:lnTo>
                    <a:pt x="300" y="72"/>
                  </a:lnTo>
                  <a:lnTo>
                    <a:pt x="318" y="108"/>
                  </a:lnTo>
                  <a:lnTo>
                    <a:pt x="354" y="162"/>
                  </a:lnTo>
                  <a:lnTo>
                    <a:pt x="372" y="162"/>
                  </a:lnTo>
                  <a:lnTo>
                    <a:pt x="402" y="138"/>
                  </a:lnTo>
                  <a:lnTo>
                    <a:pt x="420" y="138"/>
                  </a:lnTo>
                  <a:lnTo>
                    <a:pt x="456" y="192"/>
                  </a:lnTo>
                  <a:lnTo>
                    <a:pt x="498" y="204"/>
                  </a:lnTo>
                  <a:lnTo>
                    <a:pt x="534" y="216"/>
                  </a:lnTo>
                  <a:lnTo>
                    <a:pt x="570" y="246"/>
                  </a:lnTo>
                  <a:lnTo>
                    <a:pt x="570" y="282"/>
                  </a:lnTo>
                  <a:lnTo>
                    <a:pt x="600" y="276"/>
                  </a:lnTo>
                  <a:lnTo>
                    <a:pt x="660" y="300"/>
                  </a:lnTo>
                  <a:lnTo>
                    <a:pt x="696" y="342"/>
                  </a:lnTo>
                  <a:lnTo>
                    <a:pt x="732" y="390"/>
                  </a:lnTo>
                  <a:lnTo>
                    <a:pt x="768" y="414"/>
                  </a:lnTo>
                  <a:lnTo>
                    <a:pt x="762" y="456"/>
                  </a:lnTo>
                  <a:lnTo>
                    <a:pt x="732" y="492"/>
                  </a:lnTo>
                  <a:lnTo>
                    <a:pt x="744" y="534"/>
                  </a:lnTo>
                  <a:lnTo>
                    <a:pt x="750" y="540"/>
                  </a:lnTo>
                  <a:lnTo>
                    <a:pt x="756" y="552"/>
                  </a:lnTo>
                  <a:lnTo>
                    <a:pt x="774" y="570"/>
                  </a:lnTo>
                  <a:lnTo>
                    <a:pt x="786" y="576"/>
                  </a:lnTo>
                  <a:lnTo>
                    <a:pt x="768" y="588"/>
                  </a:lnTo>
                  <a:lnTo>
                    <a:pt x="744" y="612"/>
                  </a:lnTo>
                  <a:lnTo>
                    <a:pt x="744" y="654"/>
                  </a:lnTo>
                  <a:lnTo>
                    <a:pt x="714" y="678"/>
                  </a:lnTo>
                  <a:lnTo>
                    <a:pt x="702" y="696"/>
                  </a:lnTo>
                  <a:lnTo>
                    <a:pt x="708" y="702"/>
                  </a:lnTo>
                  <a:lnTo>
                    <a:pt x="696" y="720"/>
                  </a:lnTo>
                  <a:lnTo>
                    <a:pt x="660" y="756"/>
                  </a:lnTo>
                  <a:lnTo>
                    <a:pt x="600" y="774"/>
                  </a:lnTo>
                  <a:lnTo>
                    <a:pt x="588" y="768"/>
                  </a:lnTo>
                  <a:lnTo>
                    <a:pt x="582" y="768"/>
                  </a:lnTo>
                  <a:lnTo>
                    <a:pt x="576" y="786"/>
                  </a:lnTo>
                  <a:lnTo>
                    <a:pt x="564" y="798"/>
                  </a:lnTo>
                  <a:lnTo>
                    <a:pt x="540" y="798"/>
                  </a:lnTo>
                  <a:lnTo>
                    <a:pt x="516" y="786"/>
                  </a:lnTo>
                  <a:lnTo>
                    <a:pt x="504" y="792"/>
                  </a:lnTo>
                  <a:lnTo>
                    <a:pt x="480" y="780"/>
                  </a:lnTo>
                  <a:lnTo>
                    <a:pt x="450" y="768"/>
                  </a:lnTo>
                  <a:lnTo>
                    <a:pt x="408" y="780"/>
                  </a:lnTo>
                  <a:lnTo>
                    <a:pt x="378" y="798"/>
                  </a:lnTo>
                  <a:lnTo>
                    <a:pt x="342" y="792"/>
                  </a:lnTo>
                  <a:lnTo>
                    <a:pt x="342" y="780"/>
                  </a:lnTo>
                  <a:lnTo>
                    <a:pt x="348" y="768"/>
                  </a:lnTo>
                  <a:lnTo>
                    <a:pt x="342" y="762"/>
                  </a:lnTo>
                  <a:lnTo>
                    <a:pt x="318" y="762"/>
                  </a:lnTo>
                  <a:lnTo>
                    <a:pt x="294" y="756"/>
                  </a:lnTo>
                  <a:lnTo>
                    <a:pt x="258" y="732"/>
                  </a:lnTo>
                  <a:lnTo>
                    <a:pt x="216" y="732"/>
                  </a:lnTo>
                  <a:lnTo>
                    <a:pt x="150" y="738"/>
                  </a:lnTo>
                  <a:lnTo>
                    <a:pt x="126" y="732"/>
                  </a:lnTo>
                  <a:lnTo>
                    <a:pt x="84" y="696"/>
                  </a:lnTo>
                  <a:lnTo>
                    <a:pt x="66" y="690"/>
                  </a:lnTo>
                  <a:lnTo>
                    <a:pt x="24" y="636"/>
                  </a:lnTo>
                  <a:lnTo>
                    <a:pt x="0" y="588"/>
                  </a:lnTo>
                  <a:lnTo>
                    <a:pt x="0" y="522"/>
                  </a:lnTo>
                  <a:lnTo>
                    <a:pt x="6" y="510"/>
                  </a:lnTo>
                  <a:lnTo>
                    <a:pt x="30" y="492"/>
                  </a:lnTo>
                  <a:lnTo>
                    <a:pt x="42" y="474"/>
                  </a:lnTo>
                  <a:lnTo>
                    <a:pt x="24" y="426"/>
                  </a:lnTo>
                  <a:lnTo>
                    <a:pt x="18" y="366"/>
                  </a:lnTo>
                  <a:lnTo>
                    <a:pt x="30" y="348"/>
                  </a:lnTo>
                  <a:lnTo>
                    <a:pt x="12" y="306"/>
                  </a:lnTo>
                  <a:lnTo>
                    <a:pt x="36" y="276"/>
                  </a:lnTo>
                  <a:lnTo>
                    <a:pt x="30" y="252"/>
                  </a:lnTo>
                  <a:lnTo>
                    <a:pt x="42" y="228"/>
                  </a:lnTo>
                  <a:lnTo>
                    <a:pt x="48" y="168"/>
                  </a:lnTo>
                  <a:lnTo>
                    <a:pt x="36" y="144"/>
                  </a:lnTo>
                  <a:lnTo>
                    <a:pt x="48" y="126"/>
                  </a:lnTo>
                  <a:lnTo>
                    <a:pt x="42" y="78"/>
                  </a:lnTo>
                  <a:lnTo>
                    <a:pt x="66" y="48"/>
                  </a:lnTo>
                  <a:lnTo>
                    <a:pt x="84" y="18"/>
                  </a:lnTo>
                  <a:lnTo>
                    <a:pt x="84" y="12"/>
                  </a:lnTo>
                  <a:lnTo>
                    <a:pt x="108" y="12"/>
                  </a:lnTo>
                  <a:lnTo>
                    <a:pt x="126" y="1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6" name="Freeform 196">
              <a:extLst>
                <a:ext uri="{FF2B5EF4-FFF2-40B4-BE49-F238E27FC236}">
                  <a16:creationId xmlns:a16="http://schemas.microsoft.com/office/drawing/2014/main" id="{FC889630-2CC9-46A3-B6F9-9933733A87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44321" y="5613204"/>
              <a:ext cx="383241" cy="896094"/>
            </a:xfrm>
            <a:custGeom>
              <a:avLst/>
              <a:gdLst/>
              <a:ahLst/>
              <a:cxnLst>
                <a:cxn ang="0">
                  <a:pos x="1710" y="5682"/>
                </a:cxn>
                <a:cxn ang="0">
                  <a:pos x="1188" y="5532"/>
                </a:cxn>
                <a:cxn ang="0">
                  <a:pos x="1530" y="5658"/>
                </a:cxn>
                <a:cxn ang="0">
                  <a:pos x="1404" y="5766"/>
                </a:cxn>
                <a:cxn ang="0">
                  <a:pos x="1080" y="5694"/>
                </a:cxn>
                <a:cxn ang="0">
                  <a:pos x="1074" y="5676"/>
                </a:cxn>
                <a:cxn ang="0">
                  <a:pos x="1014" y="5388"/>
                </a:cxn>
                <a:cxn ang="0">
                  <a:pos x="726" y="18"/>
                </a:cxn>
                <a:cxn ang="0">
                  <a:pos x="828" y="36"/>
                </a:cxn>
                <a:cxn ang="0">
                  <a:pos x="1284" y="228"/>
                </a:cxn>
                <a:cxn ang="0">
                  <a:pos x="1758" y="444"/>
                </a:cxn>
                <a:cxn ang="0">
                  <a:pos x="1788" y="684"/>
                </a:cxn>
                <a:cxn ang="0">
                  <a:pos x="2040" y="840"/>
                </a:cxn>
                <a:cxn ang="0">
                  <a:pos x="2262" y="714"/>
                </a:cxn>
                <a:cxn ang="0">
                  <a:pos x="2430" y="510"/>
                </a:cxn>
                <a:cxn ang="0">
                  <a:pos x="2394" y="786"/>
                </a:cxn>
                <a:cxn ang="0">
                  <a:pos x="2178" y="918"/>
                </a:cxn>
                <a:cxn ang="0">
                  <a:pos x="2046" y="1086"/>
                </a:cxn>
                <a:cxn ang="0">
                  <a:pos x="1890" y="1308"/>
                </a:cxn>
                <a:cxn ang="0">
                  <a:pos x="1878" y="1578"/>
                </a:cxn>
                <a:cxn ang="0">
                  <a:pos x="1854" y="1860"/>
                </a:cxn>
                <a:cxn ang="0">
                  <a:pos x="2082" y="2076"/>
                </a:cxn>
                <a:cxn ang="0">
                  <a:pos x="2172" y="2256"/>
                </a:cxn>
                <a:cxn ang="0">
                  <a:pos x="2124" y="2454"/>
                </a:cxn>
                <a:cxn ang="0">
                  <a:pos x="1926" y="2634"/>
                </a:cxn>
                <a:cxn ang="0">
                  <a:pos x="1458" y="2670"/>
                </a:cxn>
                <a:cxn ang="0">
                  <a:pos x="1428" y="2784"/>
                </a:cxn>
                <a:cxn ang="0">
                  <a:pos x="1416" y="2898"/>
                </a:cxn>
                <a:cxn ang="0">
                  <a:pos x="1410" y="3066"/>
                </a:cxn>
                <a:cxn ang="0">
                  <a:pos x="1074" y="3036"/>
                </a:cxn>
                <a:cxn ang="0">
                  <a:pos x="1080" y="3264"/>
                </a:cxn>
                <a:cxn ang="0">
                  <a:pos x="1200" y="3282"/>
                </a:cxn>
                <a:cxn ang="0">
                  <a:pos x="1284" y="3312"/>
                </a:cxn>
                <a:cxn ang="0">
                  <a:pos x="1218" y="3360"/>
                </a:cxn>
                <a:cxn ang="0">
                  <a:pos x="1200" y="3438"/>
                </a:cxn>
                <a:cxn ang="0">
                  <a:pos x="1098" y="3612"/>
                </a:cxn>
                <a:cxn ang="0">
                  <a:pos x="1074" y="3768"/>
                </a:cxn>
                <a:cxn ang="0">
                  <a:pos x="960" y="3852"/>
                </a:cxn>
                <a:cxn ang="0">
                  <a:pos x="840" y="4008"/>
                </a:cxn>
                <a:cxn ang="0">
                  <a:pos x="1104" y="4200"/>
                </a:cxn>
                <a:cxn ang="0">
                  <a:pos x="1134" y="4320"/>
                </a:cxn>
                <a:cxn ang="0">
                  <a:pos x="1110" y="4440"/>
                </a:cxn>
                <a:cxn ang="0">
                  <a:pos x="948" y="4620"/>
                </a:cxn>
                <a:cxn ang="0">
                  <a:pos x="918" y="4770"/>
                </a:cxn>
                <a:cxn ang="0">
                  <a:pos x="828" y="4836"/>
                </a:cxn>
                <a:cxn ang="0">
                  <a:pos x="852" y="5088"/>
                </a:cxn>
                <a:cxn ang="0">
                  <a:pos x="990" y="5220"/>
                </a:cxn>
                <a:cxn ang="0">
                  <a:pos x="462" y="5154"/>
                </a:cxn>
                <a:cxn ang="0">
                  <a:pos x="270" y="4956"/>
                </a:cxn>
                <a:cxn ang="0">
                  <a:pos x="264" y="4428"/>
                </a:cxn>
                <a:cxn ang="0">
                  <a:pos x="264" y="4014"/>
                </a:cxn>
                <a:cxn ang="0">
                  <a:pos x="156" y="3816"/>
                </a:cxn>
                <a:cxn ang="0">
                  <a:pos x="180" y="3708"/>
                </a:cxn>
                <a:cxn ang="0">
                  <a:pos x="102" y="3318"/>
                </a:cxn>
                <a:cxn ang="0">
                  <a:pos x="18" y="2892"/>
                </a:cxn>
                <a:cxn ang="0">
                  <a:pos x="96" y="2292"/>
                </a:cxn>
                <a:cxn ang="0">
                  <a:pos x="156" y="1974"/>
                </a:cxn>
                <a:cxn ang="0">
                  <a:pos x="18" y="1548"/>
                </a:cxn>
                <a:cxn ang="0">
                  <a:pos x="48" y="1122"/>
                </a:cxn>
                <a:cxn ang="0">
                  <a:pos x="228" y="780"/>
                </a:cxn>
                <a:cxn ang="0">
                  <a:pos x="192" y="540"/>
                </a:cxn>
                <a:cxn ang="0">
                  <a:pos x="402" y="120"/>
                </a:cxn>
              </a:cxnLst>
              <a:rect l="0" t="0" r="r" b="b"/>
              <a:pathLst>
                <a:path w="2466" h="5766">
                  <a:moveTo>
                    <a:pt x="1728" y="5664"/>
                  </a:moveTo>
                  <a:lnTo>
                    <a:pt x="1764" y="5664"/>
                  </a:lnTo>
                  <a:lnTo>
                    <a:pt x="1734" y="5688"/>
                  </a:lnTo>
                  <a:lnTo>
                    <a:pt x="1704" y="5694"/>
                  </a:lnTo>
                  <a:lnTo>
                    <a:pt x="1674" y="5712"/>
                  </a:lnTo>
                  <a:lnTo>
                    <a:pt x="1650" y="5694"/>
                  </a:lnTo>
                  <a:lnTo>
                    <a:pt x="1668" y="5682"/>
                  </a:lnTo>
                  <a:lnTo>
                    <a:pt x="1710" y="5682"/>
                  </a:lnTo>
                  <a:lnTo>
                    <a:pt x="1728" y="5664"/>
                  </a:lnTo>
                  <a:close/>
                  <a:moveTo>
                    <a:pt x="1002" y="5418"/>
                  </a:moveTo>
                  <a:lnTo>
                    <a:pt x="1038" y="5430"/>
                  </a:lnTo>
                  <a:lnTo>
                    <a:pt x="1074" y="5424"/>
                  </a:lnTo>
                  <a:lnTo>
                    <a:pt x="1092" y="5448"/>
                  </a:lnTo>
                  <a:lnTo>
                    <a:pt x="1110" y="5496"/>
                  </a:lnTo>
                  <a:lnTo>
                    <a:pt x="1152" y="5502"/>
                  </a:lnTo>
                  <a:lnTo>
                    <a:pt x="1188" y="5532"/>
                  </a:lnTo>
                  <a:lnTo>
                    <a:pt x="1188" y="5562"/>
                  </a:lnTo>
                  <a:lnTo>
                    <a:pt x="1224" y="5574"/>
                  </a:lnTo>
                  <a:lnTo>
                    <a:pt x="1344" y="5610"/>
                  </a:lnTo>
                  <a:lnTo>
                    <a:pt x="1356" y="5622"/>
                  </a:lnTo>
                  <a:lnTo>
                    <a:pt x="1404" y="5634"/>
                  </a:lnTo>
                  <a:lnTo>
                    <a:pt x="1440" y="5664"/>
                  </a:lnTo>
                  <a:lnTo>
                    <a:pt x="1470" y="5670"/>
                  </a:lnTo>
                  <a:lnTo>
                    <a:pt x="1530" y="5658"/>
                  </a:lnTo>
                  <a:lnTo>
                    <a:pt x="1554" y="5664"/>
                  </a:lnTo>
                  <a:lnTo>
                    <a:pt x="1560" y="5688"/>
                  </a:lnTo>
                  <a:lnTo>
                    <a:pt x="1524" y="5712"/>
                  </a:lnTo>
                  <a:lnTo>
                    <a:pt x="1506" y="5700"/>
                  </a:lnTo>
                  <a:lnTo>
                    <a:pt x="1476" y="5706"/>
                  </a:lnTo>
                  <a:lnTo>
                    <a:pt x="1470" y="5730"/>
                  </a:lnTo>
                  <a:lnTo>
                    <a:pt x="1440" y="5754"/>
                  </a:lnTo>
                  <a:lnTo>
                    <a:pt x="1404" y="5766"/>
                  </a:lnTo>
                  <a:lnTo>
                    <a:pt x="1368" y="5754"/>
                  </a:lnTo>
                  <a:lnTo>
                    <a:pt x="1338" y="5736"/>
                  </a:lnTo>
                  <a:lnTo>
                    <a:pt x="1272" y="5730"/>
                  </a:lnTo>
                  <a:lnTo>
                    <a:pt x="1230" y="5736"/>
                  </a:lnTo>
                  <a:lnTo>
                    <a:pt x="1164" y="5730"/>
                  </a:lnTo>
                  <a:lnTo>
                    <a:pt x="1110" y="5742"/>
                  </a:lnTo>
                  <a:lnTo>
                    <a:pt x="1098" y="5742"/>
                  </a:lnTo>
                  <a:lnTo>
                    <a:pt x="1080" y="5694"/>
                  </a:lnTo>
                  <a:lnTo>
                    <a:pt x="1152" y="5688"/>
                  </a:lnTo>
                  <a:lnTo>
                    <a:pt x="1194" y="5676"/>
                  </a:lnTo>
                  <a:lnTo>
                    <a:pt x="1218" y="5670"/>
                  </a:lnTo>
                  <a:lnTo>
                    <a:pt x="1224" y="5664"/>
                  </a:lnTo>
                  <a:lnTo>
                    <a:pt x="1182" y="5670"/>
                  </a:lnTo>
                  <a:lnTo>
                    <a:pt x="1140" y="5670"/>
                  </a:lnTo>
                  <a:lnTo>
                    <a:pt x="1086" y="5682"/>
                  </a:lnTo>
                  <a:lnTo>
                    <a:pt x="1074" y="5676"/>
                  </a:lnTo>
                  <a:lnTo>
                    <a:pt x="1002" y="5418"/>
                  </a:lnTo>
                  <a:close/>
                  <a:moveTo>
                    <a:pt x="960" y="5250"/>
                  </a:moveTo>
                  <a:lnTo>
                    <a:pt x="966" y="5250"/>
                  </a:lnTo>
                  <a:lnTo>
                    <a:pt x="990" y="5280"/>
                  </a:lnTo>
                  <a:lnTo>
                    <a:pt x="1038" y="5328"/>
                  </a:lnTo>
                  <a:lnTo>
                    <a:pt x="1056" y="5394"/>
                  </a:lnTo>
                  <a:lnTo>
                    <a:pt x="1038" y="5382"/>
                  </a:lnTo>
                  <a:lnTo>
                    <a:pt x="1014" y="5388"/>
                  </a:lnTo>
                  <a:lnTo>
                    <a:pt x="1002" y="5412"/>
                  </a:lnTo>
                  <a:lnTo>
                    <a:pt x="960" y="5250"/>
                  </a:lnTo>
                  <a:close/>
                  <a:moveTo>
                    <a:pt x="528" y="0"/>
                  </a:moveTo>
                  <a:lnTo>
                    <a:pt x="570" y="30"/>
                  </a:lnTo>
                  <a:lnTo>
                    <a:pt x="612" y="24"/>
                  </a:lnTo>
                  <a:lnTo>
                    <a:pt x="642" y="18"/>
                  </a:lnTo>
                  <a:lnTo>
                    <a:pt x="672" y="30"/>
                  </a:lnTo>
                  <a:lnTo>
                    <a:pt x="726" y="18"/>
                  </a:lnTo>
                  <a:lnTo>
                    <a:pt x="756" y="24"/>
                  </a:lnTo>
                  <a:lnTo>
                    <a:pt x="762" y="60"/>
                  </a:lnTo>
                  <a:lnTo>
                    <a:pt x="786" y="114"/>
                  </a:lnTo>
                  <a:lnTo>
                    <a:pt x="798" y="132"/>
                  </a:lnTo>
                  <a:lnTo>
                    <a:pt x="810" y="114"/>
                  </a:lnTo>
                  <a:lnTo>
                    <a:pt x="810" y="90"/>
                  </a:lnTo>
                  <a:lnTo>
                    <a:pt x="828" y="66"/>
                  </a:lnTo>
                  <a:lnTo>
                    <a:pt x="828" y="36"/>
                  </a:lnTo>
                  <a:lnTo>
                    <a:pt x="852" y="6"/>
                  </a:lnTo>
                  <a:lnTo>
                    <a:pt x="1014" y="6"/>
                  </a:lnTo>
                  <a:lnTo>
                    <a:pt x="1050" y="36"/>
                  </a:lnTo>
                  <a:lnTo>
                    <a:pt x="1086" y="72"/>
                  </a:lnTo>
                  <a:lnTo>
                    <a:pt x="1116" y="78"/>
                  </a:lnTo>
                  <a:lnTo>
                    <a:pt x="1152" y="138"/>
                  </a:lnTo>
                  <a:lnTo>
                    <a:pt x="1248" y="228"/>
                  </a:lnTo>
                  <a:lnTo>
                    <a:pt x="1284" y="228"/>
                  </a:lnTo>
                  <a:lnTo>
                    <a:pt x="1320" y="258"/>
                  </a:lnTo>
                  <a:lnTo>
                    <a:pt x="1350" y="294"/>
                  </a:lnTo>
                  <a:lnTo>
                    <a:pt x="1440" y="318"/>
                  </a:lnTo>
                  <a:lnTo>
                    <a:pt x="1500" y="342"/>
                  </a:lnTo>
                  <a:lnTo>
                    <a:pt x="1530" y="348"/>
                  </a:lnTo>
                  <a:lnTo>
                    <a:pt x="1596" y="402"/>
                  </a:lnTo>
                  <a:lnTo>
                    <a:pt x="1662" y="432"/>
                  </a:lnTo>
                  <a:lnTo>
                    <a:pt x="1758" y="444"/>
                  </a:lnTo>
                  <a:lnTo>
                    <a:pt x="1794" y="480"/>
                  </a:lnTo>
                  <a:lnTo>
                    <a:pt x="1836" y="516"/>
                  </a:lnTo>
                  <a:lnTo>
                    <a:pt x="1854" y="552"/>
                  </a:lnTo>
                  <a:lnTo>
                    <a:pt x="1848" y="582"/>
                  </a:lnTo>
                  <a:lnTo>
                    <a:pt x="1824" y="612"/>
                  </a:lnTo>
                  <a:lnTo>
                    <a:pt x="1794" y="630"/>
                  </a:lnTo>
                  <a:lnTo>
                    <a:pt x="1782" y="654"/>
                  </a:lnTo>
                  <a:lnTo>
                    <a:pt x="1788" y="684"/>
                  </a:lnTo>
                  <a:lnTo>
                    <a:pt x="1770" y="738"/>
                  </a:lnTo>
                  <a:lnTo>
                    <a:pt x="1722" y="780"/>
                  </a:lnTo>
                  <a:lnTo>
                    <a:pt x="1710" y="810"/>
                  </a:lnTo>
                  <a:lnTo>
                    <a:pt x="1740" y="810"/>
                  </a:lnTo>
                  <a:lnTo>
                    <a:pt x="1848" y="798"/>
                  </a:lnTo>
                  <a:lnTo>
                    <a:pt x="1938" y="822"/>
                  </a:lnTo>
                  <a:lnTo>
                    <a:pt x="2004" y="858"/>
                  </a:lnTo>
                  <a:lnTo>
                    <a:pt x="2040" y="840"/>
                  </a:lnTo>
                  <a:lnTo>
                    <a:pt x="2058" y="840"/>
                  </a:lnTo>
                  <a:lnTo>
                    <a:pt x="2076" y="858"/>
                  </a:lnTo>
                  <a:lnTo>
                    <a:pt x="2106" y="822"/>
                  </a:lnTo>
                  <a:lnTo>
                    <a:pt x="2118" y="816"/>
                  </a:lnTo>
                  <a:lnTo>
                    <a:pt x="2154" y="822"/>
                  </a:lnTo>
                  <a:lnTo>
                    <a:pt x="2178" y="792"/>
                  </a:lnTo>
                  <a:lnTo>
                    <a:pt x="2190" y="756"/>
                  </a:lnTo>
                  <a:lnTo>
                    <a:pt x="2262" y="714"/>
                  </a:lnTo>
                  <a:lnTo>
                    <a:pt x="2274" y="684"/>
                  </a:lnTo>
                  <a:lnTo>
                    <a:pt x="2292" y="648"/>
                  </a:lnTo>
                  <a:lnTo>
                    <a:pt x="2322" y="624"/>
                  </a:lnTo>
                  <a:lnTo>
                    <a:pt x="2322" y="576"/>
                  </a:lnTo>
                  <a:lnTo>
                    <a:pt x="2316" y="564"/>
                  </a:lnTo>
                  <a:lnTo>
                    <a:pt x="2322" y="522"/>
                  </a:lnTo>
                  <a:lnTo>
                    <a:pt x="2358" y="504"/>
                  </a:lnTo>
                  <a:lnTo>
                    <a:pt x="2430" y="510"/>
                  </a:lnTo>
                  <a:lnTo>
                    <a:pt x="2430" y="540"/>
                  </a:lnTo>
                  <a:lnTo>
                    <a:pt x="2460" y="600"/>
                  </a:lnTo>
                  <a:lnTo>
                    <a:pt x="2454" y="642"/>
                  </a:lnTo>
                  <a:lnTo>
                    <a:pt x="2466" y="696"/>
                  </a:lnTo>
                  <a:lnTo>
                    <a:pt x="2466" y="750"/>
                  </a:lnTo>
                  <a:lnTo>
                    <a:pt x="2460" y="768"/>
                  </a:lnTo>
                  <a:lnTo>
                    <a:pt x="2430" y="768"/>
                  </a:lnTo>
                  <a:lnTo>
                    <a:pt x="2394" y="786"/>
                  </a:lnTo>
                  <a:lnTo>
                    <a:pt x="2388" y="798"/>
                  </a:lnTo>
                  <a:lnTo>
                    <a:pt x="2364" y="816"/>
                  </a:lnTo>
                  <a:lnTo>
                    <a:pt x="2352" y="810"/>
                  </a:lnTo>
                  <a:lnTo>
                    <a:pt x="2292" y="846"/>
                  </a:lnTo>
                  <a:lnTo>
                    <a:pt x="2280" y="864"/>
                  </a:lnTo>
                  <a:lnTo>
                    <a:pt x="2256" y="870"/>
                  </a:lnTo>
                  <a:lnTo>
                    <a:pt x="2196" y="912"/>
                  </a:lnTo>
                  <a:lnTo>
                    <a:pt x="2178" y="918"/>
                  </a:lnTo>
                  <a:lnTo>
                    <a:pt x="2178" y="954"/>
                  </a:lnTo>
                  <a:lnTo>
                    <a:pt x="2154" y="960"/>
                  </a:lnTo>
                  <a:lnTo>
                    <a:pt x="2136" y="954"/>
                  </a:lnTo>
                  <a:lnTo>
                    <a:pt x="2088" y="1014"/>
                  </a:lnTo>
                  <a:lnTo>
                    <a:pt x="2076" y="1032"/>
                  </a:lnTo>
                  <a:lnTo>
                    <a:pt x="2076" y="1062"/>
                  </a:lnTo>
                  <a:lnTo>
                    <a:pt x="2058" y="1068"/>
                  </a:lnTo>
                  <a:lnTo>
                    <a:pt x="2046" y="1086"/>
                  </a:lnTo>
                  <a:lnTo>
                    <a:pt x="2016" y="1140"/>
                  </a:lnTo>
                  <a:lnTo>
                    <a:pt x="1992" y="1158"/>
                  </a:lnTo>
                  <a:lnTo>
                    <a:pt x="1968" y="1194"/>
                  </a:lnTo>
                  <a:lnTo>
                    <a:pt x="1968" y="1212"/>
                  </a:lnTo>
                  <a:lnTo>
                    <a:pt x="1938" y="1230"/>
                  </a:lnTo>
                  <a:lnTo>
                    <a:pt x="1932" y="1248"/>
                  </a:lnTo>
                  <a:lnTo>
                    <a:pt x="1914" y="1278"/>
                  </a:lnTo>
                  <a:lnTo>
                    <a:pt x="1890" y="1308"/>
                  </a:lnTo>
                  <a:lnTo>
                    <a:pt x="1896" y="1356"/>
                  </a:lnTo>
                  <a:lnTo>
                    <a:pt x="1884" y="1374"/>
                  </a:lnTo>
                  <a:lnTo>
                    <a:pt x="1896" y="1398"/>
                  </a:lnTo>
                  <a:lnTo>
                    <a:pt x="1890" y="1458"/>
                  </a:lnTo>
                  <a:lnTo>
                    <a:pt x="1878" y="1482"/>
                  </a:lnTo>
                  <a:lnTo>
                    <a:pt x="1884" y="1506"/>
                  </a:lnTo>
                  <a:lnTo>
                    <a:pt x="1860" y="1536"/>
                  </a:lnTo>
                  <a:lnTo>
                    <a:pt x="1878" y="1578"/>
                  </a:lnTo>
                  <a:lnTo>
                    <a:pt x="1866" y="1596"/>
                  </a:lnTo>
                  <a:lnTo>
                    <a:pt x="1872" y="1656"/>
                  </a:lnTo>
                  <a:lnTo>
                    <a:pt x="1890" y="1704"/>
                  </a:lnTo>
                  <a:lnTo>
                    <a:pt x="1878" y="1722"/>
                  </a:lnTo>
                  <a:lnTo>
                    <a:pt x="1854" y="1740"/>
                  </a:lnTo>
                  <a:lnTo>
                    <a:pt x="1848" y="1752"/>
                  </a:lnTo>
                  <a:lnTo>
                    <a:pt x="1842" y="1812"/>
                  </a:lnTo>
                  <a:lnTo>
                    <a:pt x="1854" y="1860"/>
                  </a:lnTo>
                  <a:lnTo>
                    <a:pt x="1848" y="1878"/>
                  </a:lnTo>
                  <a:lnTo>
                    <a:pt x="1866" y="1896"/>
                  </a:lnTo>
                  <a:lnTo>
                    <a:pt x="1866" y="1920"/>
                  </a:lnTo>
                  <a:lnTo>
                    <a:pt x="1860" y="1926"/>
                  </a:lnTo>
                  <a:lnTo>
                    <a:pt x="1872" y="1950"/>
                  </a:lnTo>
                  <a:lnTo>
                    <a:pt x="1938" y="1998"/>
                  </a:lnTo>
                  <a:lnTo>
                    <a:pt x="2004" y="2022"/>
                  </a:lnTo>
                  <a:lnTo>
                    <a:pt x="2082" y="2076"/>
                  </a:lnTo>
                  <a:lnTo>
                    <a:pt x="2100" y="2094"/>
                  </a:lnTo>
                  <a:lnTo>
                    <a:pt x="2094" y="2124"/>
                  </a:lnTo>
                  <a:lnTo>
                    <a:pt x="2058" y="2190"/>
                  </a:lnTo>
                  <a:lnTo>
                    <a:pt x="2058" y="2214"/>
                  </a:lnTo>
                  <a:lnTo>
                    <a:pt x="2082" y="2250"/>
                  </a:lnTo>
                  <a:lnTo>
                    <a:pt x="2118" y="2274"/>
                  </a:lnTo>
                  <a:lnTo>
                    <a:pt x="2154" y="2274"/>
                  </a:lnTo>
                  <a:lnTo>
                    <a:pt x="2172" y="2256"/>
                  </a:lnTo>
                  <a:lnTo>
                    <a:pt x="2178" y="2256"/>
                  </a:lnTo>
                  <a:lnTo>
                    <a:pt x="2190" y="2280"/>
                  </a:lnTo>
                  <a:lnTo>
                    <a:pt x="2190" y="2340"/>
                  </a:lnTo>
                  <a:lnTo>
                    <a:pt x="2178" y="2370"/>
                  </a:lnTo>
                  <a:lnTo>
                    <a:pt x="2154" y="2412"/>
                  </a:lnTo>
                  <a:lnTo>
                    <a:pt x="2142" y="2454"/>
                  </a:lnTo>
                  <a:lnTo>
                    <a:pt x="2130" y="2472"/>
                  </a:lnTo>
                  <a:lnTo>
                    <a:pt x="2124" y="2454"/>
                  </a:lnTo>
                  <a:lnTo>
                    <a:pt x="2112" y="2466"/>
                  </a:lnTo>
                  <a:lnTo>
                    <a:pt x="2100" y="2508"/>
                  </a:lnTo>
                  <a:lnTo>
                    <a:pt x="2106" y="2538"/>
                  </a:lnTo>
                  <a:lnTo>
                    <a:pt x="2094" y="2568"/>
                  </a:lnTo>
                  <a:lnTo>
                    <a:pt x="2010" y="2616"/>
                  </a:lnTo>
                  <a:lnTo>
                    <a:pt x="1944" y="2634"/>
                  </a:lnTo>
                  <a:lnTo>
                    <a:pt x="1932" y="2616"/>
                  </a:lnTo>
                  <a:lnTo>
                    <a:pt x="1926" y="2634"/>
                  </a:lnTo>
                  <a:lnTo>
                    <a:pt x="1836" y="2670"/>
                  </a:lnTo>
                  <a:lnTo>
                    <a:pt x="1728" y="2694"/>
                  </a:lnTo>
                  <a:lnTo>
                    <a:pt x="1662" y="2700"/>
                  </a:lnTo>
                  <a:lnTo>
                    <a:pt x="1614" y="2694"/>
                  </a:lnTo>
                  <a:lnTo>
                    <a:pt x="1566" y="2700"/>
                  </a:lnTo>
                  <a:lnTo>
                    <a:pt x="1536" y="2700"/>
                  </a:lnTo>
                  <a:lnTo>
                    <a:pt x="1500" y="2682"/>
                  </a:lnTo>
                  <a:lnTo>
                    <a:pt x="1458" y="2670"/>
                  </a:lnTo>
                  <a:lnTo>
                    <a:pt x="1434" y="2670"/>
                  </a:lnTo>
                  <a:lnTo>
                    <a:pt x="1422" y="2652"/>
                  </a:lnTo>
                  <a:lnTo>
                    <a:pt x="1410" y="2658"/>
                  </a:lnTo>
                  <a:lnTo>
                    <a:pt x="1410" y="2682"/>
                  </a:lnTo>
                  <a:lnTo>
                    <a:pt x="1422" y="2700"/>
                  </a:lnTo>
                  <a:lnTo>
                    <a:pt x="1422" y="2748"/>
                  </a:lnTo>
                  <a:lnTo>
                    <a:pt x="1434" y="2766"/>
                  </a:lnTo>
                  <a:lnTo>
                    <a:pt x="1428" y="2784"/>
                  </a:lnTo>
                  <a:lnTo>
                    <a:pt x="1458" y="2784"/>
                  </a:lnTo>
                  <a:lnTo>
                    <a:pt x="1464" y="2808"/>
                  </a:lnTo>
                  <a:lnTo>
                    <a:pt x="1458" y="2826"/>
                  </a:lnTo>
                  <a:lnTo>
                    <a:pt x="1446" y="2832"/>
                  </a:lnTo>
                  <a:lnTo>
                    <a:pt x="1446" y="2838"/>
                  </a:lnTo>
                  <a:lnTo>
                    <a:pt x="1422" y="2862"/>
                  </a:lnTo>
                  <a:lnTo>
                    <a:pt x="1428" y="2874"/>
                  </a:lnTo>
                  <a:lnTo>
                    <a:pt x="1416" y="2898"/>
                  </a:lnTo>
                  <a:lnTo>
                    <a:pt x="1416" y="2922"/>
                  </a:lnTo>
                  <a:lnTo>
                    <a:pt x="1434" y="2952"/>
                  </a:lnTo>
                  <a:lnTo>
                    <a:pt x="1458" y="2958"/>
                  </a:lnTo>
                  <a:lnTo>
                    <a:pt x="1452" y="2982"/>
                  </a:lnTo>
                  <a:lnTo>
                    <a:pt x="1446" y="2994"/>
                  </a:lnTo>
                  <a:lnTo>
                    <a:pt x="1452" y="3018"/>
                  </a:lnTo>
                  <a:lnTo>
                    <a:pt x="1446" y="3042"/>
                  </a:lnTo>
                  <a:lnTo>
                    <a:pt x="1410" y="3066"/>
                  </a:lnTo>
                  <a:lnTo>
                    <a:pt x="1416" y="3072"/>
                  </a:lnTo>
                  <a:lnTo>
                    <a:pt x="1362" y="3108"/>
                  </a:lnTo>
                  <a:lnTo>
                    <a:pt x="1272" y="3108"/>
                  </a:lnTo>
                  <a:lnTo>
                    <a:pt x="1230" y="3096"/>
                  </a:lnTo>
                  <a:lnTo>
                    <a:pt x="1176" y="3054"/>
                  </a:lnTo>
                  <a:lnTo>
                    <a:pt x="1116" y="3036"/>
                  </a:lnTo>
                  <a:lnTo>
                    <a:pt x="1080" y="3042"/>
                  </a:lnTo>
                  <a:lnTo>
                    <a:pt x="1074" y="3036"/>
                  </a:lnTo>
                  <a:lnTo>
                    <a:pt x="1080" y="3018"/>
                  </a:lnTo>
                  <a:lnTo>
                    <a:pt x="1056" y="3024"/>
                  </a:lnTo>
                  <a:lnTo>
                    <a:pt x="1026" y="3048"/>
                  </a:lnTo>
                  <a:lnTo>
                    <a:pt x="1026" y="3096"/>
                  </a:lnTo>
                  <a:lnTo>
                    <a:pt x="1062" y="3126"/>
                  </a:lnTo>
                  <a:lnTo>
                    <a:pt x="1074" y="3174"/>
                  </a:lnTo>
                  <a:lnTo>
                    <a:pt x="1068" y="3240"/>
                  </a:lnTo>
                  <a:lnTo>
                    <a:pt x="1080" y="3264"/>
                  </a:lnTo>
                  <a:lnTo>
                    <a:pt x="1116" y="3282"/>
                  </a:lnTo>
                  <a:lnTo>
                    <a:pt x="1164" y="3282"/>
                  </a:lnTo>
                  <a:lnTo>
                    <a:pt x="1182" y="3288"/>
                  </a:lnTo>
                  <a:lnTo>
                    <a:pt x="1146" y="3312"/>
                  </a:lnTo>
                  <a:lnTo>
                    <a:pt x="1170" y="3318"/>
                  </a:lnTo>
                  <a:lnTo>
                    <a:pt x="1224" y="3306"/>
                  </a:lnTo>
                  <a:lnTo>
                    <a:pt x="1224" y="3288"/>
                  </a:lnTo>
                  <a:lnTo>
                    <a:pt x="1200" y="3282"/>
                  </a:lnTo>
                  <a:lnTo>
                    <a:pt x="1188" y="3276"/>
                  </a:lnTo>
                  <a:lnTo>
                    <a:pt x="1206" y="3270"/>
                  </a:lnTo>
                  <a:lnTo>
                    <a:pt x="1230" y="3264"/>
                  </a:lnTo>
                  <a:lnTo>
                    <a:pt x="1260" y="3246"/>
                  </a:lnTo>
                  <a:lnTo>
                    <a:pt x="1284" y="3252"/>
                  </a:lnTo>
                  <a:lnTo>
                    <a:pt x="1302" y="3282"/>
                  </a:lnTo>
                  <a:lnTo>
                    <a:pt x="1296" y="3306"/>
                  </a:lnTo>
                  <a:lnTo>
                    <a:pt x="1284" y="3312"/>
                  </a:lnTo>
                  <a:lnTo>
                    <a:pt x="1302" y="3336"/>
                  </a:lnTo>
                  <a:lnTo>
                    <a:pt x="1320" y="3366"/>
                  </a:lnTo>
                  <a:lnTo>
                    <a:pt x="1308" y="3390"/>
                  </a:lnTo>
                  <a:lnTo>
                    <a:pt x="1248" y="3420"/>
                  </a:lnTo>
                  <a:lnTo>
                    <a:pt x="1230" y="3414"/>
                  </a:lnTo>
                  <a:lnTo>
                    <a:pt x="1212" y="3390"/>
                  </a:lnTo>
                  <a:lnTo>
                    <a:pt x="1218" y="3378"/>
                  </a:lnTo>
                  <a:lnTo>
                    <a:pt x="1218" y="3360"/>
                  </a:lnTo>
                  <a:lnTo>
                    <a:pt x="1182" y="3342"/>
                  </a:lnTo>
                  <a:lnTo>
                    <a:pt x="1140" y="3354"/>
                  </a:lnTo>
                  <a:lnTo>
                    <a:pt x="1116" y="3372"/>
                  </a:lnTo>
                  <a:lnTo>
                    <a:pt x="1110" y="3390"/>
                  </a:lnTo>
                  <a:lnTo>
                    <a:pt x="1122" y="3408"/>
                  </a:lnTo>
                  <a:lnTo>
                    <a:pt x="1152" y="3408"/>
                  </a:lnTo>
                  <a:lnTo>
                    <a:pt x="1200" y="3420"/>
                  </a:lnTo>
                  <a:lnTo>
                    <a:pt x="1200" y="3438"/>
                  </a:lnTo>
                  <a:lnTo>
                    <a:pt x="1164" y="3462"/>
                  </a:lnTo>
                  <a:lnTo>
                    <a:pt x="1116" y="3480"/>
                  </a:lnTo>
                  <a:lnTo>
                    <a:pt x="1098" y="3498"/>
                  </a:lnTo>
                  <a:lnTo>
                    <a:pt x="1110" y="3510"/>
                  </a:lnTo>
                  <a:lnTo>
                    <a:pt x="1098" y="3540"/>
                  </a:lnTo>
                  <a:lnTo>
                    <a:pt x="1074" y="3558"/>
                  </a:lnTo>
                  <a:lnTo>
                    <a:pt x="1086" y="3594"/>
                  </a:lnTo>
                  <a:lnTo>
                    <a:pt x="1098" y="3612"/>
                  </a:lnTo>
                  <a:lnTo>
                    <a:pt x="1098" y="3630"/>
                  </a:lnTo>
                  <a:lnTo>
                    <a:pt x="1092" y="3648"/>
                  </a:lnTo>
                  <a:lnTo>
                    <a:pt x="1128" y="3684"/>
                  </a:lnTo>
                  <a:lnTo>
                    <a:pt x="1128" y="3696"/>
                  </a:lnTo>
                  <a:lnTo>
                    <a:pt x="1110" y="3714"/>
                  </a:lnTo>
                  <a:lnTo>
                    <a:pt x="1122" y="3720"/>
                  </a:lnTo>
                  <a:lnTo>
                    <a:pt x="1080" y="3750"/>
                  </a:lnTo>
                  <a:lnTo>
                    <a:pt x="1074" y="3768"/>
                  </a:lnTo>
                  <a:lnTo>
                    <a:pt x="1068" y="3780"/>
                  </a:lnTo>
                  <a:lnTo>
                    <a:pt x="1098" y="3792"/>
                  </a:lnTo>
                  <a:lnTo>
                    <a:pt x="1110" y="3804"/>
                  </a:lnTo>
                  <a:lnTo>
                    <a:pt x="1110" y="3816"/>
                  </a:lnTo>
                  <a:lnTo>
                    <a:pt x="1062" y="3822"/>
                  </a:lnTo>
                  <a:lnTo>
                    <a:pt x="1032" y="3822"/>
                  </a:lnTo>
                  <a:lnTo>
                    <a:pt x="990" y="3828"/>
                  </a:lnTo>
                  <a:lnTo>
                    <a:pt x="960" y="3852"/>
                  </a:lnTo>
                  <a:lnTo>
                    <a:pt x="924" y="3858"/>
                  </a:lnTo>
                  <a:lnTo>
                    <a:pt x="900" y="3882"/>
                  </a:lnTo>
                  <a:lnTo>
                    <a:pt x="882" y="3888"/>
                  </a:lnTo>
                  <a:lnTo>
                    <a:pt x="870" y="3924"/>
                  </a:lnTo>
                  <a:lnTo>
                    <a:pt x="858" y="3948"/>
                  </a:lnTo>
                  <a:lnTo>
                    <a:pt x="822" y="3966"/>
                  </a:lnTo>
                  <a:lnTo>
                    <a:pt x="822" y="3984"/>
                  </a:lnTo>
                  <a:lnTo>
                    <a:pt x="840" y="4008"/>
                  </a:lnTo>
                  <a:lnTo>
                    <a:pt x="840" y="4038"/>
                  </a:lnTo>
                  <a:lnTo>
                    <a:pt x="870" y="4086"/>
                  </a:lnTo>
                  <a:lnTo>
                    <a:pt x="906" y="4110"/>
                  </a:lnTo>
                  <a:lnTo>
                    <a:pt x="924" y="4116"/>
                  </a:lnTo>
                  <a:lnTo>
                    <a:pt x="966" y="4146"/>
                  </a:lnTo>
                  <a:lnTo>
                    <a:pt x="1026" y="4200"/>
                  </a:lnTo>
                  <a:lnTo>
                    <a:pt x="1080" y="4194"/>
                  </a:lnTo>
                  <a:lnTo>
                    <a:pt x="1104" y="4200"/>
                  </a:lnTo>
                  <a:lnTo>
                    <a:pt x="1116" y="4188"/>
                  </a:lnTo>
                  <a:lnTo>
                    <a:pt x="1140" y="4200"/>
                  </a:lnTo>
                  <a:lnTo>
                    <a:pt x="1152" y="4212"/>
                  </a:lnTo>
                  <a:lnTo>
                    <a:pt x="1140" y="4224"/>
                  </a:lnTo>
                  <a:lnTo>
                    <a:pt x="1140" y="4242"/>
                  </a:lnTo>
                  <a:lnTo>
                    <a:pt x="1158" y="4272"/>
                  </a:lnTo>
                  <a:lnTo>
                    <a:pt x="1158" y="4296"/>
                  </a:lnTo>
                  <a:lnTo>
                    <a:pt x="1134" y="4320"/>
                  </a:lnTo>
                  <a:lnTo>
                    <a:pt x="1152" y="4320"/>
                  </a:lnTo>
                  <a:lnTo>
                    <a:pt x="1176" y="4338"/>
                  </a:lnTo>
                  <a:lnTo>
                    <a:pt x="1158" y="4350"/>
                  </a:lnTo>
                  <a:lnTo>
                    <a:pt x="1158" y="4368"/>
                  </a:lnTo>
                  <a:lnTo>
                    <a:pt x="1164" y="4380"/>
                  </a:lnTo>
                  <a:lnTo>
                    <a:pt x="1140" y="4404"/>
                  </a:lnTo>
                  <a:lnTo>
                    <a:pt x="1110" y="4416"/>
                  </a:lnTo>
                  <a:lnTo>
                    <a:pt x="1110" y="4440"/>
                  </a:lnTo>
                  <a:lnTo>
                    <a:pt x="1092" y="4446"/>
                  </a:lnTo>
                  <a:lnTo>
                    <a:pt x="1068" y="4470"/>
                  </a:lnTo>
                  <a:lnTo>
                    <a:pt x="1056" y="4500"/>
                  </a:lnTo>
                  <a:lnTo>
                    <a:pt x="1026" y="4506"/>
                  </a:lnTo>
                  <a:lnTo>
                    <a:pt x="996" y="4536"/>
                  </a:lnTo>
                  <a:lnTo>
                    <a:pt x="984" y="4566"/>
                  </a:lnTo>
                  <a:lnTo>
                    <a:pt x="978" y="4596"/>
                  </a:lnTo>
                  <a:lnTo>
                    <a:pt x="948" y="4620"/>
                  </a:lnTo>
                  <a:lnTo>
                    <a:pt x="942" y="4638"/>
                  </a:lnTo>
                  <a:lnTo>
                    <a:pt x="954" y="4626"/>
                  </a:lnTo>
                  <a:lnTo>
                    <a:pt x="978" y="4632"/>
                  </a:lnTo>
                  <a:lnTo>
                    <a:pt x="990" y="4674"/>
                  </a:lnTo>
                  <a:lnTo>
                    <a:pt x="978" y="4698"/>
                  </a:lnTo>
                  <a:lnTo>
                    <a:pt x="954" y="4728"/>
                  </a:lnTo>
                  <a:lnTo>
                    <a:pt x="948" y="4746"/>
                  </a:lnTo>
                  <a:lnTo>
                    <a:pt x="918" y="4770"/>
                  </a:lnTo>
                  <a:lnTo>
                    <a:pt x="894" y="4764"/>
                  </a:lnTo>
                  <a:lnTo>
                    <a:pt x="876" y="4746"/>
                  </a:lnTo>
                  <a:lnTo>
                    <a:pt x="852" y="4734"/>
                  </a:lnTo>
                  <a:lnTo>
                    <a:pt x="870" y="4752"/>
                  </a:lnTo>
                  <a:lnTo>
                    <a:pt x="870" y="4776"/>
                  </a:lnTo>
                  <a:lnTo>
                    <a:pt x="882" y="4788"/>
                  </a:lnTo>
                  <a:lnTo>
                    <a:pt x="864" y="4812"/>
                  </a:lnTo>
                  <a:lnTo>
                    <a:pt x="828" y="4836"/>
                  </a:lnTo>
                  <a:lnTo>
                    <a:pt x="810" y="4884"/>
                  </a:lnTo>
                  <a:lnTo>
                    <a:pt x="816" y="4926"/>
                  </a:lnTo>
                  <a:lnTo>
                    <a:pt x="846" y="4968"/>
                  </a:lnTo>
                  <a:lnTo>
                    <a:pt x="870" y="5034"/>
                  </a:lnTo>
                  <a:lnTo>
                    <a:pt x="870" y="5052"/>
                  </a:lnTo>
                  <a:lnTo>
                    <a:pt x="882" y="5058"/>
                  </a:lnTo>
                  <a:lnTo>
                    <a:pt x="876" y="5076"/>
                  </a:lnTo>
                  <a:lnTo>
                    <a:pt x="852" y="5088"/>
                  </a:lnTo>
                  <a:lnTo>
                    <a:pt x="870" y="5100"/>
                  </a:lnTo>
                  <a:lnTo>
                    <a:pt x="888" y="5094"/>
                  </a:lnTo>
                  <a:lnTo>
                    <a:pt x="912" y="5118"/>
                  </a:lnTo>
                  <a:lnTo>
                    <a:pt x="918" y="5148"/>
                  </a:lnTo>
                  <a:lnTo>
                    <a:pt x="972" y="5172"/>
                  </a:lnTo>
                  <a:lnTo>
                    <a:pt x="1002" y="5196"/>
                  </a:lnTo>
                  <a:lnTo>
                    <a:pt x="1002" y="5220"/>
                  </a:lnTo>
                  <a:lnTo>
                    <a:pt x="990" y="5220"/>
                  </a:lnTo>
                  <a:lnTo>
                    <a:pt x="954" y="5208"/>
                  </a:lnTo>
                  <a:lnTo>
                    <a:pt x="912" y="5172"/>
                  </a:lnTo>
                  <a:lnTo>
                    <a:pt x="882" y="5166"/>
                  </a:lnTo>
                  <a:lnTo>
                    <a:pt x="870" y="5154"/>
                  </a:lnTo>
                  <a:lnTo>
                    <a:pt x="672" y="5154"/>
                  </a:lnTo>
                  <a:lnTo>
                    <a:pt x="558" y="5172"/>
                  </a:lnTo>
                  <a:lnTo>
                    <a:pt x="534" y="5160"/>
                  </a:lnTo>
                  <a:lnTo>
                    <a:pt x="462" y="5154"/>
                  </a:lnTo>
                  <a:lnTo>
                    <a:pt x="438" y="5094"/>
                  </a:lnTo>
                  <a:lnTo>
                    <a:pt x="420" y="5046"/>
                  </a:lnTo>
                  <a:lnTo>
                    <a:pt x="384" y="5022"/>
                  </a:lnTo>
                  <a:lnTo>
                    <a:pt x="378" y="4938"/>
                  </a:lnTo>
                  <a:lnTo>
                    <a:pt x="378" y="4902"/>
                  </a:lnTo>
                  <a:lnTo>
                    <a:pt x="342" y="4902"/>
                  </a:lnTo>
                  <a:lnTo>
                    <a:pt x="294" y="4926"/>
                  </a:lnTo>
                  <a:lnTo>
                    <a:pt x="270" y="4956"/>
                  </a:lnTo>
                  <a:lnTo>
                    <a:pt x="240" y="4956"/>
                  </a:lnTo>
                  <a:lnTo>
                    <a:pt x="168" y="4830"/>
                  </a:lnTo>
                  <a:lnTo>
                    <a:pt x="162" y="4788"/>
                  </a:lnTo>
                  <a:lnTo>
                    <a:pt x="180" y="4662"/>
                  </a:lnTo>
                  <a:lnTo>
                    <a:pt x="210" y="4620"/>
                  </a:lnTo>
                  <a:lnTo>
                    <a:pt x="264" y="4572"/>
                  </a:lnTo>
                  <a:lnTo>
                    <a:pt x="282" y="4500"/>
                  </a:lnTo>
                  <a:lnTo>
                    <a:pt x="264" y="4428"/>
                  </a:lnTo>
                  <a:lnTo>
                    <a:pt x="246" y="4374"/>
                  </a:lnTo>
                  <a:lnTo>
                    <a:pt x="258" y="4308"/>
                  </a:lnTo>
                  <a:lnTo>
                    <a:pt x="288" y="4278"/>
                  </a:lnTo>
                  <a:lnTo>
                    <a:pt x="258" y="4212"/>
                  </a:lnTo>
                  <a:lnTo>
                    <a:pt x="264" y="4176"/>
                  </a:lnTo>
                  <a:lnTo>
                    <a:pt x="294" y="4152"/>
                  </a:lnTo>
                  <a:lnTo>
                    <a:pt x="276" y="4092"/>
                  </a:lnTo>
                  <a:lnTo>
                    <a:pt x="264" y="4014"/>
                  </a:lnTo>
                  <a:lnTo>
                    <a:pt x="240" y="3978"/>
                  </a:lnTo>
                  <a:lnTo>
                    <a:pt x="246" y="3954"/>
                  </a:lnTo>
                  <a:lnTo>
                    <a:pt x="282" y="3924"/>
                  </a:lnTo>
                  <a:lnTo>
                    <a:pt x="282" y="3888"/>
                  </a:lnTo>
                  <a:lnTo>
                    <a:pt x="252" y="3840"/>
                  </a:lnTo>
                  <a:lnTo>
                    <a:pt x="198" y="3804"/>
                  </a:lnTo>
                  <a:lnTo>
                    <a:pt x="168" y="3804"/>
                  </a:lnTo>
                  <a:lnTo>
                    <a:pt x="156" y="3816"/>
                  </a:lnTo>
                  <a:lnTo>
                    <a:pt x="138" y="3798"/>
                  </a:lnTo>
                  <a:lnTo>
                    <a:pt x="150" y="3774"/>
                  </a:lnTo>
                  <a:lnTo>
                    <a:pt x="222" y="3774"/>
                  </a:lnTo>
                  <a:lnTo>
                    <a:pt x="252" y="3738"/>
                  </a:lnTo>
                  <a:lnTo>
                    <a:pt x="252" y="3708"/>
                  </a:lnTo>
                  <a:lnTo>
                    <a:pt x="228" y="3696"/>
                  </a:lnTo>
                  <a:lnTo>
                    <a:pt x="210" y="3714"/>
                  </a:lnTo>
                  <a:lnTo>
                    <a:pt x="180" y="3708"/>
                  </a:lnTo>
                  <a:lnTo>
                    <a:pt x="162" y="3642"/>
                  </a:lnTo>
                  <a:lnTo>
                    <a:pt x="138" y="3588"/>
                  </a:lnTo>
                  <a:lnTo>
                    <a:pt x="132" y="3546"/>
                  </a:lnTo>
                  <a:lnTo>
                    <a:pt x="138" y="3498"/>
                  </a:lnTo>
                  <a:lnTo>
                    <a:pt x="90" y="3486"/>
                  </a:lnTo>
                  <a:lnTo>
                    <a:pt x="72" y="3444"/>
                  </a:lnTo>
                  <a:lnTo>
                    <a:pt x="66" y="3336"/>
                  </a:lnTo>
                  <a:lnTo>
                    <a:pt x="102" y="3318"/>
                  </a:lnTo>
                  <a:lnTo>
                    <a:pt x="108" y="3282"/>
                  </a:lnTo>
                  <a:lnTo>
                    <a:pt x="96" y="3252"/>
                  </a:lnTo>
                  <a:lnTo>
                    <a:pt x="66" y="3240"/>
                  </a:lnTo>
                  <a:lnTo>
                    <a:pt x="54" y="3174"/>
                  </a:lnTo>
                  <a:lnTo>
                    <a:pt x="48" y="3084"/>
                  </a:lnTo>
                  <a:lnTo>
                    <a:pt x="54" y="2982"/>
                  </a:lnTo>
                  <a:lnTo>
                    <a:pt x="24" y="2940"/>
                  </a:lnTo>
                  <a:lnTo>
                    <a:pt x="18" y="2892"/>
                  </a:lnTo>
                  <a:lnTo>
                    <a:pt x="78" y="2820"/>
                  </a:lnTo>
                  <a:lnTo>
                    <a:pt x="84" y="2742"/>
                  </a:lnTo>
                  <a:lnTo>
                    <a:pt x="126" y="2730"/>
                  </a:lnTo>
                  <a:lnTo>
                    <a:pt x="150" y="2700"/>
                  </a:lnTo>
                  <a:lnTo>
                    <a:pt x="54" y="2538"/>
                  </a:lnTo>
                  <a:lnTo>
                    <a:pt x="66" y="2484"/>
                  </a:lnTo>
                  <a:lnTo>
                    <a:pt x="66" y="2352"/>
                  </a:lnTo>
                  <a:lnTo>
                    <a:pt x="96" y="2292"/>
                  </a:lnTo>
                  <a:lnTo>
                    <a:pt x="138" y="2256"/>
                  </a:lnTo>
                  <a:lnTo>
                    <a:pt x="126" y="2208"/>
                  </a:lnTo>
                  <a:lnTo>
                    <a:pt x="96" y="2160"/>
                  </a:lnTo>
                  <a:lnTo>
                    <a:pt x="78" y="2142"/>
                  </a:lnTo>
                  <a:lnTo>
                    <a:pt x="108" y="2094"/>
                  </a:lnTo>
                  <a:lnTo>
                    <a:pt x="102" y="2040"/>
                  </a:lnTo>
                  <a:lnTo>
                    <a:pt x="126" y="1986"/>
                  </a:lnTo>
                  <a:lnTo>
                    <a:pt x="156" y="1974"/>
                  </a:lnTo>
                  <a:lnTo>
                    <a:pt x="168" y="1908"/>
                  </a:lnTo>
                  <a:lnTo>
                    <a:pt x="150" y="1806"/>
                  </a:lnTo>
                  <a:lnTo>
                    <a:pt x="132" y="1782"/>
                  </a:lnTo>
                  <a:lnTo>
                    <a:pt x="108" y="1704"/>
                  </a:lnTo>
                  <a:lnTo>
                    <a:pt x="84" y="1662"/>
                  </a:lnTo>
                  <a:lnTo>
                    <a:pt x="54" y="1608"/>
                  </a:lnTo>
                  <a:lnTo>
                    <a:pt x="48" y="1584"/>
                  </a:lnTo>
                  <a:lnTo>
                    <a:pt x="18" y="1548"/>
                  </a:lnTo>
                  <a:lnTo>
                    <a:pt x="0" y="1482"/>
                  </a:lnTo>
                  <a:lnTo>
                    <a:pt x="12" y="1428"/>
                  </a:lnTo>
                  <a:lnTo>
                    <a:pt x="54" y="1410"/>
                  </a:lnTo>
                  <a:lnTo>
                    <a:pt x="54" y="1344"/>
                  </a:lnTo>
                  <a:lnTo>
                    <a:pt x="78" y="1314"/>
                  </a:lnTo>
                  <a:lnTo>
                    <a:pt x="78" y="1254"/>
                  </a:lnTo>
                  <a:lnTo>
                    <a:pt x="54" y="1206"/>
                  </a:lnTo>
                  <a:lnTo>
                    <a:pt x="48" y="1122"/>
                  </a:lnTo>
                  <a:lnTo>
                    <a:pt x="72" y="1098"/>
                  </a:lnTo>
                  <a:lnTo>
                    <a:pt x="78" y="996"/>
                  </a:lnTo>
                  <a:lnTo>
                    <a:pt x="108" y="960"/>
                  </a:lnTo>
                  <a:lnTo>
                    <a:pt x="150" y="870"/>
                  </a:lnTo>
                  <a:lnTo>
                    <a:pt x="192" y="834"/>
                  </a:lnTo>
                  <a:lnTo>
                    <a:pt x="222" y="816"/>
                  </a:lnTo>
                  <a:lnTo>
                    <a:pt x="246" y="792"/>
                  </a:lnTo>
                  <a:lnTo>
                    <a:pt x="228" y="780"/>
                  </a:lnTo>
                  <a:lnTo>
                    <a:pt x="228" y="738"/>
                  </a:lnTo>
                  <a:lnTo>
                    <a:pt x="216" y="720"/>
                  </a:lnTo>
                  <a:lnTo>
                    <a:pt x="198" y="708"/>
                  </a:lnTo>
                  <a:lnTo>
                    <a:pt x="204" y="678"/>
                  </a:lnTo>
                  <a:lnTo>
                    <a:pt x="234" y="660"/>
                  </a:lnTo>
                  <a:lnTo>
                    <a:pt x="234" y="624"/>
                  </a:lnTo>
                  <a:lnTo>
                    <a:pt x="198" y="588"/>
                  </a:lnTo>
                  <a:lnTo>
                    <a:pt x="192" y="540"/>
                  </a:lnTo>
                  <a:lnTo>
                    <a:pt x="210" y="510"/>
                  </a:lnTo>
                  <a:lnTo>
                    <a:pt x="198" y="486"/>
                  </a:lnTo>
                  <a:lnTo>
                    <a:pt x="168" y="462"/>
                  </a:lnTo>
                  <a:lnTo>
                    <a:pt x="180" y="426"/>
                  </a:lnTo>
                  <a:lnTo>
                    <a:pt x="366" y="336"/>
                  </a:lnTo>
                  <a:lnTo>
                    <a:pt x="402" y="180"/>
                  </a:lnTo>
                  <a:lnTo>
                    <a:pt x="384" y="144"/>
                  </a:lnTo>
                  <a:lnTo>
                    <a:pt x="402" y="120"/>
                  </a:lnTo>
                  <a:lnTo>
                    <a:pt x="432" y="66"/>
                  </a:lnTo>
                  <a:lnTo>
                    <a:pt x="492" y="12"/>
                  </a:lnTo>
                  <a:lnTo>
                    <a:pt x="52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7" name="Freeform 197">
              <a:extLst>
                <a:ext uri="{FF2B5EF4-FFF2-40B4-BE49-F238E27FC236}">
                  <a16:creationId xmlns:a16="http://schemas.microsoft.com/office/drawing/2014/main" id="{12CD346C-6192-444F-A110-3B60995B3F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92104" y="5512498"/>
              <a:ext cx="259224" cy="1025706"/>
            </a:xfrm>
            <a:custGeom>
              <a:avLst/>
              <a:gdLst/>
              <a:ahLst/>
              <a:cxnLst>
                <a:cxn ang="0">
                  <a:pos x="1068" y="6414"/>
                </a:cxn>
                <a:cxn ang="0">
                  <a:pos x="1428" y="6474"/>
                </a:cxn>
                <a:cxn ang="0">
                  <a:pos x="1320" y="6522"/>
                </a:cxn>
                <a:cxn ang="0">
                  <a:pos x="900" y="6312"/>
                </a:cxn>
                <a:cxn ang="0">
                  <a:pos x="1170" y="6426"/>
                </a:cxn>
                <a:cxn ang="0">
                  <a:pos x="1068" y="6378"/>
                </a:cxn>
                <a:cxn ang="0">
                  <a:pos x="1182" y="6324"/>
                </a:cxn>
                <a:cxn ang="0">
                  <a:pos x="1002" y="6300"/>
                </a:cxn>
                <a:cxn ang="0">
                  <a:pos x="870" y="6204"/>
                </a:cxn>
                <a:cxn ang="0">
                  <a:pos x="678" y="6150"/>
                </a:cxn>
                <a:cxn ang="0">
                  <a:pos x="558" y="6078"/>
                </a:cxn>
                <a:cxn ang="0">
                  <a:pos x="528" y="5952"/>
                </a:cxn>
                <a:cxn ang="0">
                  <a:pos x="1158" y="6192"/>
                </a:cxn>
                <a:cxn ang="0">
                  <a:pos x="1182" y="5964"/>
                </a:cxn>
                <a:cxn ang="0">
                  <a:pos x="438" y="5874"/>
                </a:cxn>
                <a:cxn ang="0">
                  <a:pos x="420" y="5850"/>
                </a:cxn>
                <a:cxn ang="0">
                  <a:pos x="534" y="5844"/>
                </a:cxn>
                <a:cxn ang="0">
                  <a:pos x="414" y="5658"/>
                </a:cxn>
                <a:cxn ang="0">
                  <a:pos x="426" y="5628"/>
                </a:cxn>
                <a:cxn ang="0">
                  <a:pos x="180" y="5412"/>
                </a:cxn>
                <a:cxn ang="0">
                  <a:pos x="348" y="5406"/>
                </a:cxn>
                <a:cxn ang="0">
                  <a:pos x="120" y="5148"/>
                </a:cxn>
                <a:cxn ang="0">
                  <a:pos x="114" y="5082"/>
                </a:cxn>
                <a:cxn ang="0">
                  <a:pos x="138" y="4638"/>
                </a:cxn>
                <a:cxn ang="0">
                  <a:pos x="234" y="4590"/>
                </a:cxn>
                <a:cxn ang="0">
                  <a:pos x="54" y="4446"/>
                </a:cxn>
                <a:cxn ang="0">
                  <a:pos x="312" y="4386"/>
                </a:cxn>
                <a:cxn ang="0">
                  <a:pos x="264" y="4362"/>
                </a:cxn>
                <a:cxn ang="0">
                  <a:pos x="216" y="4290"/>
                </a:cxn>
                <a:cxn ang="0">
                  <a:pos x="246" y="3996"/>
                </a:cxn>
                <a:cxn ang="0">
                  <a:pos x="168" y="4200"/>
                </a:cxn>
                <a:cxn ang="0">
                  <a:pos x="366" y="150"/>
                </a:cxn>
                <a:cxn ang="0">
                  <a:pos x="534" y="1236"/>
                </a:cxn>
                <a:cxn ang="0">
                  <a:pos x="348" y="2076"/>
                </a:cxn>
                <a:cxn ang="0">
                  <a:pos x="390" y="3186"/>
                </a:cxn>
                <a:cxn ang="0">
                  <a:pos x="516" y="4356"/>
                </a:cxn>
                <a:cxn ang="0">
                  <a:pos x="624" y="4926"/>
                </a:cxn>
                <a:cxn ang="0">
                  <a:pos x="894" y="5820"/>
                </a:cxn>
                <a:cxn ang="0">
                  <a:pos x="1032" y="6138"/>
                </a:cxn>
                <a:cxn ang="0">
                  <a:pos x="924" y="6108"/>
                </a:cxn>
                <a:cxn ang="0">
                  <a:pos x="732" y="6108"/>
                </a:cxn>
                <a:cxn ang="0">
                  <a:pos x="786" y="5952"/>
                </a:cxn>
                <a:cxn ang="0">
                  <a:pos x="648" y="5988"/>
                </a:cxn>
                <a:cxn ang="0">
                  <a:pos x="732" y="5880"/>
                </a:cxn>
                <a:cxn ang="0">
                  <a:pos x="666" y="5778"/>
                </a:cxn>
                <a:cxn ang="0">
                  <a:pos x="540" y="5700"/>
                </a:cxn>
                <a:cxn ang="0">
                  <a:pos x="372" y="5460"/>
                </a:cxn>
                <a:cxn ang="0">
                  <a:pos x="312" y="5202"/>
                </a:cxn>
                <a:cxn ang="0">
                  <a:pos x="342" y="5010"/>
                </a:cxn>
                <a:cxn ang="0">
                  <a:pos x="156" y="4836"/>
                </a:cxn>
                <a:cxn ang="0">
                  <a:pos x="84" y="4656"/>
                </a:cxn>
                <a:cxn ang="0">
                  <a:pos x="288" y="4722"/>
                </a:cxn>
                <a:cxn ang="0">
                  <a:pos x="288" y="4320"/>
                </a:cxn>
                <a:cxn ang="0">
                  <a:pos x="354" y="4032"/>
                </a:cxn>
                <a:cxn ang="0">
                  <a:pos x="84" y="3780"/>
                </a:cxn>
                <a:cxn ang="0">
                  <a:pos x="30" y="3234"/>
                </a:cxn>
                <a:cxn ang="0">
                  <a:pos x="132" y="2802"/>
                </a:cxn>
                <a:cxn ang="0">
                  <a:pos x="168" y="2238"/>
                </a:cxn>
                <a:cxn ang="0">
                  <a:pos x="204" y="1536"/>
                </a:cxn>
                <a:cxn ang="0">
                  <a:pos x="216" y="804"/>
                </a:cxn>
                <a:cxn ang="0">
                  <a:pos x="258" y="48"/>
                </a:cxn>
              </a:cxnLst>
              <a:rect l="0" t="0" r="r" b="b"/>
              <a:pathLst>
                <a:path w="1668" h="6600">
                  <a:moveTo>
                    <a:pt x="1620" y="6582"/>
                  </a:moveTo>
                  <a:lnTo>
                    <a:pt x="1632" y="6582"/>
                  </a:lnTo>
                  <a:lnTo>
                    <a:pt x="1614" y="6600"/>
                  </a:lnTo>
                  <a:lnTo>
                    <a:pt x="1596" y="6594"/>
                  </a:lnTo>
                  <a:lnTo>
                    <a:pt x="1602" y="6588"/>
                  </a:lnTo>
                  <a:lnTo>
                    <a:pt x="1614" y="6588"/>
                  </a:lnTo>
                  <a:lnTo>
                    <a:pt x="1620" y="6582"/>
                  </a:lnTo>
                  <a:close/>
                  <a:moveTo>
                    <a:pt x="1644" y="6528"/>
                  </a:moveTo>
                  <a:lnTo>
                    <a:pt x="1668" y="6534"/>
                  </a:lnTo>
                  <a:lnTo>
                    <a:pt x="1668" y="6582"/>
                  </a:lnTo>
                  <a:lnTo>
                    <a:pt x="1650" y="6576"/>
                  </a:lnTo>
                  <a:lnTo>
                    <a:pt x="1638" y="6564"/>
                  </a:lnTo>
                  <a:lnTo>
                    <a:pt x="1656" y="6546"/>
                  </a:lnTo>
                  <a:lnTo>
                    <a:pt x="1644" y="6528"/>
                  </a:lnTo>
                  <a:close/>
                  <a:moveTo>
                    <a:pt x="1068" y="6450"/>
                  </a:moveTo>
                  <a:lnTo>
                    <a:pt x="1080" y="6456"/>
                  </a:lnTo>
                  <a:lnTo>
                    <a:pt x="1062" y="6474"/>
                  </a:lnTo>
                  <a:lnTo>
                    <a:pt x="1044" y="6456"/>
                  </a:lnTo>
                  <a:lnTo>
                    <a:pt x="1068" y="6450"/>
                  </a:lnTo>
                  <a:close/>
                  <a:moveTo>
                    <a:pt x="1050" y="6408"/>
                  </a:moveTo>
                  <a:lnTo>
                    <a:pt x="1068" y="6414"/>
                  </a:lnTo>
                  <a:lnTo>
                    <a:pt x="1068" y="6432"/>
                  </a:lnTo>
                  <a:lnTo>
                    <a:pt x="1050" y="6432"/>
                  </a:lnTo>
                  <a:lnTo>
                    <a:pt x="1044" y="6426"/>
                  </a:lnTo>
                  <a:lnTo>
                    <a:pt x="1050" y="6408"/>
                  </a:lnTo>
                  <a:close/>
                  <a:moveTo>
                    <a:pt x="1482" y="6402"/>
                  </a:moveTo>
                  <a:lnTo>
                    <a:pt x="1614" y="6402"/>
                  </a:lnTo>
                  <a:lnTo>
                    <a:pt x="1644" y="6408"/>
                  </a:lnTo>
                  <a:lnTo>
                    <a:pt x="1650" y="6432"/>
                  </a:lnTo>
                  <a:lnTo>
                    <a:pt x="1662" y="6444"/>
                  </a:lnTo>
                  <a:lnTo>
                    <a:pt x="1650" y="6462"/>
                  </a:lnTo>
                  <a:lnTo>
                    <a:pt x="1626" y="6474"/>
                  </a:lnTo>
                  <a:lnTo>
                    <a:pt x="1608" y="6456"/>
                  </a:lnTo>
                  <a:lnTo>
                    <a:pt x="1590" y="6450"/>
                  </a:lnTo>
                  <a:lnTo>
                    <a:pt x="1566" y="6468"/>
                  </a:lnTo>
                  <a:lnTo>
                    <a:pt x="1530" y="6468"/>
                  </a:lnTo>
                  <a:lnTo>
                    <a:pt x="1518" y="6450"/>
                  </a:lnTo>
                  <a:lnTo>
                    <a:pt x="1500" y="6426"/>
                  </a:lnTo>
                  <a:lnTo>
                    <a:pt x="1476" y="6426"/>
                  </a:lnTo>
                  <a:lnTo>
                    <a:pt x="1458" y="6450"/>
                  </a:lnTo>
                  <a:lnTo>
                    <a:pt x="1404" y="6450"/>
                  </a:lnTo>
                  <a:lnTo>
                    <a:pt x="1428" y="6474"/>
                  </a:lnTo>
                  <a:lnTo>
                    <a:pt x="1440" y="6468"/>
                  </a:lnTo>
                  <a:lnTo>
                    <a:pt x="1476" y="6474"/>
                  </a:lnTo>
                  <a:lnTo>
                    <a:pt x="1488" y="6486"/>
                  </a:lnTo>
                  <a:lnTo>
                    <a:pt x="1476" y="6498"/>
                  </a:lnTo>
                  <a:lnTo>
                    <a:pt x="1506" y="6504"/>
                  </a:lnTo>
                  <a:lnTo>
                    <a:pt x="1536" y="6528"/>
                  </a:lnTo>
                  <a:lnTo>
                    <a:pt x="1536" y="6558"/>
                  </a:lnTo>
                  <a:lnTo>
                    <a:pt x="1524" y="6552"/>
                  </a:lnTo>
                  <a:lnTo>
                    <a:pt x="1488" y="6528"/>
                  </a:lnTo>
                  <a:lnTo>
                    <a:pt x="1464" y="6522"/>
                  </a:lnTo>
                  <a:lnTo>
                    <a:pt x="1446" y="6534"/>
                  </a:lnTo>
                  <a:lnTo>
                    <a:pt x="1422" y="6516"/>
                  </a:lnTo>
                  <a:lnTo>
                    <a:pt x="1410" y="6492"/>
                  </a:lnTo>
                  <a:lnTo>
                    <a:pt x="1380" y="6498"/>
                  </a:lnTo>
                  <a:lnTo>
                    <a:pt x="1374" y="6510"/>
                  </a:lnTo>
                  <a:lnTo>
                    <a:pt x="1398" y="6522"/>
                  </a:lnTo>
                  <a:lnTo>
                    <a:pt x="1398" y="6540"/>
                  </a:lnTo>
                  <a:lnTo>
                    <a:pt x="1380" y="6540"/>
                  </a:lnTo>
                  <a:lnTo>
                    <a:pt x="1344" y="6528"/>
                  </a:lnTo>
                  <a:lnTo>
                    <a:pt x="1326" y="6534"/>
                  </a:lnTo>
                  <a:lnTo>
                    <a:pt x="1320" y="6522"/>
                  </a:lnTo>
                  <a:lnTo>
                    <a:pt x="1296" y="6516"/>
                  </a:lnTo>
                  <a:lnTo>
                    <a:pt x="1308" y="6492"/>
                  </a:lnTo>
                  <a:lnTo>
                    <a:pt x="1284" y="6510"/>
                  </a:lnTo>
                  <a:lnTo>
                    <a:pt x="1260" y="6492"/>
                  </a:lnTo>
                  <a:lnTo>
                    <a:pt x="1260" y="6480"/>
                  </a:lnTo>
                  <a:lnTo>
                    <a:pt x="1290" y="6474"/>
                  </a:lnTo>
                  <a:lnTo>
                    <a:pt x="1332" y="6456"/>
                  </a:lnTo>
                  <a:lnTo>
                    <a:pt x="1308" y="6444"/>
                  </a:lnTo>
                  <a:lnTo>
                    <a:pt x="1290" y="6456"/>
                  </a:lnTo>
                  <a:lnTo>
                    <a:pt x="1272" y="6438"/>
                  </a:lnTo>
                  <a:lnTo>
                    <a:pt x="1296" y="6432"/>
                  </a:lnTo>
                  <a:lnTo>
                    <a:pt x="1320" y="6432"/>
                  </a:lnTo>
                  <a:lnTo>
                    <a:pt x="1332" y="6426"/>
                  </a:lnTo>
                  <a:lnTo>
                    <a:pt x="1368" y="6432"/>
                  </a:lnTo>
                  <a:lnTo>
                    <a:pt x="1446" y="6414"/>
                  </a:lnTo>
                  <a:lnTo>
                    <a:pt x="1482" y="6402"/>
                  </a:lnTo>
                  <a:close/>
                  <a:moveTo>
                    <a:pt x="900" y="6282"/>
                  </a:moveTo>
                  <a:lnTo>
                    <a:pt x="906" y="6282"/>
                  </a:lnTo>
                  <a:lnTo>
                    <a:pt x="924" y="6288"/>
                  </a:lnTo>
                  <a:lnTo>
                    <a:pt x="912" y="6294"/>
                  </a:lnTo>
                  <a:lnTo>
                    <a:pt x="900" y="6312"/>
                  </a:lnTo>
                  <a:lnTo>
                    <a:pt x="882" y="6318"/>
                  </a:lnTo>
                  <a:lnTo>
                    <a:pt x="882" y="6300"/>
                  </a:lnTo>
                  <a:lnTo>
                    <a:pt x="900" y="6282"/>
                  </a:lnTo>
                  <a:close/>
                  <a:moveTo>
                    <a:pt x="1104" y="6270"/>
                  </a:moveTo>
                  <a:lnTo>
                    <a:pt x="1134" y="6282"/>
                  </a:lnTo>
                  <a:lnTo>
                    <a:pt x="1188" y="6300"/>
                  </a:lnTo>
                  <a:lnTo>
                    <a:pt x="1200" y="6306"/>
                  </a:lnTo>
                  <a:lnTo>
                    <a:pt x="1212" y="6294"/>
                  </a:lnTo>
                  <a:lnTo>
                    <a:pt x="1200" y="6282"/>
                  </a:lnTo>
                  <a:lnTo>
                    <a:pt x="1206" y="6276"/>
                  </a:lnTo>
                  <a:lnTo>
                    <a:pt x="1242" y="6282"/>
                  </a:lnTo>
                  <a:lnTo>
                    <a:pt x="1368" y="6324"/>
                  </a:lnTo>
                  <a:lnTo>
                    <a:pt x="1398" y="6342"/>
                  </a:lnTo>
                  <a:lnTo>
                    <a:pt x="1416" y="6342"/>
                  </a:lnTo>
                  <a:lnTo>
                    <a:pt x="1434" y="6390"/>
                  </a:lnTo>
                  <a:lnTo>
                    <a:pt x="1398" y="6390"/>
                  </a:lnTo>
                  <a:lnTo>
                    <a:pt x="1398" y="6408"/>
                  </a:lnTo>
                  <a:lnTo>
                    <a:pt x="1386" y="6414"/>
                  </a:lnTo>
                  <a:lnTo>
                    <a:pt x="1260" y="6390"/>
                  </a:lnTo>
                  <a:lnTo>
                    <a:pt x="1236" y="6402"/>
                  </a:lnTo>
                  <a:lnTo>
                    <a:pt x="1170" y="6426"/>
                  </a:lnTo>
                  <a:lnTo>
                    <a:pt x="1206" y="6438"/>
                  </a:lnTo>
                  <a:lnTo>
                    <a:pt x="1200" y="6450"/>
                  </a:lnTo>
                  <a:lnTo>
                    <a:pt x="1182" y="6462"/>
                  </a:lnTo>
                  <a:lnTo>
                    <a:pt x="1164" y="6450"/>
                  </a:lnTo>
                  <a:lnTo>
                    <a:pt x="1152" y="6456"/>
                  </a:lnTo>
                  <a:lnTo>
                    <a:pt x="1158" y="6468"/>
                  </a:lnTo>
                  <a:lnTo>
                    <a:pt x="1188" y="6486"/>
                  </a:lnTo>
                  <a:lnTo>
                    <a:pt x="1206" y="6498"/>
                  </a:lnTo>
                  <a:lnTo>
                    <a:pt x="1206" y="6504"/>
                  </a:lnTo>
                  <a:lnTo>
                    <a:pt x="1188" y="6504"/>
                  </a:lnTo>
                  <a:lnTo>
                    <a:pt x="1158" y="6480"/>
                  </a:lnTo>
                  <a:lnTo>
                    <a:pt x="1140" y="6474"/>
                  </a:lnTo>
                  <a:lnTo>
                    <a:pt x="1122" y="6474"/>
                  </a:lnTo>
                  <a:lnTo>
                    <a:pt x="1104" y="6456"/>
                  </a:lnTo>
                  <a:lnTo>
                    <a:pt x="1116" y="6432"/>
                  </a:lnTo>
                  <a:lnTo>
                    <a:pt x="1140" y="6426"/>
                  </a:lnTo>
                  <a:lnTo>
                    <a:pt x="1122" y="6414"/>
                  </a:lnTo>
                  <a:lnTo>
                    <a:pt x="1122" y="6396"/>
                  </a:lnTo>
                  <a:lnTo>
                    <a:pt x="1110" y="6390"/>
                  </a:lnTo>
                  <a:lnTo>
                    <a:pt x="1098" y="6396"/>
                  </a:lnTo>
                  <a:lnTo>
                    <a:pt x="1068" y="6378"/>
                  </a:lnTo>
                  <a:lnTo>
                    <a:pt x="1050" y="6366"/>
                  </a:lnTo>
                  <a:lnTo>
                    <a:pt x="1044" y="6372"/>
                  </a:lnTo>
                  <a:lnTo>
                    <a:pt x="1032" y="6390"/>
                  </a:lnTo>
                  <a:lnTo>
                    <a:pt x="1008" y="6390"/>
                  </a:lnTo>
                  <a:lnTo>
                    <a:pt x="972" y="6384"/>
                  </a:lnTo>
                  <a:lnTo>
                    <a:pt x="966" y="6366"/>
                  </a:lnTo>
                  <a:lnTo>
                    <a:pt x="996" y="6360"/>
                  </a:lnTo>
                  <a:lnTo>
                    <a:pt x="1020" y="6366"/>
                  </a:lnTo>
                  <a:lnTo>
                    <a:pt x="1026" y="6354"/>
                  </a:lnTo>
                  <a:lnTo>
                    <a:pt x="1014" y="6348"/>
                  </a:lnTo>
                  <a:lnTo>
                    <a:pt x="1026" y="6342"/>
                  </a:lnTo>
                  <a:lnTo>
                    <a:pt x="1080" y="6336"/>
                  </a:lnTo>
                  <a:lnTo>
                    <a:pt x="1098" y="6336"/>
                  </a:lnTo>
                  <a:lnTo>
                    <a:pt x="1092" y="6318"/>
                  </a:lnTo>
                  <a:lnTo>
                    <a:pt x="1104" y="6306"/>
                  </a:lnTo>
                  <a:lnTo>
                    <a:pt x="1134" y="6324"/>
                  </a:lnTo>
                  <a:lnTo>
                    <a:pt x="1146" y="6342"/>
                  </a:lnTo>
                  <a:lnTo>
                    <a:pt x="1152" y="6342"/>
                  </a:lnTo>
                  <a:lnTo>
                    <a:pt x="1158" y="6330"/>
                  </a:lnTo>
                  <a:lnTo>
                    <a:pt x="1164" y="6324"/>
                  </a:lnTo>
                  <a:lnTo>
                    <a:pt x="1182" y="6324"/>
                  </a:lnTo>
                  <a:lnTo>
                    <a:pt x="1176" y="6318"/>
                  </a:lnTo>
                  <a:lnTo>
                    <a:pt x="1110" y="6288"/>
                  </a:lnTo>
                  <a:lnTo>
                    <a:pt x="1098" y="6276"/>
                  </a:lnTo>
                  <a:lnTo>
                    <a:pt x="1104" y="6270"/>
                  </a:lnTo>
                  <a:close/>
                  <a:moveTo>
                    <a:pt x="792" y="6264"/>
                  </a:moveTo>
                  <a:lnTo>
                    <a:pt x="810" y="6282"/>
                  </a:lnTo>
                  <a:lnTo>
                    <a:pt x="798" y="6288"/>
                  </a:lnTo>
                  <a:lnTo>
                    <a:pt x="774" y="6276"/>
                  </a:lnTo>
                  <a:lnTo>
                    <a:pt x="792" y="6264"/>
                  </a:lnTo>
                  <a:close/>
                  <a:moveTo>
                    <a:pt x="960" y="6240"/>
                  </a:moveTo>
                  <a:lnTo>
                    <a:pt x="1014" y="6252"/>
                  </a:lnTo>
                  <a:lnTo>
                    <a:pt x="1032" y="6270"/>
                  </a:lnTo>
                  <a:lnTo>
                    <a:pt x="1044" y="6258"/>
                  </a:lnTo>
                  <a:lnTo>
                    <a:pt x="1056" y="6252"/>
                  </a:lnTo>
                  <a:lnTo>
                    <a:pt x="1068" y="6258"/>
                  </a:lnTo>
                  <a:lnTo>
                    <a:pt x="1056" y="6282"/>
                  </a:lnTo>
                  <a:lnTo>
                    <a:pt x="1068" y="6300"/>
                  </a:lnTo>
                  <a:lnTo>
                    <a:pt x="1050" y="6312"/>
                  </a:lnTo>
                  <a:lnTo>
                    <a:pt x="1020" y="6306"/>
                  </a:lnTo>
                  <a:lnTo>
                    <a:pt x="1014" y="6288"/>
                  </a:lnTo>
                  <a:lnTo>
                    <a:pt x="1002" y="6300"/>
                  </a:lnTo>
                  <a:lnTo>
                    <a:pt x="984" y="6288"/>
                  </a:lnTo>
                  <a:lnTo>
                    <a:pt x="954" y="6282"/>
                  </a:lnTo>
                  <a:lnTo>
                    <a:pt x="942" y="6294"/>
                  </a:lnTo>
                  <a:lnTo>
                    <a:pt x="930" y="6270"/>
                  </a:lnTo>
                  <a:lnTo>
                    <a:pt x="912" y="6264"/>
                  </a:lnTo>
                  <a:lnTo>
                    <a:pt x="912" y="6252"/>
                  </a:lnTo>
                  <a:lnTo>
                    <a:pt x="954" y="6246"/>
                  </a:lnTo>
                  <a:lnTo>
                    <a:pt x="960" y="6240"/>
                  </a:lnTo>
                  <a:close/>
                  <a:moveTo>
                    <a:pt x="570" y="6156"/>
                  </a:moveTo>
                  <a:lnTo>
                    <a:pt x="588" y="6174"/>
                  </a:lnTo>
                  <a:lnTo>
                    <a:pt x="558" y="6162"/>
                  </a:lnTo>
                  <a:lnTo>
                    <a:pt x="570" y="6156"/>
                  </a:lnTo>
                  <a:close/>
                  <a:moveTo>
                    <a:pt x="678" y="6150"/>
                  </a:moveTo>
                  <a:lnTo>
                    <a:pt x="690" y="6168"/>
                  </a:lnTo>
                  <a:lnTo>
                    <a:pt x="708" y="6174"/>
                  </a:lnTo>
                  <a:lnTo>
                    <a:pt x="732" y="6162"/>
                  </a:lnTo>
                  <a:lnTo>
                    <a:pt x="768" y="6162"/>
                  </a:lnTo>
                  <a:lnTo>
                    <a:pt x="810" y="6192"/>
                  </a:lnTo>
                  <a:lnTo>
                    <a:pt x="828" y="6198"/>
                  </a:lnTo>
                  <a:lnTo>
                    <a:pt x="834" y="6210"/>
                  </a:lnTo>
                  <a:lnTo>
                    <a:pt x="870" y="6204"/>
                  </a:lnTo>
                  <a:lnTo>
                    <a:pt x="888" y="6210"/>
                  </a:lnTo>
                  <a:lnTo>
                    <a:pt x="900" y="6234"/>
                  </a:lnTo>
                  <a:lnTo>
                    <a:pt x="876" y="6228"/>
                  </a:lnTo>
                  <a:lnTo>
                    <a:pt x="864" y="6234"/>
                  </a:lnTo>
                  <a:lnTo>
                    <a:pt x="876" y="6246"/>
                  </a:lnTo>
                  <a:lnTo>
                    <a:pt x="876" y="6258"/>
                  </a:lnTo>
                  <a:lnTo>
                    <a:pt x="852" y="6282"/>
                  </a:lnTo>
                  <a:lnTo>
                    <a:pt x="864" y="6294"/>
                  </a:lnTo>
                  <a:lnTo>
                    <a:pt x="840" y="6300"/>
                  </a:lnTo>
                  <a:lnTo>
                    <a:pt x="822" y="6282"/>
                  </a:lnTo>
                  <a:lnTo>
                    <a:pt x="816" y="6264"/>
                  </a:lnTo>
                  <a:lnTo>
                    <a:pt x="804" y="6258"/>
                  </a:lnTo>
                  <a:lnTo>
                    <a:pt x="768" y="6264"/>
                  </a:lnTo>
                  <a:lnTo>
                    <a:pt x="744" y="6258"/>
                  </a:lnTo>
                  <a:lnTo>
                    <a:pt x="714" y="6228"/>
                  </a:lnTo>
                  <a:lnTo>
                    <a:pt x="684" y="6222"/>
                  </a:lnTo>
                  <a:lnTo>
                    <a:pt x="672" y="6192"/>
                  </a:lnTo>
                  <a:lnTo>
                    <a:pt x="648" y="6180"/>
                  </a:lnTo>
                  <a:lnTo>
                    <a:pt x="642" y="6168"/>
                  </a:lnTo>
                  <a:lnTo>
                    <a:pt x="654" y="6156"/>
                  </a:lnTo>
                  <a:lnTo>
                    <a:pt x="678" y="6150"/>
                  </a:lnTo>
                  <a:close/>
                  <a:moveTo>
                    <a:pt x="1092" y="6120"/>
                  </a:moveTo>
                  <a:lnTo>
                    <a:pt x="1110" y="6132"/>
                  </a:lnTo>
                  <a:lnTo>
                    <a:pt x="1116" y="6156"/>
                  </a:lnTo>
                  <a:lnTo>
                    <a:pt x="1134" y="6186"/>
                  </a:lnTo>
                  <a:lnTo>
                    <a:pt x="1128" y="6198"/>
                  </a:lnTo>
                  <a:lnTo>
                    <a:pt x="1140" y="6210"/>
                  </a:lnTo>
                  <a:lnTo>
                    <a:pt x="1122" y="6228"/>
                  </a:lnTo>
                  <a:lnTo>
                    <a:pt x="1158" y="6252"/>
                  </a:lnTo>
                  <a:lnTo>
                    <a:pt x="1146" y="6264"/>
                  </a:lnTo>
                  <a:lnTo>
                    <a:pt x="1134" y="6252"/>
                  </a:lnTo>
                  <a:lnTo>
                    <a:pt x="1104" y="6246"/>
                  </a:lnTo>
                  <a:lnTo>
                    <a:pt x="1080" y="6234"/>
                  </a:lnTo>
                  <a:lnTo>
                    <a:pt x="1080" y="6210"/>
                  </a:lnTo>
                  <a:lnTo>
                    <a:pt x="1086" y="6198"/>
                  </a:lnTo>
                  <a:lnTo>
                    <a:pt x="1074" y="6174"/>
                  </a:lnTo>
                  <a:lnTo>
                    <a:pt x="1086" y="6144"/>
                  </a:lnTo>
                  <a:lnTo>
                    <a:pt x="1092" y="6120"/>
                  </a:lnTo>
                  <a:close/>
                  <a:moveTo>
                    <a:pt x="486" y="6024"/>
                  </a:moveTo>
                  <a:lnTo>
                    <a:pt x="504" y="6030"/>
                  </a:lnTo>
                  <a:lnTo>
                    <a:pt x="534" y="6066"/>
                  </a:lnTo>
                  <a:lnTo>
                    <a:pt x="558" y="6078"/>
                  </a:lnTo>
                  <a:lnTo>
                    <a:pt x="582" y="6078"/>
                  </a:lnTo>
                  <a:lnTo>
                    <a:pt x="606" y="6090"/>
                  </a:lnTo>
                  <a:lnTo>
                    <a:pt x="636" y="6102"/>
                  </a:lnTo>
                  <a:lnTo>
                    <a:pt x="666" y="6102"/>
                  </a:lnTo>
                  <a:lnTo>
                    <a:pt x="684" y="6114"/>
                  </a:lnTo>
                  <a:lnTo>
                    <a:pt x="714" y="6132"/>
                  </a:lnTo>
                  <a:lnTo>
                    <a:pt x="726" y="6132"/>
                  </a:lnTo>
                  <a:lnTo>
                    <a:pt x="732" y="6144"/>
                  </a:lnTo>
                  <a:lnTo>
                    <a:pt x="726" y="6150"/>
                  </a:lnTo>
                  <a:lnTo>
                    <a:pt x="696" y="6150"/>
                  </a:lnTo>
                  <a:lnTo>
                    <a:pt x="672" y="6144"/>
                  </a:lnTo>
                  <a:lnTo>
                    <a:pt x="630" y="6126"/>
                  </a:lnTo>
                  <a:lnTo>
                    <a:pt x="618" y="6138"/>
                  </a:lnTo>
                  <a:lnTo>
                    <a:pt x="594" y="6138"/>
                  </a:lnTo>
                  <a:lnTo>
                    <a:pt x="576" y="6114"/>
                  </a:lnTo>
                  <a:lnTo>
                    <a:pt x="534" y="6096"/>
                  </a:lnTo>
                  <a:lnTo>
                    <a:pt x="504" y="6096"/>
                  </a:lnTo>
                  <a:lnTo>
                    <a:pt x="486" y="6060"/>
                  </a:lnTo>
                  <a:lnTo>
                    <a:pt x="480" y="6036"/>
                  </a:lnTo>
                  <a:lnTo>
                    <a:pt x="486" y="6024"/>
                  </a:lnTo>
                  <a:close/>
                  <a:moveTo>
                    <a:pt x="528" y="5952"/>
                  </a:moveTo>
                  <a:lnTo>
                    <a:pt x="546" y="5958"/>
                  </a:lnTo>
                  <a:lnTo>
                    <a:pt x="582" y="5952"/>
                  </a:lnTo>
                  <a:lnTo>
                    <a:pt x="594" y="5982"/>
                  </a:lnTo>
                  <a:lnTo>
                    <a:pt x="576" y="6006"/>
                  </a:lnTo>
                  <a:lnTo>
                    <a:pt x="552" y="5982"/>
                  </a:lnTo>
                  <a:lnTo>
                    <a:pt x="546" y="5970"/>
                  </a:lnTo>
                  <a:lnTo>
                    <a:pt x="516" y="5970"/>
                  </a:lnTo>
                  <a:lnTo>
                    <a:pt x="504" y="5964"/>
                  </a:lnTo>
                  <a:lnTo>
                    <a:pt x="528" y="5952"/>
                  </a:lnTo>
                  <a:close/>
                  <a:moveTo>
                    <a:pt x="1296" y="5898"/>
                  </a:moveTo>
                  <a:lnTo>
                    <a:pt x="1338" y="6060"/>
                  </a:lnTo>
                  <a:lnTo>
                    <a:pt x="1338" y="6066"/>
                  </a:lnTo>
                  <a:lnTo>
                    <a:pt x="1410" y="6324"/>
                  </a:lnTo>
                  <a:lnTo>
                    <a:pt x="1380" y="6318"/>
                  </a:lnTo>
                  <a:lnTo>
                    <a:pt x="1302" y="6270"/>
                  </a:lnTo>
                  <a:lnTo>
                    <a:pt x="1254" y="6258"/>
                  </a:lnTo>
                  <a:lnTo>
                    <a:pt x="1224" y="6258"/>
                  </a:lnTo>
                  <a:lnTo>
                    <a:pt x="1194" y="6240"/>
                  </a:lnTo>
                  <a:lnTo>
                    <a:pt x="1164" y="6216"/>
                  </a:lnTo>
                  <a:lnTo>
                    <a:pt x="1158" y="6204"/>
                  </a:lnTo>
                  <a:lnTo>
                    <a:pt x="1158" y="6192"/>
                  </a:lnTo>
                  <a:lnTo>
                    <a:pt x="1206" y="6168"/>
                  </a:lnTo>
                  <a:lnTo>
                    <a:pt x="1212" y="6156"/>
                  </a:lnTo>
                  <a:lnTo>
                    <a:pt x="1242" y="6150"/>
                  </a:lnTo>
                  <a:lnTo>
                    <a:pt x="1266" y="6114"/>
                  </a:lnTo>
                  <a:lnTo>
                    <a:pt x="1254" y="6090"/>
                  </a:lnTo>
                  <a:lnTo>
                    <a:pt x="1224" y="6090"/>
                  </a:lnTo>
                  <a:lnTo>
                    <a:pt x="1176" y="6114"/>
                  </a:lnTo>
                  <a:lnTo>
                    <a:pt x="1158" y="6138"/>
                  </a:lnTo>
                  <a:lnTo>
                    <a:pt x="1134" y="6138"/>
                  </a:lnTo>
                  <a:lnTo>
                    <a:pt x="1104" y="6102"/>
                  </a:lnTo>
                  <a:lnTo>
                    <a:pt x="1104" y="6072"/>
                  </a:lnTo>
                  <a:lnTo>
                    <a:pt x="1092" y="6054"/>
                  </a:lnTo>
                  <a:lnTo>
                    <a:pt x="1116" y="6030"/>
                  </a:lnTo>
                  <a:lnTo>
                    <a:pt x="1122" y="6012"/>
                  </a:lnTo>
                  <a:lnTo>
                    <a:pt x="1098" y="6012"/>
                  </a:lnTo>
                  <a:lnTo>
                    <a:pt x="1080" y="6000"/>
                  </a:lnTo>
                  <a:lnTo>
                    <a:pt x="1098" y="5976"/>
                  </a:lnTo>
                  <a:lnTo>
                    <a:pt x="1116" y="5982"/>
                  </a:lnTo>
                  <a:lnTo>
                    <a:pt x="1152" y="6000"/>
                  </a:lnTo>
                  <a:lnTo>
                    <a:pt x="1158" y="5988"/>
                  </a:lnTo>
                  <a:lnTo>
                    <a:pt x="1182" y="5964"/>
                  </a:lnTo>
                  <a:lnTo>
                    <a:pt x="1188" y="5946"/>
                  </a:lnTo>
                  <a:lnTo>
                    <a:pt x="1182" y="5922"/>
                  </a:lnTo>
                  <a:lnTo>
                    <a:pt x="1194" y="5904"/>
                  </a:lnTo>
                  <a:lnTo>
                    <a:pt x="1218" y="5904"/>
                  </a:lnTo>
                  <a:lnTo>
                    <a:pt x="1242" y="5928"/>
                  </a:lnTo>
                  <a:lnTo>
                    <a:pt x="1254" y="5916"/>
                  </a:lnTo>
                  <a:lnTo>
                    <a:pt x="1296" y="5898"/>
                  </a:lnTo>
                  <a:close/>
                  <a:moveTo>
                    <a:pt x="510" y="5880"/>
                  </a:moveTo>
                  <a:lnTo>
                    <a:pt x="558" y="5916"/>
                  </a:lnTo>
                  <a:lnTo>
                    <a:pt x="558" y="5934"/>
                  </a:lnTo>
                  <a:lnTo>
                    <a:pt x="546" y="5940"/>
                  </a:lnTo>
                  <a:lnTo>
                    <a:pt x="498" y="5892"/>
                  </a:lnTo>
                  <a:lnTo>
                    <a:pt x="510" y="5880"/>
                  </a:lnTo>
                  <a:close/>
                  <a:moveTo>
                    <a:pt x="438" y="5874"/>
                  </a:moveTo>
                  <a:lnTo>
                    <a:pt x="450" y="5874"/>
                  </a:lnTo>
                  <a:lnTo>
                    <a:pt x="462" y="5886"/>
                  </a:lnTo>
                  <a:lnTo>
                    <a:pt x="444" y="5916"/>
                  </a:lnTo>
                  <a:lnTo>
                    <a:pt x="432" y="5922"/>
                  </a:lnTo>
                  <a:lnTo>
                    <a:pt x="426" y="5916"/>
                  </a:lnTo>
                  <a:lnTo>
                    <a:pt x="438" y="5904"/>
                  </a:lnTo>
                  <a:lnTo>
                    <a:pt x="438" y="5874"/>
                  </a:lnTo>
                  <a:close/>
                  <a:moveTo>
                    <a:pt x="516" y="5856"/>
                  </a:moveTo>
                  <a:lnTo>
                    <a:pt x="534" y="5862"/>
                  </a:lnTo>
                  <a:lnTo>
                    <a:pt x="540" y="5886"/>
                  </a:lnTo>
                  <a:lnTo>
                    <a:pt x="528" y="5886"/>
                  </a:lnTo>
                  <a:lnTo>
                    <a:pt x="504" y="5862"/>
                  </a:lnTo>
                  <a:lnTo>
                    <a:pt x="516" y="5856"/>
                  </a:lnTo>
                  <a:close/>
                  <a:moveTo>
                    <a:pt x="1284" y="5850"/>
                  </a:moveTo>
                  <a:lnTo>
                    <a:pt x="1290" y="5856"/>
                  </a:lnTo>
                  <a:lnTo>
                    <a:pt x="1284" y="5850"/>
                  </a:lnTo>
                  <a:close/>
                  <a:moveTo>
                    <a:pt x="456" y="5820"/>
                  </a:moveTo>
                  <a:lnTo>
                    <a:pt x="492" y="5838"/>
                  </a:lnTo>
                  <a:lnTo>
                    <a:pt x="498" y="5856"/>
                  </a:lnTo>
                  <a:lnTo>
                    <a:pt x="486" y="5856"/>
                  </a:lnTo>
                  <a:lnTo>
                    <a:pt x="462" y="5838"/>
                  </a:lnTo>
                  <a:lnTo>
                    <a:pt x="456" y="5820"/>
                  </a:lnTo>
                  <a:close/>
                  <a:moveTo>
                    <a:pt x="420" y="5790"/>
                  </a:moveTo>
                  <a:lnTo>
                    <a:pt x="438" y="5802"/>
                  </a:lnTo>
                  <a:lnTo>
                    <a:pt x="450" y="5820"/>
                  </a:lnTo>
                  <a:lnTo>
                    <a:pt x="450" y="5844"/>
                  </a:lnTo>
                  <a:lnTo>
                    <a:pt x="432" y="5850"/>
                  </a:lnTo>
                  <a:lnTo>
                    <a:pt x="420" y="5850"/>
                  </a:lnTo>
                  <a:lnTo>
                    <a:pt x="420" y="5838"/>
                  </a:lnTo>
                  <a:lnTo>
                    <a:pt x="414" y="5832"/>
                  </a:lnTo>
                  <a:lnTo>
                    <a:pt x="408" y="5808"/>
                  </a:lnTo>
                  <a:lnTo>
                    <a:pt x="414" y="5796"/>
                  </a:lnTo>
                  <a:lnTo>
                    <a:pt x="420" y="5790"/>
                  </a:lnTo>
                  <a:close/>
                  <a:moveTo>
                    <a:pt x="390" y="5778"/>
                  </a:moveTo>
                  <a:lnTo>
                    <a:pt x="402" y="5796"/>
                  </a:lnTo>
                  <a:lnTo>
                    <a:pt x="402" y="5826"/>
                  </a:lnTo>
                  <a:lnTo>
                    <a:pt x="384" y="5832"/>
                  </a:lnTo>
                  <a:lnTo>
                    <a:pt x="402" y="5856"/>
                  </a:lnTo>
                  <a:lnTo>
                    <a:pt x="366" y="5844"/>
                  </a:lnTo>
                  <a:lnTo>
                    <a:pt x="360" y="5820"/>
                  </a:lnTo>
                  <a:lnTo>
                    <a:pt x="366" y="5808"/>
                  </a:lnTo>
                  <a:lnTo>
                    <a:pt x="378" y="5796"/>
                  </a:lnTo>
                  <a:lnTo>
                    <a:pt x="366" y="5784"/>
                  </a:lnTo>
                  <a:lnTo>
                    <a:pt x="390" y="5778"/>
                  </a:lnTo>
                  <a:close/>
                  <a:moveTo>
                    <a:pt x="492" y="5766"/>
                  </a:moveTo>
                  <a:lnTo>
                    <a:pt x="510" y="5802"/>
                  </a:lnTo>
                  <a:lnTo>
                    <a:pt x="534" y="5826"/>
                  </a:lnTo>
                  <a:lnTo>
                    <a:pt x="546" y="5844"/>
                  </a:lnTo>
                  <a:lnTo>
                    <a:pt x="534" y="5844"/>
                  </a:lnTo>
                  <a:lnTo>
                    <a:pt x="498" y="5826"/>
                  </a:lnTo>
                  <a:lnTo>
                    <a:pt x="480" y="5814"/>
                  </a:lnTo>
                  <a:lnTo>
                    <a:pt x="480" y="5772"/>
                  </a:lnTo>
                  <a:lnTo>
                    <a:pt x="492" y="5766"/>
                  </a:lnTo>
                  <a:close/>
                  <a:moveTo>
                    <a:pt x="342" y="5670"/>
                  </a:moveTo>
                  <a:lnTo>
                    <a:pt x="360" y="5688"/>
                  </a:lnTo>
                  <a:lnTo>
                    <a:pt x="378" y="5688"/>
                  </a:lnTo>
                  <a:lnTo>
                    <a:pt x="426" y="5712"/>
                  </a:lnTo>
                  <a:lnTo>
                    <a:pt x="420" y="5730"/>
                  </a:lnTo>
                  <a:lnTo>
                    <a:pt x="396" y="5730"/>
                  </a:lnTo>
                  <a:lnTo>
                    <a:pt x="396" y="5736"/>
                  </a:lnTo>
                  <a:lnTo>
                    <a:pt x="366" y="5742"/>
                  </a:lnTo>
                  <a:lnTo>
                    <a:pt x="324" y="5748"/>
                  </a:lnTo>
                  <a:lnTo>
                    <a:pt x="306" y="5736"/>
                  </a:lnTo>
                  <a:lnTo>
                    <a:pt x="318" y="5724"/>
                  </a:lnTo>
                  <a:lnTo>
                    <a:pt x="336" y="5700"/>
                  </a:lnTo>
                  <a:lnTo>
                    <a:pt x="318" y="5676"/>
                  </a:lnTo>
                  <a:lnTo>
                    <a:pt x="342" y="5670"/>
                  </a:lnTo>
                  <a:close/>
                  <a:moveTo>
                    <a:pt x="348" y="5598"/>
                  </a:moveTo>
                  <a:lnTo>
                    <a:pt x="384" y="5616"/>
                  </a:lnTo>
                  <a:lnTo>
                    <a:pt x="414" y="5658"/>
                  </a:lnTo>
                  <a:lnTo>
                    <a:pt x="402" y="5676"/>
                  </a:lnTo>
                  <a:lnTo>
                    <a:pt x="372" y="5676"/>
                  </a:lnTo>
                  <a:lnTo>
                    <a:pt x="342" y="5640"/>
                  </a:lnTo>
                  <a:lnTo>
                    <a:pt x="336" y="5604"/>
                  </a:lnTo>
                  <a:lnTo>
                    <a:pt x="348" y="5598"/>
                  </a:lnTo>
                  <a:close/>
                  <a:moveTo>
                    <a:pt x="312" y="5568"/>
                  </a:moveTo>
                  <a:lnTo>
                    <a:pt x="324" y="5586"/>
                  </a:lnTo>
                  <a:lnTo>
                    <a:pt x="324" y="5610"/>
                  </a:lnTo>
                  <a:lnTo>
                    <a:pt x="312" y="5616"/>
                  </a:lnTo>
                  <a:lnTo>
                    <a:pt x="306" y="5592"/>
                  </a:lnTo>
                  <a:lnTo>
                    <a:pt x="312" y="5568"/>
                  </a:lnTo>
                  <a:close/>
                  <a:moveTo>
                    <a:pt x="252" y="5562"/>
                  </a:moveTo>
                  <a:lnTo>
                    <a:pt x="288" y="5562"/>
                  </a:lnTo>
                  <a:lnTo>
                    <a:pt x="252" y="5586"/>
                  </a:lnTo>
                  <a:lnTo>
                    <a:pt x="252" y="5562"/>
                  </a:lnTo>
                  <a:close/>
                  <a:moveTo>
                    <a:pt x="336" y="5544"/>
                  </a:moveTo>
                  <a:lnTo>
                    <a:pt x="348" y="5544"/>
                  </a:lnTo>
                  <a:lnTo>
                    <a:pt x="372" y="5562"/>
                  </a:lnTo>
                  <a:lnTo>
                    <a:pt x="390" y="5562"/>
                  </a:lnTo>
                  <a:lnTo>
                    <a:pt x="414" y="5598"/>
                  </a:lnTo>
                  <a:lnTo>
                    <a:pt x="426" y="5628"/>
                  </a:lnTo>
                  <a:lnTo>
                    <a:pt x="390" y="5598"/>
                  </a:lnTo>
                  <a:lnTo>
                    <a:pt x="360" y="5586"/>
                  </a:lnTo>
                  <a:lnTo>
                    <a:pt x="336" y="5556"/>
                  </a:lnTo>
                  <a:lnTo>
                    <a:pt x="336" y="5544"/>
                  </a:lnTo>
                  <a:close/>
                  <a:moveTo>
                    <a:pt x="264" y="5472"/>
                  </a:moveTo>
                  <a:lnTo>
                    <a:pt x="276" y="5478"/>
                  </a:lnTo>
                  <a:lnTo>
                    <a:pt x="312" y="5484"/>
                  </a:lnTo>
                  <a:lnTo>
                    <a:pt x="300" y="5508"/>
                  </a:lnTo>
                  <a:lnTo>
                    <a:pt x="300" y="5532"/>
                  </a:lnTo>
                  <a:lnTo>
                    <a:pt x="282" y="5544"/>
                  </a:lnTo>
                  <a:lnTo>
                    <a:pt x="270" y="5544"/>
                  </a:lnTo>
                  <a:lnTo>
                    <a:pt x="264" y="5520"/>
                  </a:lnTo>
                  <a:lnTo>
                    <a:pt x="246" y="5508"/>
                  </a:lnTo>
                  <a:lnTo>
                    <a:pt x="258" y="5496"/>
                  </a:lnTo>
                  <a:lnTo>
                    <a:pt x="258" y="5478"/>
                  </a:lnTo>
                  <a:lnTo>
                    <a:pt x="264" y="5472"/>
                  </a:lnTo>
                  <a:close/>
                  <a:moveTo>
                    <a:pt x="204" y="5364"/>
                  </a:moveTo>
                  <a:lnTo>
                    <a:pt x="222" y="5394"/>
                  </a:lnTo>
                  <a:lnTo>
                    <a:pt x="216" y="5418"/>
                  </a:lnTo>
                  <a:lnTo>
                    <a:pt x="198" y="5430"/>
                  </a:lnTo>
                  <a:lnTo>
                    <a:pt x="180" y="5412"/>
                  </a:lnTo>
                  <a:lnTo>
                    <a:pt x="186" y="5400"/>
                  </a:lnTo>
                  <a:lnTo>
                    <a:pt x="174" y="5382"/>
                  </a:lnTo>
                  <a:lnTo>
                    <a:pt x="204" y="5364"/>
                  </a:lnTo>
                  <a:close/>
                  <a:moveTo>
                    <a:pt x="168" y="5220"/>
                  </a:moveTo>
                  <a:lnTo>
                    <a:pt x="174" y="5232"/>
                  </a:lnTo>
                  <a:lnTo>
                    <a:pt x="210" y="5244"/>
                  </a:lnTo>
                  <a:lnTo>
                    <a:pt x="222" y="5268"/>
                  </a:lnTo>
                  <a:lnTo>
                    <a:pt x="204" y="5274"/>
                  </a:lnTo>
                  <a:lnTo>
                    <a:pt x="174" y="5310"/>
                  </a:lnTo>
                  <a:lnTo>
                    <a:pt x="162" y="5304"/>
                  </a:lnTo>
                  <a:lnTo>
                    <a:pt x="168" y="5280"/>
                  </a:lnTo>
                  <a:lnTo>
                    <a:pt x="150" y="5232"/>
                  </a:lnTo>
                  <a:lnTo>
                    <a:pt x="168" y="5220"/>
                  </a:lnTo>
                  <a:close/>
                  <a:moveTo>
                    <a:pt x="234" y="5202"/>
                  </a:moveTo>
                  <a:lnTo>
                    <a:pt x="282" y="5202"/>
                  </a:lnTo>
                  <a:lnTo>
                    <a:pt x="300" y="5220"/>
                  </a:lnTo>
                  <a:lnTo>
                    <a:pt x="318" y="5280"/>
                  </a:lnTo>
                  <a:lnTo>
                    <a:pt x="336" y="5310"/>
                  </a:lnTo>
                  <a:lnTo>
                    <a:pt x="336" y="5358"/>
                  </a:lnTo>
                  <a:lnTo>
                    <a:pt x="330" y="5370"/>
                  </a:lnTo>
                  <a:lnTo>
                    <a:pt x="348" y="5406"/>
                  </a:lnTo>
                  <a:lnTo>
                    <a:pt x="348" y="5448"/>
                  </a:lnTo>
                  <a:lnTo>
                    <a:pt x="324" y="5466"/>
                  </a:lnTo>
                  <a:lnTo>
                    <a:pt x="306" y="5454"/>
                  </a:lnTo>
                  <a:lnTo>
                    <a:pt x="306" y="5424"/>
                  </a:lnTo>
                  <a:lnTo>
                    <a:pt x="294" y="5400"/>
                  </a:lnTo>
                  <a:lnTo>
                    <a:pt x="288" y="5430"/>
                  </a:lnTo>
                  <a:lnTo>
                    <a:pt x="270" y="5442"/>
                  </a:lnTo>
                  <a:lnTo>
                    <a:pt x="246" y="5418"/>
                  </a:lnTo>
                  <a:lnTo>
                    <a:pt x="234" y="5382"/>
                  </a:lnTo>
                  <a:lnTo>
                    <a:pt x="204" y="5328"/>
                  </a:lnTo>
                  <a:lnTo>
                    <a:pt x="234" y="5322"/>
                  </a:lnTo>
                  <a:lnTo>
                    <a:pt x="258" y="5304"/>
                  </a:lnTo>
                  <a:lnTo>
                    <a:pt x="258" y="5286"/>
                  </a:lnTo>
                  <a:lnTo>
                    <a:pt x="246" y="5304"/>
                  </a:lnTo>
                  <a:lnTo>
                    <a:pt x="234" y="5304"/>
                  </a:lnTo>
                  <a:lnTo>
                    <a:pt x="228" y="5292"/>
                  </a:lnTo>
                  <a:lnTo>
                    <a:pt x="240" y="5268"/>
                  </a:lnTo>
                  <a:lnTo>
                    <a:pt x="222" y="5250"/>
                  </a:lnTo>
                  <a:lnTo>
                    <a:pt x="222" y="5220"/>
                  </a:lnTo>
                  <a:lnTo>
                    <a:pt x="234" y="5202"/>
                  </a:lnTo>
                  <a:close/>
                  <a:moveTo>
                    <a:pt x="120" y="5148"/>
                  </a:moveTo>
                  <a:lnTo>
                    <a:pt x="132" y="5148"/>
                  </a:lnTo>
                  <a:lnTo>
                    <a:pt x="150" y="5154"/>
                  </a:lnTo>
                  <a:lnTo>
                    <a:pt x="162" y="5184"/>
                  </a:lnTo>
                  <a:lnTo>
                    <a:pt x="156" y="5202"/>
                  </a:lnTo>
                  <a:lnTo>
                    <a:pt x="138" y="5208"/>
                  </a:lnTo>
                  <a:lnTo>
                    <a:pt x="138" y="5196"/>
                  </a:lnTo>
                  <a:lnTo>
                    <a:pt x="120" y="5184"/>
                  </a:lnTo>
                  <a:lnTo>
                    <a:pt x="120" y="5148"/>
                  </a:lnTo>
                  <a:close/>
                  <a:moveTo>
                    <a:pt x="126" y="5070"/>
                  </a:moveTo>
                  <a:lnTo>
                    <a:pt x="150" y="5076"/>
                  </a:lnTo>
                  <a:lnTo>
                    <a:pt x="192" y="5136"/>
                  </a:lnTo>
                  <a:lnTo>
                    <a:pt x="216" y="5172"/>
                  </a:lnTo>
                  <a:lnTo>
                    <a:pt x="216" y="5202"/>
                  </a:lnTo>
                  <a:lnTo>
                    <a:pt x="204" y="5214"/>
                  </a:lnTo>
                  <a:lnTo>
                    <a:pt x="180" y="5202"/>
                  </a:lnTo>
                  <a:lnTo>
                    <a:pt x="168" y="5160"/>
                  </a:lnTo>
                  <a:lnTo>
                    <a:pt x="174" y="5148"/>
                  </a:lnTo>
                  <a:lnTo>
                    <a:pt x="150" y="5136"/>
                  </a:lnTo>
                  <a:lnTo>
                    <a:pt x="120" y="5130"/>
                  </a:lnTo>
                  <a:lnTo>
                    <a:pt x="114" y="5100"/>
                  </a:lnTo>
                  <a:lnTo>
                    <a:pt x="114" y="5082"/>
                  </a:lnTo>
                  <a:lnTo>
                    <a:pt x="126" y="5070"/>
                  </a:lnTo>
                  <a:close/>
                  <a:moveTo>
                    <a:pt x="222" y="5034"/>
                  </a:moveTo>
                  <a:lnTo>
                    <a:pt x="228" y="5076"/>
                  </a:lnTo>
                  <a:lnTo>
                    <a:pt x="252" y="5088"/>
                  </a:lnTo>
                  <a:lnTo>
                    <a:pt x="258" y="5118"/>
                  </a:lnTo>
                  <a:lnTo>
                    <a:pt x="282" y="5136"/>
                  </a:lnTo>
                  <a:lnTo>
                    <a:pt x="294" y="5184"/>
                  </a:lnTo>
                  <a:lnTo>
                    <a:pt x="264" y="5178"/>
                  </a:lnTo>
                  <a:lnTo>
                    <a:pt x="234" y="5184"/>
                  </a:lnTo>
                  <a:lnTo>
                    <a:pt x="228" y="5154"/>
                  </a:lnTo>
                  <a:lnTo>
                    <a:pt x="246" y="5136"/>
                  </a:lnTo>
                  <a:lnTo>
                    <a:pt x="234" y="5124"/>
                  </a:lnTo>
                  <a:lnTo>
                    <a:pt x="222" y="5136"/>
                  </a:lnTo>
                  <a:lnTo>
                    <a:pt x="186" y="5088"/>
                  </a:lnTo>
                  <a:lnTo>
                    <a:pt x="162" y="5064"/>
                  </a:lnTo>
                  <a:lnTo>
                    <a:pt x="174" y="5046"/>
                  </a:lnTo>
                  <a:lnTo>
                    <a:pt x="198" y="5046"/>
                  </a:lnTo>
                  <a:lnTo>
                    <a:pt x="222" y="5034"/>
                  </a:lnTo>
                  <a:close/>
                  <a:moveTo>
                    <a:pt x="120" y="4614"/>
                  </a:moveTo>
                  <a:lnTo>
                    <a:pt x="132" y="4614"/>
                  </a:lnTo>
                  <a:lnTo>
                    <a:pt x="138" y="4638"/>
                  </a:lnTo>
                  <a:lnTo>
                    <a:pt x="120" y="4638"/>
                  </a:lnTo>
                  <a:lnTo>
                    <a:pt x="120" y="4614"/>
                  </a:lnTo>
                  <a:close/>
                  <a:moveTo>
                    <a:pt x="210" y="4602"/>
                  </a:moveTo>
                  <a:lnTo>
                    <a:pt x="240" y="4602"/>
                  </a:lnTo>
                  <a:lnTo>
                    <a:pt x="222" y="4620"/>
                  </a:lnTo>
                  <a:lnTo>
                    <a:pt x="210" y="4602"/>
                  </a:lnTo>
                  <a:close/>
                  <a:moveTo>
                    <a:pt x="156" y="4596"/>
                  </a:moveTo>
                  <a:lnTo>
                    <a:pt x="168" y="4608"/>
                  </a:lnTo>
                  <a:lnTo>
                    <a:pt x="192" y="4614"/>
                  </a:lnTo>
                  <a:lnTo>
                    <a:pt x="204" y="4638"/>
                  </a:lnTo>
                  <a:lnTo>
                    <a:pt x="174" y="4644"/>
                  </a:lnTo>
                  <a:lnTo>
                    <a:pt x="144" y="4614"/>
                  </a:lnTo>
                  <a:lnTo>
                    <a:pt x="156" y="4596"/>
                  </a:lnTo>
                  <a:close/>
                  <a:moveTo>
                    <a:pt x="168" y="4572"/>
                  </a:moveTo>
                  <a:lnTo>
                    <a:pt x="192" y="4572"/>
                  </a:lnTo>
                  <a:lnTo>
                    <a:pt x="192" y="4596"/>
                  </a:lnTo>
                  <a:lnTo>
                    <a:pt x="168" y="4572"/>
                  </a:lnTo>
                  <a:close/>
                  <a:moveTo>
                    <a:pt x="216" y="4524"/>
                  </a:moveTo>
                  <a:lnTo>
                    <a:pt x="246" y="4524"/>
                  </a:lnTo>
                  <a:lnTo>
                    <a:pt x="252" y="4566"/>
                  </a:lnTo>
                  <a:lnTo>
                    <a:pt x="234" y="4590"/>
                  </a:lnTo>
                  <a:lnTo>
                    <a:pt x="216" y="4578"/>
                  </a:lnTo>
                  <a:lnTo>
                    <a:pt x="204" y="4548"/>
                  </a:lnTo>
                  <a:lnTo>
                    <a:pt x="192" y="4536"/>
                  </a:lnTo>
                  <a:lnTo>
                    <a:pt x="216" y="4524"/>
                  </a:lnTo>
                  <a:close/>
                  <a:moveTo>
                    <a:pt x="222" y="4494"/>
                  </a:moveTo>
                  <a:lnTo>
                    <a:pt x="216" y="4518"/>
                  </a:lnTo>
                  <a:lnTo>
                    <a:pt x="180" y="4518"/>
                  </a:lnTo>
                  <a:lnTo>
                    <a:pt x="162" y="4506"/>
                  </a:lnTo>
                  <a:lnTo>
                    <a:pt x="198" y="4500"/>
                  </a:lnTo>
                  <a:lnTo>
                    <a:pt x="222" y="4494"/>
                  </a:lnTo>
                  <a:close/>
                  <a:moveTo>
                    <a:pt x="150" y="4446"/>
                  </a:moveTo>
                  <a:lnTo>
                    <a:pt x="216" y="4446"/>
                  </a:lnTo>
                  <a:lnTo>
                    <a:pt x="198" y="4458"/>
                  </a:lnTo>
                  <a:lnTo>
                    <a:pt x="162" y="4464"/>
                  </a:lnTo>
                  <a:lnTo>
                    <a:pt x="156" y="4476"/>
                  </a:lnTo>
                  <a:lnTo>
                    <a:pt x="150" y="4470"/>
                  </a:lnTo>
                  <a:lnTo>
                    <a:pt x="144" y="4470"/>
                  </a:lnTo>
                  <a:lnTo>
                    <a:pt x="144" y="4464"/>
                  </a:lnTo>
                  <a:lnTo>
                    <a:pt x="150" y="4446"/>
                  </a:lnTo>
                  <a:close/>
                  <a:moveTo>
                    <a:pt x="24" y="4446"/>
                  </a:moveTo>
                  <a:lnTo>
                    <a:pt x="54" y="4446"/>
                  </a:lnTo>
                  <a:lnTo>
                    <a:pt x="66" y="4464"/>
                  </a:lnTo>
                  <a:lnTo>
                    <a:pt x="60" y="4482"/>
                  </a:lnTo>
                  <a:lnTo>
                    <a:pt x="18" y="4464"/>
                  </a:lnTo>
                  <a:lnTo>
                    <a:pt x="24" y="4446"/>
                  </a:lnTo>
                  <a:close/>
                  <a:moveTo>
                    <a:pt x="90" y="4416"/>
                  </a:moveTo>
                  <a:lnTo>
                    <a:pt x="108" y="4428"/>
                  </a:lnTo>
                  <a:lnTo>
                    <a:pt x="84" y="4446"/>
                  </a:lnTo>
                  <a:lnTo>
                    <a:pt x="78" y="4434"/>
                  </a:lnTo>
                  <a:lnTo>
                    <a:pt x="90" y="4416"/>
                  </a:lnTo>
                  <a:close/>
                  <a:moveTo>
                    <a:pt x="234" y="4410"/>
                  </a:moveTo>
                  <a:lnTo>
                    <a:pt x="246" y="4440"/>
                  </a:lnTo>
                  <a:lnTo>
                    <a:pt x="222" y="4434"/>
                  </a:lnTo>
                  <a:lnTo>
                    <a:pt x="234" y="4410"/>
                  </a:lnTo>
                  <a:close/>
                  <a:moveTo>
                    <a:pt x="120" y="4392"/>
                  </a:moveTo>
                  <a:lnTo>
                    <a:pt x="150" y="4398"/>
                  </a:lnTo>
                  <a:lnTo>
                    <a:pt x="162" y="4422"/>
                  </a:lnTo>
                  <a:lnTo>
                    <a:pt x="138" y="4428"/>
                  </a:lnTo>
                  <a:lnTo>
                    <a:pt x="120" y="4434"/>
                  </a:lnTo>
                  <a:lnTo>
                    <a:pt x="126" y="4410"/>
                  </a:lnTo>
                  <a:lnTo>
                    <a:pt x="120" y="4392"/>
                  </a:lnTo>
                  <a:close/>
                  <a:moveTo>
                    <a:pt x="312" y="4386"/>
                  </a:moveTo>
                  <a:lnTo>
                    <a:pt x="342" y="4386"/>
                  </a:lnTo>
                  <a:lnTo>
                    <a:pt x="348" y="4410"/>
                  </a:lnTo>
                  <a:lnTo>
                    <a:pt x="372" y="4434"/>
                  </a:lnTo>
                  <a:lnTo>
                    <a:pt x="354" y="4452"/>
                  </a:lnTo>
                  <a:lnTo>
                    <a:pt x="348" y="4476"/>
                  </a:lnTo>
                  <a:lnTo>
                    <a:pt x="330" y="4476"/>
                  </a:lnTo>
                  <a:lnTo>
                    <a:pt x="312" y="4470"/>
                  </a:lnTo>
                  <a:lnTo>
                    <a:pt x="300" y="4470"/>
                  </a:lnTo>
                  <a:lnTo>
                    <a:pt x="276" y="4488"/>
                  </a:lnTo>
                  <a:lnTo>
                    <a:pt x="276" y="4458"/>
                  </a:lnTo>
                  <a:lnTo>
                    <a:pt x="270" y="4434"/>
                  </a:lnTo>
                  <a:lnTo>
                    <a:pt x="282" y="4392"/>
                  </a:lnTo>
                  <a:lnTo>
                    <a:pt x="312" y="4386"/>
                  </a:lnTo>
                  <a:close/>
                  <a:moveTo>
                    <a:pt x="216" y="4386"/>
                  </a:moveTo>
                  <a:lnTo>
                    <a:pt x="216" y="4422"/>
                  </a:lnTo>
                  <a:lnTo>
                    <a:pt x="186" y="4398"/>
                  </a:lnTo>
                  <a:lnTo>
                    <a:pt x="216" y="4386"/>
                  </a:lnTo>
                  <a:close/>
                  <a:moveTo>
                    <a:pt x="276" y="4356"/>
                  </a:moveTo>
                  <a:lnTo>
                    <a:pt x="300" y="4374"/>
                  </a:lnTo>
                  <a:lnTo>
                    <a:pt x="270" y="4374"/>
                  </a:lnTo>
                  <a:lnTo>
                    <a:pt x="264" y="4362"/>
                  </a:lnTo>
                  <a:lnTo>
                    <a:pt x="276" y="4356"/>
                  </a:lnTo>
                  <a:close/>
                  <a:moveTo>
                    <a:pt x="126" y="4350"/>
                  </a:moveTo>
                  <a:lnTo>
                    <a:pt x="150" y="4350"/>
                  </a:lnTo>
                  <a:lnTo>
                    <a:pt x="162" y="4368"/>
                  </a:lnTo>
                  <a:lnTo>
                    <a:pt x="162" y="4380"/>
                  </a:lnTo>
                  <a:lnTo>
                    <a:pt x="138" y="4386"/>
                  </a:lnTo>
                  <a:lnTo>
                    <a:pt x="120" y="4380"/>
                  </a:lnTo>
                  <a:lnTo>
                    <a:pt x="114" y="4368"/>
                  </a:lnTo>
                  <a:lnTo>
                    <a:pt x="126" y="4350"/>
                  </a:lnTo>
                  <a:close/>
                  <a:moveTo>
                    <a:pt x="162" y="4326"/>
                  </a:moveTo>
                  <a:lnTo>
                    <a:pt x="174" y="4338"/>
                  </a:lnTo>
                  <a:lnTo>
                    <a:pt x="168" y="4350"/>
                  </a:lnTo>
                  <a:lnTo>
                    <a:pt x="156" y="4332"/>
                  </a:lnTo>
                  <a:lnTo>
                    <a:pt x="162" y="4326"/>
                  </a:lnTo>
                  <a:close/>
                  <a:moveTo>
                    <a:pt x="216" y="4290"/>
                  </a:moveTo>
                  <a:lnTo>
                    <a:pt x="234" y="4296"/>
                  </a:lnTo>
                  <a:lnTo>
                    <a:pt x="240" y="4326"/>
                  </a:lnTo>
                  <a:lnTo>
                    <a:pt x="222" y="4332"/>
                  </a:lnTo>
                  <a:lnTo>
                    <a:pt x="216" y="4314"/>
                  </a:lnTo>
                  <a:lnTo>
                    <a:pt x="198" y="4302"/>
                  </a:lnTo>
                  <a:lnTo>
                    <a:pt x="216" y="4290"/>
                  </a:lnTo>
                  <a:close/>
                  <a:moveTo>
                    <a:pt x="288" y="4278"/>
                  </a:moveTo>
                  <a:lnTo>
                    <a:pt x="288" y="4296"/>
                  </a:lnTo>
                  <a:lnTo>
                    <a:pt x="270" y="4308"/>
                  </a:lnTo>
                  <a:lnTo>
                    <a:pt x="258" y="4296"/>
                  </a:lnTo>
                  <a:lnTo>
                    <a:pt x="288" y="4278"/>
                  </a:lnTo>
                  <a:close/>
                  <a:moveTo>
                    <a:pt x="150" y="4272"/>
                  </a:moveTo>
                  <a:lnTo>
                    <a:pt x="192" y="4284"/>
                  </a:lnTo>
                  <a:lnTo>
                    <a:pt x="162" y="4296"/>
                  </a:lnTo>
                  <a:lnTo>
                    <a:pt x="144" y="4284"/>
                  </a:lnTo>
                  <a:lnTo>
                    <a:pt x="150" y="4272"/>
                  </a:lnTo>
                  <a:close/>
                  <a:moveTo>
                    <a:pt x="60" y="4254"/>
                  </a:moveTo>
                  <a:lnTo>
                    <a:pt x="84" y="4254"/>
                  </a:lnTo>
                  <a:lnTo>
                    <a:pt x="102" y="4266"/>
                  </a:lnTo>
                  <a:lnTo>
                    <a:pt x="66" y="4278"/>
                  </a:lnTo>
                  <a:lnTo>
                    <a:pt x="48" y="4266"/>
                  </a:lnTo>
                  <a:lnTo>
                    <a:pt x="60" y="4254"/>
                  </a:lnTo>
                  <a:close/>
                  <a:moveTo>
                    <a:pt x="246" y="3996"/>
                  </a:moveTo>
                  <a:lnTo>
                    <a:pt x="264" y="4008"/>
                  </a:lnTo>
                  <a:lnTo>
                    <a:pt x="252" y="4020"/>
                  </a:lnTo>
                  <a:lnTo>
                    <a:pt x="228" y="4002"/>
                  </a:lnTo>
                  <a:lnTo>
                    <a:pt x="246" y="3996"/>
                  </a:lnTo>
                  <a:close/>
                  <a:moveTo>
                    <a:pt x="102" y="3918"/>
                  </a:moveTo>
                  <a:lnTo>
                    <a:pt x="132" y="3918"/>
                  </a:lnTo>
                  <a:lnTo>
                    <a:pt x="162" y="3930"/>
                  </a:lnTo>
                  <a:lnTo>
                    <a:pt x="192" y="3960"/>
                  </a:lnTo>
                  <a:lnTo>
                    <a:pt x="186" y="4002"/>
                  </a:lnTo>
                  <a:lnTo>
                    <a:pt x="192" y="4008"/>
                  </a:lnTo>
                  <a:lnTo>
                    <a:pt x="192" y="4038"/>
                  </a:lnTo>
                  <a:lnTo>
                    <a:pt x="162" y="4026"/>
                  </a:lnTo>
                  <a:lnTo>
                    <a:pt x="198" y="4050"/>
                  </a:lnTo>
                  <a:lnTo>
                    <a:pt x="210" y="4062"/>
                  </a:lnTo>
                  <a:lnTo>
                    <a:pt x="204" y="4068"/>
                  </a:lnTo>
                  <a:lnTo>
                    <a:pt x="180" y="4056"/>
                  </a:lnTo>
                  <a:lnTo>
                    <a:pt x="162" y="4056"/>
                  </a:lnTo>
                  <a:lnTo>
                    <a:pt x="162" y="4074"/>
                  </a:lnTo>
                  <a:lnTo>
                    <a:pt x="198" y="4104"/>
                  </a:lnTo>
                  <a:lnTo>
                    <a:pt x="180" y="4116"/>
                  </a:lnTo>
                  <a:lnTo>
                    <a:pt x="216" y="4146"/>
                  </a:lnTo>
                  <a:lnTo>
                    <a:pt x="210" y="4152"/>
                  </a:lnTo>
                  <a:lnTo>
                    <a:pt x="180" y="4140"/>
                  </a:lnTo>
                  <a:lnTo>
                    <a:pt x="168" y="4158"/>
                  </a:lnTo>
                  <a:lnTo>
                    <a:pt x="168" y="4200"/>
                  </a:lnTo>
                  <a:lnTo>
                    <a:pt x="120" y="4206"/>
                  </a:lnTo>
                  <a:lnTo>
                    <a:pt x="84" y="4194"/>
                  </a:lnTo>
                  <a:lnTo>
                    <a:pt x="96" y="4164"/>
                  </a:lnTo>
                  <a:lnTo>
                    <a:pt x="90" y="4074"/>
                  </a:lnTo>
                  <a:lnTo>
                    <a:pt x="78" y="4044"/>
                  </a:lnTo>
                  <a:lnTo>
                    <a:pt x="72" y="4032"/>
                  </a:lnTo>
                  <a:lnTo>
                    <a:pt x="60" y="4020"/>
                  </a:lnTo>
                  <a:lnTo>
                    <a:pt x="72" y="3996"/>
                  </a:lnTo>
                  <a:lnTo>
                    <a:pt x="84" y="3984"/>
                  </a:lnTo>
                  <a:lnTo>
                    <a:pt x="90" y="3960"/>
                  </a:lnTo>
                  <a:lnTo>
                    <a:pt x="78" y="3948"/>
                  </a:lnTo>
                  <a:lnTo>
                    <a:pt x="78" y="3936"/>
                  </a:lnTo>
                  <a:lnTo>
                    <a:pt x="102" y="3918"/>
                  </a:lnTo>
                  <a:close/>
                  <a:moveTo>
                    <a:pt x="288" y="0"/>
                  </a:moveTo>
                  <a:lnTo>
                    <a:pt x="312" y="6"/>
                  </a:lnTo>
                  <a:lnTo>
                    <a:pt x="318" y="42"/>
                  </a:lnTo>
                  <a:lnTo>
                    <a:pt x="348" y="66"/>
                  </a:lnTo>
                  <a:lnTo>
                    <a:pt x="366" y="84"/>
                  </a:lnTo>
                  <a:lnTo>
                    <a:pt x="372" y="108"/>
                  </a:lnTo>
                  <a:lnTo>
                    <a:pt x="360" y="138"/>
                  </a:lnTo>
                  <a:lnTo>
                    <a:pt x="366" y="150"/>
                  </a:lnTo>
                  <a:lnTo>
                    <a:pt x="378" y="198"/>
                  </a:lnTo>
                  <a:lnTo>
                    <a:pt x="402" y="228"/>
                  </a:lnTo>
                  <a:lnTo>
                    <a:pt x="468" y="282"/>
                  </a:lnTo>
                  <a:lnTo>
                    <a:pt x="474" y="300"/>
                  </a:lnTo>
                  <a:lnTo>
                    <a:pt x="456" y="342"/>
                  </a:lnTo>
                  <a:lnTo>
                    <a:pt x="468" y="372"/>
                  </a:lnTo>
                  <a:lnTo>
                    <a:pt x="432" y="444"/>
                  </a:lnTo>
                  <a:lnTo>
                    <a:pt x="456" y="474"/>
                  </a:lnTo>
                  <a:lnTo>
                    <a:pt x="528" y="534"/>
                  </a:lnTo>
                  <a:lnTo>
                    <a:pt x="642" y="810"/>
                  </a:lnTo>
                  <a:lnTo>
                    <a:pt x="684" y="810"/>
                  </a:lnTo>
                  <a:lnTo>
                    <a:pt x="696" y="792"/>
                  </a:lnTo>
                  <a:lnTo>
                    <a:pt x="720" y="786"/>
                  </a:lnTo>
                  <a:lnTo>
                    <a:pt x="738" y="828"/>
                  </a:lnTo>
                  <a:lnTo>
                    <a:pt x="702" y="984"/>
                  </a:lnTo>
                  <a:lnTo>
                    <a:pt x="516" y="1074"/>
                  </a:lnTo>
                  <a:lnTo>
                    <a:pt x="504" y="1110"/>
                  </a:lnTo>
                  <a:lnTo>
                    <a:pt x="534" y="1134"/>
                  </a:lnTo>
                  <a:lnTo>
                    <a:pt x="546" y="1158"/>
                  </a:lnTo>
                  <a:lnTo>
                    <a:pt x="528" y="1188"/>
                  </a:lnTo>
                  <a:lnTo>
                    <a:pt x="534" y="1236"/>
                  </a:lnTo>
                  <a:lnTo>
                    <a:pt x="570" y="1272"/>
                  </a:lnTo>
                  <a:lnTo>
                    <a:pt x="570" y="1308"/>
                  </a:lnTo>
                  <a:lnTo>
                    <a:pt x="540" y="1326"/>
                  </a:lnTo>
                  <a:lnTo>
                    <a:pt x="534" y="1356"/>
                  </a:lnTo>
                  <a:lnTo>
                    <a:pt x="552" y="1368"/>
                  </a:lnTo>
                  <a:lnTo>
                    <a:pt x="564" y="1386"/>
                  </a:lnTo>
                  <a:lnTo>
                    <a:pt x="564" y="1428"/>
                  </a:lnTo>
                  <a:lnTo>
                    <a:pt x="582" y="1440"/>
                  </a:lnTo>
                  <a:lnTo>
                    <a:pt x="558" y="1464"/>
                  </a:lnTo>
                  <a:lnTo>
                    <a:pt x="528" y="1482"/>
                  </a:lnTo>
                  <a:lnTo>
                    <a:pt x="486" y="1518"/>
                  </a:lnTo>
                  <a:lnTo>
                    <a:pt x="444" y="1608"/>
                  </a:lnTo>
                  <a:lnTo>
                    <a:pt x="414" y="1644"/>
                  </a:lnTo>
                  <a:lnTo>
                    <a:pt x="408" y="1746"/>
                  </a:lnTo>
                  <a:lnTo>
                    <a:pt x="384" y="1770"/>
                  </a:lnTo>
                  <a:lnTo>
                    <a:pt x="390" y="1854"/>
                  </a:lnTo>
                  <a:lnTo>
                    <a:pt x="414" y="1902"/>
                  </a:lnTo>
                  <a:lnTo>
                    <a:pt x="414" y="1962"/>
                  </a:lnTo>
                  <a:lnTo>
                    <a:pt x="390" y="1992"/>
                  </a:lnTo>
                  <a:lnTo>
                    <a:pt x="390" y="2058"/>
                  </a:lnTo>
                  <a:lnTo>
                    <a:pt x="348" y="2076"/>
                  </a:lnTo>
                  <a:lnTo>
                    <a:pt x="336" y="2130"/>
                  </a:lnTo>
                  <a:lnTo>
                    <a:pt x="354" y="2196"/>
                  </a:lnTo>
                  <a:lnTo>
                    <a:pt x="384" y="2232"/>
                  </a:lnTo>
                  <a:lnTo>
                    <a:pt x="390" y="2256"/>
                  </a:lnTo>
                  <a:lnTo>
                    <a:pt x="420" y="2310"/>
                  </a:lnTo>
                  <a:lnTo>
                    <a:pt x="444" y="2352"/>
                  </a:lnTo>
                  <a:lnTo>
                    <a:pt x="468" y="2430"/>
                  </a:lnTo>
                  <a:lnTo>
                    <a:pt x="486" y="2454"/>
                  </a:lnTo>
                  <a:lnTo>
                    <a:pt x="504" y="2556"/>
                  </a:lnTo>
                  <a:lnTo>
                    <a:pt x="492" y="2622"/>
                  </a:lnTo>
                  <a:lnTo>
                    <a:pt x="462" y="2634"/>
                  </a:lnTo>
                  <a:lnTo>
                    <a:pt x="438" y="2688"/>
                  </a:lnTo>
                  <a:lnTo>
                    <a:pt x="444" y="2742"/>
                  </a:lnTo>
                  <a:lnTo>
                    <a:pt x="414" y="2790"/>
                  </a:lnTo>
                  <a:lnTo>
                    <a:pt x="432" y="2808"/>
                  </a:lnTo>
                  <a:lnTo>
                    <a:pt x="462" y="2856"/>
                  </a:lnTo>
                  <a:lnTo>
                    <a:pt x="474" y="2904"/>
                  </a:lnTo>
                  <a:lnTo>
                    <a:pt x="432" y="2940"/>
                  </a:lnTo>
                  <a:lnTo>
                    <a:pt x="402" y="3000"/>
                  </a:lnTo>
                  <a:lnTo>
                    <a:pt x="402" y="3132"/>
                  </a:lnTo>
                  <a:lnTo>
                    <a:pt x="390" y="3186"/>
                  </a:lnTo>
                  <a:lnTo>
                    <a:pt x="486" y="3348"/>
                  </a:lnTo>
                  <a:lnTo>
                    <a:pt x="462" y="3378"/>
                  </a:lnTo>
                  <a:lnTo>
                    <a:pt x="420" y="3390"/>
                  </a:lnTo>
                  <a:lnTo>
                    <a:pt x="414" y="3468"/>
                  </a:lnTo>
                  <a:lnTo>
                    <a:pt x="354" y="3540"/>
                  </a:lnTo>
                  <a:lnTo>
                    <a:pt x="360" y="3588"/>
                  </a:lnTo>
                  <a:lnTo>
                    <a:pt x="390" y="3630"/>
                  </a:lnTo>
                  <a:lnTo>
                    <a:pt x="384" y="3732"/>
                  </a:lnTo>
                  <a:lnTo>
                    <a:pt x="390" y="3822"/>
                  </a:lnTo>
                  <a:lnTo>
                    <a:pt x="402" y="3888"/>
                  </a:lnTo>
                  <a:lnTo>
                    <a:pt x="432" y="3900"/>
                  </a:lnTo>
                  <a:lnTo>
                    <a:pt x="444" y="3930"/>
                  </a:lnTo>
                  <a:lnTo>
                    <a:pt x="438" y="3966"/>
                  </a:lnTo>
                  <a:lnTo>
                    <a:pt x="402" y="3984"/>
                  </a:lnTo>
                  <a:lnTo>
                    <a:pt x="408" y="4092"/>
                  </a:lnTo>
                  <a:lnTo>
                    <a:pt x="426" y="4134"/>
                  </a:lnTo>
                  <a:lnTo>
                    <a:pt x="474" y="4146"/>
                  </a:lnTo>
                  <a:lnTo>
                    <a:pt x="468" y="4194"/>
                  </a:lnTo>
                  <a:lnTo>
                    <a:pt x="474" y="4236"/>
                  </a:lnTo>
                  <a:lnTo>
                    <a:pt x="498" y="4290"/>
                  </a:lnTo>
                  <a:lnTo>
                    <a:pt x="516" y="4356"/>
                  </a:lnTo>
                  <a:lnTo>
                    <a:pt x="546" y="4362"/>
                  </a:lnTo>
                  <a:lnTo>
                    <a:pt x="564" y="4344"/>
                  </a:lnTo>
                  <a:lnTo>
                    <a:pt x="588" y="4356"/>
                  </a:lnTo>
                  <a:lnTo>
                    <a:pt x="588" y="4386"/>
                  </a:lnTo>
                  <a:lnTo>
                    <a:pt x="558" y="4422"/>
                  </a:lnTo>
                  <a:lnTo>
                    <a:pt x="486" y="4422"/>
                  </a:lnTo>
                  <a:lnTo>
                    <a:pt x="474" y="4446"/>
                  </a:lnTo>
                  <a:lnTo>
                    <a:pt x="492" y="4464"/>
                  </a:lnTo>
                  <a:lnTo>
                    <a:pt x="504" y="4452"/>
                  </a:lnTo>
                  <a:lnTo>
                    <a:pt x="534" y="4452"/>
                  </a:lnTo>
                  <a:lnTo>
                    <a:pt x="588" y="4488"/>
                  </a:lnTo>
                  <a:lnTo>
                    <a:pt x="618" y="4536"/>
                  </a:lnTo>
                  <a:lnTo>
                    <a:pt x="618" y="4572"/>
                  </a:lnTo>
                  <a:lnTo>
                    <a:pt x="582" y="4602"/>
                  </a:lnTo>
                  <a:lnTo>
                    <a:pt x="576" y="4626"/>
                  </a:lnTo>
                  <a:lnTo>
                    <a:pt x="600" y="4662"/>
                  </a:lnTo>
                  <a:lnTo>
                    <a:pt x="612" y="4740"/>
                  </a:lnTo>
                  <a:lnTo>
                    <a:pt x="630" y="4800"/>
                  </a:lnTo>
                  <a:lnTo>
                    <a:pt x="600" y="4824"/>
                  </a:lnTo>
                  <a:lnTo>
                    <a:pt x="594" y="4860"/>
                  </a:lnTo>
                  <a:lnTo>
                    <a:pt x="624" y="4926"/>
                  </a:lnTo>
                  <a:lnTo>
                    <a:pt x="594" y="4956"/>
                  </a:lnTo>
                  <a:lnTo>
                    <a:pt x="582" y="5022"/>
                  </a:lnTo>
                  <a:lnTo>
                    <a:pt x="600" y="5076"/>
                  </a:lnTo>
                  <a:lnTo>
                    <a:pt x="618" y="5148"/>
                  </a:lnTo>
                  <a:lnTo>
                    <a:pt x="600" y="5220"/>
                  </a:lnTo>
                  <a:lnTo>
                    <a:pt x="546" y="5268"/>
                  </a:lnTo>
                  <a:lnTo>
                    <a:pt x="516" y="5310"/>
                  </a:lnTo>
                  <a:lnTo>
                    <a:pt x="498" y="5436"/>
                  </a:lnTo>
                  <a:lnTo>
                    <a:pt x="504" y="5478"/>
                  </a:lnTo>
                  <a:lnTo>
                    <a:pt x="576" y="5604"/>
                  </a:lnTo>
                  <a:lnTo>
                    <a:pt x="606" y="5604"/>
                  </a:lnTo>
                  <a:lnTo>
                    <a:pt x="630" y="5574"/>
                  </a:lnTo>
                  <a:lnTo>
                    <a:pt x="678" y="5550"/>
                  </a:lnTo>
                  <a:lnTo>
                    <a:pt x="714" y="5550"/>
                  </a:lnTo>
                  <a:lnTo>
                    <a:pt x="714" y="5586"/>
                  </a:lnTo>
                  <a:lnTo>
                    <a:pt x="720" y="5670"/>
                  </a:lnTo>
                  <a:lnTo>
                    <a:pt x="756" y="5694"/>
                  </a:lnTo>
                  <a:lnTo>
                    <a:pt x="774" y="5742"/>
                  </a:lnTo>
                  <a:lnTo>
                    <a:pt x="798" y="5802"/>
                  </a:lnTo>
                  <a:lnTo>
                    <a:pt x="870" y="5808"/>
                  </a:lnTo>
                  <a:lnTo>
                    <a:pt x="894" y="5820"/>
                  </a:lnTo>
                  <a:lnTo>
                    <a:pt x="1008" y="5802"/>
                  </a:lnTo>
                  <a:lnTo>
                    <a:pt x="1206" y="5802"/>
                  </a:lnTo>
                  <a:lnTo>
                    <a:pt x="1218" y="5814"/>
                  </a:lnTo>
                  <a:lnTo>
                    <a:pt x="1248" y="5820"/>
                  </a:lnTo>
                  <a:lnTo>
                    <a:pt x="1284" y="5850"/>
                  </a:lnTo>
                  <a:lnTo>
                    <a:pt x="1266" y="5862"/>
                  </a:lnTo>
                  <a:lnTo>
                    <a:pt x="1230" y="5844"/>
                  </a:lnTo>
                  <a:lnTo>
                    <a:pt x="1194" y="5850"/>
                  </a:lnTo>
                  <a:lnTo>
                    <a:pt x="1176" y="5862"/>
                  </a:lnTo>
                  <a:lnTo>
                    <a:pt x="1176" y="5898"/>
                  </a:lnTo>
                  <a:lnTo>
                    <a:pt x="1164" y="5910"/>
                  </a:lnTo>
                  <a:lnTo>
                    <a:pt x="1134" y="5910"/>
                  </a:lnTo>
                  <a:lnTo>
                    <a:pt x="1116" y="5916"/>
                  </a:lnTo>
                  <a:lnTo>
                    <a:pt x="1080" y="5958"/>
                  </a:lnTo>
                  <a:lnTo>
                    <a:pt x="1044" y="5976"/>
                  </a:lnTo>
                  <a:lnTo>
                    <a:pt x="1038" y="5994"/>
                  </a:lnTo>
                  <a:lnTo>
                    <a:pt x="1044" y="6024"/>
                  </a:lnTo>
                  <a:lnTo>
                    <a:pt x="1044" y="6066"/>
                  </a:lnTo>
                  <a:lnTo>
                    <a:pt x="1038" y="6102"/>
                  </a:lnTo>
                  <a:lnTo>
                    <a:pt x="1038" y="6120"/>
                  </a:lnTo>
                  <a:lnTo>
                    <a:pt x="1032" y="6138"/>
                  </a:lnTo>
                  <a:lnTo>
                    <a:pt x="1050" y="6180"/>
                  </a:lnTo>
                  <a:lnTo>
                    <a:pt x="1032" y="6216"/>
                  </a:lnTo>
                  <a:lnTo>
                    <a:pt x="1020" y="6228"/>
                  </a:lnTo>
                  <a:lnTo>
                    <a:pt x="996" y="6216"/>
                  </a:lnTo>
                  <a:lnTo>
                    <a:pt x="978" y="6216"/>
                  </a:lnTo>
                  <a:lnTo>
                    <a:pt x="948" y="6204"/>
                  </a:lnTo>
                  <a:lnTo>
                    <a:pt x="906" y="6198"/>
                  </a:lnTo>
                  <a:lnTo>
                    <a:pt x="858" y="6156"/>
                  </a:lnTo>
                  <a:lnTo>
                    <a:pt x="840" y="6132"/>
                  </a:lnTo>
                  <a:lnTo>
                    <a:pt x="852" y="6120"/>
                  </a:lnTo>
                  <a:lnTo>
                    <a:pt x="870" y="6114"/>
                  </a:lnTo>
                  <a:lnTo>
                    <a:pt x="882" y="6120"/>
                  </a:lnTo>
                  <a:lnTo>
                    <a:pt x="888" y="6102"/>
                  </a:lnTo>
                  <a:lnTo>
                    <a:pt x="900" y="6090"/>
                  </a:lnTo>
                  <a:lnTo>
                    <a:pt x="912" y="6096"/>
                  </a:lnTo>
                  <a:lnTo>
                    <a:pt x="912" y="6132"/>
                  </a:lnTo>
                  <a:lnTo>
                    <a:pt x="894" y="6138"/>
                  </a:lnTo>
                  <a:lnTo>
                    <a:pt x="894" y="6150"/>
                  </a:lnTo>
                  <a:lnTo>
                    <a:pt x="918" y="6144"/>
                  </a:lnTo>
                  <a:lnTo>
                    <a:pt x="936" y="6126"/>
                  </a:lnTo>
                  <a:lnTo>
                    <a:pt x="924" y="6108"/>
                  </a:lnTo>
                  <a:lnTo>
                    <a:pt x="924" y="6078"/>
                  </a:lnTo>
                  <a:lnTo>
                    <a:pt x="954" y="6054"/>
                  </a:lnTo>
                  <a:lnTo>
                    <a:pt x="972" y="6018"/>
                  </a:lnTo>
                  <a:lnTo>
                    <a:pt x="996" y="6006"/>
                  </a:lnTo>
                  <a:lnTo>
                    <a:pt x="990" y="6000"/>
                  </a:lnTo>
                  <a:lnTo>
                    <a:pt x="972" y="6000"/>
                  </a:lnTo>
                  <a:lnTo>
                    <a:pt x="954" y="5994"/>
                  </a:lnTo>
                  <a:lnTo>
                    <a:pt x="948" y="5982"/>
                  </a:lnTo>
                  <a:lnTo>
                    <a:pt x="930" y="5994"/>
                  </a:lnTo>
                  <a:lnTo>
                    <a:pt x="900" y="6030"/>
                  </a:lnTo>
                  <a:lnTo>
                    <a:pt x="876" y="6048"/>
                  </a:lnTo>
                  <a:lnTo>
                    <a:pt x="834" y="6060"/>
                  </a:lnTo>
                  <a:lnTo>
                    <a:pt x="858" y="6084"/>
                  </a:lnTo>
                  <a:lnTo>
                    <a:pt x="858" y="6090"/>
                  </a:lnTo>
                  <a:lnTo>
                    <a:pt x="840" y="6096"/>
                  </a:lnTo>
                  <a:lnTo>
                    <a:pt x="822" y="6114"/>
                  </a:lnTo>
                  <a:lnTo>
                    <a:pt x="828" y="6138"/>
                  </a:lnTo>
                  <a:lnTo>
                    <a:pt x="822" y="6150"/>
                  </a:lnTo>
                  <a:lnTo>
                    <a:pt x="810" y="6150"/>
                  </a:lnTo>
                  <a:lnTo>
                    <a:pt x="780" y="6126"/>
                  </a:lnTo>
                  <a:lnTo>
                    <a:pt x="732" y="6108"/>
                  </a:lnTo>
                  <a:lnTo>
                    <a:pt x="732" y="6102"/>
                  </a:lnTo>
                  <a:lnTo>
                    <a:pt x="744" y="6090"/>
                  </a:lnTo>
                  <a:lnTo>
                    <a:pt x="732" y="6078"/>
                  </a:lnTo>
                  <a:lnTo>
                    <a:pt x="732" y="6066"/>
                  </a:lnTo>
                  <a:lnTo>
                    <a:pt x="738" y="6060"/>
                  </a:lnTo>
                  <a:lnTo>
                    <a:pt x="750" y="6042"/>
                  </a:lnTo>
                  <a:lnTo>
                    <a:pt x="744" y="6024"/>
                  </a:lnTo>
                  <a:lnTo>
                    <a:pt x="762" y="6006"/>
                  </a:lnTo>
                  <a:lnTo>
                    <a:pt x="786" y="6006"/>
                  </a:lnTo>
                  <a:lnTo>
                    <a:pt x="834" y="5970"/>
                  </a:lnTo>
                  <a:lnTo>
                    <a:pt x="858" y="5964"/>
                  </a:lnTo>
                  <a:lnTo>
                    <a:pt x="876" y="5976"/>
                  </a:lnTo>
                  <a:lnTo>
                    <a:pt x="894" y="5982"/>
                  </a:lnTo>
                  <a:lnTo>
                    <a:pt x="906" y="5964"/>
                  </a:lnTo>
                  <a:lnTo>
                    <a:pt x="924" y="5958"/>
                  </a:lnTo>
                  <a:lnTo>
                    <a:pt x="918" y="5946"/>
                  </a:lnTo>
                  <a:lnTo>
                    <a:pt x="864" y="5946"/>
                  </a:lnTo>
                  <a:lnTo>
                    <a:pt x="834" y="5940"/>
                  </a:lnTo>
                  <a:lnTo>
                    <a:pt x="804" y="5946"/>
                  </a:lnTo>
                  <a:lnTo>
                    <a:pt x="798" y="5958"/>
                  </a:lnTo>
                  <a:lnTo>
                    <a:pt x="786" y="5952"/>
                  </a:lnTo>
                  <a:lnTo>
                    <a:pt x="780" y="5940"/>
                  </a:lnTo>
                  <a:lnTo>
                    <a:pt x="762" y="5946"/>
                  </a:lnTo>
                  <a:lnTo>
                    <a:pt x="732" y="5934"/>
                  </a:lnTo>
                  <a:lnTo>
                    <a:pt x="714" y="5946"/>
                  </a:lnTo>
                  <a:lnTo>
                    <a:pt x="714" y="5958"/>
                  </a:lnTo>
                  <a:lnTo>
                    <a:pt x="702" y="5970"/>
                  </a:lnTo>
                  <a:lnTo>
                    <a:pt x="690" y="5976"/>
                  </a:lnTo>
                  <a:lnTo>
                    <a:pt x="714" y="5982"/>
                  </a:lnTo>
                  <a:lnTo>
                    <a:pt x="726" y="5976"/>
                  </a:lnTo>
                  <a:lnTo>
                    <a:pt x="732" y="5994"/>
                  </a:lnTo>
                  <a:lnTo>
                    <a:pt x="726" y="6018"/>
                  </a:lnTo>
                  <a:lnTo>
                    <a:pt x="738" y="6048"/>
                  </a:lnTo>
                  <a:lnTo>
                    <a:pt x="726" y="6066"/>
                  </a:lnTo>
                  <a:lnTo>
                    <a:pt x="714" y="6066"/>
                  </a:lnTo>
                  <a:lnTo>
                    <a:pt x="672" y="6048"/>
                  </a:lnTo>
                  <a:lnTo>
                    <a:pt x="630" y="6042"/>
                  </a:lnTo>
                  <a:lnTo>
                    <a:pt x="624" y="6030"/>
                  </a:lnTo>
                  <a:lnTo>
                    <a:pt x="648" y="6012"/>
                  </a:lnTo>
                  <a:lnTo>
                    <a:pt x="672" y="6006"/>
                  </a:lnTo>
                  <a:lnTo>
                    <a:pt x="672" y="5994"/>
                  </a:lnTo>
                  <a:lnTo>
                    <a:pt x="648" y="5988"/>
                  </a:lnTo>
                  <a:lnTo>
                    <a:pt x="630" y="5982"/>
                  </a:lnTo>
                  <a:lnTo>
                    <a:pt x="618" y="6000"/>
                  </a:lnTo>
                  <a:lnTo>
                    <a:pt x="600" y="6000"/>
                  </a:lnTo>
                  <a:lnTo>
                    <a:pt x="594" y="5988"/>
                  </a:lnTo>
                  <a:lnTo>
                    <a:pt x="606" y="5976"/>
                  </a:lnTo>
                  <a:lnTo>
                    <a:pt x="600" y="5958"/>
                  </a:lnTo>
                  <a:lnTo>
                    <a:pt x="588" y="5940"/>
                  </a:lnTo>
                  <a:lnTo>
                    <a:pt x="582" y="5904"/>
                  </a:lnTo>
                  <a:lnTo>
                    <a:pt x="558" y="5886"/>
                  </a:lnTo>
                  <a:lnTo>
                    <a:pt x="588" y="5874"/>
                  </a:lnTo>
                  <a:lnTo>
                    <a:pt x="624" y="5874"/>
                  </a:lnTo>
                  <a:lnTo>
                    <a:pt x="642" y="5862"/>
                  </a:lnTo>
                  <a:lnTo>
                    <a:pt x="660" y="5862"/>
                  </a:lnTo>
                  <a:lnTo>
                    <a:pt x="666" y="5886"/>
                  </a:lnTo>
                  <a:lnTo>
                    <a:pt x="678" y="5898"/>
                  </a:lnTo>
                  <a:lnTo>
                    <a:pt x="690" y="5874"/>
                  </a:lnTo>
                  <a:lnTo>
                    <a:pt x="678" y="5856"/>
                  </a:lnTo>
                  <a:lnTo>
                    <a:pt x="678" y="5838"/>
                  </a:lnTo>
                  <a:lnTo>
                    <a:pt x="690" y="5820"/>
                  </a:lnTo>
                  <a:lnTo>
                    <a:pt x="714" y="5832"/>
                  </a:lnTo>
                  <a:lnTo>
                    <a:pt x="732" y="5880"/>
                  </a:lnTo>
                  <a:lnTo>
                    <a:pt x="720" y="5910"/>
                  </a:lnTo>
                  <a:lnTo>
                    <a:pt x="744" y="5898"/>
                  </a:lnTo>
                  <a:lnTo>
                    <a:pt x="744" y="5874"/>
                  </a:lnTo>
                  <a:lnTo>
                    <a:pt x="726" y="5838"/>
                  </a:lnTo>
                  <a:lnTo>
                    <a:pt x="726" y="5820"/>
                  </a:lnTo>
                  <a:lnTo>
                    <a:pt x="750" y="5796"/>
                  </a:lnTo>
                  <a:lnTo>
                    <a:pt x="738" y="5766"/>
                  </a:lnTo>
                  <a:lnTo>
                    <a:pt x="690" y="5742"/>
                  </a:lnTo>
                  <a:lnTo>
                    <a:pt x="642" y="5724"/>
                  </a:lnTo>
                  <a:lnTo>
                    <a:pt x="624" y="5730"/>
                  </a:lnTo>
                  <a:lnTo>
                    <a:pt x="630" y="5742"/>
                  </a:lnTo>
                  <a:lnTo>
                    <a:pt x="684" y="5748"/>
                  </a:lnTo>
                  <a:lnTo>
                    <a:pt x="714" y="5760"/>
                  </a:lnTo>
                  <a:lnTo>
                    <a:pt x="720" y="5784"/>
                  </a:lnTo>
                  <a:lnTo>
                    <a:pt x="690" y="5784"/>
                  </a:lnTo>
                  <a:lnTo>
                    <a:pt x="684" y="5772"/>
                  </a:lnTo>
                  <a:lnTo>
                    <a:pt x="636" y="5760"/>
                  </a:lnTo>
                  <a:lnTo>
                    <a:pt x="612" y="5760"/>
                  </a:lnTo>
                  <a:lnTo>
                    <a:pt x="612" y="5772"/>
                  </a:lnTo>
                  <a:lnTo>
                    <a:pt x="648" y="5772"/>
                  </a:lnTo>
                  <a:lnTo>
                    <a:pt x="666" y="5778"/>
                  </a:lnTo>
                  <a:lnTo>
                    <a:pt x="666" y="5796"/>
                  </a:lnTo>
                  <a:lnTo>
                    <a:pt x="648" y="5814"/>
                  </a:lnTo>
                  <a:lnTo>
                    <a:pt x="636" y="5844"/>
                  </a:lnTo>
                  <a:lnTo>
                    <a:pt x="618" y="5820"/>
                  </a:lnTo>
                  <a:lnTo>
                    <a:pt x="618" y="5796"/>
                  </a:lnTo>
                  <a:lnTo>
                    <a:pt x="588" y="5784"/>
                  </a:lnTo>
                  <a:lnTo>
                    <a:pt x="600" y="5802"/>
                  </a:lnTo>
                  <a:lnTo>
                    <a:pt x="594" y="5820"/>
                  </a:lnTo>
                  <a:lnTo>
                    <a:pt x="606" y="5856"/>
                  </a:lnTo>
                  <a:lnTo>
                    <a:pt x="582" y="5862"/>
                  </a:lnTo>
                  <a:lnTo>
                    <a:pt x="558" y="5838"/>
                  </a:lnTo>
                  <a:lnTo>
                    <a:pt x="546" y="5820"/>
                  </a:lnTo>
                  <a:lnTo>
                    <a:pt x="534" y="5790"/>
                  </a:lnTo>
                  <a:lnTo>
                    <a:pt x="522" y="5790"/>
                  </a:lnTo>
                  <a:lnTo>
                    <a:pt x="498" y="5760"/>
                  </a:lnTo>
                  <a:lnTo>
                    <a:pt x="504" y="5742"/>
                  </a:lnTo>
                  <a:lnTo>
                    <a:pt x="516" y="5742"/>
                  </a:lnTo>
                  <a:lnTo>
                    <a:pt x="534" y="5748"/>
                  </a:lnTo>
                  <a:lnTo>
                    <a:pt x="546" y="5748"/>
                  </a:lnTo>
                  <a:lnTo>
                    <a:pt x="540" y="5724"/>
                  </a:lnTo>
                  <a:lnTo>
                    <a:pt x="540" y="5700"/>
                  </a:lnTo>
                  <a:lnTo>
                    <a:pt x="522" y="5712"/>
                  </a:lnTo>
                  <a:lnTo>
                    <a:pt x="510" y="5712"/>
                  </a:lnTo>
                  <a:lnTo>
                    <a:pt x="486" y="5688"/>
                  </a:lnTo>
                  <a:lnTo>
                    <a:pt x="486" y="5670"/>
                  </a:lnTo>
                  <a:lnTo>
                    <a:pt x="462" y="5670"/>
                  </a:lnTo>
                  <a:lnTo>
                    <a:pt x="450" y="5664"/>
                  </a:lnTo>
                  <a:lnTo>
                    <a:pt x="468" y="5640"/>
                  </a:lnTo>
                  <a:lnTo>
                    <a:pt x="492" y="5634"/>
                  </a:lnTo>
                  <a:lnTo>
                    <a:pt x="498" y="5616"/>
                  </a:lnTo>
                  <a:lnTo>
                    <a:pt x="498" y="5598"/>
                  </a:lnTo>
                  <a:lnTo>
                    <a:pt x="474" y="5622"/>
                  </a:lnTo>
                  <a:lnTo>
                    <a:pt x="462" y="5604"/>
                  </a:lnTo>
                  <a:lnTo>
                    <a:pt x="450" y="5580"/>
                  </a:lnTo>
                  <a:lnTo>
                    <a:pt x="468" y="5580"/>
                  </a:lnTo>
                  <a:lnTo>
                    <a:pt x="468" y="5568"/>
                  </a:lnTo>
                  <a:lnTo>
                    <a:pt x="450" y="5550"/>
                  </a:lnTo>
                  <a:lnTo>
                    <a:pt x="390" y="5538"/>
                  </a:lnTo>
                  <a:lnTo>
                    <a:pt x="348" y="5514"/>
                  </a:lnTo>
                  <a:lnTo>
                    <a:pt x="342" y="5496"/>
                  </a:lnTo>
                  <a:lnTo>
                    <a:pt x="354" y="5472"/>
                  </a:lnTo>
                  <a:lnTo>
                    <a:pt x="372" y="5460"/>
                  </a:lnTo>
                  <a:lnTo>
                    <a:pt x="372" y="5436"/>
                  </a:lnTo>
                  <a:lnTo>
                    <a:pt x="378" y="5412"/>
                  </a:lnTo>
                  <a:lnTo>
                    <a:pt x="372" y="5394"/>
                  </a:lnTo>
                  <a:lnTo>
                    <a:pt x="402" y="5376"/>
                  </a:lnTo>
                  <a:lnTo>
                    <a:pt x="438" y="5364"/>
                  </a:lnTo>
                  <a:lnTo>
                    <a:pt x="444" y="5358"/>
                  </a:lnTo>
                  <a:lnTo>
                    <a:pt x="426" y="5358"/>
                  </a:lnTo>
                  <a:lnTo>
                    <a:pt x="402" y="5346"/>
                  </a:lnTo>
                  <a:lnTo>
                    <a:pt x="396" y="5334"/>
                  </a:lnTo>
                  <a:lnTo>
                    <a:pt x="414" y="5274"/>
                  </a:lnTo>
                  <a:lnTo>
                    <a:pt x="432" y="5274"/>
                  </a:lnTo>
                  <a:lnTo>
                    <a:pt x="420" y="5262"/>
                  </a:lnTo>
                  <a:lnTo>
                    <a:pt x="402" y="5274"/>
                  </a:lnTo>
                  <a:lnTo>
                    <a:pt x="384" y="5328"/>
                  </a:lnTo>
                  <a:lnTo>
                    <a:pt x="384" y="5370"/>
                  </a:lnTo>
                  <a:lnTo>
                    <a:pt x="360" y="5364"/>
                  </a:lnTo>
                  <a:lnTo>
                    <a:pt x="342" y="5334"/>
                  </a:lnTo>
                  <a:lnTo>
                    <a:pt x="348" y="5304"/>
                  </a:lnTo>
                  <a:lnTo>
                    <a:pt x="330" y="5286"/>
                  </a:lnTo>
                  <a:lnTo>
                    <a:pt x="312" y="5220"/>
                  </a:lnTo>
                  <a:lnTo>
                    <a:pt x="312" y="5202"/>
                  </a:lnTo>
                  <a:lnTo>
                    <a:pt x="330" y="5202"/>
                  </a:lnTo>
                  <a:lnTo>
                    <a:pt x="336" y="5184"/>
                  </a:lnTo>
                  <a:lnTo>
                    <a:pt x="336" y="5160"/>
                  </a:lnTo>
                  <a:lnTo>
                    <a:pt x="354" y="5136"/>
                  </a:lnTo>
                  <a:lnTo>
                    <a:pt x="360" y="5124"/>
                  </a:lnTo>
                  <a:lnTo>
                    <a:pt x="336" y="5136"/>
                  </a:lnTo>
                  <a:lnTo>
                    <a:pt x="312" y="5130"/>
                  </a:lnTo>
                  <a:lnTo>
                    <a:pt x="306" y="5106"/>
                  </a:lnTo>
                  <a:lnTo>
                    <a:pt x="276" y="5088"/>
                  </a:lnTo>
                  <a:lnTo>
                    <a:pt x="270" y="5076"/>
                  </a:lnTo>
                  <a:lnTo>
                    <a:pt x="282" y="5052"/>
                  </a:lnTo>
                  <a:lnTo>
                    <a:pt x="330" y="5040"/>
                  </a:lnTo>
                  <a:lnTo>
                    <a:pt x="348" y="5058"/>
                  </a:lnTo>
                  <a:lnTo>
                    <a:pt x="354" y="5046"/>
                  </a:lnTo>
                  <a:lnTo>
                    <a:pt x="384" y="5046"/>
                  </a:lnTo>
                  <a:lnTo>
                    <a:pt x="396" y="5040"/>
                  </a:lnTo>
                  <a:lnTo>
                    <a:pt x="390" y="5028"/>
                  </a:lnTo>
                  <a:lnTo>
                    <a:pt x="402" y="5010"/>
                  </a:lnTo>
                  <a:lnTo>
                    <a:pt x="372" y="5022"/>
                  </a:lnTo>
                  <a:lnTo>
                    <a:pt x="360" y="5022"/>
                  </a:lnTo>
                  <a:lnTo>
                    <a:pt x="342" y="5010"/>
                  </a:lnTo>
                  <a:lnTo>
                    <a:pt x="300" y="5028"/>
                  </a:lnTo>
                  <a:lnTo>
                    <a:pt x="258" y="5022"/>
                  </a:lnTo>
                  <a:lnTo>
                    <a:pt x="252" y="5004"/>
                  </a:lnTo>
                  <a:lnTo>
                    <a:pt x="228" y="4986"/>
                  </a:lnTo>
                  <a:lnTo>
                    <a:pt x="228" y="4962"/>
                  </a:lnTo>
                  <a:lnTo>
                    <a:pt x="246" y="4962"/>
                  </a:lnTo>
                  <a:lnTo>
                    <a:pt x="258" y="4974"/>
                  </a:lnTo>
                  <a:lnTo>
                    <a:pt x="282" y="4986"/>
                  </a:lnTo>
                  <a:lnTo>
                    <a:pt x="288" y="4974"/>
                  </a:lnTo>
                  <a:lnTo>
                    <a:pt x="258" y="4962"/>
                  </a:lnTo>
                  <a:lnTo>
                    <a:pt x="246" y="4944"/>
                  </a:lnTo>
                  <a:lnTo>
                    <a:pt x="276" y="4914"/>
                  </a:lnTo>
                  <a:lnTo>
                    <a:pt x="264" y="4896"/>
                  </a:lnTo>
                  <a:lnTo>
                    <a:pt x="276" y="4884"/>
                  </a:lnTo>
                  <a:lnTo>
                    <a:pt x="288" y="4878"/>
                  </a:lnTo>
                  <a:lnTo>
                    <a:pt x="276" y="4866"/>
                  </a:lnTo>
                  <a:lnTo>
                    <a:pt x="234" y="4848"/>
                  </a:lnTo>
                  <a:lnTo>
                    <a:pt x="222" y="4830"/>
                  </a:lnTo>
                  <a:lnTo>
                    <a:pt x="204" y="4824"/>
                  </a:lnTo>
                  <a:lnTo>
                    <a:pt x="192" y="4836"/>
                  </a:lnTo>
                  <a:lnTo>
                    <a:pt x="156" y="4836"/>
                  </a:lnTo>
                  <a:lnTo>
                    <a:pt x="126" y="4818"/>
                  </a:lnTo>
                  <a:lnTo>
                    <a:pt x="120" y="4788"/>
                  </a:lnTo>
                  <a:lnTo>
                    <a:pt x="114" y="4794"/>
                  </a:lnTo>
                  <a:lnTo>
                    <a:pt x="72" y="4800"/>
                  </a:lnTo>
                  <a:lnTo>
                    <a:pt x="60" y="4824"/>
                  </a:lnTo>
                  <a:lnTo>
                    <a:pt x="60" y="4842"/>
                  </a:lnTo>
                  <a:lnTo>
                    <a:pt x="90" y="4848"/>
                  </a:lnTo>
                  <a:lnTo>
                    <a:pt x="90" y="4866"/>
                  </a:lnTo>
                  <a:lnTo>
                    <a:pt x="78" y="4878"/>
                  </a:lnTo>
                  <a:lnTo>
                    <a:pt x="54" y="4878"/>
                  </a:lnTo>
                  <a:lnTo>
                    <a:pt x="12" y="4836"/>
                  </a:lnTo>
                  <a:lnTo>
                    <a:pt x="18" y="4812"/>
                  </a:lnTo>
                  <a:lnTo>
                    <a:pt x="54" y="4794"/>
                  </a:lnTo>
                  <a:lnTo>
                    <a:pt x="66" y="4770"/>
                  </a:lnTo>
                  <a:lnTo>
                    <a:pt x="90" y="4752"/>
                  </a:lnTo>
                  <a:lnTo>
                    <a:pt x="96" y="4728"/>
                  </a:lnTo>
                  <a:lnTo>
                    <a:pt x="114" y="4728"/>
                  </a:lnTo>
                  <a:lnTo>
                    <a:pt x="108" y="4704"/>
                  </a:lnTo>
                  <a:lnTo>
                    <a:pt x="96" y="4704"/>
                  </a:lnTo>
                  <a:lnTo>
                    <a:pt x="84" y="4674"/>
                  </a:lnTo>
                  <a:lnTo>
                    <a:pt x="84" y="4656"/>
                  </a:lnTo>
                  <a:lnTo>
                    <a:pt x="102" y="4650"/>
                  </a:lnTo>
                  <a:lnTo>
                    <a:pt x="120" y="4656"/>
                  </a:lnTo>
                  <a:lnTo>
                    <a:pt x="180" y="4656"/>
                  </a:lnTo>
                  <a:lnTo>
                    <a:pt x="210" y="4644"/>
                  </a:lnTo>
                  <a:lnTo>
                    <a:pt x="222" y="4650"/>
                  </a:lnTo>
                  <a:lnTo>
                    <a:pt x="222" y="4692"/>
                  </a:lnTo>
                  <a:lnTo>
                    <a:pt x="204" y="4704"/>
                  </a:lnTo>
                  <a:lnTo>
                    <a:pt x="174" y="4710"/>
                  </a:lnTo>
                  <a:lnTo>
                    <a:pt x="174" y="4722"/>
                  </a:lnTo>
                  <a:lnTo>
                    <a:pt x="192" y="4728"/>
                  </a:lnTo>
                  <a:lnTo>
                    <a:pt x="216" y="4710"/>
                  </a:lnTo>
                  <a:lnTo>
                    <a:pt x="258" y="4698"/>
                  </a:lnTo>
                  <a:lnTo>
                    <a:pt x="270" y="4698"/>
                  </a:lnTo>
                  <a:lnTo>
                    <a:pt x="264" y="4716"/>
                  </a:lnTo>
                  <a:lnTo>
                    <a:pt x="270" y="4734"/>
                  </a:lnTo>
                  <a:lnTo>
                    <a:pt x="264" y="4782"/>
                  </a:lnTo>
                  <a:lnTo>
                    <a:pt x="252" y="4794"/>
                  </a:lnTo>
                  <a:lnTo>
                    <a:pt x="264" y="4812"/>
                  </a:lnTo>
                  <a:lnTo>
                    <a:pt x="264" y="4782"/>
                  </a:lnTo>
                  <a:lnTo>
                    <a:pt x="288" y="4770"/>
                  </a:lnTo>
                  <a:lnTo>
                    <a:pt x="288" y="4722"/>
                  </a:lnTo>
                  <a:lnTo>
                    <a:pt x="300" y="4704"/>
                  </a:lnTo>
                  <a:lnTo>
                    <a:pt x="282" y="4698"/>
                  </a:lnTo>
                  <a:lnTo>
                    <a:pt x="282" y="4668"/>
                  </a:lnTo>
                  <a:lnTo>
                    <a:pt x="300" y="4626"/>
                  </a:lnTo>
                  <a:lnTo>
                    <a:pt x="324" y="4602"/>
                  </a:lnTo>
                  <a:lnTo>
                    <a:pt x="306" y="4590"/>
                  </a:lnTo>
                  <a:lnTo>
                    <a:pt x="306" y="4578"/>
                  </a:lnTo>
                  <a:lnTo>
                    <a:pt x="318" y="4560"/>
                  </a:lnTo>
                  <a:lnTo>
                    <a:pt x="306" y="4530"/>
                  </a:lnTo>
                  <a:lnTo>
                    <a:pt x="312" y="4506"/>
                  </a:lnTo>
                  <a:lnTo>
                    <a:pt x="330" y="4506"/>
                  </a:lnTo>
                  <a:lnTo>
                    <a:pt x="366" y="4482"/>
                  </a:lnTo>
                  <a:lnTo>
                    <a:pt x="390" y="4452"/>
                  </a:lnTo>
                  <a:lnTo>
                    <a:pt x="396" y="4410"/>
                  </a:lnTo>
                  <a:lnTo>
                    <a:pt x="378" y="4392"/>
                  </a:lnTo>
                  <a:lnTo>
                    <a:pt x="354" y="4386"/>
                  </a:lnTo>
                  <a:lnTo>
                    <a:pt x="354" y="4368"/>
                  </a:lnTo>
                  <a:lnTo>
                    <a:pt x="330" y="4350"/>
                  </a:lnTo>
                  <a:lnTo>
                    <a:pt x="300" y="4350"/>
                  </a:lnTo>
                  <a:lnTo>
                    <a:pt x="288" y="4338"/>
                  </a:lnTo>
                  <a:lnTo>
                    <a:pt x="288" y="4320"/>
                  </a:lnTo>
                  <a:lnTo>
                    <a:pt x="306" y="4296"/>
                  </a:lnTo>
                  <a:lnTo>
                    <a:pt x="312" y="4260"/>
                  </a:lnTo>
                  <a:lnTo>
                    <a:pt x="324" y="4242"/>
                  </a:lnTo>
                  <a:lnTo>
                    <a:pt x="288" y="4224"/>
                  </a:lnTo>
                  <a:lnTo>
                    <a:pt x="282" y="4206"/>
                  </a:lnTo>
                  <a:lnTo>
                    <a:pt x="312" y="4182"/>
                  </a:lnTo>
                  <a:lnTo>
                    <a:pt x="300" y="4170"/>
                  </a:lnTo>
                  <a:lnTo>
                    <a:pt x="300" y="4152"/>
                  </a:lnTo>
                  <a:lnTo>
                    <a:pt x="324" y="4128"/>
                  </a:lnTo>
                  <a:lnTo>
                    <a:pt x="300" y="4110"/>
                  </a:lnTo>
                  <a:lnTo>
                    <a:pt x="294" y="4074"/>
                  </a:lnTo>
                  <a:lnTo>
                    <a:pt x="312" y="4062"/>
                  </a:lnTo>
                  <a:lnTo>
                    <a:pt x="330" y="4056"/>
                  </a:lnTo>
                  <a:lnTo>
                    <a:pt x="324" y="4044"/>
                  </a:lnTo>
                  <a:lnTo>
                    <a:pt x="294" y="4026"/>
                  </a:lnTo>
                  <a:lnTo>
                    <a:pt x="294" y="4008"/>
                  </a:lnTo>
                  <a:lnTo>
                    <a:pt x="300" y="3996"/>
                  </a:lnTo>
                  <a:lnTo>
                    <a:pt x="318" y="4002"/>
                  </a:lnTo>
                  <a:lnTo>
                    <a:pt x="330" y="4026"/>
                  </a:lnTo>
                  <a:lnTo>
                    <a:pt x="348" y="4038"/>
                  </a:lnTo>
                  <a:lnTo>
                    <a:pt x="354" y="4032"/>
                  </a:lnTo>
                  <a:lnTo>
                    <a:pt x="336" y="4020"/>
                  </a:lnTo>
                  <a:lnTo>
                    <a:pt x="336" y="3972"/>
                  </a:lnTo>
                  <a:lnTo>
                    <a:pt x="330" y="3948"/>
                  </a:lnTo>
                  <a:lnTo>
                    <a:pt x="312" y="3960"/>
                  </a:lnTo>
                  <a:lnTo>
                    <a:pt x="288" y="3948"/>
                  </a:lnTo>
                  <a:lnTo>
                    <a:pt x="288" y="3930"/>
                  </a:lnTo>
                  <a:lnTo>
                    <a:pt x="324" y="3906"/>
                  </a:lnTo>
                  <a:lnTo>
                    <a:pt x="336" y="3882"/>
                  </a:lnTo>
                  <a:lnTo>
                    <a:pt x="318" y="3888"/>
                  </a:lnTo>
                  <a:lnTo>
                    <a:pt x="306" y="3894"/>
                  </a:lnTo>
                  <a:lnTo>
                    <a:pt x="282" y="3864"/>
                  </a:lnTo>
                  <a:lnTo>
                    <a:pt x="258" y="3864"/>
                  </a:lnTo>
                  <a:lnTo>
                    <a:pt x="252" y="3876"/>
                  </a:lnTo>
                  <a:lnTo>
                    <a:pt x="246" y="3912"/>
                  </a:lnTo>
                  <a:lnTo>
                    <a:pt x="204" y="3924"/>
                  </a:lnTo>
                  <a:lnTo>
                    <a:pt x="162" y="3906"/>
                  </a:lnTo>
                  <a:lnTo>
                    <a:pt x="150" y="3882"/>
                  </a:lnTo>
                  <a:lnTo>
                    <a:pt x="132" y="3870"/>
                  </a:lnTo>
                  <a:lnTo>
                    <a:pt x="90" y="3804"/>
                  </a:lnTo>
                  <a:lnTo>
                    <a:pt x="78" y="3792"/>
                  </a:lnTo>
                  <a:lnTo>
                    <a:pt x="84" y="3780"/>
                  </a:lnTo>
                  <a:lnTo>
                    <a:pt x="90" y="3762"/>
                  </a:lnTo>
                  <a:lnTo>
                    <a:pt x="72" y="3750"/>
                  </a:lnTo>
                  <a:lnTo>
                    <a:pt x="90" y="3732"/>
                  </a:lnTo>
                  <a:lnTo>
                    <a:pt x="84" y="3708"/>
                  </a:lnTo>
                  <a:lnTo>
                    <a:pt x="102" y="3654"/>
                  </a:lnTo>
                  <a:lnTo>
                    <a:pt x="78" y="3636"/>
                  </a:lnTo>
                  <a:lnTo>
                    <a:pt x="72" y="3612"/>
                  </a:lnTo>
                  <a:lnTo>
                    <a:pt x="84" y="3582"/>
                  </a:lnTo>
                  <a:lnTo>
                    <a:pt x="96" y="3582"/>
                  </a:lnTo>
                  <a:lnTo>
                    <a:pt x="108" y="3588"/>
                  </a:lnTo>
                  <a:lnTo>
                    <a:pt x="114" y="3570"/>
                  </a:lnTo>
                  <a:lnTo>
                    <a:pt x="108" y="3552"/>
                  </a:lnTo>
                  <a:lnTo>
                    <a:pt x="120" y="3540"/>
                  </a:lnTo>
                  <a:lnTo>
                    <a:pt x="132" y="3480"/>
                  </a:lnTo>
                  <a:lnTo>
                    <a:pt x="132" y="3432"/>
                  </a:lnTo>
                  <a:lnTo>
                    <a:pt x="114" y="3420"/>
                  </a:lnTo>
                  <a:lnTo>
                    <a:pt x="108" y="3396"/>
                  </a:lnTo>
                  <a:lnTo>
                    <a:pt x="60" y="3324"/>
                  </a:lnTo>
                  <a:lnTo>
                    <a:pt x="66" y="3288"/>
                  </a:lnTo>
                  <a:lnTo>
                    <a:pt x="60" y="3258"/>
                  </a:lnTo>
                  <a:lnTo>
                    <a:pt x="30" y="3234"/>
                  </a:lnTo>
                  <a:lnTo>
                    <a:pt x="6" y="3204"/>
                  </a:lnTo>
                  <a:lnTo>
                    <a:pt x="6" y="3162"/>
                  </a:lnTo>
                  <a:lnTo>
                    <a:pt x="0" y="3132"/>
                  </a:lnTo>
                  <a:lnTo>
                    <a:pt x="6" y="3120"/>
                  </a:lnTo>
                  <a:lnTo>
                    <a:pt x="24" y="3114"/>
                  </a:lnTo>
                  <a:lnTo>
                    <a:pt x="48" y="3126"/>
                  </a:lnTo>
                  <a:lnTo>
                    <a:pt x="60" y="3126"/>
                  </a:lnTo>
                  <a:lnTo>
                    <a:pt x="78" y="3102"/>
                  </a:lnTo>
                  <a:lnTo>
                    <a:pt x="78" y="3072"/>
                  </a:lnTo>
                  <a:lnTo>
                    <a:pt x="72" y="3048"/>
                  </a:lnTo>
                  <a:lnTo>
                    <a:pt x="72" y="3030"/>
                  </a:lnTo>
                  <a:lnTo>
                    <a:pt x="84" y="3012"/>
                  </a:lnTo>
                  <a:lnTo>
                    <a:pt x="84" y="2988"/>
                  </a:lnTo>
                  <a:lnTo>
                    <a:pt x="102" y="2976"/>
                  </a:lnTo>
                  <a:lnTo>
                    <a:pt x="108" y="2952"/>
                  </a:lnTo>
                  <a:lnTo>
                    <a:pt x="108" y="2910"/>
                  </a:lnTo>
                  <a:lnTo>
                    <a:pt x="126" y="2886"/>
                  </a:lnTo>
                  <a:lnTo>
                    <a:pt x="114" y="2868"/>
                  </a:lnTo>
                  <a:lnTo>
                    <a:pt x="114" y="2856"/>
                  </a:lnTo>
                  <a:lnTo>
                    <a:pt x="132" y="2838"/>
                  </a:lnTo>
                  <a:lnTo>
                    <a:pt x="132" y="2802"/>
                  </a:lnTo>
                  <a:lnTo>
                    <a:pt x="144" y="2790"/>
                  </a:lnTo>
                  <a:lnTo>
                    <a:pt x="138" y="2766"/>
                  </a:lnTo>
                  <a:lnTo>
                    <a:pt x="150" y="2742"/>
                  </a:lnTo>
                  <a:lnTo>
                    <a:pt x="156" y="2700"/>
                  </a:lnTo>
                  <a:lnTo>
                    <a:pt x="156" y="2682"/>
                  </a:lnTo>
                  <a:lnTo>
                    <a:pt x="174" y="2664"/>
                  </a:lnTo>
                  <a:lnTo>
                    <a:pt x="186" y="2628"/>
                  </a:lnTo>
                  <a:lnTo>
                    <a:pt x="174" y="2616"/>
                  </a:lnTo>
                  <a:lnTo>
                    <a:pt x="174" y="2604"/>
                  </a:lnTo>
                  <a:lnTo>
                    <a:pt x="192" y="2562"/>
                  </a:lnTo>
                  <a:lnTo>
                    <a:pt x="216" y="2550"/>
                  </a:lnTo>
                  <a:lnTo>
                    <a:pt x="234" y="2526"/>
                  </a:lnTo>
                  <a:lnTo>
                    <a:pt x="228" y="2502"/>
                  </a:lnTo>
                  <a:lnTo>
                    <a:pt x="198" y="2460"/>
                  </a:lnTo>
                  <a:lnTo>
                    <a:pt x="186" y="2448"/>
                  </a:lnTo>
                  <a:lnTo>
                    <a:pt x="198" y="2400"/>
                  </a:lnTo>
                  <a:lnTo>
                    <a:pt x="192" y="2376"/>
                  </a:lnTo>
                  <a:lnTo>
                    <a:pt x="192" y="2364"/>
                  </a:lnTo>
                  <a:lnTo>
                    <a:pt x="198" y="2328"/>
                  </a:lnTo>
                  <a:lnTo>
                    <a:pt x="198" y="2280"/>
                  </a:lnTo>
                  <a:lnTo>
                    <a:pt x="168" y="2238"/>
                  </a:lnTo>
                  <a:lnTo>
                    <a:pt x="162" y="2214"/>
                  </a:lnTo>
                  <a:lnTo>
                    <a:pt x="180" y="2196"/>
                  </a:lnTo>
                  <a:lnTo>
                    <a:pt x="180" y="2154"/>
                  </a:lnTo>
                  <a:lnTo>
                    <a:pt x="144" y="2070"/>
                  </a:lnTo>
                  <a:lnTo>
                    <a:pt x="132" y="2010"/>
                  </a:lnTo>
                  <a:lnTo>
                    <a:pt x="132" y="1974"/>
                  </a:lnTo>
                  <a:lnTo>
                    <a:pt x="156" y="1962"/>
                  </a:lnTo>
                  <a:lnTo>
                    <a:pt x="174" y="1938"/>
                  </a:lnTo>
                  <a:lnTo>
                    <a:pt x="156" y="1914"/>
                  </a:lnTo>
                  <a:lnTo>
                    <a:pt x="168" y="1884"/>
                  </a:lnTo>
                  <a:lnTo>
                    <a:pt x="192" y="1872"/>
                  </a:lnTo>
                  <a:lnTo>
                    <a:pt x="174" y="1848"/>
                  </a:lnTo>
                  <a:lnTo>
                    <a:pt x="168" y="1806"/>
                  </a:lnTo>
                  <a:lnTo>
                    <a:pt x="138" y="1764"/>
                  </a:lnTo>
                  <a:lnTo>
                    <a:pt x="138" y="1746"/>
                  </a:lnTo>
                  <a:lnTo>
                    <a:pt x="162" y="1692"/>
                  </a:lnTo>
                  <a:lnTo>
                    <a:pt x="168" y="1674"/>
                  </a:lnTo>
                  <a:lnTo>
                    <a:pt x="162" y="1632"/>
                  </a:lnTo>
                  <a:lnTo>
                    <a:pt x="180" y="1608"/>
                  </a:lnTo>
                  <a:lnTo>
                    <a:pt x="180" y="1572"/>
                  </a:lnTo>
                  <a:lnTo>
                    <a:pt x="204" y="1536"/>
                  </a:lnTo>
                  <a:lnTo>
                    <a:pt x="204" y="1518"/>
                  </a:lnTo>
                  <a:lnTo>
                    <a:pt x="198" y="1500"/>
                  </a:lnTo>
                  <a:lnTo>
                    <a:pt x="198" y="1458"/>
                  </a:lnTo>
                  <a:lnTo>
                    <a:pt x="216" y="1434"/>
                  </a:lnTo>
                  <a:lnTo>
                    <a:pt x="216" y="1362"/>
                  </a:lnTo>
                  <a:lnTo>
                    <a:pt x="222" y="1338"/>
                  </a:lnTo>
                  <a:lnTo>
                    <a:pt x="192" y="1290"/>
                  </a:lnTo>
                  <a:lnTo>
                    <a:pt x="192" y="1254"/>
                  </a:lnTo>
                  <a:lnTo>
                    <a:pt x="222" y="1218"/>
                  </a:lnTo>
                  <a:lnTo>
                    <a:pt x="228" y="1176"/>
                  </a:lnTo>
                  <a:lnTo>
                    <a:pt x="222" y="1134"/>
                  </a:lnTo>
                  <a:lnTo>
                    <a:pt x="198" y="1080"/>
                  </a:lnTo>
                  <a:lnTo>
                    <a:pt x="198" y="936"/>
                  </a:lnTo>
                  <a:lnTo>
                    <a:pt x="216" y="918"/>
                  </a:lnTo>
                  <a:lnTo>
                    <a:pt x="204" y="912"/>
                  </a:lnTo>
                  <a:lnTo>
                    <a:pt x="186" y="924"/>
                  </a:lnTo>
                  <a:lnTo>
                    <a:pt x="174" y="906"/>
                  </a:lnTo>
                  <a:lnTo>
                    <a:pt x="174" y="852"/>
                  </a:lnTo>
                  <a:lnTo>
                    <a:pt x="192" y="840"/>
                  </a:lnTo>
                  <a:lnTo>
                    <a:pt x="216" y="828"/>
                  </a:lnTo>
                  <a:lnTo>
                    <a:pt x="216" y="804"/>
                  </a:lnTo>
                  <a:lnTo>
                    <a:pt x="210" y="708"/>
                  </a:lnTo>
                  <a:lnTo>
                    <a:pt x="216" y="696"/>
                  </a:lnTo>
                  <a:lnTo>
                    <a:pt x="222" y="672"/>
                  </a:lnTo>
                  <a:lnTo>
                    <a:pt x="222" y="600"/>
                  </a:lnTo>
                  <a:lnTo>
                    <a:pt x="204" y="558"/>
                  </a:lnTo>
                  <a:lnTo>
                    <a:pt x="186" y="504"/>
                  </a:lnTo>
                  <a:lnTo>
                    <a:pt x="174" y="450"/>
                  </a:lnTo>
                  <a:lnTo>
                    <a:pt x="192" y="438"/>
                  </a:lnTo>
                  <a:lnTo>
                    <a:pt x="198" y="408"/>
                  </a:lnTo>
                  <a:lnTo>
                    <a:pt x="198" y="366"/>
                  </a:lnTo>
                  <a:lnTo>
                    <a:pt x="174" y="264"/>
                  </a:lnTo>
                  <a:lnTo>
                    <a:pt x="168" y="228"/>
                  </a:lnTo>
                  <a:lnTo>
                    <a:pt x="174" y="198"/>
                  </a:lnTo>
                  <a:lnTo>
                    <a:pt x="168" y="156"/>
                  </a:lnTo>
                  <a:lnTo>
                    <a:pt x="156" y="144"/>
                  </a:lnTo>
                  <a:lnTo>
                    <a:pt x="192" y="132"/>
                  </a:lnTo>
                  <a:lnTo>
                    <a:pt x="228" y="108"/>
                  </a:lnTo>
                  <a:lnTo>
                    <a:pt x="246" y="114"/>
                  </a:lnTo>
                  <a:lnTo>
                    <a:pt x="276" y="96"/>
                  </a:lnTo>
                  <a:lnTo>
                    <a:pt x="288" y="72"/>
                  </a:lnTo>
                  <a:lnTo>
                    <a:pt x="258" y="48"/>
                  </a:lnTo>
                  <a:lnTo>
                    <a:pt x="270" y="24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8" name="Freeform 198">
              <a:extLst>
                <a:ext uri="{FF2B5EF4-FFF2-40B4-BE49-F238E27FC236}">
                  <a16:creationId xmlns:a16="http://schemas.microsoft.com/office/drawing/2014/main" id="{AEA03ACD-07F2-44E3-8535-49AB162ACEED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3773" y="4746949"/>
              <a:ext cx="3730" cy="4662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24" y="24"/>
                </a:cxn>
                <a:cxn ang="0">
                  <a:pos x="0" y="30"/>
                </a:cxn>
                <a:cxn ang="0">
                  <a:pos x="12" y="0"/>
                </a:cxn>
              </a:cxnLst>
              <a:rect l="0" t="0" r="r" b="b"/>
              <a:pathLst>
                <a:path w="24" h="30">
                  <a:moveTo>
                    <a:pt x="12" y="0"/>
                  </a:moveTo>
                  <a:lnTo>
                    <a:pt x="24" y="24"/>
                  </a:lnTo>
                  <a:lnTo>
                    <a:pt x="0" y="3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9" name="Freeform 199">
              <a:extLst>
                <a:ext uri="{FF2B5EF4-FFF2-40B4-BE49-F238E27FC236}">
                  <a16:creationId xmlns:a16="http://schemas.microsoft.com/office/drawing/2014/main" id="{C7F5A1CF-453E-4249-8355-E83DB502AF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4029" y="4751611"/>
              <a:ext cx="16784" cy="18650"/>
            </a:xfrm>
            <a:custGeom>
              <a:avLst/>
              <a:gdLst/>
              <a:ahLst/>
              <a:cxnLst>
                <a:cxn ang="0">
                  <a:pos x="102" y="96"/>
                </a:cxn>
                <a:cxn ang="0">
                  <a:pos x="102" y="120"/>
                </a:cxn>
                <a:cxn ang="0">
                  <a:pos x="78" y="108"/>
                </a:cxn>
                <a:cxn ang="0">
                  <a:pos x="102" y="96"/>
                </a:cxn>
                <a:cxn ang="0">
                  <a:pos x="12" y="30"/>
                </a:cxn>
                <a:cxn ang="0">
                  <a:pos x="30" y="30"/>
                </a:cxn>
                <a:cxn ang="0">
                  <a:pos x="60" y="60"/>
                </a:cxn>
                <a:cxn ang="0">
                  <a:pos x="36" y="114"/>
                </a:cxn>
                <a:cxn ang="0">
                  <a:pos x="0" y="60"/>
                </a:cxn>
                <a:cxn ang="0">
                  <a:pos x="12" y="30"/>
                </a:cxn>
                <a:cxn ang="0">
                  <a:pos x="90" y="0"/>
                </a:cxn>
                <a:cxn ang="0">
                  <a:pos x="108" y="60"/>
                </a:cxn>
                <a:cxn ang="0">
                  <a:pos x="78" y="54"/>
                </a:cxn>
                <a:cxn ang="0">
                  <a:pos x="60" y="30"/>
                </a:cxn>
                <a:cxn ang="0">
                  <a:pos x="90" y="0"/>
                </a:cxn>
              </a:cxnLst>
              <a:rect l="0" t="0" r="r" b="b"/>
              <a:pathLst>
                <a:path w="108" h="120">
                  <a:moveTo>
                    <a:pt x="102" y="96"/>
                  </a:moveTo>
                  <a:lnTo>
                    <a:pt x="102" y="120"/>
                  </a:lnTo>
                  <a:lnTo>
                    <a:pt x="78" y="108"/>
                  </a:lnTo>
                  <a:lnTo>
                    <a:pt x="102" y="96"/>
                  </a:lnTo>
                  <a:close/>
                  <a:moveTo>
                    <a:pt x="12" y="30"/>
                  </a:moveTo>
                  <a:lnTo>
                    <a:pt x="30" y="30"/>
                  </a:lnTo>
                  <a:lnTo>
                    <a:pt x="60" y="60"/>
                  </a:lnTo>
                  <a:lnTo>
                    <a:pt x="36" y="114"/>
                  </a:lnTo>
                  <a:lnTo>
                    <a:pt x="0" y="60"/>
                  </a:lnTo>
                  <a:lnTo>
                    <a:pt x="12" y="30"/>
                  </a:lnTo>
                  <a:close/>
                  <a:moveTo>
                    <a:pt x="90" y="0"/>
                  </a:moveTo>
                  <a:lnTo>
                    <a:pt x="108" y="60"/>
                  </a:lnTo>
                  <a:lnTo>
                    <a:pt x="78" y="54"/>
                  </a:lnTo>
                  <a:lnTo>
                    <a:pt x="60" y="30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0" name="Freeform 200">
              <a:extLst>
                <a:ext uri="{FF2B5EF4-FFF2-40B4-BE49-F238E27FC236}">
                  <a16:creationId xmlns:a16="http://schemas.microsoft.com/office/drawing/2014/main" id="{54DEA196-0E3D-45C9-BBCD-AB5E2CB4A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1489" y="4774922"/>
              <a:ext cx="6527" cy="10257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2" y="18"/>
                </a:cxn>
                <a:cxn ang="0">
                  <a:pos x="42" y="60"/>
                </a:cxn>
                <a:cxn ang="0">
                  <a:pos x="18" y="66"/>
                </a:cxn>
                <a:cxn ang="0">
                  <a:pos x="0" y="24"/>
                </a:cxn>
                <a:cxn ang="0">
                  <a:pos x="18" y="6"/>
                </a:cxn>
                <a:cxn ang="0">
                  <a:pos x="18" y="0"/>
                </a:cxn>
              </a:cxnLst>
              <a:rect l="0" t="0" r="r" b="b"/>
              <a:pathLst>
                <a:path w="42" h="66">
                  <a:moveTo>
                    <a:pt x="18" y="0"/>
                  </a:moveTo>
                  <a:lnTo>
                    <a:pt x="42" y="18"/>
                  </a:lnTo>
                  <a:lnTo>
                    <a:pt x="42" y="60"/>
                  </a:lnTo>
                  <a:lnTo>
                    <a:pt x="18" y="66"/>
                  </a:lnTo>
                  <a:lnTo>
                    <a:pt x="0" y="24"/>
                  </a:lnTo>
                  <a:lnTo>
                    <a:pt x="18" y="6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1" name="Freeform 201">
              <a:extLst>
                <a:ext uri="{FF2B5EF4-FFF2-40B4-BE49-F238E27FC236}">
                  <a16:creationId xmlns:a16="http://schemas.microsoft.com/office/drawing/2014/main" id="{560437AB-63A3-4193-A851-19FF487BC5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24287" y="4790774"/>
              <a:ext cx="12122" cy="31703"/>
            </a:xfrm>
            <a:custGeom>
              <a:avLst/>
              <a:gdLst/>
              <a:ahLst/>
              <a:cxnLst>
                <a:cxn ang="0">
                  <a:pos x="60" y="120"/>
                </a:cxn>
                <a:cxn ang="0">
                  <a:pos x="72" y="162"/>
                </a:cxn>
                <a:cxn ang="0">
                  <a:pos x="54" y="204"/>
                </a:cxn>
                <a:cxn ang="0">
                  <a:pos x="30" y="192"/>
                </a:cxn>
                <a:cxn ang="0">
                  <a:pos x="24" y="162"/>
                </a:cxn>
                <a:cxn ang="0">
                  <a:pos x="60" y="120"/>
                </a:cxn>
                <a:cxn ang="0">
                  <a:pos x="0" y="0"/>
                </a:cxn>
                <a:cxn ang="0">
                  <a:pos x="60" y="18"/>
                </a:cxn>
                <a:cxn ang="0">
                  <a:pos x="78" y="66"/>
                </a:cxn>
                <a:cxn ang="0">
                  <a:pos x="72" y="90"/>
                </a:cxn>
                <a:cxn ang="0">
                  <a:pos x="48" y="84"/>
                </a:cxn>
                <a:cxn ang="0">
                  <a:pos x="30" y="78"/>
                </a:cxn>
                <a:cxn ang="0">
                  <a:pos x="36" y="60"/>
                </a:cxn>
                <a:cxn ang="0">
                  <a:pos x="0" y="24"/>
                </a:cxn>
                <a:cxn ang="0">
                  <a:pos x="0" y="0"/>
                </a:cxn>
              </a:cxnLst>
              <a:rect l="0" t="0" r="r" b="b"/>
              <a:pathLst>
                <a:path w="78" h="204">
                  <a:moveTo>
                    <a:pt x="60" y="120"/>
                  </a:moveTo>
                  <a:lnTo>
                    <a:pt x="72" y="162"/>
                  </a:lnTo>
                  <a:lnTo>
                    <a:pt x="54" y="204"/>
                  </a:lnTo>
                  <a:lnTo>
                    <a:pt x="30" y="192"/>
                  </a:lnTo>
                  <a:lnTo>
                    <a:pt x="24" y="162"/>
                  </a:lnTo>
                  <a:lnTo>
                    <a:pt x="60" y="120"/>
                  </a:lnTo>
                  <a:close/>
                  <a:moveTo>
                    <a:pt x="0" y="0"/>
                  </a:moveTo>
                  <a:lnTo>
                    <a:pt x="60" y="18"/>
                  </a:lnTo>
                  <a:lnTo>
                    <a:pt x="78" y="66"/>
                  </a:lnTo>
                  <a:lnTo>
                    <a:pt x="72" y="90"/>
                  </a:lnTo>
                  <a:lnTo>
                    <a:pt x="48" y="84"/>
                  </a:lnTo>
                  <a:lnTo>
                    <a:pt x="30" y="78"/>
                  </a:lnTo>
                  <a:lnTo>
                    <a:pt x="36" y="60"/>
                  </a:lnTo>
                  <a:lnTo>
                    <a:pt x="0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2" name="Freeform 202">
              <a:extLst>
                <a:ext uri="{FF2B5EF4-FFF2-40B4-BE49-F238E27FC236}">
                  <a16:creationId xmlns:a16="http://schemas.microsoft.com/office/drawing/2014/main" id="{C26A5F28-E0FC-49E3-A61E-54A22ABEA77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4382" y="4826207"/>
              <a:ext cx="8392" cy="7459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54" y="24"/>
                </a:cxn>
                <a:cxn ang="0">
                  <a:pos x="54" y="48"/>
                </a:cxn>
                <a:cxn ang="0">
                  <a:pos x="18" y="48"/>
                </a:cxn>
                <a:cxn ang="0">
                  <a:pos x="0" y="24"/>
                </a:cxn>
                <a:cxn ang="0">
                  <a:pos x="24" y="0"/>
                </a:cxn>
              </a:cxnLst>
              <a:rect l="0" t="0" r="r" b="b"/>
              <a:pathLst>
                <a:path w="54" h="48">
                  <a:moveTo>
                    <a:pt x="24" y="0"/>
                  </a:moveTo>
                  <a:lnTo>
                    <a:pt x="54" y="24"/>
                  </a:lnTo>
                  <a:lnTo>
                    <a:pt x="54" y="48"/>
                  </a:lnTo>
                  <a:lnTo>
                    <a:pt x="18" y="48"/>
                  </a:lnTo>
                  <a:lnTo>
                    <a:pt x="0" y="24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3" name="Freeform 203">
              <a:extLst>
                <a:ext uri="{FF2B5EF4-FFF2-40B4-BE49-F238E27FC236}">
                  <a16:creationId xmlns:a16="http://schemas.microsoft.com/office/drawing/2014/main" id="{37D11AD3-02B0-4703-93FD-0BAE08E4E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2165" y="4824342"/>
              <a:ext cx="16784" cy="32636"/>
            </a:xfrm>
            <a:custGeom>
              <a:avLst/>
              <a:gdLst/>
              <a:ahLst/>
              <a:cxnLst>
                <a:cxn ang="0">
                  <a:pos x="48" y="174"/>
                </a:cxn>
                <a:cxn ang="0">
                  <a:pos x="60" y="192"/>
                </a:cxn>
                <a:cxn ang="0">
                  <a:pos x="36" y="210"/>
                </a:cxn>
                <a:cxn ang="0">
                  <a:pos x="0" y="210"/>
                </a:cxn>
                <a:cxn ang="0">
                  <a:pos x="12" y="180"/>
                </a:cxn>
                <a:cxn ang="0">
                  <a:pos x="48" y="174"/>
                </a:cxn>
                <a:cxn ang="0">
                  <a:pos x="72" y="126"/>
                </a:cxn>
                <a:cxn ang="0">
                  <a:pos x="84" y="150"/>
                </a:cxn>
                <a:cxn ang="0">
                  <a:pos x="60" y="150"/>
                </a:cxn>
                <a:cxn ang="0">
                  <a:pos x="66" y="144"/>
                </a:cxn>
                <a:cxn ang="0">
                  <a:pos x="66" y="132"/>
                </a:cxn>
                <a:cxn ang="0">
                  <a:pos x="72" y="126"/>
                </a:cxn>
                <a:cxn ang="0">
                  <a:pos x="96" y="0"/>
                </a:cxn>
                <a:cxn ang="0">
                  <a:pos x="108" y="36"/>
                </a:cxn>
                <a:cxn ang="0">
                  <a:pos x="84" y="72"/>
                </a:cxn>
                <a:cxn ang="0">
                  <a:pos x="96" y="0"/>
                </a:cxn>
              </a:cxnLst>
              <a:rect l="0" t="0" r="r" b="b"/>
              <a:pathLst>
                <a:path w="108" h="210">
                  <a:moveTo>
                    <a:pt x="48" y="174"/>
                  </a:moveTo>
                  <a:lnTo>
                    <a:pt x="60" y="192"/>
                  </a:lnTo>
                  <a:lnTo>
                    <a:pt x="36" y="210"/>
                  </a:lnTo>
                  <a:lnTo>
                    <a:pt x="0" y="210"/>
                  </a:lnTo>
                  <a:lnTo>
                    <a:pt x="12" y="180"/>
                  </a:lnTo>
                  <a:lnTo>
                    <a:pt x="48" y="174"/>
                  </a:lnTo>
                  <a:close/>
                  <a:moveTo>
                    <a:pt x="72" y="126"/>
                  </a:moveTo>
                  <a:lnTo>
                    <a:pt x="84" y="150"/>
                  </a:lnTo>
                  <a:lnTo>
                    <a:pt x="60" y="150"/>
                  </a:lnTo>
                  <a:lnTo>
                    <a:pt x="66" y="144"/>
                  </a:lnTo>
                  <a:lnTo>
                    <a:pt x="66" y="132"/>
                  </a:lnTo>
                  <a:lnTo>
                    <a:pt x="72" y="126"/>
                  </a:lnTo>
                  <a:close/>
                  <a:moveTo>
                    <a:pt x="96" y="0"/>
                  </a:moveTo>
                  <a:lnTo>
                    <a:pt x="108" y="36"/>
                  </a:lnTo>
                  <a:lnTo>
                    <a:pt x="84" y="72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4" name="Freeform 204">
              <a:extLst>
                <a:ext uri="{FF2B5EF4-FFF2-40B4-BE49-F238E27FC236}">
                  <a16:creationId xmlns:a16="http://schemas.microsoft.com/office/drawing/2014/main" id="{54126C3F-5B21-4085-A191-0E6E636FAA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08435" y="4875628"/>
              <a:ext cx="31703" cy="26109"/>
            </a:xfrm>
            <a:custGeom>
              <a:avLst/>
              <a:gdLst/>
              <a:ahLst/>
              <a:cxnLst>
                <a:cxn ang="0">
                  <a:pos x="156" y="30"/>
                </a:cxn>
                <a:cxn ang="0">
                  <a:pos x="162" y="42"/>
                </a:cxn>
                <a:cxn ang="0">
                  <a:pos x="126" y="78"/>
                </a:cxn>
                <a:cxn ang="0">
                  <a:pos x="138" y="102"/>
                </a:cxn>
                <a:cxn ang="0">
                  <a:pos x="144" y="132"/>
                </a:cxn>
                <a:cxn ang="0">
                  <a:pos x="108" y="156"/>
                </a:cxn>
                <a:cxn ang="0">
                  <a:pos x="36" y="168"/>
                </a:cxn>
                <a:cxn ang="0">
                  <a:pos x="0" y="156"/>
                </a:cxn>
                <a:cxn ang="0">
                  <a:pos x="30" y="144"/>
                </a:cxn>
                <a:cxn ang="0">
                  <a:pos x="60" y="120"/>
                </a:cxn>
                <a:cxn ang="0">
                  <a:pos x="60" y="96"/>
                </a:cxn>
                <a:cxn ang="0">
                  <a:pos x="30" y="72"/>
                </a:cxn>
                <a:cxn ang="0">
                  <a:pos x="36" y="54"/>
                </a:cxn>
                <a:cxn ang="0">
                  <a:pos x="72" y="42"/>
                </a:cxn>
                <a:cxn ang="0">
                  <a:pos x="102" y="54"/>
                </a:cxn>
                <a:cxn ang="0">
                  <a:pos x="156" y="30"/>
                </a:cxn>
                <a:cxn ang="0">
                  <a:pos x="204" y="0"/>
                </a:cxn>
                <a:cxn ang="0">
                  <a:pos x="198" y="18"/>
                </a:cxn>
                <a:cxn ang="0">
                  <a:pos x="174" y="12"/>
                </a:cxn>
                <a:cxn ang="0">
                  <a:pos x="204" y="0"/>
                </a:cxn>
              </a:cxnLst>
              <a:rect l="0" t="0" r="r" b="b"/>
              <a:pathLst>
                <a:path w="204" h="168">
                  <a:moveTo>
                    <a:pt x="156" y="30"/>
                  </a:moveTo>
                  <a:lnTo>
                    <a:pt x="162" y="42"/>
                  </a:lnTo>
                  <a:lnTo>
                    <a:pt x="126" y="78"/>
                  </a:lnTo>
                  <a:lnTo>
                    <a:pt x="138" y="102"/>
                  </a:lnTo>
                  <a:lnTo>
                    <a:pt x="144" y="132"/>
                  </a:lnTo>
                  <a:lnTo>
                    <a:pt x="108" y="156"/>
                  </a:lnTo>
                  <a:lnTo>
                    <a:pt x="36" y="168"/>
                  </a:lnTo>
                  <a:lnTo>
                    <a:pt x="0" y="156"/>
                  </a:lnTo>
                  <a:lnTo>
                    <a:pt x="30" y="144"/>
                  </a:lnTo>
                  <a:lnTo>
                    <a:pt x="60" y="120"/>
                  </a:lnTo>
                  <a:lnTo>
                    <a:pt x="60" y="96"/>
                  </a:lnTo>
                  <a:lnTo>
                    <a:pt x="30" y="72"/>
                  </a:lnTo>
                  <a:lnTo>
                    <a:pt x="36" y="54"/>
                  </a:lnTo>
                  <a:lnTo>
                    <a:pt x="72" y="42"/>
                  </a:lnTo>
                  <a:lnTo>
                    <a:pt x="102" y="54"/>
                  </a:lnTo>
                  <a:lnTo>
                    <a:pt x="156" y="30"/>
                  </a:lnTo>
                  <a:close/>
                  <a:moveTo>
                    <a:pt x="204" y="0"/>
                  </a:moveTo>
                  <a:lnTo>
                    <a:pt x="198" y="18"/>
                  </a:lnTo>
                  <a:lnTo>
                    <a:pt x="174" y="12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5" name="Freeform 34">
              <a:extLst>
                <a:ext uri="{FF2B5EF4-FFF2-40B4-BE49-F238E27FC236}">
                  <a16:creationId xmlns:a16="http://schemas.microsoft.com/office/drawing/2014/main" id="{79E97AEE-19AB-4E5E-91F1-27AAF59AB1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84611" y="4342144"/>
              <a:ext cx="672304" cy="593977"/>
            </a:xfrm>
            <a:custGeom>
              <a:avLst/>
              <a:gdLst/>
              <a:ahLst/>
              <a:cxnLst>
                <a:cxn ang="0">
                  <a:pos x="3078" y="1800"/>
                </a:cxn>
                <a:cxn ang="0">
                  <a:pos x="3036" y="1824"/>
                </a:cxn>
                <a:cxn ang="0">
                  <a:pos x="1326" y="84"/>
                </a:cxn>
                <a:cxn ang="0">
                  <a:pos x="1458" y="282"/>
                </a:cxn>
                <a:cxn ang="0">
                  <a:pos x="1638" y="372"/>
                </a:cxn>
                <a:cxn ang="0">
                  <a:pos x="1728" y="636"/>
                </a:cxn>
                <a:cxn ang="0">
                  <a:pos x="1986" y="864"/>
                </a:cxn>
                <a:cxn ang="0">
                  <a:pos x="2436" y="978"/>
                </a:cxn>
                <a:cxn ang="0">
                  <a:pos x="2970" y="984"/>
                </a:cxn>
                <a:cxn ang="0">
                  <a:pos x="3066" y="894"/>
                </a:cxn>
                <a:cxn ang="0">
                  <a:pos x="3336" y="990"/>
                </a:cxn>
                <a:cxn ang="0">
                  <a:pos x="3504" y="828"/>
                </a:cxn>
                <a:cxn ang="0">
                  <a:pos x="3714" y="690"/>
                </a:cxn>
                <a:cxn ang="0">
                  <a:pos x="4020" y="624"/>
                </a:cxn>
                <a:cxn ang="0">
                  <a:pos x="4158" y="642"/>
                </a:cxn>
                <a:cxn ang="0">
                  <a:pos x="4260" y="744"/>
                </a:cxn>
                <a:cxn ang="0">
                  <a:pos x="4206" y="888"/>
                </a:cxn>
                <a:cxn ang="0">
                  <a:pos x="3960" y="1230"/>
                </a:cxn>
                <a:cxn ang="0">
                  <a:pos x="3846" y="1506"/>
                </a:cxn>
                <a:cxn ang="0">
                  <a:pos x="3768" y="1740"/>
                </a:cxn>
                <a:cxn ang="0">
                  <a:pos x="3708" y="1626"/>
                </a:cxn>
                <a:cxn ang="0">
                  <a:pos x="3618" y="1518"/>
                </a:cxn>
                <a:cxn ang="0">
                  <a:pos x="3528" y="1530"/>
                </a:cxn>
                <a:cxn ang="0">
                  <a:pos x="3582" y="1416"/>
                </a:cxn>
                <a:cxn ang="0">
                  <a:pos x="3576" y="1248"/>
                </a:cxn>
                <a:cxn ang="0">
                  <a:pos x="3246" y="1176"/>
                </a:cxn>
                <a:cxn ang="0">
                  <a:pos x="3114" y="1068"/>
                </a:cxn>
                <a:cxn ang="0">
                  <a:pos x="3006" y="1038"/>
                </a:cxn>
                <a:cxn ang="0">
                  <a:pos x="3108" y="1206"/>
                </a:cxn>
                <a:cxn ang="0">
                  <a:pos x="3090" y="1410"/>
                </a:cxn>
                <a:cxn ang="0">
                  <a:pos x="3204" y="1764"/>
                </a:cxn>
                <a:cxn ang="0">
                  <a:pos x="3132" y="1770"/>
                </a:cxn>
                <a:cxn ang="0">
                  <a:pos x="3042" y="1710"/>
                </a:cxn>
                <a:cxn ang="0">
                  <a:pos x="2910" y="1836"/>
                </a:cxn>
                <a:cxn ang="0">
                  <a:pos x="2856" y="2010"/>
                </a:cxn>
                <a:cxn ang="0">
                  <a:pos x="2676" y="2088"/>
                </a:cxn>
                <a:cxn ang="0">
                  <a:pos x="2388" y="2418"/>
                </a:cxn>
                <a:cxn ang="0">
                  <a:pos x="2094" y="2628"/>
                </a:cxn>
                <a:cxn ang="0">
                  <a:pos x="1962" y="2874"/>
                </a:cxn>
                <a:cxn ang="0">
                  <a:pos x="1926" y="3354"/>
                </a:cxn>
                <a:cxn ang="0">
                  <a:pos x="1788" y="3612"/>
                </a:cxn>
                <a:cxn ang="0">
                  <a:pos x="1692" y="3690"/>
                </a:cxn>
                <a:cxn ang="0">
                  <a:pos x="1452" y="3738"/>
                </a:cxn>
                <a:cxn ang="0">
                  <a:pos x="1260" y="3306"/>
                </a:cxn>
                <a:cxn ang="0">
                  <a:pos x="1086" y="2988"/>
                </a:cxn>
                <a:cxn ang="0">
                  <a:pos x="954" y="2748"/>
                </a:cxn>
                <a:cxn ang="0">
                  <a:pos x="810" y="2352"/>
                </a:cxn>
                <a:cxn ang="0">
                  <a:pos x="720" y="2070"/>
                </a:cxn>
                <a:cxn ang="0">
                  <a:pos x="756" y="1824"/>
                </a:cxn>
                <a:cxn ang="0">
                  <a:pos x="720" y="1722"/>
                </a:cxn>
                <a:cxn ang="0">
                  <a:pos x="636" y="1818"/>
                </a:cxn>
                <a:cxn ang="0">
                  <a:pos x="216" y="1830"/>
                </a:cxn>
                <a:cxn ang="0">
                  <a:pos x="156" y="1716"/>
                </a:cxn>
                <a:cxn ang="0">
                  <a:pos x="336" y="1650"/>
                </a:cxn>
                <a:cxn ang="0">
                  <a:pos x="192" y="1674"/>
                </a:cxn>
                <a:cxn ang="0">
                  <a:pos x="6" y="1500"/>
                </a:cxn>
                <a:cxn ang="0">
                  <a:pos x="336" y="1398"/>
                </a:cxn>
                <a:cxn ang="0">
                  <a:pos x="312" y="1212"/>
                </a:cxn>
                <a:cxn ang="0">
                  <a:pos x="102" y="1056"/>
                </a:cxn>
                <a:cxn ang="0">
                  <a:pos x="282" y="894"/>
                </a:cxn>
                <a:cxn ang="0">
                  <a:pos x="654" y="570"/>
                </a:cxn>
                <a:cxn ang="0">
                  <a:pos x="762" y="258"/>
                </a:cxn>
                <a:cxn ang="0">
                  <a:pos x="1050" y="36"/>
                </a:cxn>
              </a:cxnLst>
              <a:rect l="0" t="0" r="r" b="b"/>
              <a:pathLst>
                <a:path w="4326" h="3822">
                  <a:moveTo>
                    <a:pt x="3132" y="1806"/>
                  </a:moveTo>
                  <a:lnTo>
                    <a:pt x="3144" y="1824"/>
                  </a:lnTo>
                  <a:lnTo>
                    <a:pt x="3132" y="1830"/>
                  </a:lnTo>
                  <a:lnTo>
                    <a:pt x="3132" y="1806"/>
                  </a:lnTo>
                  <a:close/>
                  <a:moveTo>
                    <a:pt x="3078" y="1800"/>
                  </a:moveTo>
                  <a:lnTo>
                    <a:pt x="3090" y="1818"/>
                  </a:lnTo>
                  <a:lnTo>
                    <a:pt x="3096" y="1842"/>
                  </a:lnTo>
                  <a:lnTo>
                    <a:pt x="3078" y="1830"/>
                  </a:lnTo>
                  <a:lnTo>
                    <a:pt x="3078" y="1800"/>
                  </a:lnTo>
                  <a:close/>
                  <a:moveTo>
                    <a:pt x="3120" y="1794"/>
                  </a:moveTo>
                  <a:lnTo>
                    <a:pt x="3120" y="1830"/>
                  </a:lnTo>
                  <a:lnTo>
                    <a:pt x="3108" y="1824"/>
                  </a:lnTo>
                  <a:lnTo>
                    <a:pt x="3102" y="1806"/>
                  </a:lnTo>
                  <a:lnTo>
                    <a:pt x="3120" y="1794"/>
                  </a:lnTo>
                  <a:close/>
                  <a:moveTo>
                    <a:pt x="3048" y="1776"/>
                  </a:moveTo>
                  <a:lnTo>
                    <a:pt x="3060" y="1788"/>
                  </a:lnTo>
                  <a:lnTo>
                    <a:pt x="3048" y="1818"/>
                  </a:lnTo>
                  <a:lnTo>
                    <a:pt x="3036" y="1824"/>
                  </a:lnTo>
                  <a:lnTo>
                    <a:pt x="3036" y="1812"/>
                  </a:lnTo>
                  <a:lnTo>
                    <a:pt x="3048" y="1776"/>
                  </a:lnTo>
                  <a:close/>
                  <a:moveTo>
                    <a:pt x="1068" y="0"/>
                  </a:moveTo>
                  <a:lnTo>
                    <a:pt x="1104" y="0"/>
                  </a:lnTo>
                  <a:lnTo>
                    <a:pt x="1188" y="54"/>
                  </a:lnTo>
                  <a:lnTo>
                    <a:pt x="1230" y="30"/>
                  </a:lnTo>
                  <a:lnTo>
                    <a:pt x="1272" y="48"/>
                  </a:lnTo>
                  <a:lnTo>
                    <a:pt x="1290" y="84"/>
                  </a:lnTo>
                  <a:lnTo>
                    <a:pt x="1326" y="84"/>
                  </a:lnTo>
                  <a:lnTo>
                    <a:pt x="1386" y="120"/>
                  </a:lnTo>
                  <a:lnTo>
                    <a:pt x="1392" y="114"/>
                  </a:lnTo>
                  <a:lnTo>
                    <a:pt x="1398" y="132"/>
                  </a:lnTo>
                  <a:lnTo>
                    <a:pt x="1404" y="156"/>
                  </a:lnTo>
                  <a:lnTo>
                    <a:pt x="1440" y="174"/>
                  </a:lnTo>
                  <a:lnTo>
                    <a:pt x="1434" y="228"/>
                  </a:lnTo>
                  <a:lnTo>
                    <a:pt x="1452" y="258"/>
                  </a:lnTo>
                  <a:lnTo>
                    <a:pt x="1440" y="276"/>
                  </a:lnTo>
                  <a:lnTo>
                    <a:pt x="1458" y="282"/>
                  </a:lnTo>
                  <a:lnTo>
                    <a:pt x="1476" y="306"/>
                  </a:lnTo>
                  <a:lnTo>
                    <a:pt x="1476" y="330"/>
                  </a:lnTo>
                  <a:lnTo>
                    <a:pt x="1494" y="330"/>
                  </a:lnTo>
                  <a:lnTo>
                    <a:pt x="1500" y="360"/>
                  </a:lnTo>
                  <a:lnTo>
                    <a:pt x="1536" y="378"/>
                  </a:lnTo>
                  <a:lnTo>
                    <a:pt x="1554" y="354"/>
                  </a:lnTo>
                  <a:lnTo>
                    <a:pt x="1590" y="354"/>
                  </a:lnTo>
                  <a:lnTo>
                    <a:pt x="1602" y="366"/>
                  </a:lnTo>
                  <a:lnTo>
                    <a:pt x="1638" y="372"/>
                  </a:lnTo>
                  <a:lnTo>
                    <a:pt x="1668" y="402"/>
                  </a:lnTo>
                  <a:lnTo>
                    <a:pt x="1692" y="408"/>
                  </a:lnTo>
                  <a:lnTo>
                    <a:pt x="1710" y="444"/>
                  </a:lnTo>
                  <a:lnTo>
                    <a:pt x="1734" y="444"/>
                  </a:lnTo>
                  <a:lnTo>
                    <a:pt x="1746" y="468"/>
                  </a:lnTo>
                  <a:lnTo>
                    <a:pt x="1752" y="468"/>
                  </a:lnTo>
                  <a:lnTo>
                    <a:pt x="1752" y="516"/>
                  </a:lnTo>
                  <a:lnTo>
                    <a:pt x="1728" y="588"/>
                  </a:lnTo>
                  <a:lnTo>
                    <a:pt x="1728" y="636"/>
                  </a:lnTo>
                  <a:lnTo>
                    <a:pt x="1692" y="684"/>
                  </a:lnTo>
                  <a:lnTo>
                    <a:pt x="1704" y="720"/>
                  </a:lnTo>
                  <a:lnTo>
                    <a:pt x="1734" y="720"/>
                  </a:lnTo>
                  <a:lnTo>
                    <a:pt x="1764" y="738"/>
                  </a:lnTo>
                  <a:lnTo>
                    <a:pt x="1788" y="744"/>
                  </a:lnTo>
                  <a:lnTo>
                    <a:pt x="1818" y="756"/>
                  </a:lnTo>
                  <a:lnTo>
                    <a:pt x="1872" y="774"/>
                  </a:lnTo>
                  <a:lnTo>
                    <a:pt x="1944" y="816"/>
                  </a:lnTo>
                  <a:lnTo>
                    <a:pt x="1986" y="864"/>
                  </a:lnTo>
                  <a:lnTo>
                    <a:pt x="2046" y="876"/>
                  </a:lnTo>
                  <a:lnTo>
                    <a:pt x="2076" y="900"/>
                  </a:lnTo>
                  <a:lnTo>
                    <a:pt x="2118" y="900"/>
                  </a:lnTo>
                  <a:lnTo>
                    <a:pt x="2172" y="930"/>
                  </a:lnTo>
                  <a:lnTo>
                    <a:pt x="2250" y="924"/>
                  </a:lnTo>
                  <a:lnTo>
                    <a:pt x="2274" y="942"/>
                  </a:lnTo>
                  <a:lnTo>
                    <a:pt x="2358" y="924"/>
                  </a:lnTo>
                  <a:lnTo>
                    <a:pt x="2430" y="942"/>
                  </a:lnTo>
                  <a:lnTo>
                    <a:pt x="2436" y="978"/>
                  </a:lnTo>
                  <a:lnTo>
                    <a:pt x="2478" y="1008"/>
                  </a:lnTo>
                  <a:lnTo>
                    <a:pt x="2562" y="1026"/>
                  </a:lnTo>
                  <a:lnTo>
                    <a:pt x="2586" y="1014"/>
                  </a:lnTo>
                  <a:lnTo>
                    <a:pt x="2640" y="1014"/>
                  </a:lnTo>
                  <a:lnTo>
                    <a:pt x="2772" y="1056"/>
                  </a:lnTo>
                  <a:lnTo>
                    <a:pt x="2808" y="1038"/>
                  </a:lnTo>
                  <a:lnTo>
                    <a:pt x="2868" y="1068"/>
                  </a:lnTo>
                  <a:lnTo>
                    <a:pt x="2964" y="1050"/>
                  </a:lnTo>
                  <a:lnTo>
                    <a:pt x="2970" y="984"/>
                  </a:lnTo>
                  <a:lnTo>
                    <a:pt x="2946" y="930"/>
                  </a:lnTo>
                  <a:lnTo>
                    <a:pt x="2958" y="864"/>
                  </a:lnTo>
                  <a:lnTo>
                    <a:pt x="2946" y="834"/>
                  </a:lnTo>
                  <a:lnTo>
                    <a:pt x="2952" y="834"/>
                  </a:lnTo>
                  <a:lnTo>
                    <a:pt x="2976" y="816"/>
                  </a:lnTo>
                  <a:lnTo>
                    <a:pt x="3012" y="810"/>
                  </a:lnTo>
                  <a:lnTo>
                    <a:pt x="3030" y="840"/>
                  </a:lnTo>
                  <a:lnTo>
                    <a:pt x="3036" y="876"/>
                  </a:lnTo>
                  <a:lnTo>
                    <a:pt x="3066" y="894"/>
                  </a:lnTo>
                  <a:lnTo>
                    <a:pt x="3060" y="924"/>
                  </a:lnTo>
                  <a:lnTo>
                    <a:pt x="3048" y="948"/>
                  </a:lnTo>
                  <a:lnTo>
                    <a:pt x="3078" y="990"/>
                  </a:lnTo>
                  <a:lnTo>
                    <a:pt x="3132" y="1002"/>
                  </a:lnTo>
                  <a:lnTo>
                    <a:pt x="3156" y="990"/>
                  </a:lnTo>
                  <a:lnTo>
                    <a:pt x="3228" y="1026"/>
                  </a:lnTo>
                  <a:lnTo>
                    <a:pt x="3270" y="1026"/>
                  </a:lnTo>
                  <a:lnTo>
                    <a:pt x="3300" y="996"/>
                  </a:lnTo>
                  <a:lnTo>
                    <a:pt x="3336" y="990"/>
                  </a:lnTo>
                  <a:lnTo>
                    <a:pt x="3366" y="1002"/>
                  </a:lnTo>
                  <a:lnTo>
                    <a:pt x="3420" y="990"/>
                  </a:lnTo>
                  <a:lnTo>
                    <a:pt x="3462" y="990"/>
                  </a:lnTo>
                  <a:lnTo>
                    <a:pt x="3528" y="972"/>
                  </a:lnTo>
                  <a:lnTo>
                    <a:pt x="3528" y="912"/>
                  </a:lnTo>
                  <a:lnTo>
                    <a:pt x="3480" y="894"/>
                  </a:lnTo>
                  <a:lnTo>
                    <a:pt x="3474" y="864"/>
                  </a:lnTo>
                  <a:lnTo>
                    <a:pt x="3486" y="834"/>
                  </a:lnTo>
                  <a:lnTo>
                    <a:pt x="3504" y="828"/>
                  </a:lnTo>
                  <a:lnTo>
                    <a:pt x="3558" y="816"/>
                  </a:lnTo>
                  <a:lnTo>
                    <a:pt x="3588" y="816"/>
                  </a:lnTo>
                  <a:lnTo>
                    <a:pt x="3600" y="780"/>
                  </a:lnTo>
                  <a:lnTo>
                    <a:pt x="3624" y="768"/>
                  </a:lnTo>
                  <a:lnTo>
                    <a:pt x="3648" y="774"/>
                  </a:lnTo>
                  <a:lnTo>
                    <a:pt x="3648" y="756"/>
                  </a:lnTo>
                  <a:lnTo>
                    <a:pt x="3678" y="750"/>
                  </a:lnTo>
                  <a:lnTo>
                    <a:pt x="3690" y="720"/>
                  </a:lnTo>
                  <a:lnTo>
                    <a:pt x="3714" y="690"/>
                  </a:lnTo>
                  <a:lnTo>
                    <a:pt x="3750" y="684"/>
                  </a:lnTo>
                  <a:lnTo>
                    <a:pt x="3804" y="672"/>
                  </a:lnTo>
                  <a:lnTo>
                    <a:pt x="3840" y="636"/>
                  </a:lnTo>
                  <a:lnTo>
                    <a:pt x="3840" y="606"/>
                  </a:lnTo>
                  <a:lnTo>
                    <a:pt x="3864" y="600"/>
                  </a:lnTo>
                  <a:lnTo>
                    <a:pt x="3894" y="576"/>
                  </a:lnTo>
                  <a:lnTo>
                    <a:pt x="3924" y="612"/>
                  </a:lnTo>
                  <a:lnTo>
                    <a:pt x="3966" y="606"/>
                  </a:lnTo>
                  <a:lnTo>
                    <a:pt x="4020" y="624"/>
                  </a:lnTo>
                  <a:lnTo>
                    <a:pt x="4038" y="606"/>
                  </a:lnTo>
                  <a:lnTo>
                    <a:pt x="4032" y="582"/>
                  </a:lnTo>
                  <a:lnTo>
                    <a:pt x="4098" y="546"/>
                  </a:lnTo>
                  <a:lnTo>
                    <a:pt x="4122" y="552"/>
                  </a:lnTo>
                  <a:lnTo>
                    <a:pt x="4140" y="576"/>
                  </a:lnTo>
                  <a:lnTo>
                    <a:pt x="4164" y="570"/>
                  </a:lnTo>
                  <a:lnTo>
                    <a:pt x="4170" y="582"/>
                  </a:lnTo>
                  <a:lnTo>
                    <a:pt x="4146" y="618"/>
                  </a:lnTo>
                  <a:lnTo>
                    <a:pt x="4158" y="642"/>
                  </a:lnTo>
                  <a:lnTo>
                    <a:pt x="4176" y="636"/>
                  </a:lnTo>
                  <a:lnTo>
                    <a:pt x="4200" y="630"/>
                  </a:lnTo>
                  <a:lnTo>
                    <a:pt x="4206" y="654"/>
                  </a:lnTo>
                  <a:lnTo>
                    <a:pt x="4224" y="678"/>
                  </a:lnTo>
                  <a:lnTo>
                    <a:pt x="4224" y="702"/>
                  </a:lnTo>
                  <a:lnTo>
                    <a:pt x="4200" y="726"/>
                  </a:lnTo>
                  <a:lnTo>
                    <a:pt x="4212" y="744"/>
                  </a:lnTo>
                  <a:lnTo>
                    <a:pt x="4242" y="750"/>
                  </a:lnTo>
                  <a:lnTo>
                    <a:pt x="4260" y="744"/>
                  </a:lnTo>
                  <a:lnTo>
                    <a:pt x="4290" y="756"/>
                  </a:lnTo>
                  <a:lnTo>
                    <a:pt x="4320" y="786"/>
                  </a:lnTo>
                  <a:lnTo>
                    <a:pt x="4326" y="804"/>
                  </a:lnTo>
                  <a:lnTo>
                    <a:pt x="4296" y="828"/>
                  </a:lnTo>
                  <a:lnTo>
                    <a:pt x="4296" y="870"/>
                  </a:lnTo>
                  <a:lnTo>
                    <a:pt x="4302" y="888"/>
                  </a:lnTo>
                  <a:lnTo>
                    <a:pt x="4272" y="876"/>
                  </a:lnTo>
                  <a:lnTo>
                    <a:pt x="4248" y="858"/>
                  </a:lnTo>
                  <a:lnTo>
                    <a:pt x="4206" y="888"/>
                  </a:lnTo>
                  <a:lnTo>
                    <a:pt x="4152" y="900"/>
                  </a:lnTo>
                  <a:lnTo>
                    <a:pt x="4140" y="936"/>
                  </a:lnTo>
                  <a:lnTo>
                    <a:pt x="4104" y="978"/>
                  </a:lnTo>
                  <a:lnTo>
                    <a:pt x="4068" y="990"/>
                  </a:lnTo>
                  <a:lnTo>
                    <a:pt x="4020" y="1062"/>
                  </a:lnTo>
                  <a:lnTo>
                    <a:pt x="4008" y="1092"/>
                  </a:lnTo>
                  <a:lnTo>
                    <a:pt x="4026" y="1110"/>
                  </a:lnTo>
                  <a:lnTo>
                    <a:pt x="4002" y="1164"/>
                  </a:lnTo>
                  <a:lnTo>
                    <a:pt x="3960" y="1230"/>
                  </a:lnTo>
                  <a:lnTo>
                    <a:pt x="3966" y="1248"/>
                  </a:lnTo>
                  <a:lnTo>
                    <a:pt x="4002" y="1266"/>
                  </a:lnTo>
                  <a:lnTo>
                    <a:pt x="3966" y="1338"/>
                  </a:lnTo>
                  <a:lnTo>
                    <a:pt x="3954" y="1398"/>
                  </a:lnTo>
                  <a:lnTo>
                    <a:pt x="3930" y="1452"/>
                  </a:lnTo>
                  <a:lnTo>
                    <a:pt x="3888" y="1452"/>
                  </a:lnTo>
                  <a:lnTo>
                    <a:pt x="3858" y="1440"/>
                  </a:lnTo>
                  <a:lnTo>
                    <a:pt x="3828" y="1440"/>
                  </a:lnTo>
                  <a:lnTo>
                    <a:pt x="3846" y="1506"/>
                  </a:lnTo>
                  <a:lnTo>
                    <a:pt x="3846" y="1548"/>
                  </a:lnTo>
                  <a:lnTo>
                    <a:pt x="3840" y="1596"/>
                  </a:lnTo>
                  <a:lnTo>
                    <a:pt x="3810" y="1590"/>
                  </a:lnTo>
                  <a:lnTo>
                    <a:pt x="3816" y="1626"/>
                  </a:lnTo>
                  <a:lnTo>
                    <a:pt x="3810" y="1662"/>
                  </a:lnTo>
                  <a:lnTo>
                    <a:pt x="3816" y="1692"/>
                  </a:lnTo>
                  <a:lnTo>
                    <a:pt x="3798" y="1734"/>
                  </a:lnTo>
                  <a:lnTo>
                    <a:pt x="3786" y="1746"/>
                  </a:lnTo>
                  <a:lnTo>
                    <a:pt x="3768" y="1740"/>
                  </a:lnTo>
                  <a:lnTo>
                    <a:pt x="3762" y="1764"/>
                  </a:lnTo>
                  <a:lnTo>
                    <a:pt x="3762" y="1782"/>
                  </a:lnTo>
                  <a:lnTo>
                    <a:pt x="3756" y="1776"/>
                  </a:lnTo>
                  <a:lnTo>
                    <a:pt x="3750" y="1764"/>
                  </a:lnTo>
                  <a:lnTo>
                    <a:pt x="3750" y="1746"/>
                  </a:lnTo>
                  <a:lnTo>
                    <a:pt x="3744" y="1740"/>
                  </a:lnTo>
                  <a:lnTo>
                    <a:pt x="3732" y="1716"/>
                  </a:lnTo>
                  <a:lnTo>
                    <a:pt x="3720" y="1680"/>
                  </a:lnTo>
                  <a:lnTo>
                    <a:pt x="3708" y="1626"/>
                  </a:lnTo>
                  <a:lnTo>
                    <a:pt x="3696" y="1602"/>
                  </a:lnTo>
                  <a:lnTo>
                    <a:pt x="3696" y="1572"/>
                  </a:lnTo>
                  <a:lnTo>
                    <a:pt x="3690" y="1536"/>
                  </a:lnTo>
                  <a:lnTo>
                    <a:pt x="3672" y="1518"/>
                  </a:lnTo>
                  <a:lnTo>
                    <a:pt x="3666" y="1500"/>
                  </a:lnTo>
                  <a:lnTo>
                    <a:pt x="3642" y="1506"/>
                  </a:lnTo>
                  <a:lnTo>
                    <a:pt x="3618" y="1494"/>
                  </a:lnTo>
                  <a:lnTo>
                    <a:pt x="3606" y="1500"/>
                  </a:lnTo>
                  <a:lnTo>
                    <a:pt x="3618" y="1518"/>
                  </a:lnTo>
                  <a:lnTo>
                    <a:pt x="3606" y="1530"/>
                  </a:lnTo>
                  <a:lnTo>
                    <a:pt x="3606" y="1542"/>
                  </a:lnTo>
                  <a:lnTo>
                    <a:pt x="3588" y="1566"/>
                  </a:lnTo>
                  <a:lnTo>
                    <a:pt x="3600" y="1572"/>
                  </a:lnTo>
                  <a:lnTo>
                    <a:pt x="3600" y="1596"/>
                  </a:lnTo>
                  <a:lnTo>
                    <a:pt x="3582" y="1596"/>
                  </a:lnTo>
                  <a:lnTo>
                    <a:pt x="3558" y="1566"/>
                  </a:lnTo>
                  <a:lnTo>
                    <a:pt x="3534" y="1542"/>
                  </a:lnTo>
                  <a:lnTo>
                    <a:pt x="3528" y="1530"/>
                  </a:lnTo>
                  <a:lnTo>
                    <a:pt x="3510" y="1518"/>
                  </a:lnTo>
                  <a:lnTo>
                    <a:pt x="3498" y="1482"/>
                  </a:lnTo>
                  <a:lnTo>
                    <a:pt x="3498" y="1464"/>
                  </a:lnTo>
                  <a:lnTo>
                    <a:pt x="3510" y="1452"/>
                  </a:lnTo>
                  <a:lnTo>
                    <a:pt x="3516" y="1434"/>
                  </a:lnTo>
                  <a:lnTo>
                    <a:pt x="3546" y="1416"/>
                  </a:lnTo>
                  <a:lnTo>
                    <a:pt x="3552" y="1428"/>
                  </a:lnTo>
                  <a:lnTo>
                    <a:pt x="3570" y="1428"/>
                  </a:lnTo>
                  <a:lnTo>
                    <a:pt x="3582" y="1416"/>
                  </a:lnTo>
                  <a:lnTo>
                    <a:pt x="3582" y="1398"/>
                  </a:lnTo>
                  <a:lnTo>
                    <a:pt x="3606" y="1386"/>
                  </a:lnTo>
                  <a:lnTo>
                    <a:pt x="3624" y="1344"/>
                  </a:lnTo>
                  <a:lnTo>
                    <a:pt x="3630" y="1308"/>
                  </a:lnTo>
                  <a:lnTo>
                    <a:pt x="3648" y="1278"/>
                  </a:lnTo>
                  <a:lnTo>
                    <a:pt x="3630" y="1272"/>
                  </a:lnTo>
                  <a:lnTo>
                    <a:pt x="3606" y="1248"/>
                  </a:lnTo>
                  <a:lnTo>
                    <a:pt x="3588" y="1254"/>
                  </a:lnTo>
                  <a:lnTo>
                    <a:pt x="3576" y="1248"/>
                  </a:lnTo>
                  <a:lnTo>
                    <a:pt x="3498" y="1248"/>
                  </a:lnTo>
                  <a:lnTo>
                    <a:pt x="3450" y="1242"/>
                  </a:lnTo>
                  <a:lnTo>
                    <a:pt x="3390" y="1248"/>
                  </a:lnTo>
                  <a:lnTo>
                    <a:pt x="3348" y="1248"/>
                  </a:lnTo>
                  <a:lnTo>
                    <a:pt x="3318" y="1236"/>
                  </a:lnTo>
                  <a:lnTo>
                    <a:pt x="3288" y="1236"/>
                  </a:lnTo>
                  <a:lnTo>
                    <a:pt x="3258" y="1230"/>
                  </a:lnTo>
                  <a:lnTo>
                    <a:pt x="3258" y="1206"/>
                  </a:lnTo>
                  <a:lnTo>
                    <a:pt x="3246" y="1176"/>
                  </a:lnTo>
                  <a:lnTo>
                    <a:pt x="3246" y="1158"/>
                  </a:lnTo>
                  <a:lnTo>
                    <a:pt x="3234" y="1128"/>
                  </a:lnTo>
                  <a:lnTo>
                    <a:pt x="3216" y="1092"/>
                  </a:lnTo>
                  <a:lnTo>
                    <a:pt x="3198" y="1098"/>
                  </a:lnTo>
                  <a:lnTo>
                    <a:pt x="3198" y="1104"/>
                  </a:lnTo>
                  <a:lnTo>
                    <a:pt x="3168" y="1098"/>
                  </a:lnTo>
                  <a:lnTo>
                    <a:pt x="3150" y="1086"/>
                  </a:lnTo>
                  <a:lnTo>
                    <a:pt x="3132" y="1068"/>
                  </a:lnTo>
                  <a:lnTo>
                    <a:pt x="3114" y="1068"/>
                  </a:lnTo>
                  <a:lnTo>
                    <a:pt x="3108" y="1080"/>
                  </a:lnTo>
                  <a:lnTo>
                    <a:pt x="3132" y="1092"/>
                  </a:lnTo>
                  <a:lnTo>
                    <a:pt x="3114" y="1098"/>
                  </a:lnTo>
                  <a:lnTo>
                    <a:pt x="3084" y="1098"/>
                  </a:lnTo>
                  <a:lnTo>
                    <a:pt x="3060" y="1074"/>
                  </a:lnTo>
                  <a:lnTo>
                    <a:pt x="3066" y="1056"/>
                  </a:lnTo>
                  <a:lnTo>
                    <a:pt x="3030" y="1020"/>
                  </a:lnTo>
                  <a:lnTo>
                    <a:pt x="3024" y="1038"/>
                  </a:lnTo>
                  <a:lnTo>
                    <a:pt x="3006" y="1038"/>
                  </a:lnTo>
                  <a:lnTo>
                    <a:pt x="3012" y="1056"/>
                  </a:lnTo>
                  <a:lnTo>
                    <a:pt x="3024" y="1068"/>
                  </a:lnTo>
                  <a:lnTo>
                    <a:pt x="3012" y="1104"/>
                  </a:lnTo>
                  <a:lnTo>
                    <a:pt x="2982" y="1140"/>
                  </a:lnTo>
                  <a:lnTo>
                    <a:pt x="2976" y="1170"/>
                  </a:lnTo>
                  <a:lnTo>
                    <a:pt x="3048" y="1194"/>
                  </a:lnTo>
                  <a:lnTo>
                    <a:pt x="3078" y="1176"/>
                  </a:lnTo>
                  <a:lnTo>
                    <a:pt x="3114" y="1188"/>
                  </a:lnTo>
                  <a:lnTo>
                    <a:pt x="3108" y="1206"/>
                  </a:lnTo>
                  <a:lnTo>
                    <a:pt x="3120" y="1242"/>
                  </a:lnTo>
                  <a:lnTo>
                    <a:pt x="3096" y="1254"/>
                  </a:lnTo>
                  <a:lnTo>
                    <a:pt x="3078" y="1248"/>
                  </a:lnTo>
                  <a:lnTo>
                    <a:pt x="3054" y="1260"/>
                  </a:lnTo>
                  <a:lnTo>
                    <a:pt x="3042" y="1296"/>
                  </a:lnTo>
                  <a:lnTo>
                    <a:pt x="3012" y="1302"/>
                  </a:lnTo>
                  <a:lnTo>
                    <a:pt x="3012" y="1356"/>
                  </a:lnTo>
                  <a:lnTo>
                    <a:pt x="3048" y="1392"/>
                  </a:lnTo>
                  <a:lnTo>
                    <a:pt x="3090" y="1410"/>
                  </a:lnTo>
                  <a:lnTo>
                    <a:pt x="3126" y="1452"/>
                  </a:lnTo>
                  <a:lnTo>
                    <a:pt x="3126" y="1500"/>
                  </a:lnTo>
                  <a:lnTo>
                    <a:pt x="3138" y="1530"/>
                  </a:lnTo>
                  <a:lnTo>
                    <a:pt x="3132" y="1560"/>
                  </a:lnTo>
                  <a:lnTo>
                    <a:pt x="3144" y="1602"/>
                  </a:lnTo>
                  <a:lnTo>
                    <a:pt x="3186" y="1656"/>
                  </a:lnTo>
                  <a:lnTo>
                    <a:pt x="3186" y="1698"/>
                  </a:lnTo>
                  <a:lnTo>
                    <a:pt x="3198" y="1716"/>
                  </a:lnTo>
                  <a:lnTo>
                    <a:pt x="3204" y="1764"/>
                  </a:lnTo>
                  <a:lnTo>
                    <a:pt x="3192" y="1764"/>
                  </a:lnTo>
                  <a:lnTo>
                    <a:pt x="3210" y="1794"/>
                  </a:lnTo>
                  <a:lnTo>
                    <a:pt x="3198" y="1818"/>
                  </a:lnTo>
                  <a:lnTo>
                    <a:pt x="3174" y="1800"/>
                  </a:lnTo>
                  <a:lnTo>
                    <a:pt x="3174" y="1812"/>
                  </a:lnTo>
                  <a:lnTo>
                    <a:pt x="3156" y="1806"/>
                  </a:lnTo>
                  <a:lnTo>
                    <a:pt x="3144" y="1770"/>
                  </a:lnTo>
                  <a:lnTo>
                    <a:pt x="3138" y="1758"/>
                  </a:lnTo>
                  <a:lnTo>
                    <a:pt x="3132" y="1770"/>
                  </a:lnTo>
                  <a:lnTo>
                    <a:pt x="3132" y="1788"/>
                  </a:lnTo>
                  <a:lnTo>
                    <a:pt x="3126" y="1776"/>
                  </a:lnTo>
                  <a:lnTo>
                    <a:pt x="3120" y="1788"/>
                  </a:lnTo>
                  <a:lnTo>
                    <a:pt x="3096" y="1788"/>
                  </a:lnTo>
                  <a:lnTo>
                    <a:pt x="3096" y="1794"/>
                  </a:lnTo>
                  <a:lnTo>
                    <a:pt x="3066" y="1782"/>
                  </a:lnTo>
                  <a:lnTo>
                    <a:pt x="3060" y="1752"/>
                  </a:lnTo>
                  <a:lnTo>
                    <a:pt x="3066" y="1728"/>
                  </a:lnTo>
                  <a:lnTo>
                    <a:pt x="3042" y="1710"/>
                  </a:lnTo>
                  <a:lnTo>
                    <a:pt x="3018" y="1710"/>
                  </a:lnTo>
                  <a:lnTo>
                    <a:pt x="3018" y="1716"/>
                  </a:lnTo>
                  <a:lnTo>
                    <a:pt x="3036" y="1722"/>
                  </a:lnTo>
                  <a:lnTo>
                    <a:pt x="3048" y="1734"/>
                  </a:lnTo>
                  <a:lnTo>
                    <a:pt x="3042" y="1740"/>
                  </a:lnTo>
                  <a:lnTo>
                    <a:pt x="3030" y="1764"/>
                  </a:lnTo>
                  <a:lnTo>
                    <a:pt x="3030" y="1782"/>
                  </a:lnTo>
                  <a:lnTo>
                    <a:pt x="3006" y="1806"/>
                  </a:lnTo>
                  <a:lnTo>
                    <a:pt x="2910" y="1836"/>
                  </a:lnTo>
                  <a:lnTo>
                    <a:pt x="2892" y="1848"/>
                  </a:lnTo>
                  <a:lnTo>
                    <a:pt x="2886" y="1872"/>
                  </a:lnTo>
                  <a:lnTo>
                    <a:pt x="2874" y="1896"/>
                  </a:lnTo>
                  <a:lnTo>
                    <a:pt x="2880" y="1914"/>
                  </a:lnTo>
                  <a:lnTo>
                    <a:pt x="2892" y="1944"/>
                  </a:lnTo>
                  <a:lnTo>
                    <a:pt x="2892" y="1950"/>
                  </a:lnTo>
                  <a:lnTo>
                    <a:pt x="2904" y="1956"/>
                  </a:lnTo>
                  <a:lnTo>
                    <a:pt x="2868" y="1986"/>
                  </a:lnTo>
                  <a:lnTo>
                    <a:pt x="2856" y="2010"/>
                  </a:lnTo>
                  <a:lnTo>
                    <a:pt x="2844" y="2010"/>
                  </a:lnTo>
                  <a:lnTo>
                    <a:pt x="2850" y="2028"/>
                  </a:lnTo>
                  <a:lnTo>
                    <a:pt x="2790" y="2064"/>
                  </a:lnTo>
                  <a:lnTo>
                    <a:pt x="2790" y="2082"/>
                  </a:lnTo>
                  <a:lnTo>
                    <a:pt x="2706" y="2118"/>
                  </a:lnTo>
                  <a:lnTo>
                    <a:pt x="2700" y="2112"/>
                  </a:lnTo>
                  <a:lnTo>
                    <a:pt x="2694" y="2094"/>
                  </a:lnTo>
                  <a:lnTo>
                    <a:pt x="2688" y="2088"/>
                  </a:lnTo>
                  <a:lnTo>
                    <a:pt x="2676" y="2088"/>
                  </a:lnTo>
                  <a:lnTo>
                    <a:pt x="2652" y="2106"/>
                  </a:lnTo>
                  <a:lnTo>
                    <a:pt x="2634" y="2112"/>
                  </a:lnTo>
                  <a:lnTo>
                    <a:pt x="2628" y="2148"/>
                  </a:lnTo>
                  <a:lnTo>
                    <a:pt x="2664" y="2130"/>
                  </a:lnTo>
                  <a:lnTo>
                    <a:pt x="2676" y="2136"/>
                  </a:lnTo>
                  <a:lnTo>
                    <a:pt x="2574" y="2220"/>
                  </a:lnTo>
                  <a:lnTo>
                    <a:pt x="2544" y="2286"/>
                  </a:lnTo>
                  <a:lnTo>
                    <a:pt x="2406" y="2382"/>
                  </a:lnTo>
                  <a:lnTo>
                    <a:pt x="2388" y="2418"/>
                  </a:lnTo>
                  <a:lnTo>
                    <a:pt x="2358" y="2448"/>
                  </a:lnTo>
                  <a:lnTo>
                    <a:pt x="2298" y="2466"/>
                  </a:lnTo>
                  <a:lnTo>
                    <a:pt x="2256" y="2502"/>
                  </a:lnTo>
                  <a:lnTo>
                    <a:pt x="2250" y="2526"/>
                  </a:lnTo>
                  <a:lnTo>
                    <a:pt x="2256" y="2562"/>
                  </a:lnTo>
                  <a:lnTo>
                    <a:pt x="2232" y="2598"/>
                  </a:lnTo>
                  <a:lnTo>
                    <a:pt x="2196" y="2616"/>
                  </a:lnTo>
                  <a:lnTo>
                    <a:pt x="2124" y="2604"/>
                  </a:lnTo>
                  <a:lnTo>
                    <a:pt x="2094" y="2628"/>
                  </a:lnTo>
                  <a:lnTo>
                    <a:pt x="2094" y="2658"/>
                  </a:lnTo>
                  <a:lnTo>
                    <a:pt x="2052" y="2706"/>
                  </a:lnTo>
                  <a:lnTo>
                    <a:pt x="2028" y="2706"/>
                  </a:lnTo>
                  <a:lnTo>
                    <a:pt x="2016" y="2682"/>
                  </a:lnTo>
                  <a:lnTo>
                    <a:pt x="1998" y="2682"/>
                  </a:lnTo>
                  <a:lnTo>
                    <a:pt x="1950" y="2730"/>
                  </a:lnTo>
                  <a:lnTo>
                    <a:pt x="1932" y="2754"/>
                  </a:lnTo>
                  <a:lnTo>
                    <a:pt x="1938" y="2808"/>
                  </a:lnTo>
                  <a:lnTo>
                    <a:pt x="1962" y="2874"/>
                  </a:lnTo>
                  <a:lnTo>
                    <a:pt x="1938" y="2898"/>
                  </a:lnTo>
                  <a:lnTo>
                    <a:pt x="1944" y="2934"/>
                  </a:lnTo>
                  <a:lnTo>
                    <a:pt x="1944" y="3042"/>
                  </a:lnTo>
                  <a:lnTo>
                    <a:pt x="1980" y="3054"/>
                  </a:lnTo>
                  <a:lnTo>
                    <a:pt x="1986" y="3126"/>
                  </a:lnTo>
                  <a:lnTo>
                    <a:pt x="1950" y="3216"/>
                  </a:lnTo>
                  <a:lnTo>
                    <a:pt x="1908" y="3282"/>
                  </a:lnTo>
                  <a:lnTo>
                    <a:pt x="1908" y="3336"/>
                  </a:lnTo>
                  <a:lnTo>
                    <a:pt x="1926" y="3354"/>
                  </a:lnTo>
                  <a:lnTo>
                    <a:pt x="1938" y="3468"/>
                  </a:lnTo>
                  <a:lnTo>
                    <a:pt x="1938" y="3504"/>
                  </a:lnTo>
                  <a:lnTo>
                    <a:pt x="1908" y="3510"/>
                  </a:lnTo>
                  <a:lnTo>
                    <a:pt x="1890" y="3504"/>
                  </a:lnTo>
                  <a:lnTo>
                    <a:pt x="1854" y="3510"/>
                  </a:lnTo>
                  <a:lnTo>
                    <a:pt x="1836" y="3540"/>
                  </a:lnTo>
                  <a:lnTo>
                    <a:pt x="1842" y="3552"/>
                  </a:lnTo>
                  <a:lnTo>
                    <a:pt x="1800" y="3600"/>
                  </a:lnTo>
                  <a:lnTo>
                    <a:pt x="1788" y="3612"/>
                  </a:lnTo>
                  <a:lnTo>
                    <a:pt x="1794" y="3630"/>
                  </a:lnTo>
                  <a:lnTo>
                    <a:pt x="1842" y="3654"/>
                  </a:lnTo>
                  <a:lnTo>
                    <a:pt x="1848" y="3660"/>
                  </a:lnTo>
                  <a:lnTo>
                    <a:pt x="1848" y="3672"/>
                  </a:lnTo>
                  <a:lnTo>
                    <a:pt x="1842" y="3660"/>
                  </a:lnTo>
                  <a:lnTo>
                    <a:pt x="1818" y="3654"/>
                  </a:lnTo>
                  <a:lnTo>
                    <a:pt x="1752" y="3672"/>
                  </a:lnTo>
                  <a:lnTo>
                    <a:pt x="1746" y="3672"/>
                  </a:lnTo>
                  <a:lnTo>
                    <a:pt x="1692" y="3690"/>
                  </a:lnTo>
                  <a:lnTo>
                    <a:pt x="1674" y="3720"/>
                  </a:lnTo>
                  <a:lnTo>
                    <a:pt x="1668" y="3732"/>
                  </a:lnTo>
                  <a:lnTo>
                    <a:pt x="1662" y="3738"/>
                  </a:lnTo>
                  <a:lnTo>
                    <a:pt x="1668" y="3750"/>
                  </a:lnTo>
                  <a:lnTo>
                    <a:pt x="1656" y="3786"/>
                  </a:lnTo>
                  <a:lnTo>
                    <a:pt x="1596" y="3822"/>
                  </a:lnTo>
                  <a:lnTo>
                    <a:pt x="1548" y="3816"/>
                  </a:lnTo>
                  <a:lnTo>
                    <a:pt x="1500" y="3786"/>
                  </a:lnTo>
                  <a:lnTo>
                    <a:pt x="1452" y="3738"/>
                  </a:lnTo>
                  <a:lnTo>
                    <a:pt x="1398" y="3636"/>
                  </a:lnTo>
                  <a:lnTo>
                    <a:pt x="1398" y="3576"/>
                  </a:lnTo>
                  <a:lnTo>
                    <a:pt x="1380" y="3522"/>
                  </a:lnTo>
                  <a:lnTo>
                    <a:pt x="1344" y="3468"/>
                  </a:lnTo>
                  <a:lnTo>
                    <a:pt x="1344" y="3438"/>
                  </a:lnTo>
                  <a:lnTo>
                    <a:pt x="1332" y="3438"/>
                  </a:lnTo>
                  <a:lnTo>
                    <a:pt x="1314" y="3402"/>
                  </a:lnTo>
                  <a:lnTo>
                    <a:pt x="1302" y="3354"/>
                  </a:lnTo>
                  <a:lnTo>
                    <a:pt x="1260" y="3306"/>
                  </a:lnTo>
                  <a:lnTo>
                    <a:pt x="1230" y="3264"/>
                  </a:lnTo>
                  <a:lnTo>
                    <a:pt x="1218" y="3264"/>
                  </a:lnTo>
                  <a:lnTo>
                    <a:pt x="1176" y="3222"/>
                  </a:lnTo>
                  <a:lnTo>
                    <a:pt x="1158" y="3192"/>
                  </a:lnTo>
                  <a:lnTo>
                    <a:pt x="1146" y="3180"/>
                  </a:lnTo>
                  <a:lnTo>
                    <a:pt x="1140" y="3120"/>
                  </a:lnTo>
                  <a:lnTo>
                    <a:pt x="1122" y="3096"/>
                  </a:lnTo>
                  <a:lnTo>
                    <a:pt x="1098" y="3030"/>
                  </a:lnTo>
                  <a:lnTo>
                    <a:pt x="1086" y="2988"/>
                  </a:lnTo>
                  <a:lnTo>
                    <a:pt x="1074" y="2958"/>
                  </a:lnTo>
                  <a:lnTo>
                    <a:pt x="1056" y="2934"/>
                  </a:lnTo>
                  <a:lnTo>
                    <a:pt x="1050" y="2886"/>
                  </a:lnTo>
                  <a:lnTo>
                    <a:pt x="1044" y="2886"/>
                  </a:lnTo>
                  <a:lnTo>
                    <a:pt x="1002" y="2844"/>
                  </a:lnTo>
                  <a:lnTo>
                    <a:pt x="1002" y="2826"/>
                  </a:lnTo>
                  <a:lnTo>
                    <a:pt x="990" y="2826"/>
                  </a:lnTo>
                  <a:lnTo>
                    <a:pt x="954" y="2766"/>
                  </a:lnTo>
                  <a:lnTo>
                    <a:pt x="954" y="2748"/>
                  </a:lnTo>
                  <a:lnTo>
                    <a:pt x="936" y="2736"/>
                  </a:lnTo>
                  <a:lnTo>
                    <a:pt x="924" y="2700"/>
                  </a:lnTo>
                  <a:lnTo>
                    <a:pt x="900" y="2682"/>
                  </a:lnTo>
                  <a:lnTo>
                    <a:pt x="876" y="2622"/>
                  </a:lnTo>
                  <a:lnTo>
                    <a:pt x="870" y="2544"/>
                  </a:lnTo>
                  <a:lnTo>
                    <a:pt x="810" y="2430"/>
                  </a:lnTo>
                  <a:lnTo>
                    <a:pt x="810" y="2394"/>
                  </a:lnTo>
                  <a:lnTo>
                    <a:pt x="780" y="2352"/>
                  </a:lnTo>
                  <a:lnTo>
                    <a:pt x="810" y="2352"/>
                  </a:lnTo>
                  <a:lnTo>
                    <a:pt x="768" y="2298"/>
                  </a:lnTo>
                  <a:lnTo>
                    <a:pt x="768" y="2268"/>
                  </a:lnTo>
                  <a:lnTo>
                    <a:pt x="786" y="2262"/>
                  </a:lnTo>
                  <a:lnTo>
                    <a:pt x="774" y="2244"/>
                  </a:lnTo>
                  <a:lnTo>
                    <a:pt x="768" y="2220"/>
                  </a:lnTo>
                  <a:lnTo>
                    <a:pt x="726" y="2142"/>
                  </a:lnTo>
                  <a:lnTo>
                    <a:pt x="714" y="2094"/>
                  </a:lnTo>
                  <a:lnTo>
                    <a:pt x="744" y="2082"/>
                  </a:lnTo>
                  <a:lnTo>
                    <a:pt x="720" y="2070"/>
                  </a:lnTo>
                  <a:lnTo>
                    <a:pt x="720" y="2046"/>
                  </a:lnTo>
                  <a:lnTo>
                    <a:pt x="738" y="2016"/>
                  </a:lnTo>
                  <a:lnTo>
                    <a:pt x="732" y="1974"/>
                  </a:lnTo>
                  <a:lnTo>
                    <a:pt x="720" y="1932"/>
                  </a:lnTo>
                  <a:lnTo>
                    <a:pt x="702" y="1926"/>
                  </a:lnTo>
                  <a:lnTo>
                    <a:pt x="684" y="1860"/>
                  </a:lnTo>
                  <a:lnTo>
                    <a:pt x="720" y="1842"/>
                  </a:lnTo>
                  <a:lnTo>
                    <a:pt x="732" y="1824"/>
                  </a:lnTo>
                  <a:lnTo>
                    <a:pt x="756" y="1824"/>
                  </a:lnTo>
                  <a:lnTo>
                    <a:pt x="732" y="1818"/>
                  </a:lnTo>
                  <a:lnTo>
                    <a:pt x="696" y="1824"/>
                  </a:lnTo>
                  <a:lnTo>
                    <a:pt x="672" y="1824"/>
                  </a:lnTo>
                  <a:lnTo>
                    <a:pt x="678" y="1794"/>
                  </a:lnTo>
                  <a:lnTo>
                    <a:pt x="666" y="1776"/>
                  </a:lnTo>
                  <a:lnTo>
                    <a:pt x="666" y="1746"/>
                  </a:lnTo>
                  <a:lnTo>
                    <a:pt x="678" y="1740"/>
                  </a:lnTo>
                  <a:lnTo>
                    <a:pt x="696" y="1746"/>
                  </a:lnTo>
                  <a:lnTo>
                    <a:pt x="720" y="1722"/>
                  </a:lnTo>
                  <a:lnTo>
                    <a:pt x="732" y="1704"/>
                  </a:lnTo>
                  <a:lnTo>
                    <a:pt x="708" y="1722"/>
                  </a:lnTo>
                  <a:lnTo>
                    <a:pt x="690" y="1710"/>
                  </a:lnTo>
                  <a:lnTo>
                    <a:pt x="654" y="1716"/>
                  </a:lnTo>
                  <a:lnTo>
                    <a:pt x="642" y="1692"/>
                  </a:lnTo>
                  <a:lnTo>
                    <a:pt x="636" y="1710"/>
                  </a:lnTo>
                  <a:lnTo>
                    <a:pt x="636" y="1740"/>
                  </a:lnTo>
                  <a:lnTo>
                    <a:pt x="612" y="1794"/>
                  </a:lnTo>
                  <a:lnTo>
                    <a:pt x="636" y="1818"/>
                  </a:lnTo>
                  <a:lnTo>
                    <a:pt x="630" y="1866"/>
                  </a:lnTo>
                  <a:lnTo>
                    <a:pt x="606" y="1890"/>
                  </a:lnTo>
                  <a:lnTo>
                    <a:pt x="606" y="1902"/>
                  </a:lnTo>
                  <a:lnTo>
                    <a:pt x="552" y="1926"/>
                  </a:lnTo>
                  <a:lnTo>
                    <a:pt x="474" y="1974"/>
                  </a:lnTo>
                  <a:lnTo>
                    <a:pt x="438" y="1986"/>
                  </a:lnTo>
                  <a:lnTo>
                    <a:pt x="378" y="1974"/>
                  </a:lnTo>
                  <a:lnTo>
                    <a:pt x="264" y="1884"/>
                  </a:lnTo>
                  <a:lnTo>
                    <a:pt x="216" y="1830"/>
                  </a:lnTo>
                  <a:lnTo>
                    <a:pt x="216" y="1818"/>
                  </a:lnTo>
                  <a:lnTo>
                    <a:pt x="198" y="1818"/>
                  </a:lnTo>
                  <a:lnTo>
                    <a:pt x="180" y="1812"/>
                  </a:lnTo>
                  <a:lnTo>
                    <a:pt x="108" y="1752"/>
                  </a:lnTo>
                  <a:lnTo>
                    <a:pt x="102" y="1728"/>
                  </a:lnTo>
                  <a:lnTo>
                    <a:pt x="108" y="1716"/>
                  </a:lnTo>
                  <a:lnTo>
                    <a:pt x="126" y="1716"/>
                  </a:lnTo>
                  <a:lnTo>
                    <a:pt x="132" y="1722"/>
                  </a:lnTo>
                  <a:lnTo>
                    <a:pt x="156" y="1716"/>
                  </a:lnTo>
                  <a:lnTo>
                    <a:pt x="150" y="1746"/>
                  </a:lnTo>
                  <a:lnTo>
                    <a:pt x="180" y="1752"/>
                  </a:lnTo>
                  <a:lnTo>
                    <a:pt x="192" y="1734"/>
                  </a:lnTo>
                  <a:lnTo>
                    <a:pt x="204" y="1734"/>
                  </a:lnTo>
                  <a:lnTo>
                    <a:pt x="222" y="1746"/>
                  </a:lnTo>
                  <a:lnTo>
                    <a:pt x="228" y="1734"/>
                  </a:lnTo>
                  <a:lnTo>
                    <a:pt x="288" y="1692"/>
                  </a:lnTo>
                  <a:lnTo>
                    <a:pt x="306" y="1692"/>
                  </a:lnTo>
                  <a:lnTo>
                    <a:pt x="336" y="1650"/>
                  </a:lnTo>
                  <a:lnTo>
                    <a:pt x="348" y="1650"/>
                  </a:lnTo>
                  <a:lnTo>
                    <a:pt x="360" y="1626"/>
                  </a:lnTo>
                  <a:lnTo>
                    <a:pt x="330" y="1620"/>
                  </a:lnTo>
                  <a:lnTo>
                    <a:pt x="318" y="1614"/>
                  </a:lnTo>
                  <a:lnTo>
                    <a:pt x="324" y="1626"/>
                  </a:lnTo>
                  <a:lnTo>
                    <a:pt x="318" y="1638"/>
                  </a:lnTo>
                  <a:lnTo>
                    <a:pt x="258" y="1662"/>
                  </a:lnTo>
                  <a:lnTo>
                    <a:pt x="216" y="1662"/>
                  </a:lnTo>
                  <a:lnTo>
                    <a:pt x="192" y="1674"/>
                  </a:lnTo>
                  <a:lnTo>
                    <a:pt x="90" y="1638"/>
                  </a:lnTo>
                  <a:lnTo>
                    <a:pt x="42" y="1596"/>
                  </a:lnTo>
                  <a:lnTo>
                    <a:pt x="24" y="1584"/>
                  </a:lnTo>
                  <a:lnTo>
                    <a:pt x="24" y="1560"/>
                  </a:lnTo>
                  <a:lnTo>
                    <a:pt x="54" y="1524"/>
                  </a:lnTo>
                  <a:lnTo>
                    <a:pt x="90" y="1506"/>
                  </a:lnTo>
                  <a:lnTo>
                    <a:pt x="48" y="1512"/>
                  </a:lnTo>
                  <a:lnTo>
                    <a:pt x="0" y="1536"/>
                  </a:lnTo>
                  <a:lnTo>
                    <a:pt x="6" y="1500"/>
                  </a:lnTo>
                  <a:lnTo>
                    <a:pt x="36" y="1482"/>
                  </a:lnTo>
                  <a:lnTo>
                    <a:pt x="60" y="1476"/>
                  </a:lnTo>
                  <a:lnTo>
                    <a:pt x="72" y="1440"/>
                  </a:lnTo>
                  <a:lnTo>
                    <a:pt x="96" y="1446"/>
                  </a:lnTo>
                  <a:lnTo>
                    <a:pt x="120" y="1434"/>
                  </a:lnTo>
                  <a:lnTo>
                    <a:pt x="222" y="1440"/>
                  </a:lnTo>
                  <a:lnTo>
                    <a:pt x="288" y="1416"/>
                  </a:lnTo>
                  <a:lnTo>
                    <a:pt x="300" y="1404"/>
                  </a:lnTo>
                  <a:lnTo>
                    <a:pt x="336" y="1398"/>
                  </a:lnTo>
                  <a:lnTo>
                    <a:pt x="324" y="1416"/>
                  </a:lnTo>
                  <a:lnTo>
                    <a:pt x="336" y="1434"/>
                  </a:lnTo>
                  <a:lnTo>
                    <a:pt x="396" y="1404"/>
                  </a:lnTo>
                  <a:lnTo>
                    <a:pt x="384" y="1392"/>
                  </a:lnTo>
                  <a:lnTo>
                    <a:pt x="390" y="1374"/>
                  </a:lnTo>
                  <a:lnTo>
                    <a:pt x="354" y="1284"/>
                  </a:lnTo>
                  <a:lnTo>
                    <a:pt x="324" y="1248"/>
                  </a:lnTo>
                  <a:lnTo>
                    <a:pt x="336" y="1230"/>
                  </a:lnTo>
                  <a:lnTo>
                    <a:pt x="312" y="1212"/>
                  </a:lnTo>
                  <a:lnTo>
                    <a:pt x="282" y="1212"/>
                  </a:lnTo>
                  <a:lnTo>
                    <a:pt x="234" y="1188"/>
                  </a:lnTo>
                  <a:lnTo>
                    <a:pt x="228" y="1134"/>
                  </a:lnTo>
                  <a:lnTo>
                    <a:pt x="228" y="1098"/>
                  </a:lnTo>
                  <a:lnTo>
                    <a:pt x="210" y="1056"/>
                  </a:lnTo>
                  <a:lnTo>
                    <a:pt x="180" y="1056"/>
                  </a:lnTo>
                  <a:lnTo>
                    <a:pt x="162" y="1062"/>
                  </a:lnTo>
                  <a:lnTo>
                    <a:pt x="126" y="1056"/>
                  </a:lnTo>
                  <a:lnTo>
                    <a:pt x="102" y="1056"/>
                  </a:lnTo>
                  <a:lnTo>
                    <a:pt x="102" y="1020"/>
                  </a:lnTo>
                  <a:lnTo>
                    <a:pt x="126" y="960"/>
                  </a:lnTo>
                  <a:lnTo>
                    <a:pt x="150" y="954"/>
                  </a:lnTo>
                  <a:lnTo>
                    <a:pt x="186" y="900"/>
                  </a:lnTo>
                  <a:lnTo>
                    <a:pt x="192" y="876"/>
                  </a:lnTo>
                  <a:lnTo>
                    <a:pt x="222" y="864"/>
                  </a:lnTo>
                  <a:lnTo>
                    <a:pt x="246" y="852"/>
                  </a:lnTo>
                  <a:lnTo>
                    <a:pt x="276" y="864"/>
                  </a:lnTo>
                  <a:lnTo>
                    <a:pt x="282" y="894"/>
                  </a:lnTo>
                  <a:lnTo>
                    <a:pt x="306" y="894"/>
                  </a:lnTo>
                  <a:lnTo>
                    <a:pt x="366" y="870"/>
                  </a:lnTo>
                  <a:lnTo>
                    <a:pt x="444" y="864"/>
                  </a:lnTo>
                  <a:lnTo>
                    <a:pt x="492" y="816"/>
                  </a:lnTo>
                  <a:lnTo>
                    <a:pt x="522" y="732"/>
                  </a:lnTo>
                  <a:lnTo>
                    <a:pt x="594" y="690"/>
                  </a:lnTo>
                  <a:lnTo>
                    <a:pt x="612" y="660"/>
                  </a:lnTo>
                  <a:lnTo>
                    <a:pt x="618" y="612"/>
                  </a:lnTo>
                  <a:lnTo>
                    <a:pt x="654" y="570"/>
                  </a:lnTo>
                  <a:lnTo>
                    <a:pt x="702" y="546"/>
                  </a:lnTo>
                  <a:lnTo>
                    <a:pt x="720" y="516"/>
                  </a:lnTo>
                  <a:lnTo>
                    <a:pt x="720" y="486"/>
                  </a:lnTo>
                  <a:lnTo>
                    <a:pt x="696" y="474"/>
                  </a:lnTo>
                  <a:lnTo>
                    <a:pt x="744" y="432"/>
                  </a:lnTo>
                  <a:lnTo>
                    <a:pt x="768" y="414"/>
                  </a:lnTo>
                  <a:lnTo>
                    <a:pt x="774" y="378"/>
                  </a:lnTo>
                  <a:lnTo>
                    <a:pt x="780" y="312"/>
                  </a:lnTo>
                  <a:lnTo>
                    <a:pt x="762" y="258"/>
                  </a:lnTo>
                  <a:lnTo>
                    <a:pt x="756" y="246"/>
                  </a:lnTo>
                  <a:lnTo>
                    <a:pt x="804" y="204"/>
                  </a:lnTo>
                  <a:lnTo>
                    <a:pt x="834" y="198"/>
                  </a:lnTo>
                  <a:lnTo>
                    <a:pt x="858" y="180"/>
                  </a:lnTo>
                  <a:lnTo>
                    <a:pt x="882" y="180"/>
                  </a:lnTo>
                  <a:lnTo>
                    <a:pt x="918" y="144"/>
                  </a:lnTo>
                  <a:lnTo>
                    <a:pt x="966" y="72"/>
                  </a:lnTo>
                  <a:lnTo>
                    <a:pt x="1008" y="36"/>
                  </a:lnTo>
                  <a:lnTo>
                    <a:pt x="1050" y="36"/>
                  </a:lnTo>
                  <a:lnTo>
                    <a:pt x="1068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9" name="Rounded Rectangular Callout 238">
            <a:extLst>
              <a:ext uri="{FF2B5EF4-FFF2-40B4-BE49-F238E27FC236}">
                <a16:creationId xmlns:a16="http://schemas.microsoft.com/office/drawing/2014/main" id="{D24F4B4E-267A-4204-8D37-9441A3E16B94}"/>
              </a:ext>
            </a:extLst>
          </p:cNvPr>
          <p:cNvSpPr/>
          <p:nvPr/>
        </p:nvSpPr>
        <p:spPr>
          <a:xfrm rot="10800000" flipV="1">
            <a:off x="8665239" y="3932998"/>
            <a:ext cx="1618896" cy="958716"/>
          </a:xfrm>
          <a:prstGeom prst="wedgeRoundRectCallout">
            <a:avLst>
              <a:gd name="adj1" fmla="val 36314"/>
              <a:gd name="adj2" fmla="val 94150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Freeform 240">
            <a:extLst>
              <a:ext uri="{FF2B5EF4-FFF2-40B4-BE49-F238E27FC236}">
                <a16:creationId xmlns:a16="http://schemas.microsoft.com/office/drawing/2014/main" id="{57BBD491-0F29-4FC1-9C68-2EF29BFCC28E}"/>
              </a:ext>
            </a:extLst>
          </p:cNvPr>
          <p:cNvSpPr/>
          <p:nvPr/>
        </p:nvSpPr>
        <p:spPr>
          <a:xfrm rot="1867559">
            <a:off x="3544217" y="3904278"/>
            <a:ext cx="1955258" cy="1062750"/>
          </a:xfrm>
          <a:custGeom>
            <a:avLst/>
            <a:gdLst>
              <a:gd name="connsiteX0" fmla="*/ 0 w 2409825"/>
              <a:gd name="connsiteY0" fmla="*/ 463550 h 992187"/>
              <a:gd name="connsiteX1" fmla="*/ 533400 w 2409825"/>
              <a:gd name="connsiteY1" fmla="*/ 6350 h 992187"/>
              <a:gd name="connsiteX2" fmla="*/ 2409825 w 2409825"/>
              <a:gd name="connsiteY2" fmla="*/ 425450 h 992187"/>
              <a:gd name="connsiteX0" fmla="*/ 0 w 2409825"/>
              <a:gd name="connsiteY0" fmla="*/ 749326 h 1277963"/>
              <a:gd name="connsiteX1" fmla="*/ 1319186 w 2409825"/>
              <a:gd name="connsiteY1" fmla="*/ 6350 h 1277963"/>
              <a:gd name="connsiteX2" fmla="*/ 2409825 w 2409825"/>
              <a:gd name="connsiteY2" fmla="*/ 711226 h 1277963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176278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606474 h 606474"/>
              <a:gd name="connsiteX1" fmla="*/ 1176278 w 2414591"/>
              <a:gd name="connsiteY1" fmla="*/ 6350 h 606474"/>
              <a:gd name="connsiteX2" fmla="*/ 2409825 w 2414591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533378"/>
              <a:gd name="connsiteY0" fmla="*/ 815425 h 815425"/>
              <a:gd name="connsiteX1" fmla="*/ 1176278 w 2533378"/>
              <a:gd name="connsiteY1" fmla="*/ 215301 h 815425"/>
              <a:gd name="connsiteX2" fmla="*/ 2533378 w 2533378"/>
              <a:gd name="connsiteY2" fmla="*/ 361940 h 815425"/>
              <a:gd name="connsiteX0" fmla="*/ 0 w 2533378"/>
              <a:gd name="connsiteY0" fmla="*/ 675705 h 675705"/>
              <a:gd name="connsiteX1" fmla="*/ 1176278 w 2533378"/>
              <a:gd name="connsiteY1" fmla="*/ 75581 h 675705"/>
              <a:gd name="connsiteX2" fmla="*/ 2533378 w 2533378"/>
              <a:gd name="connsiteY2" fmla="*/ 222220 h 675705"/>
              <a:gd name="connsiteX0" fmla="*/ 0 w 2533378"/>
              <a:gd name="connsiteY0" fmla="*/ 848338 h 848338"/>
              <a:gd name="connsiteX1" fmla="*/ 1176278 w 2533378"/>
              <a:gd name="connsiteY1" fmla="*/ 248214 h 848338"/>
              <a:gd name="connsiteX2" fmla="*/ 2533378 w 2533378"/>
              <a:gd name="connsiteY2" fmla="*/ 135231 h 848338"/>
              <a:gd name="connsiteX0" fmla="*/ 0 w 2533378"/>
              <a:gd name="connsiteY0" fmla="*/ 713107 h 713107"/>
              <a:gd name="connsiteX1" fmla="*/ 2533378 w 2533378"/>
              <a:gd name="connsiteY1" fmla="*/ 0 h 71310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1038776 h 1038776"/>
              <a:gd name="connsiteX1" fmla="*/ 2533378 w 2533378"/>
              <a:gd name="connsiteY1" fmla="*/ 221810 h 1038776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4429 h 844429"/>
              <a:gd name="connsiteX1" fmla="*/ 2533378 w 2533378"/>
              <a:gd name="connsiteY1" fmla="*/ 27463 h 844429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9316 h 849316"/>
              <a:gd name="connsiteX1" fmla="*/ 2533378 w 2533378"/>
              <a:gd name="connsiteY1" fmla="*/ 32350 h 849316"/>
              <a:gd name="connsiteX0" fmla="*/ 0 w 2533378"/>
              <a:gd name="connsiteY0" fmla="*/ 858428 h 858428"/>
              <a:gd name="connsiteX1" fmla="*/ 2533378 w 2533378"/>
              <a:gd name="connsiteY1" fmla="*/ 41462 h 858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3378" h="858428">
                <a:moveTo>
                  <a:pt x="0" y="858428"/>
                </a:moveTo>
                <a:cubicBezTo>
                  <a:pt x="793429" y="110475"/>
                  <a:pt x="1639836" y="0"/>
                  <a:pt x="2533378" y="41462"/>
                </a:cubicBezTo>
              </a:path>
            </a:pathLst>
          </a:custGeom>
          <a:ln w="28575" cap="rnd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ounded Rectangular Callout 241">
            <a:extLst>
              <a:ext uri="{FF2B5EF4-FFF2-40B4-BE49-F238E27FC236}">
                <a16:creationId xmlns:a16="http://schemas.microsoft.com/office/drawing/2014/main" id="{19BD2EDE-0FD5-464B-9B9B-0CFF15D9053F}"/>
              </a:ext>
            </a:extLst>
          </p:cNvPr>
          <p:cNvSpPr/>
          <p:nvPr/>
        </p:nvSpPr>
        <p:spPr>
          <a:xfrm rot="10800000">
            <a:off x="1942854" y="4766657"/>
            <a:ext cx="1794168" cy="958716"/>
          </a:xfrm>
          <a:prstGeom prst="wedgeRoundRectCallout">
            <a:avLst>
              <a:gd name="adj1" fmla="val -30831"/>
              <a:gd name="adj2" fmla="val 91932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ounded Rectangular Callout 246">
            <a:extLst>
              <a:ext uri="{FF2B5EF4-FFF2-40B4-BE49-F238E27FC236}">
                <a16:creationId xmlns:a16="http://schemas.microsoft.com/office/drawing/2014/main" id="{1D69A535-515E-4A57-889C-337055BC6839}"/>
              </a:ext>
            </a:extLst>
          </p:cNvPr>
          <p:cNvSpPr/>
          <p:nvPr/>
        </p:nvSpPr>
        <p:spPr>
          <a:xfrm rot="10800000">
            <a:off x="4577725" y="4946633"/>
            <a:ext cx="1323834" cy="958716"/>
          </a:xfrm>
          <a:prstGeom prst="wedgeRoundRectCallout">
            <a:avLst>
              <a:gd name="adj1" fmla="val -30831"/>
              <a:gd name="adj2" fmla="val 91932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3">
                <a:lumMod val="20000"/>
                <a:lumOff val="8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24A8084-759E-41A4-87BC-D16E6F08A28D}"/>
              </a:ext>
            </a:extLst>
          </p:cNvPr>
          <p:cNvSpPr>
            <a:spLocks noChangeAspect="1"/>
          </p:cNvSpPr>
          <p:nvPr/>
        </p:nvSpPr>
        <p:spPr>
          <a:xfrm>
            <a:off x="2430990" y="5757195"/>
            <a:ext cx="808363" cy="30777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A7C7275-EC14-4C6F-BAE9-6D27B98B504A}"/>
              </a:ext>
            </a:extLst>
          </p:cNvPr>
          <p:cNvSpPr>
            <a:spLocks noChangeAspect="1"/>
          </p:cNvSpPr>
          <p:nvPr/>
        </p:nvSpPr>
        <p:spPr>
          <a:xfrm>
            <a:off x="4362258" y="5932646"/>
            <a:ext cx="1747723" cy="30777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Intermediary Victims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804C61F-99F8-44FA-9443-54E99D5C258A}"/>
              </a:ext>
            </a:extLst>
          </p:cNvPr>
          <p:cNvSpPr>
            <a:spLocks noChangeAspect="1"/>
          </p:cNvSpPr>
          <p:nvPr/>
        </p:nvSpPr>
        <p:spPr>
          <a:xfrm>
            <a:off x="9330763" y="4901879"/>
            <a:ext cx="93642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Primary Target</a:t>
            </a:r>
          </a:p>
        </p:txBody>
      </p:sp>
      <p:sp>
        <p:nvSpPr>
          <p:cNvPr id="26" name="Freeform 252">
            <a:extLst>
              <a:ext uri="{FF2B5EF4-FFF2-40B4-BE49-F238E27FC236}">
                <a16:creationId xmlns:a16="http://schemas.microsoft.com/office/drawing/2014/main" id="{49989651-0981-490A-A731-85FC3B0FBB31}"/>
              </a:ext>
            </a:extLst>
          </p:cNvPr>
          <p:cNvSpPr/>
          <p:nvPr/>
        </p:nvSpPr>
        <p:spPr>
          <a:xfrm rot="3561173">
            <a:off x="7028965" y="4191067"/>
            <a:ext cx="1594815" cy="1579315"/>
          </a:xfrm>
          <a:custGeom>
            <a:avLst/>
            <a:gdLst>
              <a:gd name="connsiteX0" fmla="*/ 0 w 2409825"/>
              <a:gd name="connsiteY0" fmla="*/ 463550 h 992187"/>
              <a:gd name="connsiteX1" fmla="*/ 533400 w 2409825"/>
              <a:gd name="connsiteY1" fmla="*/ 6350 h 992187"/>
              <a:gd name="connsiteX2" fmla="*/ 2409825 w 2409825"/>
              <a:gd name="connsiteY2" fmla="*/ 425450 h 992187"/>
              <a:gd name="connsiteX0" fmla="*/ 0 w 2409825"/>
              <a:gd name="connsiteY0" fmla="*/ 749326 h 1277963"/>
              <a:gd name="connsiteX1" fmla="*/ 1319186 w 2409825"/>
              <a:gd name="connsiteY1" fmla="*/ 6350 h 1277963"/>
              <a:gd name="connsiteX2" fmla="*/ 2409825 w 2409825"/>
              <a:gd name="connsiteY2" fmla="*/ 711226 h 1277963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176278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606474 h 606474"/>
              <a:gd name="connsiteX1" fmla="*/ 1176278 w 2414591"/>
              <a:gd name="connsiteY1" fmla="*/ 6350 h 606474"/>
              <a:gd name="connsiteX2" fmla="*/ 2409825 w 2414591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533378"/>
              <a:gd name="connsiteY0" fmla="*/ 815425 h 815425"/>
              <a:gd name="connsiteX1" fmla="*/ 1176278 w 2533378"/>
              <a:gd name="connsiteY1" fmla="*/ 215301 h 815425"/>
              <a:gd name="connsiteX2" fmla="*/ 2533378 w 2533378"/>
              <a:gd name="connsiteY2" fmla="*/ 361940 h 815425"/>
              <a:gd name="connsiteX0" fmla="*/ 0 w 2533378"/>
              <a:gd name="connsiteY0" fmla="*/ 675705 h 675705"/>
              <a:gd name="connsiteX1" fmla="*/ 1176278 w 2533378"/>
              <a:gd name="connsiteY1" fmla="*/ 75581 h 675705"/>
              <a:gd name="connsiteX2" fmla="*/ 2533378 w 2533378"/>
              <a:gd name="connsiteY2" fmla="*/ 222220 h 675705"/>
              <a:gd name="connsiteX0" fmla="*/ 0 w 2533378"/>
              <a:gd name="connsiteY0" fmla="*/ 848338 h 848338"/>
              <a:gd name="connsiteX1" fmla="*/ 1176278 w 2533378"/>
              <a:gd name="connsiteY1" fmla="*/ 248214 h 848338"/>
              <a:gd name="connsiteX2" fmla="*/ 2533378 w 2533378"/>
              <a:gd name="connsiteY2" fmla="*/ 135231 h 848338"/>
              <a:gd name="connsiteX0" fmla="*/ 0 w 2533378"/>
              <a:gd name="connsiteY0" fmla="*/ 713107 h 713107"/>
              <a:gd name="connsiteX1" fmla="*/ 2533378 w 2533378"/>
              <a:gd name="connsiteY1" fmla="*/ 0 h 71310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1038776 h 1038776"/>
              <a:gd name="connsiteX1" fmla="*/ 2533378 w 2533378"/>
              <a:gd name="connsiteY1" fmla="*/ 221810 h 1038776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4429 h 844429"/>
              <a:gd name="connsiteX1" fmla="*/ 2533378 w 2533378"/>
              <a:gd name="connsiteY1" fmla="*/ 27463 h 844429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9316 h 849316"/>
              <a:gd name="connsiteX1" fmla="*/ 2533378 w 2533378"/>
              <a:gd name="connsiteY1" fmla="*/ 32350 h 849316"/>
              <a:gd name="connsiteX0" fmla="*/ 0 w 2533378"/>
              <a:gd name="connsiteY0" fmla="*/ 858428 h 858428"/>
              <a:gd name="connsiteX1" fmla="*/ 2533378 w 2533378"/>
              <a:gd name="connsiteY1" fmla="*/ 41462 h 858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3378" h="858428">
                <a:moveTo>
                  <a:pt x="0" y="858428"/>
                </a:moveTo>
                <a:cubicBezTo>
                  <a:pt x="793429" y="110475"/>
                  <a:pt x="1639836" y="0"/>
                  <a:pt x="2533378" y="41462"/>
                </a:cubicBezTo>
              </a:path>
            </a:pathLst>
          </a:custGeom>
          <a:ln w="28575" cap="rnd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Freeform 253">
            <a:extLst>
              <a:ext uri="{FF2B5EF4-FFF2-40B4-BE49-F238E27FC236}">
                <a16:creationId xmlns:a16="http://schemas.microsoft.com/office/drawing/2014/main" id="{82D94594-BD49-4BD0-B05C-3C14CC453967}"/>
              </a:ext>
            </a:extLst>
          </p:cNvPr>
          <p:cNvSpPr/>
          <p:nvPr/>
        </p:nvSpPr>
        <p:spPr>
          <a:xfrm rot="3322784">
            <a:off x="6735663" y="4039912"/>
            <a:ext cx="1951946" cy="1469111"/>
          </a:xfrm>
          <a:custGeom>
            <a:avLst/>
            <a:gdLst>
              <a:gd name="connsiteX0" fmla="*/ 0 w 2409825"/>
              <a:gd name="connsiteY0" fmla="*/ 463550 h 992187"/>
              <a:gd name="connsiteX1" fmla="*/ 533400 w 2409825"/>
              <a:gd name="connsiteY1" fmla="*/ 6350 h 992187"/>
              <a:gd name="connsiteX2" fmla="*/ 2409825 w 2409825"/>
              <a:gd name="connsiteY2" fmla="*/ 425450 h 992187"/>
              <a:gd name="connsiteX0" fmla="*/ 0 w 2409825"/>
              <a:gd name="connsiteY0" fmla="*/ 749326 h 1277963"/>
              <a:gd name="connsiteX1" fmla="*/ 1319186 w 2409825"/>
              <a:gd name="connsiteY1" fmla="*/ 6350 h 1277963"/>
              <a:gd name="connsiteX2" fmla="*/ 2409825 w 2409825"/>
              <a:gd name="connsiteY2" fmla="*/ 711226 h 1277963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176278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606474 h 606474"/>
              <a:gd name="connsiteX1" fmla="*/ 1176278 w 2414591"/>
              <a:gd name="connsiteY1" fmla="*/ 6350 h 606474"/>
              <a:gd name="connsiteX2" fmla="*/ 2409825 w 2414591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533378"/>
              <a:gd name="connsiteY0" fmla="*/ 815425 h 815425"/>
              <a:gd name="connsiteX1" fmla="*/ 1176278 w 2533378"/>
              <a:gd name="connsiteY1" fmla="*/ 215301 h 815425"/>
              <a:gd name="connsiteX2" fmla="*/ 2533378 w 2533378"/>
              <a:gd name="connsiteY2" fmla="*/ 361940 h 815425"/>
              <a:gd name="connsiteX0" fmla="*/ 0 w 2533378"/>
              <a:gd name="connsiteY0" fmla="*/ 675705 h 675705"/>
              <a:gd name="connsiteX1" fmla="*/ 1176278 w 2533378"/>
              <a:gd name="connsiteY1" fmla="*/ 75581 h 675705"/>
              <a:gd name="connsiteX2" fmla="*/ 2533378 w 2533378"/>
              <a:gd name="connsiteY2" fmla="*/ 222220 h 675705"/>
              <a:gd name="connsiteX0" fmla="*/ 0 w 2533378"/>
              <a:gd name="connsiteY0" fmla="*/ 848338 h 848338"/>
              <a:gd name="connsiteX1" fmla="*/ 1176278 w 2533378"/>
              <a:gd name="connsiteY1" fmla="*/ 248214 h 848338"/>
              <a:gd name="connsiteX2" fmla="*/ 2533378 w 2533378"/>
              <a:gd name="connsiteY2" fmla="*/ 135231 h 848338"/>
              <a:gd name="connsiteX0" fmla="*/ 0 w 2533378"/>
              <a:gd name="connsiteY0" fmla="*/ 713107 h 713107"/>
              <a:gd name="connsiteX1" fmla="*/ 2533378 w 2533378"/>
              <a:gd name="connsiteY1" fmla="*/ 0 h 71310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1038776 h 1038776"/>
              <a:gd name="connsiteX1" fmla="*/ 2533378 w 2533378"/>
              <a:gd name="connsiteY1" fmla="*/ 221810 h 1038776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4429 h 844429"/>
              <a:gd name="connsiteX1" fmla="*/ 2533378 w 2533378"/>
              <a:gd name="connsiteY1" fmla="*/ 27463 h 844429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9316 h 849316"/>
              <a:gd name="connsiteX1" fmla="*/ 2533378 w 2533378"/>
              <a:gd name="connsiteY1" fmla="*/ 32350 h 849316"/>
              <a:gd name="connsiteX0" fmla="*/ 0 w 2533378"/>
              <a:gd name="connsiteY0" fmla="*/ 858428 h 858428"/>
              <a:gd name="connsiteX1" fmla="*/ 2533378 w 2533378"/>
              <a:gd name="connsiteY1" fmla="*/ 41462 h 858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3378" h="858428">
                <a:moveTo>
                  <a:pt x="0" y="858428"/>
                </a:moveTo>
                <a:cubicBezTo>
                  <a:pt x="793429" y="110475"/>
                  <a:pt x="1639836" y="0"/>
                  <a:pt x="2533378" y="41462"/>
                </a:cubicBezTo>
              </a:path>
            </a:pathLst>
          </a:custGeom>
          <a:ln w="28575" cap="rnd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ounded Rectangular Callout 254">
            <a:extLst>
              <a:ext uri="{FF2B5EF4-FFF2-40B4-BE49-F238E27FC236}">
                <a16:creationId xmlns:a16="http://schemas.microsoft.com/office/drawing/2014/main" id="{9816D730-F705-4BA9-8389-A3910A890A45}"/>
              </a:ext>
            </a:extLst>
          </p:cNvPr>
          <p:cNvSpPr/>
          <p:nvPr/>
        </p:nvSpPr>
        <p:spPr>
          <a:xfrm rot="10800000">
            <a:off x="6558925" y="5099033"/>
            <a:ext cx="1323834" cy="958716"/>
          </a:xfrm>
          <a:prstGeom prst="wedgeRoundRectCallout">
            <a:avLst>
              <a:gd name="adj1" fmla="val 32553"/>
              <a:gd name="adj2" fmla="val 84077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52E0229-E813-490A-BC21-C066AC56F12C}"/>
              </a:ext>
            </a:extLst>
          </p:cNvPr>
          <p:cNvSpPr>
            <a:spLocks noChangeAspect="1"/>
          </p:cNvSpPr>
          <p:nvPr/>
        </p:nvSpPr>
        <p:spPr>
          <a:xfrm>
            <a:off x="6451429" y="6098694"/>
            <a:ext cx="1551900" cy="30777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Secondary Victims</a:t>
            </a:r>
          </a:p>
        </p:txBody>
      </p:sp>
      <p:sp>
        <p:nvSpPr>
          <p:cNvPr id="30" name="Freeform 258">
            <a:extLst>
              <a:ext uri="{FF2B5EF4-FFF2-40B4-BE49-F238E27FC236}">
                <a16:creationId xmlns:a16="http://schemas.microsoft.com/office/drawing/2014/main" id="{BF2B3977-6FF7-4992-8478-C559A04ADD41}"/>
              </a:ext>
            </a:extLst>
          </p:cNvPr>
          <p:cNvSpPr/>
          <p:nvPr/>
        </p:nvSpPr>
        <p:spPr>
          <a:xfrm rot="2291704">
            <a:off x="5813694" y="4114857"/>
            <a:ext cx="566486" cy="654731"/>
          </a:xfrm>
          <a:custGeom>
            <a:avLst/>
            <a:gdLst>
              <a:gd name="connsiteX0" fmla="*/ 0 w 2409825"/>
              <a:gd name="connsiteY0" fmla="*/ 463550 h 992187"/>
              <a:gd name="connsiteX1" fmla="*/ 533400 w 2409825"/>
              <a:gd name="connsiteY1" fmla="*/ 6350 h 992187"/>
              <a:gd name="connsiteX2" fmla="*/ 2409825 w 2409825"/>
              <a:gd name="connsiteY2" fmla="*/ 425450 h 992187"/>
              <a:gd name="connsiteX0" fmla="*/ 0 w 2409825"/>
              <a:gd name="connsiteY0" fmla="*/ 749326 h 1277963"/>
              <a:gd name="connsiteX1" fmla="*/ 1319186 w 2409825"/>
              <a:gd name="connsiteY1" fmla="*/ 6350 h 1277963"/>
              <a:gd name="connsiteX2" fmla="*/ 2409825 w 2409825"/>
              <a:gd name="connsiteY2" fmla="*/ 711226 h 1277963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176278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606474 h 606474"/>
              <a:gd name="connsiteX1" fmla="*/ 1176278 w 2414591"/>
              <a:gd name="connsiteY1" fmla="*/ 6350 h 606474"/>
              <a:gd name="connsiteX2" fmla="*/ 2409825 w 2414591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533378"/>
              <a:gd name="connsiteY0" fmla="*/ 815425 h 815425"/>
              <a:gd name="connsiteX1" fmla="*/ 1176278 w 2533378"/>
              <a:gd name="connsiteY1" fmla="*/ 215301 h 815425"/>
              <a:gd name="connsiteX2" fmla="*/ 2533378 w 2533378"/>
              <a:gd name="connsiteY2" fmla="*/ 361940 h 815425"/>
              <a:gd name="connsiteX0" fmla="*/ 0 w 2533378"/>
              <a:gd name="connsiteY0" fmla="*/ 675705 h 675705"/>
              <a:gd name="connsiteX1" fmla="*/ 1176278 w 2533378"/>
              <a:gd name="connsiteY1" fmla="*/ 75581 h 675705"/>
              <a:gd name="connsiteX2" fmla="*/ 2533378 w 2533378"/>
              <a:gd name="connsiteY2" fmla="*/ 222220 h 675705"/>
              <a:gd name="connsiteX0" fmla="*/ 0 w 2533378"/>
              <a:gd name="connsiteY0" fmla="*/ 848338 h 848338"/>
              <a:gd name="connsiteX1" fmla="*/ 1176278 w 2533378"/>
              <a:gd name="connsiteY1" fmla="*/ 248214 h 848338"/>
              <a:gd name="connsiteX2" fmla="*/ 2533378 w 2533378"/>
              <a:gd name="connsiteY2" fmla="*/ 135231 h 848338"/>
              <a:gd name="connsiteX0" fmla="*/ 0 w 2533378"/>
              <a:gd name="connsiteY0" fmla="*/ 713107 h 713107"/>
              <a:gd name="connsiteX1" fmla="*/ 2533378 w 2533378"/>
              <a:gd name="connsiteY1" fmla="*/ 0 h 71310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1038776 h 1038776"/>
              <a:gd name="connsiteX1" fmla="*/ 2533378 w 2533378"/>
              <a:gd name="connsiteY1" fmla="*/ 221810 h 1038776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4429 h 844429"/>
              <a:gd name="connsiteX1" fmla="*/ 2533378 w 2533378"/>
              <a:gd name="connsiteY1" fmla="*/ 27463 h 844429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9316 h 849316"/>
              <a:gd name="connsiteX1" fmla="*/ 2533378 w 2533378"/>
              <a:gd name="connsiteY1" fmla="*/ 32350 h 849316"/>
              <a:gd name="connsiteX0" fmla="*/ 0 w 2533378"/>
              <a:gd name="connsiteY0" fmla="*/ 858428 h 858428"/>
              <a:gd name="connsiteX1" fmla="*/ 2533378 w 2533378"/>
              <a:gd name="connsiteY1" fmla="*/ 41462 h 858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3378" h="858428">
                <a:moveTo>
                  <a:pt x="0" y="858428"/>
                </a:moveTo>
                <a:cubicBezTo>
                  <a:pt x="793429" y="110475"/>
                  <a:pt x="1639836" y="0"/>
                  <a:pt x="2533378" y="41462"/>
                </a:cubicBezTo>
              </a:path>
            </a:pathLst>
          </a:custGeom>
          <a:ln w="28575" cap="rnd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Freeform 259">
            <a:extLst>
              <a:ext uri="{FF2B5EF4-FFF2-40B4-BE49-F238E27FC236}">
                <a16:creationId xmlns:a16="http://schemas.microsoft.com/office/drawing/2014/main" id="{B712BF02-B75D-42E9-A6F4-20F445715D7D}"/>
              </a:ext>
            </a:extLst>
          </p:cNvPr>
          <p:cNvSpPr/>
          <p:nvPr/>
        </p:nvSpPr>
        <p:spPr>
          <a:xfrm rot="18915148" flipV="1">
            <a:off x="5866917" y="4164913"/>
            <a:ext cx="635916" cy="929683"/>
          </a:xfrm>
          <a:custGeom>
            <a:avLst/>
            <a:gdLst>
              <a:gd name="connsiteX0" fmla="*/ 0 w 2409825"/>
              <a:gd name="connsiteY0" fmla="*/ 463550 h 992187"/>
              <a:gd name="connsiteX1" fmla="*/ 533400 w 2409825"/>
              <a:gd name="connsiteY1" fmla="*/ 6350 h 992187"/>
              <a:gd name="connsiteX2" fmla="*/ 2409825 w 2409825"/>
              <a:gd name="connsiteY2" fmla="*/ 425450 h 992187"/>
              <a:gd name="connsiteX0" fmla="*/ 0 w 2409825"/>
              <a:gd name="connsiteY0" fmla="*/ 749326 h 1277963"/>
              <a:gd name="connsiteX1" fmla="*/ 1319186 w 2409825"/>
              <a:gd name="connsiteY1" fmla="*/ 6350 h 1277963"/>
              <a:gd name="connsiteX2" fmla="*/ 2409825 w 2409825"/>
              <a:gd name="connsiteY2" fmla="*/ 711226 h 1277963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176278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606474 h 606474"/>
              <a:gd name="connsiteX1" fmla="*/ 1176278 w 2414591"/>
              <a:gd name="connsiteY1" fmla="*/ 6350 h 606474"/>
              <a:gd name="connsiteX2" fmla="*/ 2409825 w 2414591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533378"/>
              <a:gd name="connsiteY0" fmla="*/ 815425 h 815425"/>
              <a:gd name="connsiteX1" fmla="*/ 1176278 w 2533378"/>
              <a:gd name="connsiteY1" fmla="*/ 215301 h 815425"/>
              <a:gd name="connsiteX2" fmla="*/ 2533378 w 2533378"/>
              <a:gd name="connsiteY2" fmla="*/ 361940 h 815425"/>
              <a:gd name="connsiteX0" fmla="*/ 0 w 2533378"/>
              <a:gd name="connsiteY0" fmla="*/ 675705 h 675705"/>
              <a:gd name="connsiteX1" fmla="*/ 1176278 w 2533378"/>
              <a:gd name="connsiteY1" fmla="*/ 75581 h 675705"/>
              <a:gd name="connsiteX2" fmla="*/ 2533378 w 2533378"/>
              <a:gd name="connsiteY2" fmla="*/ 222220 h 675705"/>
              <a:gd name="connsiteX0" fmla="*/ 0 w 2533378"/>
              <a:gd name="connsiteY0" fmla="*/ 848338 h 848338"/>
              <a:gd name="connsiteX1" fmla="*/ 1176278 w 2533378"/>
              <a:gd name="connsiteY1" fmla="*/ 248214 h 848338"/>
              <a:gd name="connsiteX2" fmla="*/ 2533378 w 2533378"/>
              <a:gd name="connsiteY2" fmla="*/ 135231 h 848338"/>
              <a:gd name="connsiteX0" fmla="*/ 0 w 2533378"/>
              <a:gd name="connsiteY0" fmla="*/ 713107 h 713107"/>
              <a:gd name="connsiteX1" fmla="*/ 2533378 w 2533378"/>
              <a:gd name="connsiteY1" fmla="*/ 0 h 71310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1038776 h 1038776"/>
              <a:gd name="connsiteX1" fmla="*/ 2533378 w 2533378"/>
              <a:gd name="connsiteY1" fmla="*/ 221810 h 1038776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4429 h 844429"/>
              <a:gd name="connsiteX1" fmla="*/ 2533378 w 2533378"/>
              <a:gd name="connsiteY1" fmla="*/ 27463 h 844429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9316 h 849316"/>
              <a:gd name="connsiteX1" fmla="*/ 2533378 w 2533378"/>
              <a:gd name="connsiteY1" fmla="*/ 32350 h 849316"/>
              <a:gd name="connsiteX0" fmla="*/ 0 w 2533378"/>
              <a:gd name="connsiteY0" fmla="*/ 858428 h 858428"/>
              <a:gd name="connsiteX1" fmla="*/ 2533378 w 2533378"/>
              <a:gd name="connsiteY1" fmla="*/ 41462 h 858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3378" h="858428">
                <a:moveTo>
                  <a:pt x="0" y="858428"/>
                </a:moveTo>
                <a:cubicBezTo>
                  <a:pt x="793429" y="110475"/>
                  <a:pt x="1639836" y="0"/>
                  <a:pt x="2533378" y="41462"/>
                </a:cubicBezTo>
              </a:path>
            </a:pathLst>
          </a:custGeom>
          <a:ln w="28575" cap="rnd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1A38007D-8DCB-4D9D-8C94-B20E1DF21E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067" y="4704398"/>
            <a:ext cx="928047" cy="900683"/>
          </a:xfrm>
          <a:prstGeom prst="rect">
            <a:avLst/>
          </a:prstGeom>
        </p:spPr>
      </p:pic>
      <p:pic>
        <p:nvPicPr>
          <p:cNvPr id="37" name="Picture 36" descr="A close up of a sign&#10;&#10;Description automatically generated">
            <a:extLst>
              <a:ext uri="{FF2B5EF4-FFF2-40B4-BE49-F238E27FC236}">
                <a16:creationId xmlns:a16="http://schemas.microsoft.com/office/drawing/2014/main" id="{F3F04CAF-DDDD-4A01-B7FC-706807D888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457" y="4934214"/>
            <a:ext cx="852550" cy="645618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0FB9971C-938C-4996-8FC6-C01C881C7E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09237" y="5179886"/>
            <a:ext cx="514459" cy="591082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DDC30C0-8F45-436C-B02D-6B1404BA29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00545" y="5184548"/>
            <a:ext cx="514459" cy="591082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735C19EB-6551-49E0-8535-94254FF77E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0855" y="5284629"/>
            <a:ext cx="514459" cy="591082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E0F6F592-085F-4156-BE4B-99BC730BCC7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62163" y="5289291"/>
            <a:ext cx="514459" cy="591082"/>
          </a:xfrm>
          <a:prstGeom prst="rect">
            <a:avLst/>
          </a:prstGeom>
        </p:spPr>
      </p:pic>
      <p:sp>
        <p:nvSpPr>
          <p:cNvPr id="42" name="Freeform 239">
            <a:extLst>
              <a:ext uri="{FF2B5EF4-FFF2-40B4-BE49-F238E27FC236}">
                <a16:creationId xmlns:a16="http://schemas.microsoft.com/office/drawing/2014/main" id="{73D114F4-EAA5-4DFE-A662-B99631A88054}"/>
              </a:ext>
            </a:extLst>
          </p:cNvPr>
          <p:cNvSpPr/>
          <p:nvPr/>
        </p:nvSpPr>
        <p:spPr>
          <a:xfrm rot="2684852">
            <a:off x="3702082" y="3644516"/>
            <a:ext cx="1666466" cy="1550800"/>
          </a:xfrm>
          <a:custGeom>
            <a:avLst/>
            <a:gdLst>
              <a:gd name="connsiteX0" fmla="*/ 0 w 2409825"/>
              <a:gd name="connsiteY0" fmla="*/ 463550 h 992187"/>
              <a:gd name="connsiteX1" fmla="*/ 533400 w 2409825"/>
              <a:gd name="connsiteY1" fmla="*/ 6350 h 992187"/>
              <a:gd name="connsiteX2" fmla="*/ 2409825 w 2409825"/>
              <a:gd name="connsiteY2" fmla="*/ 425450 h 992187"/>
              <a:gd name="connsiteX0" fmla="*/ 0 w 2409825"/>
              <a:gd name="connsiteY0" fmla="*/ 749326 h 1277963"/>
              <a:gd name="connsiteX1" fmla="*/ 1319186 w 2409825"/>
              <a:gd name="connsiteY1" fmla="*/ 6350 h 1277963"/>
              <a:gd name="connsiteX2" fmla="*/ 2409825 w 2409825"/>
              <a:gd name="connsiteY2" fmla="*/ 711226 h 1277963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319186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749326 h 749326"/>
              <a:gd name="connsiteX1" fmla="*/ 1176278 w 2414591"/>
              <a:gd name="connsiteY1" fmla="*/ 6350 h 749326"/>
              <a:gd name="connsiteX2" fmla="*/ 2409825 w 2414591"/>
              <a:gd name="connsiteY2" fmla="*/ 711226 h 749326"/>
              <a:gd name="connsiteX0" fmla="*/ 0 w 2414591"/>
              <a:gd name="connsiteY0" fmla="*/ 606474 h 606474"/>
              <a:gd name="connsiteX1" fmla="*/ 1176278 w 2414591"/>
              <a:gd name="connsiteY1" fmla="*/ 6350 h 606474"/>
              <a:gd name="connsiteX2" fmla="*/ 2409825 w 2414591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409825"/>
              <a:gd name="connsiteY0" fmla="*/ 606474 h 606474"/>
              <a:gd name="connsiteX1" fmla="*/ 1176278 w 2409825"/>
              <a:gd name="connsiteY1" fmla="*/ 6350 h 606474"/>
              <a:gd name="connsiteX2" fmla="*/ 2409825 w 2409825"/>
              <a:gd name="connsiteY2" fmla="*/ 568374 h 606474"/>
              <a:gd name="connsiteX0" fmla="*/ 0 w 2533378"/>
              <a:gd name="connsiteY0" fmla="*/ 815425 h 815425"/>
              <a:gd name="connsiteX1" fmla="*/ 1176278 w 2533378"/>
              <a:gd name="connsiteY1" fmla="*/ 215301 h 815425"/>
              <a:gd name="connsiteX2" fmla="*/ 2533378 w 2533378"/>
              <a:gd name="connsiteY2" fmla="*/ 361940 h 815425"/>
              <a:gd name="connsiteX0" fmla="*/ 0 w 2533378"/>
              <a:gd name="connsiteY0" fmla="*/ 675705 h 675705"/>
              <a:gd name="connsiteX1" fmla="*/ 1176278 w 2533378"/>
              <a:gd name="connsiteY1" fmla="*/ 75581 h 675705"/>
              <a:gd name="connsiteX2" fmla="*/ 2533378 w 2533378"/>
              <a:gd name="connsiteY2" fmla="*/ 222220 h 675705"/>
              <a:gd name="connsiteX0" fmla="*/ 0 w 2533378"/>
              <a:gd name="connsiteY0" fmla="*/ 848338 h 848338"/>
              <a:gd name="connsiteX1" fmla="*/ 1176278 w 2533378"/>
              <a:gd name="connsiteY1" fmla="*/ 248214 h 848338"/>
              <a:gd name="connsiteX2" fmla="*/ 2533378 w 2533378"/>
              <a:gd name="connsiteY2" fmla="*/ 135231 h 848338"/>
              <a:gd name="connsiteX0" fmla="*/ 0 w 2533378"/>
              <a:gd name="connsiteY0" fmla="*/ 713107 h 713107"/>
              <a:gd name="connsiteX1" fmla="*/ 2533378 w 2533378"/>
              <a:gd name="connsiteY1" fmla="*/ 0 h 71310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934917 h 934917"/>
              <a:gd name="connsiteX1" fmla="*/ 2533378 w 2533378"/>
              <a:gd name="connsiteY1" fmla="*/ 221810 h 934917"/>
              <a:gd name="connsiteX0" fmla="*/ 0 w 2533378"/>
              <a:gd name="connsiteY0" fmla="*/ 1038776 h 1038776"/>
              <a:gd name="connsiteX1" fmla="*/ 2533378 w 2533378"/>
              <a:gd name="connsiteY1" fmla="*/ 221810 h 1038776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4429 h 844429"/>
              <a:gd name="connsiteX1" fmla="*/ 2533378 w 2533378"/>
              <a:gd name="connsiteY1" fmla="*/ 27463 h 844429"/>
              <a:gd name="connsiteX0" fmla="*/ 0 w 2533378"/>
              <a:gd name="connsiteY0" fmla="*/ 821571 h 821571"/>
              <a:gd name="connsiteX1" fmla="*/ 2533378 w 2533378"/>
              <a:gd name="connsiteY1" fmla="*/ 4605 h 821571"/>
              <a:gd name="connsiteX0" fmla="*/ 0 w 2533378"/>
              <a:gd name="connsiteY0" fmla="*/ 849316 h 849316"/>
              <a:gd name="connsiteX1" fmla="*/ 2533378 w 2533378"/>
              <a:gd name="connsiteY1" fmla="*/ 32350 h 849316"/>
              <a:gd name="connsiteX0" fmla="*/ 0 w 2533378"/>
              <a:gd name="connsiteY0" fmla="*/ 858428 h 858428"/>
              <a:gd name="connsiteX1" fmla="*/ 2533378 w 2533378"/>
              <a:gd name="connsiteY1" fmla="*/ 41462 h 858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3378" h="858428">
                <a:moveTo>
                  <a:pt x="0" y="858428"/>
                </a:moveTo>
                <a:cubicBezTo>
                  <a:pt x="793429" y="110475"/>
                  <a:pt x="1639836" y="0"/>
                  <a:pt x="2533378" y="41462"/>
                </a:cubicBezTo>
              </a:path>
            </a:pathLst>
          </a:custGeom>
          <a:ln w="28575" cap="rnd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016BBD1D-EFEC-4CE5-9896-5AE2569B2D66}"/>
              </a:ext>
            </a:extLst>
          </p:cNvPr>
          <p:cNvGrpSpPr/>
          <p:nvPr/>
        </p:nvGrpSpPr>
        <p:grpSpPr>
          <a:xfrm>
            <a:off x="8785360" y="3985673"/>
            <a:ext cx="1389791" cy="836705"/>
            <a:chOff x="10143223" y="4021885"/>
            <a:chExt cx="1389791" cy="836705"/>
          </a:xfrm>
        </p:grpSpPr>
        <p:pic>
          <p:nvPicPr>
            <p:cNvPr id="54" name="Picture 53" descr="A screen shot of a computer&#10;&#10;Description automatically generated">
              <a:extLst>
                <a:ext uri="{FF2B5EF4-FFF2-40B4-BE49-F238E27FC236}">
                  <a16:creationId xmlns:a16="http://schemas.microsoft.com/office/drawing/2014/main" id="{964B7648-19C2-4297-A473-BC4A3351E6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3223" y="4185802"/>
              <a:ext cx="969486" cy="605930"/>
            </a:xfrm>
            <a:prstGeom prst="rect">
              <a:avLst/>
            </a:prstGeom>
          </p:spPr>
        </p:pic>
        <p:pic>
          <p:nvPicPr>
            <p:cNvPr id="56" name="Picture 55" descr="A picture containing doll, toy, shirt&#10;&#10;Description automatically generated">
              <a:extLst>
                <a:ext uri="{FF2B5EF4-FFF2-40B4-BE49-F238E27FC236}">
                  <a16:creationId xmlns:a16="http://schemas.microsoft.com/office/drawing/2014/main" id="{524BB5FC-267A-4628-9A7F-42F73A36D5A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50712" y="4021885"/>
              <a:ext cx="582302" cy="836705"/>
            </a:xfrm>
            <a:prstGeom prst="rect">
              <a:avLst/>
            </a:prstGeom>
          </p:spPr>
        </p:pic>
      </p:grpSp>
      <p:sp>
        <p:nvSpPr>
          <p:cNvPr id="253" name="Rectangle 252">
            <a:extLst>
              <a:ext uri="{FF2B5EF4-FFF2-40B4-BE49-F238E27FC236}">
                <a16:creationId xmlns:a16="http://schemas.microsoft.com/office/drawing/2014/main" id="{55F8B39F-5FDB-496D-ACC5-F6B7A649F3C1}"/>
              </a:ext>
            </a:extLst>
          </p:cNvPr>
          <p:cNvSpPr/>
          <p:nvPr/>
        </p:nvSpPr>
        <p:spPr>
          <a:xfrm>
            <a:off x="229875" y="1602110"/>
            <a:ext cx="10133325" cy="145424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DRDoS, also known as a spoofed attack, involves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of multiple intermediary and secondary machines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contribute to the actual DDoS attack against the target machine or application</a:t>
            </a: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launch this attack by sending requests to the intermediary hosts, which then redirect the requests to the secondary machines, which in turn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reflect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 traffic to the target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17151245-755F-4BD3-BF7E-E452AD9D1A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504" y="1852568"/>
            <a:ext cx="888696" cy="95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41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New Macbook Silver.png">
            <a:extLst>
              <a:ext uri="{FF2B5EF4-FFF2-40B4-BE49-F238E27FC236}">
                <a16:creationId xmlns:a16="http://schemas.microsoft.com/office/drawing/2014/main" id="{57CAB33C-8DB9-4467-BD11-3D680CA2C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6298" y="3728226"/>
            <a:ext cx="4692535" cy="2748774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3385146" y="230674"/>
            <a:ext cx="542170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DoS/DDoS Attack Tools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18CD89-244B-4B6C-96F3-187C8180EA03}"/>
              </a:ext>
            </a:extLst>
          </p:cNvPr>
          <p:cNvSpPr/>
          <p:nvPr/>
        </p:nvSpPr>
        <p:spPr>
          <a:xfrm>
            <a:off x="5258207" y="6155992"/>
            <a:ext cx="1399742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r">
              <a:defRPr/>
            </a:pPr>
            <a:r>
              <a:rPr lang="en-IN" sz="1000" i="1" dirty="0">
                <a:solidFill>
                  <a:schemeClr val="bg1"/>
                </a:solidFill>
              </a:rPr>
              <a:t>https://sourceforge.net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72C95DF-6095-4BB8-8F0D-7899AD2C2936}"/>
              </a:ext>
            </a:extLst>
          </p:cNvPr>
          <p:cNvSpPr/>
          <p:nvPr/>
        </p:nvSpPr>
        <p:spPr>
          <a:xfrm>
            <a:off x="860082" y="1197259"/>
            <a:ext cx="1058303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2000" b="1" dirty="0">
                <a:solidFill>
                  <a:srgbClr val="0066CC"/>
                </a:solidFill>
                <a:latin typeface="Rockwell" panose="02060603020205020403" pitchFamily="18" charset="0"/>
              </a:rPr>
              <a:t>hping3</a:t>
            </a:r>
            <a:endParaRPr lang="en-IN" sz="1600" dirty="0">
              <a:solidFill>
                <a:srgbClr val="0066CC"/>
              </a:solidFill>
              <a:latin typeface="Rockwell" panose="02060603020205020403" pitchFamily="18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EE2EAAF-7EEA-4CC3-B0B7-B2C50FD842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400" y="1153631"/>
            <a:ext cx="6564994" cy="23085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C814AFD-05E3-43C9-8301-EDA1A5B2CB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251" y="3953138"/>
            <a:ext cx="6564994" cy="241613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1" name="Rectangle 100">
            <a:extLst>
              <a:ext uri="{FF2B5EF4-FFF2-40B4-BE49-F238E27FC236}">
                <a16:creationId xmlns:a16="http://schemas.microsoft.com/office/drawing/2014/main" id="{C06B460C-830D-4ABC-A29F-F21BF1CE159D}"/>
              </a:ext>
            </a:extLst>
          </p:cNvPr>
          <p:cNvSpPr/>
          <p:nvPr/>
        </p:nvSpPr>
        <p:spPr>
          <a:xfrm>
            <a:off x="860082" y="1620298"/>
            <a:ext cx="3962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A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command-line-oriented network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scanning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packet crafting tool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the TCP/IP protocol that sends ICMP echo requests and supports TCP, UDP, ICMP, and raw-IP protocols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A4F60A0-5D6C-4CD7-BC14-4D18D10CC679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 b="25000"/>
          <a:stretch>
            <a:fillRect/>
          </a:stretch>
        </p:blipFill>
        <p:spPr/>
      </p:pic>
      <p:pic>
        <p:nvPicPr>
          <p:cNvPr id="6" name="Picture 5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6ADABA21-0D49-4922-8D0E-C971CD6AB16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76"/>
          <a:stretch/>
        </p:blipFill>
        <p:spPr>
          <a:xfrm>
            <a:off x="7803744" y="3984460"/>
            <a:ext cx="3596406" cy="2186448"/>
          </a:xfrm>
          <a:prstGeom prst="rect">
            <a:avLst/>
          </a:prstGeom>
        </p:spPr>
      </p:pic>
      <p:sp>
        <p:nvSpPr>
          <p:cNvPr id="13" name="Round Same Side Corner Rectangle 77">
            <a:extLst>
              <a:ext uri="{FF2B5EF4-FFF2-40B4-BE49-F238E27FC236}">
                <a16:creationId xmlns:a16="http://schemas.microsoft.com/office/drawing/2014/main" id="{83776646-4980-4CBB-A2A0-C5097DA10113}"/>
              </a:ext>
            </a:extLst>
          </p:cNvPr>
          <p:cNvSpPr>
            <a:spLocks noChangeAspect="1"/>
          </p:cNvSpPr>
          <p:nvPr/>
        </p:nvSpPr>
        <p:spPr>
          <a:xfrm rot="10800000" flipH="1">
            <a:off x="550571" y="1187529"/>
            <a:ext cx="135229" cy="195836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219419" tIns="109710" rIns="219419" bIns="109710" rtlCol="0" anchor="ctr"/>
          <a:lstStyle/>
          <a:p>
            <a:pPr marL="0" marR="0" lvl="0" indent="0" algn="ctr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3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965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5">
            <a:extLst>
              <a:ext uri="{FF2B5EF4-FFF2-40B4-BE49-F238E27FC236}">
                <a16:creationId xmlns:a16="http://schemas.microsoft.com/office/drawing/2014/main" id="{0DA0B844-79A6-4809-A8EE-FAB98DB65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90715"/>
            <a:ext cx="3799818" cy="1831316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2293125" y="139153"/>
            <a:ext cx="7605751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DoS/DDoS Attack Tools (Cont’d)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18CD89-244B-4B6C-96F3-187C8180EA03}"/>
              </a:ext>
            </a:extLst>
          </p:cNvPr>
          <p:cNvSpPr/>
          <p:nvPr/>
        </p:nvSpPr>
        <p:spPr>
          <a:xfrm>
            <a:off x="5593178" y="6155992"/>
            <a:ext cx="1399742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r">
              <a:defRPr/>
            </a:pPr>
            <a:r>
              <a:rPr lang="en-IN" sz="1000" i="1" dirty="0">
                <a:solidFill>
                  <a:schemeClr val="bg1"/>
                </a:solidFill>
              </a:rPr>
              <a:t>https://sourceforge.net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5612C9-90BB-400A-902E-EF25DA607F48}"/>
              </a:ext>
            </a:extLst>
          </p:cNvPr>
          <p:cNvSpPr/>
          <p:nvPr/>
        </p:nvSpPr>
        <p:spPr>
          <a:xfrm>
            <a:off x="73353" y="1854169"/>
            <a:ext cx="3334707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8925" marR="0" lvl="0" indent="-2889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HOIC carries out a DDoS to attack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any IP address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with a user selected port and a user selected protocol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72C95DF-6095-4BB8-8F0D-7899AD2C2936}"/>
              </a:ext>
            </a:extLst>
          </p:cNvPr>
          <p:cNvSpPr/>
          <p:nvPr/>
        </p:nvSpPr>
        <p:spPr>
          <a:xfrm>
            <a:off x="170849" y="1432024"/>
            <a:ext cx="3284144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High Orbit Ion Cannon (HOIC)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9518D2-B16E-4AB1-9E0C-1A417DA0C2FD}"/>
              </a:ext>
            </a:extLst>
          </p:cNvPr>
          <p:cNvSpPr txBox="1"/>
          <p:nvPr/>
        </p:nvSpPr>
        <p:spPr>
          <a:xfrm>
            <a:off x="9821491" y="3203028"/>
            <a:ext cx="2293641" cy="5078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Tor’s Hammer </a:t>
            </a:r>
            <a:r>
              <a:rPr lang="en-US" sz="1200" b="1" i="1" dirty="0">
                <a:solidFill>
                  <a:prstClr val="black"/>
                </a:solidFill>
                <a:latin typeface="Calibri"/>
              </a:rPr>
              <a:t>https://sourceforge.net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5677CF4-845A-4499-A992-C6696DA61DC0}"/>
              </a:ext>
            </a:extLst>
          </p:cNvPr>
          <p:cNvSpPr txBox="1"/>
          <p:nvPr/>
        </p:nvSpPr>
        <p:spPr>
          <a:xfrm>
            <a:off x="9821492" y="1430771"/>
            <a:ext cx="1973874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XOIC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http://anonhacktivism.blogspot.com</a:t>
            </a:r>
            <a:endParaRPr kumimoji="0" lang="en-US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46BE280-9784-443D-8D77-B432D6001DBA}"/>
              </a:ext>
            </a:extLst>
          </p:cNvPr>
          <p:cNvSpPr txBox="1"/>
          <p:nvPr/>
        </p:nvSpPr>
        <p:spPr>
          <a:xfrm>
            <a:off x="9821491" y="4045376"/>
            <a:ext cx="2048253" cy="5078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Slowloris </a:t>
            </a:r>
            <a:r>
              <a:rPr lang="en-US" sz="1200" b="1" i="1" dirty="0">
                <a:solidFill>
                  <a:prstClr val="black"/>
                </a:solidFill>
                <a:latin typeface="Calibri"/>
              </a:rPr>
              <a:t>https://github.com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84145CC-0968-4C63-96BF-72A24F266514}"/>
              </a:ext>
            </a:extLst>
          </p:cNvPr>
          <p:cNvSpPr txBox="1"/>
          <p:nvPr/>
        </p:nvSpPr>
        <p:spPr>
          <a:xfrm>
            <a:off x="9821491" y="2359027"/>
            <a:ext cx="1685526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HULK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n-US" sz="1200" b="1" i="1" dirty="0">
                <a:solidFill>
                  <a:prstClr val="black"/>
                </a:solidFill>
                <a:latin typeface="Calibri"/>
              </a:rPr>
              <a:t>https://siberianlaika.ru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8DEFFE6-B8CC-451C-8789-33E0A412EE23}"/>
              </a:ext>
            </a:extLst>
          </p:cNvPr>
          <p:cNvSpPr txBox="1"/>
          <p:nvPr/>
        </p:nvSpPr>
        <p:spPr>
          <a:xfrm>
            <a:off x="9821491" y="4875336"/>
            <a:ext cx="1692195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PyLoris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n-US" sz="1200" b="1" i="1" dirty="0">
                <a:solidFill>
                  <a:prstClr val="black"/>
                </a:solidFill>
                <a:latin typeface="Calibri"/>
              </a:rPr>
              <a:t>https://sourceforge.net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8CB9AFB-0654-49A9-87D6-272EA0697B4E}"/>
              </a:ext>
            </a:extLst>
          </p:cNvPr>
          <p:cNvGrpSpPr/>
          <p:nvPr/>
        </p:nvGrpSpPr>
        <p:grpSpPr>
          <a:xfrm>
            <a:off x="9185195" y="1529726"/>
            <a:ext cx="513547" cy="513680"/>
            <a:chOff x="8823065" y="1303394"/>
            <a:chExt cx="513547" cy="51368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90365C8-1CCE-4F3A-8D71-83C417370E6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23065" y="1303394"/>
              <a:ext cx="513547" cy="5136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2" name="Shape 2645">
              <a:extLst>
                <a:ext uri="{FF2B5EF4-FFF2-40B4-BE49-F238E27FC236}">
                  <a16:creationId xmlns:a16="http://schemas.microsoft.com/office/drawing/2014/main" id="{CD9B5953-D53C-4D68-9014-D19B4E694A79}"/>
                </a:ext>
              </a:extLst>
            </p:cNvPr>
            <p:cNvSpPr/>
            <p:nvPr/>
          </p:nvSpPr>
          <p:spPr>
            <a:xfrm>
              <a:off x="8948431" y="1456809"/>
              <a:ext cx="279328" cy="203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676884D-167E-40CE-8E6B-B3941FC5EE8E}"/>
              </a:ext>
            </a:extLst>
          </p:cNvPr>
          <p:cNvGrpSpPr/>
          <p:nvPr/>
        </p:nvGrpSpPr>
        <p:grpSpPr>
          <a:xfrm>
            <a:off x="9185195" y="2367370"/>
            <a:ext cx="513547" cy="513680"/>
            <a:chOff x="8823065" y="2147800"/>
            <a:chExt cx="513547" cy="513680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494D0E28-B423-48C2-B7C5-0D3C5329CC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23065" y="2147800"/>
              <a:ext cx="513547" cy="5136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4" name="Shape 2550">
              <a:extLst>
                <a:ext uri="{FF2B5EF4-FFF2-40B4-BE49-F238E27FC236}">
                  <a16:creationId xmlns:a16="http://schemas.microsoft.com/office/drawing/2014/main" id="{E4C073D6-C150-42B0-984C-248C5603785C}"/>
                </a:ext>
              </a:extLst>
            </p:cNvPr>
            <p:cNvSpPr/>
            <p:nvPr/>
          </p:nvSpPr>
          <p:spPr>
            <a:xfrm>
              <a:off x="8946814" y="2264977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09" y="7364"/>
                  </a:moveTo>
                  <a:cubicBezTo>
                    <a:pt x="20838" y="7364"/>
                    <a:pt x="20618" y="7584"/>
                    <a:pt x="20618" y="7855"/>
                  </a:cubicBezTo>
                  <a:lnTo>
                    <a:pt x="20618" y="18655"/>
                  </a:lnTo>
                  <a:cubicBezTo>
                    <a:pt x="20618" y="19739"/>
                    <a:pt x="19739" y="20618"/>
                    <a:pt x="18655" y="20618"/>
                  </a:cubicBez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2945"/>
                  </a:lnTo>
                  <a:cubicBezTo>
                    <a:pt x="982" y="1861"/>
                    <a:pt x="1861" y="982"/>
                    <a:pt x="2945" y="982"/>
                  </a:cubicBezTo>
                  <a:lnTo>
                    <a:pt x="13745" y="982"/>
                  </a:lnTo>
                  <a:cubicBezTo>
                    <a:pt x="14017" y="982"/>
                    <a:pt x="14236" y="762"/>
                    <a:pt x="14236" y="491"/>
                  </a:cubicBezTo>
                  <a:cubicBezTo>
                    <a:pt x="14236" y="220"/>
                    <a:pt x="14017" y="0"/>
                    <a:pt x="13745" y="0"/>
                  </a:cubicBezTo>
                  <a:lnTo>
                    <a:pt x="2945" y="0"/>
                  </a:lnTo>
                  <a:cubicBezTo>
                    <a:pt x="1318" y="0"/>
                    <a:pt x="0" y="1319"/>
                    <a:pt x="0" y="2945"/>
                  </a:cubicBezTo>
                  <a:lnTo>
                    <a:pt x="0" y="18655"/>
                  </a:lnTo>
                  <a:cubicBezTo>
                    <a:pt x="0" y="20282"/>
                    <a:pt x="1318" y="21600"/>
                    <a:pt x="2945" y="21600"/>
                  </a:cubicBezTo>
                  <a:lnTo>
                    <a:pt x="18655" y="21600"/>
                  </a:lnTo>
                  <a:cubicBezTo>
                    <a:pt x="20282" y="21600"/>
                    <a:pt x="21600" y="20282"/>
                    <a:pt x="21600" y="18655"/>
                  </a:cubicBezTo>
                  <a:lnTo>
                    <a:pt x="21600" y="7855"/>
                  </a:lnTo>
                  <a:cubicBezTo>
                    <a:pt x="21600" y="7584"/>
                    <a:pt x="21380" y="7364"/>
                    <a:pt x="21109" y="7364"/>
                  </a:cubicBezTo>
                  <a:moveTo>
                    <a:pt x="7006" y="12764"/>
                  </a:moveTo>
                  <a:lnTo>
                    <a:pt x="8836" y="12764"/>
                  </a:lnTo>
                  <a:lnTo>
                    <a:pt x="8836" y="14594"/>
                  </a:lnTo>
                  <a:lnTo>
                    <a:pt x="6627" y="14973"/>
                  </a:lnTo>
                  <a:cubicBezTo>
                    <a:pt x="6627" y="14973"/>
                    <a:pt x="7006" y="12764"/>
                    <a:pt x="7006" y="12764"/>
                  </a:cubicBezTo>
                  <a:close/>
                  <a:moveTo>
                    <a:pt x="16775" y="2742"/>
                  </a:moveTo>
                  <a:lnTo>
                    <a:pt x="18858" y="4825"/>
                  </a:lnTo>
                  <a:lnTo>
                    <a:pt x="9818" y="13865"/>
                  </a:lnTo>
                  <a:lnTo>
                    <a:pt x="9818" y="11782"/>
                  </a:lnTo>
                  <a:lnTo>
                    <a:pt x="7736" y="11782"/>
                  </a:lnTo>
                  <a:cubicBezTo>
                    <a:pt x="7736" y="11782"/>
                    <a:pt x="16775" y="2742"/>
                    <a:pt x="16775" y="2742"/>
                  </a:cubicBezTo>
                  <a:close/>
                  <a:moveTo>
                    <a:pt x="18104" y="1414"/>
                  </a:moveTo>
                  <a:cubicBezTo>
                    <a:pt x="18371" y="1147"/>
                    <a:pt x="18739" y="982"/>
                    <a:pt x="19145" y="982"/>
                  </a:cubicBezTo>
                  <a:cubicBezTo>
                    <a:pt x="19959" y="982"/>
                    <a:pt x="20618" y="1642"/>
                    <a:pt x="20618" y="2455"/>
                  </a:cubicBezTo>
                  <a:cubicBezTo>
                    <a:pt x="20618" y="2861"/>
                    <a:pt x="20453" y="3230"/>
                    <a:pt x="20187" y="3496"/>
                  </a:cubicBezTo>
                  <a:lnTo>
                    <a:pt x="19552" y="4131"/>
                  </a:lnTo>
                  <a:lnTo>
                    <a:pt x="17469" y="2048"/>
                  </a:lnTo>
                  <a:cubicBezTo>
                    <a:pt x="17469" y="2048"/>
                    <a:pt x="18104" y="1414"/>
                    <a:pt x="18104" y="1414"/>
                  </a:cubicBezTo>
                  <a:close/>
                  <a:moveTo>
                    <a:pt x="5400" y="16200"/>
                  </a:moveTo>
                  <a:lnTo>
                    <a:pt x="9590" y="15481"/>
                  </a:lnTo>
                  <a:lnTo>
                    <a:pt x="20881" y="4190"/>
                  </a:lnTo>
                  <a:cubicBezTo>
                    <a:pt x="21325" y="3746"/>
                    <a:pt x="21600" y="3133"/>
                    <a:pt x="21600" y="2455"/>
                  </a:cubicBezTo>
                  <a:cubicBezTo>
                    <a:pt x="21600" y="1099"/>
                    <a:pt x="20501" y="0"/>
                    <a:pt x="19145" y="0"/>
                  </a:cubicBezTo>
                  <a:cubicBezTo>
                    <a:pt x="18468" y="0"/>
                    <a:pt x="17854" y="275"/>
                    <a:pt x="17410" y="719"/>
                  </a:cubicBezTo>
                  <a:lnTo>
                    <a:pt x="6119" y="12010"/>
                  </a:lnTo>
                  <a:cubicBezTo>
                    <a:pt x="6119" y="12010"/>
                    <a:pt x="5400" y="16200"/>
                    <a:pt x="5400" y="1620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prstClr val="whit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CE8CC40C-6FC2-47B4-905F-A36C14154A5A}"/>
              </a:ext>
            </a:extLst>
          </p:cNvPr>
          <p:cNvGrpSpPr/>
          <p:nvPr/>
        </p:nvGrpSpPr>
        <p:grpSpPr>
          <a:xfrm>
            <a:off x="9185195" y="3205014"/>
            <a:ext cx="513547" cy="513680"/>
            <a:chOff x="8823065" y="2972393"/>
            <a:chExt cx="513547" cy="513680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3799836-5000-4E2A-A85A-756A732AFA2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23065" y="2972393"/>
              <a:ext cx="513547" cy="5136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5" name="Shape 2562">
              <a:extLst>
                <a:ext uri="{FF2B5EF4-FFF2-40B4-BE49-F238E27FC236}">
                  <a16:creationId xmlns:a16="http://schemas.microsoft.com/office/drawing/2014/main" id="{CAEEA3E7-ECA3-4D70-9521-D5480356FAD5}"/>
                </a:ext>
              </a:extLst>
            </p:cNvPr>
            <p:cNvSpPr/>
            <p:nvPr/>
          </p:nvSpPr>
          <p:spPr>
            <a:xfrm>
              <a:off x="8951114" y="309148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9"/>
                    <a:pt x="20178" y="20619"/>
                    <a:pt x="19636" y="20619"/>
                  </a:cubicBezTo>
                  <a:lnTo>
                    <a:pt x="1964" y="20619"/>
                  </a:lnTo>
                  <a:cubicBezTo>
                    <a:pt x="1421" y="20619"/>
                    <a:pt x="982" y="20179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1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4294" y="17673"/>
                  </a:moveTo>
                  <a:lnTo>
                    <a:pt x="8376" y="10732"/>
                  </a:lnTo>
                  <a:lnTo>
                    <a:pt x="10838" y="14425"/>
                  </a:lnTo>
                  <a:cubicBezTo>
                    <a:pt x="10862" y="14484"/>
                    <a:pt x="10898" y="14536"/>
                    <a:pt x="10942" y="14581"/>
                  </a:cubicBezTo>
                  <a:lnTo>
                    <a:pt x="10944" y="14583"/>
                  </a:lnTo>
                  <a:cubicBezTo>
                    <a:pt x="11033" y="14673"/>
                    <a:pt x="11155" y="14727"/>
                    <a:pt x="11291" y="14727"/>
                  </a:cubicBezTo>
                  <a:cubicBezTo>
                    <a:pt x="11427" y="14727"/>
                    <a:pt x="11549" y="14673"/>
                    <a:pt x="11638" y="14583"/>
                  </a:cubicBezTo>
                  <a:lnTo>
                    <a:pt x="13686" y="12536"/>
                  </a:lnTo>
                  <a:lnTo>
                    <a:pt x="17242" y="17673"/>
                  </a:lnTo>
                  <a:cubicBezTo>
                    <a:pt x="17242" y="17673"/>
                    <a:pt x="4294" y="17673"/>
                    <a:pt x="4294" y="17673"/>
                  </a:cubicBezTo>
                  <a:close/>
                  <a:moveTo>
                    <a:pt x="18620" y="17982"/>
                  </a:moveTo>
                  <a:lnTo>
                    <a:pt x="18617" y="17978"/>
                  </a:lnTo>
                  <a:cubicBezTo>
                    <a:pt x="18590" y="17913"/>
                    <a:pt x="18551" y="17858"/>
                    <a:pt x="18501" y="17810"/>
                  </a:cubicBezTo>
                  <a:lnTo>
                    <a:pt x="14201" y="11600"/>
                  </a:lnTo>
                  <a:lnTo>
                    <a:pt x="14200" y="11601"/>
                  </a:lnTo>
                  <a:cubicBezTo>
                    <a:pt x="14127" y="11420"/>
                    <a:pt x="13952" y="11291"/>
                    <a:pt x="13745" y="11291"/>
                  </a:cubicBezTo>
                  <a:cubicBezTo>
                    <a:pt x="13610" y="11291"/>
                    <a:pt x="13488" y="11346"/>
                    <a:pt x="13398" y="11435"/>
                  </a:cubicBezTo>
                  <a:lnTo>
                    <a:pt x="11360" y="13473"/>
                  </a:lnTo>
                  <a:lnTo>
                    <a:pt x="8798" y="9630"/>
                  </a:lnTo>
                  <a:cubicBezTo>
                    <a:pt x="8724" y="9453"/>
                    <a:pt x="8550" y="9327"/>
                    <a:pt x="8345" y="9327"/>
                  </a:cubicBezTo>
                  <a:cubicBezTo>
                    <a:pt x="8175" y="9327"/>
                    <a:pt x="8033" y="9420"/>
                    <a:pt x="7945" y="9551"/>
                  </a:cubicBezTo>
                  <a:lnTo>
                    <a:pt x="7937" y="9546"/>
                  </a:lnTo>
                  <a:lnTo>
                    <a:pt x="3028" y="17891"/>
                  </a:lnTo>
                  <a:lnTo>
                    <a:pt x="3036" y="17897"/>
                  </a:lnTo>
                  <a:cubicBezTo>
                    <a:pt x="2983" y="17974"/>
                    <a:pt x="2945" y="18063"/>
                    <a:pt x="2945" y="18164"/>
                  </a:cubicBezTo>
                  <a:cubicBezTo>
                    <a:pt x="2945" y="18435"/>
                    <a:pt x="3165" y="18655"/>
                    <a:pt x="3436" y="18655"/>
                  </a:cubicBezTo>
                  <a:lnTo>
                    <a:pt x="18164" y="18655"/>
                  </a:lnTo>
                  <a:cubicBezTo>
                    <a:pt x="18435" y="18655"/>
                    <a:pt x="18655" y="18435"/>
                    <a:pt x="18655" y="18164"/>
                  </a:cubicBezTo>
                  <a:cubicBezTo>
                    <a:pt x="18655" y="18099"/>
                    <a:pt x="18640" y="18039"/>
                    <a:pt x="18618" y="17983"/>
                  </a:cubicBezTo>
                  <a:cubicBezTo>
                    <a:pt x="18618" y="17983"/>
                    <a:pt x="18620" y="17982"/>
                    <a:pt x="18620" y="17982"/>
                  </a:cubicBezTo>
                  <a:close/>
                  <a:moveTo>
                    <a:pt x="5400" y="3927"/>
                  </a:moveTo>
                  <a:cubicBezTo>
                    <a:pt x="6213" y="3927"/>
                    <a:pt x="6873" y="4587"/>
                    <a:pt x="6873" y="5400"/>
                  </a:cubicBezTo>
                  <a:cubicBezTo>
                    <a:pt x="6873" y="6214"/>
                    <a:pt x="6213" y="6873"/>
                    <a:pt x="5400" y="6873"/>
                  </a:cubicBezTo>
                  <a:cubicBezTo>
                    <a:pt x="4587" y="6873"/>
                    <a:pt x="3927" y="6214"/>
                    <a:pt x="3927" y="5400"/>
                  </a:cubicBezTo>
                  <a:cubicBezTo>
                    <a:pt x="3927" y="4587"/>
                    <a:pt x="4587" y="3927"/>
                    <a:pt x="5400" y="3927"/>
                  </a:cubicBezTo>
                  <a:moveTo>
                    <a:pt x="5400" y="7855"/>
                  </a:moveTo>
                  <a:cubicBezTo>
                    <a:pt x="6756" y="7855"/>
                    <a:pt x="7855" y="6756"/>
                    <a:pt x="7855" y="5400"/>
                  </a:cubicBezTo>
                  <a:cubicBezTo>
                    <a:pt x="7855" y="4045"/>
                    <a:pt x="6756" y="2945"/>
                    <a:pt x="5400" y="2945"/>
                  </a:cubicBezTo>
                  <a:cubicBezTo>
                    <a:pt x="4044" y="2945"/>
                    <a:pt x="2945" y="4045"/>
                    <a:pt x="2945" y="5400"/>
                  </a:cubicBezTo>
                  <a:cubicBezTo>
                    <a:pt x="2945" y="6756"/>
                    <a:pt x="4044" y="7855"/>
                    <a:pt x="54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3648C4E4-9732-4094-9507-74B4B6C0EB4F}"/>
              </a:ext>
            </a:extLst>
          </p:cNvPr>
          <p:cNvGrpSpPr/>
          <p:nvPr/>
        </p:nvGrpSpPr>
        <p:grpSpPr>
          <a:xfrm>
            <a:off x="9185195" y="4042658"/>
            <a:ext cx="513547" cy="513680"/>
            <a:chOff x="8823065" y="3808336"/>
            <a:chExt cx="513547" cy="51368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9E8B9BD-4E58-4467-A0E7-603E8C29A6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23065" y="3808336"/>
              <a:ext cx="513547" cy="513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6" name="Shape 2577">
              <a:extLst>
                <a:ext uri="{FF2B5EF4-FFF2-40B4-BE49-F238E27FC236}">
                  <a16:creationId xmlns:a16="http://schemas.microsoft.com/office/drawing/2014/main" id="{2F9BC985-24C9-4749-B011-292C6B8031CF}"/>
                </a:ext>
              </a:extLst>
            </p:cNvPr>
            <p:cNvSpPr/>
            <p:nvPr/>
          </p:nvSpPr>
          <p:spPr>
            <a:xfrm>
              <a:off x="8930570" y="3934812"/>
              <a:ext cx="253935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20" y="4979"/>
                  </a:moveTo>
                  <a:lnTo>
                    <a:pt x="7560" y="6792"/>
                  </a:lnTo>
                  <a:lnTo>
                    <a:pt x="7560" y="2876"/>
                  </a:lnTo>
                  <a:lnTo>
                    <a:pt x="20520" y="1063"/>
                  </a:lnTo>
                  <a:cubicBezTo>
                    <a:pt x="20520" y="1063"/>
                    <a:pt x="20520" y="4979"/>
                    <a:pt x="20520" y="4979"/>
                  </a:cubicBezTo>
                  <a:close/>
                  <a:moveTo>
                    <a:pt x="18900" y="17673"/>
                  </a:moveTo>
                  <a:lnTo>
                    <a:pt x="16740" y="17673"/>
                  </a:lnTo>
                  <a:cubicBezTo>
                    <a:pt x="15845" y="17673"/>
                    <a:pt x="15120" y="17014"/>
                    <a:pt x="15120" y="16200"/>
                  </a:cubicBezTo>
                  <a:cubicBezTo>
                    <a:pt x="15120" y="15387"/>
                    <a:pt x="15845" y="14727"/>
                    <a:pt x="16740" y="14727"/>
                  </a:cubicBezTo>
                  <a:lnTo>
                    <a:pt x="18900" y="14727"/>
                  </a:lnTo>
                  <a:cubicBezTo>
                    <a:pt x="19795" y="14727"/>
                    <a:pt x="20520" y="15387"/>
                    <a:pt x="20520" y="16200"/>
                  </a:cubicBezTo>
                  <a:cubicBezTo>
                    <a:pt x="20520" y="17014"/>
                    <a:pt x="19795" y="17673"/>
                    <a:pt x="18900" y="17673"/>
                  </a:cubicBezTo>
                  <a:moveTo>
                    <a:pt x="4860" y="20618"/>
                  </a:moveTo>
                  <a:lnTo>
                    <a:pt x="2700" y="20618"/>
                  </a:lnTo>
                  <a:cubicBezTo>
                    <a:pt x="1805" y="20618"/>
                    <a:pt x="1080" y="19959"/>
                    <a:pt x="1080" y="19146"/>
                  </a:cubicBezTo>
                  <a:cubicBezTo>
                    <a:pt x="1080" y="18332"/>
                    <a:pt x="1805" y="17673"/>
                    <a:pt x="2700" y="17673"/>
                  </a:cubicBezTo>
                  <a:lnTo>
                    <a:pt x="4860" y="17673"/>
                  </a:lnTo>
                  <a:cubicBezTo>
                    <a:pt x="5755" y="17673"/>
                    <a:pt x="6480" y="18332"/>
                    <a:pt x="6480" y="19146"/>
                  </a:cubicBezTo>
                  <a:cubicBezTo>
                    <a:pt x="6480" y="19959"/>
                    <a:pt x="5755" y="20618"/>
                    <a:pt x="4860" y="20618"/>
                  </a:cubicBezTo>
                  <a:moveTo>
                    <a:pt x="21060" y="0"/>
                  </a:moveTo>
                  <a:cubicBezTo>
                    <a:pt x="21031" y="0"/>
                    <a:pt x="21006" y="11"/>
                    <a:pt x="20980" y="15"/>
                  </a:cubicBezTo>
                  <a:lnTo>
                    <a:pt x="20978" y="6"/>
                  </a:lnTo>
                  <a:lnTo>
                    <a:pt x="6938" y="1969"/>
                  </a:lnTo>
                  <a:lnTo>
                    <a:pt x="6940" y="1979"/>
                  </a:lnTo>
                  <a:cubicBezTo>
                    <a:pt x="6681" y="2016"/>
                    <a:pt x="6480" y="2210"/>
                    <a:pt x="6480" y="2455"/>
                  </a:cubicBezTo>
                  <a:lnTo>
                    <a:pt x="6480" y="17193"/>
                  </a:lnTo>
                  <a:cubicBezTo>
                    <a:pt x="6028" y="16882"/>
                    <a:pt x="5471" y="16691"/>
                    <a:pt x="4860" y="16691"/>
                  </a:cubicBezTo>
                  <a:lnTo>
                    <a:pt x="2700" y="16691"/>
                  </a:lnTo>
                  <a:cubicBezTo>
                    <a:pt x="1209" y="16691"/>
                    <a:pt x="0" y="17790"/>
                    <a:pt x="0" y="19146"/>
                  </a:cubicBezTo>
                  <a:cubicBezTo>
                    <a:pt x="0" y="20501"/>
                    <a:pt x="1209" y="21600"/>
                    <a:pt x="2700" y="21600"/>
                  </a:cubicBezTo>
                  <a:lnTo>
                    <a:pt x="4860" y="21600"/>
                  </a:lnTo>
                  <a:cubicBezTo>
                    <a:pt x="6352" y="21600"/>
                    <a:pt x="7560" y="20501"/>
                    <a:pt x="7560" y="19146"/>
                  </a:cubicBezTo>
                  <a:lnTo>
                    <a:pt x="7560" y="7785"/>
                  </a:lnTo>
                  <a:lnTo>
                    <a:pt x="20520" y="5972"/>
                  </a:lnTo>
                  <a:lnTo>
                    <a:pt x="20520" y="14248"/>
                  </a:lnTo>
                  <a:cubicBezTo>
                    <a:pt x="20068" y="13937"/>
                    <a:pt x="19511" y="13745"/>
                    <a:pt x="18900" y="13745"/>
                  </a:cubicBezTo>
                  <a:lnTo>
                    <a:pt x="16740" y="13745"/>
                  </a:lnTo>
                  <a:cubicBezTo>
                    <a:pt x="15249" y="13745"/>
                    <a:pt x="14040" y="14845"/>
                    <a:pt x="14040" y="16200"/>
                  </a:cubicBezTo>
                  <a:cubicBezTo>
                    <a:pt x="14040" y="17556"/>
                    <a:pt x="15249" y="18655"/>
                    <a:pt x="16740" y="18655"/>
                  </a:cubicBezTo>
                  <a:lnTo>
                    <a:pt x="18900" y="18655"/>
                  </a:lnTo>
                  <a:cubicBezTo>
                    <a:pt x="20392" y="18655"/>
                    <a:pt x="21600" y="17556"/>
                    <a:pt x="21600" y="16200"/>
                  </a:cubicBezTo>
                  <a:lnTo>
                    <a:pt x="21600" y="491"/>
                  </a:lnTo>
                  <a:cubicBezTo>
                    <a:pt x="21600" y="220"/>
                    <a:pt x="21358" y="0"/>
                    <a:pt x="2106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104F6622-2646-414F-AD5A-51DF08F5363F}"/>
              </a:ext>
            </a:extLst>
          </p:cNvPr>
          <p:cNvGrpSpPr/>
          <p:nvPr/>
        </p:nvGrpSpPr>
        <p:grpSpPr>
          <a:xfrm>
            <a:off x="9185195" y="4880302"/>
            <a:ext cx="513547" cy="513680"/>
            <a:chOff x="8823065" y="4657074"/>
            <a:chExt cx="513547" cy="51368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57E4D161-CF91-432A-87D7-0DFD0CEAD6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23065" y="4657074"/>
              <a:ext cx="513547" cy="5136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7" name="Shape 2629">
              <a:extLst>
                <a:ext uri="{FF2B5EF4-FFF2-40B4-BE49-F238E27FC236}">
                  <a16:creationId xmlns:a16="http://schemas.microsoft.com/office/drawing/2014/main" id="{9C1E966B-4F72-47E5-8825-3C0F16CB56EE}"/>
                </a:ext>
              </a:extLst>
            </p:cNvPr>
            <p:cNvSpPr/>
            <p:nvPr/>
          </p:nvSpPr>
          <p:spPr>
            <a:xfrm>
              <a:off x="8938121" y="4787669"/>
              <a:ext cx="279405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441" y="20618"/>
                  </a:moveTo>
                  <a:cubicBezTo>
                    <a:pt x="15826" y="20618"/>
                    <a:pt x="15226" y="20482"/>
                    <a:pt x="14660" y="20214"/>
                  </a:cubicBezTo>
                  <a:cubicBezTo>
                    <a:pt x="14607" y="20189"/>
                    <a:pt x="14552" y="20170"/>
                    <a:pt x="14497" y="20155"/>
                  </a:cubicBezTo>
                  <a:cubicBezTo>
                    <a:pt x="8918" y="17308"/>
                    <a:pt x="4295" y="12685"/>
                    <a:pt x="1448" y="7105"/>
                  </a:cubicBezTo>
                  <a:cubicBezTo>
                    <a:pt x="1432" y="7048"/>
                    <a:pt x="1412" y="6991"/>
                    <a:pt x="1386" y="6936"/>
                  </a:cubicBezTo>
                  <a:cubicBezTo>
                    <a:pt x="1117" y="6369"/>
                    <a:pt x="982" y="5770"/>
                    <a:pt x="982" y="5155"/>
                  </a:cubicBezTo>
                  <a:cubicBezTo>
                    <a:pt x="982" y="2774"/>
                    <a:pt x="3066" y="982"/>
                    <a:pt x="4417" y="982"/>
                  </a:cubicBezTo>
                  <a:cubicBezTo>
                    <a:pt x="4594" y="982"/>
                    <a:pt x="4711" y="1072"/>
                    <a:pt x="4764" y="1126"/>
                  </a:cubicBezTo>
                  <a:cubicBezTo>
                    <a:pt x="4776" y="1139"/>
                    <a:pt x="4798" y="1164"/>
                    <a:pt x="4831" y="1216"/>
                  </a:cubicBezTo>
                  <a:cubicBezTo>
                    <a:pt x="4848" y="1244"/>
                    <a:pt x="4867" y="1271"/>
                    <a:pt x="4887" y="1297"/>
                  </a:cubicBezTo>
                  <a:lnTo>
                    <a:pt x="8118" y="5453"/>
                  </a:lnTo>
                  <a:cubicBezTo>
                    <a:pt x="8143" y="5485"/>
                    <a:pt x="8170" y="5515"/>
                    <a:pt x="8199" y="5544"/>
                  </a:cubicBezTo>
                  <a:cubicBezTo>
                    <a:pt x="8253" y="5598"/>
                    <a:pt x="8343" y="5715"/>
                    <a:pt x="8343" y="5891"/>
                  </a:cubicBezTo>
                  <a:cubicBezTo>
                    <a:pt x="8343" y="5978"/>
                    <a:pt x="8319" y="6060"/>
                    <a:pt x="8272" y="6135"/>
                  </a:cubicBezTo>
                  <a:lnTo>
                    <a:pt x="7178" y="7221"/>
                  </a:lnTo>
                  <a:cubicBezTo>
                    <a:pt x="7173" y="7226"/>
                    <a:pt x="7168" y="7231"/>
                    <a:pt x="7163" y="7236"/>
                  </a:cubicBezTo>
                  <a:cubicBezTo>
                    <a:pt x="6767" y="7609"/>
                    <a:pt x="6541" y="8126"/>
                    <a:pt x="6541" y="8668"/>
                  </a:cubicBezTo>
                  <a:cubicBezTo>
                    <a:pt x="6541" y="9175"/>
                    <a:pt x="6738" y="9658"/>
                    <a:pt x="7080" y="10020"/>
                  </a:cubicBezTo>
                  <a:cubicBezTo>
                    <a:pt x="7092" y="10040"/>
                    <a:pt x="7105" y="10059"/>
                    <a:pt x="7119" y="10078"/>
                  </a:cubicBezTo>
                  <a:cubicBezTo>
                    <a:pt x="8325" y="11745"/>
                    <a:pt x="9807" y="13222"/>
                    <a:pt x="11525" y="14469"/>
                  </a:cubicBezTo>
                  <a:cubicBezTo>
                    <a:pt x="11538" y="14478"/>
                    <a:pt x="11551" y="14487"/>
                    <a:pt x="11565" y="14496"/>
                  </a:cubicBezTo>
                  <a:cubicBezTo>
                    <a:pt x="11928" y="14844"/>
                    <a:pt x="12414" y="15045"/>
                    <a:pt x="12924" y="15045"/>
                  </a:cubicBezTo>
                  <a:cubicBezTo>
                    <a:pt x="13436" y="15045"/>
                    <a:pt x="13930" y="14840"/>
                    <a:pt x="14297" y="14479"/>
                  </a:cubicBezTo>
                  <a:cubicBezTo>
                    <a:pt x="14316" y="14463"/>
                    <a:pt x="14335" y="14446"/>
                    <a:pt x="14352" y="14427"/>
                  </a:cubicBezTo>
                  <a:lnTo>
                    <a:pt x="15451" y="13320"/>
                  </a:lnTo>
                  <a:cubicBezTo>
                    <a:pt x="15529" y="13271"/>
                    <a:pt x="15611" y="13247"/>
                    <a:pt x="15697" y="13247"/>
                  </a:cubicBezTo>
                  <a:cubicBezTo>
                    <a:pt x="15874" y="13247"/>
                    <a:pt x="15990" y="13337"/>
                    <a:pt x="16044" y="13391"/>
                  </a:cubicBezTo>
                  <a:cubicBezTo>
                    <a:pt x="16073" y="13420"/>
                    <a:pt x="16103" y="13447"/>
                    <a:pt x="16135" y="13472"/>
                  </a:cubicBezTo>
                  <a:lnTo>
                    <a:pt x="20291" y="16704"/>
                  </a:lnTo>
                  <a:cubicBezTo>
                    <a:pt x="20317" y="16725"/>
                    <a:pt x="20345" y="16744"/>
                    <a:pt x="20374" y="16762"/>
                  </a:cubicBezTo>
                  <a:cubicBezTo>
                    <a:pt x="20426" y="16795"/>
                    <a:pt x="20449" y="16816"/>
                    <a:pt x="20461" y="16827"/>
                  </a:cubicBezTo>
                  <a:cubicBezTo>
                    <a:pt x="20515" y="16881"/>
                    <a:pt x="20605" y="16997"/>
                    <a:pt x="20605" y="17174"/>
                  </a:cubicBezTo>
                  <a:cubicBezTo>
                    <a:pt x="20605" y="17207"/>
                    <a:pt x="20606" y="17240"/>
                    <a:pt x="20610" y="17273"/>
                  </a:cubicBezTo>
                  <a:cubicBezTo>
                    <a:pt x="20533" y="18625"/>
                    <a:pt x="18769" y="20618"/>
                    <a:pt x="16441" y="20618"/>
                  </a:cubicBezTo>
                  <a:moveTo>
                    <a:pt x="21586" y="17174"/>
                  </a:moveTo>
                  <a:cubicBezTo>
                    <a:pt x="21586" y="16768"/>
                    <a:pt x="21421" y="16399"/>
                    <a:pt x="21155" y="16133"/>
                  </a:cubicBezTo>
                  <a:cubicBezTo>
                    <a:pt x="21077" y="16054"/>
                    <a:pt x="20988" y="15988"/>
                    <a:pt x="20893" y="15929"/>
                  </a:cubicBezTo>
                  <a:lnTo>
                    <a:pt x="16738" y="12697"/>
                  </a:lnTo>
                  <a:cubicBezTo>
                    <a:pt x="16471" y="12430"/>
                    <a:pt x="16104" y="12265"/>
                    <a:pt x="15697" y="12265"/>
                  </a:cubicBezTo>
                  <a:cubicBezTo>
                    <a:pt x="15364" y="12265"/>
                    <a:pt x="15060" y="12380"/>
                    <a:pt x="14815" y="12567"/>
                  </a:cubicBezTo>
                  <a:lnTo>
                    <a:pt x="13655" y="13736"/>
                  </a:lnTo>
                  <a:lnTo>
                    <a:pt x="13652" y="13733"/>
                  </a:lnTo>
                  <a:cubicBezTo>
                    <a:pt x="13473" y="13934"/>
                    <a:pt x="13214" y="14063"/>
                    <a:pt x="12924" y="14063"/>
                  </a:cubicBezTo>
                  <a:cubicBezTo>
                    <a:pt x="12592" y="14063"/>
                    <a:pt x="12300" y="13897"/>
                    <a:pt x="12122" y="13645"/>
                  </a:cubicBezTo>
                  <a:cubicBezTo>
                    <a:pt x="12116" y="13654"/>
                    <a:pt x="12107" y="13663"/>
                    <a:pt x="12101" y="13674"/>
                  </a:cubicBezTo>
                  <a:cubicBezTo>
                    <a:pt x="10497" y="12510"/>
                    <a:pt x="9076" y="11108"/>
                    <a:pt x="7914" y="9502"/>
                  </a:cubicBezTo>
                  <a:cubicBezTo>
                    <a:pt x="7925" y="9495"/>
                    <a:pt x="7935" y="9486"/>
                    <a:pt x="7947" y="9479"/>
                  </a:cubicBezTo>
                  <a:cubicBezTo>
                    <a:pt x="7691" y="9299"/>
                    <a:pt x="7523" y="9004"/>
                    <a:pt x="7523" y="8668"/>
                  </a:cubicBezTo>
                  <a:cubicBezTo>
                    <a:pt x="7523" y="8367"/>
                    <a:pt x="7659" y="8101"/>
                    <a:pt x="7871" y="7920"/>
                  </a:cubicBezTo>
                  <a:lnTo>
                    <a:pt x="7870" y="7918"/>
                  </a:lnTo>
                  <a:lnTo>
                    <a:pt x="9023" y="6773"/>
                  </a:lnTo>
                  <a:cubicBezTo>
                    <a:pt x="9211" y="6528"/>
                    <a:pt x="9325" y="6224"/>
                    <a:pt x="9325" y="5891"/>
                  </a:cubicBezTo>
                  <a:cubicBezTo>
                    <a:pt x="9325" y="5485"/>
                    <a:pt x="9160" y="5116"/>
                    <a:pt x="8893" y="4850"/>
                  </a:cubicBezTo>
                  <a:lnTo>
                    <a:pt x="5662" y="693"/>
                  </a:lnTo>
                  <a:cubicBezTo>
                    <a:pt x="5603" y="599"/>
                    <a:pt x="5537" y="510"/>
                    <a:pt x="5458" y="432"/>
                  </a:cubicBezTo>
                  <a:cubicBezTo>
                    <a:pt x="5191" y="165"/>
                    <a:pt x="4823" y="0"/>
                    <a:pt x="4417" y="0"/>
                  </a:cubicBezTo>
                  <a:cubicBezTo>
                    <a:pt x="2454" y="0"/>
                    <a:pt x="0" y="2308"/>
                    <a:pt x="0" y="5155"/>
                  </a:cubicBezTo>
                  <a:cubicBezTo>
                    <a:pt x="0" y="5943"/>
                    <a:pt x="183" y="6688"/>
                    <a:pt x="499" y="7356"/>
                  </a:cubicBezTo>
                  <a:lnTo>
                    <a:pt x="482" y="7373"/>
                  </a:lnTo>
                  <a:cubicBezTo>
                    <a:pt x="3435" y="13255"/>
                    <a:pt x="8343" y="18164"/>
                    <a:pt x="14224" y="21117"/>
                  </a:cubicBezTo>
                  <a:lnTo>
                    <a:pt x="14240" y="21101"/>
                  </a:lnTo>
                  <a:cubicBezTo>
                    <a:pt x="14908" y="21418"/>
                    <a:pt x="15652" y="21600"/>
                    <a:pt x="16441" y="21600"/>
                  </a:cubicBezTo>
                  <a:cubicBezTo>
                    <a:pt x="19287" y="21600"/>
                    <a:pt x="21594" y="19145"/>
                    <a:pt x="21594" y="17182"/>
                  </a:cubicBezTo>
                  <a:cubicBezTo>
                    <a:pt x="21594" y="17179"/>
                    <a:pt x="21594" y="17177"/>
                    <a:pt x="21594" y="17174"/>
                  </a:cubicBezTo>
                  <a:cubicBezTo>
                    <a:pt x="21594" y="17174"/>
                    <a:pt x="21586" y="17174"/>
                    <a:pt x="21586" y="17174"/>
                  </a:cubicBezTo>
                  <a:close/>
                  <a:moveTo>
                    <a:pt x="11785" y="10800"/>
                  </a:moveTo>
                  <a:cubicBezTo>
                    <a:pt x="12326" y="10800"/>
                    <a:pt x="12766" y="10360"/>
                    <a:pt x="12766" y="9819"/>
                  </a:cubicBezTo>
                  <a:cubicBezTo>
                    <a:pt x="12766" y="9276"/>
                    <a:pt x="12326" y="8836"/>
                    <a:pt x="11785" y="8836"/>
                  </a:cubicBezTo>
                  <a:cubicBezTo>
                    <a:pt x="11242" y="8836"/>
                    <a:pt x="10803" y="9276"/>
                    <a:pt x="10803" y="9819"/>
                  </a:cubicBezTo>
                  <a:cubicBezTo>
                    <a:pt x="10803" y="10360"/>
                    <a:pt x="11242" y="10800"/>
                    <a:pt x="11785" y="10800"/>
                  </a:cubicBezTo>
                  <a:moveTo>
                    <a:pt x="11785" y="5891"/>
                  </a:moveTo>
                  <a:cubicBezTo>
                    <a:pt x="13953" y="5891"/>
                    <a:pt x="15711" y="7649"/>
                    <a:pt x="15711" y="9819"/>
                  </a:cubicBezTo>
                  <a:cubicBezTo>
                    <a:pt x="15711" y="10090"/>
                    <a:pt x="15930" y="10309"/>
                    <a:pt x="16201" y="10309"/>
                  </a:cubicBezTo>
                  <a:cubicBezTo>
                    <a:pt x="16472" y="10309"/>
                    <a:pt x="16692" y="10090"/>
                    <a:pt x="16692" y="9819"/>
                  </a:cubicBezTo>
                  <a:cubicBezTo>
                    <a:pt x="16692" y="7107"/>
                    <a:pt x="14495" y="4909"/>
                    <a:pt x="11785" y="4909"/>
                  </a:cubicBezTo>
                  <a:cubicBezTo>
                    <a:pt x="11513" y="4909"/>
                    <a:pt x="11294" y="5129"/>
                    <a:pt x="11294" y="5400"/>
                  </a:cubicBezTo>
                  <a:cubicBezTo>
                    <a:pt x="11294" y="5672"/>
                    <a:pt x="11513" y="5891"/>
                    <a:pt x="11785" y="5891"/>
                  </a:cubicBezTo>
                  <a:moveTo>
                    <a:pt x="11785" y="982"/>
                  </a:moveTo>
                  <a:cubicBezTo>
                    <a:pt x="16663" y="982"/>
                    <a:pt x="20618" y="4939"/>
                    <a:pt x="20618" y="9819"/>
                  </a:cubicBezTo>
                  <a:cubicBezTo>
                    <a:pt x="20618" y="10090"/>
                    <a:pt x="20838" y="10309"/>
                    <a:pt x="21109" y="10309"/>
                  </a:cubicBezTo>
                  <a:cubicBezTo>
                    <a:pt x="21380" y="10309"/>
                    <a:pt x="21600" y="10090"/>
                    <a:pt x="21600" y="9819"/>
                  </a:cubicBezTo>
                  <a:cubicBezTo>
                    <a:pt x="21600" y="4396"/>
                    <a:pt x="17206" y="0"/>
                    <a:pt x="11785" y="0"/>
                  </a:cubicBezTo>
                  <a:cubicBezTo>
                    <a:pt x="11513" y="0"/>
                    <a:pt x="11294" y="220"/>
                    <a:pt x="11294" y="491"/>
                  </a:cubicBezTo>
                  <a:cubicBezTo>
                    <a:pt x="11294" y="762"/>
                    <a:pt x="11513" y="982"/>
                    <a:pt x="11785" y="982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0B6BF495-B55B-4FA0-86DB-9249F7DAA853}"/>
              </a:ext>
            </a:extLst>
          </p:cNvPr>
          <p:cNvSpPr txBox="1"/>
          <p:nvPr/>
        </p:nvSpPr>
        <p:spPr>
          <a:xfrm>
            <a:off x="9821491" y="5713174"/>
            <a:ext cx="2319546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R-U-Dead-Yet </a:t>
            </a:r>
            <a:r>
              <a:rPr lang="en-US" sz="1200" b="1" i="1" dirty="0">
                <a:solidFill>
                  <a:prstClr val="black"/>
                </a:solidFill>
                <a:latin typeface="Calibri"/>
              </a:rPr>
              <a:t>https://sourceforge.net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56BDD96-6742-4770-A5E7-7DE96B86B6E1}"/>
              </a:ext>
            </a:extLst>
          </p:cNvPr>
          <p:cNvSpPr/>
          <p:nvPr/>
        </p:nvSpPr>
        <p:spPr>
          <a:xfrm>
            <a:off x="7592742" y="3362128"/>
            <a:ext cx="13997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https://sourceforge.net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787B674-0923-4ECF-947C-FBECB3BB2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2855" y="3652848"/>
            <a:ext cx="5004910" cy="260461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E3F885A-6051-4CCC-9253-C71FF2757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855" y="1088684"/>
            <a:ext cx="5004910" cy="223537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B474C941-62E1-4435-A7D0-95BE1425746B}"/>
              </a:ext>
            </a:extLst>
          </p:cNvPr>
          <p:cNvSpPr/>
          <p:nvPr/>
        </p:nvSpPr>
        <p:spPr>
          <a:xfrm>
            <a:off x="7573888" y="6270417"/>
            <a:ext cx="13997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https://sourceforge.net</a:t>
            </a:r>
          </a:p>
        </p:txBody>
      </p:sp>
      <p:sp>
        <p:nvSpPr>
          <p:cNvPr id="51" name="Freeform 95">
            <a:extLst>
              <a:ext uri="{FF2B5EF4-FFF2-40B4-BE49-F238E27FC236}">
                <a16:creationId xmlns:a16="http://schemas.microsoft.com/office/drawing/2014/main" id="{97202FFA-524E-47F0-A185-9C7D24466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931946"/>
            <a:ext cx="3799818" cy="2046415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ED58296-2C95-4609-B3C5-4E92E328788D}"/>
              </a:ext>
            </a:extLst>
          </p:cNvPr>
          <p:cNvSpPr/>
          <p:nvPr/>
        </p:nvSpPr>
        <p:spPr>
          <a:xfrm>
            <a:off x="73353" y="4488617"/>
            <a:ext cx="3449015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LOIC can be used on a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target site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flood the server with TCP packets, UDP packets, or HTTP requests with the intention of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disrupting the service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 a particular host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4CDB96B-2DAC-436F-9210-1E954722596F}"/>
              </a:ext>
            </a:extLst>
          </p:cNvPr>
          <p:cNvSpPr/>
          <p:nvPr/>
        </p:nvSpPr>
        <p:spPr>
          <a:xfrm>
            <a:off x="170849" y="4065939"/>
            <a:ext cx="3200400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Low Orbit Ion Cannon (LOIC)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4980B0F-E67E-4445-9B72-C3ACA84017D2}"/>
              </a:ext>
            </a:extLst>
          </p:cNvPr>
          <p:cNvSpPr/>
          <p:nvPr/>
        </p:nvSpPr>
        <p:spPr>
          <a:xfrm>
            <a:off x="9084277" y="942238"/>
            <a:ext cx="295698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DoS/DDoS Attack Tools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D5B731D-96DD-471E-BC3D-76DEC2448808}"/>
              </a:ext>
            </a:extLst>
          </p:cNvPr>
          <p:cNvCxnSpPr/>
          <p:nvPr/>
        </p:nvCxnSpPr>
        <p:spPr>
          <a:xfrm>
            <a:off x="9077487" y="1017051"/>
            <a:ext cx="0" cy="535837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7B7A25E3-10B1-4BA7-8E92-79D2631AC650}"/>
              </a:ext>
            </a:extLst>
          </p:cNvPr>
          <p:cNvGrpSpPr/>
          <p:nvPr/>
        </p:nvGrpSpPr>
        <p:grpSpPr>
          <a:xfrm>
            <a:off x="9185195" y="5717944"/>
            <a:ext cx="513547" cy="513680"/>
            <a:chOff x="9185195" y="5717944"/>
            <a:chExt cx="513547" cy="51368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CFE8BA11-6FBB-4C98-9084-6217612D5E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185195" y="5717944"/>
              <a:ext cx="513547" cy="5136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8" name="Freeform 96">
              <a:extLst>
                <a:ext uri="{FF2B5EF4-FFF2-40B4-BE49-F238E27FC236}">
                  <a16:creationId xmlns:a16="http://schemas.microsoft.com/office/drawing/2014/main" id="{0EC770C9-76ED-46EF-97BC-E13E74AA11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95202" y="5822732"/>
              <a:ext cx="290232" cy="308372"/>
            </a:xfrm>
            <a:custGeom>
              <a:avLst/>
              <a:gdLst>
                <a:gd name="T0" fmla="*/ 103322 w 59"/>
                <a:gd name="T1" fmla="*/ 215900 h 63"/>
                <a:gd name="T2" fmla="*/ 0 w 59"/>
                <a:gd name="T3" fmla="*/ 116517 h 63"/>
                <a:gd name="T4" fmla="*/ 41329 w 59"/>
                <a:gd name="T5" fmla="*/ 34270 h 63"/>
                <a:gd name="T6" fmla="*/ 65437 w 59"/>
                <a:gd name="T7" fmla="*/ 37697 h 63"/>
                <a:gd name="T8" fmla="*/ 61993 w 59"/>
                <a:gd name="T9" fmla="*/ 61686 h 63"/>
                <a:gd name="T10" fmla="*/ 34441 w 59"/>
                <a:gd name="T11" fmla="*/ 116517 h 63"/>
                <a:gd name="T12" fmla="*/ 103322 w 59"/>
                <a:gd name="T13" fmla="*/ 181630 h 63"/>
                <a:gd name="T14" fmla="*/ 168759 w 59"/>
                <a:gd name="T15" fmla="*/ 116517 h 63"/>
                <a:gd name="T16" fmla="*/ 141207 w 59"/>
                <a:gd name="T17" fmla="*/ 61686 h 63"/>
                <a:gd name="T18" fmla="*/ 137763 w 59"/>
                <a:gd name="T19" fmla="*/ 37697 h 63"/>
                <a:gd name="T20" fmla="*/ 161871 w 59"/>
                <a:gd name="T21" fmla="*/ 34270 h 63"/>
                <a:gd name="T22" fmla="*/ 203200 w 59"/>
                <a:gd name="T23" fmla="*/ 116517 h 63"/>
                <a:gd name="T24" fmla="*/ 103322 w 59"/>
                <a:gd name="T25" fmla="*/ 215900 h 63"/>
                <a:gd name="T26" fmla="*/ 117098 w 59"/>
                <a:gd name="T27" fmla="*/ 99383 h 63"/>
                <a:gd name="T28" fmla="*/ 103322 w 59"/>
                <a:gd name="T29" fmla="*/ 116517 h 63"/>
                <a:gd name="T30" fmla="*/ 86102 w 59"/>
                <a:gd name="T31" fmla="*/ 99383 h 63"/>
                <a:gd name="T32" fmla="*/ 86102 w 59"/>
                <a:gd name="T33" fmla="*/ 17135 h 63"/>
                <a:gd name="T34" fmla="*/ 103322 w 59"/>
                <a:gd name="T35" fmla="*/ 0 h 63"/>
                <a:gd name="T36" fmla="*/ 117098 w 59"/>
                <a:gd name="T37" fmla="*/ 17135 h 63"/>
                <a:gd name="T38" fmla="*/ 117098 w 59"/>
                <a:gd name="T39" fmla="*/ 99383 h 6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9" h="63">
                  <a:moveTo>
                    <a:pt x="30" y="63"/>
                  </a:moveTo>
                  <a:cubicBezTo>
                    <a:pt x="14" y="63"/>
                    <a:pt x="0" y="50"/>
                    <a:pt x="0" y="34"/>
                  </a:cubicBezTo>
                  <a:cubicBezTo>
                    <a:pt x="0" y="24"/>
                    <a:pt x="5" y="16"/>
                    <a:pt x="12" y="10"/>
                  </a:cubicBezTo>
                  <a:cubicBezTo>
                    <a:pt x="14" y="9"/>
                    <a:pt x="17" y="9"/>
                    <a:pt x="19" y="11"/>
                  </a:cubicBezTo>
                  <a:cubicBezTo>
                    <a:pt x="21" y="14"/>
                    <a:pt x="20" y="17"/>
                    <a:pt x="18" y="18"/>
                  </a:cubicBezTo>
                  <a:cubicBezTo>
                    <a:pt x="13" y="22"/>
                    <a:pt x="10" y="28"/>
                    <a:pt x="10" y="34"/>
                  </a:cubicBezTo>
                  <a:cubicBezTo>
                    <a:pt x="10" y="44"/>
                    <a:pt x="19" y="53"/>
                    <a:pt x="30" y="53"/>
                  </a:cubicBezTo>
                  <a:cubicBezTo>
                    <a:pt x="40" y="53"/>
                    <a:pt x="49" y="44"/>
                    <a:pt x="49" y="34"/>
                  </a:cubicBezTo>
                  <a:cubicBezTo>
                    <a:pt x="49" y="28"/>
                    <a:pt x="46" y="22"/>
                    <a:pt x="41" y="18"/>
                  </a:cubicBezTo>
                  <a:cubicBezTo>
                    <a:pt x="39" y="17"/>
                    <a:pt x="39" y="14"/>
                    <a:pt x="40" y="11"/>
                  </a:cubicBezTo>
                  <a:cubicBezTo>
                    <a:pt x="42" y="9"/>
                    <a:pt x="45" y="9"/>
                    <a:pt x="47" y="10"/>
                  </a:cubicBezTo>
                  <a:cubicBezTo>
                    <a:pt x="55" y="16"/>
                    <a:pt x="59" y="24"/>
                    <a:pt x="59" y="34"/>
                  </a:cubicBezTo>
                  <a:cubicBezTo>
                    <a:pt x="59" y="50"/>
                    <a:pt x="46" y="63"/>
                    <a:pt x="30" y="63"/>
                  </a:cubicBezTo>
                  <a:close/>
                  <a:moveTo>
                    <a:pt x="34" y="29"/>
                  </a:moveTo>
                  <a:cubicBezTo>
                    <a:pt x="34" y="32"/>
                    <a:pt x="32" y="34"/>
                    <a:pt x="30" y="34"/>
                  </a:cubicBezTo>
                  <a:cubicBezTo>
                    <a:pt x="27" y="34"/>
                    <a:pt x="25" y="32"/>
                    <a:pt x="25" y="2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7" y="0"/>
                    <a:pt x="30" y="0"/>
                  </a:cubicBezTo>
                  <a:cubicBezTo>
                    <a:pt x="32" y="0"/>
                    <a:pt x="34" y="2"/>
                    <a:pt x="34" y="5"/>
                  </a:cubicBezTo>
                  <a:lnTo>
                    <a:pt x="34" y="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9211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5" r="9135"/>
          <a:stretch/>
        </p:blipFill>
        <p:spPr>
          <a:xfrm>
            <a:off x="4392903" y="0"/>
            <a:ext cx="7799097" cy="6353073"/>
          </a:xfrm>
        </p:spPr>
      </p:pic>
      <p:sp>
        <p:nvSpPr>
          <p:cNvPr id="6" name="TextBox 5"/>
          <p:cNvSpPr txBox="1"/>
          <p:nvPr/>
        </p:nvSpPr>
        <p:spPr>
          <a:xfrm>
            <a:off x="589030" y="593186"/>
            <a:ext cx="4133164" cy="81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/>
            <a:r>
              <a:rPr lang="en-US" sz="4666" dirty="0">
                <a:solidFill>
                  <a:prstClr val="white"/>
                </a:solidFill>
                <a:latin typeface="Montserrat ExtraBold" panose="00000900000000000000" pitchFamily="50" charset="0"/>
                <a:ea typeface="Roboto Black" panose="02000000000000000000" pitchFamily="2" charset="0"/>
                <a:cs typeface="Open Sans Light" panose="020B0306030504020204" pitchFamily="34" charset="0"/>
              </a:rPr>
              <a:t>Our feature</a:t>
            </a:r>
            <a:endParaRPr lang="ru-RU" sz="4666" dirty="0">
              <a:solidFill>
                <a:prstClr val="white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25" name="Прямоугольник 33"/>
          <p:cNvSpPr/>
          <p:nvPr/>
        </p:nvSpPr>
        <p:spPr>
          <a:xfrm rot="5400000">
            <a:off x="1865327" y="287349"/>
            <a:ext cx="1557608" cy="4156125"/>
          </a:xfrm>
          <a:prstGeom prst="rect">
            <a:avLst/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Прямоугольник 34"/>
          <p:cNvSpPr/>
          <p:nvPr/>
        </p:nvSpPr>
        <p:spPr>
          <a:xfrm rot="5400000">
            <a:off x="1865327" y="1877368"/>
            <a:ext cx="1557607" cy="4156125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1823" y="367537"/>
            <a:ext cx="528431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40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32" name="Rectangle 165">
            <a:extLst>
              <a:ext uri="{FF2B5EF4-FFF2-40B4-BE49-F238E27FC236}">
                <a16:creationId xmlns:a16="http://schemas.microsoft.com/office/drawing/2014/main" id="{2EF6EF7D-DA5E-406B-AE09-9BCF60A77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8454" y="1875279"/>
            <a:ext cx="3324029" cy="9802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defTabSz="91421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맑은 고딕" panose="020B0503020000020004" pitchFamily="34" charset="-127"/>
              </a:rPr>
              <a:t>Discuss Types of DoS and DDoS Attacks</a:t>
            </a:r>
          </a:p>
        </p:txBody>
      </p:sp>
      <p:sp>
        <p:nvSpPr>
          <p:cNvPr id="33" name="Rectangle 165">
            <a:extLst>
              <a:ext uri="{FF2B5EF4-FFF2-40B4-BE49-F238E27FC236}">
                <a16:creationId xmlns:a16="http://schemas.microsoft.com/office/drawing/2014/main" id="{F5600E82-8CA8-4E94-94F6-D49D316FD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8453" y="3429869"/>
            <a:ext cx="3321170" cy="10511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defTabSz="914217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>
                <a:solidFill>
                  <a:srgbClr val="C00000"/>
                </a:solidFill>
                <a:latin typeface="Rockwell" panose="02060603020205020403" pitchFamily="18" charset="0"/>
                <a:ea typeface="맑은 고딕" panose="020B0503020000020004" pitchFamily="34" charset="-127"/>
              </a:rPr>
              <a:t>Discuss DoS and DDoS Attack Countermeasures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E8F968AB-A8B3-4C83-9CB0-9E602652B6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03" y="2143238"/>
            <a:ext cx="444348" cy="44434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8768929-C701-45DB-AAC5-7576874783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03" y="3733256"/>
            <a:ext cx="444348" cy="444348"/>
          </a:xfrm>
          <a:prstGeom prst="rect">
            <a:avLst/>
          </a:prstGeom>
        </p:spPr>
      </p:pic>
      <p:pic>
        <p:nvPicPr>
          <p:cNvPr id="14" name="Picture 13" descr="A picture containing icon&#10;&#10;Description automatically generated">
            <a:extLst>
              <a:ext uri="{FF2B5EF4-FFF2-40B4-BE49-F238E27FC236}">
                <a16:creationId xmlns:a16="http://schemas.microsoft.com/office/drawing/2014/main" id="{A5F652A4-49C4-4B0C-A530-44A35E1A61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109" y="5031796"/>
            <a:ext cx="1332043" cy="1191828"/>
          </a:xfrm>
          <a:prstGeom prst="rect">
            <a:avLst/>
          </a:prstGeom>
        </p:spPr>
      </p:pic>
      <p:sp>
        <p:nvSpPr>
          <p:cNvPr id="13" name="Полилиния 29"/>
          <p:cNvSpPr/>
          <p:nvPr/>
        </p:nvSpPr>
        <p:spPr>
          <a:xfrm>
            <a:off x="4393167" y="0"/>
            <a:ext cx="7797893" cy="6353073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rgbClr val="FFC000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0161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">
            <a:extLst>
              <a:ext uri="{FF2B5EF4-FFF2-40B4-BE49-F238E27FC236}">
                <a16:creationId xmlns:a16="http://schemas.microsoft.com/office/drawing/2014/main" id="{B55EA376-E3F1-4F04-9A1F-E71E12F204C9}"/>
              </a:ext>
            </a:extLst>
          </p:cNvPr>
          <p:cNvSpPr txBox="1">
            <a:spLocks/>
          </p:cNvSpPr>
          <p:nvPr/>
        </p:nvSpPr>
        <p:spPr>
          <a:xfrm>
            <a:off x="1569650" y="176281"/>
            <a:ext cx="9052700" cy="576686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DoS/DDoS Attack Countermeasures</a:t>
            </a:r>
            <a:endParaRPr lang="en-IN" sz="36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8AB3812-E47E-4D3E-8AF1-6E875A52E90E}"/>
              </a:ext>
            </a:extLst>
          </p:cNvPr>
          <p:cNvSpPr/>
          <p:nvPr/>
        </p:nvSpPr>
        <p:spPr>
          <a:xfrm>
            <a:off x="1827006" y="1388783"/>
            <a:ext cx="415185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strong encryption mechanisms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such as WPA2 or AES 256 for broadband networks to protect against eavesdropping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A96BDB8-DE51-4599-A0CD-EEFD86DB3069}"/>
              </a:ext>
            </a:extLst>
          </p:cNvPr>
          <p:cNvSpPr/>
          <p:nvPr/>
        </p:nvSpPr>
        <p:spPr>
          <a:xfrm>
            <a:off x="1827006" y="3209616"/>
            <a:ext cx="3998530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that the software and protocols are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up-to-date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scan the machines thoroughly to detect any anomalous behavior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6237A95-8479-4084-99ED-64BA66DD6A79}"/>
              </a:ext>
            </a:extLst>
          </p:cNvPr>
          <p:cNvSpPr/>
          <p:nvPr/>
        </p:nvSpPr>
        <p:spPr>
          <a:xfrm>
            <a:off x="7428906" y="3621804"/>
            <a:ext cx="403634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Update each kernel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its latest release 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807A84F-5636-460B-8425-77B7541E11A7}"/>
              </a:ext>
            </a:extLst>
          </p:cNvPr>
          <p:cNvSpPr/>
          <p:nvPr/>
        </p:nvSpPr>
        <p:spPr>
          <a:xfrm>
            <a:off x="1827006" y="5577825"/>
            <a:ext cx="378640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Disable unused 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unsecure services 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C770E65-5EFF-4A43-A911-000EF32E89BE}"/>
              </a:ext>
            </a:extLst>
          </p:cNvPr>
          <p:cNvSpPr/>
          <p:nvPr/>
        </p:nvSpPr>
        <p:spPr>
          <a:xfrm>
            <a:off x="7379061" y="1376876"/>
            <a:ext cx="4086195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Block all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inbound packets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originating from service ports to block the traffic from reflection servers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B24BD23-3079-4778-9D1C-259D65B05A1C}"/>
              </a:ext>
            </a:extLst>
          </p:cNvPr>
          <p:cNvSpPr/>
          <p:nvPr/>
        </p:nvSpPr>
        <p:spPr>
          <a:xfrm>
            <a:off x="7501392" y="5429012"/>
            <a:ext cx="411626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Prevent the transmission of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fraudulently addressed packets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 the ISP level</a:t>
            </a:r>
          </a:p>
        </p:txBody>
      </p:sp>
      <p:sp>
        <p:nvSpPr>
          <p:cNvPr id="21" name="Oval 20"/>
          <p:cNvSpPr>
            <a:spLocks noChangeAspect="1"/>
          </p:cNvSpPr>
          <p:nvPr/>
        </p:nvSpPr>
        <p:spPr>
          <a:xfrm>
            <a:off x="6399953" y="5348848"/>
            <a:ext cx="827072" cy="827287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6399953" y="1436805"/>
            <a:ext cx="827072" cy="827287"/>
          </a:xfrm>
          <a:prstGeom prst="ellips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>
            <a:spLocks noChangeAspect="1"/>
          </p:cNvSpPr>
          <p:nvPr/>
        </p:nvSpPr>
        <p:spPr>
          <a:xfrm>
            <a:off x="6399953" y="3392827"/>
            <a:ext cx="827072" cy="827287"/>
          </a:xfrm>
          <a:prstGeom prst="ellipse">
            <a:avLst/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>
            <a:spLocks noChangeAspect="1"/>
          </p:cNvSpPr>
          <p:nvPr/>
        </p:nvSpPr>
        <p:spPr>
          <a:xfrm>
            <a:off x="880618" y="5348848"/>
            <a:ext cx="827072" cy="827287"/>
          </a:xfrm>
          <a:prstGeom prst="ellipse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>
            <a:spLocks noChangeAspect="1"/>
          </p:cNvSpPr>
          <p:nvPr/>
        </p:nvSpPr>
        <p:spPr>
          <a:xfrm>
            <a:off x="880618" y="1436805"/>
            <a:ext cx="827072" cy="827287"/>
          </a:xfrm>
          <a:prstGeom prst="ellips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>
            <a:spLocks noChangeAspect="1"/>
          </p:cNvSpPr>
          <p:nvPr/>
        </p:nvSpPr>
        <p:spPr>
          <a:xfrm>
            <a:off x="880618" y="3392827"/>
            <a:ext cx="827072" cy="827287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6FA81EED-D842-437B-AEF9-6AC941D1F2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231" y="5455233"/>
            <a:ext cx="614517" cy="614517"/>
          </a:xfrm>
          <a:prstGeom prst="rect">
            <a:avLst/>
          </a:prstGeom>
        </p:spPr>
      </p:pic>
      <p:pic>
        <p:nvPicPr>
          <p:cNvPr id="28" name="Picture 27" descr="Shape, icon, arrow&#10;&#10;Description automatically generated">
            <a:extLst>
              <a:ext uri="{FF2B5EF4-FFF2-40B4-BE49-F238E27FC236}">
                <a16:creationId xmlns:a16="http://schemas.microsoft.com/office/drawing/2014/main" id="{9164FA5D-35CD-4F57-8F05-60AF3E5A5A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961" y="3493796"/>
            <a:ext cx="531078" cy="531078"/>
          </a:xfrm>
          <a:prstGeom prst="rect">
            <a:avLst/>
          </a:prstGeom>
        </p:spPr>
      </p:pic>
      <p:pic>
        <p:nvPicPr>
          <p:cNvPr id="29" name="Picture 28" descr="Logo, company name&#10;&#10;Description automatically generated">
            <a:extLst>
              <a:ext uri="{FF2B5EF4-FFF2-40B4-BE49-F238E27FC236}">
                <a16:creationId xmlns:a16="http://schemas.microsoft.com/office/drawing/2014/main" id="{699AA7F5-2C54-4B14-855F-9118CC0035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173" y="3594038"/>
            <a:ext cx="519086" cy="424864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DE19790E-CB1E-4107-91C5-AEAC3B2A072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229" y="1623916"/>
            <a:ext cx="386521" cy="453065"/>
          </a:xfrm>
          <a:prstGeom prst="rect">
            <a:avLst/>
          </a:prstGeom>
        </p:spPr>
      </p:pic>
      <p:pic>
        <p:nvPicPr>
          <p:cNvPr id="32" name="Picture 31" descr="Icon&#10;&#10;Description automatically generated">
            <a:extLst>
              <a:ext uri="{FF2B5EF4-FFF2-40B4-BE49-F238E27FC236}">
                <a16:creationId xmlns:a16="http://schemas.microsoft.com/office/drawing/2014/main" id="{FDA36B4C-E086-410F-9A43-BDE43CDA3E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rgbClr val="E7E6E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47" y="5508866"/>
            <a:ext cx="504614" cy="507251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D2648837-3A4E-4FE9-AE17-F75726136D9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57" y="1622826"/>
            <a:ext cx="364195" cy="45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11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C86A4C5-B433-4CA2-B3EE-8127D0B79C9D}"/>
              </a:ext>
            </a:extLst>
          </p:cNvPr>
          <p:cNvGrpSpPr/>
          <p:nvPr/>
        </p:nvGrpSpPr>
        <p:grpSpPr>
          <a:xfrm>
            <a:off x="8431410" y="1059621"/>
            <a:ext cx="284480" cy="5502632"/>
            <a:chOff x="5953760" y="1631295"/>
            <a:chExt cx="284480" cy="5226704"/>
          </a:xfrm>
        </p:grpSpPr>
        <p:grpSp>
          <p:nvGrpSpPr>
            <p:cNvPr id="4102" name="Group 4101"/>
            <p:cNvGrpSpPr/>
            <p:nvPr/>
          </p:nvGrpSpPr>
          <p:grpSpPr>
            <a:xfrm>
              <a:off x="6065108" y="1872958"/>
              <a:ext cx="61784" cy="4985041"/>
              <a:chOff x="6081906" y="1872958"/>
              <a:chExt cx="61784" cy="4985041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81906" y="1872958"/>
                <a:ext cx="0" cy="4985041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143690" y="1872958"/>
                <a:ext cx="0" cy="4985041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" name="Group 1"/>
            <p:cNvGrpSpPr/>
            <p:nvPr/>
          </p:nvGrpSpPr>
          <p:grpSpPr>
            <a:xfrm>
              <a:off x="5953760" y="1631295"/>
              <a:ext cx="284480" cy="284480"/>
              <a:chOff x="5953760" y="1631295"/>
              <a:chExt cx="284480" cy="284480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5953760" y="1631295"/>
                <a:ext cx="284480" cy="28448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6036747" y="1714282"/>
                <a:ext cx="118506" cy="11850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85" name="Title 4">
            <a:extLst>
              <a:ext uri="{FF2B5EF4-FFF2-40B4-BE49-F238E27FC236}">
                <a16:creationId xmlns:a16="http://schemas.microsoft.com/office/drawing/2014/main" id="{64DB1201-6149-457B-9B53-4F0302071E70}"/>
              </a:ext>
            </a:extLst>
          </p:cNvPr>
          <p:cNvSpPr txBox="1">
            <a:spLocks/>
          </p:cNvSpPr>
          <p:nvPr/>
        </p:nvSpPr>
        <p:spPr>
          <a:xfrm>
            <a:off x="2589243" y="202506"/>
            <a:ext cx="7013514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DoS/DDoS Protection Tools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2374277A-AEA1-47A6-B664-347F3DB7FFBB}"/>
              </a:ext>
            </a:extLst>
          </p:cNvPr>
          <p:cNvSpPr/>
          <p:nvPr/>
        </p:nvSpPr>
        <p:spPr>
          <a:xfrm>
            <a:off x="6167415" y="6290664"/>
            <a:ext cx="1566454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http://www.beethink.com</a:t>
            </a: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1DBED07D-A6D9-4D15-A0A8-8BCBF1F5D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049" y="2562474"/>
            <a:ext cx="6841842" cy="3652536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7" name="Freeform 59">
            <a:extLst>
              <a:ext uri="{FF2B5EF4-FFF2-40B4-BE49-F238E27FC236}">
                <a16:creationId xmlns:a16="http://schemas.microsoft.com/office/drawing/2014/main" id="{1ED7F5E0-D7B0-4B57-B98B-CD54F192DE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4496" y="1109745"/>
            <a:ext cx="5943595" cy="1190466"/>
          </a:xfrm>
          <a:custGeom>
            <a:avLst/>
            <a:gdLst>
              <a:gd name="T0" fmla="*/ 8279 w 9079"/>
              <a:gd name="T1" fmla="*/ 0 h 1784"/>
              <a:gd name="T2" fmla="*/ 9078 w 9079"/>
              <a:gd name="T3" fmla="*/ 892 h 1784"/>
              <a:gd name="T4" fmla="*/ 8279 w 9079"/>
              <a:gd name="T5" fmla="*/ 1783 h 1784"/>
              <a:gd name="T6" fmla="*/ 0 w 9079"/>
              <a:gd name="T7" fmla="*/ 1783 h 1784"/>
              <a:gd name="T8" fmla="*/ 0 w 9079"/>
              <a:gd name="T9" fmla="*/ 0 h 1784"/>
              <a:gd name="T10" fmla="*/ 8279 w 9079"/>
              <a:gd name="T11" fmla="*/ 0 h 1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079" h="1784">
                <a:moveTo>
                  <a:pt x="8279" y="0"/>
                </a:moveTo>
                <a:lnTo>
                  <a:pt x="9078" y="892"/>
                </a:lnTo>
                <a:lnTo>
                  <a:pt x="8279" y="1783"/>
                </a:lnTo>
                <a:lnTo>
                  <a:pt x="0" y="1783"/>
                </a:lnTo>
                <a:lnTo>
                  <a:pt x="0" y="0"/>
                </a:lnTo>
                <a:lnTo>
                  <a:pt x="8279" y="0"/>
                </a:ln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8" name="Freeform 60">
            <a:extLst>
              <a:ext uri="{FF2B5EF4-FFF2-40B4-BE49-F238E27FC236}">
                <a16:creationId xmlns:a16="http://schemas.microsoft.com/office/drawing/2014/main" id="{372AB4DD-C939-4AED-91A5-236ABDB17B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06471"/>
            <a:ext cx="563787" cy="1183947"/>
          </a:xfrm>
          <a:custGeom>
            <a:avLst/>
            <a:gdLst>
              <a:gd name="T0" fmla="*/ 0 w 2326"/>
              <a:gd name="T1" fmla="*/ 1783 h 1784"/>
              <a:gd name="T2" fmla="*/ 2325 w 2326"/>
              <a:gd name="T3" fmla="*/ 1783 h 1784"/>
              <a:gd name="T4" fmla="*/ 2325 w 2326"/>
              <a:gd name="T5" fmla="*/ 0 h 1784"/>
              <a:gd name="T6" fmla="*/ 0 w 2326"/>
              <a:gd name="T7" fmla="*/ 0 h 1784"/>
              <a:gd name="T8" fmla="*/ 0 w 2326"/>
              <a:gd name="T9" fmla="*/ 1783 h 1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1784">
                <a:moveTo>
                  <a:pt x="0" y="1783"/>
                </a:moveTo>
                <a:lnTo>
                  <a:pt x="2325" y="1783"/>
                </a:lnTo>
                <a:lnTo>
                  <a:pt x="2325" y="0"/>
                </a:lnTo>
                <a:lnTo>
                  <a:pt x="0" y="0"/>
                </a:lnTo>
                <a:lnTo>
                  <a:pt x="0" y="1783"/>
                </a:ln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9" name="Freeform 67">
            <a:extLst>
              <a:ext uri="{FF2B5EF4-FFF2-40B4-BE49-F238E27FC236}">
                <a16:creationId xmlns:a16="http://schemas.microsoft.com/office/drawing/2014/main" id="{37B826B8-3918-4EB8-BC92-8CCF154D6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1413" y="1316153"/>
            <a:ext cx="449087" cy="777651"/>
          </a:xfrm>
          <a:custGeom>
            <a:avLst/>
            <a:gdLst>
              <a:gd name="T0" fmla="*/ 453 w 1248"/>
              <a:gd name="T1" fmla="*/ 0 h 1785"/>
              <a:gd name="T2" fmla="*/ 0 w 1248"/>
              <a:gd name="T3" fmla="*/ 0 h 1785"/>
              <a:gd name="T4" fmla="*/ 798 w 1248"/>
              <a:gd name="T5" fmla="*/ 892 h 1785"/>
              <a:gd name="T6" fmla="*/ 0 w 1248"/>
              <a:gd name="T7" fmla="*/ 1784 h 1785"/>
              <a:gd name="T8" fmla="*/ 453 w 1248"/>
              <a:gd name="T9" fmla="*/ 1784 h 1785"/>
              <a:gd name="T10" fmla="*/ 1247 w 1248"/>
              <a:gd name="T11" fmla="*/ 892 h 1785"/>
              <a:gd name="T12" fmla="*/ 453 w 1248"/>
              <a:gd name="T13" fmla="*/ 0 h 1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8" h="1785">
                <a:moveTo>
                  <a:pt x="453" y="0"/>
                </a:moveTo>
                <a:lnTo>
                  <a:pt x="0" y="0"/>
                </a:lnTo>
                <a:lnTo>
                  <a:pt x="798" y="892"/>
                </a:lnTo>
                <a:lnTo>
                  <a:pt x="0" y="1784"/>
                </a:lnTo>
                <a:lnTo>
                  <a:pt x="453" y="1784"/>
                </a:lnTo>
                <a:lnTo>
                  <a:pt x="1247" y="892"/>
                </a:lnTo>
                <a:lnTo>
                  <a:pt x="453" y="0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0" name="Freeform 70">
            <a:extLst>
              <a:ext uri="{FF2B5EF4-FFF2-40B4-BE49-F238E27FC236}">
                <a16:creationId xmlns:a16="http://schemas.microsoft.com/office/drawing/2014/main" id="{AAA7144B-8E5C-4E5A-BE1F-EB971916E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3382" y="1316153"/>
            <a:ext cx="452261" cy="777651"/>
          </a:xfrm>
          <a:custGeom>
            <a:avLst/>
            <a:gdLst>
              <a:gd name="T0" fmla="*/ 455 w 1255"/>
              <a:gd name="T1" fmla="*/ 0 h 1785"/>
              <a:gd name="T2" fmla="*/ 0 w 1255"/>
              <a:gd name="T3" fmla="*/ 0 h 1785"/>
              <a:gd name="T4" fmla="*/ 800 w 1255"/>
              <a:gd name="T5" fmla="*/ 892 h 1785"/>
              <a:gd name="T6" fmla="*/ 0 w 1255"/>
              <a:gd name="T7" fmla="*/ 1784 h 1785"/>
              <a:gd name="T8" fmla="*/ 455 w 1255"/>
              <a:gd name="T9" fmla="*/ 1784 h 1785"/>
              <a:gd name="T10" fmla="*/ 1254 w 1255"/>
              <a:gd name="T11" fmla="*/ 892 h 1785"/>
              <a:gd name="T12" fmla="*/ 455 w 1255"/>
              <a:gd name="T13" fmla="*/ 0 h 1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55" h="1785">
                <a:moveTo>
                  <a:pt x="455" y="0"/>
                </a:moveTo>
                <a:lnTo>
                  <a:pt x="0" y="0"/>
                </a:lnTo>
                <a:lnTo>
                  <a:pt x="800" y="892"/>
                </a:lnTo>
                <a:lnTo>
                  <a:pt x="0" y="1784"/>
                </a:lnTo>
                <a:lnTo>
                  <a:pt x="455" y="1784"/>
                </a:lnTo>
                <a:lnTo>
                  <a:pt x="1254" y="892"/>
                </a:lnTo>
                <a:lnTo>
                  <a:pt x="455" y="0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5" name="Freeform 74">
            <a:extLst>
              <a:ext uri="{FF2B5EF4-FFF2-40B4-BE49-F238E27FC236}">
                <a16:creationId xmlns:a16="http://schemas.microsoft.com/office/drawing/2014/main" id="{D21A4852-4E6F-4E6C-8C42-3188A7E170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4496" y="2095504"/>
            <a:ext cx="160276" cy="204707"/>
          </a:xfrm>
          <a:custGeom>
            <a:avLst/>
            <a:gdLst>
              <a:gd name="T0" fmla="*/ 444 w 445"/>
              <a:gd name="T1" fmla="*/ 0 h 570"/>
              <a:gd name="T2" fmla="*/ 0 w 445"/>
              <a:gd name="T3" fmla="*/ 569 h 570"/>
              <a:gd name="T4" fmla="*/ 0 w 445"/>
              <a:gd name="T5" fmla="*/ 0 h 570"/>
              <a:gd name="T6" fmla="*/ 444 w 445"/>
              <a:gd name="T7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5" h="570">
                <a:moveTo>
                  <a:pt x="444" y="0"/>
                </a:moveTo>
                <a:lnTo>
                  <a:pt x="0" y="569"/>
                </a:lnTo>
                <a:lnTo>
                  <a:pt x="0" y="0"/>
                </a:lnTo>
                <a:lnTo>
                  <a:pt x="444" y="0"/>
                </a:ln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27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6" name="Freeform 76">
            <a:extLst>
              <a:ext uri="{FF2B5EF4-FFF2-40B4-BE49-F238E27FC236}">
                <a16:creationId xmlns:a16="http://schemas.microsoft.com/office/drawing/2014/main" id="{DA0C3E6A-86B4-46AF-8235-A39C2AB59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007" y="2112795"/>
            <a:ext cx="158688" cy="204707"/>
          </a:xfrm>
          <a:custGeom>
            <a:avLst/>
            <a:gdLst>
              <a:gd name="T0" fmla="*/ 0 w 439"/>
              <a:gd name="T1" fmla="*/ 0 h 570"/>
              <a:gd name="T2" fmla="*/ 438 w 439"/>
              <a:gd name="T3" fmla="*/ 569 h 570"/>
              <a:gd name="T4" fmla="*/ 438 w 439"/>
              <a:gd name="T5" fmla="*/ 0 h 570"/>
              <a:gd name="T6" fmla="*/ 0 w 439"/>
              <a:gd name="T7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9" h="570">
                <a:moveTo>
                  <a:pt x="0" y="0"/>
                </a:moveTo>
                <a:lnTo>
                  <a:pt x="438" y="569"/>
                </a:lnTo>
                <a:lnTo>
                  <a:pt x="438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1" name="Freeform 83">
            <a:extLst>
              <a:ext uri="{FF2B5EF4-FFF2-40B4-BE49-F238E27FC236}">
                <a16:creationId xmlns:a16="http://schemas.microsoft.com/office/drawing/2014/main" id="{D804B7BB-DB6A-4EF7-8310-C63630D4E1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969" y="692060"/>
            <a:ext cx="1475910" cy="1420735"/>
          </a:xfrm>
          <a:custGeom>
            <a:avLst/>
            <a:gdLst>
              <a:gd name="T0" fmla="*/ 0 w 2316"/>
              <a:gd name="T1" fmla="*/ 2140 h 2141"/>
              <a:gd name="T2" fmla="*/ 0 w 2316"/>
              <a:gd name="T3" fmla="*/ 0 h 2141"/>
              <a:gd name="T4" fmla="*/ 2315 w 2316"/>
              <a:gd name="T5" fmla="*/ 0 h 2141"/>
              <a:gd name="T6" fmla="*/ 2315 w 2316"/>
              <a:gd name="T7" fmla="*/ 2140 h 2141"/>
              <a:gd name="T8" fmla="*/ 0 w 2316"/>
              <a:gd name="T9" fmla="*/ 2140 h 2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6" h="2141">
                <a:moveTo>
                  <a:pt x="0" y="2140"/>
                </a:moveTo>
                <a:lnTo>
                  <a:pt x="0" y="0"/>
                </a:lnTo>
                <a:lnTo>
                  <a:pt x="2315" y="0"/>
                </a:lnTo>
                <a:lnTo>
                  <a:pt x="2315" y="2140"/>
                </a:lnTo>
                <a:lnTo>
                  <a:pt x="0" y="2140"/>
                </a:ln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5CD3FFC8-0965-4A33-911A-A6F9A0DA963A}"/>
              </a:ext>
            </a:extLst>
          </p:cNvPr>
          <p:cNvSpPr/>
          <p:nvPr/>
        </p:nvSpPr>
        <p:spPr>
          <a:xfrm>
            <a:off x="482273" y="1037713"/>
            <a:ext cx="1363303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Anti DDoS Guardian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7CB38CFC-CD03-4082-8299-B5681AC3B3B0}"/>
              </a:ext>
            </a:extLst>
          </p:cNvPr>
          <p:cNvSpPr/>
          <p:nvPr/>
        </p:nvSpPr>
        <p:spPr>
          <a:xfrm>
            <a:off x="2051383" y="1215306"/>
            <a:ext cx="4410216" cy="96949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DDoS attack protection tool that protects IIS servers,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Apache serves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game servers, Camfrog servers, mail servers, etc.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BD0A730D-F387-4419-9F6C-207F1A30664F}"/>
              </a:ext>
            </a:extLst>
          </p:cNvPr>
          <p:cNvSpPr/>
          <p:nvPr/>
        </p:nvSpPr>
        <p:spPr>
          <a:xfrm>
            <a:off x="9044167" y="1559729"/>
            <a:ext cx="2606127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defRPr/>
            </a:pPr>
            <a:r>
              <a:rPr lang="en-US" sz="1600" b="1" dirty="0">
                <a:solidFill>
                  <a:prstClr val="black"/>
                </a:solidFill>
              </a:rPr>
              <a:t>Imperva DDoS Protection</a:t>
            </a:r>
          </a:p>
          <a:p>
            <a:pPr lvl="0" fontAlgn="base"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https://www.imperva.com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10D5FEC-9C56-4E04-B4A8-1E012D74341C}"/>
              </a:ext>
            </a:extLst>
          </p:cNvPr>
          <p:cNvSpPr/>
          <p:nvPr/>
        </p:nvSpPr>
        <p:spPr>
          <a:xfrm>
            <a:off x="9044167" y="2493476"/>
            <a:ext cx="2834727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defRPr/>
            </a:pPr>
            <a:r>
              <a:rPr lang="en-US" sz="1600" b="1" dirty="0">
                <a:solidFill>
                  <a:prstClr val="black"/>
                </a:solidFill>
              </a:rPr>
              <a:t>DOSarrest’s DDoS protection service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n-US" sz="1200" b="1" i="1" dirty="0">
                <a:solidFill>
                  <a:prstClr val="black"/>
                </a:solidFill>
              </a:rPr>
              <a:t>https://www.dosarrest.com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DBDE77E3-F340-4E57-B343-EB711019D32B}"/>
              </a:ext>
            </a:extLst>
          </p:cNvPr>
          <p:cNvSpPr/>
          <p:nvPr/>
        </p:nvSpPr>
        <p:spPr>
          <a:xfrm>
            <a:off x="9044167" y="3676537"/>
            <a:ext cx="1673022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>
              <a:defRPr/>
            </a:pPr>
            <a:r>
              <a:rPr lang="en-US" sz="1600" b="1" dirty="0">
                <a:solidFill>
                  <a:prstClr val="black"/>
                </a:solidFill>
              </a:rPr>
              <a:t>DDoS-GUARD </a:t>
            </a:r>
          </a:p>
          <a:p>
            <a:pPr lvl="0"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https://ddos-guard.net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B8F1C690-00C0-4D13-B797-01BC306836D2}"/>
              </a:ext>
            </a:extLst>
          </p:cNvPr>
          <p:cNvSpPr/>
          <p:nvPr/>
        </p:nvSpPr>
        <p:spPr>
          <a:xfrm>
            <a:off x="9044167" y="4722994"/>
            <a:ext cx="2026580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>
              <a:defRPr/>
            </a:pPr>
            <a:r>
              <a:rPr lang="en-US" sz="1600" b="1" dirty="0">
                <a:solidFill>
                  <a:prstClr val="black"/>
                </a:solidFill>
              </a:rPr>
              <a:t>Cloudflare</a:t>
            </a:r>
          </a:p>
          <a:p>
            <a:pPr lvl="0"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https://www.cloudflare.com</a:t>
            </a: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EB78189B-81EC-4749-915E-C93BD39B7AAD}"/>
              </a:ext>
            </a:extLst>
          </p:cNvPr>
          <p:cNvSpPr/>
          <p:nvPr/>
        </p:nvSpPr>
        <p:spPr>
          <a:xfrm>
            <a:off x="9044167" y="5791943"/>
            <a:ext cx="1538366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IN" sz="1600" b="1" dirty="0">
                <a:solidFill>
                  <a:prstClr val="black"/>
                </a:solidFill>
              </a:rPr>
              <a:t>F5</a:t>
            </a:r>
            <a:r>
              <a:rPr lang="en-IN" sz="1600" dirty="0"/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https://f5.com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03EEE0F-59AE-4AE7-AB3C-14072377BFBB}"/>
              </a:ext>
            </a:extLst>
          </p:cNvPr>
          <p:cNvGrpSpPr/>
          <p:nvPr/>
        </p:nvGrpSpPr>
        <p:grpSpPr>
          <a:xfrm>
            <a:off x="8305800" y="1549811"/>
            <a:ext cx="543054" cy="543054"/>
            <a:chOff x="8651258" y="1549811"/>
            <a:chExt cx="543054" cy="543054"/>
          </a:xfrm>
        </p:grpSpPr>
        <p:sp>
          <p:nvSpPr>
            <p:cNvPr id="47" name="Oval 46"/>
            <p:cNvSpPr>
              <a:spLocks noChangeAspect="1"/>
            </p:cNvSpPr>
            <p:nvPr/>
          </p:nvSpPr>
          <p:spPr>
            <a:xfrm>
              <a:off x="8651258" y="1549811"/>
              <a:ext cx="543054" cy="543054"/>
            </a:xfrm>
            <a:prstGeom prst="ellipse">
              <a:avLst/>
            </a:prstGeom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+mj-lt"/>
              </a:endParaRPr>
            </a:p>
          </p:txBody>
        </p:sp>
        <p:sp>
          <p:nvSpPr>
            <p:cNvPr id="119" name="AutoShape 115">
              <a:extLst>
                <a:ext uri="{FF2B5EF4-FFF2-40B4-BE49-F238E27FC236}">
                  <a16:creationId xmlns:a16="http://schemas.microsoft.com/office/drawing/2014/main" id="{8B107775-C78C-4E2F-9606-E39A4DB8E5D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804351" y="1704229"/>
              <a:ext cx="236868" cy="2342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3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31E96BF-45D6-4DA5-8A01-F2F7746D6EB9}"/>
              </a:ext>
            </a:extLst>
          </p:cNvPr>
          <p:cNvGrpSpPr/>
          <p:nvPr/>
        </p:nvGrpSpPr>
        <p:grpSpPr>
          <a:xfrm>
            <a:off x="8305800" y="2604233"/>
            <a:ext cx="543054" cy="543054"/>
            <a:chOff x="8651258" y="2604233"/>
            <a:chExt cx="543054" cy="543054"/>
          </a:xfrm>
        </p:grpSpPr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30C90010-2387-4D1D-8EF2-69C460711FE1}"/>
                </a:ext>
              </a:extLst>
            </p:cNvPr>
            <p:cNvSpPr/>
            <p:nvPr/>
          </p:nvSpPr>
          <p:spPr>
            <a:xfrm>
              <a:off x="8651258" y="2604233"/>
              <a:ext cx="543054" cy="543054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+mj-lt"/>
              </a:endParaRPr>
            </a:p>
          </p:txBody>
        </p:sp>
        <p:sp>
          <p:nvSpPr>
            <p:cNvPr id="120" name="Freeform 35">
              <a:extLst>
                <a:ext uri="{FF2B5EF4-FFF2-40B4-BE49-F238E27FC236}">
                  <a16:creationId xmlns:a16="http://schemas.microsoft.com/office/drawing/2014/main" id="{BCC0D7B5-4957-47C8-9272-AF7814D5A87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792753" y="2737652"/>
              <a:ext cx="260065" cy="276216"/>
            </a:xfrm>
            <a:custGeom>
              <a:avLst/>
              <a:gdLst>
                <a:gd name="T0" fmla="*/ 144078 w 355"/>
                <a:gd name="T1" fmla="*/ 63340 h 417"/>
                <a:gd name="T2" fmla="*/ 144078 w 355"/>
                <a:gd name="T3" fmla="*/ 63340 h 417"/>
                <a:gd name="T4" fmla="*/ 123754 w 355"/>
                <a:gd name="T5" fmla="*/ 63340 h 417"/>
                <a:gd name="T6" fmla="*/ 123754 w 355"/>
                <a:gd name="T7" fmla="*/ 47617 h 417"/>
                <a:gd name="T8" fmla="*/ 79492 w 355"/>
                <a:gd name="T9" fmla="*/ 0 h 417"/>
                <a:gd name="T10" fmla="*/ 35681 w 355"/>
                <a:gd name="T11" fmla="*/ 47617 h 417"/>
                <a:gd name="T12" fmla="*/ 35681 w 355"/>
                <a:gd name="T13" fmla="*/ 63340 h 417"/>
                <a:gd name="T14" fmla="*/ 11291 w 355"/>
                <a:gd name="T15" fmla="*/ 63340 h 417"/>
                <a:gd name="T16" fmla="*/ 0 w 355"/>
                <a:gd name="T17" fmla="*/ 79512 h 417"/>
                <a:gd name="T18" fmla="*/ 0 w 355"/>
                <a:gd name="T19" fmla="*/ 167110 h 417"/>
                <a:gd name="T20" fmla="*/ 11291 w 355"/>
                <a:gd name="T21" fmla="*/ 178790 h 417"/>
                <a:gd name="T22" fmla="*/ 23938 w 355"/>
                <a:gd name="T23" fmla="*/ 182833 h 417"/>
                <a:gd name="T24" fmla="*/ 47876 w 355"/>
                <a:gd name="T25" fmla="*/ 186876 h 417"/>
                <a:gd name="T26" fmla="*/ 111559 w 355"/>
                <a:gd name="T27" fmla="*/ 186876 h 417"/>
                <a:gd name="T28" fmla="*/ 135497 w 355"/>
                <a:gd name="T29" fmla="*/ 182833 h 417"/>
                <a:gd name="T30" fmla="*/ 147692 w 355"/>
                <a:gd name="T31" fmla="*/ 178790 h 417"/>
                <a:gd name="T32" fmla="*/ 159886 w 355"/>
                <a:gd name="T33" fmla="*/ 167110 h 417"/>
                <a:gd name="T34" fmla="*/ 159886 w 355"/>
                <a:gd name="T35" fmla="*/ 79512 h 417"/>
                <a:gd name="T36" fmla="*/ 144078 w 355"/>
                <a:gd name="T37" fmla="*/ 63340 h 417"/>
                <a:gd name="T38" fmla="*/ 55554 w 355"/>
                <a:gd name="T39" fmla="*/ 43574 h 417"/>
                <a:gd name="T40" fmla="*/ 55554 w 355"/>
                <a:gd name="T41" fmla="*/ 43574 h 417"/>
                <a:gd name="T42" fmla="*/ 79492 w 355"/>
                <a:gd name="T43" fmla="*/ 19766 h 417"/>
                <a:gd name="T44" fmla="*/ 103429 w 355"/>
                <a:gd name="T45" fmla="*/ 43574 h 417"/>
                <a:gd name="T46" fmla="*/ 103429 w 355"/>
                <a:gd name="T47" fmla="*/ 63340 h 417"/>
                <a:gd name="T48" fmla="*/ 55554 w 355"/>
                <a:gd name="T49" fmla="*/ 63340 h 417"/>
                <a:gd name="T50" fmla="*/ 55554 w 355"/>
                <a:gd name="T51" fmla="*/ 43574 h 41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55" h="417">
                  <a:moveTo>
                    <a:pt x="319" y="141"/>
                  </a:moveTo>
                  <a:lnTo>
                    <a:pt x="319" y="141"/>
                  </a:lnTo>
                  <a:cubicBezTo>
                    <a:pt x="274" y="141"/>
                    <a:pt x="274" y="141"/>
                    <a:pt x="274" y="141"/>
                  </a:cubicBezTo>
                  <a:cubicBezTo>
                    <a:pt x="274" y="106"/>
                    <a:pt x="274" y="106"/>
                    <a:pt x="274" y="106"/>
                  </a:cubicBezTo>
                  <a:cubicBezTo>
                    <a:pt x="274" y="35"/>
                    <a:pt x="238" y="0"/>
                    <a:pt x="176" y="0"/>
                  </a:cubicBezTo>
                  <a:cubicBezTo>
                    <a:pt x="106" y="0"/>
                    <a:pt x="79" y="35"/>
                    <a:pt x="79" y="106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25" y="141"/>
                    <a:pt x="25" y="141"/>
                    <a:pt x="25" y="141"/>
                  </a:cubicBezTo>
                  <a:cubicBezTo>
                    <a:pt x="17" y="141"/>
                    <a:pt x="0" y="159"/>
                    <a:pt x="0" y="177"/>
                  </a:cubicBezTo>
                  <a:cubicBezTo>
                    <a:pt x="0" y="372"/>
                    <a:pt x="0" y="372"/>
                    <a:pt x="0" y="372"/>
                  </a:cubicBezTo>
                  <a:cubicBezTo>
                    <a:pt x="0" y="381"/>
                    <a:pt x="17" y="398"/>
                    <a:pt x="25" y="398"/>
                  </a:cubicBezTo>
                  <a:cubicBezTo>
                    <a:pt x="53" y="407"/>
                    <a:pt x="53" y="407"/>
                    <a:pt x="53" y="407"/>
                  </a:cubicBezTo>
                  <a:cubicBezTo>
                    <a:pt x="70" y="416"/>
                    <a:pt x="88" y="416"/>
                    <a:pt x="106" y="416"/>
                  </a:cubicBezTo>
                  <a:cubicBezTo>
                    <a:pt x="247" y="416"/>
                    <a:pt x="247" y="416"/>
                    <a:pt x="247" y="416"/>
                  </a:cubicBezTo>
                  <a:cubicBezTo>
                    <a:pt x="265" y="416"/>
                    <a:pt x="283" y="416"/>
                    <a:pt x="300" y="407"/>
                  </a:cubicBezTo>
                  <a:cubicBezTo>
                    <a:pt x="327" y="398"/>
                    <a:pt x="327" y="398"/>
                    <a:pt x="327" y="398"/>
                  </a:cubicBezTo>
                  <a:cubicBezTo>
                    <a:pt x="336" y="398"/>
                    <a:pt x="354" y="381"/>
                    <a:pt x="354" y="372"/>
                  </a:cubicBezTo>
                  <a:cubicBezTo>
                    <a:pt x="354" y="177"/>
                    <a:pt x="354" y="177"/>
                    <a:pt x="354" y="177"/>
                  </a:cubicBezTo>
                  <a:cubicBezTo>
                    <a:pt x="354" y="159"/>
                    <a:pt x="336" y="141"/>
                    <a:pt x="319" y="141"/>
                  </a:cubicBezTo>
                  <a:close/>
                  <a:moveTo>
                    <a:pt x="123" y="97"/>
                  </a:moveTo>
                  <a:lnTo>
                    <a:pt x="123" y="97"/>
                  </a:lnTo>
                  <a:cubicBezTo>
                    <a:pt x="123" y="62"/>
                    <a:pt x="150" y="44"/>
                    <a:pt x="176" y="44"/>
                  </a:cubicBezTo>
                  <a:cubicBezTo>
                    <a:pt x="203" y="44"/>
                    <a:pt x="229" y="62"/>
                    <a:pt x="229" y="97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123" y="141"/>
                    <a:pt x="123" y="141"/>
                    <a:pt x="123" y="141"/>
                  </a:cubicBezTo>
                  <a:lnTo>
                    <a:pt x="123" y="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39D6886-D979-48FC-8EC5-BE05A555956D}"/>
              </a:ext>
            </a:extLst>
          </p:cNvPr>
          <p:cNvGrpSpPr/>
          <p:nvPr/>
        </p:nvGrpSpPr>
        <p:grpSpPr>
          <a:xfrm>
            <a:off x="8305800" y="3658655"/>
            <a:ext cx="543054" cy="543054"/>
            <a:chOff x="8651258" y="3658655"/>
            <a:chExt cx="543054" cy="543054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703F4E46-1A2B-4531-A991-0D52F4E99B03}"/>
                </a:ext>
              </a:extLst>
            </p:cNvPr>
            <p:cNvSpPr/>
            <p:nvPr/>
          </p:nvSpPr>
          <p:spPr>
            <a:xfrm>
              <a:off x="8651258" y="3658655"/>
              <a:ext cx="543054" cy="543054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+mj-lt"/>
              </a:endParaRPr>
            </a:p>
          </p:txBody>
        </p:sp>
        <p:sp>
          <p:nvSpPr>
            <p:cNvPr id="122" name="Freeform 115">
              <a:extLst>
                <a:ext uri="{FF2B5EF4-FFF2-40B4-BE49-F238E27FC236}">
                  <a16:creationId xmlns:a16="http://schemas.microsoft.com/office/drawing/2014/main" id="{857D1C9C-30F7-4ED0-AD6F-6BE18695828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792753" y="3767929"/>
              <a:ext cx="260065" cy="324506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12AFB33F-D90E-4E52-9481-CFA4F3DDA8A0}"/>
              </a:ext>
            </a:extLst>
          </p:cNvPr>
          <p:cNvGrpSpPr/>
          <p:nvPr/>
        </p:nvGrpSpPr>
        <p:grpSpPr>
          <a:xfrm>
            <a:off x="8305800" y="4713077"/>
            <a:ext cx="543054" cy="543054"/>
            <a:chOff x="8651258" y="4713077"/>
            <a:chExt cx="543054" cy="543054"/>
          </a:xfrm>
        </p:grpSpPr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49F45A22-A9AC-41AF-86CB-D32CB7AC780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1258" y="4713077"/>
              <a:ext cx="543054" cy="54305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+mj-lt"/>
              </a:endParaRPr>
            </a:p>
          </p:txBody>
        </p:sp>
        <p:sp>
          <p:nvSpPr>
            <p:cNvPr id="123" name="AutoShape 125">
              <a:extLst>
                <a:ext uri="{FF2B5EF4-FFF2-40B4-BE49-F238E27FC236}">
                  <a16:creationId xmlns:a16="http://schemas.microsoft.com/office/drawing/2014/main" id="{01FF01C4-B6E3-434C-9ACF-04A75391900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768708" y="4831103"/>
              <a:ext cx="308154" cy="307002"/>
            </a:xfrm>
            <a:custGeom>
              <a:avLst/>
              <a:gdLst>
                <a:gd name="T0" fmla="+- 0 10797 26"/>
                <a:gd name="T1" fmla="*/ T0 w 21542"/>
                <a:gd name="T2" fmla="*/ 10800 h 21600"/>
                <a:gd name="T3" fmla="+- 0 10797 26"/>
                <a:gd name="T4" fmla="*/ T3 w 21542"/>
                <a:gd name="T5" fmla="*/ 10800 h 21600"/>
                <a:gd name="T6" fmla="+- 0 10797 26"/>
                <a:gd name="T7" fmla="*/ T6 w 21542"/>
                <a:gd name="T8" fmla="*/ 10800 h 21600"/>
                <a:gd name="T9" fmla="+- 0 10797 26"/>
                <a:gd name="T10" fmla="*/ T9 w 215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2" h="21600">
                  <a:moveTo>
                    <a:pt x="11685" y="1798"/>
                  </a:moveTo>
                  <a:cubicBezTo>
                    <a:pt x="12903" y="1906"/>
                    <a:pt x="14055" y="2202"/>
                    <a:pt x="15143" y="2682"/>
                  </a:cubicBezTo>
                  <a:cubicBezTo>
                    <a:pt x="16233" y="3165"/>
                    <a:pt x="17213" y="3803"/>
                    <a:pt x="18089" y="4596"/>
                  </a:cubicBezTo>
                  <a:cubicBezTo>
                    <a:pt x="18964" y="5390"/>
                    <a:pt x="19696" y="6307"/>
                    <a:pt x="20286" y="7355"/>
                  </a:cubicBezTo>
                  <a:cubicBezTo>
                    <a:pt x="20875" y="8400"/>
                    <a:pt x="21290" y="9537"/>
                    <a:pt x="21528" y="10774"/>
                  </a:cubicBezTo>
                  <a:cubicBezTo>
                    <a:pt x="21573" y="11034"/>
                    <a:pt x="21497" y="11229"/>
                    <a:pt x="21299" y="11356"/>
                  </a:cubicBezTo>
                  <a:cubicBezTo>
                    <a:pt x="21223" y="11407"/>
                    <a:pt x="21151" y="11435"/>
                    <a:pt x="21077" y="11435"/>
                  </a:cubicBezTo>
                  <a:cubicBezTo>
                    <a:pt x="20930" y="11435"/>
                    <a:pt x="20822" y="11381"/>
                    <a:pt x="20760" y="11271"/>
                  </a:cubicBezTo>
                  <a:cubicBezTo>
                    <a:pt x="20016" y="10353"/>
                    <a:pt x="19186" y="9890"/>
                    <a:pt x="18272" y="9879"/>
                  </a:cubicBezTo>
                  <a:cubicBezTo>
                    <a:pt x="17616" y="9879"/>
                    <a:pt x="16994" y="10128"/>
                    <a:pt x="16402" y="10619"/>
                  </a:cubicBezTo>
                  <a:cubicBezTo>
                    <a:pt x="15813" y="11110"/>
                    <a:pt x="15320" y="11796"/>
                    <a:pt x="14912" y="12680"/>
                  </a:cubicBezTo>
                  <a:cubicBezTo>
                    <a:pt x="14840" y="12886"/>
                    <a:pt x="14704" y="12991"/>
                    <a:pt x="14516" y="12991"/>
                  </a:cubicBezTo>
                  <a:cubicBezTo>
                    <a:pt x="14323" y="12991"/>
                    <a:pt x="14191" y="12886"/>
                    <a:pt x="14115" y="12680"/>
                  </a:cubicBezTo>
                  <a:cubicBezTo>
                    <a:pt x="13490" y="11328"/>
                    <a:pt x="12679" y="10452"/>
                    <a:pt x="11682" y="10057"/>
                  </a:cubicBezTo>
                  <a:lnTo>
                    <a:pt x="11682" y="17164"/>
                  </a:lnTo>
                  <a:cubicBezTo>
                    <a:pt x="11682" y="17779"/>
                    <a:pt x="11594" y="18350"/>
                    <a:pt x="11415" y="18883"/>
                  </a:cubicBezTo>
                  <a:cubicBezTo>
                    <a:pt x="11234" y="19414"/>
                    <a:pt x="10993" y="19886"/>
                    <a:pt x="10690" y="20298"/>
                  </a:cubicBezTo>
                  <a:cubicBezTo>
                    <a:pt x="10385" y="20704"/>
                    <a:pt x="10029" y="21026"/>
                    <a:pt x="9621" y="21258"/>
                  </a:cubicBezTo>
                  <a:cubicBezTo>
                    <a:pt x="9214" y="21487"/>
                    <a:pt x="8777" y="21599"/>
                    <a:pt x="8314" y="21599"/>
                  </a:cubicBezTo>
                  <a:cubicBezTo>
                    <a:pt x="7852" y="21599"/>
                    <a:pt x="7410" y="21487"/>
                    <a:pt x="6995" y="21258"/>
                  </a:cubicBezTo>
                  <a:cubicBezTo>
                    <a:pt x="6580" y="21027"/>
                    <a:pt x="6220" y="20705"/>
                    <a:pt x="5915" y="20298"/>
                  </a:cubicBezTo>
                  <a:cubicBezTo>
                    <a:pt x="5612" y="19886"/>
                    <a:pt x="5369" y="19417"/>
                    <a:pt x="5190" y="18883"/>
                  </a:cubicBezTo>
                  <a:cubicBezTo>
                    <a:pt x="5011" y="18350"/>
                    <a:pt x="4923" y="17779"/>
                    <a:pt x="4923" y="17164"/>
                  </a:cubicBezTo>
                  <a:cubicBezTo>
                    <a:pt x="4923" y="16850"/>
                    <a:pt x="5011" y="16591"/>
                    <a:pt x="5190" y="16390"/>
                  </a:cubicBezTo>
                  <a:cubicBezTo>
                    <a:pt x="5369" y="16187"/>
                    <a:pt x="5583" y="16085"/>
                    <a:pt x="5836" y="16085"/>
                  </a:cubicBezTo>
                  <a:cubicBezTo>
                    <a:pt x="6103" y="16085"/>
                    <a:pt x="6320" y="16187"/>
                    <a:pt x="6492" y="16390"/>
                  </a:cubicBezTo>
                  <a:cubicBezTo>
                    <a:pt x="6661" y="16591"/>
                    <a:pt x="6747" y="16851"/>
                    <a:pt x="6747" y="17164"/>
                  </a:cubicBezTo>
                  <a:cubicBezTo>
                    <a:pt x="6747" y="17799"/>
                    <a:pt x="6900" y="18333"/>
                    <a:pt x="7203" y="18776"/>
                  </a:cubicBezTo>
                  <a:cubicBezTo>
                    <a:pt x="7508" y="19216"/>
                    <a:pt x="7878" y="19437"/>
                    <a:pt x="8312" y="19437"/>
                  </a:cubicBezTo>
                  <a:cubicBezTo>
                    <a:pt x="8732" y="19437"/>
                    <a:pt x="9092" y="19216"/>
                    <a:pt x="9397" y="18776"/>
                  </a:cubicBezTo>
                  <a:cubicBezTo>
                    <a:pt x="9700" y="18333"/>
                    <a:pt x="9853" y="17799"/>
                    <a:pt x="9853" y="17164"/>
                  </a:cubicBezTo>
                  <a:lnTo>
                    <a:pt x="9853" y="10057"/>
                  </a:lnTo>
                  <a:cubicBezTo>
                    <a:pt x="8856" y="10461"/>
                    <a:pt x="8042" y="11336"/>
                    <a:pt x="7420" y="12680"/>
                  </a:cubicBezTo>
                  <a:cubicBezTo>
                    <a:pt x="7344" y="12886"/>
                    <a:pt x="7210" y="12991"/>
                    <a:pt x="7019" y="12991"/>
                  </a:cubicBezTo>
                  <a:cubicBezTo>
                    <a:pt x="6828" y="12991"/>
                    <a:pt x="6700" y="12886"/>
                    <a:pt x="6631" y="12680"/>
                  </a:cubicBezTo>
                  <a:cubicBezTo>
                    <a:pt x="6227" y="11796"/>
                    <a:pt x="5734" y="11110"/>
                    <a:pt x="5147" y="10619"/>
                  </a:cubicBezTo>
                  <a:cubicBezTo>
                    <a:pt x="4560" y="10128"/>
                    <a:pt x="3940" y="9879"/>
                    <a:pt x="3284" y="9879"/>
                  </a:cubicBezTo>
                  <a:cubicBezTo>
                    <a:pt x="2363" y="9879"/>
                    <a:pt x="1541" y="10345"/>
                    <a:pt x="808" y="11271"/>
                  </a:cubicBezTo>
                  <a:cubicBezTo>
                    <a:pt x="718" y="11381"/>
                    <a:pt x="596" y="11435"/>
                    <a:pt x="455" y="11435"/>
                  </a:cubicBezTo>
                  <a:cubicBezTo>
                    <a:pt x="381" y="11435"/>
                    <a:pt x="305" y="11407"/>
                    <a:pt x="238" y="11356"/>
                  </a:cubicBezTo>
                  <a:cubicBezTo>
                    <a:pt x="47" y="11229"/>
                    <a:pt x="-26" y="11034"/>
                    <a:pt x="7" y="10774"/>
                  </a:cubicBezTo>
                  <a:cubicBezTo>
                    <a:pt x="245" y="9537"/>
                    <a:pt x="660" y="8400"/>
                    <a:pt x="1259" y="7355"/>
                  </a:cubicBezTo>
                  <a:cubicBezTo>
                    <a:pt x="1855" y="6307"/>
                    <a:pt x="2595" y="5390"/>
                    <a:pt x="3468" y="4596"/>
                  </a:cubicBezTo>
                  <a:cubicBezTo>
                    <a:pt x="4343" y="3803"/>
                    <a:pt x="5321" y="3168"/>
                    <a:pt x="6402" y="2688"/>
                  </a:cubicBezTo>
                  <a:cubicBezTo>
                    <a:pt x="7482" y="2213"/>
                    <a:pt x="8634" y="1917"/>
                    <a:pt x="9850" y="1798"/>
                  </a:cubicBezTo>
                  <a:lnTo>
                    <a:pt x="9850" y="1081"/>
                  </a:lnTo>
                  <a:cubicBezTo>
                    <a:pt x="9850" y="767"/>
                    <a:pt x="9936" y="508"/>
                    <a:pt x="10118" y="304"/>
                  </a:cubicBezTo>
                  <a:cubicBezTo>
                    <a:pt x="10296" y="101"/>
                    <a:pt x="10511" y="0"/>
                    <a:pt x="10764" y="0"/>
                  </a:cubicBezTo>
                  <a:cubicBezTo>
                    <a:pt x="11029" y="0"/>
                    <a:pt x="11248" y="101"/>
                    <a:pt x="11420" y="304"/>
                  </a:cubicBezTo>
                  <a:cubicBezTo>
                    <a:pt x="11589" y="508"/>
                    <a:pt x="11675" y="767"/>
                    <a:pt x="11675" y="1081"/>
                  </a:cubicBezTo>
                  <a:lnTo>
                    <a:pt x="11675" y="17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914195">
                <a:defRPr/>
              </a:pPr>
              <a:endParaRPr lang="es-ES" sz="6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2CF4C2C-4525-4A8D-AA80-7CDB9034803D}"/>
              </a:ext>
            </a:extLst>
          </p:cNvPr>
          <p:cNvGrpSpPr/>
          <p:nvPr/>
        </p:nvGrpSpPr>
        <p:grpSpPr>
          <a:xfrm>
            <a:off x="8305800" y="5767499"/>
            <a:ext cx="543054" cy="543054"/>
            <a:chOff x="8651258" y="5767499"/>
            <a:chExt cx="543054" cy="543054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8651258" y="5767499"/>
              <a:ext cx="543054" cy="543054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+mj-lt"/>
              </a:endParaRPr>
            </a:p>
          </p:txBody>
        </p:sp>
        <p:sp>
          <p:nvSpPr>
            <p:cNvPr id="124" name="Freeform 96">
              <a:extLst>
                <a:ext uri="{FF2B5EF4-FFF2-40B4-BE49-F238E27FC236}">
                  <a16:creationId xmlns:a16="http://schemas.microsoft.com/office/drawing/2014/main" id="{3A074D9A-4B0F-47EF-84DF-E1CAB6EC7B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77669" y="5884840"/>
              <a:ext cx="290232" cy="308372"/>
            </a:xfrm>
            <a:custGeom>
              <a:avLst/>
              <a:gdLst>
                <a:gd name="T0" fmla="*/ 103322 w 59"/>
                <a:gd name="T1" fmla="*/ 215900 h 63"/>
                <a:gd name="T2" fmla="*/ 0 w 59"/>
                <a:gd name="T3" fmla="*/ 116517 h 63"/>
                <a:gd name="T4" fmla="*/ 41329 w 59"/>
                <a:gd name="T5" fmla="*/ 34270 h 63"/>
                <a:gd name="T6" fmla="*/ 65437 w 59"/>
                <a:gd name="T7" fmla="*/ 37697 h 63"/>
                <a:gd name="T8" fmla="*/ 61993 w 59"/>
                <a:gd name="T9" fmla="*/ 61686 h 63"/>
                <a:gd name="T10" fmla="*/ 34441 w 59"/>
                <a:gd name="T11" fmla="*/ 116517 h 63"/>
                <a:gd name="T12" fmla="*/ 103322 w 59"/>
                <a:gd name="T13" fmla="*/ 181630 h 63"/>
                <a:gd name="T14" fmla="*/ 168759 w 59"/>
                <a:gd name="T15" fmla="*/ 116517 h 63"/>
                <a:gd name="T16" fmla="*/ 141207 w 59"/>
                <a:gd name="T17" fmla="*/ 61686 h 63"/>
                <a:gd name="T18" fmla="*/ 137763 w 59"/>
                <a:gd name="T19" fmla="*/ 37697 h 63"/>
                <a:gd name="T20" fmla="*/ 161871 w 59"/>
                <a:gd name="T21" fmla="*/ 34270 h 63"/>
                <a:gd name="T22" fmla="*/ 203200 w 59"/>
                <a:gd name="T23" fmla="*/ 116517 h 63"/>
                <a:gd name="T24" fmla="*/ 103322 w 59"/>
                <a:gd name="T25" fmla="*/ 215900 h 63"/>
                <a:gd name="T26" fmla="*/ 117098 w 59"/>
                <a:gd name="T27" fmla="*/ 99383 h 63"/>
                <a:gd name="T28" fmla="*/ 103322 w 59"/>
                <a:gd name="T29" fmla="*/ 116517 h 63"/>
                <a:gd name="T30" fmla="*/ 86102 w 59"/>
                <a:gd name="T31" fmla="*/ 99383 h 63"/>
                <a:gd name="T32" fmla="*/ 86102 w 59"/>
                <a:gd name="T33" fmla="*/ 17135 h 63"/>
                <a:gd name="T34" fmla="*/ 103322 w 59"/>
                <a:gd name="T35" fmla="*/ 0 h 63"/>
                <a:gd name="T36" fmla="*/ 117098 w 59"/>
                <a:gd name="T37" fmla="*/ 17135 h 63"/>
                <a:gd name="T38" fmla="*/ 117098 w 59"/>
                <a:gd name="T39" fmla="*/ 99383 h 6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9" h="63">
                  <a:moveTo>
                    <a:pt x="30" y="63"/>
                  </a:moveTo>
                  <a:cubicBezTo>
                    <a:pt x="14" y="63"/>
                    <a:pt x="0" y="50"/>
                    <a:pt x="0" y="34"/>
                  </a:cubicBezTo>
                  <a:cubicBezTo>
                    <a:pt x="0" y="24"/>
                    <a:pt x="5" y="16"/>
                    <a:pt x="12" y="10"/>
                  </a:cubicBezTo>
                  <a:cubicBezTo>
                    <a:pt x="14" y="9"/>
                    <a:pt x="17" y="9"/>
                    <a:pt x="19" y="11"/>
                  </a:cubicBezTo>
                  <a:cubicBezTo>
                    <a:pt x="21" y="14"/>
                    <a:pt x="20" y="17"/>
                    <a:pt x="18" y="18"/>
                  </a:cubicBezTo>
                  <a:cubicBezTo>
                    <a:pt x="13" y="22"/>
                    <a:pt x="10" y="28"/>
                    <a:pt x="10" y="34"/>
                  </a:cubicBezTo>
                  <a:cubicBezTo>
                    <a:pt x="10" y="44"/>
                    <a:pt x="19" y="53"/>
                    <a:pt x="30" y="53"/>
                  </a:cubicBezTo>
                  <a:cubicBezTo>
                    <a:pt x="40" y="53"/>
                    <a:pt x="49" y="44"/>
                    <a:pt x="49" y="34"/>
                  </a:cubicBezTo>
                  <a:cubicBezTo>
                    <a:pt x="49" y="28"/>
                    <a:pt x="46" y="22"/>
                    <a:pt x="41" y="18"/>
                  </a:cubicBezTo>
                  <a:cubicBezTo>
                    <a:pt x="39" y="17"/>
                    <a:pt x="39" y="14"/>
                    <a:pt x="40" y="11"/>
                  </a:cubicBezTo>
                  <a:cubicBezTo>
                    <a:pt x="42" y="9"/>
                    <a:pt x="45" y="9"/>
                    <a:pt x="47" y="10"/>
                  </a:cubicBezTo>
                  <a:cubicBezTo>
                    <a:pt x="55" y="16"/>
                    <a:pt x="59" y="24"/>
                    <a:pt x="59" y="34"/>
                  </a:cubicBezTo>
                  <a:cubicBezTo>
                    <a:pt x="59" y="50"/>
                    <a:pt x="46" y="63"/>
                    <a:pt x="30" y="63"/>
                  </a:cubicBezTo>
                  <a:close/>
                  <a:moveTo>
                    <a:pt x="34" y="29"/>
                  </a:moveTo>
                  <a:cubicBezTo>
                    <a:pt x="34" y="32"/>
                    <a:pt x="32" y="34"/>
                    <a:pt x="30" y="34"/>
                  </a:cubicBezTo>
                  <a:cubicBezTo>
                    <a:pt x="27" y="34"/>
                    <a:pt x="25" y="32"/>
                    <a:pt x="25" y="2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7" y="0"/>
                    <a:pt x="30" y="0"/>
                  </a:cubicBezTo>
                  <a:cubicBezTo>
                    <a:pt x="32" y="0"/>
                    <a:pt x="34" y="2"/>
                    <a:pt x="34" y="5"/>
                  </a:cubicBezTo>
                  <a:lnTo>
                    <a:pt x="34" y="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874617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01F1BCA-D8E6-47F1-99EE-1551B2F3240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6" b="9526"/>
          <a:stretch>
            <a:fillRect/>
          </a:stretch>
        </p:blipFill>
        <p:spPr>
          <a:xfrm>
            <a:off x="0" y="0"/>
            <a:ext cx="12192000" cy="6580188"/>
          </a:xfrm>
        </p:spPr>
      </p:pic>
      <p:sp>
        <p:nvSpPr>
          <p:cNvPr id="9" name="Rectangle 8"/>
          <p:cNvSpPr/>
          <p:nvPr/>
        </p:nvSpPr>
        <p:spPr>
          <a:xfrm>
            <a:off x="1589" y="1"/>
            <a:ext cx="12190412" cy="6580908"/>
          </a:xfrm>
          <a:prstGeom prst="rect">
            <a:avLst/>
          </a:prstGeom>
          <a:gradFill>
            <a:gsLst>
              <a:gs pos="0">
                <a:srgbClr val="F52552">
                  <a:alpha val="73000"/>
                </a:srgbClr>
              </a:gs>
              <a:gs pos="62000">
                <a:srgbClr val="3B1F4D">
                  <a:alpha val="82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grpSp>
        <p:nvGrpSpPr>
          <p:cNvPr id="6" name="Group 5"/>
          <p:cNvGrpSpPr/>
          <p:nvPr/>
        </p:nvGrpSpPr>
        <p:grpSpPr>
          <a:xfrm>
            <a:off x="2636569" y="2085278"/>
            <a:ext cx="6918863" cy="2687444"/>
            <a:chOff x="1558925" y="4192858"/>
            <a:chExt cx="9235455" cy="5374888"/>
          </a:xfrm>
        </p:grpSpPr>
        <p:cxnSp>
          <p:nvCxnSpPr>
            <p:cNvPr id="13" name="Straight Connector 12"/>
            <p:cNvCxnSpPr/>
            <p:nvPr/>
          </p:nvCxnSpPr>
          <p:spPr>
            <a:xfrm>
              <a:off x="1558925" y="9567746"/>
              <a:ext cx="9235455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558925" y="4192858"/>
              <a:ext cx="9235455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C8E1A59-4727-4AEF-A29D-88BAD8299109}"/>
              </a:ext>
            </a:extLst>
          </p:cNvPr>
          <p:cNvSpPr txBox="1"/>
          <p:nvPr/>
        </p:nvSpPr>
        <p:spPr>
          <a:xfrm>
            <a:off x="2636569" y="2932320"/>
            <a:ext cx="69188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Rockwell"/>
                <a:ea typeface="+mn-ea"/>
                <a:cs typeface="+mn-cs"/>
              </a:rPr>
              <a:t>Session Hijacking</a:t>
            </a:r>
          </a:p>
        </p:txBody>
      </p:sp>
    </p:spTree>
    <p:extLst>
      <p:ext uri="{BB962C8B-B14F-4D97-AF65-F5344CB8AC3E}">
        <p14:creationId xmlns:p14="http://schemas.microsoft.com/office/powerpoint/2010/main" val="168303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олилиния 18"/>
          <p:cNvSpPr/>
          <p:nvPr/>
        </p:nvSpPr>
        <p:spPr>
          <a:xfrm>
            <a:off x="5435701" y="0"/>
            <a:ext cx="2272949" cy="327581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09950" h="5144294">
                <a:moveTo>
                  <a:pt x="0" y="0"/>
                </a:moveTo>
                <a:lnTo>
                  <a:pt x="2524212" y="0"/>
                </a:lnTo>
                <a:lnTo>
                  <a:pt x="2606668" y="194788"/>
                </a:lnTo>
                <a:cubicBezTo>
                  <a:pt x="3100141" y="1417945"/>
                  <a:pt x="3409950" y="3182452"/>
                  <a:pt x="3409950" y="5144294"/>
                </a:cubicBezTo>
                <a:lnTo>
                  <a:pt x="0" y="514429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969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Полилиния 23"/>
          <p:cNvSpPr/>
          <p:nvPr/>
        </p:nvSpPr>
        <p:spPr>
          <a:xfrm>
            <a:off x="5435601" y="3276601"/>
            <a:ext cx="2273050" cy="330754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9950" h="5144294">
                <a:moveTo>
                  <a:pt x="0" y="0"/>
                </a:moveTo>
                <a:lnTo>
                  <a:pt x="3409950" y="0"/>
                </a:lnTo>
                <a:cubicBezTo>
                  <a:pt x="3409950" y="1846440"/>
                  <a:pt x="3135517" y="3518077"/>
                  <a:pt x="2691820" y="4728105"/>
                </a:cubicBezTo>
                <a:lnTo>
                  <a:pt x="2523907" y="5144294"/>
                </a:lnTo>
                <a:lnTo>
                  <a:pt x="0" y="514429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969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F32D52D-FAE0-4449-BAFA-3ACD0E4D1644}"/>
              </a:ext>
            </a:extLst>
          </p:cNvPr>
          <p:cNvSpPr/>
          <p:nvPr/>
        </p:nvSpPr>
        <p:spPr>
          <a:xfrm>
            <a:off x="8090826" y="1693491"/>
            <a:ext cx="508871" cy="508871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648976B-F36E-47F4-AED2-DFA6146F1385}"/>
              </a:ext>
            </a:extLst>
          </p:cNvPr>
          <p:cNvGrpSpPr/>
          <p:nvPr/>
        </p:nvGrpSpPr>
        <p:grpSpPr>
          <a:xfrm>
            <a:off x="8242958" y="1853699"/>
            <a:ext cx="204606" cy="188454"/>
            <a:chOff x="1301869" y="2117942"/>
            <a:chExt cx="266073" cy="245069"/>
          </a:xfrm>
        </p:grpSpPr>
        <p:sp>
          <p:nvSpPr>
            <p:cNvPr id="25" name="Freeform 39">
              <a:extLst>
                <a:ext uri="{FF2B5EF4-FFF2-40B4-BE49-F238E27FC236}">
                  <a16:creationId xmlns:a16="http://schemas.microsoft.com/office/drawing/2014/main" id="{DE01416B-BF21-4E63-8163-0B8C750E47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01869" y="2117942"/>
              <a:ext cx="138638" cy="245069"/>
            </a:xfrm>
            <a:custGeom>
              <a:avLst/>
              <a:gdLst>
                <a:gd name="T0" fmla="*/ 110 w 110"/>
                <a:gd name="T1" fmla="*/ 117 h 194"/>
                <a:gd name="T2" fmla="*/ 95 w 110"/>
                <a:gd name="T3" fmla="*/ 175 h 194"/>
                <a:gd name="T4" fmla="*/ 55 w 110"/>
                <a:gd name="T5" fmla="*/ 194 h 194"/>
                <a:gd name="T6" fmla="*/ 15 w 110"/>
                <a:gd name="T7" fmla="*/ 175 h 194"/>
                <a:gd name="T8" fmla="*/ 0 w 110"/>
                <a:gd name="T9" fmla="*/ 117 h 194"/>
                <a:gd name="T10" fmla="*/ 0 w 110"/>
                <a:gd name="T11" fmla="*/ 77 h 194"/>
                <a:gd name="T12" fmla="*/ 15 w 110"/>
                <a:gd name="T13" fmla="*/ 19 h 194"/>
                <a:gd name="T14" fmla="*/ 55 w 110"/>
                <a:gd name="T15" fmla="*/ 0 h 194"/>
                <a:gd name="T16" fmla="*/ 95 w 110"/>
                <a:gd name="T17" fmla="*/ 19 h 194"/>
                <a:gd name="T18" fmla="*/ 110 w 110"/>
                <a:gd name="T19" fmla="*/ 77 h 194"/>
                <a:gd name="T20" fmla="*/ 110 w 110"/>
                <a:gd name="T21" fmla="*/ 117 h 194"/>
                <a:gd name="T22" fmla="*/ 74 w 110"/>
                <a:gd name="T23" fmla="*/ 73 h 194"/>
                <a:gd name="T24" fmla="*/ 69 w 110"/>
                <a:gd name="T25" fmla="*/ 40 h 194"/>
                <a:gd name="T26" fmla="*/ 55 w 110"/>
                <a:gd name="T27" fmla="*/ 30 h 194"/>
                <a:gd name="T28" fmla="*/ 55 w 110"/>
                <a:gd name="T29" fmla="*/ 30 h 194"/>
                <a:gd name="T30" fmla="*/ 41 w 110"/>
                <a:gd name="T31" fmla="*/ 40 h 194"/>
                <a:gd name="T32" fmla="*/ 37 w 110"/>
                <a:gd name="T33" fmla="*/ 73 h 194"/>
                <a:gd name="T34" fmla="*/ 37 w 110"/>
                <a:gd name="T35" fmla="*/ 120 h 194"/>
                <a:gd name="T36" fmla="*/ 41 w 110"/>
                <a:gd name="T37" fmla="*/ 154 h 194"/>
                <a:gd name="T38" fmla="*/ 55 w 110"/>
                <a:gd name="T39" fmla="*/ 164 h 194"/>
                <a:gd name="T40" fmla="*/ 56 w 110"/>
                <a:gd name="T41" fmla="*/ 164 h 194"/>
                <a:gd name="T42" fmla="*/ 69 w 110"/>
                <a:gd name="T43" fmla="*/ 154 h 194"/>
                <a:gd name="T44" fmla="*/ 74 w 110"/>
                <a:gd name="T45" fmla="*/ 120 h 194"/>
                <a:gd name="T46" fmla="*/ 74 w 110"/>
                <a:gd name="T47" fmla="*/ 73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" h="194">
                  <a:moveTo>
                    <a:pt x="110" y="117"/>
                  </a:moveTo>
                  <a:cubicBezTo>
                    <a:pt x="110" y="143"/>
                    <a:pt x="105" y="162"/>
                    <a:pt x="95" y="175"/>
                  </a:cubicBezTo>
                  <a:cubicBezTo>
                    <a:pt x="85" y="188"/>
                    <a:pt x="72" y="194"/>
                    <a:pt x="55" y="194"/>
                  </a:cubicBezTo>
                  <a:cubicBezTo>
                    <a:pt x="38" y="194"/>
                    <a:pt x="25" y="188"/>
                    <a:pt x="15" y="175"/>
                  </a:cubicBezTo>
                  <a:cubicBezTo>
                    <a:pt x="5" y="162"/>
                    <a:pt x="0" y="143"/>
                    <a:pt x="0" y="11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52"/>
                    <a:pt x="5" y="32"/>
                    <a:pt x="15" y="19"/>
                  </a:cubicBezTo>
                  <a:cubicBezTo>
                    <a:pt x="25" y="6"/>
                    <a:pt x="38" y="0"/>
                    <a:pt x="55" y="0"/>
                  </a:cubicBezTo>
                  <a:cubicBezTo>
                    <a:pt x="72" y="0"/>
                    <a:pt x="85" y="6"/>
                    <a:pt x="95" y="19"/>
                  </a:cubicBezTo>
                  <a:cubicBezTo>
                    <a:pt x="105" y="32"/>
                    <a:pt x="110" y="52"/>
                    <a:pt x="110" y="77"/>
                  </a:cubicBezTo>
                  <a:lnTo>
                    <a:pt x="110" y="117"/>
                  </a:lnTo>
                  <a:close/>
                  <a:moveTo>
                    <a:pt x="74" y="73"/>
                  </a:moveTo>
                  <a:cubicBezTo>
                    <a:pt x="74" y="58"/>
                    <a:pt x="72" y="47"/>
                    <a:pt x="69" y="40"/>
                  </a:cubicBezTo>
                  <a:cubicBezTo>
                    <a:pt x="66" y="33"/>
                    <a:pt x="61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49" y="30"/>
                    <a:pt x="44" y="33"/>
                    <a:pt x="41" y="40"/>
                  </a:cubicBezTo>
                  <a:cubicBezTo>
                    <a:pt x="38" y="47"/>
                    <a:pt x="37" y="58"/>
                    <a:pt x="37" y="73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36"/>
                    <a:pt x="38" y="147"/>
                    <a:pt x="41" y="154"/>
                  </a:cubicBezTo>
                  <a:cubicBezTo>
                    <a:pt x="45" y="161"/>
                    <a:pt x="49" y="164"/>
                    <a:pt x="55" y="164"/>
                  </a:cubicBezTo>
                  <a:cubicBezTo>
                    <a:pt x="56" y="164"/>
                    <a:pt x="56" y="164"/>
                    <a:pt x="56" y="164"/>
                  </a:cubicBezTo>
                  <a:cubicBezTo>
                    <a:pt x="61" y="164"/>
                    <a:pt x="66" y="161"/>
                    <a:pt x="69" y="154"/>
                  </a:cubicBezTo>
                  <a:cubicBezTo>
                    <a:pt x="72" y="147"/>
                    <a:pt x="74" y="136"/>
                    <a:pt x="74" y="120"/>
                  </a:cubicBezTo>
                  <a:lnTo>
                    <a:pt x="74" y="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40">
              <a:extLst>
                <a:ext uri="{FF2B5EF4-FFF2-40B4-BE49-F238E27FC236}">
                  <a16:creationId xmlns:a16="http://schemas.microsoft.com/office/drawing/2014/main" id="{D9B79413-2CE2-46EC-B191-E377CA71BD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6917" y="2119342"/>
              <a:ext cx="91025" cy="240867"/>
            </a:xfrm>
            <a:custGeom>
              <a:avLst/>
              <a:gdLst>
                <a:gd name="T0" fmla="*/ 65 w 65"/>
                <a:gd name="T1" fmla="*/ 172 h 172"/>
                <a:gd name="T2" fmla="*/ 31 w 65"/>
                <a:gd name="T3" fmla="*/ 172 h 172"/>
                <a:gd name="T4" fmla="*/ 31 w 65"/>
                <a:gd name="T5" fmla="*/ 36 h 172"/>
                <a:gd name="T6" fmla="*/ 0 w 65"/>
                <a:gd name="T7" fmla="*/ 37 h 172"/>
                <a:gd name="T8" fmla="*/ 0 w 65"/>
                <a:gd name="T9" fmla="*/ 12 h 172"/>
                <a:gd name="T10" fmla="*/ 65 w 65"/>
                <a:gd name="T11" fmla="*/ 0 h 172"/>
                <a:gd name="T12" fmla="*/ 65 w 65"/>
                <a:gd name="T13" fmla="*/ 17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72">
                  <a:moveTo>
                    <a:pt x="65" y="172"/>
                  </a:moveTo>
                  <a:lnTo>
                    <a:pt x="31" y="172"/>
                  </a:lnTo>
                  <a:lnTo>
                    <a:pt x="31" y="36"/>
                  </a:lnTo>
                  <a:lnTo>
                    <a:pt x="0" y="37"/>
                  </a:lnTo>
                  <a:lnTo>
                    <a:pt x="0" y="12"/>
                  </a:lnTo>
                  <a:lnTo>
                    <a:pt x="65" y="0"/>
                  </a:lnTo>
                  <a:lnTo>
                    <a:pt x="65" y="1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BFB5225-94C8-4D5D-8A12-AEA5D17AC99E}"/>
              </a:ext>
            </a:extLst>
          </p:cNvPr>
          <p:cNvGrpSpPr/>
          <p:nvPr/>
        </p:nvGrpSpPr>
        <p:grpSpPr>
          <a:xfrm>
            <a:off x="8090826" y="4223484"/>
            <a:ext cx="512064" cy="512064"/>
            <a:chOff x="3912547" y="2209816"/>
            <a:chExt cx="661745" cy="661745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C0605A8F-AF25-4BE6-9CDA-71783BD579D9}"/>
                </a:ext>
              </a:extLst>
            </p:cNvPr>
            <p:cNvSpPr/>
            <p:nvPr/>
          </p:nvSpPr>
          <p:spPr>
            <a:xfrm>
              <a:off x="3912547" y="2209816"/>
              <a:ext cx="661745" cy="661745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DFA6B7AC-EDA0-470B-9283-889F5BF60BCF}"/>
                </a:ext>
              </a:extLst>
            </p:cNvPr>
            <p:cNvGrpSpPr/>
            <p:nvPr/>
          </p:nvGrpSpPr>
          <p:grpSpPr>
            <a:xfrm>
              <a:off x="4088677" y="2417454"/>
              <a:ext cx="309485" cy="246469"/>
              <a:chOff x="7756840" y="4501991"/>
              <a:chExt cx="309485" cy="246469"/>
            </a:xfrm>
          </p:grpSpPr>
          <p:sp>
            <p:nvSpPr>
              <p:cNvPr id="30" name="Freeform 47">
                <a:extLst>
                  <a:ext uri="{FF2B5EF4-FFF2-40B4-BE49-F238E27FC236}">
                    <a16:creationId xmlns:a16="http://schemas.microsoft.com/office/drawing/2014/main" id="{ADC348C9-B3E3-4EC7-B276-D66F83EDE0D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56840" y="4501991"/>
                <a:ext cx="140038" cy="246469"/>
              </a:xfrm>
              <a:custGeom>
                <a:avLst/>
                <a:gdLst>
                  <a:gd name="T0" fmla="*/ 111 w 111"/>
                  <a:gd name="T1" fmla="*/ 117 h 194"/>
                  <a:gd name="T2" fmla="*/ 96 w 111"/>
                  <a:gd name="T3" fmla="*/ 175 h 194"/>
                  <a:gd name="T4" fmla="*/ 56 w 111"/>
                  <a:gd name="T5" fmla="*/ 194 h 194"/>
                  <a:gd name="T6" fmla="*/ 15 w 111"/>
                  <a:gd name="T7" fmla="*/ 175 h 194"/>
                  <a:gd name="T8" fmla="*/ 0 w 111"/>
                  <a:gd name="T9" fmla="*/ 117 h 194"/>
                  <a:gd name="T10" fmla="*/ 0 w 111"/>
                  <a:gd name="T11" fmla="*/ 77 h 194"/>
                  <a:gd name="T12" fmla="*/ 15 w 111"/>
                  <a:gd name="T13" fmla="*/ 19 h 194"/>
                  <a:gd name="T14" fmla="*/ 55 w 111"/>
                  <a:gd name="T15" fmla="*/ 0 h 194"/>
                  <a:gd name="T16" fmla="*/ 96 w 111"/>
                  <a:gd name="T17" fmla="*/ 19 h 194"/>
                  <a:gd name="T18" fmla="*/ 111 w 111"/>
                  <a:gd name="T19" fmla="*/ 77 h 194"/>
                  <a:gd name="T20" fmla="*/ 111 w 111"/>
                  <a:gd name="T21" fmla="*/ 117 h 194"/>
                  <a:gd name="T22" fmla="*/ 74 w 111"/>
                  <a:gd name="T23" fmla="*/ 73 h 194"/>
                  <a:gd name="T24" fmla="*/ 69 w 111"/>
                  <a:gd name="T25" fmla="*/ 40 h 194"/>
                  <a:gd name="T26" fmla="*/ 56 w 111"/>
                  <a:gd name="T27" fmla="*/ 30 h 194"/>
                  <a:gd name="T28" fmla="*/ 55 w 111"/>
                  <a:gd name="T29" fmla="*/ 30 h 194"/>
                  <a:gd name="T30" fmla="*/ 42 w 111"/>
                  <a:gd name="T31" fmla="*/ 40 h 194"/>
                  <a:gd name="T32" fmla="*/ 37 w 111"/>
                  <a:gd name="T33" fmla="*/ 73 h 194"/>
                  <a:gd name="T34" fmla="*/ 37 w 111"/>
                  <a:gd name="T35" fmla="*/ 120 h 194"/>
                  <a:gd name="T36" fmla="*/ 42 w 111"/>
                  <a:gd name="T37" fmla="*/ 154 h 194"/>
                  <a:gd name="T38" fmla="*/ 55 w 111"/>
                  <a:gd name="T39" fmla="*/ 164 h 194"/>
                  <a:gd name="T40" fmla="*/ 56 w 111"/>
                  <a:gd name="T41" fmla="*/ 164 h 194"/>
                  <a:gd name="T42" fmla="*/ 69 w 111"/>
                  <a:gd name="T43" fmla="*/ 154 h 194"/>
                  <a:gd name="T44" fmla="*/ 74 w 111"/>
                  <a:gd name="T45" fmla="*/ 120 h 194"/>
                  <a:gd name="T46" fmla="*/ 74 w 111"/>
                  <a:gd name="T47" fmla="*/ 73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1" h="194">
                    <a:moveTo>
                      <a:pt x="111" y="117"/>
                    </a:moveTo>
                    <a:cubicBezTo>
                      <a:pt x="111" y="142"/>
                      <a:pt x="106" y="162"/>
                      <a:pt x="96" y="175"/>
                    </a:cubicBezTo>
                    <a:cubicBezTo>
                      <a:pt x="86" y="188"/>
                      <a:pt x="72" y="194"/>
                      <a:pt x="56" y="194"/>
                    </a:cubicBezTo>
                    <a:cubicBezTo>
                      <a:pt x="39" y="194"/>
                      <a:pt x="25" y="188"/>
                      <a:pt x="15" y="175"/>
                    </a:cubicBezTo>
                    <a:cubicBezTo>
                      <a:pt x="5" y="162"/>
                      <a:pt x="0" y="142"/>
                      <a:pt x="0" y="117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52"/>
                      <a:pt x="5" y="32"/>
                      <a:pt x="15" y="19"/>
                    </a:cubicBezTo>
                    <a:cubicBezTo>
                      <a:pt x="25" y="6"/>
                      <a:pt x="38" y="0"/>
                      <a:pt x="55" y="0"/>
                    </a:cubicBezTo>
                    <a:cubicBezTo>
                      <a:pt x="72" y="0"/>
                      <a:pt x="86" y="6"/>
                      <a:pt x="96" y="19"/>
                    </a:cubicBezTo>
                    <a:cubicBezTo>
                      <a:pt x="106" y="32"/>
                      <a:pt x="111" y="52"/>
                      <a:pt x="111" y="77"/>
                    </a:cubicBezTo>
                    <a:lnTo>
                      <a:pt x="111" y="117"/>
                    </a:lnTo>
                    <a:close/>
                    <a:moveTo>
                      <a:pt x="74" y="73"/>
                    </a:moveTo>
                    <a:cubicBezTo>
                      <a:pt x="74" y="58"/>
                      <a:pt x="72" y="47"/>
                      <a:pt x="69" y="40"/>
                    </a:cubicBezTo>
                    <a:cubicBezTo>
                      <a:pt x="66" y="33"/>
                      <a:pt x="61" y="30"/>
                      <a:pt x="56" y="30"/>
                    </a:cubicBezTo>
                    <a:cubicBezTo>
                      <a:pt x="55" y="30"/>
                      <a:pt x="55" y="30"/>
                      <a:pt x="55" y="30"/>
                    </a:cubicBezTo>
                    <a:cubicBezTo>
                      <a:pt x="49" y="30"/>
                      <a:pt x="45" y="33"/>
                      <a:pt x="42" y="40"/>
                    </a:cubicBezTo>
                    <a:cubicBezTo>
                      <a:pt x="38" y="47"/>
                      <a:pt x="37" y="58"/>
                      <a:pt x="37" y="73"/>
                    </a:cubicBezTo>
                    <a:cubicBezTo>
                      <a:pt x="37" y="120"/>
                      <a:pt x="37" y="120"/>
                      <a:pt x="37" y="120"/>
                    </a:cubicBezTo>
                    <a:cubicBezTo>
                      <a:pt x="37" y="136"/>
                      <a:pt x="38" y="147"/>
                      <a:pt x="42" y="154"/>
                    </a:cubicBezTo>
                    <a:cubicBezTo>
                      <a:pt x="45" y="161"/>
                      <a:pt x="49" y="164"/>
                      <a:pt x="55" y="164"/>
                    </a:cubicBezTo>
                    <a:cubicBezTo>
                      <a:pt x="56" y="164"/>
                      <a:pt x="56" y="164"/>
                      <a:pt x="56" y="164"/>
                    </a:cubicBezTo>
                    <a:cubicBezTo>
                      <a:pt x="62" y="164"/>
                      <a:pt x="66" y="161"/>
                      <a:pt x="69" y="154"/>
                    </a:cubicBezTo>
                    <a:cubicBezTo>
                      <a:pt x="72" y="147"/>
                      <a:pt x="74" y="136"/>
                      <a:pt x="74" y="120"/>
                    </a:cubicBezTo>
                    <a:lnTo>
                      <a:pt x="74" y="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 48">
                <a:extLst>
                  <a:ext uri="{FF2B5EF4-FFF2-40B4-BE49-F238E27FC236}">
                    <a16:creationId xmlns:a16="http://schemas.microsoft.com/office/drawing/2014/main" id="{8BA9EA6C-337D-4B8D-9E32-CDF4986F7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20685" y="4501991"/>
                <a:ext cx="145640" cy="243668"/>
              </a:xfrm>
              <a:custGeom>
                <a:avLst/>
                <a:gdLst>
                  <a:gd name="T0" fmla="*/ 115 w 115"/>
                  <a:gd name="T1" fmla="*/ 191 h 191"/>
                  <a:gd name="T2" fmla="*/ 3 w 115"/>
                  <a:gd name="T3" fmla="*/ 191 h 191"/>
                  <a:gd name="T4" fmla="*/ 3 w 115"/>
                  <a:gd name="T5" fmla="*/ 166 h 191"/>
                  <a:gd name="T6" fmla="*/ 55 w 115"/>
                  <a:gd name="T7" fmla="*/ 101 h 191"/>
                  <a:gd name="T8" fmla="*/ 69 w 115"/>
                  <a:gd name="T9" fmla="*/ 76 h 191"/>
                  <a:gd name="T10" fmla="*/ 74 w 115"/>
                  <a:gd name="T11" fmla="*/ 56 h 191"/>
                  <a:gd name="T12" fmla="*/ 69 w 115"/>
                  <a:gd name="T13" fmla="*/ 36 h 191"/>
                  <a:gd name="T14" fmla="*/ 56 w 115"/>
                  <a:gd name="T15" fmla="*/ 29 h 191"/>
                  <a:gd name="T16" fmla="*/ 42 w 115"/>
                  <a:gd name="T17" fmla="*/ 38 h 191"/>
                  <a:gd name="T18" fmla="*/ 37 w 115"/>
                  <a:gd name="T19" fmla="*/ 62 h 191"/>
                  <a:gd name="T20" fmla="*/ 1 w 115"/>
                  <a:gd name="T21" fmla="*/ 62 h 191"/>
                  <a:gd name="T22" fmla="*/ 1 w 115"/>
                  <a:gd name="T23" fmla="*/ 61 h 191"/>
                  <a:gd name="T24" fmla="*/ 15 w 115"/>
                  <a:gd name="T25" fmla="*/ 17 h 191"/>
                  <a:gd name="T26" fmla="*/ 56 w 115"/>
                  <a:gd name="T27" fmla="*/ 0 h 191"/>
                  <a:gd name="T28" fmla="*/ 96 w 115"/>
                  <a:gd name="T29" fmla="*/ 15 h 191"/>
                  <a:gd name="T30" fmla="*/ 111 w 115"/>
                  <a:gd name="T31" fmla="*/ 56 h 191"/>
                  <a:gd name="T32" fmla="*/ 103 w 115"/>
                  <a:gd name="T33" fmla="*/ 88 h 191"/>
                  <a:gd name="T34" fmla="*/ 75 w 115"/>
                  <a:gd name="T35" fmla="*/ 127 h 191"/>
                  <a:gd name="T36" fmla="*/ 51 w 115"/>
                  <a:gd name="T37" fmla="*/ 162 h 191"/>
                  <a:gd name="T38" fmla="*/ 115 w 115"/>
                  <a:gd name="T39" fmla="*/ 162 h 191"/>
                  <a:gd name="T40" fmla="*/ 115 w 115"/>
                  <a:gd name="T41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" h="191">
                    <a:moveTo>
                      <a:pt x="115" y="191"/>
                    </a:moveTo>
                    <a:cubicBezTo>
                      <a:pt x="3" y="191"/>
                      <a:pt x="3" y="191"/>
                      <a:pt x="3" y="191"/>
                    </a:cubicBezTo>
                    <a:cubicBezTo>
                      <a:pt x="3" y="166"/>
                      <a:pt x="3" y="166"/>
                      <a:pt x="3" y="166"/>
                    </a:cubicBezTo>
                    <a:cubicBezTo>
                      <a:pt x="55" y="101"/>
                      <a:pt x="55" y="101"/>
                      <a:pt x="55" y="101"/>
                    </a:cubicBezTo>
                    <a:cubicBezTo>
                      <a:pt x="61" y="91"/>
                      <a:pt x="66" y="83"/>
                      <a:pt x="69" y="76"/>
                    </a:cubicBezTo>
                    <a:cubicBezTo>
                      <a:pt x="72" y="68"/>
                      <a:pt x="74" y="62"/>
                      <a:pt x="74" y="56"/>
                    </a:cubicBezTo>
                    <a:cubicBezTo>
                      <a:pt x="74" y="48"/>
                      <a:pt x="72" y="41"/>
                      <a:pt x="69" y="36"/>
                    </a:cubicBezTo>
                    <a:cubicBezTo>
                      <a:pt x="66" y="32"/>
                      <a:pt x="61" y="29"/>
                      <a:pt x="56" y="29"/>
                    </a:cubicBezTo>
                    <a:cubicBezTo>
                      <a:pt x="50" y="29"/>
                      <a:pt x="45" y="32"/>
                      <a:pt x="42" y="38"/>
                    </a:cubicBezTo>
                    <a:cubicBezTo>
                      <a:pt x="38" y="44"/>
                      <a:pt x="37" y="52"/>
                      <a:pt x="37" y="62"/>
                    </a:cubicBezTo>
                    <a:cubicBezTo>
                      <a:pt x="1" y="62"/>
                      <a:pt x="1" y="62"/>
                      <a:pt x="1" y="62"/>
                    </a:cubicBezTo>
                    <a:cubicBezTo>
                      <a:pt x="1" y="61"/>
                      <a:pt x="1" y="61"/>
                      <a:pt x="1" y="61"/>
                    </a:cubicBezTo>
                    <a:cubicBezTo>
                      <a:pt x="0" y="44"/>
                      <a:pt x="5" y="29"/>
                      <a:pt x="15" y="17"/>
                    </a:cubicBezTo>
                    <a:cubicBezTo>
                      <a:pt x="25" y="6"/>
                      <a:pt x="39" y="0"/>
                      <a:pt x="56" y="0"/>
                    </a:cubicBezTo>
                    <a:cubicBezTo>
                      <a:pt x="73" y="0"/>
                      <a:pt x="86" y="5"/>
                      <a:pt x="96" y="15"/>
                    </a:cubicBezTo>
                    <a:cubicBezTo>
                      <a:pt x="106" y="25"/>
                      <a:pt x="111" y="38"/>
                      <a:pt x="111" y="56"/>
                    </a:cubicBezTo>
                    <a:cubicBezTo>
                      <a:pt x="111" y="67"/>
                      <a:pt x="108" y="78"/>
                      <a:pt x="103" y="88"/>
                    </a:cubicBezTo>
                    <a:cubicBezTo>
                      <a:pt x="97" y="98"/>
                      <a:pt x="88" y="111"/>
                      <a:pt x="75" y="127"/>
                    </a:cubicBezTo>
                    <a:cubicBezTo>
                      <a:pt x="51" y="162"/>
                      <a:pt x="51" y="162"/>
                      <a:pt x="51" y="162"/>
                    </a:cubicBezTo>
                    <a:cubicBezTo>
                      <a:pt x="115" y="162"/>
                      <a:pt x="115" y="162"/>
                      <a:pt x="115" y="162"/>
                    </a:cubicBezTo>
                    <a:lnTo>
                      <a:pt x="115" y="19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C5BBC27F-BB88-45A9-B856-D1D2CAF7DE66}"/>
              </a:ext>
            </a:extLst>
          </p:cNvPr>
          <p:cNvSpPr/>
          <p:nvPr/>
        </p:nvSpPr>
        <p:spPr>
          <a:xfrm>
            <a:off x="8785517" y="4114800"/>
            <a:ext cx="320905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Session Hijacking Attack Countermeasures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7947357-0077-43BA-A595-6237CCC9B41D}"/>
              </a:ext>
            </a:extLst>
          </p:cNvPr>
          <p:cNvSpPr/>
          <p:nvPr/>
        </p:nvSpPr>
        <p:spPr>
          <a:xfrm>
            <a:off x="8785517" y="1381253"/>
            <a:ext cx="3011644" cy="11333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Types of Session Hijacking Attacks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reeform 82">
            <a:extLst>
              <a:ext uri="{FF2B5EF4-FFF2-40B4-BE49-F238E27FC236}">
                <a16:creationId xmlns:a16="http://schemas.microsoft.com/office/drawing/2014/main" id="{572B90C6-B35E-4A27-95F5-73FE23E1DE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12938" y="1316887"/>
            <a:ext cx="718474" cy="642039"/>
          </a:xfrm>
          <a:custGeom>
            <a:avLst/>
            <a:gdLst>
              <a:gd name="T0" fmla="*/ 199518 w 497"/>
              <a:gd name="T1" fmla="*/ 0 h 444"/>
              <a:gd name="T2" fmla="*/ 199518 w 497"/>
              <a:gd name="T3" fmla="*/ 0 h 444"/>
              <a:gd name="T4" fmla="*/ 23870 w 497"/>
              <a:gd name="T5" fmla="*/ 0 h 444"/>
              <a:gd name="T6" fmla="*/ 0 w 497"/>
              <a:gd name="T7" fmla="*/ 23877 h 444"/>
              <a:gd name="T8" fmla="*/ 0 w 497"/>
              <a:gd name="T9" fmla="*/ 155425 h 444"/>
              <a:gd name="T10" fmla="*/ 23870 w 497"/>
              <a:gd name="T11" fmla="*/ 179752 h 444"/>
              <a:gd name="T12" fmla="*/ 68007 w 497"/>
              <a:gd name="T13" fmla="*/ 179752 h 444"/>
              <a:gd name="T14" fmla="*/ 68007 w 497"/>
              <a:gd name="T15" fmla="*/ 155425 h 444"/>
              <a:gd name="T16" fmla="*/ 19817 w 497"/>
              <a:gd name="T17" fmla="*/ 155425 h 444"/>
              <a:gd name="T18" fmla="*/ 19817 w 497"/>
              <a:gd name="T19" fmla="*/ 55863 h 444"/>
              <a:gd name="T20" fmla="*/ 199518 w 497"/>
              <a:gd name="T21" fmla="*/ 55863 h 444"/>
              <a:gd name="T22" fmla="*/ 199518 w 497"/>
              <a:gd name="T23" fmla="*/ 155425 h 444"/>
              <a:gd name="T24" fmla="*/ 155381 w 497"/>
              <a:gd name="T25" fmla="*/ 155425 h 444"/>
              <a:gd name="T26" fmla="*/ 155381 w 497"/>
              <a:gd name="T27" fmla="*/ 179752 h 444"/>
              <a:gd name="T28" fmla="*/ 199518 w 497"/>
              <a:gd name="T29" fmla="*/ 179752 h 444"/>
              <a:gd name="T30" fmla="*/ 223388 w 497"/>
              <a:gd name="T31" fmla="*/ 155425 h 444"/>
              <a:gd name="T32" fmla="*/ 223388 w 497"/>
              <a:gd name="T33" fmla="*/ 23877 h 444"/>
              <a:gd name="T34" fmla="*/ 199518 w 497"/>
              <a:gd name="T35" fmla="*/ 0 h 444"/>
              <a:gd name="T36" fmla="*/ 27923 w 497"/>
              <a:gd name="T37" fmla="*/ 36041 h 444"/>
              <a:gd name="T38" fmla="*/ 27923 w 497"/>
              <a:gd name="T39" fmla="*/ 36041 h 444"/>
              <a:gd name="T40" fmla="*/ 19817 w 497"/>
              <a:gd name="T41" fmla="*/ 27931 h 444"/>
              <a:gd name="T42" fmla="*/ 27923 w 497"/>
              <a:gd name="T43" fmla="*/ 20273 h 444"/>
              <a:gd name="T44" fmla="*/ 35580 w 497"/>
              <a:gd name="T45" fmla="*/ 27931 h 444"/>
              <a:gd name="T46" fmla="*/ 27923 w 497"/>
              <a:gd name="T47" fmla="*/ 36041 h 444"/>
              <a:gd name="T48" fmla="*/ 52244 w 497"/>
              <a:gd name="T49" fmla="*/ 36041 h 444"/>
              <a:gd name="T50" fmla="*/ 52244 w 497"/>
              <a:gd name="T51" fmla="*/ 36041 h 444"/>
              <a:gd name="T52" fmla="*/ 43687 w 497"/>
              <a:gd name="T53" fmla="*/ 27931 h 444"/>
              <a:gd name="T54" fmla="*/ 52244 w 497"/>
              <a:gd name="T55" fmla="*/ 20273 h 444"/>
              <a:gd name="T56" fmla="*/ 59450 w 497"/>
              <a:gd name="T57" fmla="*/ 27931 h 444"/>
              <a:gd name="T58" fmla="*/ 52244 w 497"/>
              <a:gd name="T59" fmla="*/ 36041 h 444"/>
              <a:gd name="T60" fmla="*/ 199518 w 497"/>
              <a:gd name="T61" fmla="*/ 36041 h 444"/>
              <a:gd name="T62" fmla="*/ 199518 w 497"/>
              <a:gd name="T63" fmla="*/ 36041 h 444"/>
              <a:gd name="T64" fmla="*/ 68007 w 497"/>
              <a:gd name="T65" fmla="*/ 36041 h 444"/>
              <a:gd name="T66" fmla="*/ 68007 w 497"/>
              <a:gd name="T67" fmla="*/ 23877 h 444"/>
              <a:gd name="T68" fmla="*/ 199518 w 497"/>
              <a:gd name="T69" fmla="*/ 23877 h 444"/>
              <a:gd name="T70" fmla="*/ 199518 w 497"/>
              <a:gd name="T71" fmla="*/ 36041 h 444"/>
              <a:gd name="T72" fmla="*/ 111694 w 497"/>
              <a:gd name="T73" fmla="*/ 79740 h 444"/>
              <a:gd name="T74" fmla="*/ 111694 w 497"/>
              <a:gd name="T75" fmla="*/ 79740 h 444"/>
              <a:gd name="T76" fmla="*/ 55847 w 497"/>
              <a:gd name="T77" fmla="*/ 135603 h 444"/>
              <a:gd name="T78" fmla="*/ 91877 w 497"/>
              <a:gd name="T79" fmla="*/ 135603 h 444"/>
              <a:gd name="T80" fmla="*/ 91877 w 497"/>
              <a:gd name="T81" fmla="*/ 199574 h 444"/>
              <a:gd name="T82" fmla="*/ 131510 w 497"/>
              <a:gd name="T83" fmla="*/ 199574 h 444"/>
              <a:gd name="T84" fmla="*/ 131510 w 497"/>
              <a:gd name="T85" fmla="*/ 135603 h 444"/>
              <a:gd name="T86" fmla="*/ 163487 w 497"/>
              <a:gd name="T87" fmla="*/ 135603 h 444"/>
              <a:gd name="T88" fmla="*/ 111694 w 497"/>
              <a:gd name="T89" fmla="*/ 79740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497" h="444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26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3"/>
                  <a:pt x="17" y="399"/>
                  <a:pt x="53" y="399"/>
                </a:cubicBezTo>
                <a:cubicBezTo>
                  <a:pt x="151" y="399"/>
                  <a:pt x="151" y="399"/>
                  <a:pt x="151" y="399"/>
                </a:cubicBezTo>
                <a:cubicBezTo>
                  <a:pt x="151" y="345"/>
                  <a:pt x="151" y="345"/>
                  <a:pt x="151" y="345"/>
                </a:cubicBezTo>
                <a:cubicBezTo>
                  <a:pt x="44" y="345"/>
                  <a:pt x="44" y="345"/>
                  <a:pt x="44" y="345"/>
                </a:cubicBezTo>
                <a:cubicBezTo>
                  <a:pt x="44" y="124"/>
                  <a:pt x="44" y="124"/>
                  <a:pt x="44" y="124"/>
                </a:cubicBezTo>
                <a:cubicBezTo>
                  <a:pt x="443" y="124"/>
                  <a:pt x="443" y="124"/>
                  <a:pt x="443" y="124"/>
                </a:cubicBezTo>
                <a:cubicBezTo>
                  <a:pt x="443" y="345"/>
                  <a:pt x="443" y="345"/>
                  <a:pt x="443" y="345"/>
                </a:cubicBezTo>
                <a:cubicBezTo>
                  <a:pt x="345" y="345"/>
                  <a:pt x="345" y="345"/>
                  <a:pt x="345" y="345"/>
                </a:cubicBezTo>
                <a:cubicBezTo>
                  <a:pt x="345" y="399"/>
                  <a:pt x="345" y="399"/>
                  <a:pt x="345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5"/>
                </a:cubicBezTo>
                <a:cubicBezTo>
                  <a:pt x="496" y="53"/>
                  <a:pt x="496" y="53"/>
                  <a:pt x="496" y="53"/>
                </a:cubicBezTo>
                <a:cubicBezTo>
                  <a:pt x="496" y="26"/>
                  <a:pt x="470" y="0"/>
                  <a:pt x="443" y="0"/>
                </a:cubicBezTo>
                <a:close/>
                <a:moveTo>
                  <a:pt x="62" y="80"/>
                </a:moveTo>
                <a:lnTo>
                  <a:pt x="62" y="80"/>
                </a:lnTo>
                <a:cubicBezTo>
                  <a:pt x="53" y="80"/>
                  <a:pt x="44" y="71"/>
                  <a:pt x="44" y="62"/>
                </a:cubicBezTo>
                <a:cubicBezTo>
                  <a:pt x="44" y="53"/>
                  <a:pt x="53" y="45"/>
                  <a:pt x="62" y="45"/>
                </a:cubicBezTo>
                <a:cubicBezTo>
                  <a:pt x="71" y="45"/>
                  <a:pt x="79" y="53"/>
                  <a:pt x="79" y="62"/>
                </a:cubicBezTo>
                <a:cubicBezTo>
                  <a:pt x="79" y="71"/>
                  <a:pt x="71" y="80"/>
                  <a:pt x="62" y="80"/>
                </a:cubicBezTo>
                <a:close/>
                <a:moveTo>
                  <a:pt x="116" y="80"/>
                </a:moveTo>
                <a:lnTo>
                  <a:pt x="116" y="80"/>
                </a:lnTo>
                <a:cubicBezTo>
                  <a:pt x="107" y="80"/>
                  <a:pt x="97" y="71"/>
                  <a:pt x="97" y="62"/>
                </a:cubicBezTo>
                <a:cubicBezTo>
                  <a:pt x="97" y="53"/>
                  <a:pt x="107" y="45"/>
                  <a:pt x="116" y="45"/>
                </a:cubicBezTo>
                <a:cubicBezTo>
                  <a:pt x="124" y="45"/>
                  <a:pt x="132" y="53"/>
                  <a:pt x="132" y="62"/>
                </a:cubicBezTo>
                <a:cubicBezTo>
                  <a:pt x="132" y="71"/>
                  <a:pt x="124" y="80"/>
                  <a:pt x="116" y="80"/>
                </a:cubicBezTo>
                <a:close/>
                <a:moveTo>
                  <a:pt x="443" y="80"/>
                </a:moveTo>
                <a:lnTo>
                  <a:pt x="443" y="80"/>
                </a:lnTo>
                <a:cubicBezTo>
                  <a:pt x="151" y="80"/>
                  <a:pt x="151" y="80"/>
                  <a:pt x="151" y="80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443" y="53"/>
                  <a:pt x="443" y="53"/>
                  <a:pt x="443" y="53"/>
                </a:cubicBezTo>
                <a:lnTo>
                  <a:pt x="443" y="80"/>
                </a:lnTo>
                <a:close/>
                <a:moveTo>
                  <a:pt x="248" y="177"/>
                </a:moveTo>
                <a:lnTo>
                  <a:pt x="248" y="177"/>
                </a:lnTo>
                <a:cubicBezTo>
                  <a:pt x="124" y="301"/>
                  <a:pt x="124" y="301"/>
                  <a:pt x="124" y="301"/>
                </a:cubicBezTo>
                <a:cubicBezTo>
                  <a:pt x="204" y="301"/>
                  <a:pt x="204" y="301"/>
                  <a:pt x="204" y="301"/>
                </a:cubicBezTo>
                <a:cubicBezTo>
                  <a:pt x="204" y="443"/>
                  <a:pt x="204" y="443"/>
                  <a:pt x="204" y="443"/>
                </a:cubicBezTo>
                <a:cubicBezTo>
                  <a:pt x="292" y="443"/>
                  <a:pt x="292" y="443"/>
                  <a:pt x="292" y="443"/>
                </a:cubicBezTo>
                <a:cubicBezTo>
                  <a:pt x="292" y="301"/>
                  <a:pt x="292" y="301"/>
                  <a:pt x="292" y="301"/>
                </a:cubicBezTo>
                <a:cubicBezTo>
                  <a:pt x="363" y="301"/>
                  <a:pt x="363" y="301"/>
                  <a:pt x="363" y="301"/>
                </a:cubicBezTo>
                <a:lnTo>
                  <a:pt x="248" y="17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95">
            <a:extLst>
              <a:ext uri="{FF2B5EF4-FFF2-40B4-BE49-F238E27FC236}">
                <a16:creationId xmlns:a16="http://schemas.microsoft.com/office/drawing/2014/main" id="{ED4B400D-B2E7-4C16-BD72-3641AEC7FAC8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207529" y="4608015"/>
            <a:ext cx="723883" cy="640023"/>
          </a:xfrm>
          <a:custGeom>
            <a:avLst/>
            <a:gdLst/>
            <a:ahLst/>
            <a:cxnLst>
              <a:cxn ang="0">
                <a:pos x="296" y="7"/>
              </a:cxn>
              <a:cxn ang="0">
                <a:pos x="285" y="5"/>
              </a:cxn>
              <a:cxn ang="0">
                <a:pos x="279" y="11"/>
              </a:cxn>
              <a:cxn ang="0">
                <a:pos x="276" y="16"/>
              </a:cxn>
              <a:cxn ang="0">
                <a:pos x="196" y="94"/>
              </a:cxn>
              <a:cxn ang="0">
                <a:pos x="192" y="112"/>
              </a:cxn>
              <a:cxn ang="0">
                <a:pos x="200" y="121"/>
              </a:cxn>
              <a:cxn ang="0">
                <a:pos x="129" y="83"/>
              </a:cxn>
              <a:cxn ang="0">
                <a:pos x="131" y="58"/>
              </a:cxn>
              <a:cxn ang="0">
                <a:pos x="124" y="33"/>
              </a:cxn>
              <a:cxn ang="0">
                <a:pos x="113" y="18"/>
              </a:cxn>
              <a:cxn ang="0">
                <a:pos x="91" y="4"/>
              </a:cxn>
              <a:cxn ang="0">
                <a:pos x="66" y="0"/>
              </a:cxn>
              <a:cxn ang="0">
                <a:pos x="86" y="40"/>
              </a:cxn>
              <a:cxn ang="0">
                <a:pos x="2" y="49"/>
              </a:cxn>
              <a:cxn ang="0">
                <a:pos x="0" y="65"/>
              </a:cxn>
              <a:cxn ang="0">
                <a:pos x="4" y="91"/>
              </a:cxn>
              <a:cxn ang="0">
                <a:pos x="18" y="112"/>
              </a:cxn>
              <a:cxn ang="0">
                <a:pos x="35" y="123"/>
              </a:cxn>
              <a:cxn ang="0">
                <a:pos x="60" y="131"/>
              </a:cxn>
              <a:cxn ang="0">
                <a:pos x="86" y="129"/>
              </a:cxn>
              <a:cxn ang="0">
                <a:pos x="89" y="234"/>
              </a:cxn>
              <a:cxn ang="0">
                <a:pos x="47" y="281"/>
              </a:cxn>
              <a:cxn ang="0">
                <a:pos x="104" y="248"/>
              </a:cxn>
              <a:cxn ang="0">
                <a:pos x="240" y="281"/>
              </a:cxn>
              <a:cxn ang="0">
                <a:pos x="250" y="288"/>
              </a:cxn>
              <a:cxn ang="0">
                <a:pos x="261" y="290"/>
              </a:cxn>
              <a:cxn ang="0">
                <a:pos x="278" y="285"/>
              </a:cxn>
              <a:cxn ang="0">
                <a:pos x="287" y="277"/>
              </a:cxn>
              <a:cxn ang="0">
                <a:pos x="292" y="259"/>
              </a:cxn>
              <a:cxn ang="0">
                <a:pos x="287" y="243"/>
              </a:cxn>
              <a:cxn ang="0">
                <a:pos x="212" y="134"/>
              </a:cxn>
              <a:cxn ang="0">
                <a:pos x="229" y="136"/>
              </a:cxn>
              <a:cxn ang="0">
                <a:pos x="314" y="60"/>
              </a:cxn>
              <a:cxn ang="0">
                <a:pos x="316" y="56"/>
              </a:cxn>
              <a:cxn ang="0">
                <a:pos x="321" y="53"/>
              </a:cxn>
              <a:cxn ang="0">
                <a:pos x="328" y="47"/>
              </a:cxn>
              <a:cxn ang="0">
                <a:pos x="325" y="36"/>
              </a:cxn>
              <a:cxn ang="0">
                <a:pos x="263" y="252"/>
              </a:cxn>
              <a:cxn ang="0">
                <a:pos x="276" y="259"/>
              </a:cxn>
              <a:cxn ang="0">
                <a:pos x="276" y="268"/>
              </a:cxn>
              <a:cxn ang="0">
                <a:pos x="263" y="276"/>
              </a:cxn>
              <a:cxn ang="0">
                <a:pos x="256" y="272"/>
              </a:cxn>
              <a:cxn ang="0">
                <a:pos x="252" y="265"/>
              </a:cxn>
              <a:cxn ang="0">
                <a:pos x="260" y="254"/>
              </a:cxn>
              <a:cxn ang="0">
                <a:pos x="221" y="98"/>
              </a:cxn>
              <a:cxn ang="0">
                <a:pos x="278" y="42"/>
              </a:cxn>
              <a:cxn ang="0">
                <a:pos x="234" y="111"/>
              </a:cxn>
              <a:cxn ang="0">
                <a:pos x="240" y="116"/>
              </a:cxn>
            </a:cxnLst>
            <a:rect l="0" t="0" r="r" b="b"/>
            <a:pathLst>
              <a:path w="328" h="290">
                <a:moveTo>
                  <a:pt x="325" y="36"/>
                </a:moveTo>
                <a:lnTo>
                  <a:pt x="296" y="7"/>
                </a:lnTo>
                <a:lnTo>
                  <a:pt x="296" y="7"/>
                </a:lnTo>
                <a:lnTo>
                  <a:pt x="292" y="5"/>
                </a:lnTo>
                <a:lnTo>
                  <a:pt x="289" y="4"/>
                </a:lnTo>
                <a:lnTo>
                  <a:pt x="285" y="5"/>
                </a:lnTo>
                <a:lnTo>
                  <a:pt x="281" y="7"/>
                </a:lnTo>
                <a:lnTo>
                  <a:pt x="281" y="7"/>
                </a:lnTo>
                <a:lnTo>
                  <a:pt x="279" y="11"/>
                </a:lnTo>
                <a:lnTo>
                  <a:pt x="279" y="16"/>
                </a:lnTo>
                <a:lnTo>
                  <a:pt x="279" y="16"/>
                </a:lnTo>
                <a:lnTo>
                  <a:pt x="276" y="16"/>
                </a:lnTo>
                <a:lnTo>
                  <a:pt x="272" y="18"/>
                </a:lnTo>
                <a:lnTo>
                  <a:pt x="272" y="18"/>
                </a:lnTo>
                <a:lnTo>
                  <a:pt x="196" y="94"/>
                </a:lnTo>
                <a:lnTo>
                  <a:pt x="196" y="94"/>
                </a:lnTo>
                <a:lnTo>
                  <a:pt x="196" y="103"/>
                </a:lnTo>
                <a:lnTo>
                  <a:pt x="192" y="112"/>
                </a:lnTo>
                <a:lnTo>
                  <a:pt x="200" y="121"/>
                </a:lnTo>
                <a:lnTo>
                  <a:pt x="200" y="121"/>
                </a:lnTo>
                <a:lnTo>
                  <a:pt x="200" y="121"/>
                </a:lnTo>
                <a:lnTo>
                  <a:pt x="183" y="138"/>
                </a:lnTo>
                <a:lnTo>
                  <a:pt x="129" y="83"/>
                </a:lnTo>
                <a:lnTo>
                  <a:pt x="129" y="83"/>
                </a:lnTo>
                <a:lnTo>
                  <a:pt x="131" y="74"/>
                </a:lnTo>
                <a:lnTo>
                  <a:pt x="131" y="67"/>
                </a:lnTo>
                <a:lnTo>
                  <a:pt x="131" y="58"/>
                </a:lnTo>
                <a:lnTo>
                  <a:pt x="129" y="49"/>
                </a:lnTo>
                <a:lnTo>
                  <a:pt x="127" y="42"/>
                </a:lnTo>
                <a:lnTo>
                  <a:pt x="124" y="33"/>
                </a:lnTo>
                <a:lnTo>
                  <a:pt x="118" y="25"/>
                </a:lnTo>
                <a:lnTo>
                  <a:pt x="113" y="18"/>
                </a:lnTo>
                <a:lnTo>
                  <a:pt x="113" y="18"/>
                </a:lnTo>
                <a:lnTo>
                  <a:pt x="105" y="13"/>
                </a:lnTo>
                <a:lnTo>
                  <a:pt x="98" y="9"/>
                </a:lnTo>
                <a:lnTo>
                  <a:pt x="91" y="4"/>
                </a:lnTo>
                <a:lnTo>
                  <a:pt x="82" y="2"/>
                </a:lnTo>
                <a:lnTo>
                  <a:pt x="73" y="0"/>
                </a:lnTo>
                <a:lnTo>
                  <a:pt x="66" y="0"/>
                </a:lnTo>
                <a:lnTo>
                  <a:pt x="57" y="0"/>
                </a:lnTo>
                <a:lnTo>
                  <a:pt x="47" y="2"/>
                </a:lnTo>
                <a:lnTo>
                  <a:pt x="86" y="40"/>
                </a:lnTo>
                <a:lnTo>
                  <a:pt x="76" y="76"/>
                </a:lnTo>
                <a:lnTo>
                  <a:pt x="38" y="85"/>
                </a:lnTo>
                <a:lnTo>
                  <a:pt x="2" y="49"/>
                </a:lnTo>
                <a:lnTo>
                  <a:pt x="2" y="49"/>
                </a:lnTo>
                <a:lnTo>
                  <a:pt x="0" y="56"/>
                </a:lnTo>
                <a:lnTo>
                  <a:pt x="0" y="65"/>
                </a:lnTo>
                <a:lnTo>
                  <a:pt x="0" y="74"/>
                </a:lnTo>
                <a:lnTo>
                  <a:pt x="2" y="82"/>
                </a:lnTo>
                <a:lnTo>
                  <a:pt x="4" y="91"/>
                </a:lnTo>
                <a:lnTo>
                  <a:pt x="8" y="98"/>
                </a:lnTo>
                <a:lnTo>
                  <a:pt x="13" y="105"/>
                </a:lnTo>
                <a:lnTo>
                  <a:pt x="18" y="112"/>
                </a:lnTo>
                <a:lnTo>
                  <a:pt x="18" y="112"/>
                </a:lnTo>
                <a:lnTo>
                  <a:pt x="26" y="118"/>
                </a:lnTo>
                <a:lnTo>
                  <a:pt x="35" y="123"/>
                </a:lnTo>
                <a:lnTo>
                  <a:pt x="42" y="127"/>
                </a:lnTo>
                <a:lnTo>
                  <a:pt x="51" y="129"/>
                </a:lnTo>
                <a:lnTo>
                  <a:pt x="60" y="131"/>
                </a:lnTo>
                <a:lnTo>
                  <a:pt x="69" y="131"/>
                </a:lnTo>
                <a:lnTo>
                  <a:pt x="76" y="131"/>
                </a:lnTo>
                <a:lnTo>
                  <a:pt x="86" y="129"/>
                </a:lnTo>
                <a:lnTo>
                  <a:pt x="86" y="129"/>
                </a:lnTo>
                <a:lnTo>
                  <a:pt x="140" y="181"/>
                </a:lnTo>
                <a:lnTo>
                  <a:pt x="89" y="234"/>
                </a:lnTo>
                <a:lnTo>
                  <a:pt x="86" y="230"/>
                </a:lnTo>
                <a:lnTo>
                  <a:pt x="71" y="243"/>
                </a:lnTo>
                <a:lnTo>
                  <a:pt x="47" y="281"/>
                </a:lnTo>
                <a:lnTo>
                  <a:pt x="53" y="286"/>
                </a:lnTo>
                <a:lnTo>
                  <a:pt x="91" y="263"/>
                </a:lnTo>
                <a:lnTo>
                  <a:pt x="104" y="248"/>
                </a:lnTo>
                <a:lnTo>
                  <a:pt x="100" y="245"/>
                </a:lnTo>
                <a:lnTo>
                  <a:pt x="153" y="194"/>
                </a:lnTo>
                <a:lnTo>
                  <a:pt x="240" y="281"/>
                </a:lnTo>
                <a:lnTo>
                  <a:pt x="240" y="281"/>
                </a:lnTo>
                <a:lnTo>
                  <a:pt x="245" y="285"/>
                </a:lnTo>
                <a:lnTo>
                  <a:pt x="250" y="288"/>
                </a:lnTo>
                <a:lnTo>
                  <a:pt x="256" y="290"/>
                </a:lnTo>
                <a:lnTo>
                  <a:pt x="261" y="290"/>
                </a:lnTo>
                <a:lnTo>
                  <a:pt x="261" y="290"/>
                </a:lnTo>
                <a:lnTo>
                  <a:pt x="267" y="290"/>
                </a:lnTo>
                <a:lnTo>
                  <a:pt x="272" y="288"/>
                </a:lnTo>
                <a:lnTo>
                  <a:pt x="278" y="285"/>
                </a:lnTo>
                <a:lnTo>
                  <a:pt x="283" y="281"/>
                </a:lnTo>
                <a:lnTo>
                  <a:pt x="283" y="281"/>
                </a:lnTo>
                <a:lnTo>
                  <a:pt x="287" y="277"/>
                </a:lnTo>
                <a:lnTo>
                  <a:pt x="290" y="272"/>
                </a:lnTo>
                <a:lnTo>
                  <a:pt x="292" y="265"/>
                </a:lnTo>
                <a:lnTo>
                  <a:pt x="292" y="259"/>
                </a:lnTo>
                <a:lnTo>
                  <a:pt x="292" y="254"/>
                </a:lnTo>
                <a:lnTo>
                  <a:pt x="290" y="248"/>
                </a:lnTo>
                <a:lnTo>
                  <a:pt x="287" y="243"/>
                </a:lnTo>
                <a:lnTo>
                  <a:pt x="283" y="237"/>
                </a:lnTo>
                <a:lnTo>
                  <a:pt x="196" y="150"/>
                </a:lnTo>
                <a:lnTo>
                  <a:pt x="212" y="134"/>
                </a:lnTo>
                <a:lnTo>
                  <a:pt x="220" y="141"/>
                </a:lnTo>
                <a:lnTo>
                  <a:pt x="220" y="141"/>
                </a:lnTo>
                <a:lnTo>
                  <a:pt x="229" y="136"/>
                </a:lnTo>
                <a:lnTo>
                  <a:pt x="240" y="136"/>
                </a:lnTo>
                <a:lnTo>
                  <a:pt x="314" y="62"/>
                </a:lnTo>
                <a:lnTo>
                  <a:pt x="314" y="60"/>
                </a:lnTo>
                <a:lnTo>
                  <a:pt x="314" y="60"/>
                </a:lnTo>
                <a:lnTo>
                  <a:pt x="314" y="60"/>
                </a:lnTo>
                <a:lnTo>
                  <a:pt x="316" y="56"/>
                </a:lnTo>
                <a:lnTo>
                  <a:pt x="318" y="54"/>
                </a:lnTo>
                <a:lnTo>
                  <a:pt x="318" y="54"/>
                </a:lnTo>
                <a:lnTo>
                  <a:pt x="321" y="53"/>
                </a:lnTo>
                <a:lnTo>
                  <a:pt x="325" y="51"/>
                </a:lnTo>
                <a:lnTo>
                  <a:pt x="325" y="51"/>
                </a:lnTo>
                <a:lnTo>
                  <a:pt x="328" y="47"/>
                </a:lnTo>
                <a:lnTo>
                  <a:pt x="328" y="44"/>
                </a:lnTo>
                <a:lnTo>
                  <a:pt x="328" y="40"/>
                </a:lnTo>
                <a:lnTo>
                  <a:pt x="325" y="36"/>
                </a:lnTo>
                <a:lnTo>
                  <a:pt x="325" y="36"/>
                </a:lnTo>
                <a:close/>
                <a:moveTo>
                  <a:pt x="263" y="252"/>
                </a:moveTo>
                <a:lnTo>
                  <a:pt x="263" y="252"/>
                </a:lnTo>
                <a:lnTo>
                  <a:pt x="269" y="254"/>
                </a:lnTo>
                <a:lnTo>
                  <a:pt x="272" y="256"/>
                </a:lnTo>
                <a:lnTo>
                  <a:pt x="276" y="259"/>
                </a:lnTo>
                <a:lnTo>
                  <a:pt x="276" y="265"/>
                </a:lnTo>
                <a:lnTo>
                  <a:pt x="276" y="265"/>
                </a:lnTo>
                <a:lnTo>
                  <a:pt x="276" y="268"/>
                </a:lnTo>
                <a:lnTo>
                  <a:pt x="272" y="272"/>
                </a:lnTo>
                <a:lnTo>
                  <a:pt x="269" y="276"/>
                </a:lnTo>
                <a:lnTo>
                  <a:pt x="263" y="276"/>
                </a:lnTo>
                <a:lnTo>
                  <a:pt x="263" y="276"/>
                </a:lnTo>
                <a:lnTo>
                  <a:pt x="260" y="276"/>
                </a:lnTo>
                <a:lnTo>
                  <a:pt x="256" y="272"/>
                </a:lnTo>
                <a:lnTo>
                  <a:pt x="252" y="268"/>
                </a:lnTo>
                <a:lnTo>
                  <a:pt x="252" y="265"/>
                </a:lnTo>
                <a:lnTo>
                  <a:pt x="252" y="265"/>
                </a:lnTo>
                <a:lnTo>
                  <a:pt x="252" y="259"/>
                </a:lnTo>
                <a:lnTo>
                  <a:pt x="256" y="256"/>
                </a:lnTo>
                <a:lnTo>
                  <a:pt x="260" y="254"/>
                </a:lnTo>
                <a:lnTo>
                  <a:pt x="263" y="252"/>
                </a:lnTo>
                <a:lnTo>
                  <a:pt x="263" y="252"/>
                </a:lnTo>
                <a:close/>
                <a:moveTo>
                  <a:pt x="221" y="98"/>
                </a:moveTo>
                <a:lnTo>
                  <a:pt x="216" y="92"/>
                </a:lnTo>
                <a:lnTo>
                  <a:pt x="272" y="36"/>
                </a:lnTo>
                <a:lnTo>
                  <a:pt x="278" y="42"/>
                </a:lnTo>
                <a:lnTo>
                  <a:pt x="221" y="98"/>
                </a:lnTo>
                <a:close/>
                <a:moveTo>
                  <a:pt x="240" y="116"/>
                </a:moveTo>
                <a:lnTo>
                  <a:pt x="234" y="111"/>
                </a:lnTo>
                <a:lnTo>
                  <a:pt x="290" y="54"/>
                </a:lnTo>
                <a:lnTo>
                  <a:pt x="296" y="60"/>
                </a:lnTo>
                <a:lnTo>
                  <a:pt x="240" y="11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itle 11">
            <a:extLst>
              <a:ext uri="{FF2B5EF4-FFF2-40B4-BE49-F238E27FC236}">
                <a16:creationId xmlns:a16="http://schemas.microsoft.com/office/drawing/2014/main" id="{6F2E647D-9866-4697-9A53-7CA9E8F90483}"/>
              </a:ext>
            </a:extLst>
          </p:cNvPr>
          <p:cNvSpPr txBox="1">
            <a:spLocks/>
          </p:cNvSpPr>
          <p:nvPr/>
        </p:nvSpPr>
        <p:spPr>
          <a:xfrm>
            <a:off x="8227117" y="321423"/>
            <a:ext cx="3011644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Module Flow</a:t>
            </a:r>
          </a:p>
        </p:txBody>
      </p:sp>
      <p:pic>
        <p:nvPicPr>
          <p:cNvPr id="13" name="Picture Placeholder 12" descr="A picture containing text, light&#10;&#10;Description automatically generated">
            <a:extLst>
              <a:ext uri="{FF2B5EF4-FFF2-40B4-BE49-F238E27FC236}">
                <a16:creationId xmlns:a16="http://schemas.microsoft.com/office/drawing/2014/main" id="{6066C268-5365-444A-B09D-B10CEE63BD0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90" b="8790"/>
          <a:stretch>
            <a:fillRect/>
          </a:stretch>
        </p:blipFill>
        <p:spPr>
          <a:xfrm>
            <a:off x="0" y="3244850"/>
            <a:ext cx="5435600" cy="3339300"/>
          </a:xfrm>
        </p:spPr>
      </p:pic>
      <p:pic>
        <p:nvPicPr>
          <p:cNvPr id="11" name="Picture Placeholder 10" descr="A picture containing water sport, swimming&#10;&#10;Description automatically generated">
            <a:extLst>
              <a:ext uri="{FF2B5EF4-FFF2-40B4-BE49-F238E27FC236}">
                <a16:creationId xmlns:a16="http://schemas.microsoft.com/office/drawing/2014/main" id="{A01AFC87-AF92-4E26-ABAB-A9AD79CDB66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5" r="4605"/>
          <a:stretch>
            <a:fillRect/>
          </a:stretch>
        </p:blipFill>
        <p:spPr>
          <a:xfrm>
            <a:off x="0" y="0"/>
            <a:ext cx="5435600" cy="3265488"/>
          </a:xfrm>
        </p:spPr>
      </p:pic>
      <p:sp>
        <p:nvSpPr>
          <p:cNvPr id="20" name="Полилиния 19"/>
          <p:cNvSpPr/>
          <p:nvPr/>
        </p:nvSpPr>
        <p:spPr>
          <a:xfrm>
            <a:off x="2921490" y="1"/>
            <a:ext cx="2514210" cy="327581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4876" h="3422808">
                <a:moveTo>
                  <a:pt x="0" y="0"/>
                </a:moveTo>
                <a:lnTo>
                  <a:pt x="8724876" y="0"/>
                </a:lnTo>
                <a:lnTo>
                  <a:pt x="8724876" y="3422808"/>
                </a:lnTo>
                <a:lnTo>
                  <a:pt x="0" y="3422808"/>
                </a:lnTo>
                <a:close/>
              </a:path>
            </a:pathLst>
          </a:custGeom>
          <a:gradFill>
            <a:gsLst>
              <a:gs pos="100000">
                <a:schemeClr val="accent4"/>
              </a:gs>
              <a:gs pos="0">
                <a:schemeClr val="accent4">
                  <a:alpha val="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2921390" y="3276601"/>
            <a:ext cx="2514210" cy="331866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4876" h="3422808">
                <a:moveTo>
                  <a:pt x="0" y="0"/>
                </a:moveTo>
                <a:lnTo>
                  <a:pt x="8724876" y="0"/>
                </a:lnTo>
                <a:lnTo>
                  <a:pt x="8724876" y="3422808"/>
                </a:lnTo>
                <a:lnTo>
                  <a:pt x="0" y="3422808"/>
                </a:lnTo>
                <a:close/>
              </a:path>
            </a:pathLst>
          </a:custGeom>
          <a:gradFill>
            <a:gsLst>
              <a:gs pos="100000">
                <a:schemeClr val="accent3"/>
              </a:gs>
              <a:gs pos="0">
                <a:schemeClr val="accent3">
                  <a:alpha val="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03127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1">
            <a:extLst>
              <a:ext uri="{FF2B5EF4-FFF2-40B4-BE49-F238E27FC236}">
                <a16:creationId xmlns:a16="http://schemas.microsoft.com/office/drawing/2014/main" id="{3C471E23-7337-4A0D-9FA8-F2501CA607C2}"/>
              </a:ext>
            </a:extLst>
          </p:cNvPr>
          <p:cNvSpPr txBox="1">
            <a:spLocks/>
          </p:cNvSpPr>
          <p:nvPr/>
        </p:nvSpPr>
        <p:spPr>
          <a:xfrm>
            <a:off x="2514602" y="98011"/>
            <a:ext cx="7162797" cy="70757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What is Session Hijacking?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DA9A15E-F1B9-496B-8ECB-12E6306A8F94}"/>
              </a:ext>
            </a:extLst>
          </p:cNvPr>
          <p:cNvSpPr/>
          <p:nvPr/>
        </p:nvSpPr>
        <p:spPr bwMode="auto">
          <a:xfrm>
            <a:off x="7873100" y="3073121"/>
            <a:ext cx="712059" cy="33007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Victim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70D1BEAF-6471-4C3B-970B-EBFD7302EA40}"/>
              </a:ext>
            </a:extLst>
          </p:cNvPr>
          <p:cNvSpPr/>
          <p:nvPr/>
        </p:nvSpPr>
        <p:spPr bwMode="auto">
          <a:xfrm>
            <a:off x="10819544" y="3073121"/>
            <a:ext cx="1121141" cy="33007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Server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0D88D564-B211-48CE-BE31-2364E524B46F}"/>
              </a:ext>
            </a:extLst>
          </p:cNvPr>
          <p:cNvSpPr/>
          <p:nvPr/>
        </p:nvSpPr>
        <p:spPr>
          <a:xfrm>
            <a:off x="9179146" y="5964049"/>
            <a:ext cx="866918" cy="33007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</a:t>
            </a:r>
          </a:p>
        </p:txBody>
      </p: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ED295DBC-19A6-4C86-B8BB-8BA210AD33BA}"/>
              </a:ext>
            </a:extLst>
          </p:cNvPr>
          <p:cNvCxnSpPr/>
          <p:nvPr/>
        </p:nvCxnSpPr>
        <p:spPr>
          <a:xfrm>
            <a:off x="8964302" y="1371207"/>
            <a:ext cx="1768239" cy="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BAD1C92B-3311-45B7-9E87-B386E2F0A22E}"/>
              </a:ext>
            </a:extLst>
          </p:cNvPr>
          <p:cNvCxnSpPr/>
          <p:nvPr/>
        </p:nvCxnSpPr>
        <p:spPr>
          <a:xfrm flipH="1">
            <a:off x="8965849" y="1702730"/>
            <a:ext cx="1765145" cy="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6C4C549E-58CC-4C27-92A3-150D90FEE780}"/>
              </a:ext>
            </a:extLst>
          </p:cNvPr>
          <p:cNvCxnSpPr/>
          <p:nvPr/>
        </p:nvCxnSpPr>
        <p:spPr>
          <a:xfrm>
            <a:off x="8965849" y="2034254"/>
            <a:ext cx="1765145" cy="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108D07FE-10D0-488A-BBEE-46979587A2A5}"/>
              </a:ext>
            </a:extLst>
          </p:cNvPr>
          <p:cNvCxnSpPr/>
          <p:nvPr/>
        </p:nvCxnSpPr>
        <p:spPr>
          <a:xfrm flipH="1">
            <a:off x="8965849" y="2365777"/>
            <a:ext cx="1765145" cy="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20A70898-5070-4CAA-B4DE-5FA19003BDB4}"/>
              </a:ext>
            </a:extLst>
          </p:cNvPr>
          <p:cNvCxnSpPr/>
          <p:nvPr/>
        </p:nvCxnSpPr>
        <p:spPr>
          <a:xfrm>
            <a:off x="8965849" y="2697301"/>
            <a:ext cx="1765145" cy="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8C05DFEA-E284-4F8F-8A0F-38C5110E5733}"/>
              </a:ext>
            </a:extLst>
          </p:cNvPr>
          <p:cNvCxnSpPr/>
          <p:nvPr/>
        </p:nvCxnSpPr>
        <p:spPr>
          <a:xfrm>
            <a:off x="8965849" y="3028824"/>
            <a:ext cx="1765145" cy="0"/>
          </a:xfrm>
          <a:prstGeom prst="straightConnector1">
            <a:avLst/>
          </a:prstGeom>
          <a:ln w="19050"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1CA81061-9E57-4951-8F35-4E5BAFBCE36A}"/>
              </a:ext>
            </a:extLst>
          </p:cNvPr>
          <p:cNvCxnSpPr/>
          <p:nvPr/>
        </p:nvCxnSpPr>
        <p:spPr>
          <a:xfrm>
            <a:off x="8965849" y="3360347"/>
            <a:ext cx="1765145" cy="0"/>
          </a:xfrm>
          <a:prstGeom prst="straightConnector1">
            <a:avLst/>
          </a:prstGeom>
          <a:ln w="19050"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B9EEBEDC-06C9-4852-9D8E-85D13E2ED793}"/>
              </a:ext>
            </a:extLst>
          </p:cNvPr>
          <p:cNvCxnSpPr/>
          <p:nvPr/>
        </p:nvCxnSpPr>
        <p:spPr>
          <a:xfrm>
            <a:off x="8965849" y="3691872"/>
            <a:ext cx="1765145" cy="0"/>
          </a:xfrm>
          <a:prstGeom prst="straightConnector1">
            <a:avLst/>
          </a:prstGeom>
          <a:ln w="19050"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48075877-EC52-42FB-8E37-FDED0B8EBC0C}"/>
              </a:ext>
            </a:extLst>
          </p:cNvPr>
          <p:cNvCxnSpPr/>
          <p:nvPr/>
        </p:nvCxnSpPr>
        <p:spPr>
          <a:xfrm>
            <a:off x="8840048" y="3965847"/>
            <a:ext cx="2042706" cy="0"/>
          </a:xfrm>
          <a:prstGeom prst="line">
            <a:avLst/>
          </a:prstGeom>
          <a:ln w="19050"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5BCE9B21-7E61-4E66-906D-E18753ACF2A0}"/>
              </a:ext>
            </a:extLst>
          </p:cNvPr>
          <p:cNvCxnSpPr/>
          <p:nvPr/>
        </p:nvCxnSpPr>
        <p:spPr>
          <a:xfrm flipV="1">
            <a:off x="8850429" y="3732549"/>
            <a:ext cx="0" cy="241144"/>
          </a:xfrm>
          <a:prstGeom prst="line">
            <a:avLst/>
          </a:prstGeom>
          <a:ln w="19050"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1B7C2813-AA71-4A8A-B4D0-DA6D1569C703}"/>
              </a:ext>
            </a:extLst>
          </p:cNvPr>
          <p:cNvCxnSpPr/>
          <p:nvPr/>
        </p:nvCxnSpPr>
        <p:spPr>
          <a:xfrm flipV="1">
            <a:off x="10870614" y="3730156"/>
            <a:ext cx="0" cy="241144"/>
          </a:xfrm>
          <a:prstGeom prst="line">
            <a:avLst/>
          </a:prstGeom>
          <a:ln w="19050"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CEF23185-1BDB-4034-8977-123230AD01AC}"/>
              </a:ext>
            </a:extLst>
          </p:cNvPr>
          <p:cNvCxnSpPr>
            <a:cxnSpLocks/>
          </p:cNvCxnSpPr>
          <p:nvPr/>
        </p:nvCxnSpPr>
        <p:spPr>
          <a:xfrm>
            <a:off x="9604104" y="3992880"/>
            <a:ext cx="0" cy="798237"/>
          </a:xfrm>
          <a:prstGeom prst="straightConnector1">
            <a:avLst/>
          </a:prstGeom>
          <a:ln w="38100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9D33D771-7F92-45D8-BC89-82DABDF29CCF}"/>
              </a:ext>
            </a:extLst>
          </p:cNvPr>
          <p:cNvCxnSpPr/>
          <p:nvPr/>
        </p:nvCxnSpPr>
        <p:spPr>
          <a:xfrm>
            <a:off x="10048441" y="5145624"/>
            <a:ext cx="1141104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D2FDD849-848F-4BA9-A0B1-B15C572021B5}"/>
              </a:ext>
            </a:extLst>
          </p:cNvPr>
          <p:cNvCxnSpPr/>
          <p:nvPr/>
        </p:nvCxnSpPr>
        <p:spPr>
          <a:xfrm flipV="1">
            <a:off x="11174686" y="3420799"/>
            <a:ext cx="1" cy="1720526"/>
          </a:xfrm>
          <a:prstGeom prst="straightConnector1">
            <a:avLst/>
          </a:prstGeom>
          <a:ln w="38100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BF3E7658-B680-4FA4-80EF-E65ECFE967CD}"/>
              </a:ext>
            </a:extLst>
          </p:cNvPr>
          <p:cNvCxnSpPr/>
          <p:nvPr/>
        </p:nvCxnSpPr>
        <p:spPr>
          <a:xfrm>
            <a:off x="11552447" y="3433818"/>
            <a:ext cx="0" cy="2059336"/>
          </a:xfrm>
          <a:prstGeom prst="line">
            <a:avLst/>
          </a:prstGeom>
          <a:ln w="38100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7F0BAC6B-6B76-412E-9614-FC2B9C0F6B05}"/>
              </a:ext>
            </a:extLst>
          </p:cNvPr>
          <p:cNvCxnSpPr/>
          <p:nvPr/>
        </p:nvCxnSpPr>
        <p:spPr>
          <a:xfrm flipH="1">
            <a:off x="10000344" y="5480319"/>
            <a:ext cx="1534843" cy="0"/>
          </a:xfrm>
          <a:prstGeom prst="straightConnector1">
            <a:avLst/>
          </a:prstGeom>
          <a:ln w="38100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ectangle 97">
            <a:extLst>
              <a:ext uri="{FF2B5EF4-FFF2-40B4-BE49-F238E27FC236}">
                <a16:creationId xmlns:a16="http://schemas.microsoft.com/office/drawing/2014/main" id="{1AACB6FC-E7C0-405A-89A9-57222C649388}"/>
              </a:ext>
            </a:extLst>
          </p:cNvPr>
          <p:cNvSpPr/>
          <p:nvPr/>
        </p:nvSpPr>
        <p:spPr>
          <a:xfrm>
            <a:off x="9625930" y="4144445"/>
            <a:ext cx="716543" cy="49510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Sniffed Traffic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899D0445-E9B3-4295-9A50-F61DE8EDE118}"/>
              </a:ext>
            </a:extLst>
          </p:cNvPr>
          <p:cNvSpPr/>
          <p:nvPr/>
        </p:nvSpPr>
        <p:spPr>
          <a:xfrm>
            <a:off x="10071958" y="4858775"/>
            <a:ext cx="1110415" cy="297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Request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D15918A5-5CCA-47A4-8B9B-081F96B9852B}"/>
              </a:ext>
            </a:extLst>
          </p:cNvPr>
          <p:cNvSpPr/>
          <p:nvPr/>
        </p:nvSpPr>
        <p:spPr>
          <a:xfrm>
            <a:off x="10208704" y="5520927"/>
            <a:ext cx="1446399" cy="297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Transmission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428C9A0F-39C1-461F-AD6D-3CE1F5D76450}"/>
              </a:ext>
            </a:extLst>
          </p:cNvPr>
          <p:cNvSpPr/>
          <p:nvPr/>
        </p:nvSpPr>
        <p:spPr>
          <a:xfrm>
            <a:off x="8968900" y="1105959"/>
            <a:ext cx="1707430" cy="2805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Credential Transmission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21135E5C-33F3-493D-BD8C-273FDC614F33}"/>
              </a:ext>
            </a:extLst>
          </p:cNvPr>
          <p:cNvSpPr/>
          <p:nvPr/>
        </p:nvSpPr>
        <p:spPr>
          <a:xfrm>
            <a:off x="9017075" y="1446175"/>
            <a:ext cx="1714307" cy="2805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Credential Confirmation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42396C7C-501A-41E3-8513-0FDD8281D133}"/>
              </a:ext>
            </a:extLst>
          </p:cNvPr>
          <p:cNvSpPr/>
          <p:nvPr/>
        </p:nvSpPr>
        <p:spPr>
          <a:xfrm>
            <a:off x="9317042" y="1781463"/>
            <a:ext cx="1062760" cy="2805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Session Setup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50C1FB90-E93F-42A7-B6EB-4859106F938F}"/>
              </a:ext>
            </a:extLst>
          </p:cNvPr>
          <p:cNvSpPr/>
          <p:nvPr/>
        </p:nvSpPr>
        <p:spPr>
          <a:xfrm>
            <a:off x="9317042" y="2116940"/>
            <a:ext cx="1062760" cy="2805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Session Setup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A9B25D31-7CDA-4777-AE95-CB41D581E02F}"/>
              </a:ext>
            </a:extLst>
          </p:cNvPr>
          <p:cNvSpPr/>
          <p:nvPr/>
        </p:nvSpPr>
        <p:spPr>
          <a:xfrm>
            <a:off x="9328216" y="2435416"/>
            <a:ext cx="1040410" cy="2805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Request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CF3BDFCF-C435-4459-AE6B-DDFE731A0B3D}"/>
              </a:ext>
            </a:extLst>
          </p:cNvPr>
          <p:cNvSpPr/>
          <p:nvPr/>
        </p:nvSpPr>
        <p:spPr>
          <a:xfrm>
            <a:off x="9171776" y="2768656"/>
            <a:ext cx="1353292" cy="2805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Transmission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32F025FE-86D1-40EF-AD98-FC74C009787F}"/>
              </a:ext>
            </a:extLst>
          </p:cNvPr>
          <p:cNvSpPr/>
          <p:nvPr/>
        </p:nvSpPr>
        <p:spPr>
          <a:xfrm>
            <a:off x="9171776" y="3104322"/>
            <a:ext cx="1353292" cy="2805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Transmission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0831A24E-D211-42C6-A7C8-DF3249964293}"/>
              </a:ext>
            </a:extLst>
          </p:cNvPr>
          <p:cNvSpPr/>
          <p:nvPr/>
        </p:nvSpPr>
        <p:spPr>
          <a:xfrm>
            <a:off x="9171776" y="3428566"/>
            <a:ext cx="1353292" cy="2805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Transmission</a:t>
            </a:r>
          </a:p>
        </p:txBody>
      </p:sp>
      <p:pic>
        <p:nvPicPr>
          <p:cNvPr id="109" name="Picture 108" descr="A picture containing toy&#10;&#10;Description automatically generated">
            <a:extLst>
              <a:ext uri="{FF2B5EF4-FFF2-40B4-BE49-F238E27FC236}">
                <a16:creationId xmlns:a16="http://schemas.microsoft.com/office/drawing/2014/main" id="{A3181686-5041-402C-AE6E-6B4279067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344" y="1787528"/>
            <a:ext cx="1095369" cy="1271195"/>
          </a:xfrm>
          <a:prstGeom prst="rect">
            <a:avLst/>
          </a:prstGeom>
        </p:spPr>
      </p:pic>
      <p:pic>
        <p:nvPicPr>
          <p:cNvPr id="110" name="Picture 109" descr="A picture containing drawing&#10;&#10;Description automatically generated">
            <a:extLst>
              <a:ext uri="{FF2B5EF4-FFF2-40B4-BE49-F238E27FC236}">
                <a16:creationId xmlns:a16="http://schemas.microsoft.com/office/drawing/2014/main" id="{CA0F1E1D-E0FF-4773-8AC5-AEA80DE98B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88231" y="2037824"/>
            <a:ext cx="888559" cy="1020899"/>
          </a:xfrm>
          <a:prstGeom prst="rect">
            <a:avLst/>
          </a:prstGeom>
        </p:spPr>
      </p:pic>
      <p:pic>
        <p:nvPicPr>
          <p:cNvPr id="111" name="Picture 4" descr="F:\Prashant DATA\ICONS\Web2.0 PNG Icons\Globe and Internet\Globe 1.png">
            <a:extLst>
              <a:ext uri="{FF2B5EF4-FFF2-40B4-BE49-F238E27FC236}">
                <a16:creationId xmlns:a16="http://schemas.microsoft.com/office/drawing/2014/main" id="{22D728F9-0A31-48DC-AC4F-53D2EE5B9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1549" y="2533035"/>
            <a:ext cx="470336" cy="47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" name="Rectangle 112">
            <a:extLst>
              <a:ext uri="{FF2B5EF4-FFF2-40B4-BE49-F238E27FC236}">
                <a16:creationId xmlns:a16="http://schemas.microsoft.com/office/drawing/2014/main" id="{DA8EDA10-8FA5-4123-ABCB-60701D65DF62}"/>
              </a:ext>
            </a:extLst>
          </p:cNvPr>
          <p:cNvSpPr/>
          <p:nvPr/>
        </p:nvSpPr>
        <p:spPr>
          <a:xfrm>
            <a:off x="1257256" y="1055637"/>
            <a:ext cx="5807299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Session hijacking refers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an attack in which an attacker seizes control of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valid TCP communication session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between two computers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FE52D02-5B8C-463B-AB8F-05A37507773B}"/>
              </a:ext>
            </a:extLst>
          </p:cNvPr>
          <p:cNvGrpSpPr/>
          <p:nvPr/>
        </p:nvGrpSpPr>
        <p:grpSpPr>
          <a:xfrm>
            <a:off x="329184" y="1174402"/>
            <a:ext cx="685800" cy="685800"/>
            <a:chOff x="329184" y="1174402"/>
            <a:chExt cx="685800" cy="68580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329184" y="1174402"/>
              <a:ext cx="685800" cy="685800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100"/>
            <p:cNvSpPr>
              <a:spLocks noChangeArrowheads="1"/>
            </p:cNvSpPr>
            <p:nvPr/>
          </p:nvSpPr>
          <p:spPr bwMode="auto">
            <a:xfrm>
              <a:off x="487886" y="1358837"/>
              <a:ext cx="368396" cy="316930"/>
            </a:xfrm>
            <a:custGeom>
              <a:avLst/>
              <a:gdLst>
                <a:gd name="T0" fmla="*/ 205475 w 601"/>
                <a:gd name="T1" fmla="*/ 185379 h 517"/>
                <a:gd name="T2" fmla="*/ 0 w 601"/>
                <a:gd name="T3" fmla="*/ 174960 h 517"/>
                <a:gd name="T4" fmla="*/ 0 w 601"/>
                <a:gd name="T5" fmla="*/ 111730 h 517"/>
                <a:gd name="T6" fmla="*/ 28019 w 601"/>
                <a:gd name="T7" fmla="*/ 35567 h 517"/>
                <a:gd name="T8" fmla="*/ 35563 w 601"/>
                <a:gd name="T9" fmla="*/ 30537 h 517"/>
                <a:gd name="T10" fmla="*/ 53165 w 601"/>
                <a:gd name="T11" fmla="*/ 30537 h 517"/>
                <a:gd name="T12" fmla="*/ 86213 w 601"/>
                <a:gd name="T13" fmla="*/ 35567 h 517"/>
                <a:gd name="T14" fmla="*/ 53165 w 601"/>
                <a:gd name="T15" fmla="*/ 50656 h 517"/>
                <a:gd name="T16" fmla="*/ 43107 w 601"/>
                <a:gd name="T17" fmla="*/ 50656 h 517"/>
                <a:gd name="T18" fmla="*/ 45621 w 601"/>
                <a:gd name="T19" fmla="*/ 101312 h 517"/>
                <a:gd name="T20" fmla="*/ 55679 w 601"/>
                <a:gd name="T21" fmla="*/ 101312 h 517"/>
                <a:gd name="T22" fmla="*/ 65737 w 601"/>
                <a:gd name="T23" fmla="*/ 121790 h 517"/>
                <a:gd name="T24" fmla="*/ 147281 w 601"/>
                <a:gd name="T25" fmla="*/ 111730 h 517"/>
                <a:gd name="T26" fmla="*/ 167397 w 601"/>
                <a:gd name="T27" fmla="*/ 101312 h 517"/>
                <a:gd name="T28" fmla="*/ 190387 w 601"/>
                <a:gd name="T29" fmla="*/ 101312 h 517"/>
                <a:gd name="T30" fmla="*/ 162368 w 601"/>
                <a:gd name="T31" fmla="*/ 50656 h 517"/>
                <a:gd name="T32" fmla="*/ 126805 w 601"/>
                <a:gd name="T33" fmla="*/ 50656 h 517"/>
                <a:gd name="T34" fmla="*/ 126805 w 601"/>
                <a:gd name="T35" fmla="*/ 30537 h 517"/>
                <a:gd name="T36" fmla="*/ 162368 w 601"/>
                <a:gd name="T37" fmla="*/ 30537 h 517"/>
                <a:gd name="T38" fmla="*/ 177455 w 601"/>
                <a:gd name="T39" fmla="*/ 30537 h 517"/>
                <a:gd name="T40" fmla="*/ 215533 w 601"/>
                <a:gd name="T41" fmla="*/ 106341 h 517"/>
                <a:gd name="T42" fmla="*/ 215533 w 601"/>
                <a:gd name="T43" fmla="*/ 111730 h 517"/>
                <a:gd name="T44" fmla="*/ 215533 w 601"/>
                <a:gd name="T45" fmla="*/ 174960 h 517"/>
                <a:gd name="T46" fmla="*/ 142252 w 601"/>
                <a:gd name="T47" fmla="*/ 73649 h 517"/>
                <a:gd name="T48" fmla="*/ 136863 w 601"/>
                <a:gd name="T49" fmla="*/ 81193 h 517"/>
                <a:gd name="T50" fmla="*/ 106689 w 601"/>
                <a:gd name="T51" fmla="*/ 106341 h 517"/>
                <a:gd name="T52" fmla="*/ 76155 w 601"/>
                <a:gd name="T53" fmla="*/ 81193 h 517"/>
                <a:gd name="T54" fmla="*/ 83699 w 601"/>
                <a:gd name="T55" fmla="*/ 63230 h 517"/>
                <a:gd name="T56" fmla="*/ 96271 w 601"/>
                <a:gd name="T57" fmla="*/ 73649 h 517"/>
                <a:gd name="T58" fmla="*/ 96271 w 601"/>
                <a:gd name="T59" fmla="*/ 25148 h 517"/>
                <a:gd name="T60" fmla="*/ 106689 w 601"/>
                <a:gd name="T61" fmla="*/ 0 h 517"/>
                <a:gd name="T62" fmla="*/ 116747 w 601"/>
                <a:gd name="T63" fmla="*/ 30537 h 517"/>
                <a:gd name="T64" fmla="*/ 116747 w 601"/>
                <a:gd name="T65" fmla="*/ 73649 h 517"/>
                <a:gd name="T66" fmla="*/ 131834 w 601"/>
                <a:gd name="T67" fmla="*/ 63230 h 5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01" h="517">
                  <a:moveTo>
                    <a:pt x="572" y="516"/>
                  </a:moveTo>
                  <a:lnTo>
                    <a:pt x="572" y="516"/>
                  </a:lnTo>
                  <a:cubicBezTo>
                    <a:pt x="28" y="516"/>
                    <a:pt x="28" y="516"/>
                    <a:pt x="28" y="516"/>
                  </a:cubicBezTo>
                  <a:cubicBezTo>
                    <a:pt x="7" y="516"/>
                    <a:pt x="0" y="502"/>
                    <a:pt x="0" y="487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04"/>
                    <a:pt x="0" y="304"/>
                    <a:pt x="0" y="296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92"/>
                    <a:pt x="92" y="85"/>
                    <a:pt x="99" y="85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240" y="85"/>
                    <a:pt x="240" y="85"/>
                    <a:pt x="240" y="85"/>
                  </a:cubicBezTo>
                  <a:cubicBezTo>
                    <a:pt x="240" y="99"/>
                    <a:pt x="240" y="99"/>
                    <a:pt x="240" y="99"/>
                  </a:cubicBezTo>
                  <a:cubicBezTo>
                    <a:pt x="240" y="141"/>
                    <a:pt x="240" y="141"/>
                    <a:pt x="240" y="141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20" y="141"/>
                    <a:pt x="120" y="141"/>
                    <a:pt x="120" y="141"/>
                  </a:cubicBezTo>
                  <a:cubicBezTo>
                    <a:pt x="63" y="282"/>
                    <a:pt x="63" y="282"/>
                    <a:pt x="63" y="282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55" y="282"/>
                    <a:pt x="155" y="282"/>
                    <a:pt x="155" y="282"/>
                  </a:cubicBezTo>
                  <a:cubicBezTo>
                    <a:pt x="176" y="282"/>
                    <a:pt x="183" y="289"/>
                    <a:pt x="183" y="311"/>
                  </a:cubicBezTo>
                  <a:cubicBezTo>
                    <a:pt x="183" y="339"/>
                    <a:pt x="183" y="339"/>
                    <a:pt x="183" y="339"/>
                  </a:cubicBezTo>
                  <a:cubicBezTo>
                    <a:pt x="410" y="339"/>
                    <a:pt x="410" y="339"/>
                    <a:pt x="410" y="339"/>
                  </a:cubicBezTo>
                  <a:cubicBezTo>
                    <a:pt x="410" y="311"/>
                    <a:pt x="410" y="311"/>
                    <a:pt x="410" y="311"/>
                  </a:cubicBezTo>
                  <a:cubicBezTo>
                    <a:pt x="410" y="289"/>
                    <a:pt x="424" y="282"/>
                    <a:pt x="438" y="282"/>
                  </a:cubicBezTo>
                  <a:cubicBezTo>
                    <a:pt x="466" y="282"/>
                    <a:pt x="466" y="282"/>
                    <a:pt x="466" y="282"/>
                  </a:cubicBezTo>
                  <a:cubicBezTo>
                    <a:pt x="530" y="282"/>
                    <a:pt x="530" y="282"/>
                    <a:pt x="530" y="282"/>
                  </a:cubicBezTo>
                  <a:cubicBezTo>
                    <a:pt x="480" y="141"/>
                    <a:pt x="480" y="141"/>
                    <a:pt x="480" y="141"/>
                  </a:cubicBezTo>
                  <a:cubicBezTo>
                    <a:pt x="452" y="141"/>
                    <a:pt x="452" y="141"/>
                    <a:pt x="452" y="141"/>
                  </a:cubicBezTo>
                  <a:cubicBezTo>
                    <a:pt x="353" y="141"/>
                    <a:pt x="353" y="141"/>
                    <a:pt x="353" y="141"/>
                  </a:cubicBezTo>
                  <a:cubicBezTo>
                    <a:pt x="353" y="99"/>
                    <a:pt x="353" y="99"/>
                    <a:pt x="353" y="99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452" y="85"/>
                    <a:pt x="452" y="85"/>
                    <a:pt x="452" y="85"/>
                  </a:cubicBezTo>
                  <a:cubicBezTo>
                    <a:pt x="494" y="85"/>
                    <a:pt x="494" y="85"/>
                    <a:pt x="494" y="85"/>
                  </a:cubicBezTo>
                  <a:cubicBezTo>
                    <a:pt x="509" y="85"/>
                    <a:pt x="523" y="92"/>
                    <a:pt x="523" y="99"/>
                  </a:cubicBezTo>
                  <a:cubicBezTo>
                    <a:pt x="600" y="296"/>
                    <a:pt x="600" y="296"/>
                    <a:pt x="600" y="296"/>
                  </a:cubicBezTo>
                  <a:cubicBezTo>
                    <a:pt x="600" y="304"/>
                    <a:pt x="600" y="304"/>
                    <a:pt x="600" y="311"/>
                  </a:cubicBezTo>
                  <a:cubicBezTo>
                    <a:pt x="600" y="487"/>
                    <a:pt x="600" y="487"/>
                    <a:pt x="600" y="487"/>
                  </a:cubicBezTo>
                  <a:cubicBezTo>
                    <a:pt x="600" y="502"/>
                    <a:pt x="586" y="516"/>
                    <a:pt x="572" y="516"/>
                  </a:cubicBezTo>
                  <a:close/>
                  <a:moveTo>
                    <a:pt x="396" y="205"/>
                  </a:moveTo>
                  <a:lnTo>
                    <a:pt x="396" y="205"/>
                  </a:lnTo>
                  <a:cubicBezTo>
                    <a:pt x="396" y="212"/>
                    <a:pt x="389" y="219"/>
                    <a:pt x="381" y="226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1" y="296"/>
                    <a:pt x="304" y="296"/>
                    <a:pt x="297" y="296"/>
                  </a:cubicBezTo>
                  <a:cubicBezTo>
                    <a:pt x="290" y="296"/>
                    <a:pt x="283" y="296"/>
                    <a:pt x="283" y="289"/>
                  </a:cubicBezTo>
                  <a:cubicBezTo>
                    <a:pt x="212" y="226"/>
                    <a:pt x="212" y="226"/>
                    <a:pt x="212" y="226"/>
                  </a:cubicBezTo>
                  <a:cubicBezTo>
                    <a:pt x="205" y="219"/>
                    <a:pt x="205" y="212"/>
                    <a:pt x="205" y="205"/>
                  </a:cubicBezTo>
                  <a:cubicBezTo>
                    <a:pt x="205" y="191"/>
                    <a:pt x="219" y="176"/>
                    <a:pt x="233" y="176"/>
                  </a:cubicBezTo>
                  <a:cubicBezTo>
                    <a:pt x="240" y="176"/>
                    <a:pt x="247" y="176"/>
                    <a:pt x="254" y="183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8" y="99"/>
                    <a:pt x="268" y="99"/>
                    <a:pt x="268" y="99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8" y="28"/>
                    <a:pt x="268" y="28"/>
                    <a:pt x="268" y="28"/>
                  </a:cubicBezTo>
                  <a:cubicBezTo>
                    <a:pt x="268" y="7"/>
                    <a:pt x="283" y="0"/>
                    <a:pt x="297" y="0"/>
                  </a:cubicBezTo>
                  <a:cubicBezTo>
                    <a:pt x="318" y="0"/>
                    <a:pt x="325" y="7"/>
                    <a:pt x="325" y="28"/>
                  </a:cubicBezTo>
                  <a:cubicBezTo>
                    <a:pt x="325" y="85"/>
                    <a:pt x="325" y="85"/>
                    <a:pt x="325" y="85"/>
                  </a:cubicBezTo>
                  <a:cubicBezTo>
                    <a:pt x="325" y="92"/>
                    <a:pt x="325" y="92"/>
                    <a:pt x="325" y="92"/>
                  </a:cubicBezTo>
                  <a:cubicBezTo>
                    <a:pt x="325" y="205"/>
                    <a:pt x="325" y="205"/>
                    <a:pt x="325" y="205"/>
                  </a:cubicBezTo>
                  <a:cubicBezTo>
                    <a:pt x="346" y="183"/>
                    <a:pt x="346" y="183"/>
                    <a:pt x="346" y="183"/>
                  </a:cubicBezTo>
                  <a:cubicBezTo>
                    <a:pt x="353" y="176"/>
                    <a:pt x="360" y="176"/>
                    <a:pt x="367" y="176"/>
                  </a:cubicBezTo>
                  <a:cubicBezTo>
                    <a:pt x="381" y="176"/>
                    <a:pt x="396" y="191"/>
                    <a:pt x="396" y="2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2CD6EB8D-A5D5-4DA6-8802-2C2F626FAB79}"/>
              </a:ext>
            </a:extLst>
          </p:cNvPr>
          <p:cNvGrpSpPr/>
          <p:nvPr/>
        </p:nvGrpSpPr>
        <p:grpSpPr>
          <a:xfrm>
            <a:off x="334514" y="4034176"/>
            <a:ext cx="685800" cy="685800"/>
            <a:chOff x="334514" y="4119771"/>
            <a:chExt cx="685800" cy="685800"/>
          </a:xfrm>
        </p:grpSpPr>
        <p:sp>
          <p:nvSpPr>
            <p:cNvPr id="77" name="Oval 76"/>
            <p:cNvSpPr/>
            <p:nvPr/>
          </p:nvSpPr>
          <p:spPr>
            <a:xfrm>
              <a:off x="334514" y="4119771"/>
              <a:ext cx="685800" cy="685800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Freeform 113"/>
            <p:cNvSpPr>
              <a:spLocks noChangeAspect="1" noChangeArrowheads="1"/>
            </p:cNvSpPr>
            <p:nvPr/>
          </p:nvSpPr>
          <p:spPr bwMode="auto">
            <a:xfrm>
              <a:off x="490507" y="4305560"/>
              <a:ext cx="373815" cy="314222"/>
            </a:xfrm>
            <a:custGeom>
              <a:avLst/>
              <a:gdLst>
                <a:gd name="T0" fmla="*/ 218707 w 608"/>
                <a:gd name="T1" fmla="*/ 76549 h 510"/>
                <a:gd name="T2" fmla="*/ 218707 w 608"/>
                <a:gd name="T3" fmla="*/ 79076 h 510"/>
                <a:gd name="T4" fmla="*/ 218707 w 608"/>
                <a:gd name="T5" fmla="*/ 79076 h 510"/>
                <a:gd name="T6" fmla="*/ 208618 w 608"/>
                <a:gd name="T7" fmla="*/ 89186 h 510"/>
                <a:gd name="T8" fmla="*/ 177992 w 608"/>
                <a:gd name="T9" fmla="*/ 176206 h 510"/>
                <a:gd name="T10" fmla="*/ 167903 w 608"/>
                <a:gd name="T11" fmla="*/ 183789 h 510"/>
                <a:gd name="T12" fmla="*/ 167903 w 608"/>
                <a:gd name="T13" fmla="*/ 183789 h 510"/>
                <a:gd name="T14" fmla="*/ 162859 w 608"/>
                <a:gd name="T15" fmla="*/ 183789 h 510"/>
                <a:gd name="T16" fmla="*/ 50803 w 608"/>
                <a:gd name="T17" fmla="*/ 183789 h 510"/>
                <a:gd name="T18" fmla="*/ 50803 w 608"/>
                <a:gd name="T19" fmla="*/ 183789 h 510"/>
                <a:gd name="T20" fmla="*/ 40715 w 608"/>
                <a:gd name="T21" fmla="*/ 176206 h 510"/>
                <a:gd name="T22" fmla="*/ 10089 w 608"/>
                <a:gd name="T23" fmla="*/ 89186 h 510"/>
                <a:gd name="T24" fmla="*/ 10089 w 608"/>
                <a:gd name="T25" fmla="*/ 68966 h 510"/>
                <a:gd name="T26" fmla="*/ 50803 w 608"/>
                <a:gd name="T27" fmla="*/ 68966 h 510"/>
                <a:gd name="T28" fmla="*/ 83952 w 608"/>
                <a:gd name="T29" fmla="*/ 68966 h 510"/>
                <a:gd name="T30" fmla="*/ 127189 w 608"/>
                <a:gd name="T31" fmla="*/ 68966 h 510"/>
                <a:gd name="T32" fmla="*/ 152770 w 608"/>
                <a:gd name="T33" fmla="*/ 68966 h 510"/>
                <a:gd name="T34" fmla="*/ 167903 w 608"/>
                <a:gd name="T35" fmla="*/ 68966 h 510"/>
                <a:gd name="T36" fmla="*/ 208618 w 608"/>
                <a:gd name="T37" fmla="*/ 68966 h 510"/>
                <a:gd name="T38" fmla="*/ 208618 w 608"/>
                <a:gd name="T39" fmla="*/ 68966 h 510"/>
                <a:gd name="T40" fmla="*/ 78907 w 608"/>
                <a:gd name="T41" fmla="*/ 99658 h 510"/>
                <a:gd name="T42" fmla="*/ 68458 w 608"/>
                <a:gd name="T43" fmla="*/ 89186 h 510"/>
                <a:gd name="T44" fmla="*/ 58370 w 608"/>
                <a:gd name="T45" fmla="*/ 153097 h 510"/>
                <a:gd name="T46" fmla="*/ 78907 w 608"/>
                <a:gd name="T47" fmla="*/ 153097 h 510"/>
                <a:gd name="T48" fmla="*/ 119622 w 608"/>
                <a:gd name="T49" fmla="*/ 99658 h 510"/>
                <a:gd name="T50" fmla="*/ 109534 w 608"/>
                <a:gd name="T51" fmla="*/ 89186 h 510"/>
                <a:gd name="T52" fmla="*/ 99085 w 608"/>
                <a:gd name="T53" fmla="*/ 153097 h 510"/>
                <a:gd name="T54" fmla="*/ 119622 w 608"/>
                <a:gd name="T55" fmla="*/ 153097 h 510"/>
                <a:gd name="T56" fmla="*/ 160337 w 608"/>
                <a:gd name="T57" fmla="*/ 99658 h 510"/>
                <a:gd name="T58" fmla="*/ 150248 w 608"/>
                <a:gd name="T59" fmla="*/ 89186 h 510"/>
                <a:gd name="T60" fmla="*/ 139799 w 608"/>
                <a:gd name="T61" fmla="*/ 153097 h 510"/>
                <a:gd name="T62" fmla="*/ 160337 w 608"/>
                <a:gd name="T63" fmla="*/ 153097 h 510"/>
                <a:gd name="T64" fmla="*/ 122144 w 608"/>
                <a:gd name="T65" fmla="*/ 15165 h 510"/>
                <a:gd name="T66" fmla="*/ 122144 w 608"/>
                <a:gd name="T67" fmla="*/ 15165 h 510"/>
                <a:gd name="T68" fmla="*/ 129711 w 608"/>
                <a:gd name="T69" fmla="*/ 0 h 510"/>
                <a:gd name="T70" fmla="*/ 139799 w 608"/>
                <a:gd name="T71" fmla="*/ 5055 h 510"/>
                <a:gd name="T72" fmla="*/ 142321 w 608"/>
                <a:gd name="T73" fmla="*/ 58856 h 510"/>
                <a:gd name="T74" fmla="*/ 96562 w 608"/>
                <a:gd name="T75" fmla="*/ 15165 h 510"/>
                <a:gd name="T76" fmla="*/ 76385 w 608"/>
                <a:gd name="T77" fmla="*/ 58856 h 510"/>
                <a:gd name="T78" fmla="*/ 78907 w 608"/>
                <a:gd name="T79" fmla="*/ 5055 h 510"/>
                <a:gd name="T80" fmla="*/ 88996 w 608"/>
                <a:gd name="T81" fmla="*/ 0 h 510"/>
                <a:gd name="T82" fmla="*/ 96562 w 608"/>
                <a:gd name="T83" fmla="*/ 15165 h 51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08" h="510">
                  <a:moveTo>
                    <a:pt x="607" y="212"/>
                  </a:moveTo>
                  <a:lnTo>
                    <a:pt x="607" y="212"/>
                  </a:lnTo>
                  <a:lnTo>
                    <a:pt x="607" y="219"/>
                  </a:lnTo>
                  <a:cubicBezTo>
                    <a:pt x="607" y="233"/>
                    <a:pt x="593" y="247"/>
                    <a:pt x="579" y="247"/>
                  </a:cubicBezTo>
                  <a:cubicBezTo>
                    <a:pt x="551" y="247"/>
                    <a:pt x="551" y="247"/>
                    <a:pt x="551" y="247"/>
                  </a:cubicBezTo>
                  <a:cubicBezTo>
                    <a:pt x="494" y="488"/>
                    <a:pt x="494" y="488"/>
                    <a:pt x="494" y="488"/>
                  </a:cubicBezTo>
                  <a:cubicBezTo>
                    <a:pt x="487" y="502"/>
                    <a:pt x="480" y="509"/>
                    <a:pt x="466" y="509"/>
                  </a:cubicBezTo>
                  <a:cubicBezTo>
                    <a:pt x="459" y="509"/>
                    <a:pt x="459" y="509"/>
                    <a:pt x="459" y="509"/>
                  </a:cubicBezTo>
                  <a:cubicBezTo>
                    <a:pt x="452" y="509"/>
                    <a:pt x="452" y="509"/>
                    <a:pt x="452" y="509"/>
                  </a:cubicBezTo>
                  <a:cubicBezTo>
                    <a:pt x="141" y="509"/>
                    <a:pt x="141" y="509"/>
                    <a:pt x="141" y="509"/>
                  </a:cubicBezTo>
                  <a:cubicBezTo>
                    <a:pt x="127" y="509"/>
                    <a:pt x="120" y="502"/>
                    <a:pt x="113" y="488"/>
                  </a:cubicBezTo>
                  <a:cubicBezTo>
                    <a:pt x="56" y="247"/>
                    <a:pt x="56" y="247"/>
                    <a:pt x="56" y="247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14" y="247"/>
                    <a:pt x="0" y="233"/>
                    <a:pt x="0" y="219"/>
                  </a:cubicBezTo>
                  <a:cubicBezTo>
                    <a:pt x="0" y="198"/>
                    <a:pt x="14" y="191"/>
                    <a:pt x="28" y="191"/>
                  </a:cubicBezTo>
                  <a:cubicBezTo>
                    <a:pt x="141" y="191"/>
                    <a:pt x="141" y="191"/>
                    <a:pt x="141" y="191"/>
                  </a:cubicBezTo>
                  <a:cubicBezTo>
                    <a:pt x="233" y="191"/>
                    <a:pt x="233" y="191"/>
                    <a:pt x="233" y="191"/>
                  </a:cubicBezTo>
                  <a:cubicBezTo>
                    <a:pt x="353" y="191"/>
                    <a:pt x="353" y="191"/>
                    <a:pt x="353" y="191"/>
                  </a:cubicBezTo>
                  <a:cubicBezTo>
                    <a:pt x="424" y="191"/>
                    <a:pt x="424" y="191"/>
                    <a:pt x="424" y="191"/>
                  </a:cubicBezTo>
                  <a:cubicBezTo>
                    <a:pt x="466" y="191"/>
                    <a:pt x="466" y="191"/>
                    <a:pt x="466" y="191"/>
                  </a:cubicBezTo>
                  <a:cubicBezTo>
                    <a:pt x="579" y="191"/>
                    <a:pt x="579" y="191"/>
                    <a:pt x="579" y="191"/>
                  </a:cubicBezTo>
                  <a:cubicBezTo>
                    <a:pt x="593" y="191"/>
                    <a:pt x="600" y="198"/>
                    <a:pt x="607" y="212"/>
                  </a:cubicBezTo>
                  <a:close/>
                  <a:moveTo>
                    <a:pt x="219" y="276"/>
                  </a:moveTo>
                  <a:lnTo>
                    <a:pt x="219" y="276"/>
                  </a:lnTo>
                  <a:cubicBezTo>
                    <a:pt x="219" y="254"/>
                    <a:pt x="205" y="247"/>
                    <a:pt x="190" y="247"/>
                  </a:cubicBezTo>
                  <a:cubicBezTo>
                    <a:pt x="176" y="247"/>
                    <a:pt x="162" y="254"/>
                    <a:pt x="162" y="276"/>
                  </a:cubicBezTo>
                  <a:cubicBezTo>
                    <a:pt x="162" y="424"/>
                    <a:pt x="162" y="424"/>
                    <a:pt x="162" y="424"/>
                  </a:cubicBezTo>
                  <a:cubicBezTo>
                    <a:pt x="162" y="438"/>
                    <a:pt x="176" y="452"/>
                    <a:pt x="190" y="452"/>
                  </a:cubicBezTo>
                  <a:cubicBezTo>
                    <a:pt x="205" y="452"/>
                    <a:pt x="219" y="438"/>
                    <a:pt x="219" y="424"/>
                  </a:cubicBezTo>
                  <a:lnTo>
                    <a:pt x="219" y="276"/>
                  </a:lnTo>
                  <a:close/>
                  <a:moveTo>
                    <a:pt x="332" y="276"/>
                  </a:moveTo>
                  <a:lnTo>
                    <a:pt x="332" y="276"/>
                  </a:lnTo>
                  <a:cubicBezTo>
                    <a:pt x="332" y="254"/>
                    <a:pt x="318" y="247"/>
                    <a:pt x="304" y="247"/>
                  </a:cubicBezTo>
                  <a:cubicBezTo>
                    <a:pt x="290" y="247"/>
                    <a:pt x="275" y="254"/>
                    <a:pt x="275" y="276"/>
                  </a:cubicBezTo>
                  <a:cubicBezTo>
                    <a:pt x="275" y="424"/>
                    <a:pt x="275" y="424"/>
                    <a:pt x="275" y="424"/>
                  </a:cubicBezTo>
                  <a:cubicBezTo>
                    <a:pt x="275" y="438"/>
                    <a:pt x="290" y="452"/>
                    <a:pt x="304" y="452"/>
                  </a:cubicBezTo>
                  <a:cubicBezTo>
                    <a:pt x="318" y="452"/>
                    <a:pt x="332" y="438"/>
                    <a:pt x="332" y="424"/>
                  </a:cubicBezTo>
                  <a:lnTo>
                    <a:pt x="332" y="276"/>
                  </a:lnTo>
                  <a:close/>
                  <a:moveTo>
                    <a:pt x="445" y="276"/>
                  </a:moveTo>
                  <a:lnTo>
                    <a:pt x="445" y="276"/>
                  </a:lnTo>
                  <a:cubicBezTo>
                    <a:pt x="445" y="254"/>
                    <a:pt x="431" y="247"/>
                    <a:pt x="417" y="247"/>
                  </a:cubicBezTo>
                  <a:cubicBezTo>
                    <a:pt x="403" y="247"/>
                    <a:pt x="388" y="254"/>
                    <a:pt x="388" y="276"/>
                  </a:cubicBezTo>
                  <a:cubicBezTo>
                    <a:pt x="388" y="424"/>
                    <a:pt x="388" y="424"/>
                    <a:pt x="388" y="424"/>
                  </a:cubicBezTo>
                  <a:cubicBezTo>
                    <a:pt x="388" y="438"/>
                    <a:pt x="403" y="452"/>
                    <a:pt x="417" y="452"/>
                  </a:cubicBezTo>
                  <a:cubicBezTo>
                    <a:pt x="431" y="452"/>
                    <a:pt x="445" y="438"/>
                    <a:pt x="445" y="424"/>
                  </a:cubicBezTo>
                  <a:lnTo>
                    <a:pt x="445" y="276"/>
                  </a:lnTo>
                  <a:close/>
                  <a:moveTo>
                    <a:pt x="339" y="42"/>
                  </a:moveTo>
                  <a:lnTo>
                    <a:pt x="339" y="42"/>
                  </a:lnTo>
                  <a:cubicBezTo>
                    <a:pt x="332" y="35"/>
                    <a:pt x="332" y="35"/>
                    <a:pt x="332" y="28"/>
                  </a:cubicBezTo>
                  <a:cubicBezTo>
                    <a:pt x="332" y="14"/>
                    <a:pt x="346" y="0"/>
                    <a:pt x="360" y="0"/>
                  </a:cubicBezTo>
                  <a:cubicBezTo>
                    <a:pt x="374" y="0"/>
                    <a:pt x="381" y="7"/>
                    <a:pt x="388" y="14"/>
                  </a:cubicBezTo>
                  <a:cubicBezTo>
                    <a:pt x="459" y="163"/>
                    <a:pt x="459" y="163"/>
                    <a:pt x="459" y="163"/>
                  </a:cubicBezTo>
                  <a:cubicBezTo>
                    <a:pt x="395" y="163"/>
                    <a:pt x="395" y="163"/>
                    <a:pt x="395" y="163"/>
                  </a:cubicBezTo>
                  <a:lnTo>
                    <a:pt x="339" y="42"/>
                  </a:lnTo>
                  <a:close/>
                  <a:moveTo>
                    <a:pt x="268" y="42"/>
                  </a:moveTo>
                  <a:lnTo>
                    <a:pt x="268" y="42"/>
                  </a:lnTo>
                  <a:cubicBezTo>
                    <a:pt x="212" y="163"/>
                    <a:pt x="212" y="163"/>
                    <a:pt x="212" y="163"/>
                  </a:cubicBezTo>
                  <a:cubicBezTo>
                    <a:pt x="148" y="163"/>
                    <a:pt x="148" y="163"/>
                    <a:pt x="148" y="163"/>
                  </a:cubicBezTo>
                  <a:cubicBezTo>
                    <a:pt x="219" y="14"/>
                    <a:pt x="219" y="14"/>
                    <a:pt x="219" y="14"/>
                  </a:cubicBezTo>
                  <a:cubicBezTo>
                    <a:pt x="226" y="7"/>
                    <a:pt x="233" y="0"/>
                    <a:pt x="247" y="0"/>
                  </a:cubicBezTo>
                  <a:cubicBezTo>
                    <a:pt x="261" y="0"/>
                    <a:pt x="275" y="14"/>
                    <a:pt x="275" y="28"/>
                  </a:cubicBezTo>
                  <a:cubicBezTo>
                    <a:pt x="275" y="35"/>
                    <a:pt x="275" y="35"/>
                    <a:pt x="268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D6ED05CE-FDEE-4B3F-9C57-47531570E461}"/>
              </a:ext>
            </a:extLst>
          </p:cNvPr>
          <p:cNvSpPr/>
          <p:nvPr/>
        </p:nvSpPr>
        <p:spPr>
          <a:xfrm>
            <a:off x="1257256" y="2489424"/>
            <a:ext cx="5710549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 most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authentications only occur at the </a:t>
            </a: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start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 a TCP session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this allows the attacker to gain access to a machine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F279CA88-1D65-4682-8AD1-7F17D7449047}"/>
              </a:ext>
            </a:extLst>
          </p:cNvPr>
          <p:cNvSpPr/>
          <p:nvPr/>
        </p:nvSpPr>
        <p:spPr>
          <a:xfrm>
            <a:off x="1257256" y="5483798"/>
            <a:ext cx="571054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 steals a valid session ID and uses it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authenticate himself with the server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18AAD041-0C75-4424-AB68-619BAF1BA0A4}"/>
              </a:ext>
            </a:extLst>
          </p:cNvPr>
          <p:cNvSpPr/>
          <p:nvPr/>
        </p:nvSpPr>
        <p:spPr>
          <a:xfrm>
            <a:off x="1257257" y="3913585"/>
            <a:ext cx="553064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can sniff all the traffic from the established TCP sessions and perform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identity theft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information theft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fraud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etc.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38A1A7FE-BB7E-4C62-BDE5-A1B69CFD1870}"/>
              </a:ext>
            </a:extLst>
          </p:cNvPr>
          <p:cNvCxnSpPr>
            <a:cxnSpLocks/>
          </p:cNvCxnSpPr>
          <p:nvPr/>
        </p:nvCxnSpPr>
        <p:spPr>
          <a:xfrm>
            <a:off x="7370102" y="1165179"/>
            <a:ext cx="0" cy="49018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8C1E2661-5FF6-4CAF-BFB6-2C76295D2647}"/>
              </a:ext>
            </a:extLst>
          </p:cNvPr>
          <p:cNvGrpSpPr/>
          <p:nvPr/>
        </p:nvGrpSpPr>
        <p:grpSpPr>
          <a:xfrm>
            <a:off x="329184" y="5464063"/>
            <a:ext cx="685800" cy="685800"/>
            <a:chOff x="329184" y="5464063"/>
            <a:chExt cx="685800" cy="685800"/>
          </a:xfrm>
        </p:grpSpPr>
        <p:sp>
          <p:nvSpPr>
            <p:cNvPr id="75" name="Oval 74"/>
            <p:cNvSpPr/>
            <p:nvPr/>
          </p:nvSpPr>
          <p:spPr>
            <a:xfrm>
              <a:off x="329184" y="5464063"/>
              <a:ext cx="685800" cy="685800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" name="Freeform 112">
              <a:extLst>
                <a:ext uri="{FF2B5EF4-FFF2-40B4-BE49-F238E27FC236}">
                  <a16:creationId xmlns:a16="http://schemas.microsoft.com/office/drawing/2014/main" id="{098BF18B-8592-4CDC-B8A8-04ECFCFBA07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04597" y="5613353"/>
              <a:ext cx="334974" cy="387220"/>
            </a:xfrm>
            <a:custGeom>
              <a:avLst/>
              <a:gdLst>
                <a:gd name="T0" fmla="*/ 153071 w 390"/>
                <a:gd name="T1" fmla="*/ 0 h 444"/>
                <a:gd name="T2" fmla="*/ 0 w 390"/>
                <a:gd name="T3" fmla="*/ 23877 h 444"/>
                <a:gd name="T4" fmla="*/ 19522 w 390"/>
                <a:gd name="T5" fmla="*/ 199574 h 444"/>
                <a:gd name="T6" fmla="*/ 172593 w 390"/>
                <a:gd name="T7" fmla="*/ 179752 h 444"/>
                <a:gd name="T8" fmla="*/ 153071 w 390"/>
                <a:gd name="T9" fmla="*/ 0 h 444"/>
                <a:gd name="T10" fmla="*/ 153071 w 390"/>
                <a:gd name="T11" fmla="*/ 179752 h 444"/>
                <a:gd name="T12" fmla="*/ 19522 w 390"/>
                <a:gd name="T13" fmla="*/ 23877 h 444"/>
                <a:gd name="T14" fmla="*/ 153071 w 390"/>
                <a:gd name="T15" fmla="*/ 179752 h 444"/>
                <a:gd name="T16" fmla="*/ 98054 w 390"/>
                <a:gd name="T17" fmla="*/ 123889 h 444"/>
                <a:gd name="T18" fmla="*/ 43037 w 390"/>
                <a:gd name="T19" fmla="*/ 136053 h 444"/>
                <a:gd name="T20" fmla="*/ 98054 w 390"/>
                <a:gd name="T21" fmla="*/ 123889 h 444"/>
                <a:gd name="T22" fmla="*/ 129556 w 390"/>
                <a:gd name="T23" fmla="*/ 79740 h 444"/>
                <a:gd name="T24" fmla="*/ 86519 w 390"/>
                <a:gd name="T25" fmla="*/ 88299 h 444"/>
                <a:gd name="T26" fmla="*/ 129556 w 390"/>
                <a:gd name="T27" fmla="*/ 79740 h 444"/>
                <a:gd name="T28" fmla="*/ 86519 w 390"/>
                <a:gd name="T29" fmla="*/ 68027 h 444"/>
                <a:gd name="T30" fmla="*/ 129556 w 390"/>
                <a:gd name="T31" fmla="*/ 44150 h 444"/>
                <a:gd name="T32" fmla="*/ 86519 w 390"/>
                <a:gd name="T33" fmla="*/ 68027 h 444"/>
                <a:gd name="T34" fmla="*/ 74539 w 390"/>
                <a:gd name="T35" fmla="*/ 44150 h 444"/>
                <a:gd name="T36" fmla="*/ 43037 w 390"/>
                <a:gd name="T37" fmla="*/ 88299 h 444"/>
                <a:gd name="T38" fmla="*/ 74539 w 390"/>
                <a:gd name="T39" fmla="*/ 44150 h 444"/>
                <a:gd name="T40" fmla="*/ 62560 w 390"/>
                <a:gd name="T41" fmla="*/ 100013 h 444"/>
                <a:gd name="T42" fmla="*/ 43037 w 390"/>
                <a:gd name="T43" fmla="*/ 112176 h 444"/>
                <a:gd name="T44" fmla="*/ 62560 w 390"/>
                <a:gd name="T45" fmla="*/ 100013 h 444"/>
                <a:gd name="T46" fmla="*/ 74539 w 390"/>
                <a:gd name="T47" fmla="*/ 112176 h 444"/>
                <a:gd name="T48" fmla="*/ 129556 w 390"/>
                <a:gd name="T49" fmla="*/ 100013 h 444"/>
                <a:gd name="T50" fmla="*/ 74539 w 390"/>
                <a:gd name="T51" fmla="*/ 112176 h 444"/>
                <a:gd name="T52" fmla="*/ 129556 w 390"/>
                <a:gd name="T53" fmla="*/ 143712 h 444"/>
                <a:gd name="T54" fmla="*/ 43037 w 390"/>
                <a:gd name="T55" fmla="*/ 155875 h 444"/>
                <a:gd name="T56" fmla="*/ 129556 w 390"/>
                <a:gd name="T57" fmla="*/ 143712 h 444"/>
                <a:gd name="T58" fmla="*/ 110034 w 390"/>
                <a:gd name="T59" fmla="*/ 136053 h 444"/>
                <a:gd name="T60" fmla="*/ 129556 w 390"/>
                <a:gd name="T61" fmla="*/ 123889 h 444"/>
                <a:gd name="T62" fmla="*/ 110034 w 390"/>
                <a:gd name="T63" fmla="*/ 136053 h 44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90" h="444">
                  <a:moveTo>
                    <a:pt x="345" y="0"/>
                  </a:moveTo>
                  <a:lnTo>
                    <a:pt x="345" y="0"/>
                  </a:lnTo>
                  <a:cubicBezTo>
                    <a:pt x="44" y="0"/>
                    <a:pt x="44" y="0"/>
                    <a:pt x="44" y="0"/>
                  </a:cubicBezTo>
                  <a:cubicBezTo>
                    <a:pt x="17" y="0"/>
                    <a:pt x="0" y="27"/>
                    <a:pt x="0" y="53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0" y="425"/>
                    <a:pt x="17" y="443"/>
                    <a:pt x="44" y="443"/>
                  </a:cubicBezTo>
                  <a:cubicBezTo>
                    <a:pt x="345" y="443"/>
                    <a:pt x="345" y="443"/>
                    <a:pt x="345" y="443"/>
                  </a:cubicBezTo>
                  <a:cubicBezTo>
                    <a:pt x="372" y="443"/>
                    <a:pt x="389" y="425"/>
                    <a:pt x="389" y="399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89" y="27"/>
                    <a:pt x="372" y="0"/>
                    <a:pt x="345" y="0"/>
                  </a:cubicBezTo>
                  <a:close/>
                  <a:moveTo>
                    <a:pt x="345" y="399"/>
                  </a:moveTo>
                  <a:lnTo>
                    <a:pt x="345" y="399"/>
                  </a:lnTo>
                  <a:cubicBezTo>
                    <a:pt x="44" y="399"/>
                    <a:pt x="44" y="399"/>
                    <a:pt x="44" y="399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345" y="53"/>
                    <a:pt x="345" y="53"/>
                    <a:pt x="345" y="53"/>
                  </a:cubicBezTo>
                  <a:lnTo>
                    <a:pt x="345" y="399"/>
                  </a:lnTo>
                  <a:close/>
                  <a:moveTo>
                    <a:pt x="221" y="275"/>
                  </a:moveTo>
                  <a:lnTo>
                    <a:pt x="221" y="275"/>
                  </a:lnTo>
                  <a:cubicBezTo>
                    <a:pt x="97" y="275"/>
                    <a:pt x="97" y="275"/>
                    <a:pt x="97" y="275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221" y="302"/>
                    <a:pt x="221" y="302"/>
                    <a:pt x="221" y="302"/>
                  </a:cubicBezTo>
                  <a:lnTo>
                    <a:pt x="221" y="275"/>
                  </a:lnTo>
                  <a:close/>
                  <a:moveTo>
                    <a:pt x="292" y="177"/>
                  </a:moveTo>
                  <a:lnTo>
                    <a:pt x="292" y="177"/>
                  </a:lnTo>
                  <a:cubicBezTo>
                    <a:pt x="195" y="177"/>
                    <a:pt x="195" y="177"/>
                    <a:pt x="195" y="177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292" y="196"/>
                    <a:pt x="292" y="196"/>
                    <a:pt x="292" y="196"/>
                  </a:cubicBezTo>
                  <a:lnTo>
                    <a:pt x="292" y="177"/>
                  </a:lnTo>
                  <a:close/>
                  <a:moveTo>
                    <a:pt x="195" y="151"/>
                  </a:moveTo>
                  <a:lnTo>
                    <a:pt x="195" y="151"/>
                  </a:lnTo>
                  <a:cubicBezTo>
                    <a:pt x="292" y="151"/>
                    <a:pt x="292" y="151"/>
                    <a:pt x="292" y="151"/>
                  </a:cubicBezTo>
                  <a:cubicBezTo>
                    <a:pt x="292" y="98"/>
                    <a:pt x="292" y="98"/>
                    <a:pt x="292" y="98"/>
                  </a:cubicBezTo>
                  <a:cubicBezTo>
                    <a:pt x="195" y="98"/>
                    <a:pt x="195" y="98"/>
                    <a:pt x="195" y="98"/>
                  </a:cubicBezTo>
                  <a:lnTo>
                    <a:pt x="195" y="151"/>
                  </a:lnTo>
                  <a:close/>
                  <a:moveTo>
                    <a:pt x="168" y="98"/>
                  </a:moveTo>
                  <a:lnTo>
                    <a:pt x="168" y="98"/>
                  </a:lnTo>
                  <a:cubicBezTo>
                    <a:pt x="97" y="98"/>
                    <a:pt x="97" y="98"/>
                    <a:pt x="97" y="98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68" y="196"/>
                    <a:pt x="168" y="196"/>
                    <a:pt x="168" y="196"/>
                  </a:cubicBezTo>
                  <a:lnTo>
                    <a:pt x="168" y="98"/>
                  </a:ln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97" y="222"/>
                    <a:pt x="97" y="222"/>
                    <a:pt x="97" y="222"/>
                  </a:cubicBezTo>
                  <a:cubicBezTo>
                    <a:pt x="97" y="249"/>
                    <a:pt x="97" y="249"/>
                    <a:pt x="97" y="249"/>
                  </a:cubicBezTo>
                  <a:cubicBezTo>
                    <a:pt x="141" y="249"/>
                    <a:pt x="141" y="249"/>
                    <a:pt x="141" y="249"/>
                  </a:cubicBezTo>
                  <a:lnTo>
                    <a:pt x="141" y="222"/>
                  </a:lnTo>
                  <a:close/>
                  <a:moveTo>
                    <a:pt x="168" y="249"/>
                  </a:moveTo>
                  <a:lnTo>
                    <a:pt x="168" y="249"/>
                  </a:lnTo>
                  <a:cubicBezTo>
                    <a:pt x="292" y="249"/>
                    <a:pt x="292" y="249"/>
                    <a:pt x="292" y="249"/>
                  </a:cubicBezTo>
                  <a:cubicBezTo>
                    <a:pt x="292" y="222"/>
                    <a:pt x="292" y="222"/>
                    <a:pt x="292" y="222"/>
                  </a:cubicBezTo>
                  <a:cubicBezTo>
                    <a:pt x="168" y="222"/>
                    <a:pt x="168" y="222"/>
                    <a:pt x="168" y="222"/>
                  </a:cubicBezTo>
                  <a:lnTo>
                    <a:pt x="168" y="249"/>
                  </a:lnTo>
                  <a:close/>
                  <a:moveTo>
                    <a:pt x="292" y="319"/>
                  </a:moveTo>
                  <a:lnTo>
                    <a:pt x="292" y="319"/>
                  </a:lnTo>
                  <a:cubicBezTo>
                    <a:pt x="97" y="319"/>
                    <a:pt x="97" y="319"/>
                    <a:pt x="97" y="319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292" y="346"/>
                    <a:pt x="292" y="346"/>
                    <a:pt x="292" y="346"/>
                  </a:cubicBezTo>
                  <a:lnTo>
                    <a:pt x="292" y="319"/>
                  </a:lnTo>
                  <a:close/>
                  <a:moveTo>
                    <a:pt x="248" y="302"/>
                  </a:moveTo>
                  <a:lnTo>
                    <a:pt x="248" y="302"/>
                  </a:lnTo>
                  <a:cubicBezTo>
                    <a:pt x="292" y="302"/>
                    <a:pt x="292" y="302"/>
                    <a:pt x="292" y="302"/>
                  </a:cubicBezTo>
                  <a:cubicBezTo>
                    <a:pt x="292" y="275"/>
                    <a:pt x="292" y="275"/>
                    <a:pt x="292" y="275"/>
                  </a:cubicBezTo>
                  <a:cubicBezTo>
                    <a:pt x="248" y="275"/>
                    <a:pt x="248" y="275"/>
                    <a:pt x="248" y="275"/>
                  </a:cubicBezTo>
                  <a:lnTo>
                    <a:pt x="248" y="3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25245AF-FEDD-4DE3-AFAC-70C6983D4985}"/>
              </a:ext>
            </a:extLst>
          </p:cNvPr>
          <p:cNvGrpSpPr/>
          <p:nvPr/>
        </p:nvGrpSpPr>
        <p:grpSpPr>
          <a:xfrm>
            <a:off x="329184" y="2604289"/>
            <a:ext cx="685800" cy="685800"/>
            <a:chOff x="329184" y="2615968"/>
            <a:chExt cx="685800" cy="685800"/>
          </a:xfrm>
        </p:grpSpPr>
        <p:sp>
          <p:nvSpPr>
            <p:cNvPr id="74" name="Oval 73"/>
            <p:cNvSpPr/>
            <p:nvPr/>
          </p:nvSpPr>
          <p:spPr>
            <a:xfrm>
              <a:off x="329184" y="2615968"/>
              <a:ext cx="685800" cy="685800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64">
              <a:extLst>
                <a:ext uri="{FF2B5EF4-FFF2-40B4-BE49-F238E27FC236}">
                  <a16:creationId xmlns:a16="http://schemas.microsoft.com/office/drawing/2014/main" id="{3EE16D96-5C8E-4AA4-89CC-0F3C26F3A17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74194" y="2760978"/>
              <a:ext cx="395780" cy="395781"/>
            </a:xfrm>
            <a:custGeom>
              <a:avLst/>
              <a:gdLst>
                <a:gd name="T0" fmla="*/ 312737 w 192"/>
                <a:gd name="T1" fmla="*/ 159627 h 192"/>
                <a:gd name="T2" fmla="*/ 312737 w 192"/>
                <a:gd name="T3" fmla="*/ 159627 h 192"/>
                <a:gd name="T4" fmla="*/ 312737 w 192"/>
                <a:gd name="T5" fmla="*/ 161256 h 192"/>
                <a:gd name="T6" fmla="*/ 312737 w 192"/>
                <a:gd name="T7" fmla="*/ 161256 h 192"/>
                <a:gd name="T8" fmla="*/ 312737 w 192"/>
                <a:gd name="T9" fmla="*/ 162884 h 192"/>
                <a:gd name="T10" fmla="*/ 312737 w 192"/>
                <a:gd name="T11" fmla="*/ 162884 h 192"/>
                <a:gd name="T12" fmla="*/ 307850 w 192"/>
                <a:gd name="T13" fmla="*/ 175915 h 192"/>
                <a:gd name="T14" fmla="*/ 307850 w 192"/>
                <a:gd name="T15" fmla="*/ 175915 h 192"/>
                <a:gd name="T16" fmla="*/ 197089 w 192"/>
                <a:gd name="T17" fmla="*/ 306223 h 192"/>
                <a:gd name="T18" fmla="*/ 197089 w 192"/>
                <a:gd name="T19" fmla="*/ 306223 h 192"/>
                <a:gd name="T20" fmla="*/ 182430 w 192"/>
                <a:gd name="T21" fmla="*/ 312738 h 192"/>
                <a:gd name="T22" fmla="*/ 180801 w 192"/>
                <a:gd name="T23" fmla="*/ 312738 h 192"/>
                <a:gd name="T24" fmla="*/ 179172 w 192"/>
                <a:gd name="T25" fmla="*/ 312738 h 192"/>
                <a:gd name="T26" fmla="*/ 179172 w 192"/>
                <a:gd name="T27" fmla="*/ 312738 h 192"/>
                <a:gd name="T28" fmla="*/ 169399 w 192"/>
                <a:gd name="T29" fmla="*/ 307851 h 192"/>
                <a:gd name="T30" fmla="*/ 169399 w 192"/>
                <a:gd name="T31" fmla="*/ 307851 h 192"/>
                <a:gd name="T32" fmla="*/ 6515 w 192"/>
                <a:gd name="T33" fmla="*/ 157998 h 192"/>
                <a:gd name="T34" fmla="*/ 6515 w 192"/>
                <a:gd name="T35" fmla="*/ 157998 h 192"/>
                <a:gd name="T36" fmla="*/ 0 w 192"/>
                <a:gd name="T37" fmla="*/ 143338 h 192"/>
                <a:gd name="T38" fmla="*/ 0 w 192"/>
                <a:gd name="T39" fmla="*/ 143338 h 192"/>
                <a:gd name="T40" fmla="*/ 0 w 192"/>
                <a:gd name="T41" fmla="*/ 39092 h 192"/>
                <a:gd name="T42" fmla="*/ 0 w 192"/>
                <a:gd name="T43" fmla="*/ 19546 h 192"/>
                <a:gd name="T44" fmla="*/ 0 w 192"/>
                <a:gd name="T45" fmla="*/ 19546 h 192"/>
                <a:gd name="T46" fmla="*/ 0 w 192"/>
                <a:gd name="T47" fmla="*/ 19546 h 192"/>
                <a:gd name="T48" fmla="*/ 19546 w 192"/>
                <a:gd name="T49" fmla="*/ 0 h 192"/>
                <a:gd name="T50" fmla="*/ 19546 w 192"/>
                <a:gd name="T51" fmla="*/ 0 h 192"/>
                <a:gd name="T52" fmla="*/ 143338 w 192"/>
                <a:gd name="T53" fmla="*/ 0 h 192"/>
                <a:gd name="T54" fmla="*/ 143338 w 192"/>
                <a:gd name="T55" fmla="*/ 0 h 192"/>
                <a:gd name="T56" fmla="*/ 143338 w 192"/>
                <a:gd name="T57" fmla="*/ 0 h 192"/>
                <a:gd name="T58" fmla="*/ 157997 w 192"/>
                <a:gd name="T59" fmla="*/ 6515 h 192"/>
                <a:gd name="T60" fmla="*/ 306222 w 192"/>
                <a:gd name="T61" fmla="*/ 148225 h 192"/>
                <a:gd name="T62" fmla="*/ 312737 w 192"/>
                <a:gd name="T63" fmla="*/ 159627 h 192"/>
                <a:gd name="T64" fmla="*/ 52123 w 192"/>
                <a:gd name="T65" fmla="*/ 26062 h 192"/>
                <a:gd name="T66" fmla="*/ 26061 w 192"/>
                <a:gd name="T67" fmla="*/ 52123 h 192"/>
                <a:gd name="T68" fmla="*/ 52123 w 192"/>
                <a:gd name="T69" fmla="*/ 78185 h 192"/>
                <a:gd name="T70" fmla="*/ 78184 w 192"/>
                <a:gd name="T71" fmla="*/ 52123 h 192"/>
                <a:gd name="T72" fmla="*/ 52123 w 192"/>
                <a:gd name="T73" fmla="*/ 26062 h 19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92" h="192">
                  <a:moveTo>
                    <a:pt x="192" y="98"/>
                  </a:moveTo>
                  <a:cubicBezTo>
                    <a:pt x="192" y="98"/>
                    <a:pt x="192" y="98"/>
                    <a:pt x="192" y="98"/>
                  </a:cubicBezTo>
                  <a:cubicBezTo>
                    <a:pt x="192" y="98"/>
                    <a:pt x="192" y="98"/>
                    <a:pt x="192" y="99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2" y="99"/>
                    <a:pt x="192" y="99"/>
                    <a:pt x="192" y="100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103"/>
                    <a:pt x="191" y="106"/>
                    <a:pt x="189" y="108"/>
                  </a:cubicBezTo>
                  <a:cubicBezTo>
                    <a:pt x="189" y="108"/>
                    <a:pt x="189" y="108"/>
                    <a:pt x="189" y="108"/>
                  </a:cubicBezTo>
                  <a:cubicBezTo>
                    <a:pt x="121" y="188"/>
                    <a:pt x="121" y="188"/>
                    <a:pt x="121" y="188"/>
                  </a:cubicBezTo>
                  <a:cubicBezTo>
                    <a:pt x="121" y="188"/>
                    <a:pt x="121" y="188"/>
                    <a:pt x="121" y="188"/>
                  </a:cubicBezTo>
                  <a:cubicBezTo>
                    <a:pt x="119" y="190"/>
                    <a:pt x="116" y="192"/>
                    <a:pt x="112" y="192"/>
                  </a:cubicBezTo>
                  <a:cubicBezTo>
                    <a:pt x="112" y="192"/>
                    <a:pt x="111" y="192"/>
                    <a:pt x="111" y="192"/>
                  </a:cubicBezTo>
                  <a:cubicBezTo>
                    <a:pt x="111" y="192"/>
                    <a:pt x="110" y="192"/>
                    <a:pt x="110" y="192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08" y="191"/>
                    <a:pt x="106" y="190"/>
                    <a:pt x="104" y="189"/>
                  </a:cubicBezTo>
                  <a:cubicBezTo>
                    <a:pt x="104" y="189"/>
                    <a:pt x="104" y="189"/>
                    <a:pt x="104" y="189"/>
                  </a:cubicBezTo>
                  <a:cubicBezTo>
                    <a:pt x="4" y="97"/>
                    <a:pt x="4" y="97"/>
                    <a:pt x="4" y="97"/>
                  </a:cubicBezTo>
                  <a:cubicBezTo>
                    <a:pt x="4" y="97"/>
                    <a:pt x="4" y="97"/>
                    <a:pt x="4" y="97"/>
                  </a:cubicBezTo>
                  <a:cubicBezTo>
                    <a:pt x="2" y="95"/>
                    <a:pt x="0" y="92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1" y="0"/>
                    <a:pt x="94" y="1"/>
                    <a:pt x="97" y="4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90" y="93"/>
                    <a:pt x="191" y="95"/>
                    <a:pt x="192" y="98"/>
                  </a:cubicBezTo>
                  <a:moveTo>
                    <a:pt x="32" y="16"/>
                  </a:moveTo>
                  <a:cubicBezTo>
                    <a:pt x="23" y="16"/>
                    <a:pt x="16" y="23"/>
                    <a:pt x="16" y="32"/>
                  </a:cubicBezTo>
                  <a:cubicBezTo>
                    <a:pt x="16" y="41"/>
                    <a:pt x="23" y="48"/>
                    <a:pt x="32" y="48"/>
                  </a:cubicBezTo>
                  <a:cubicBezTo>
                    <a:pt x="41" y="48"/>
                    <a:pt x="48" y="41"/>
                    <a:pt x="48" y="32"/>
                  </a:cubicBezTo>
                  <a:cubicBezTo>
                    <a:pt x="48" y="23"/>
                    <a:pt x="41" y="16"/>
                    <a:pt x="32" y="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493C75C3-8319-4D5C-8148-C1ABBD3DDD9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6502" y="4837552"/>
            <a:ext cx="812206" cy="1089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4666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7093F37-AD32-4C8A-8773-88EC44F2E60E}"/>
              </a:ext>
            </a:extLst>
          </p:cNvPr>
          <p:cNvSpPr/>
          <p:nvPr/>
        </p:nvSpPr>
        <p:spPr bwMode="auto">
          <a:xfrm>
            <a:off x="533400" y="1218337"/>
            <a:ext cx="7992493" cy="8906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EF2F6A54-3198-4367-BF8D-EB84290FE20D}"/>
              </a:ext>
            </a:extLst>
          </p:cNvPr>
          <p:cNvSpPr/>
          <p:nvPr/>
        </p:nvSpPr>
        <p:spPr bwMode="auto">
          <a:xfrm>
            <a:off x="533400" y="2088444"/>
            <a:ext cx="7992493" cy="89067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55A58765-CC26-4CCD-B741-2E4B7C5B9120}"/>
              </a:ext>
            </a:extLst>
          </p:cNvPr>
          <p:cNvSpPr/>
          <p:nvPr/>
        </p:nvSpPr>
        <p:spPr bwMode="auto">
          <a:xfrm>
            <a:off x="533400" y="2958551"/>
            <a:ext cx="7992493" cy="8906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9B9DCD6-76DB-471D-A8DA-4E74EC61F9C1}"/>
              </a:ext>
            </a:extLst>
          </p:cNvPr>
          <p:cNvSpPr/>
          <p:nvPr/>
        </p:nvSpPr>
        <p:spPr bwMode="auto">
          <a:xfrm>
            <a:off x="533400" y="3827442"/>
            <a:ext cx="7992493" cy="8906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b="1" dirty="0">
              <a:solidFill>
                <a:prstClr val="white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8B4EBEB7-35EB-4ECE-9F30-DEB3DAC7D885}"/>
              </a:ext>
            </a:extLst>
          </p:cNvPr>
          <p:cNvSpPr/>
          <p:nvPr/>
        </p:nvSpPr>
        <p:spPr bwMode="auto">
          <a:xfrm>
            <a:off x="533400" y="4698765"/>
            <a:ext cx="7992493" cy="8906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533FF94D-6801-4FD3-9CCC-B8C5D35053D1}"/>
              </a:ext>
            </a:extLst>
          </p:cNvPr>
          <p:cNvSpPr/>
          <p:nvPr/>
        </p:nvSpPr>
        <p:spPr bwMode="auto">
          <a:xfrm>
            <a:off x="533400" y="5569897"/>
            <a:ext cx="7992493" cy="8906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b="1" dirty="0">
              <a:solidFill>
                <a:prstClr val="white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5573CF7-3556-463F-BBF2-AD0DA2AFB919}"/>
              </a:ext>
            </a:extLst>
          </p:cNvPr>
          <p:cNvGrpSpPr/>
          <p:nvPr/>
        </p:nvGrpSpPr>
        <p:grpSpPr>
          <a:xfrm>
            <a:off x="8607391" y="3150656"/>
            <a:ext cx="3505800" cy="3421309"/>
            <a:chOff x="6379568" y="2369056"/>
            <a:chExt cx="4594921" cy="4484182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827076" y="2369056"/>
              <a:ext cx="3701422" cy="2565207"/>
            </a:xfrm>
            <a:custGeom>
              <a:avLst/>
              <a:gdLst>
                <a:gd name="T0" fmla="*/ 928 w 928"/>
                <a:gd name="T1" fmla="*/ 615 h 643"/>
                <a:gd name="T2" fmla="*/ 900 w 928"/>
                <a:gd name="T3" fmla="*/ 643 h 643"/>
                <a:gd name="T4" fmla="*/ 28 w 928"/>
                <a:gd name="T5" fmla="*/ 643 h 643"/>
                <a:gd name="T6" fmla="*/ 0 w 928"/>
                <a:gd name="T7" fmla="*/ 615 h 643"/>
                <a:gd name="T8" fmla="*/ 0 w 928"/>
                <a:gd name="T9" fmla="*/ 28 h 643"/>
                <a:gd name="T10" fmla="*/ 28 w 928"/>
                <a:gd name="T11" fmla="*/ 0 h 643"/>
                <a:gd name="T12" fmla="*/ 900 w 928"/>
                <a:gd name="T13" fmla="*/ 0 h 643"/>
                <a:gd name="T14" fmla="*/ 928 w 928"/>
                <a:gd name="T15" fmla="*/ 28 h 643"/>
                <a:gd name="T16" fmla="*/ 928 w 928"/>
                <a:gd name="T17" fmla="*/ 615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8" h="643">
                  <a:moveTo>
                    <a:pt x="928" y="615"/>
                  </a:moveTo>
                  <a:cubicBezTo>
                    <a:pt x="928" y="631"/>
                    <a:pt x="916" y="643"/>
                    <a:pt x="900" y="643"/>
                  </a:cubicBezTo>
                  <a:cubicBezTo>
                    <a:pt x="28" y="643"/>
                    <a:pt x="28" y="643"/>
                    <a:pt x="28" y="643"/>
                  </a:cubicBezTo>
                  <a:cubicBezTo>
                    <a:pt x="12" y="643"/>
                    <a:pt x="0" y="631"/>
                    <a:pt x="0" y="61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900" y="0"/>
                    <a:pt x="900" y="0"/>
                    <a:pt x="900" y="0"/>
                  </a:cubicBezTo>
                  <a:cubicBezTo>
                    <a:pt x="916" y="0"/>
                    <a:pt x="928" y="13"/>
                    <a:pt x="928" y="28"/>
                  </a:cubicBezTo>
                  <a:lnTo>
                    <a:pt x="928" y="61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6927196" y="2481312"/>
              <a:ext cx="3501181" cy="2222370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379568" y="4767396"/>
              <a:ext cx="4594921" cy="186588"/>
            </a:xfrm>
            <a:custGeom>
              <a:avLst/>
              <a:gdLst>
                <a:gd name="T0" fmla="*/ 0 w 1152"/>
                <a:gd name="T1" fmla="*/ 0 h 47"/>
                <a:gd name="T2" fmla="*/ 0 w 1152"/>
                <a:gd name="T3" fmla="*/ 19 h 47"/>
                <a:gd name="T4" fmla="*/ 28 w 1152"/>
                <a:gd name="T5" fmla="*/ 47 h 47"/>
                <a:gd name="T6" fmla="*/ 1124 w 1152"/>
                <a:gd name="T7" fmla="*/ 47 h 47"/>
                <a:gd name="T8" fmla="*/ 1152 w 1152"/>
                <a:gd name="T9" fmla="*/ 19 h 47"/>
                <a:gd name="T10" fmla="*/ 1152 w 1152"/>
                <a:gd name="T11" fmla="*/ 0 h 47"/>
                <a:gd name="T12" fmla="*/ 0 w 1152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2" h="47">
                  <a:moveTo>
                    <a:pt x="0" y="0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34"/>
                    <a:pt x="12" y="47"/>
                    <a:pt x="28" y="47"/>
                  </a:cubicBezTo>
                  <a:cubicBezTo>
                    <a:pt x="1124" y="47"/>
                    <a:pt x="1124" y="47"/>
                    <a:pt x="1124" y="47"/>
                  </a:cubicBezTo>
                  <a:cubicBezTo>
                    <a:pt x="1140" y="47"/>
                    <a:pt x="1152" y="34"/>
                    <a:pt x="1152" y="19"/>
                  </a:cubicBezTo>
                  <a:cubicBezTo>
                    <a:pt x="1152" y="0"/>
                    <a:pt x="1152" y="0"/>
                    <a:pt x="11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7828280" y="3318683"/>
              <a:ext cx="2408958" cy="577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auto">
            <a:xfrm>
              <a:off x="8736949" y="2633010"/>
              <a:ext cx="1500289" cy="494534"/>
            </a:xfrm>
            <a:custGeom>
              <a:avLst/>
              <a:gdLst>
                <a:gd name="T0" fmla="*/ 989 w 989"/>
                <a:gd name="T1" fmla="*/ 28 h 326"/>
                <a:gd name="T2" fmla="*/ 0 w 989"/>
                <a:gd name="T3" fmla="*/ 28 h 326"/>
                <a:gd name="T4" fmla="*/ 0 w 989"/>
                <a:gd name="T5" fmla="*/ 0 h 326"/>
                <a:gd name="T6" fmla="*/ 989 w 989"/>
                <a:gd name="T7" fmla="*/ 0 h 326"/>
                <a:gd name="T8" fmla="*/ 989 w 989"/>
                <a:gd name="T9" fmla="*/ 28 h 326"/>
                <a:gd name="T10" fmla="*/ 989 w 989"/>
                <a:gd name="T11" fmla="*/ 100 h 326"/>
                <a:gd name="T12" fmla="*/ 0 w 989"/>
                <a:gd name="T13" fmla="*/ 100 h 326"/>
                <a:gd name="T14" fmla="*/ 0 w 989"/>
                <a:gd name="T15" fmla="*/ 128 h 326"/>
                <a:gd name="T16" fmla="*/ 989 w 989"/>
                <a:gd name="T17" fmla="*/ 128 h 326"/>
                <a:gd name="T18" fmla="*/ 989 w 989"/>
                <a:gd name="T19" fmla="*/ 100 h 326"/>
                <a:gd name="T20" fmla="*/ 989 w 989"/>
                <a:gd name="T21" fmla="*/ 197 h 326"/>
                <a:gd name="T22" fmla="*/ 0 w 989"/>
                <a:gd name="T23" fmla="*/ 197 h 326"/>
                <a:gd name="T24" fmla="*/ 0 w 989"/>
                <a:gd name="T25" fmla="*/ 226 h 326"/>
                <a:gd name="T26" fmla="*/ 989 w 989"/>
                <a:gd name="T27" fmla="*/ 226 h 326"/>
                <a:gd name="T28" fmla="*/ 989 w 989"/>
                <a:gd name="T29" fmla="*/ 197 h 326"/>
                <a:gd name="T30" fmla="*/ 989 w 989"/>
                <a:gd name="T31" fmla="*/ 294 h 326"/>
                <a:gd name="T32" fmla="*/ 0 w 989"/>
                <a:gd name="T33" fmla="*/ 294 h 326"/>
                <a:gd name="T34" fmla="*/ 0 w 989"/>
                <a:gd name="T35" fmla="*/ 326 h 326"/>
                <a:gd name="T36" fmla="*/ 989 w 989"/>
                <a:gd name="T37" fmla="*/ 326 h 326"/>
                <a:gd name="T38" fmla="*/ 989 w 989"/>
                <a:gd name="T39" fmla="*/ 294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89" h="326">
                  <a:moveTo>
                    <a:pt x="989" y="28"/>
                  </a:moveTo>
                  <a:lnTo>
                    <a:pt x="0" y="28"/>
                  </a:lnTo>
                  <a:lnTo>
                    <a:pt x="0" y="0"/>
                  </a:lnTo>
                  <a:lnTo>
                    <a:pt x="989" y="0"/>
                  </a:lnTo>
                  <a:lnTo>
                    <a:pt x="989" y="28"/>
                  </a:lnTo>
                  <a:close/>
                  <a:moveTo>
                    <a:pt x="989" y="100"/>
                  </a:moveTo>
                  <a:lnTo>
                    <a:pt x="0" y="100"/>
                  </a:lnTo>
                  <a:lnTo>
                    <a:pt x="0" y="128"/>
                  </a:lnTo>
                  <a:lnTo>
                    <a:pt x="989" y="128"/>
                  </a:lnTo>
                  <a:lnTo>
                    <a:pt x="989" y="100"/>
                  </a:lnTo>
                  <a:close/>
                  <a:moveTo>
                    <a:pt x="989" y="197"/>
                  </a:moveTo>
                  <a:lnTo>
                    <a:pt x="0" y="197"/>
                  </a:lnTo>
                  <a:lnTo>
                    <a:pt x="0" y="226"/>
                  </a:lnTo>
                  <a:lnTo>
                    <a:pt x="989" y="226"/>
                  </a:lnTo>
                  <a:lnTo>
                    <a:pt x="989" y="197"/>
                  </a:lnTo>
                  <a:close/>
                  <a:moveTo>
                    <a:pt x="989" y="294"/>
                  </a:moveTo>
                  <a:lnTo>
                    <a:pt x="0" y="294"/>
                  </a:lnTo>
                  <a:lnTo>
                    <a:pt x="0" y="326"/>
                  </a:lnTo>
                  <a:lnTo>
                    <a:pt x="989" y="326"/>
                  </a:lnTo>
                  <a:lnTo>
                    <a:pt x="989" y="29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7855586" y="2995567"/>
              <a:ext cx="781243" cy="1395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7855586" y="2812013"/>
              <a:ext cx="781243" cy="1441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7855586" y="2633010"/>
              <a:ext cx="781243" cy="1425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7057656" y="3992221"/>
              <a:ext cx="582519" cy="57493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Rectangle 29"/>
            <p:cNvSpPr>
              <a:spLocks noChangeArrowheads="1"/>
            </p:cNvSpPr>
            <p:nvPr/>
          </p:nvSpPr>
          <p:spPr bwMode="auto">
            <a:xfrm>
              <a:off x="7057656" y="3311098"/>
              <a:ext cx="582519" cy="57038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7057656" y="2628459"/>
              <a:ext cx="582519" cy="57038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auto">
            <a:xfrm>
              <a:off x="8418384" y="3382948"/>
              <a:ext cx="1228751" cy="427787"/>
            </a:xfrm>
            <a:custGeom>
              <a:avLst/>
              <a:gdLst>
                <a:gd name="T0" fmla="*/ 810 w 810"/>
                <a:gd name="T1" fmla="*/ 16 h 282"/>
                <a:gd name="T2" fmla="*/ 0 w 810"/>
                <a:gd name="T3" fmla="*/ 16 h 282"/>
                <a:gd name="T4" fmla="*/ 0 w 810"/>
                <a:gd name="T5" fmla="*/ 0 h 282"/>
                <a:gd name="T6" fmla="*/ 810 w 810"/>
                <a:gd name="T7" fmla="*/ 0 h 282"/>
                <a:gd name="T8" fmla="*/ 810 w 810"/>
                <a:gd name="T9" fmla="*/ 16 h 282"/>
                <a:gd name="T10" fmla="*/ 810 w 810"/>
                <a:gd name="T11" fmla="*/ 29 h 282"/>
                <a:gd name="T12" fmla="*/ 0 w 810"/>
                <a:gd name="T13" fmla="*/ 29 h 282"/>
                <a:gd name="T14" fmla="*/ 0 w 810"/>
                <a:gd name="T15" fmla="*/ 48 h 282"/>
                <a:gd name="T16" fmla="*/ 810 w 810"/>
                <a:gd name="T17" fmla="*/ 48 h 282"/>
                <a:gd name="T18" fmla="*/ 810 w 810"/>
                <a:gd name="T19" fmla="*/ 29 h 282"/>
                <a:gd name="T20" fmla="*/ 810 w 810"/>
                <a:gd name="T21" fmla="*/ 58 h 282"/>
                <a:gd name="T22" fmla="*/ 0 w 810"/>
                <a:gd name="T23" fmla="*/ 58 h 282"/>
                <a:gd name="T24" fmla="*/ 0 w 810"/>
                <a:gd name="T25" fmla="*/ 76 h 282"/>
                <a:gd name="T26" fmla="*/ 810 w 810"/>
                <a:gd name="T27" fmla="*/ 76 h 282"/>
                <a:gd name="T28" fmla="*/ 810 w 810"/>
                <a:gd name="T29" fmla="*/ 58 h 282"/>
                <a:gd name="T30" fmla="*/ 810 w 810"/>
                <a:gd name="T31" fmla="*/ 87 h 282"/>
                <a:gd name="T32" fmla="*/ 0 w 810"/>
                <a:gd name="T33" fmla="*/ 87 h 282"/>
                <a:gd name="T34" fmla="*/ 0 w 810"/>
                <a:gd name="T35" fmla="*/ 105 h 282"/>
                <a:gd name="T36" fmla="*/ 810 w 810"/>
                <a:gd name="T37" fmla="*/ 105 h 282"/>
                <a:gd name="T38" fmla="*/ 810 w 810"/>
                <a:gd name="T39" fmla="*/ 87 h 282"/>
                <a:gd name="T40" fmla="*/ 810 w 810"/>
                <a:gd name="T41" fmla="*/ 119 h 282"/>
                <a:gd name="T42" fmla="*/ 0 w 810"/>
                <a:gd name="T43" fmla="*/ 119 h 282"/>
                <a:gd name="T44" fmla="*/ 0 w 810"/>
                <a:gd name="T45" fmla="*/ 134 h 282"/>
                <a:gd name="T46" fmla="*/ 810 w 810"/>
                <a:gd name="T47" fmla="*/ 134 h 282"/>
                <a:gd name="T48" fmla="*/ 810 w 810"/>
                <a:gd name="T49" fmla="*/ 119 h 282"/>
                <a:gd name="T50" fmla="*/ 810 w 810"/>
                <a:gd name="T51" fmla="*/ 147 h 282"/>
                <a:gd name="T52" fmla="*/ 0 w 810"/>
                <a:gd name="T53" fmla="*/ 147 h 282"/>
                <a:gd name="T54" fmla="*/ 0 w 810"/>
                <a:gd name="T55" fmla="*/ 166 h 282"/>
                <a:gd name="T56" fmla="*/ 810 w 810"/>
                <a:gd name="T57" fmla="*/ 166 h 282"/>
                <a:gd name="T58" fmla="*/ 810 w 810"/>
                <a:gd name="T59" fmla="*/ 147 h 282"/>
                <a:gd name="T60" fmla="*/ 810 w 810"/>
                <a:gd name="T61" fmla="*/ 176 h 282"/>
                <a:gd name="T62" fmla="*/ 0 w 810"/>
                <a:gd name="T63" fmla="*/ 176 h 282"/>
                <a:gd name="T64" fmla="*/ 0 w 810"/>
                <a:gd name="T65" fmla="*/ 195 h 282"/>
                <a:gd name="T66" fmla="*/ 810 w 810"/>
                <a:gd name="T67" fmla="*/ 195 h 282"/>
                <a:gd name="T68" fmla="*/ 810 w 810"/>
                <a:gd name="T69" fmla="*/ 176 h 282"/>
                <a:gd name="T70" fmla="*/ 810 w 810"/>
                <a:gd name="T71" fmla="*/ 205 h 282"/>
                <a:gd name="T72" fmla="*/ 0 w 810"/>
                <a:gd name="T73" fmla="*/ 205 h 282"/>
                <a:gd name="T74" fmla="*/ 0 w 810"/>
                <a:gd name="T75" fmla="*/ 224 h 282"/>
                <a:gd name="T76" fmla="*/ 810 w 810"/>
                <a:gd name="T77" fmla="*/ 224 h 282"/>
                <a:gd name="T78" fmla="*/ 810 w 810"/>
                <a:gd name="T79" fmla="*/ 205 h 282"/>
                <a:gd name="T80" fmla="*/ 810 w 810"/>
                <a:gd name="T81" fmla="*/ 234 h 282"/>
                <a:gd name="T82" fmla="*/ 0 w 810"/>
                <a:gd name="T83" fmla="*/ 234 h 282"/>
                <a:gd name="T84" fmla="*/ 0 w 810"/>
                <a:gd name="T85" fmla="*/ 253 h 282"/>
                <a:gd name="T86" fmla="*/ 810 w 810"/>
                <a:gd name="T87" fmla="*/ 253 h 282"/>
                <a:gd name="T88" fmla="*/ 810 w 810"/>
                <a:gd name="T89" fmla="*/ 234 h 282"/>
                <a:gd name="T90" fmla="*/ 810 w 810"/>
                <a:gd name="T91" fmla="*/ 266 h 282"/>
                <a:gd name="T92" fmla="*/ 0 w 810"/>
                <a:gd name="T93" fmla="*/ 266 h 282"/>
                <a:gd name="T94" fmla="*/ 0 w 810"/>
                <a:gd name="T95" fmla="*/ 282 h 282"/>
                <a:gd name="T96" fmla="*/ 810 w 810"/>
                <a:gd name="T97" fmla="*/ 282 h 282"/>
                <a:gd name="T98" fmla="*/ 810 w 810"/>
                <a:gd name="T99" fmla="*/ 266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10" h="282">
                  <a:moveTo>
                    <a:pt x="810" y="16"/>
                  </a:moveTo>
                  <a:lnTo>
                    <a:pt x="0" y="16"/>
                  </a:lnTo>
                  <a:lnTo>
                    <a:pt x="0" y="0"/>
                  </a:lnTo>
                  <a:lnTo>
                    <a:pt x="810" y="0"/>
                  </a:lnTo>
                  <a:lnTo>
                    <a:pt x="810" y="16"/>
                  </a:lnTo>
                  <a:close/>
                  <a:moveTo>
                    <a:pt x="810" y="29"/>
                  </a:moveTo>
                  <a:lnTo>
                    <a:pt x="0" y="29"/>
                  </a:lnTo>
                  <a:lnTo>
                    <a:pt x="0" y="48"/>
                  </a:lnTo>
                  <a:lnTo>
                    <a:pt x="810" y="48"/>
                  </a:lnTo>
                  <a:lnTo>
                    <a:pt x="810" y="29"/>
                  </a:lnTo>
                  <a:close/>
                  <a:moveTo>
                    <a:pt x="810" y="58"/>
                  </a:moveTo>
                  <a:lnTo>
                    <a:pt x="0" y="58"/>
                  </a:lnTo>
                  <a:lnTo>
                    <a:pt x="0" y="76"/>
                  </a:lnTo>
                  <a:lnTo>
                    <a:pt x="810" y="76"/>
                  </a:lnTo>
                  <a:lnTo>
                    <a:pt x="810" y="58"/>
                  </a:lnTo>
                  <a:close/>
                  <a:moveTo>
                    <a:pt x="810" y="87"/>
                  </a:moveTo>
                  <a:lnTo>
                    <a:pt x="0" y="87"/>
                  </a:lnTo>
                  <a:lnTo>
                    <a:pt x="0" y="105"/>
                  </a:lnTo>
                  <a:lnTo>
                    <a:pt x="810" y="105"/>
                  </a:lnTo>
                  <a:lnTo>
                    <a:pt x="810" y="87"/>
                  </a:lnTo>
                  <a:close/>
                  <a:moveTo>
                    <a:pt x="810" y="119"/>
                  </a:moveTo>
                  <a:lnTo>
                    <a:pt x="0" y="119"/>
                  </a:lnTo>
                  <a:lnTo>
                    <a:pt x="0" y="134"/>
                  </a:lnTo>
                  <a:lnTo>
                    <a:pt x="810" y="134"/>
                  </a:lnTo>
                  <a:lnTo>
                    <a:pt x="810" y="119"/>
                  </a:lnTo>
                  <a:close/>
                  <a:moveTo>
                    <a:pt x="810" y="147"/>
                  </a:moveTo>
                  <a:lnTo>
                    <a:pt x="0" y="147"/>
                  </a:lnTo>
                  <a:lnTo>
                    <a:pt x="0" y="166"/>
                  </a:lnTo>
                  <a:lnTo>
                    <a:pt x="810" y="166"/>
                  </a:lnTo>
                  <a:lnTo>
                    <a:pt x="810" y="147"/>
                  </a:lnTo>
                  <a:close/>
                  <a:moveTo>
                    <a:pt x="810" y="176"/>
                  </a:moveTo>
                  <a:lnTo>
                    <a:pt x="0" y="176"/>
                  </a:lnTo>
                  <a:lnTo>
                    <a:pt x="0" y="195"/>
                  </a:lnTo>
                  <a:lnTo>
                    <a:pt x="810" y="195"/>
                  </a:lnTo>
                  <a:lnTo>
                    <a:pt x="810" y="176"/>
                  </a:lnTo>
                  <a:close/>
                  <a:moveTo>
                    <a:pt x="810" y="205"/>
                  </a:moveTo>
                  <a:lnTo>
                    <a:pt x="0" y="205"/>
                  </a:lnTo>
                  <a:lnTo>
                    <a:pt x="0" y="224"/>
                  </a:lnTo>
                  <a:lnTo>
                    <a:pt x="810" y="224"/>
                  </a:lnTo>
                  <a:lnTo>
                    <a:pt x="810" y="205"/>
                  </a:lnTo>
                  <a:close/>
                  <a:moveTo>
                    <a:pt x="810" y="234"/>
                  </a:moveTo>
                  <a:lnTo>
                    <a:pt x="0" y="234"/>
                  </a:lnTo>
                  <a:lnTo>
                    <a:pt x="0" y="253"/>
                  </a:lnTo>
                  <a:lnTo>
                    <a:pt x="810" y="253"/>
                  </a:lnTo>
                  <a:lnTo>
                    <a:pt x="810" y="234"/>
                  </a:lnTo>
                  <a:close/>
                  <a:moveTo>
                    <a:pt x="810" y="266"/>
                  </a:moveTo>
                  <a:lnTo>
                    <a:pt x="0" y="266"/>
                  </a:lnTo>
                  <a:lnTo>
                    <a:pt x="0" y="282"/>
                  </a:lnTo>
                  <a:lnTo>
                    <a:pt x="810" y="282"/>
                  </a:lnTo>
                  <a:lnTo>
                    <a:pt x="810" y="2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32"/>
            <p:cNvSpPr>
              <a:spLocks noEditPoints="1"/>
            </p:cNvSpPr>
            <p:nvPr/>
          </p:nvSpPr>
          <p:spPr bwMode="auto">
            <a:xfrm>
              <a:off x="7828280" y="3992221"/>
              <a:ext cx="2408958" cy="574934"/>
            </a:xfrm>
            <a:custGeom>
              <a:avLst/>
              <a:gdLst>
                <a:gd name="T0" fmla="*/ 1588 w 1588"/>
                <a:gd name="T1" fmla="*/ 24 h 379"/>
                <a:gd name="T2" fmla="*/ 0 w 1588"/>
                <a:gd name="T3" fmla="*/ 24 h 379"/>
                <a:gd name="T4" fmla="*/ 0 w 1588"/>
                <a:gd name="T5" fmla="*/ 0 h 379"/>
                <a:gd name="T6" fmla="*/ 1588 w 1588"/>
                <a:gd name="T7" fmla="*/ 0 h 379"/>
                <a:gd name="T8" fmla="*/ 1588 w 1588"/>
                <a:gd name="T9" fmla="*/ 24 h 379"/>
                <a:gd name="T10" fmla="*/ 1588 w 1588"/>
                <a:gd name="T11" fmla="*/ 40 h 379"/>
                <a:gd name="T12" fmla="*/ 0 w 1588"/>
                <a:gd name="T13" fmla="*/ 40 h 379"/>
                <a:gd name="T14" fmla="*/ 0 w 1588"/>
                <a:gd name="T15" fmla="*/ 64 h 379"/>
                <a:gd name="T16" fmla="*/ 1588 w 1588"/>
                <a:gd name="T17" fmla="*/ 64 h 379"/>
                <a:gd name="T18" fmla="*/ 1588 w 1588"/>
                <a:gd name="T19" fmla="*/ 40 h 379"/>
                <a:gd name="T20" fmla="*/ 1588 w 1588"/>
                <a:gd name="T21" fmla="*/ 79 h 379"/>
                <a:gd name="T22" fmla="*/ 0 w 1588"/>
                <a:gd name="T23" fmla="*/ 79 h 379"/>
                <a:gd name="T24" fmla="*/ 0 w 1588"/>
                <a:gd name="T25" fmla="*/ 103 h 379"/>
                <a:gd name="T26" fmla="*/ 1588 w 1588"/>
                <a:gd name="T27" fmla="*/ 103 h 379"/>
                <a:gd name="T28" fmla="*/ 1588 w 1588"/>
                <a:gd name="T29" fmla="*/ 79 h 379"/>
                <a:gd name="T30" fmla="*/ 1588 w 1588"/>
                <a:gd name="T31" fmla="*/ 119 h 379"/>
                <a:gd name="T32" fmla="*/ 0 w 1588"/>
                <a:gd name="T33" fmla="*/ 119 h 379"/>
                <a:gd name="T34" fmla="*/ 0 w 1588"/>
                <a:gd name="T35" fmla="*/ 142 h 379"/>
                <a:gd name="T36" fmla="*/ 1588 w 1588"/>
                <a:gd name="T37" fmla="*/ 142 h 379"/>
                <a:gd name="T38" fmla="*/ 1588 w 1588"/>
                <a:gd name="T39" fmla="*/ 119 h 379"/>
                <a:gd name="T40" fmla="*/ 1588 w 1588"/>
                <a:gd name="T41" fmla="*/ 158 h 379"/>
                <a:gd name="T42" fmla="*/ 0 w 1588"/>
                <a:gd name="T43" fmla="*/ 158 h 379"/>
                <a:gd name="T44" fmla="*/ 0 w 1588"/>
                <a:gd name="T45" fmla="*/ 182 h 379"/>
                <a:gd name="T46" fmla="*/ 1588 w 1588"/>
                <a:gd name="T47" fmla="*/ 182 h 379"/>
                <a:gd name="T48" fmla="*/ 1588 w 1588"/>
                <a:gd name="T49" fmla="*/ 158 h 379"/>
                <a:gd name="T50" fmla="*/ 1588 w 1588"/>
                <a:gd name="T51" fmla="*/ 198 h 379"/>
                <a:gd name="T52" fmla="*/ 0 w 1588"/>
                <a:gd name="T53" fmla="*/ 198 h 379"/>
                <a:gd name="T54" fmla="*/ 0 w 1588"/>
                <a:gd name="T55" fmla="*/ 221 h 379"/>
                <a:gd name="T56" fmla="*/ 1588 w 1588"/>
                <a:gd name="T57" fmla="*/ 221 h 379"/>
                <a:gd name="T58" fmla="*/ 1588 w 1588"/>
                <a:gd name="T59" fmla="*/ 198 h 379"/>
                <a:gd name="T60" fmla="*/ 1588 w 1588"/>
                <a:gd name="T61" fmla="*/ 237 h 379"/>
                <a:gd name="T62" fmla="*/ 0 w 1588"/>
                <a:gd name="T63" fmla="*/ 237 h 379"/>
                <a:gd name="T64" fmla="*/ 0 w 1588"/>
                <a:gd name="T65" fmla="*/ 261 h 379"/>
                <a:gd name="T66" fmla="*/ 1588 w 1588"/>
                <a:gd name="T67" fmla="*/ 261 h 379"/>
                <a:gd name="T68" fmla="*/ 1588 w 1588"/>
                <a:gd name="T69" fmla="*/ 237 h 379"/>
                <a:gd name="T70" fmla="*/ 1588 w 1588"/>
                <a:gd name="T71" fmla="*/ 277 h 379"/>
                <a:gd name="T72" fmla="*/ 0 w 1588"/>
                <a:gd name="T73" fmla="*/ 277 h 379"/>
                <a:gd name="T74" fmla="*/ 0 w 1588"/>
                <a:gd name="T75" fmla="*/ 300 h 379"/>
                <a:gd name="T76" fmla="*/ 1588 w 1588"/>
                <a:gd name="T77" fmla="*/ 300 h 379"/>
                <a:gd name="T78" fmla="*/ 1588 w 1588"/>
                <a:gd name="T79" fmla="*/ 277 h 379"/>
                <a:gd name="T80" fmla="*/ 1588 w 1588"/>
                <a:gd name="T81" fmla="*/ 316 h 379"/>
                <a:gd name="T82" fmla="*/ 0 w 1588"/>
                <a:gd name="T83" fmla="*/ 316 h 379"/>
                <a:gd name="T84" fmla="*/ 0 w 1588"/>
                <a:gd name="T85" fmla="*/ 340 h 379"/>
                <a:gd name="T86" fmla="*/ 1588 w 1588"/>
                <a:gd name="T87" fmla="*/ 340 h 379"/>
                <a:gd name="T88" fmla="*/ 1588 w 1588"/>
                <a:gd name="T89" fmla="*/ 316 h 379"/>
                <a:gd name="T90" fmla="*/ 1588 w 1588"/>
                <a:gd name="T91" fmla="*/ 356 h 379"/>
                <a:gd name="T92" fmla="*/ 0 w 1588"/>
                <a:gd name="T93" fmla="*/ 356 h 379"/>
                <a:gd name="T94" fmla="*/ 0 w 1588"/>
                <a:gd name="T95" fmla="*/ 379 h 379"/>
                <a:gd name="T96" fmla="*/ 1588 w 1588"/>
                <a:gd name="T97" fmla="*/ 379 h 379"/>
                <a:gd name="T98" fmla="*/ 1588 w 1588"/>
                <a:gd name="T99" fmla="*/ 356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88" h="379">
                  <a:moveTo>
                    <a:pt x="1588" y="24"/>
                  </a:moveTo>
                  <a:lnTo>
                    <a:pt x="0" y="24"/>
                  </a:lnTo>
                  <a:lnTo>
                    <a:pt x="0" y="0"/>
                  </a:lnTo>
                  <a:lnTo>
                    <a:pt x="1588" y="0"/>
                  </a:lnTo>
                  <a:lnTo>
                    <a:pt x="1588" y="24"/>
                  </a:lnTo>
                  <a:close/>
                  <a:moveTo>
                    <a:pt x="1588" y="40"/>
                  </a:moveTo>
                  <a:lnTo>
                    <a:pt x="0" y="40"/>
                  </a:lnTo>
                  <a:lnTo>
                    <a:pt x="0" y="64"/>
                  </a:lnTo>
                  <a:lnTo>
                    <a:pt x="1588" y="64"/>
                  </a:lnTo>
                  <a:lnTo>
                    <a:pt x="1588" y="40"/>
                  </a:lnTo>
                  <a:close/>
                  <a:moveTo>
                    <a:pt x="1588" y="79"/>
                  </a:moveTo>
                  <a:lnTo>
                    <a:pt x="0" y="79"/>
                  </a:lnTo>
                  <a:lnTo>
                    <a:pt x="0" y="103"/>
                  </a:lnTo>
                  <a:lnTo>
                    <a:pt x="1588" y="103"/>
                  </a:lnTo>
                  <a:lnTo>
                    <a:pt x="1588" y="79"/>
                  </a:lnTo>
                  <a:close/>
                  <a:moveTo>
                    <a:pt x="1588" y="119"/>
                  </a:moveTo>
                  <a:lnTo>
                    <a:pt x="0" y="119"/>
                  </a:lnTo>
                  <a:lnTo>
                    <a:pt x="0" y="142"/>
                  </a:lnTo>
                  <a:lnTo>
                    <a:pt x="1588" y="142"/>
                  </a:lnTo>
                  <a:lnTo>
                    <a:pt x="1588" y="119"/>
                  </a:lnTo>
                  <a:close/>
                  <a:moveTo>
                    <a:pt x="1588" y="158"/>
                  </a:moveTo>
                  <a:lnTo>
                    <a:pt x="0" y="158"/>
                  </a:lnTo>
                  <a:lnTo>
                    <a:pt x="0" y="182"/>
                  </a:lnTo>
                  <a:lnTo>
                    <a:pt x="1588" y="182"/>
                  </a:lnTo>
                  <a:lnTo>
                    <a:pt x="1588" y="158"/>
                  </a:lnTo>
                  <a:close/>
                  <a:moveTo>
                    <a:pt x="1588" y="198"/>
                  </a:moveTo>
                  <a:lnTo>
                    <a:pt x="0" y="198"/>
                  </a:lnTo>
                  <a:lnTo>
                    <a:pt x="0" y="221"/>
                  </a:lnTo>
                  <a:lnTo>
                    <a:pt x="1588" y="221"/>
                  </a:lnTo>
                  <a:lnTo>
                    <a:pt x="1588" y="198"/>
                  </a:lnTo>
                  <a:close/>
                  <a:moveTo>
                    <a:pt x="1588" y="237"/>
                  </a:moveTo>
                  <a:lnTo>
                    <a:pt x="0" y="237"/>
                  </a:lnTo>
                  <a:lnTo>
                    <a:pt x="0" y="261"/>
                  </a:lnTo>
                  <a:lnTo>
                    <a:pt x="1588" y="261"/>
                  </a:lnTo>
                  <a:lnTo>
                    <a:pt x="1588" y="237"/>
                  </a:lnTo>
                  <a:close/>
                  <a:moveTo>
                    <a:pt x="1588" y="277"/>
                  </a:moveTo>
                  <a:lnTo>
                    <a:pt x="0" y="277"/>
                  </a:lnTo>
                  <a:lnTo>
                    <a:pt x="0" y="300"/>
                  </a:lnTo>
                  <a:lnTo>
                    <a:pt x="1588" y="300"/>
                  </a:lnTo>
                  <a:lnTo>
                    <a:pt x="1588" y="277"/>
                  </a:lnTo>
                  <a:close/>
                  <a:moveTo>
                    <a:pt x="1588" y="316"/>
                  </a:moveTo>
                  <a:lnTo>
                    <a:pt x="0" y="316"/>
                  </a:lnTo>
                  <a:lnTo>
                    <a:pt x="0" y="340"/>
                  </a:lnTo>
                  <a:lnTo>
                    <a:pt x="1588" y="340"/>
                  </a:lnTo>
                  <a:lnTo>
                    <a:pt x="1588" y="316"/>
                  </a:lnTo>
                  <a:close/>
                  <a:moveTo>
                    <a:pt x="1588" y="356"/>
                  </a:moveTo>
                  <a:lnTo>
                    <a:pt x="0" y="356"/>
                  </a:lnTo>
                  <a:lnTo>
                    <a:pt x="0" y="379"/>
                  </a:lnTo>
                  <a:lnTo>
                    <a:pt x="1588" y="379"/>
                  </a:lnTo>
                  <a:lnTo>
                    <a:pt x="1588" y="356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8246966" y="4767396"/>
              <a:ext cx="861642" cy="66747"/>
            </a:xfrm>
            <a:custGeom>
              <a:avLst/>
              <a:gdLst>
                <a:gd name="T0" fmla="*/ 0 w 216"/>
                <a:gd name="T1" fmla="*/ 0 h 17"/>
                <a:gd name="T2" fmla="*/ 0 w 216"/>
                <a:gd name="T3" fmla="*/ 7 h 17"/>
                <a:gd name="T4" fmla="*/ 5 w 216"/>
                <a:gd name="T5" fmla="*/ 17 h 17"/>
                <a:gd name="T6" fmla="*/ 211 w 216"/>
                <a:gd name="T7" fmla="*/ 17 h 17"/>
                <a:gd name="T8" fmla="*/ 216 w 216"/>
                <a:gd name="T9" fmla="*/ 7 h 17"/>
                <a:gd name="T10" fmla="*/ 216 w 216"/>
                <a:gd name="T11" fmla="*/ 0 h 17"/>
                <a:gd name="T12" fmla="*/ 0 w 216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17">
                  <a:moveTo>
                    <a:pt x="0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13"/>
                    <a:pt x="2" y="17"/>
                    <a:pt x="5" y="17"/>
                  </a:cubicBezTo>
                  <a:cubicBezTo>
                    <a:pt x="211" y="17"/>
                    <a:pt x="211" y="17"/>
                    <a:pt x="211" y="17"/>
                  </a:cubicBezTo>
                  <a:cubicBezTo>
                    <a:pt x="214" y="17"/>
                    <a:pt x="216" y="13"/>
                    <a:pt x="216" y="7"/>
                  </a:cubicBezTo>
                  <a:cubicBezTo>
                    <a:pt x="216" y="0"/>
                    <a:pt x="216" y="0"/>
                    <a:pt x="21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8425969" y="3605392"/>
              <a:ext cx="1045197" cy="1042163"/>
              <a:chOff x="8425969" y="3605392"/>
              <a:chExt cx="1045197" cy="1042163"/>
            </a:xfrm>
          </p:grpSpPr>
          <p:sp>
            <p:nvSpPr>
              <p:cNvPr id="35" name="Oval 33"/>
              <p:cNvSpPr>
                <a:spLocks noChangeArrowheads="1"/>
              </p:cNvSpPr>
              <p:nvPr/>
            </p:nvSpPr>
            <p:spPr bwMode="auto">
              <a:xfrm>
                <a:off x="8621659" y="3801082"/>
                <a:ext cx="653817" cy="655334"/>
              </a:xfrm>
              <a:prstGeom prst="ellipse">
                <a:avLst/>
              </a:prstGeom>
              <a:noFill/>
              <a:ln w="381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" name="Oval 34"/>
              <p:cNvSpPr>
                <a:spLocks noChangeArrowheads="1"/>
              </p:cNvSpPr>
              <p:nvPr/>
            </p:nvSpPr>
            <p:spPr bwMode="auto">
              <a:xfrm>
                <a:off x="8425969" y="3605392"/>
                <a:ext cx="1045197" cy="1042163"/>
              </a:xfrm>
              <a:prstGeom prst="ellipse">
                <a:avLst/>
              </a:prstGeom>
              <a:noFill/>
              <a:ln w="58738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8410799" y="4001323"/>
              <a:ext cx="1618614" cy="2851915"/>
              <a:chOff x="8410799" y="4001323"/>
              <a:chExt cx="1618614" cy="2851915"/>
            </a:xfrm>
          </p:grpSpPr>
          <p:sp>
            <p:nvSpPr>
              <p:cNvPr id="37" name="Freeform 35"/>
              <p:cNvSpPr>
                <a:spLocks/>
              </p:cNvSpPr>
              <p:nvPr/>
            </p:nvSpPr>
            <p:spPr bwMode="auto">
              <a:xfrm>
                <a:off x="8410799" y="4001323"/>
                <a:ext cx="1618614" cy="1943247"/>
              </a:xfrm>
              <a:custGeom>
                <a:avLst/>
                <a:gdLst>
                  <a:gd name="T0" fmla="*/ 404 w 406"/>
                  <a:gd name="T1" fmla="*/ 191 h 487"/>
                  <a:gd name="T2" fmla="*/ 369 w 406"/>
                  <a:gd name="T3" fmla="*/ 155 h 487"/>
                  <a:gd name="T4" fmla="*/ 340 w 406"/>
                  <a:gd name="T5" fmla="*/ 189 h 487"/>
                  <a:gd name="T6" fmla="*/ 294 w 406"/>
                  <a:gd name="T7" fmla="*/ 129 h 487"/>
                  <a:gd name="T8" fmla="*/ 258 w 406"/>
                  <a:gd name="T9" fmla="*/ 181 h 487"/>
                  <a:gd name="T10" fmla="*/ 214 w 406"/>
                  <a:gd name="T11" fmla="*/ 115 h 487"/>
                  <a:gd name="T12" fmla="*/ 173 w 406"/>
                  <a:gd name="T13" fmla="*/ 179 h 487"/>
                  <a:gd name="T14" fmla="*/ 171 w 406"/>
                  <a:gd name="T15" fmla="*/ 174 h 487"/>
                  <a:gd name="T16" fmla="*/ 170 w 406"/>
                  <a:gd name="T17" fmla="*/ 78 h 487"/>
                  <a:gd name="T18" fmla="*/ 170 w 406"/>
                  <a:gd name="T19" fmla="*/ 34 h 487"/>
                  <a:gd name="T20" fmla="*/ 170 w 406"/>
                  <a:gd name="T21" fmla="*/ 31 h 487"/>
                  <a:gd name="T22" fmla="*/ 170 w 406"/>
                  <a:gd name="T23" fmla="*/ 26 h 487"/>
                  <a:gd name="T24" fmla="*/ 169 w 406"/>
                  <a:gd name="T25" fmla="*/ 24 h 487"/>
                  <a:gd name="T26" fmla="*/ 137 w 406"/>
                  <a:gd name="T27" fmla="*/ 0 h 487"/>
                  <a:gd name="T28" fmla="*/ 135 w 406"/>
                  <a:gd name="T29" fmla="*/ 0 h 487"/>
                  <a:gd name="T30" fmla="*/ 133 w 406"/>
                  <a:gd name="T31" fmla="*/ 0 h 487"/>
                  <a:gd name="T32" fmla="*/ 114 w 406"/>
                  <a:gd name="T33" fmla="*/ 9 h 487"/>
                  <a:gd name="T34" fmla="*/ 103 w 406"/>
                  <a:gd name="T35" fmla="*/ 31 h 487"/>
                  <a:gd name="T36" fmla="*/ 103 w 406"/>
                  <a:gd name="T37" fmla="*/ 33 h 487"/>
                  <a:gd name="T38" fmla="*/ 103 w 406"/>
                  <a:gd name="T39" fmla="*/ 34 h 487"/>
                  <a:gd name="T40" fmla="*/ 103 w 406"/>
                  <a:gd name="T41" fmla="*/ 197 h 487"/>
                  <a:gd name="T42" fmla="*/ 103 w 406"/>
                  <a:gd name="T43" fmla="*/ 303 h 487"/>
                  <a:gd name="T44" fmla="*/ 89 w 406"/>
                  <a:gd name="T45" fmla="*/ 303 h 487"/>
                  <a:gd name="T46" fmla="*/ 82 w 406"/>
                  <a:gd name="T47" fmla="*/ 251 h 487"/>
                  <a:gd name="T48" fmla="*/ 41 w 406"/>
                  <a:gd name="T49" fmla="*/ 203 h 487"/>
                  <a:gd name="T50" fmla="*/ 32 w 406"/>
                  <a:gd name="T51" fmla="*/ 365 h 487"/>
                  <a:gd name="T52" fmla="*/ 157 w 406"/>
                  <a:gd name="T53" fmla="*/ 477 h 487"/>
                  <a:gd name="T54" fmla="*/ 363 w 406"/>
                  <a:gd name="T55" fmla="*/ 477 h 487"/>
                  <a:gd name="T56" fmla="*/ 404 w 406"/>
                  <a:gd name="T57" fmla="*/ 408 h 487"/>
                  <a:gd name="T58" fmla="*/ 404 w 406"/>
                  <a:gd name="T59" fmla="*/ 191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06" h="487">
                    <a:moveTo>
                      <a:pt x="404" y="191"/>
                    </a:moveTo>
                    <a:cubicBezTo>
                      <a:pt x="404" y="191"/>
                      <a:pt x="405" y="155"/>
                      <a:pt x="369" y="155"/>
                    </a:cubicBezTo>
                    <a:cubicBezTo>
                      <a:pt x="334" y="155"/>
                      <a:pt x="340" y="189"/>
                      <a:pt x="340" y="189"/>
                    </a:cubicBezTo>
                    <a:cubicBezTo>
                      <a:pt x="340" y="189"/>
                      <a:pt x="336" y="129"/>
                      <a:pt x="294" y="129"/>
                    </a:cubicBezTo>
                    <a:cubicBezTo>
                      <a:pt x="263" y="129"/>
                      <a:pt x="258" y="170"/>
                      <a:pt x="258" y="181"/>
                    </a:cubicBezTo>
                    <a:cubicBezTo>
                      <a:pt x="256" y="164"/>
                      <a:pt x="258" y="115"/>
                      <a:pt x="214" y="115"/>
                    </a:cubicBezTo>
                    <a:cubicBezTo>
                      <a:pt x="169" y="115"/>
                      <a:pt x="173" y="179"/>
                      <a:pt x="173" y="179"/>
                    </a:cubicBezTo>
                    <a:cubicBezTo>
                      <a:pt x="171" y="174"/>
                      <a:pt x="171" y="174"/>
                      <a:pt x="171" y="174"/>
                    </a:cubicBezTo>
                    <a:cubicBezTo>
                      <a:pt x="170" y="78"/>
                      <a:pt x="170" y="78"/>
                      <a:pt x="170" y="78"/>
                    </a:cubicBezTo>
                    <a:cubicBezTo>
                      <a:pt x="170" y="34"/>
                      <a:pt x="170" y="34"/>
                      <a:pt x="170" y="34"/>
                    </a:cubicBezTo>
                    <a:cubicBezTo>
                      <a:pt x="170" y="33"/>
                      <a:pt x="170" y="32"/>
                      <a:pt x="170" y="31"/>
                    </a:cubicBezTo>
                    <a:cubicBezTo>
                      <a:pt x="170" y="26"/>
                      <a:pt x="170" y="26"/>
                      <a:pt x="170" y="26"/>
                    </a:cubicBezTo>
                    <a:cubicBezTo>
                      <a:pt x="170" y="26"/>
                      <a:pt x="170" y="25"/>
                      <a:pt x="169" y="24"/>
                    </a:cubicBezTo>
                    <a:cubicBezTo>
                      <a:pt x="164" y="10"/>
                      <a:pt x="152" y="0"/>
                      <a:pt x="137" y="0"/>
                    </a:cubicBezTo>
                    <a:cubicBezTo>
                      <a:pt x="136" y="0"/>
                      <a:pt x="136" y="0"/>
                      <a:pt x="135" y="0"/>
                    </a:cubicBezTo>
                    <a:cubicBezTo>
                      <a:pt x="135" y="0"/>
                      <a:pt x="134" y="0"/>
                      <a:pt x="133" y="0"/>
                    </a:cubicBezTo>
                    <a:cubicBezTo>
                      <a:pt x="125" y="0"/>
                      <a:pt x="118" y="4"/>
                      <a:pt x="114" y="9"/>
                    </a:cubicBezTo>
                    <a:cubicBezTo>
                      <a:pt x="108" y="15"/>
                      <a:pt x="104" y="23"/>
                      <a:pt x="103" y="31"/>
                    </a:cubicBezTo>
                    <a:cubicBezTo>
                      <a:pt x="103" y="32"/>
                      <a:pt x="103" y="33"/>
                      <a:pt x="103" y="33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197"/>
                      <a:pt x="103" y="197"/>
                      <a:pt x="103" y="197"/>
                    </a:cubicBezTo>
                    <a:cubicBezTo>
                      <a:pt x="103" y="303"/>
                      <a:pt x="103" y="303"/>
                      <a:pt x="103" y="303"/>
                    </a:cubicBezTo>
                    <a:cubicBezTo>
                      <a:pt x="103" y="303"/>
                      <a:pt x="99" y="314"/>
                      <a:pt x="89" y="303"/>
                    </a:cubicBezTo>
                    <a:cubicBezTo>
                      <a:pt x="78" y="292"/>
                      <a:pt x="82" y="251"/>
                      <a:pt x="82" y="251"/>
                    </a:cubicBezTo>
                    <a:cubicBezTo>
                      <a:pt x="82" y="251"/>
                      <a:pt x="82" y="192"/>
                      <a:pt x="41" y="203"/>
                    </a:cubicBezTo>
                    <a:cubicBezTo>
                      <a:pt x="0" y="213"/>
                      <a:pt x="30" y="360"/>
                      <a:pt x="32" y="365"/>
                    </a:cubicBezTo>
                    <a:cubicBezTo>
                      <a:pt x="40" y="391"/>
                      <a:pt x="131" y="471"/>
                      <a:pt x="157" y="477"/>
                    </a:cubicBezTo>
                    <a:cubicBezTo>
                      <a:pt x="184" y="482"/>
                      <a:pt x="350" y="487"/>
                      <a:pt x="363" y="477"/>
                    </a:cubicBezTo>
                    <a:cubicBezTo>
                      <a:pt x="377" y="466"/>
                      <a:pt x="402" y="425"/>
                      <a:pt x="404" y="408"/>
                    </a:cubicBezTo>
                    <a:cubicBezTo>
                      <a:pt x="406" y="392"/>
                      <a:pt x="404" y="191"/>
                      <a:pt x="404" y="191"/>
                    </a:cubicBezTo>
                    <a:close/>
                  </a:path>
                </a:pathLst>
              </a:custGeom>
              <a:solidFill>
                <a:srgbClr val="FFE4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" name="Rectangle 36"/>
              <p:cNvSpPr>
                <a:spLocks noChangeArrowheads="1"/>
              </p:cNvSpPr>
              <p:nvPr/>
            </p:nvSpPr>
            <p:spPr bwMode="auto">
              <a:xfrm>
                <a:off x="8900782" y="5888441"/>
                <a:ext cx="1125596" cy="96479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61" name="Title 16">
            <a:extLst>
              <a:ext uri="{FF2B5EF4-FFF2-40B4-BE49-F238E27FC236}">
                <a16:creationId xmlns:a16="http://schemas.microsoft.com/office/drawing/2014/main" id="{6AC0CB53-8854-469F-A7D7-BADE8BBE320C}"/>
              </a:ext>
            </a:extLst>
          </p:cNvPr>
          <p:cNvSpPr txBox="1">
            <a:spLocks/>
          </p:cNvSpPr>
          <p:nvPr/>
        </p:nvSpPr>
        <p:spPr>
          <a:xfrm>
            <a:off x="1333502" y="265715"/>
            <a:ext cx="9524997" cy="70757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Why is Session Hijacking Successful?</a:t>
            </a:r>
            <a:endParaRPr lang="en-IN" sz="4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DF1CC79-62EE-41F5-98B1-19C9C6643356}"/>
              </a:ext>
            </a:extLst>
          </p:cNvPr>
          <p:cNvGrpSpPr/>
          <p:nvPr/>
        </p:nvGrpSpPr>
        <p:grpSpPr>
          <a:xfrm>
            <a:off x="238143" y="5710037"/>
            <a:ext cx="608342" cy="608342"/>
            <a:chOff x="238143" y="5710037"/>
            <a:chExt cx="608342" cy="608342"/>
          </a:xfrm>
        </p:grpSpPr>
        <p:sp>
          <p:nvSpPr>
            <p:cNvPr id="65" name="Rounded Rectangle 57">
              <a:extLst>
                <a:ext uri="{FF2B5EF4-FFF2-40B4-BE49-F238E27FC236}">
                  <a16:creationId xmlns:a16="http://schemas.microsoft.com/office/drawing/2014/main" id="{335E0133-B614-4E08-91C3-D877C11D7266}"/>
                </a:ext>
              </a:extLst>
            </p:cNvPr>
            <p:cNvSpPr/>
            <p:nvPr/>
          </p:nvSpPr>
          <p:spPr>
            <a:xfrm>
              <a:off x="238143" y="5710037"/>
              <a:ext cx="608342" cy="608342"/>
            </a:xfrm>
            <a:prstGeom prst="roundRect">
              <a:avLst>
                <a:gd name="adj" fmla="val 8487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100">
              <a:extLst>
                <a:ext uri="{FF2B5EF4-FFF2-40B4-BE49-F238E27FC236}">
                  <a16:creationId xmlns:a16="http://schemas.microsoft.com/office/drawing/2014/main" id="{AAFBC486-3542-4397-B113-E0F2EEA0809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 rot="16200000">
              <a:off x="360706" y="5807935"/>
              <a:ext cx="363217" cy="412546"/>
            </a:xfrm>
            <a:custGeom>
              <a:avLst/>
              <a:gdLst>
                <a:gd name="T0" fmla="*/ 216444 w 67"/>
                <a:gd name="T1" fmla="*/ 168945 h 64"/>
                <a:gd name="T2" fmla="*/ 199266 w 67"/>
                <a:gd name="T3" fmla="*/ 151706 h 64"/>
                <a:gd name="T4" fmla="*/ 185524 w 67"/>
                <a:gd name="T5" fmla="*/ 165497 h 64"/>
                <a:gd name="T6" fmla="*/ 216444 w 67"/>
                <a:gd name="T7" fmla="*/ 196528 h 64"/>
                <a:gd name="T8" fmla="*/ 219880 w 67"/>
                <a:gd name="T9" fmla="*/ 206872 h 64"/>
                <a:gd name="T10" fmla="*/ 202702 w 67"/>
                <a:gd name="T11" fmla="*/ 220663 h 64"/>
                <a:gd name="T12" fmla="*/ 192395 w 67"/>
                <a:gd name="T13" fmla="*/ 217215 h 64"/>
                <a:gd name="T14" fmla="*/ 99633 w 67"/>
                <a:gd name="T15" fmla="*/ 124123 h 64"/>
                <a:gd name="T16" fmla="*/ 51534 w 67"/>
                <a:gd name="T17" fmla="*/ 144810 h 64"/>
                <a:gd name="T18" fmla="*/ 0 w 67"/>
                <a:gd name="T19" fmla="*/ 93092 h 64"/>
                <a:gd name="T20" fmla="*/ 89326 w 67"/>
                <a:gd name="T21" fmla="*/ 0 h 64"/>
                <a:gd name="T22" fmla="*/ 140861 w 67"/>
                <a:gd name="T23" fmla="*/ 51718 h 64"/>
                <a:gd name="T24" fmla="*/ 123683 w 67"/>
                <a:gd name="T25" fmla="*/ 103436 h 64"/>
                <a:gd name="T26" fmla="*/ 171781 w 67"/>
                <a:gd name="T27" fmla="*/ 151706 h 64"/>
                <a:gd name="T28" fmla="*/ 185524 w 67"/>
                <a:gd name="T29" fmla="*/ 137914 h 64"/>
                <a:gd name="T30" fmla="*/ 168346 w 67"/>
                <a:gd name="T31" fmla="*/ 120675 h 64"/>
                <a:gd name="T32" fmla="*/ 185524 w 67"/>
                <a:gd name="T33" fmla="*/ 106884 h 64"/>
                <a:gd name="T34" fmla="*/ 188959 w 67"/>
                <a:gd name="T35" fmla="*/ 106884 h 64"/>
                <a:gd name="T36" fmla="*/ 230187 w 67"/>
                <a:gd name="T37" fmla="*/ 151706 h 64"/>
                <a:gd name="T38" fmla="*/ 216444 w 67"/>
                <a:gd name="T39" fmla="*/ 168945 h 64"/>
                <a:gd name="T40" fmla="*/ 85891 w 67"/>
                <a:gd name="T41" fmla="*/ 27583 h 64"/>
                <a:gd name="T42" fmla="*/ 61841 w 67"/>
                <a:gd name="T43" fmla="*/ 55166 h 64"/>
                <a:gd name="T44" fmla="*/ 65277 w 67"/>
                <a:gd name="T45" fmla="*/ 65509 h 64"/>
                <a:gd name="T46" fmla="*/ 51534 w 67"/>
                <a:gd name="T47" fmla="*/ 62061 h 64"/>
                <a:gd name="T48" fmla="*/ 24049 w 67"/>
                <a:gd name="T49" fmla="*/ 89644 h 64"/>
                <a:gd name="T50" fmla="*/ 51534 w 67"/>
                <a:gd name="T51" fmla="*/ 117227 h 64"/>
                <a:gd name="T52" fmla="*/ 79019 w 67"/>
                <a:gd name="T53" fmla="*/ 89644 h 64"/>
                <a:gd name="T54" fmla="*/ 75584 w 67"/>
                <a:gd name="T55" fmla="*/ 79301 h 64"/>
                <a:gd name="T56" fmla="*/ 85891 w 67"/>
                <a:gd name="T57" fmla="*/ 82749 h 64"/>
                <a:gd name="T58" fmla="*/ 113376 w 67"/>
                <a:gd name="T59" fmla="*/ 55166 h 64"/>
                <a:gd name="T60" fmla="*/ 85891 w 67"/>
                <a:gd name="T61" fmla="*/ 27583 h 6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C50F75-8CEA-4F1F-9771-70BA9F595A28}"/>
              </a:ext>
            </a:extLst>
          </p:cNvPr>
          <p:cNvGrpSpPr/>
          <p:nvPr/>
        </p:nvGrpSpPr>
        <p:grpSpPr>
          <a:xfrm>
            <a:off x="238145" y="3969823"/>
            <a:ext cx="608342" cy="608342"/>
            <a:chOff x="238145" y="3969823"/>
            <a:chExt cx="608342" cy="608342"/>
          </a:xfrm>
        </p:grpSpPr>
        <p:sp>
          <p:nvSpPr>
            <p:cNvPr id="58" name="Rounded Rectangle 57"/>
            <p:cNvSpPr/>
            <p:nvPr/>
          </p:nvSpPr>
          <p:spPr>
            <a:xfrm>
              <a:off x="238145" y="3969823"/>
              <a:ext cx="608342" cy="608342"/>
            </a:xfrm>
            <a:prstGeom prst="roundRect">
              <a:avLst>
                <a:gd name="adj" fmla="val 848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171">
              <a:extLst>
                <a:ext uri="{FF2B5EF4-FFF2-40B4-BE49-F238E27FC236}">
                  <a16:creationId xmlns:a16="http://schemas.microsoft.com/office/drawing/2014/main" id="{BF21D310-2E47-4074-B599-367D93F13F8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77454" y="4111716"/>
              <a:ext cx="329709" cy="324557"/>
            </a:xfrm>
            <a:custGeom>
              <a:avLst/>
              <a:gdLst>
                <a:gd name="T0" fmla="*/ 103322 w 59"/>
                <a:gd name="T1" fmla="*/ 200025 h 58"/>
                <a:gd name="T2" fmla="*/ 0 w 59"/>
                <a:gd name="T3" fmla="*/ 100013 h 58"/>
                <a:gd name="T4" fmla="*/ 103322 w 59"/>
                <a:gd name="T5" fmla="*/ 0 h 58"/>
                <a:gd name="T6" fmla="*/ 203200 w 59"/>
                <a:gd name="T7" fmla="*/ 100013 h 58"/>
                <a:gd name="T8" fmla="*/ 103322 w 59"/>
                <a:gd name="T9" fmla="*/ 200025 h 58"/>
                <a:gd name="T10" fmla="*/ 103322 w 59"/>
                <a:gd name="T11" fmla="*/ 27590 h 58"/>
                <a:gd name="T12" fmla="*/ 30997 w 59"/>
                <a:gd name="T13" fmla="*/ 100013 h 58"/>
                <a:gd name="T14" fmla="*/ 103322 w 59"/>
                <a:gd name="T15" fmla="*/ 168987 h 58"/>
                <a:gd name="T16" fmla="*/ 172203 w 59"/>
                <a:gd name="T17" fmla="*/ 100013 h 58"/>
                <a:gd name="T18" fmla="*/ 103322 w 59"/>
                <a:gd name="T19" fmla="*/ 27590 h 58"/>
                <a:gd name="T20" fmla="*/ 117098 w 59"/>
                <a:gd name="T21" fmla="*/ 110359 h 58"/>
                <a:gd name="T22" fmla="*/ 113654 w 59"/>
                <a:gd name="T23" fmla="*/ 117256 h 58"/>
                <a:gd name="T24" fmla="*/ 72325 w 59"/>
                <a:gd name="T25" fmla="*/ 117256 h 58"/>
                <a:gd name="T26" fmla="*/ 68881 w 59"/>
                <a:gd name="T27" fmla="*/ 110359 h 58"/>
                <a:gd name="T28" fmla="*/ 68881 w 59"/>
                <a:gd name="T29" fmla="*/ 103461 h 58"/>
                <a:gd name="T30" fmla="*/ 72325 w 59"/>
                <a:gd name="T31" fmla="*/ 100013 h 58"/>
                <a:gd name="T32" fmla="*/ 103322 w 59"/>
                <a:gd name="T33" fmla="*/ 100013 h 58"/>
                <a:gd name="T34" fmla="*/ 103322 w 59"/>
                <a:gd name="T35" fmla="*/ 51731 h 58"/>
                <a:gd name="T36" fmla="*/ 106766 w 59"/>
                <a:gd name="T37" fmla="*/ 48282 h 58"/>
                <a:gd name="T38" fmla="*/ 113654 w 59"/>
                <a:gd name="T39" fmla="*/ 48282 h 58"/>
                <a:gd name="T40" fmla="*/ 117098 w 59"/>
                <a:gd name="T41" fmla="*/ 51731 h 58"/>
                <a:gd name="T42" fmla="*/ 117098 w 59"/>
                <a:gd name="T43" fmla="*/ 110359 h 5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59" h="58">
                  <a:moveTo>
                    <a:pt x="30" y="58"/>
                  </a:moveTo>
                  <a:cubicBezTo>
                    <a:pt x="13" y="58"/>
                    <a:pt x="0" y="45"/>
                    <a:pt x="0" y="29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46" y="0"/>
                    <a:pt x="59" y="13"/>
                    <a:pt x="59" y="29"/>
                  </a:cubicBezTo>
                  <a:cubicBezTo>
                    <a:pt x="59" y="45"/>
                    <a:pt x="46" y="58"/>
                    <a:pt x="30" y="58"/>
                  </a:cubicBezTo>
                  <a:close/>
                  <a:moveTo>
                    <a:pt x="30" y="8"/>
                  </a:moveTo>
                  <a:cubicBezTo>
                    <a:pt x="18" y="8"/>
                    <a:pt x="9" y="17"/>
                    <a:pt x="9" y="29"/>
                  </a:cubicBezTo>
                  <a:cubicBezTo>
                    <a:pt x="9" y="40"/>
                    <a:pt x="18" y="49"/>
                    <a:pt x="30" y="49"/>
                  </a:cubicBezTo>
                  <a:cubicBezTo>
                    <a:pt x="41" y="49"/>
                    <a:pt x="50" y="40"/>
                    <a:pt x="50" y="29"/>
                  </a:cubicBezTo>
                  <a:cubicBezTo>
                    <a:pt x="50" y="17"/>
                    <a:pt x="41" y="8"/>
                    <a:pt x="30" y="8"/>
                  </a:cubicBezTo>
                  <a:close/>
                  <a:moveTo>
                    <a:pt x="34" y="32"/>
                  </a:moveTo>
                  <a:cubicBezTo>
                    <a:pt x="34" y="33"/>
                    <a:pt x="34" y="34"/>
                    <a:pt x="33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3"/>
                    <a:pt x="20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1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4"/>
                    <a:pt x="31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5"/>
                    <a:pt x="34" y="15"/>
                  </a:cubicBezTo>
                  <a:lnTo>
                    <a:pt x="34" y="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17A1C57-19D8-4836-A888-131EA0013F20}"/>
              </a:ext>
            </a:extLst>
          </p:cNvPr>
          <p:cNvGrpSpPr/>
          <p:nvPr/>
        </p:nvGrpSpPr>
        <p:grpSpPr>
          <a:xfrm>
            <a:off x="238143" y="2229609"/>
            <a:ext cx="608342" cy="608342"/>
            <a:chOff x="238143" y="2229609"/>
            <a:chExt cx="608342" cy="608342"/>
          </a:xfrm>
        </p:grpSpPr>
        <p:sp>
          <p:nvSpPr>
            <p:cNvPr id="56" name="Rounded Rectangle 55"/>
            <p:cNvSpPr/>
            <p:nvPr/>
          </p:nvSpPr>
          <p:spPr>
            <a:xfrm>
              <a:off x="238143" y="2229609"/>
              <a:ext cx="608342" cy="608342"/>
            </a:xfrm>
            <a:prstGeom prst="roundRect">
              <a:avLst>
                <a:gd name="adj" fmla="val 848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122">
              <a:extLst>
                <a:ext uri="{FF2B5EF4-FFF2-40B4-BE49-F238E27FC236}">
                  <a16:creationId xmlns:a16="http://schemas.microsoft.com/office/drawing/2014/main" id="{9E07CBDF-5D88-46E1-BD9A-2405DC75538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47232" y="2380678"/>
              <a:ext cx="390165" cy="306205"/>
            </a:xfrm>
            <a:custGeom>
              <a:avLst/>
              <a:gdLst>
                <a:gd name="T0" fmla="*/ 195850 w 73"/>
                <a:gd name="T1" fmla="*/ 127780 h 57"/>
                <a:gd name="T2" fmla="*/ 130566 w 73"/>
                <a:gd name="T3" fmla="*/ 193396 h 57"/>
                <a:gd name="T4" fmla="*/ 116823 w 73"/>
                <a:gd name="T5" fmla="*/ 196850 h 57"/>
                <a:gd name="T6" fmla="*/ 106515 w 73"/>
                <a:gd name="T7" fmla="*/ 193396 h 57"/>
                <a:gd name="T8" fmla="*/ 13744 w 73"/>
                <a:gd name="T9" fmla="*/ 96698 h 57"/>
                <a:gd name="T10" fmla="*/ 0 w 73"/>
                <a:gd name="T11" fmla="*/ 69070 h 57"/>
                <a:gd name="T12" fmla="*/ 0 w 73"/>
                <a:gd name="T13" fmla="*/ 13814 h 57"/>
                <a:gd name="T14" fmla="*/ 17180 w 73"/>
                <a:gd name="T15" fmla="*/ 0 h 57"/>
                <a:gd name="T16" fmla="*/ 72155 w 73"/>
                <a:gd name="T17" fmla="*/ 0 h 57"/>
                <a:gd name="T18" fmla="*/ 99643 w 73"/>
                <a:gd name="T19" fmla="*/ 10361 h 57"/>
                <a:gd name="T20" fmla="*/ 195850 w 73"/>
                <a:gd name="T21" fmla="*/ 103605 h 57"/>
                <a:gd name="T22" fmla="*/ 199286 w 73"/>
                <a:gd name="T23" fmla="*/ 117419 h 57"/>
                <a:gd name="T24" fmla="*/ 195850 w 73"/>
                <a:gd name="T25" fmla="*/ 127780 h 57"/>
                <a:gd name="T26" fmla="*/ 44667 w 73"/>
                <a:gd name="T27" fmla="*/ 24175 h 57"/>
                <a:gd name="T28" fmla="*/ 27488 w 73"/>
                <a:gd name="T29" fmla="*/ 41442 h 57"/>
                <a:gd name="T30" fmla="*/ 44667 w 73"/>
                <a:gd name="T31" fmla="*/ 58710 h 57"/>
                <a:gd name="T32" fmla="*/ 58411 w 73"/>
                <a:gd name="T33" fmla="*/ 41442 h 57"/>
                <a:gd name="T34" fmla="*/ 44667 w 73"/>
                <a:gd name="T35" fmla="*/ 24175 h 57"/>
                <a:gd name="T36" fmla="*/ 243953 w 73"/>
                <a:gd name="T37" fmla="*/ 127780 h 57"/>
                <a:gd name="T38" fmla="*/ 178670 w 73"/>
                <a:gd name="T39" fmla="*/ 193396 h 57"/>
                <a:gd name="T40" fmla="*/ 168362 w 73"/>
                <a:gd name="T41" fmla="*/ 196850 h 57"/>
                <a:gd name="T42" fmla="*/ 154618 w 73"/>
                <a:gd name="T43" fmla="*/ 189943 h 57"/>
                <a:gd name="T44" fmla="*/ 216465 w 73"/>
                <a:gd name="T45" fmla="*/ 127780 h 57"/>
                <a:gd name="T46" fmla="*/ 219901 w 73"/>
                <a:gd name="T47" fmla="*/ 117419 h 57"/>
                <a:gd name="T48" fmla="*/ 216465 w 73"/>
                <a:gd name="T49" fmla="*/ 103605 h 57"/>
                <a:gd name="T50" fmla="*/ 120259 w 73"/>
                <a:gd name="T51" fmla="*/ 10361 h 57"/>
                <a:gd name="T52" fmla="*/ 92771 w 73"/>
                <a:gd name="T53" fmla="*/ 0 h 57"/>
                <a:gd name="T54" fmla="*/ 123695 w 73"/>
                <a:gd name="T55" fmla="*/ 0 h 57"/>
                <a:gd name="T56" fmla="*/ 151182 w 73"/>
                <a:gd name="T57" fmla="*/ 10361 h 57"/>
                <a:gd name="T58" fmla="*/ 243953 w 73"/>
                <a:gd name="T59" fmla="*/ 103605 h 57"/>
                <a:gd name="T60" fmla="*/ 250825 w 73"/>
                <a:gd name="T61" fmla="*/ 117419 h 57"/>
                <a:gd name="T62" fmla="*/ 243953 w 73"/>
                <a:gd name="T63" fmla="*/ 127780 h 5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73" h="57">
                  <a:moveTo>
                    <a:pt x="57" y="37"/>
                  </a:moveTo>
                  <a:cubicBezTo>
                    <a:pt x="38" y="56"/>
                    <a:pt x="38" y="56"/>
                    <a:pt x="38" y="56"/>
                  </a:cubicBezTo>
                  <a:cubicBezTo>
                    <a:pt x="37" y="57"/>
                    <a:pt x="36" y="57"/>
                    <a:pt x="34" y="57"/>
                  </a:cubicBezTo>
                  <a:cubicBezTo>
                    <a:pt x="33" y="57"/>
                    <a:pt x="32" y="57"/>
                    <a:pt x="31" y="56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2" y="27"/>
                    <a:pt x="0" y="23"/>
                    <a:pt x="0" y="2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4" y="0"/>
                    <a:pt x="27" y="1"/>
                    <a:pt x="29" y="3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1"/>
                    <a:pt x="58" y="32"/>
                    <a:pt x="58" y="34"/>
                  </a:cubicBezTo>
                  <a:cubicBezTo>
                    <a:pt x="58" y="35"/>
                    <a:pt x="57" y="36"/>
                    <a:pt x="57" y="37"/>
                  </a:cubicBezTo>
                  <a:close/>
                  <a:moveTo>
                    <a:pt x="13" y="7"/>
                  </a:moveTo>
                  <a:cubicBezTo>
                    <a:pt x="10" y="7"/>
                    <a:pt x="8" y="9"/>
                    <a:pt x="8" y="12"/>
                  </a:cubicBezTo>
                  <a:cubicBezTo>
                    <a:pt x="8" y="14"/>
                    <a:pt x="10" y="17"/>
                    <a:pt x="13" y="17"/>
                  </a:cubicBezTo>
                  <a:cubicBezTo>
                    <a:pt x="15" y="17"/>
                    <a:pt x="17" y="14"/>
                    <a:pt x="17" y="12"/>
                  </a:cubicBezTo>
                  <a:cubicBezTo>
                    <a:pt x="17" y="9"/>
                    <a:pt x="15" y="7"/>
                    <a:pt x="13" y="7"/>
                  </a:cubicBezTo>
                  <a:close/>
                  <a:moveTo>
                    <a:pt x="71" y="37"/>
                  </a:moveTo>
                  <a:cubicBezTo>
                    <a:pt x="52" y="56"/>
                    <a:pt x="52" y="56"/>
                    <a:pt x="52" y="56"/>
                  </a:cubicBezTo>
                  <a:cubicBezTo>
                    <a:pt x="52" y="57"/>
                    <a:pt x="50" y="57"/>
                    <a:pt x="49" y="57"/>
                  </a:cubicBezTo>
                  <a:cubicBezTo>
                    <a:pt x="47" y="57"/>
                    <a:pt x="46" y="56"/>
                    <a:pt x="45" y="55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3" y="36"/>
                    <a:pt x="64" y="35"/>
                    <a:pt x="64" y="34"/>
                  </a:cubicBezTo>
                  <a:cubicBezTo>
                    <a:pt x="64" y="32"/>
                    <a:pt x="63" y="31"/>
                    <a:pt x="63" y="30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4" y="1"/>
                    <a:pt x="30" y="0"/>
                    <a:pt x="2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2" y="1"/>
                    <a:pt x="44" y="3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72" y="31"/>
                    <a:pt x="73" y="32"/>
                    <a:pt x="73" y="34"/>
                  </a:cubicBezTo>
                  <a:cubicBezTo>
                    <a:pt x="73" y="35"/>
                    <a:pt x="72" y="36"/>
                    <a:pt x="71" y="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E56C975-3E72-41B2-8FA8-6EDD4D30B746}"/>
              </a:ext>
            </a:extLst>
          </p:cNvPr>
          <p:cNvGrpSpPr/>
          <p:nvPr/>
        </p:nvGrpSpPr>
        <p:grpSpPr>
          <a:xfrm>
            <a:off x="238143" y="4839930"/>
            <a:ext cx="608342" cy="608342"/>
            <a:chOff x="238143" y="4839930"/>
            <a:chExt cx="608342" cy="608342"/>
          </a:xfrm>
        </p:grpSpPr>
        <p:sp>
          <p:nvSpPr>
            <p:cNvPr id="64" name="Rounded Rectangle 56">
              <a:extLst>
                <a:ext uri="{FF2B5EF4-FFF2-40B4-BE49-F238E27FC236}">
                  <a16:creationId xmlns:a16="http://schemas.microsoft.com/office/drawing/2014/main" id="{5A1F860E-4F17-4886-B806-EBC4553EA7A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8143" y="4839930"/>
              <a:ext cx="608342" cy="608342"/>
            </a:xfrm>
            <a:prstGeom prst="roundRect">
              <a:avLst>
                <a:gd name="adj" fmla="val 8487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1">
              <a:extLst>
                <a:ext uri="{FF2B5EF4-FFF2-40B4-BE49-F238E27FC236}">
                  <a16:creationId xmlns:a16="http://schemas.microsoft.com/office/drawing/2014/main" id="{A836358C-7B22-449D-939F-E8FA140935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5634" y="4944619"/>
              <a:ext cx="373361" cy="398964"/>
            </a:xfrm>
            <a:custGeom>
              <a:avLst/>
              <a:gdLst>
                <a:gd name="T0" fmla="*/ 259971 w 109"/>
                <a:gd name="T1" fmla="*/ 74216 h 116"/>
                <a:gd name="T2" fmla="*/ 112144 w 109"/>
                <a:gd name="T3" fmla="*/ 74216 h 116"/>
                <a:gd name="T4" fmla="*/ 112144 w 109"/>
                <a:gd name="T5" fmla="*/ 56302 h 116"/>
                <a:gd name="T6" fmla="*/ 137632 w 109"/>
                <a:gd name="T7" fmla="*/ 56302 h 116"/>
                <a:gd name="T8" fmla="*/ 165668 w 109"/>
                <a:gd name="T9" fmla="*/ 28151 h 116"/>
                <a:gd name="T10" fmla="*/ 137632 w 109"/>
                <a:gd name="T11" fmla="*/ 0 h 116"/>
                <a:gd name="T12" fmla="*/ 91754 w 109"/>
                <a:gd name="T13" fmla="*/ 0 h 116"/>
                <a:gd name="T14" fmla="*/ 73913 w 109"/>
                <a:gd name="T15" fmla="*/ 17914 h 116"/>
                <a:gd name="T16" fmla="*/ 73913 w 109"/>
                <a:gd name="T17" fmla="*/ 74216 h 116"/>
                <a:gd name="T18" fmla="*/ 17841 w 109"/>
                <a:gd name="T19" fmla="*/ 74216 h 116"/>
                <a:gd name="T20" fmla="*/ 0 w 109"/>
                <a:gd name="T21" fmla="*/ 92130 h 116"/>
                <a:gd name="T22" fmla="*/ 0 w 109"/>
                <a:gd name="T23" fmla="*/ 204733 h 116"/>
                <a:gd name="T24" fmla="*/ 17841 w 109"/>
                <a:gd name="T25" fmla="*/ 222647 h 116"/>
                <a:gd name="T26" fmla="*/ 112144 w 109"/>
                <a:gd name="T27" fmla="*/ 222647 h 116"/>
                <a:gd name="T28" fmla="*/ 112144 w 109"/>
                <a:gd name="T29" fmla="*/ 296863 h 116"/>
                <a:gd name="T30" fmla="*/ 186058 w 109"/>
                <a:gd name="T31" fmla="*/ 296863 h 116"/>
                <a:gd name="T32" fmla="*/ 186058 w 109"/>
                <a:gd name="T33" fmla="*/ 222647 h 116"/>
                <a:gd name="T34" fmla="*/ 259971 w 109"/>
                <a:gd name="T35" fmla="*/ 222647 h 116"/>
                <a:gd name="T36" fmla="*/ 277812 w 109"/>
                <a:gd name="T37" fmla="*/ 204733 h 116"/>
                <a:gd name="T38" fmla="*/ 277812 w 109"/>
                <a:gd name="T39" fmla="*/ 92130 h 116"/>
                <a:gd name="T40" fmla="*/ 259971 w 109"/>
                <a:gd name="T41" fmla="*/ 74216 h 116"/>
                <a:gd name="T42" fmla="*/ 147827 w 109"/>
                <a:gd name="T43" fmla="*/ 278949 h 116"/>
                <a:gd name="T44" fmla="*/ 129985 w 109"/>
                <a:gd name="T45" fmla="*/ 278949 h 116"/>
                <a:gd name="T46" fmla="*/ 129985 w 109"/>
                <a:gd name="T47" fmla="*/ 222647 h 116"/>
                <a:gd name="T48" fmla="*/ 147827 w 109"/>
                <a:gd name="T49" fmla="*/ 222647 h 116"/>
                <a:gd name="T50" fmla="*/ 147827 w 109"/>
                <a:gd name="T51" fmla="*/ 278949 h 116"/>
                <a:gd name="T52" fmla="*/ 259971 w 109"/>
                <a:gd name="T53" fmla="*/ 204733 h 116"/>
                <a:gd name="T54" fmla="*/ 17841 w 109"/>
                <a:gd name="T55" fmla="*/ 204733 h 116"/>
                <a:gd name="T56" fmla="*/ 17841 w 109"/>
                <a:gd name="T57" fmla="*/ 92130 h 116"/>
                <a:gd name="T58" fmla="*/ 73913 w 109"/>
                <a:gd name="T59" fmla="*/ 92130 h 116"/>
                <a:gd name="T60" fmla="*/ 73913 w 109"/>
                <a:gd name="T61" fmla="*/ 148432 h 116"/>
                <a:gd name="T62" fmla="*/ 91754 w 109"/>
                <a:gd name="T63" fmla="*/ 166346 h 116"/>
                <a:gd name="T64" fmla="*/ 112144 w 109"/>
                <a:gd name="T65" fmla="*/ 148432 h 116"/>
                <a:gd name="T66" fmla="*/ 112144 w 109"/>
                <a:gd name="T67" fmla="*/ 92130 h 116"/>
                <a:gd name="T68" fmla="*/ 259971 w 109"/>
                <a:gd name="T69" fmla="*/ 92130 h 116"/>
                <a:gd name="T70" fmla="*/ 259971 w 109"/>
                <a:gd name="T71" fmla="*/ 204733 h 1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9" h="116">
                  <a:moveTo>
                    <a:pt x="102" y="29"/>
                  </a:moveTo>
                  <a:cubicBezTo>
                    <a:pt x="44" y="29"/>
                    <a:pt x="44" y="29"/>
                    <a:pt x="44" y="29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60" y="22"/>
                    <a:pt x="65" y="17"/>
                    <a:pt x="65" y="11"/>
                  </a:cubicBezTo>
                  <a:cubicBezTo>
                    <a:pt x="65" y="5"/>
                    <a:pt x="60" y="0"/>
                    <a:pt x="5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2" y="0"/>
                    <a:pt x="29" y="3"/>
                    <a:pt x="29" y="7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3" y="29"/>
                    <a:pt x="0" y="32"/>
                    <a:pt x="0" y="3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4"/>
                    <a:pt x="3" y="87"/>
                    <a:pt x="7" y="87"/>
                  </a:cubicBezTo>
                  <a:cubicBezTo>
                    <a:pt x="44" y="87"/>
                    <a:pt x="44" y="87"/>
                    <a:pt x="44" y="87"/>
                  </a:cubicBezTo>
                  <a:cubicBezTo>
                    <a:pt x="44" y="116"/>
                    <a:pt x="44" y="116"/>
                    <a:pt x="44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102" y="87"/>
                    <a:pt x="102" y="87"/>
                    <a:pt x="102" y="87"/>
                  </a:cubicBezTo>
                  <a:cubicBezTo>
                    <a:pt x="106" y="87"/>
                    <a:pt x="109" y="84"/>
                    <a:pt x="109" y="80"/>
                  </a:cubicBezTo>
                  <a:cubicBezTo>
                    <a:pt x="109" y="36"/>
                    <a:pt x="109" y="36"/>
                    <a:pt x="109" y="36"/>
                  </a:cubicBezTo>
                  <a:cubicBezTo>
                    <a:pt x="109" y="32"/>
                    <a:pt x="106" y="29"/>
                    <a:pt x="102" y="29"/>
                  </a:cubicBezTo>
                  <a:close/>
                  <a:moveTo>
                    <a:pt x="58" y="109"/>
                  </a:moveTo>
                  <a:cubicBezTo>
                    <a:pt x="51" y="109"/>
                    <a:pt x="51" y="109"/>
                    <a:pt x="51" y="109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58" y="87"/>
                    <a:pt x="58" y="87"/>
                    <a:pt x="58" y="87"/>
                  </a:cubicBezTo>
                  <a:lnTo>
                    <a:pt x="58" y="109"/>
                  </a:lnTo>
                  <a:close/>
                  <a:moveTo>
                    <a:pt x="102" y="80"/>
                  </a:moveTo>
                  <a:cubicBezTo>
                    <a:pt x="7" y="80"/>
                    <a:pt x="7" y="80"/>
                    <a:pt x="7" y="80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9" y="62"/>
                    <a:pt x="32" y="65"/>
                    <a:pt x="36" y="65"/>
                  </a:cubicBezTo>
                  <a:cubicBezTo>
                    <a:pt x="40" y="65"/>
                    <a:pt x="44" y="62"/>
                    <a:pt x="44" y="58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102" y="36"/>
                    <a:pt x="102" y="36"/>
                    <a:pt x="102" y="36"/>
                  </a:cubicBezTo>
                  <a:lnTo>
                    <a:pt x="102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A7D2118E-5B82-4D5E-AE53-582ABC70A3AF}"/>
              </a:ext>
            </a:extLst>
          </p:cNvPr>
          <p:cNvGrpSpPr/>
          <p:nvPr/>
        </p:nvGrpSpPr>
        <p:grpSpPr>
          <a:xfrm>
            <a:off x="238145" y="1359502"/>
            <a:ext cx="608342" cy="608342"/>
            <a:chOff x="238145" y="1359502"/>
            <a:chExt cx="608342" cy="608342"/>
          </a:xfrm>
        </p:grpSpPr>
        <p:sp>
          <p:nvSpPr>
            <p:cNvPr id="39" name="Rounded Rectangle 38"/>
            <p:cNvSpPr>
              <a:spLocks noChangeAspect="1"/>
            </p:cNvSpPr>
            <p:nvPr/>
          </p:nvSpPr>
          <p:spPr>
            <a:xfrm>
              <a:off x="238145" y="1359502"/>
              <a:ext cx="608342" cy="608342"/>
            </a:xfrm>
            <a:prstGeom prst="roundRect">
              <a:avLst>
                <a:gd name="adj" fmla="val 8487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189">
              <a:extLst>
                <a:ext uri="{FF2B5EF4-FFF2-40B4-BE49-F238E27FC236}">
                  <a16:creationId xmlns:a16="http://schemas.microsoft.com/office/drawing/2014/main" id="{A3F7080C-F616-4CA1-BAAB-54972AB1E49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61759" y="1481185"/>
              <a:ext cx="361114" cy="364976"/>
            </a:xfrm>
            <a:custGeom>
              <a:avLst/>
              <a:gdLst/>
              <a:ahLst/>
              <a:cxnLst>
                <a:cxn ang="0">
                  <a:pos x="102" y="22"/>
                </a:cxn>
                <a:cxn ang="0">
                  <a:pos x="94" y="22"/>
                </a:cxn>
                <a:cxn ang="0">
                  <a:pos x="94" y="15"/>
                </a:cxn>
                <a:cxn ang="0">
                  <a:pos x="80" y="0"/>
                </a:cxn>
                <a:cxn ang="0">
                  <a:pos x="15" y="0"/>
                </a:cxn>
                <a:cxn ang="0">
                  <a:pos x="0" y="15"/>
                </a:cxn>
                <a:cxn ang="0">
                  <a:pos x="0" y="80"/>
                </a:cxn>
                <a:cxn ang="0">
                  <a:pos x="15" y="95"/>
                </a:cxn>
                <a:cxn ang="0">
                  <a:pos x="22" y="95"/>
                </a:cxn>
                <a:cxn ang="0">
                  <a:pos x="22" y="102"/>
                </a:cxn>
                <a:cxn ang="0">
                  <a:pos x="36" y="117"/>
                </a:cxn>
                <a:cxn ang="0">
                  <a:pos x="102" y="117"/>
                </a:cxn>
                <a:cxn ang="0">
                  <a:pos x="116" y="102"/>
                </a:cxn>
                <a:cxn ang="0">
                  <a:pos x="116" y="37"/>
                </a:cxn>
                <a:cxn ang="0">
                  <a:pos x="102" y="22"/>
                </a:cxn>
                <a:cxn ang="0">
                  <a:pos x="7" y="15"/>
                </a:cxn>
                <a:cxn ang="0">
                  <a:pos x="15" y="8"/>
                </a:cxn>
                <a:cxn ang="0">
                  <a:pos x="80" y="8"/>
                </a:cxn>
                <a:cxn ang="0">
                  <a:pos x="87" y="15"/>
                </a:cxn>
                <a:cxn ang="0">
                  <a:pos x="87" y="30"/>
                </a:cxn>
                <a:cxn ang="0">
                  <a:pos x="7" y="30"/>
                </a:cxn>
                <a:cxn ang="0">
                  <a:pos x="7" y="15"/>
                </a:cxn>
                <a:cxn ang="0">
                  <a:pos x="15" y="88"/>
                </a:cxn>
                <a:cxn ang="0">
                  <a:pos x="7" y="80"/>
                </a:cxn>
                <a:cxn ang="0">
                  <a:pos x="7" y="37"/>
                </a:cxn>
                <a:cxn ang="0">
                  <a:pos x="87" y="37"/>
                </a:cxn>
                <a:cxn ang="0">
                  <a:pos x="87" y="80"/>
                </a:cxn>
                <a:cxn ang="0">
                  <a:pos x="80" y="88"/>
                </a:cxn>
                <a:cxn ang="0">
                  <a:pos x="15" y="88"/>
                </a:cxn>
                <a:cxn ang="0">
                  <a:pos x="109" y="102"/>
                </a:cxn>
                <a:cxn ang="0">
                  <a:pos x="102" y="109"/>
                </a:cxn>
                <a:cxn ang="0">
                  <a:pos x="36" y="109"/>
                </a:cxn>
                <a:cxn ang="0">
                  <a:pos x="29" y="102"/>
                </a:cxn>
                <a:cxn ang="0">
                  <a:pos x="29" y="95"/>
                </a:cxn>
                <a:cxn ang="0">
                  <a:pos x="80" y="95"/>
                </a:cxn>
                <a:cxn ang="0">
                  <a:pos x="94" y="80"/>
                </a:cxn>
                <a:cxn ang="0">
                  <a:pos x="94" y="51"/>
                </a:cxn>
                <a:cxn ang="0">
                  <a:pos x="109" y="51"/>
                </a:cxn>
                <a:cxn ang="0">
                  <a:pos x="109" y="102"/>
                </a:cxn>
                <a:cxn ang="0">
                  <a:pos x="109" y="44"/>
                </a:cxn>
                <a:cxn ang="0">
                  <a:pos x="94" y="44"/>
                </a:cxn>
                <a:cxn ang="0">
                  <a:pos x="94" y="30"/>
                </a:cxn>
                <a:cxn ang="0">
                  <a:pos x="102" y="30"/>
                </a:cxn>
                <a:cxn ang="0">
                  <a:pos x="109" y="37"/>
                </a:cxn>
                <a:cxn ang="0">
                  <a:pos x="109" y="44"/>
                </a:cxn>
              </a:cxnLst>
              <a:rect l="0" t="0" r="r" b="b"/>
              <a:pathLst>
                <a:path w="116" h="117">
                  <a:moveTo>
                    <a:pt x="102" y="22"/>
                  </a:moveTo>
                  <a:cubicBezTo>
                    <a:pt x="94" y="22"/>
                    <a:pt x="94" y="22"/>
                    <a:pt x="94" y="22"/>
                  </a:cubicBezTo>
                  <a:cubicBezTo>
                    <a:pt x="94" y="15"/>
                    <a:pt x="94" y="15"/>
                    <a:pt x="94" y="15"/>
                  </a:cubicBezTo>
                  <a:cubicBezTo>
                    <a:pt x="94" y="7"/>
                    <a:pt x="88" y="0"/>
                    <a:pt x="8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8"/>
                    <a:pt x="7" y="95"/>
                    <a:pt x="15" y="95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102"/>
                    <a:pt x="22" y="102"/>
                    <a:pt x="22" y="102"/>
                  </a:cubicBezTo>
                  <a:cubicBezTo>
                    <a:pt x="22" y="110"/>
                    <a:pt x="28" y="117"/>
                    <a:pt x="36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10" y="117"/>
                    <a:pt x="116" y="110"/>
                    <a:pt x="116" y="102"/>
                  </a:cubicBezTo>
                  <a:cubicBezTo>
                    <a:pt x="116" y="37"/>
                    <a:pt x="116" y="37"/>
                    <a:pt x="116" y="37"/>
                  </a:cubicBezTo>
                  <a:cubicBezTo>
                    <a:pt x="116" y="29"/>
                    <a:pt x="110" y="22"/>
                    <a:pt x="102" y="22"/>
                  </a:cubicBezTo>
                  <a:close/>
                  <a:moveTo>
                    <a:pt x="7" y="15"/>
                  </a:moveTo>
                  <a:cubicBezTo>
                    <a:pt x="7" y="11"/>
                    <a:pt x="11" y="8"/>
                    <a:pt x="15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4" y="8"/>
                    <a:pt x="87" y="11"/>
                    <a:pt x="87" y="15"/>
                  </a:cubicBezTo>
                  <a:cubicBezTo>
                    <a:pt x="87" y="30"/>
                    <a:pt x="87" y="30"/>
                    <a:pt x="87" y="30"/>
                  </a:cubicBezTo>
                  <a:cubicBezTo>
                    <a:pt x="7" y="30"/>
                    <a:pt x="7" y="30"/>
                    <a:pt x="7" y="30"/>
                  </a:cubicBezTo>
                  <a:lnTo>
                    <a:pt x="7" y="15"/>
                  </a:lnTo>
                  <a:close/>
                  <a:moveTo>
                    <a:pt x="15" y="88"/>
                  </a:moveTo>
                  <a:cubicBezTo>
                    <a:pt x="11" y="88"/>
                    <a:pt x="7" y="84"/>
                    <a:pt x="7" y="80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87" y="80"/>
                    <a:pt x="87" y="80"/>
                    <a:pt x="87" y="80"/>
                  </a:cubicBezTo>
                  <a:cubicBezTo>
                    <a:pt x="87" y="84"/>
                    <a:pt x="84" y="88"/>
                    <a:pt x="80" y="88"/>
                  </a:cubicBezTo>
                  <a:lnTo>
                    <a:pt x="15" y="88"/>
                  </a:lnTo>
                  <a:close/>
                  <a:moveTo>
                    <a:pt x="109" y="102"/>
                  </a:moveTo>
                  <a:cubicBezTo>
                    <a:pt x="109" y="106"/>
                    <a:pt x="106" y="109"/>
                    <a:pt x="102" y="109"/>
                  </a:cubicBezTo>
                  <a:cubicBezTo>
                    <a:pt x="36" y="109"/>
                    <a:pt x="36" y="109"/>
                    <a:pt x="36" y="109"/>
                  </a:cubicBezTo>
                  <a:cubicBezTo>
                    <a:pt x="32" y="109"/>
                    <a:pt x="29" y="106"/>
                    <a:pt x="29" y="102"/>
                  </a:cubicBezTo>
                  <a:cubicBezTo>
                    <a:pt x="29" y="95"/>
                    <a:pt x="29" y="95"/>
                    <a:pt x="29" y="9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8" y="95"/>
                    <a:pt x="94" y="88"/>
                    <a:pt x="94" y="80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109" y="51"/>
                    <a:pt x="109" y="51"/>
                    <a:pt x="109" y="51"/>
                  </a:cubicBezTo>
                  <a:lnTo>
                    <a:pt x="109" y="102"/>
                  </a:lnTo>
                  <a:close/>
                  <a:moveTo>
                    <a:pt x="109" y="44"/>
                  </a:moveTo>
                  <a:cubicBezTo>
                    <a:pt x="94" y="44"/>
                    <a:pt x="94" y="44"/>
                    <a:pt x="94" y="44"/>
                  </a:cubicBezTo>
                  <a:cubicBezTo>
                    <a:pt x="94" y="30"/>
                    <a:pt x="94" y="30"/>
                    <a:pt x="94" y="30"/>
                  </a:cubicBezTo>
                  <a:cubicBezTo>
                    <a:pt x="102" y="30"/>
                    <a:pt x="102" y="30"/>
                    <a:pt x="102" y="30"/>
                  </a:cubicBezTo>
                  <a:cubicBezTo>
                    <a:pt x="106" y="30"/>
                    <a:pt x="109" y="33"/>
                    <a:pt x="109" y="37"/>
                  </a:cubicBezTo>
                  <a:lnTo>
                    <a:pt x="10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0E81BD1F-7FEE-4C05-BD51-4D679CC504D1}"/>
              </a:ext>
            </a:extLst>
          </p:cNvPr>
          <p:cNvGrpSpPr/>
          <p:nvPr/>
        </p:nvGrpSpPr>
        <p:grpSpPr>
          <a:xfrm>
            <a:off x="238145" y="3099716"/>
            <a:ext cx="608342" cy="608342"/>
            <a:chOff x="238145" y="3099716"/>
            <a:chExt cx="608342" cy="608342"/>
          </a:xfrm>
        </p:grpSpPr>
        <p:sp>
          <p:nvSpPr>
            <p:cNvPr id="57" name="Rounded Rectangle 56"/>
            <p:cNvSpPr/>
            <p:nvPr/>
          </p:nvSpPr>
          <p:spPr>
            <a:xfrm>
              <a:off x="238145" y="3099716"/>
              <a:ext cx="608342" cy="608342"/>
            </a:xfrm>
            <a:prstGeom prst="roundRect">
              <a:avLst>
                <a:gd name="adj" fmla="val 848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Freeform 33">
              <a:extLst>
                <a:ext uri="{FF2B5EF4-FFF2-40B4-BE49-F238E27FC236}">
                  <a16:creationId xmlns:a16="http://schemas.microsoft.com/office/drawing/2014/main" id="{DA1D0A06-C64D-4A59-89F3-AB5CD86DE64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33346" y="3221645"/>
              <a:ext cx="417941" cy="364485"/>
            </a:xfrm>
            <a:custGeom>
              <a:avLst/>
              <a:gdLst>
                <a:gd name="T0" fmla="*/ 390376 w 256"/>
                <a:gd name="T1" fmla="*/ 357188 h 224"/>
                <a:gd name="T2" fmla="*/ 19199 w 256"/>
                <a:gd name="T3" fmla="*/ 357188 h 224"/>
                <a:gd name="T4" fmla="*/ 0 w 256"/>
                <a:gd name="T5" fmla="*/ 338053 h 224"/>
                <a:gd name="T6" fmla="*/ 0 w 256"/>
                <a:gd name="T7" fmla="*/ 19135 h 224"/>
                <a:gd name="T8" fmla="*/ 19199 w 256"/>
                <a:gd name="T9" fmla="*/ 0 h 224"/>
                <a:gd name="T10" fmla="*/ 390376 w 256"/>
                <a:gd name="T11" fmla="*/ 0 h 224"/>
                <a:gd name="T12" fmla="*/ 409575 w 256"/>
                <a:gd name="T13" fmla="*/ 19135 h 224"/>
                <a:gd name="T14" fmla="*/ 409575 w 256"/>
                <a:gd name="T15" fmla="*/ 338053 h 224"/>
                <a:gd name="T16" fmla="*/ 390376 w 256"/>
                <a:gd name="T17" fmla="*/ 357188 h 224"/>
                <a:gd name="T18" fmla="*/ 38398 w 256"/>
                <a:gd name="T19" fmla="*/ 19135 h 224"/>
                <a:gd name="T20" fmla="*/ 19199 w 256"/>
                <a:gd name="T21" fmla="*/ 38270 h 224"/>
                <a:gd name="T22" fmla="*/ 38398 w 256"/>
                <a:gd name="T23" fmla="*/ 57405 h 224"/>
                <a:gd name="T24" fmla="*/ 57596 w 256"/>
                <a:gd name="T25" fmla="*/ 38270 h 224"/>
                <a:gd name="T26" fmla="*/ 38398 w 256"/>
                <a:gd name="T27" fmla="*/ 19135 h 224"/>
                <a:gd name="T28" fmla="*/ 95994 w 256"/>
                <a:gd name="T29" fmla="*/ 19135 h 224"/>
                <a:gd name="T30" fmla="*/ 76795 w 256"/>
                <a:gd name="T31" fmla="*/ 38270 h 224"/>
                <a:gd name="T32" fmla="*/ 95994 w 256"/>
                <a:gd name="T33" fmla="*/ 57405 h 224"/>
                <a:gd name="T34" fmla="*/ 115193 w 256"/>
                <a:gd name="T35" fmla="*/ 38270 h 224"/>
                <a:gd name="T36" fmla="*/ 95994 w 256"/>
                <a:gd name="T37" fmla="*/ 19135 h 224"/>
                <a:gd name="T38" fmla="*/ 153591 w 256"/>
                <a:gd name="T39" fmla="*/ 19135 h 224"/>
                <a:gd name="T40" fmla="*/ 134392 w 256"/>
                <a:gd name="T41" fmla="*/ 38270 h 224"/>
                <a:gd name="T42" fmla="*/ 153591 w 256"/>
                <a:gd name="T43" fmla="*/ 57405 h 224"/>
                <a:gd name="T44" fmla="*/ 172789 w 256"/>
                <a:gd name="T45" fmla="*/ 38270 h 224"/>
                <a:gd name="T46" fmla="*/ 153591 w 256"/>
                <a:gd name="T47" fmla="*/ 19135 h 224"/>
                <a:gd name="T48" fmla="*/ 390376 w 256"/>
                <a:gd name="T49" fmla="*/ 76540 h 224"/>
                <a:gd name="T50" fmla="*/ 371177 w 256"/>
                <a:gd name="T51" fmla="*/ 76540 h 224"/>
                <a:gd name="T52" fmla="*/ 38398 w 256"/>
                <a:gd name="T53" fmla="*/ 76540 h 224"/>
                <a:gd name="T54" fmla="*/ 19199 w 256"/>
                <a:gd name="T55" fmla="*/ 76540 h 224"/>
                <a:gd name="T56" fmla="*/ 19199 w 256"/>
                <a:gd name="T57" fmla="*/ 338053 h 224"/>
                <a:gd name="T58" fmla="*/ 390376 w 256"/>
                <a:gd name="T59" fmla="*/ 338053 h 224"/>
                <a:gd name="T60" fmla="*/ 390376 w 256"/>
                <a:gd name="T61" fmla="*/ 76540 h 224"/>
                <a:gd name="T62" fmla="*/ 145591 w 256"/>
                <a:gd name="T63" fmla="*/ 151486 h 224"/>
                <a:gd name="T64" fmla="*/ 172789 w 256"/>
                <a:gd name="T65" fmla="*/ 151486 h 224"/>
                <a:gd name="T66" fmla="*/ 204788 w 256"/>
                <a:gd name="T67" fmla="*/ 183378 h 224"/>
                <a:gd name="T68" fmla="*/ 236786 w 256"/>
                <a:gd name="T69" fmla="*/ 151486 h 224"/>
                <a:gd name="T70" fmla="*/ 263984 w 256"/>
                <a:gd name="T71" fmla="*/ 151486 h 224"/>
                <a:gd name="T72" fmla="*/ 263984 w 256"/>
                <a:gd name="T73" fmla="*/ 178594 h 224"/>
                <a:gd name="T74" fmla="*/ 231986 w 256"/>
                <a:gd name="T75" fmla="*/ 210486 h 224"/>
                <a:gd name="T76" fmla="*/ 263984 w 256"/>
                <a:gd name="T77" fmla="*/ 242378 h 224"/>
                <a:gd name="T78" fmla="*/ 263984 w 256"/>
                <a:gd name="T79" fmla="*/ 269486 h 224"/>
                <a:gd name="T80" fmla="*/ 236786 w 256"/>
                <a:gd name="T81" fmla="*/ 269486 h 224"/>
                <a:gd name="T82" fmla="*/ 204788 w 256"/>
                <a:gd name="T83" fmla="*/ 237594 h 224"/>
                <a:gd name="T84" fmla="*/ 172789 w 256"/>
                <a:gd name="T85" fmla="*/ 269486 h 224"/>
                <a:gd name="T86" fmla="*/ 145591 w 256"/>
                <a:gd name="T87" fmla="*/ 269486 h 224"/>
                <a:gd name="T88" fmla="*/ 145591 w 256"/>
                <a:gd name="T89" fmla="*/ 242378 h 224"/>
                <a:gd name="T90" fmla="*/ 177589 w 256"/>
                <a:gd name="T91" fmla="*/ 210486 h 224"/>
                <a:gd name="T92" fmla="*/ 145591 w 256"/>
                <a:gd name="T93" fmla="*/ 178594 h 224"/>
                <a:gd name="T94" fmla="*/ 145591 w 256"/>
                <a:gd name="T95" fmla="*/ 151486 h 22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56" h="224">
                  <a:moveTo>
                    <a:pt x="244" y="224"/>
                  </a:moveTo>
                  <a:cubicBezTo>
                    <a:pt x="12" y="224"/>
                    <a:pt x="12" y="224"/>
                    <a:pt x="12" y="224"/>
                  </a:cubicBezTo>
                  <a:cubicBezTo>
                    <a:pt x="5" y="224"/>
                    <a:pt x="0" y="219"/>
                    <a:pt x="0" y="2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51" y="0"/>
                    <a:pt x="256" y="5"/>
                    <a:pt x="256" y="12"/>
                  </a:cubicBezTo>
                  <a:cubicBezTo>
                    <a:pt x="256" y="212"/>
                    <a:pt x="256" y="212"/>
                    <a:pt x="256" y="212"/>
                  </a:cubicBezTo>
                  <a:cubicBezTo>
                    <a:pt x="256" y="219"/>
                    <a:pt x="251" y="224"/>
                    <a:pt x="244" y="224"/>
                  </a:cubicBezTo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7"/>
                    <a:pt x="31" y="12"/>
                    <a:pt x="24" y="12"/>
                  </a:cubicBezTo>
                  <a:moveTo>
                    <a:pt x="60" y="12"/>
                  </a:moveTo>
                  <a:cubicBezTo>
                    <a:pt x="53" y="12"/>
                    <a:pt x="48" y="17"/>
                    <a:pt x="48" y="24"/>
                  </a:cubicBezTo>
                  <a:cubicBezTo>
                    <a:pt x="48" y="31"/>
                    <a:pt x="53" y="36"/>
                    <a:pt x="60" y="36"/>
                  </a:cubicBezTo>
                  <a:cubicBezTo>
                    <a:pt x="67" y="36"/>
                    <a:pt x="72" y="31"/>
                    <a:pt x="72" y="24"/>
                  </a:cubicBezTo>
                  <a:cubicBezTo>
                    <a:pt x="72" y="17"/>
                    <a:pt x="67" y="12"/>
                    <a:pt x="60" y="12"/>
                  </a:cubicBezTo>
                  <a:moveTo>
                    <a:pt x="96" y="12"/>
                  </a:moveTo>
                  <a:cubicBezTo>
                    <a:pt x="89" y="12"/>
                    <a:pt x="84" y="17"/>
                    <a:pt x="84" y="24"/>
                  </a:cubicBezTo>
                  <a:cubicBezTo>
                    <a:pt x="84" y="31"/>
                    <a:pt x="89" y="36"/>
                    <a:pt x="96" y="36"/>
                  </a:cubicBezTo>
                  <a:cubicBezTo>
                    <a:pt x="103" y="36"/>
                    <a:pt x="108" y="31"/>
                    <a:pt x="108" y="24"/>
                  </a:cubicBezTo>
                  <a:cubicBezTo>
                    <a:pt x="108" y="17"/>
                    <a:pt x="103" y="12"/>
                    <a:pt x="96" y="12"/>
                  </a:cubicBezTo>
                  <a:moveTo>
                    <a:pt x="244" y="48"/>
                  </a:moveTo>
                  <a:cubicBezTo>
                    <a:pt x="232" y="48"/>
                    <a:pt x="232" y="48"/>
                    <a:pt x="23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244" y="212"/>
                    <a:pt x="244" y="212"/>
                    <a:pt x="244" y="212"/>
                  </a:cubicBezTo>
                  <a:lnTo>
                    <a:pt x="244" y="48"/>
                  </a:lnTo>
                  <a:close/>
                  <a:moveTo>
                    <a:pt x="91" y="95"/>
                  </a:moveTo>
                  <a:cubicBezTo>
                    <a:pt x="96" y="91"/>
                    <a:pt x="104" y="91"/>
                    <a:pt x="108" y="95"/>
                  </a:cubicBezTo>
                  <a:cubicBezTo>
                    <a:pt x="128" y="115"/>
                    <a:pt x="128" y="115"/>
                    <a:pt x="128" y="115"/>
                  </a:cubicBezTo>
                  <a:cubicBezTo>
                    <a:pt x="148" y="95"/>
                    <a:pt x="148" y="95"/>
                    <a:pt x="148" y="95"/>
                  </a:cubicBezTo>
                  <a:cubicBezTo>
                    <a:pt x="152" y="91"/>
                    <a:pt x="160" y="91"/>
                    <a:pt x="165" y="95"/>
                  </a:cubicBezTo>
                  <a:cubicBezTo>
                    <a:pt x="169" y="100"/>
                    <a:pt x="169" y="108"/>
                    <a:pt x="165" y="11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9" y="156"/>
                    <a:pt x="169" y="164"/>
                    <a:pt x="165" y="169"/>
                  </a:cubicBezTo>
                  <a:cubicBezTo>
                    <a:pt x="160" y="173"/>
                    <a:pt x="152" y="173"/>
                    <a:pt x="148" y="169"/>
                  </a:cubicBezTo>
                  <a:cubicBezTo>
                    <a:pt x="128" y="149"/>
                    <a:pt x="128" y="149"/>
                    <a:pt x="128" y="149"/>
                  </a:cubicBezTo>
                  <a:cubicBezTo>
                    <a:pt x="108" y="169"/>
                    <a:pt x="108" y="169"/>
                    <a:pt x="108" y="169"/>
                  </a:cubicBezTo>
                  <a:cubicBezTo>
                    <a:pt x="104" y="173"/>
                    <a:pt x="96" y="173"/>
                    <a:pt x="91" y="169"/>
                  </a:cubicBezTo>
                  <a:cubicBezTo>
                    <a:pt x="87" y="164"/>
                    <a:pt x="87" y="156"/>
                    <a:pt x="91" y="152"/>
                  </a:cubicBezTo>
                  <a:cubicBezTo>
                    <a:pt x="111" y="132"/>
                    <a:pt x="111" y="132"/>
                    <a:pt x="111" y="132"/>
                  </a:cubicBezTo>
                  <a:cubicBezTo>
                    <a:pt x="91" y="112"/>
                    <a:pt x="91" y="112"/>
                    <a:pt x="91" y="112"/>
                  </a:cubicBezTo>
                  <a:cubicBezTo>
                    <a:pt x="87" y="108"/>
                    <a:pt x="87" y="100"/>
                    <a:pt x="91" y="9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82" name="Rectangle 81">
            <a:extLst>
              <a:ext uri="{FF2B5EF4-FFF2-40B4-BE49-F238E27FC236}">
                <a16:creationId xmlns:a16="http://schemas.microsoft.com/office/drawing/2014/main" id="{5446FBB7-37DA-41FD-956B-D3C47FAE38E1}"/>
              </a:ext>
            </a:extLst>
          </p:cNvPr>
          <p:cNvSpPr/>
          <p:nvPr/>
        </p:nvSpPr>
        <p:spPr bwMode="auto">
          <a:xfrm>
            <a:off x="1084670" y="1463618"/>
            <a:ext cx="541088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Absence of account lockout for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invalid session IDs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08BC3F7-E0B6-438E-84CC-E646B6AE0021}"/>
              </a:ext>
            </a:extLst>
          </p:cNvPr>
          <p:cNvSpPr/>
          <p:nvPr/>
        </p:nvSpPr>
        <p:spPr bwMode="auto">
          <a:xfrm>
            <a:off x="1084670" y="2333725"/>
            <a:ext cx="644148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Weak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session-ID generation algorithm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 small session IDs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04A4631C-3822-4D6A-80ED-565663F2DC9D}"/>
              </a:ext>
            </a:extLst>
          </p:cNvPr>
          <p:cNvSpPr/>
          <p:nvPr/>
        </p:nvSpPr>
        <p:spPr bwMode="auto">
          <a:xfrm>
            <a:off x="1084670" y="3203832"/>
            <a:ext cx="368362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handling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session IDs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04B1DD89-50C1-42EB-9141-B4F0BDD55233}"/>
              </a:ext>
            </a:extLst>
          </p:cNvPr>
          <p:cNvSpPr/>
          <p:nvPr/>
        </p:nvSpPr>
        <p:spPr bwMode="auto">
          <a:xfrm>
            <a:off x="1084670" y="4072723"/>
            <a:ext cx="3057662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Indefinite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session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timeout</a:t>
            </a:r>
          </a:p>
        </p:txBody>
      </p:sp>
      <p:sp>
        <p:nvSpPr>
          <p:cNvPr id="86" name="Прямоугольник 121">
            <a:extLst>
              <a:ext uri="{FF2B5EF4-FFF2-40B4-BE49-F238E27FC236}">
                <a16:creationId xmlns:a16="http://schemas.microsoft.com/office/drawing/2014/main" id="{38A2B093-8035-492B-8E5A-B7F17EE74DD5}"/>
              </a:ext>
            </a:extLst>
          </p:cNvPr>
          <p:cNvSpPr/>
          <p:nvPr/>
        </p:nvSpPr>
        <p:spPr>
          <a:xfrm>
            <a:off x="1084670" y="4944046"/>
            <a:ext cx="561949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Most computers using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TCP/IP are vulnerable</a:t>
            </a:r>
          </a:p>
        </p:txBody>
      </p:sp>
      <p:sp>
        <p:nvSpPr>
          <p:cNvPr id="87" name="Прямоугольник 121">
            <a:extLst>
              <a:ext uri="{FF2B5EF4-FFF2-40B4-BE49-F238E27FC236}">
                <a16:creationId xmlns:a16="http://schemas.microsoft.com/office/drawing/2014/main" id="{2FC79F3D-C109-4F3E-9B98-1B0E84467D7B}"/>
              </a:ext>
            </a:extLst>
          </p:cNvPr>
          <p:cNvSpPr/>
          <p:nvPr/>
        </p:nvSpPr>
        <p:spPr>
          <a:xfrm>
            <a:off x="1084670" y="5815178"/>
            <a:ext cx="6220439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Most countermeasures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not work without encryption </a:t>
            </a:r>
          </a:p>
        </p:txBody>
      </p:sp>
    </p:spTree>
    <p:extLst>
      <p:ext uri="{BB962C8B-B14F-4D97-AF65-F5344CB8AC3E}">
        <p14:creationId xmlns:p14="http://schemas.microsoft.com/office/powerpoint/2010/main" val="203771506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>
            <a:extLst>
              <a:ext uri="{FF2B5EF4-FFF2-40B4-BE49-F238E27FC236}">
                <a16:creationId xmlns:a16="http://schemas.microsoft.com/office/drawing/2014/main" id="{8670C780-6C87-4418-B375-0CE7FEBC6187}"/>
              </a:ext>
            </a:extLst>
          </p:cNvPr>
          <p:cNvSpPr txBox="1"/>
          <p:nvPr/>
        </p:nvSpPr>
        <p:spPr>
          <a:xfrm>
            <a:off x="2901591" y="237805"/>
            <a:ext cx="6388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Session Hijacking Process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28ADE143-5AE6-4B3D-9AB2-67DED56FE062}"/>
              </a:ext>
            </a:extLst>
          </p:cNvPr>
          <p:cNvGrpSpPr/>
          <p:nvPr/>
        </p:nvGrpSpPr>
        <p:grpSpPr>
          <a:xfrm>
            <a:off x="950502" y="1223981"/>
            <a:ext cx="10290996" cy="5024419"/>
            <a:chOff x="910404" y="1227224"/>
            <a:chExt cx="10290996" cy="5024419"/>
          </a:xfrm>
        </p:grpSpPr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84A4E1D9-91A2-4246-80D6-3FA6F91D7419}"/>
                </a:ext>
              </a:extLst>
            </p:cNvPr>
            <p:cNvCxnSpPr/>
            <p:nvPr/>
          </p:nvCxnSpPr>
          <p:spPr>
            <a:xfrm>
              <a:off x="7319202" y="4295272"/>
              <a:ext cx="1092201" cy="0"/>
            </a:xfrm>
            <a:prstGeom prst="straightConnector1">
              <a:avLst/>
            </a:prstGeom>
            <a:ln w="2222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Rectangle 6">
              <a:extLst>
                <a:ext uri="{FF2B5EF4-FFF2-40B4-BE49-F238E27FC236}">
                  <a16:creationId xmlns:a16="http://schemas.microsoft.com/office/drawing/2014/main" id="{DEFEB92E-9300-494B-BAD2-A1159148A0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027" y="1848856"/>
              <a:ext cx="9987373" cy="436562"/>
            </a:xfrm>
            <a:prstGeom prst="rect">
              <a:avLst/>
            </a:prstGeom>
            <a:solidFill>
              <a:schemeClr val="bg1">
                <a:lumMod val="85000"/>
                <a:alpha val="25098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Freeform 23">
              <a:extLst>
                <a:ext uri="{FF2B5EF4-FFF2-40B4-BE49-F238E27FC236}">
                  <a16:creationId xmlns:a16="http://schemas.microsoft.com/office/drawing/2014/main" id="{320E3EBA-346C-4A96-A022-365AF187A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5517" y="1227224"/>
              <a:ext cx="9985783" cy="5003289"/>
            </a:xfrm>
            <a:custGeom>
              <a:avLst/>
              <a:gdLst>
                <a:gd name="T0" fmla="*/ 0 w 3016"/>
                <a:gd name="T1" fmla="*/ 0 h 2767"/>
                <a:gd name="T2" fmla="*/ 0 w 3016"/>
                <a:gd name="T3" fmla="*/ 2147483647 h 2767"/>
                <a:gd name="T4" fmla="*/ 2147483647 w 3016"/>
                <a:gd name="T5" fmla="*/ 2147483647 h 276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016" h="2767">
                  <a:moveTo>
                    <a:pt x="0" y="0"/>
                  </a:moveTo>
                  <a:lnTo>
                    <a:pt x="0" y="2767"/>
                  </a:lnTo>
                  <a:lnTo>
                    <a:pt x="3016" y="2767"/>
                  </a:lnTo>
                </a:path>
              </a:pathLst>
            </a:custGeom>
            <a:noFill/>
            <a:ln w="38100" cap="flat" cmpd="sng">
              <a:solidFill>
                <a:srgbClr val="265B9E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654E25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39226752-79C9-43B8-B31B-84625711F6B2}"/>
                </a:ext>
              </a:extLst>
            </p:cNvPr>
            <p:cNvCxnSpPr/>
            <p:nvPr/>
          </p:nvCxnSpPr>
          <p:spPr>
            <a:xfrm>
              <a:off x="910404" y="3792112"/>
              <a:ext cx="0" cy="2420938"/>
            </a:xfrm>
            <a:prstGeom prst="straightConnector1">
              <a:avLst/>
            </a:prstGeom>
            <a:ln w="57150">
              <a:solidFill>
                <a:srgbClr val="265B9E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Line 45">
              <a:extLst>
                <a:ext uri="{FF2B5EF4-FFF2-40B4-BE49-F238E27FC236}">
                  <a16:creationId xmlns:a16="http://schemas.microsoft.com/office/drawing/2014/main" id="{B4592791-C1FA-4A13-BA09-9D03042ADA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413347" y="1239257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6" name="Line 47">
              <a:extLst>
                <a:ext uri="{FF2B5EF4-FFF2-40B4-BE49-F238E27FC236}">
                  <a16:creationId xmlns:a16="http://schemas.microsoft.com/office/drawing/2014/main" id="{DC4C76F2-8B88-4FC8-AD5E-D833E8F04A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288060" y="1239257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7" name="Line 49">
              <a:extLst>
                <a:ext uri="{FF2B5EF4-FFF2-40B4-BE49-F238E27FC236}">
                  <a16:creationId xmlns:a16="http://schemas.microsoft.com/office/drawing/2014/main" id="{EE8E26DA-C65D-4C13-9ACC-21754C74C7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64360" y="1239257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Line 37">
              <a:extLst>
                <a:ext uri="{FF2B5EF4-FFF2-40B4-BE49-F238E27FC236}">
                  <a16:creationId xmlns:a16="http://schemas.microsoft.com/office/drawing/2014/main" id="{15DEAC5E-5722-4A4D-8A4C-4A62783387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12910" y="1239257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Line 39">
              <a:extLst>
                <a:ext uri="{FF2B5EF4-FFF2-40B4-BE49-F238E27FC236}">
                  <a16:creationId xmlns:a16="http://schemas.microsoft.com/office/drawing/2014/main" id="{60C576B4-9D07-4C6E-AB2F-150AB08B26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87622" y="1239257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0" name="Line 41">
              <a:extLst>
                <a:ext uri="{FF2B5EF4-FFF2-40B4-BE49-F238E27FC236}">
                  <a16:creationId xmlns:a16="http://schemas.microsoft.com/office/drawing/2014/main" id="{5398749C-C86C-48E5-B7DB-93D74C57E3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63922" y="1239257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1" name="Line 43">
              <a:extLst>
                <a:ext uri="{FF2B5EF4-FFF2-40B4-BE49-F238E27FC236}">
                  <a16:creationId xmlns:a16="http://schemas.microsoft.com/office/drawing/2014/main" id="{BA1E4AA8-9176-4975-977F-B8905F685B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37047" y="1239257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Line 35">
              <a:extLst>
                <a:ext uri="{FF2B5EF4-FFF2-40B4-BE49-F238E27FC236}">
                  <a16:creationId xmlns:a16="http://schemas.microsoft.com/office/drawing/2014/main" id="{FEEF41FC-FF9D-4136-BEFF-30142AB429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8197" y="1239257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3" name="Line 44">
              <a:extLst>
                <a:ext uri="{FF2B5EF4-FFF2-40B4-BE49-F238E27FC236}">
                  <a16:creationId xmlns:a16="http://schemas.microsoft.com/office/drawing/2014/main" id="{BBEBBC90-20F2-461A-A3F8-9E4E1CD8C1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976587" y="1262279"/>
              <a:ext cx="0" cy="4958050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Line 46">
              <a:extLst>
                <a:ext uri="{FF2B5EF4-FFF2-40B4-BE49-F238E27FC236}">
                  <a16:creationId xmlns:a16="http://schemas.microsoft.com/office/drawing/2014/main" id="{2DEA5BE0-0A17-4F7A-98B0-5A8BA45B52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851895" y="126228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5" name="Line 48">
              <a:extLst>
                <a:ext uri="{FF2B5EF4-FFF2-40B4-BE49-F238E27FC236}">
                  <a16:creationId xmlns:a16="http://schemas.microsoft.com/office/drawing/2014/main" id="{CE2B86BA-6717-4BD9-A4D7-71A48F6686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727203" y="126228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Line 50">
              <a:extLst>
                <a:ext uri="{FF2B5EF4-FFF2-40B4-BE49-F238E27FC236}">
                  <a16:creationId xmlns:a16="http://schemas.microsoft.com/office/drawing/2014/main" id="{969E2AEF-5492-4303-8E57-5920BC9B4C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602510" y="126228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7" name="Line 36">
              <a:extLst>
                <a:ext uri="{FF2B5EF4-FFF2-40B4-BE49-F238E27FC236}">
                  <a16:creationId xmlns:a16="http://schemas.microsoft.com/office/drawing/2014/main" id="{CCE10B82-BF04-451D-A4CE-6E3B176D0F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75355" y="126228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Line 38">
              <a:extLst>
                <a:ext uri="{FF2B5EF4-FFF2-40B4-BE49-F238E27FC236}">
                  <a16:creationId xmlns:a16="http://schemas.microsoft.com/office/drawing/2014/main" id="{992E2149-58D5-4051-AA6E-58676D98983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50663" y="126228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9" name="Line 40">
              <a:extLst>
                <a:ext uri="{FF2B5EF4-FFF2-40B4-BE49-F238E27FC236}">
                  <a16:creationId xmlns:a16="http://schemas.microsoft.com/office/drawing/2014/main" id="{097A6BC5-AF70-4CE4-9FDB-941A5ACBBA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225971" y="126228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0" name="Line 42">
              <a:extLst>
                <a:ext uri="{FF2B5EF4-FFF2-40B4-BE49-F238E27FC236}">
                  <a16:creationId xmlns:a16="http://schemas.microsoft.com/office/drawing/2014/main" id="{DFAD0ED9-0F28-4ADD-87D0-F6CB1EB618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101279" y="126228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1" name="Line 34">
              <a:extLst>
                <a:ext uri="{FF2B5EF4-FFF2-40B4-BE49-F238E27FC236}">
                  <a16:creationId xmlns:a16="http://schemas.microsoft.com/office/drawing/2014/main" id="{FD74EA11-317B-41EF-987B-14CD9DEF8D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00047" y="126228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2" name="Line 45">
              <a:extLst>
                <a:ext uri="{FF2B5EF4-FFF2-40B4-BE49-F238E27FC236}">
                  <a16:creationId xmlns:a16="http://schemas.microsoft.com/office/drawing/2014/main" id="{70B0DE4F-6E2F-408F-83F4-05C52228D2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044337" y="1279360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3" name="Line 47">
              <a:extLst>
                <a:ext uri="{FF2B5EF4-FFF2-40B4-BE49-F238E27FC236}">
                  <a16:creationId xmlns:a16="http://schemas.microsoft.com/office/drawing/2014/main" id="{3F293D74-0215-47D2-845A-DC3A807BC3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919050" y="1255296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4" name="Line 49">
              <a:extLst>
                <a:ext uri="{FF2B5EF4-FFF2-40B4-BE49-F238E27FC236}">
                  <a16:creationId xmlns:a16="http://schemas.microsoft.com/office/drawing/2014/main" id="{86BEC992-8245-4F4C-AD1F-7B37C49CDB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795350" y="1255296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Line 46">
              <a:extLst>
                <a:ext uri="{FF2B5EF4-FFF2-40B4-BE49-F238E27FC236}">
                  <a16:creationId xmlns:a16="http://schemas.microsoft.com/office/drawing/2014/main" id="{23F68AC0-23FB-4D8B-BAA4-BFD8DE5B756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482885" y="1278319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6" name="Line 48">
              <a:extLst>
                <a:ext uri="{FF2B5EF4-FFF2-40B4-BE49-F238E27FC236}">
                  <a16:creationId xmlns:a16="http://schemas.microsoft.com/office/drawing/2014/main" id="{F5D9DD97-7415-4348-A426-82099E75F6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358193" y="1278319"/>
              <a:ext cx="0" cy="4958049"/>
            </a:xfrm>
            <a:prstGeom prst="line">
              <a:avLst/>
            </a:prstGeom>
            <a:noFill/>
            <a:ln w="9525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Line 24">
              <a:extLst>
                <a:ext uri="{FF2B5EF4-FFF2-40B4-BE49-F238E27FC236}">
                  <a16:creationId xmlns:a16="http://schemas.microsoft.com/office/drawing/2014/main" id="{02192ABF-0590-4CBA-AC23-8398F4F892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5776559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Line 25">
              <a:extLst>
                <a:ext uri="{FF2B5EF4-FFF2-40B4-BE49-F238E27FC236}">
                  <a16:creationId xmlns:a16="http://schemas.microsoft.com/office/drawing/2014/main" id="{9FDE995C-5EB8-446A-BBD6-F772002830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5333135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9" name="Line 26">
              <a:extLst>
                <a:ext uri="{FF2B5EF4-FFF2-40B4-BE49-F238E27FC236}">
                  <a16:creationId xmlns:a16="http://schemas.microsoft.com/office/drawing/2014/main" id="{799D3964-0AE5-4308-9962-0ED9E8AA51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4907205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0" name="Line 27">
              <a:extLst>
                <a:ext uri="{FF2B5EF4-FFF2-40B4-BE49-F238E27FC236}">
                  <a16:creationId xmlns:a16="http://schemas.microsoft.com/office/drawing/2014/main" id="{D0DB2934-29D6-45BB-9C3A-1336048173F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4469055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1" name="Line 28">
              <a:extLst>
                <a:ext uri="{FF2B5EF4-FFF2-40B4-BE49-F238E27FC236}">
                  <a16:creationId xmlns:a16="http://schemas.microsoft.com/office/drawing/2014/main" id="{6B413B8C-42EC-4187-8D02-F8ADC9655B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4032493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2" name="Line 29">
              <a:extLst>
                <a:ext uri="{FF2B5EF4-FFF2-40B4-BE49-F238E27FC236}">
                  <a16:creationId xmlns:a16="http://schemas.microsoft.com/office/drawing/2014/main" id="{FEC302AB-619B-4B75-B23E-A6D4EB2F63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3573077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3" name="Line 30">
              <a:extLst>
                <a:ext uri="{FF2B5EF4-FFF2-40B4-BE49-F238E27FC236}">
                  <a16:creationId xmlns:a16="http://schemas.microsoft.com/office/drawing/2014/main" id="{3BF8B1FB-FD31-4A5D-809D-4DD25E3657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3156193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4" name="Line 31">
              <a:extLst>
                <a:ext uri="{FF2B5EF4-FFF2-40B4-BE49-F238E27FC236}">
                  <a16:creationId xmlns:a16="http://schemas.microsoft.com/office/drawing/2014/main" id="{DB1F0FCD-8B99-4517-A713-B6F6B6B125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2718043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5" name="Line 32">
              <a:extLst>
                <a:ext uri="{FF2B5EF4-FFF2-40B4-BE49-F238E27FC236}">
                  <a16:creationId xmlns:a16="http://schemas.microsoft.com/office/drawing/2014/main" id="{4258C0E4-4544-41F0-B034-F5DEFB6C54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2292113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6" name="Line 33">
              <a:extLst>
                <a:ext uri="{FF2B5EF4-FFF2-40B4-BE49-F238E27FC236}">
                  <a16:creationId xmlns:a16="http://schemas.microsoft.com/office/drawing/2014/main" id="{744942F8-4607-45C6-9EB2-9514ECF0C4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9100" y="1823652"/>
              <a:ext cx="9982473" cy="0"/>
            </a:xfrm>
            <a:prstGeom prst="line">
              <a:avLst/>
            </a:prstGeom>
            <a:noFill/>
            <a:ln w="12700" cap="rnd">
              <a:solidFill>
                <a:srgbClr val="265B9E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646464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7" name="Rectangle 9">
              <a:extLst>
                <a:ext uri="{FF2B5EF4-FFF2-40B4-BE49-F238E27FC236}">
                  <a16:creationId xmlns:a16="http://schemas.microsoft.com/office/drawing/2014/main" id="{E5551A7C-077A-4847-A47C-CF05E16BFD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3643" y="1835684"/>
              <a:ext cx="6082327" cy="436562"/>
            </a:xfrm>
            <a:prstGeom prst="rect">
              <a:avLst/>
            </a:prstGeom>
            <a:solidFill>
              <a:srgbClr val="FEF4EC"/>
            </a:solidFill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C0760CE5-7B1B-4E37-AD9F-0DCF70DBE665}"/>
                </a:ext>
              </a:extLst>
            </p:cNvPr>
            <p:cNvSpPr/>
            <p:nvPr/>
          </p:nvSpPr>
          <p:spPr>
            <a:xfrm>
              <a:off x="5021823" y="1884688"/>
              <a:ext cx="220605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Command Injection</a:t>
              </a:r>
            </a:p>
          </p:txBody>
        </p:sp>
        <p:sp>
          <p:nvSpPr>
            <p:cNvPr id="89" name="Rectangle 6">
              <a:extLst>
                <a:ext uri="{FF2B5EF4-FFF2-40B4-BE49-F238E27FC236}">
                  <a16:creationId xmlns:a16="http://schemas.microsoft.com/office/drawing/2014/main" id="{38B060A2-895D-4939-AB5F-1DFD62CA9E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027" y="2731168"/>
              <a:ext cx="9987373" cy="436562"/>
            </a:xfrm>
            <a:prstGeom prst="rect">
              <a:avLst/>
            </a:prstGeom>
            <a:solidFill>
              <a:schemeClr val="bg1">
                <a:lumMod val="85000"/>
                <a:alpha val="25098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0" name="Rectangle 6">
              <a:extLst>
                <a:ext uri="{FF2B5EF4-FFF2-40B4-BE49-F238E27FC236}">
                  <a16:creationId xmlns:a16="http://schemas.microsoft.com/office/drawing/2014/main" id="{D9342A6A-ED19-44F3-ACCF-356254E115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027" y="3590006"/>
              <a:ext cx="9987373" cy="436562"/>
            </a:xfrm>
            <a:prstGeom prst="rect">
              <a:avLst/>
            </a:prstGeom>
            <a:solidFill>
              <a:schemeClr val="bg1">
                <a:lumMod val="85000"/>
                <a:alpha val="25098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1" name="Rectangle 6">
              <a:extLst>
                <a:ext uri="{FF2B5EF4-FFF2-40B4-BE49-F238E27FC236}">
                  <a16:creationId xmlns:a16="http://schemas.microsoft.com/office/drawing/2014/main" id="{6D7090F3-4046-49D4-ADC2-92D570A930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027" y="4476334"/>
              <a:ext cx="9987373" cy="436562"/>
            </a:xfrm>
            <a:prstGeom prst="rect">
              <a:avLst/>
            </a:prstGeom>
            <a:solidFill>
              <a:schemeClr val="bg1">
                <a:lumMod val="85000"/>
                <a:alpha val="25098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2" name="Rectangle 6">
              <a:extLst>
                <a:ext uri="{FF2B5EF4-FFF2-40B4-BE49-F238E27FC236}">
                  <a16:creationId xmlns:a16="http://schemas.microsoft.com/office/drawing/2014/main" id="{C905E662-933F-436B-80A4-6FAC7BE7C4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027" y="5342606"/>
              <a:ext cx="9987373" cy="436562"/>
            </a:xfrm>
            <a:prstGeom prst="rect">
              <a:avLst/>
            </a:prstGeom>
            <a:solidFill>
              <a:schemeClr val="bg1">
                <a:lumMod val="85000"/>
                <a:alpha val="25098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3" name="Text Box 6">
              <a:extLst>
                <a:ext uri="{FF2B5EF4-FFF2-40B4-BE49-F238E27FC236}">
                  <a16:creationId xmlns:a16="http://schemas.microsoft.com/office/drawing/2014/main" id="{744E26EF-7245-4D81-B8EC-2FEDD356BD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92488" y="1896685"/>
              <a:ext cx="3608388" cy="323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Start injecting packets to the target server</a:t>
              </a:r>
            </a:p>
          </p:txBody>
        </p:sp>
        <p:cxnSp>
          <p:nvCxnSpPr>
            <p:cNvPr id="94" name="Straight Arrow Connector 93">
              <a:extLst>
                <a:ext uri="{FF2B5EF4-FFF2-40B4-BE49-F238E27FC236}">
                  <a16:creationId xmlns:a16="http://schemas.microsoft.com/office/drawing/2014/main" id="{EE1E52E9-B9DE-4EEA-A768-3DC95E8770D2}"/>
                </a:ext>
              </a:extLst>
            </p:cNvPr>
            <p:cNvCxnSpPr/>
            <p:nvPr/>
          </p:nvCxnSpPr>
          <p:spPr>
            <a:xfrm>
              <a:off x="9221276" y="2432050"/>
              <a:ext cx="914400" cy="0"/>
            </a:xfrm>
            <a:prstGeom prst="straightConnector1">
              <a:avLst/>
            </a:prstGeom>
            <a:ln w="22225">
              <a:solidFill>
                <a:srgbClr val="FF3333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A343796D-1B6D-427F-B8EC-426290BBC9C7}"/>
                </a:ext>
              </a:extLst>
            </p:cNvPr>
            <p:cNvCxnSpPr/>
            <p:nvPr/>
          </p:nvCxnSpPr>
          <p:spPr>
            <a:xfrm>
              <a:off x="9221276" y="2589841"/>
              <a:ext cx="914400" cy="0"/>
            </a:xfrm>
            <a:prstGeom prst="straightConnector1">
              <a:avLst/>
            </a:prstGeom>
            <a:ln w="22225">
              <a:solidFill>
                <a:srgbClr val="FF3333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6" name="Picture 4" descr="E:\Web2.0 PNG Icons\1283577683_button_cancel.png">
              <a:extLst>
                <a:ext uri="{FF2B5EF4-FFF2-40B4-BE49-F238E27FC236}">
                  <a16:creationId xmlns:a16="http://schemas.microsoft.com/office/drawing/2014/main" id="{A59C15A8-9568-4C24-ACDD-21B0C97BDE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4400" y="2405062"/>
              <a:ext cx="300038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7" name="Rectangle 9">
              <a:extLst>
                <a:ext uri="{FF2B5EF4-FFF2-40B4-BE49-F238E27FC236}">
                  <a16:creationId xmlns:a16="http://schemas.microsoft.com/office/drawing/2014/main" id="{DF211212-EE40-4037-9E0D-6E1AFC5AAD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1321" y="2727741"/>
              <a:ext cx="5204350" cy="436563"/>
            </a:xfrm>
            <a:prstGeom prst="rect">
              <a:avLst/>
            </a:prstGeom>
            <a:solidFill>
              <a:srgbClr val="EDF6F9"/>
            </a:solidFill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7F4309DB-FCF8-4543-BCA2-379E456E221E}"/>
                </a:ext>
              </a:extLst>
            </p:cNvPr>
            <p:cNvSpPr/>
            <p:nvPr/>
          </p:nvSpPr>
          <p:spPr>
            <a:xfrm>
              <a:off x="3918730" y="2764922"/>
              <a:ext cx="238398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Session ID Prediction</a:t>
              </a:r>
            </a:p>
          </p:txBody>
        </p:sp>
        <p:sp>
          <p:nvSpPr>
            <p:cNvPr id="99" name="Text Box 5">
              <a:extLst>
                <a:ext uri="{FF2B5EF4-FFF2-40B4-BE49-F238E27FC236}">
                  <a16:creationId xmlns:a16="http://schemas.microsoft.com/office/drawing/2014/main" id="{811907C6-D326-4957-8AA4-C6196CF5F6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85351" y="2782220"/>
              <a:ext cx="2355850" cy="323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Take over the session </a:t>
              </a:r>
            </a:p>
          </p:txBody>
        </p:sp>
        <p:cxnSp>
          <p:nvCxnSpPr>
            <p:cNvPr id="100" name="Straight Arrow Connector 99">
              <a:extLst>
                <a:ext uri="{FF2B5EF4-FFF2-40B4-BE49-F238E27FC236}">
                  <a16:creationId xmlns:a16="http://schemas.microsoft.com/office/drawing/2014/main" id="{4E81674C-EAB3-4299-976E-88C6D1EF5484}"/>
                </a:ext>
              </a:extLst>
            </p:cNvPr>
            <p:cNvCxnSpPr/>
            <p:nvPr/>
          </p:nvCxnSpPr>
          <p:spPr>
            <a:xfrm>
              <a:off x="8408700" y="3272757"/>
              <a:ext cx="914400" cy="0"/>
            </a:xfrm>
            <a:prstGeom prst="straightConnector1">
              <a:avLst/>
            </a:prstGeom>
            <a:ln w="2222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Arrow Connector 100">
              <a:extLst>
                <a:ext uri="{FF2B5EF4-FFF2-40B4-BE49-F238E27FC236}">
                  <a16:creationId xmlns:a16="http://schemas.microsoft.com/office/drawing/2014/main" id="{DE812338-B84C-4803-93ED-3D94C9402E1E}"/>
                </a:ext>
              </a:extLst>
            </p:cNvPr>
            <p:cNvCxnSpPr/>
            <p:nvPr/>
          </p:nvCxnSpPr>
          <p:spPr>
            <a:xfrm>
              <a:off x="8408700" y="3442769"/>
              <a:ext cx="914400" cy="0"/>
            </a:xfrm>
            <a:prstGeom prst="straightConnector1">
              <a:avLst/>
            </a:prstGeom>
            <a:ln w="2222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" name="Picture 4" descr="E:\Web2.0 PNG Icons\1283577683_button_cancel.png">
              <a:extLst>
                <a:ext uri="{FF2B5EF4-FFF2-40B4-BE49-F238E27FC236}">
                  <a16:creationId xmlns:a16="http://schemas.microsoft.com/office/drawing/2014/main" id="{625E6F2D-CF4C-4450-A54E-FEC24DC9FC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97449" y="3247357"/>
              <a:ext cx="300038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" name="Text Box 10">
              <a:extLst>
                <a:ext uri="{FF2B5EF4-FFF2-40B4-BE49-F238E27FC236}">
                  <a16:creationId xmlns:a16="http://schemas.microsoft.com/office/drawing/2014/main" id="{8C7F1E7B-2D74-465A-B6DF-8CC1743F31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27930" y="3661143"/>
              <a:ext cx="5118100" cy="323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Break the connection to the victim’s machine </a:t>
              </a:r>
            </a:p>
          </p:txBody>
        </p:sp>
        <p:sp>
          <p:nvSpPr>
            <p:cNvPr id="104" name="Rectangle 9">
              <a:extLst>
                <a:ext uri="{FF2B5EF4-FFF2-40B4-BE49-F238E27FC236}">
                  <a16:creationId xmlns:a16="http://schemas.microsoft.com/office/drawing/2014/main" id="{6CEC625B-4365-402D-BFF6-69CD9D932A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4989" y="3589580"/>
              <a:ext cx="4339735" cy="436563"/>
            </a:xfrm>
            <a:prstGeom prst="rect">
              <a:avLst/>
            </a:prstGeom>
            <a:solidFill>
              <a:srgbClr val="F4F7ED"/>
            </a:solidFill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F74B25D8-8639-48BD-A4F0-EC4B3962700B}"/>
                </a:ext>
              </a:extLst>
            </p:cNvPr>
            <p:cNvSpPr/>
            <p:nvPr/>
          </p:nvSpPr>
          <p:spPr>
            <a:xfrm>
              <a:off x="2589897" y="3641591"/>
              <a:ext cx="28937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Session Desynchronization</a:t>
              </a:r>
            </a:p>
          </p:txBody>
        </p:sp>
        <p:cxnSp>
          <p:nvCxnSpPr>
            <p:cNvPr id="106" name="Straight Arrow Connector 105">
              <a:extLst>
                <a:ext uri="{FF2B5EF4-FFF2-40B4-BE49-F238E27FC236}">
                  <a16:creationId xmlns:a16="http://schemas.microsoft.com/office/drawing/2014/main" id="{20302480-21C2-4E49-9513-A8857B5298AB}"/>
                </a:ext>
              </a:extLst>
            </p:cNvPr>
            <p:cNvCxnSpPr/>
            <p:nvPr/>
          </p:nvCxnSpPr>
          <p:spPr>
            <a:xfrm>
              <a:off x="6221569" y="4151555"/>
              <a:ext cx="2130425" cy="0"/>
            </a:xfrm>
            <a:prstGeom prst="straightConnector1">
              <a:avLst/>
            </a:prstGeom>
            <a:ln w="2222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Arrow Connector 106">
              <a:extLst>
                <a:ext uri="{FF2B5EF4-FFF2-40B4-BE49-F238E27FC236}">
                  <a16:creationId xmlns:a16="http://schemas.microsoft.com/office/drawing/2014/main" id="{8D1F279D-8120-43F2-B2E7-0F3979A30E88}"/>
                </a:ext>
              </a:extLst>
            </p:cNvPr>
            <p:cNvCxnSpPr/>
            <p:nvPr/>
          </p:nvCxnSpPr>
          <p:spPr>
            <a:xfrm>
              <a:off x="6202519" y="4300780"/>
              <a:ext cx="1093787" cy="0"/>
            </a:xfrm>
            <a:prstGeom prst="straightConnector1">
              <a:avLst/>
            </a:prstGeom>
            <a:ln w="22225">
              <a:solidFill>
                <a:srgbClr val="FF3333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8" name="Picture 4" descr="E:\Web2.0 PNG Icons\1283577683_button_cancel.png">
              <a:extLst>
                <a:ext uri="{FF2B5EF4-FFF2-40B4-BE49-F238E27FC236}">
                  <a16:creationId xmlns:a16="http://schemas.microsoft.com/office/drawing/2014/main" id="{5AD5EA6F-8A92-478F-9ED1-4577472F0F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6731" y="4178543"/>
              <a:ext cx="24765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E12CF052-E710-4567-994E-FF465903F9DB}"/>
                </a:ext>
              </a:extLst>
            </p:cNvPr>
            <p:cNvSpPr/>
            <p:nvPr/>
          </p:nvSpPr>
          <p:spPr>
            <a:xfrm>
              <a:off x="4783618" y="4525411"/>
              <a:ext cx="5134932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Monitor the flow of packets and predict the sequence number</a:t>
              </a:r>
            </a:p>
          </p:txBody>
        </p:sp>
        <p:sp>
          <p:nvSpPr>
            <p:cNvPr id="110" name="Rectangle 9">
              <a:extLst>
                <a:ext uri="{FF2B5EF4-FFF2-40B4-BE49-F238E27FC236}">
                  <a16:creationId xmlns:a16="http://schemas.microsoft.com/office/drawing/2014/main" id="{3E64D24F-181E-4569-A07E-9BAA361608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4731" y="4464293"/>
              <a:ext cx="3498355" cy="436562"/>
            </a:xfrm>
            <a:prstGeom prst="rect">
              <a:avLst/>
            </a:prstGeom>
            <a:solidFill>
              <a:srgbClr val="F9EEED"/>
            </a:solidFill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43822D94-788E-4AB3-9E62-8C215831730C}"/>
                </a:ext>
              </a:extLst>
            </p:cNvPr>
            <p:cNvSpPr/>
            <p:nvPr/>
          </p:nvSpPr>
          <p:spPr>
            <a:xfrm>
              <a:off x="3622005" y="4525538"/>
              <a:ext cx="99418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Monitor</a:t>
              </a:r>
            </a:p>
          </p:txBody>
        </p:sp>
        <p:cxnSp>
          <p:nvCxnSpPr>
            <p:cNvPr id="112" name="Straight Arrow Connector 111">
              <a:extLst>
                <a:ext uri="{FF2B5EF4-FFF2-40B4-BE49-F238E27FC236}">
                  <a16:creationId xmlns:a16="http://schemas.microsoft.com/office/drawing/2014/main" id="{7B9A63E3-22DF-4BD3-92EC-525F9E55E8E1}"/>
                </a:ext>
              </a:extLst>
            </p:cNvPr>
            <p:cNvCxnSpPr/>
            <p:nvPr/>
          </p:nvCxnSpPr>
          <p:spPr>
            <a:xfrm>
              <a:off x="5334819" y="5048493"/>
              <a:ext cx="2128837" cy="0"/>
            </a:xfrm>
            <a:prstGeom prst="straightConnector1">
              <a:avLst/>
            </a:prstGeom>
            <a:ln w="2222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Arrow Connector 112">
              <a:extLst>
                <a:ext uri="{FF2B5EF4-FFF2-40B4-BE49-F238E27FC236}">
                  <a16:creationId xmlns:a16="http://schemas.microsoft.com/office/drawing/2014/main" id="{1B619534-BA67-47E6-AD35-AE23BC375FA6}"/>
                </a:ext>
              </a:extLst>
            </p:cNvPr>
            <p:cNvCxnSpPr/>
            <p:nvPr/>
          </p:nvCxnSpPr>
          <p:spPr>
            <a:xfrm>
              <a:off x="5314181" y="5185018"/>
              <a:ext cx="2128838" cy="0"/>
            </a:xfrm>
            <a:prstGeom prst="straightConnector1">
              <a:avLst/>
            </a:prstGeom>
            <a:ln w="2222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Rectangle 7">
              <a:extLst>
                <a:ext uri="{FF2B5EF4-FFF2-40B4-BE49-F238E27FC236}">
                  <a16:creationId xmlns:a16="http://schemas.microsoft.com/office/drawing/2014/main" id="{68E7C27D-80D2-49AC-880C-08FFA92627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402" y="5326973"/>
              <a:ext cx="2578955" cy="436563"/>
            </a:xfrm>
            <a:prstGeom prst="rect">
              <a:avLst/>
            </a:prstGeom>
            <a:solidFill>
              <a:srgbClr val="F0ECF4"/>
            </a:solidFill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A6C49F79-121A-4131-A080-535EF6EC9EF5}"/>
                </a:ext>
              </a:extLst>
            </p:cNvPr>
            <p:cNvSpPr/>
            <p:nvPr/>
          </p:nvSpPr>
          <p:spPr>
            <a:xfrm>
              <a:off x="3084966" y="5387424"/>
              <a:ext cx="63831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Sniff</a:t>
              </a:r>
            </a:p>
          </p:txBody>
        </p:sp>
        <p:cxnSp>
          <p:nvCxnSpPr>
            <p:cNvPr id="116" name="Straight Arrow Connector 115">
              <a:extLst>
                <a:ext uri="{FF2B5EF4-FFF2-40B4-BE49-F238E27FC236}">
                  <a16:creationId xmlns:a16="http://schemas.microsoft.com/office/drawing/2014/main" id="{5F041510-F31A-44B5-B253-C1940F11583C}"/>
                </a:ext>
              </a:extLst>
            </p:cNvPr>
            <p:cNvCxnSpPr/>
            <p:nvPr/>
          </p:nvCxnSpPr>
          <p:spPr>
            <a:xfrm>
              <a:off x="4393783" y="5909837"/>
              <a:ext cx="2128838" cy="0"/>
            </a:xfrm>
            <a:prstGeom prst="straightConnector1">
              <a:avLst/>
            </a:prstGeom>
            <a:ln w="2222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Arrow Connector 116">
              <a:extLst>
                <a:ext uri="{FF2B5EF4-FFF2-40B4-BE49-F238E27FC236}">
                  <a16:creationId xmlns:a16="http://schemas.microsoft.com/office/drawing/2014/main" id="{94283D2E-0CAE-45E1-AEAB-74398450B368}"/>
                </a:ext>
              </a:extLst>
            </p:cNvPr>
            <p:cNvCxnSpPr/>
            <p:nvPr/>
          </p:nvCxnSpPr>
          <p:spPr>
            <a:xfrm>
              <a:off x="4373146" y="6047950"/>
              <a:ext cx="2130425" cy="0"/>
            </a:xfrm>
            <a:prstGeom prst="straightConnector1">
              <a:avLst/>
            </a:prstGeom>
            <a:ln w="2222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 Box 7">
              <a:extLst>
                <a:ext uri="{FF2B5EF4-FFF2-40B4-BE49-F238E27FC236}">
                  <a16:creationId xmlns:a16="http://schemas.microsoft.com/office/drawing/2014/main" id="{A1B25335-17BA-4B32-BE84-4893F18756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9822" y="5398061"/>
              <a:ext cx="7255381" cy="323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Place yourself between the victim and the target (you must be able to sniff the network)</a:t>
              </a:r>
            </a:p>
          </p:txBody>
        </p:sp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8EE524CE-F6FC-4DAF-94F8-866056FE2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8872" y="5692293"/>
              <a:ext cx="421657" cy="542624"/>
            </a:xfrm>
            <a:prstGeom prst="rect">
              <a:avLst/>
            </a:prstGeom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4DC9935F-B330-4D1B-9042-44E33940D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9315" y="5702188"/>
              <a:ext cx="375018" cy="538861"/>
            </a:xfrm>
            <a:prstGeom prst="rect">
              <a:avLst/>
            </a:prstGeom>
          </p:spPr>
        </p:pic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070B93AA-52A6-4C12-AC73-353DA0813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6660" y="4805851"/>
              <a:ext cx="421657" cy="542624"/>
            </a:xfrm>
            <a:prstGeom prst="rect">
              <a:avLst/>
            </a:prstGeom>
          </p:spPr>
        </p:pic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1B086279-C132-41A9-AFC7-D10A0E9367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6153" y="4815746"/>
              <a:ext cx="375018" cy="538861"/>
            </a:xfrm>
            <a:prstGeom prst="rect">
              <a:avLst/>
            </a:prstGeom>
          </p:spPr>
        </p:pic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F4217941-A8F5-4F40-A68B-59DE28FC1F5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1540" y="3944192"/>
              <a:ext cx="421657" cy="542624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1203AF97-5604-4C6D-847E-711E7873A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33883" y="3954087"/>
              <a:ext cx="375018" cy="538861"/>
            </a:xfrm>
            <a:prstGeom prst="rect">
              <a:avLst/>
            </a:prstGeom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B89FAB3B-263B-440C-8A03-C97AD931AE9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9440" y="3055596"/>
              <a:ext cx="421657" cy="542624"/>
            </a:xfrm>
            <a:prstGeom prst="rect">
              <a:avLst/>
            </a:prstGeom>
          </p:spPr>
        </p:pic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79B6282A-CB22-4FE9-A867-13EC79F58B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4633" y="3065491"/>
              <a:ext cx="375018" cy="538861"/>
            </a:xfrm>
            <a:prstGeom prst="rect">
              <a:avLst/>
            </a:prstGeom>
          </p:spPr>
        </p:pic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87EDE877-7830-4DC6-BCA4-63A7B7444A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08182" y="2201516"/>
              <a:ext cx="421657" cy="542624"/>
            </a:xfrm>
            <a:prstGeom prst="rect">
              <a:avLst/>
            </a:prstGeom>
          </p:spPr>
        </p:pic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5D2CA6D1-D3A1-4305-AFE6-D2A773EB49E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3375" y="2197763"/>
              <a:ext cx="375018" cy="538861"/>
            </a:xfrm>
            <a:prstGeom prst="rect">
              <a:avLst/>
            </a:prstGeom>
          </p:spPr>
        </p:pic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C018BADB-DB80-48BF-8B56-D5766A2B16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55360" y="2202270"/>
              <a:ext cx="391851" cy="542563"/>
            </a:xfrm>
            <a:prstGeom prst="rect">
              <a:avLst/>
            </a:prstGeom>
          </p:spPr>
        </p:pic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57EA54F7-3954-4273-A10F-58BA6478476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2744" y="3071066"/>
              <a:ext cx="391851" cy="542563"/>
            </a:xfrm>
            <a:prstGeom prst="rect">
              <a:avLst/>
            </a:prstGeom>
          </p:spPr>
        </p:pic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6EB661F0-A14E-4507-BC78-23A42D272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3079" y="3953533"/>
              <a:ext cx="391851" cy="542563"/>
            </a:xfrm>
            <a:prstGeom prst="rect">
              <a:avLst/>
            </a:prstGeom>
          </p:spPr>
        </p:pic>
        <p:pic>
          <p:nvPicPr>
            <p:cNvPr id="132" name="Picture 131">
              <a:extLst>
                <a:ext uri="{FF2B5EF4-FFF2-40B4-BE49-F238E27FC236}">
                  <a16:creationId xmlns:a16="http://schemas.microsoft.com/office/drawing/2014/main" id="{5A26D49A-4C0E-4513-B17A-34134D215C6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9460" y="4837200"/>
              <a:ext cx="391851" cy="542563"/>
            </a:xfrm>
            <a:prstGeom prst="rect">
              <a:avLst/>
            </a:prstGeom>
          </p:spPr>
        </p:pic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44CEE3EA-CC43-4FE2-8A43-EFB241FD6A9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4296" y="5709080"/>
              <a:ext cx="391851" cy="5425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1876331"/>
      </p:ext>
    </p:extLst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Placeholder 20" descr="A picture containing person, road, outdoor, walking&#10;&#10;Description automatically generated">
            <a:extLst>
              <a:ext uri="{FF2B5EF4-FFF2-40B4-BE49-F238E27FC236}">
                <a16:creationId xmlns:a16="http://schemas.microsoft.com/office/drawing/2014/main" id="{611122AA-1549-4ED5-AB16-B707D11E3D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96" b="23796"/>
          <a:stretch>
            <a:fillRect/>
          </a:stretch>
        </p:blipFill>
        <p:spPr>
          <a:xfrm>
            <a:off x="0" y="4337973"/>
            <a:ext cx="12192000" cy="2230216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0739F66-F23E-4BF1-8B08-56C44A68FE8D}"/>
              </a:ext>
            </a:extLst>
          </p:cNvPr>
          <p:cNvCxnSpPr/>
          <p:nvPr/>
        </p:nvCxnSpPr>
        <p:spPr>
          <a:xfrm>
            <a:off x="2456334" y="5430460"/>
            <a:ext cx="7252614" cy="0"/>
          </a:xfrm>
          <a:prstGeom prst="straightConnector1">
            <a:avLst/>
          </a:prstGeom>
          <a:ln w="38100">
            <a:solidFill>
              <a:srgbClr val="265B9E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2FBEAA86-05A2-4A6E-B8B8-B7322954575B}"/>
              </a:ext>
            </a:extLst>
          </p:cNvPr>
          <p:cNvSpPr/>
          <p:nvPr/>
        </p:nvSpPr>
        <p:spPr>
          <a:xfrm>
            <a:off x="1447800" y="5855513"/>
            <a:ext cx="983859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918F9E-DAC6-4829-982F-5685304C5118}"/>
              </a:ext>
            </a:extLst>
          </p:cNvPr>
          <p:cNvSpPr/>
          <p:nvPr/>
        </p:nvSpPr>
        <p:spPr>
          <a:xfrm>
            <a:off x="10010474" y="5855513"/>
            <a:ext cx="797013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Victim</a:t>
            </a:r>
          </a:p>
        </p:txBody>
      </p:sp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8B74F8D9-B693-445C-B862-6B1CF1C057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026" y="4656234"/>
            <a:ext cx="885405" cy="1206459"/>
          </a:xfrm>
          <a:prstGeom prst="rect">
            <a:avLst/>
          </a:prstGeom>
        </p:spPr>
      </p:pic>
      <p:pic>
        <p:nvPicPr>
          <p:cNvPr id="24" name="Picture 23" descr="A picture containing toy&#10;&#10;Description automatically generated">
            <a:extLst>
              <a:ext uri="{FF2B5EF4-FFF2-40B4-BE49-F238E27FC236}">
                <a16:creationId xmlns:a16="http://schemas.microsoft.com/office/drawing/2014/main" id="{15B61527-71D2-4C1F-9103-7E8EA715CA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289" y="4651337"/>
            <a:ext cx="1021383" cy="118533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F628FE6-605A-4D70-A26E-BD83733ED3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847" y="4883584"/>
            <a:ext cx="1502817" cy="1073441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12FA50F-419C-4706-A488-F6033978DC26}"/>
              </a:ext>
            </a:extLst>
          </p:cNvPr>
          <p:cNvSpPr txBox="1"/>
          <p:nvPr/>
        </p:nvSpPr>
        <p:spPr>
          <a:xfrm>
            <a:off x="2901591" y="99589"/>
            <a:ext cx="6388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Session Hijacking</a:t>
            </a:r>
          </a:p>
        </p:txBody>
      </p:sp>
      <p:sp>
        <p:nvSpPr>
          <p:cNvPr id="29" name="Freeform 1194">
            <a:extLst>
              <a:ext uri="{FF2B5EF4-FFF2-40B4-BE49-F238E27FC236}">
                <a16:creationId xmlns:a16="http://schemas.microsoft.com/office/drawing/2014/main" id="{BAC75BBD-5D27-474B-98BC-AC94B3F0CD04}"/>
              </a:ext>
            </a:extLst>
          </p:cNvPr>
          <p:cNvSpPr>
            <a:spLocks/>
          </p:cNvSpPr>
          <p:nvPr/>
        </p:nvSpPr>
        <p:spPr bwMode="auto">
          <a:xfrm flipH="1">
            <a:off x="5274786" y="3380746"/>
            <a:ext cx="2140697" cy="776297"/>
          </a:xfrm>
          <a:custGeom>
            <a:avLst/>
            <a:gdLst>
              <a:gd name="T0" fmla="*/ 702 w 3872"/>
              <a:gd name="T1" fmla="*/ 1405 h 1405"/>
              <a:gd name="T2" fmla="*/ 3169 w 3872"/>
              <a:gd name="T3" fmla="*/ 1405 h 1405"/>
              <a:gd name="T4" fmla="*/ 3872 w 3872"/>
              <a:gd name="T5" fmla="*/ 702 h 1405"/>
              <a:gd name="T6" fmla="*/ 3169 w 3872"/>
              <a:gd name="T7" fmla="*/ 0 h 1405"/>
              <a:gd name="T8" fmla="*/ 702 w 3872"/>
              <a:gd name="T9" fmla="*/ 0 h 1405"/>
              <a:gd name="T10" fmla="*/ 0 w 3872"/>
              <a:gd name="T11" fmla="*/ 702 h 1405"/>
              <a:gd name="T12" fmla="*/ 702 w 3872"/>
              <a:gd name="T13" fmla="*/ 1405 h 1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72" h="1405">
                <a:moveTo>
                  <a:pt x="702" y="1405"/>
                </a:moveTo>
                <a:cubicBezTo>
                  <a:pt x="3169" y="1405"/>
                  <a:pt x="3169" y="1405"/>
                  <a:pt x="3169" y="1405"/>
                </a:cubicBezTo>
                <a:cubicBezTo>
                  <a:pt x="3557" y="1405"/>
                  <a:pt x="3872" y="1090"/>
                  <a:pt x="3872" y="702"/>
                </a:cubicBezTo>
                <a:cubicBezTo>
                  <a:pt x="3872" y="314"/>
                  <a:pt x="3557" y="0"/>
                  <a:pt x="3169" y="0"/>
                </a:cubicBezTo>
                <a:cubicBezTo>
                  <a:pt x="702" y="0"/>
                  <a:pt x="702" y="0"/>
                  <a:pt x="702" y="0"/>
                </a:cubicBezTo>
                <a:cubicBezTo>
                  <a:pt x="314" y="0"/>
                  <a:pt x="0" y="314"/>
                  <a:pt x="0" y="702"/>
                </a:cubicBezTo>
                <a:cubicBezTo>
                  <a:pt x="0" y="1090"/>
                  <a:pt x="314" y="1405"/>
                  <a:pt x="702" y="1405"/>
                </a:cubicBezTo>
                <a:close/>
              </a:path>
            </a:pathLst>
          </a:custGeom>
          <a:solidFill>
            <a:srgbClr val="F1F3F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0" name="Freeform 1194">
            <a:extLst>
              <a:ext uri="{FF2B5EF4-FFF2-40B4-BE49-F238E27FC236}">
                <a16:creationId xmlns:a16="http://schemas.microsoft.com/office/drawing/2014/main" id="{9073A3F0-8319-4526-BF03-4149CBF4DADA}"/>
              </a:ext>
            </a:extLst>
          </p:cNvPr>
          <p:cNvSpPr>
            <a:spLocks/>
          </p:cNvSpPr>
          <p:nvPr/>
        </p:nvSpPr>
        <p:spPr bwMode="auto">
          <a:xfrm>
            <a:off x="4776517" y="1694879"/>
            <a:ext cx="2140697" cy="776297"/>
          </a:xfrm>
          <a:custGeom>
            <a:avLst/>
            <a:gdLst>
              <a:gd name="T0" fmla="*/ 702 w 3872"/>
              <a:gd name="T1" fmla="*/ 1405 h 1405"/>
              <a:gd name="T2" fmla="*/ 3169 w 3872"/>
              <a:gd name="T3" fmla="*/ 1405 h 1405"/>
              <a:gd name="T4" fmla="*/ 3872 w 3872"/>
              <a:gd name="T5" fmla="*/ 702 h 1405"/>
              <a:gd name="T6" fmla="*/ 3169 w 3872"/>
              <a:gd name="T7" fmla="*/ 0 h 1405"/>
              <a:gd name="T8" fmla="*/ 702 w 3872"/>
              <a:gd name="T9" fmla="*/ 0 h 1405"/>
              <a:gd name="T10" fmla="*/ 0 w 3872"/>
              <a:gd name="T11" fmla="*/ 702 h 1405"/>
              <a:gd name="T12" fmla="*/ 702 w 3872"/>
              <a:gd name="T13" fmla="*/ 1405 h 1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72" h="1405">
                <a:moveTo>
                  <a:pt x="702" y="1405"/>
                </a:moveTo>
                <a:cubicBezTo>
                  <a:pt x="3169" y="1405"/>
                  <a:pt x="3169" y="1405"/>
                  <a:pt x="3169" y="1405"/>
                </a:cubicBezTo>
                <a:cubicBezTo>
                  <a:pt x="3557" y="1405"/>
                  <a:pt x="3872" y="1090"/>
                  <a:pt x="3872" y="702"/>
                </a:cubicBezTo>
                <a:cubicBezTo>
                  <a:pt x="3872" y="314"/>
                  <a:pt x="3557" y="0"/>
                  <a:pt x="3169" y="0"/>
                </a:cubicBezTo>
                <a:cubicBezTo>
                  <a:pt x="702" y="0"/>
                  <a:pt x="702" y="0"/>
                  <a:pt x="702" y="0"/>
                </a:cubicBezTo>
                <a:cubicBezTo>
                  <a:pt x="314" y="0"/>
                  <a:pt x="0" y="314"/>
                  <a:pt x="0" y="702"/>
                </a:cubicBezTo>
                <a:cubicBezTo>
                  <a:pt x="0" y="1090"/>
                  <a:pt x="314" y="1405"/>
                  <a:pt x="702" y="1405"/>
                </a:cubicBezTo>
                <a:close/>
              </a:path>
            </a:pathLst>
          </a:custGeom>
          <a:solidFill>
            <a:srgbClr val="F1F3F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0535026-B0B4-4DB4-A567-AE606D8E659F}"/>
              </a:ext>
            </a:extLst>
          </p:cNvPr>
          <p:cNvGrpSpPr/>
          <p:nvPr/>
        </p:nvGrpSpPr>
        <p:grpSpPr>
          <a:xfrm>
            <a:off x="5010673" y="2525323"/>
            <a:ext cx="1998484" cy="1632790"/>
            <a:chOff x="1075037" y="2629662"/>
            <a:chExt cx="1998484" cy="1632790"/>
          </a:xfrm>
        </p:grpSpPr>
        <p:sp>
          <p:nvSpPr>
            <p:cNvPr id="32" name="Freeform 1183">
              <a:extLst>
                <a:ext uri="{FF2B5EF4-FFF2-40B4-BE49-F238E27FC236}">
                  <a16:creationId xmlns:a16="http://schemas.microsoft.com/office/drawing/2014/main" id="{C36B9A61-B5E1-4735-9A7C-96FCAF2E09A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75037" y="2629662"/>
              <a:ext cx="1998484" cy="1632790"/>
            </a:xfrm>
            <a:custGeom>
              <a:avLst/>
              <a:gdLst>
                <a:gd name="T0" fmla="*/ 21 w 3615"/>
                <a:gd name="T1" fmla="*/ 614 h 2953"/>
                <a:gd name="T2" fmla="*/ 811 w 3615"/>
                <a:gd name="T3" fmla="*/ 8 h 2953"/>
                <a:gd name="T4" fmla="*/ 837 w 3615"/>
                <a:gd name="T5" fmla="*/ 21 h 2953"/>
                <a:gd name="T6" fmla="*/ 837 w 3615"/>
                <a:gd name="T7" fmla="*/ 193 h 2953"/>
                <a:gd name="T8" fmla="*/ 2170 w 3615"/>
                <a:gd name="T9" fmla="*/ 194 h 2953"/>
                <a:gd name="T10" fmla="*/ 3615 w 3615"/>
                <a:gd name="T11" fmla="*/ 1635 h 2953"/>
                <a:gd name="T12" fmla="*/ 2393 w 3615"/>
                <a:gd name="T13" fmla="*/ 2953 h 2953"/>
                <a:gd name="T14" fmla="*/ 3214 w 3615"/>
                <a:gd name="T15" fmla="*/ 2049 h 2953"/>
                <a:gd name="T16" fmla="*/ 2266 w 3615"/>
                <a:gd name="T17" fmla="*/ 1099 h 2953"/>
                <a:gd name="T18" fmla="*/ 837 w 3615"/>
                <a:gd name="T19" fmla="*/ 1099 h 2953"/>
                <a:gd name="T20" fmla="*/ 837 w 3615"/>
                <a:gd name="T21" fmla="*/ 1269 h 2953"/>
                <a:gd name="T22" fmla="*/ 811 w 3615"/>
                <a:gd name="T23" fmla="*/ 1282 h 2953"/>
                <a:gd name="T24" fmla="*/ 21 w 3615"/>
                <a:gd name="T25" fmla="*/ 676 h 2953"/>
                <a:gd name="T26" fmla="*/ 21 w 3615"/>
                <a:gd name="T27" fmla="*/ 614 h 2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15" h="2953">
                  <a:moveTo>
                    <a:pt x="21" y="614"/>
                  </a:moveTo>
                  <a:cubicBezTo>
                    <a:pt x="811" y="8"/>
                    <a:pt x="811" y="8"/>
                    <a:pt x="811" y="8"/>
                  </a:cubicBezTo>
                  <a:cubicBezTo>
                    <a:pt x="822" y="0"/>
                    <a:pt x="837" y="8"/>
                    <a:pt x="837" y="21"/>
                  </a:cubicBezTo>
                  <a:cubicBezTo>
                    <a:pt x="837" y="193"/>
                    <a:pt x="837" y="193"/>
                    <a:pt x="837" y="193"/>
                  </a:cubicBezTo>
                  <a:cubicBezTo>
                    <a:pt x="2170" y="194"/>
                    <a:pt x="2170" y="194"/>
                    <a:pt x="2170" y="194"/>
                  </a:cubicBezTo>
                  <a:cubicBezTo>
                    <a:pt x="3045" y="194"/>
                    <a:pt x="3615" y="907"/>
                    <a:pt x="3615" y="1635"/>
                  </a:cubicBezTo>
                  <a:cubicBezTo>
                    <a:pt x="3615" y="2268"/>
                    <a:pt x="3192" y="2953"/>
                    <a:pt x="2393" y="2953"/>
                  </a:cubicBezTo>
                  <a:cubicBezTo>
                    <a:pt x="2837" y="2951"/>
                    <a:pt x="3214" y="2559"/>
                    <a:pt x="3214" y="2049"/>
                  </a:cubicBezTo>
                  <a:cubicBezTo>
                    <a:pt x="3214" y="1538"/>
                    <a:pt x="2777" y="1099"/>
                    <a:pt x="2266" y="1099"/>
                  </a:cubicBezTo>
                  <a:cubicBezTo>
                    <a:pt x="837" y="1099"/>
                    <a:pt x="837" y="1099"/>
                    <a:pt x="837" y="1099"/>
                  </a:cubicBezTo>
                  <a:cubicBezTo>
                    <a:pt x="837" y="1269"/>
                    <a:pt x="837" y="1269"/>
                    <a:pt x="837" y="1269"/>
                  </a:cubicBezTo>
                  <a:cubicBezTo>
                    <a:pt x="837" y="1282"/>
                    <a:pt x="822" y="1290"/>
                    <a:pt x="811" y="1282"/>
                  </a:cubicBezTo>
                  <a:cubicBezTo>
                    <a:pt x="21" y="676"/>
                    <a:pt x="21" y="676"/>
                    <a:pt x="21" y="676"/>
                  </a:cubicBezTo>
                  <a:cubicBezTo>
                    <a:pt x="0" y="661"/>
                    <a:pt x="0" y="629"/>
                    <a:pt x="21" y="61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1184">
              <a:extLst>
                <a:ext uri="{FF2B5EF4-FFF2-40B4-BE49-F238E27FC236}">
                  <a16:creationId xmlns:a16="http://schemas.microsoft.com/office/drawing/2014/main" id="{5BC0365E-2002-4A86-A433-3D1796D94FF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1588" y="2985732"/>
              <a:ext cx="1878725" cy="1275651"/>
            </a:xfrm>
            <a:custGeom>
              <a:avLst/>
              <a:gdLst>
                <a:gd name="T0" fmla="*/ 2191 w 3399"/>
                <a:gd name="T1" fmla="*/ 0 h 2307"/>
                <a:gd name="T2" fmla="*/ 3399 w 3399"/>
                <a:gd name="T3" fmla="*/ 1214 h 2307"/>
                <a:gd name="T4" fmla="*/ 2584 w 3399"/>
                <a:gd name="T5" fmla="*/ 2293 h 2307"/>
                <a:gd name="T6" fmla="*/ 2436 w 3399"/>
                <a:gd name="T7" fmla="*/ 2307 h 2307"/>
                <a:gd name="T8" fmla="*/ 2434 w 3399"/>
                <a:gd name="T9" fmla="*/ 2306 h 2307"/>
                <a:gd name="T10" fmla="*/ 3209 w 3399"/>
                <a:gd name="T11" fmla="*/ 1404 h 2307"/>
                <a:gd name="T12" fmla="*/ 2261 w 3399"/>
                <a:gd name="T13" fmla="*/ 454 h 2307"/>
                <a:gd name="T14" fmla="*/ 832 w 3399"/>
                <a:gd name="T15" fmla="*/ 454 h 2307"/>
                <a:gd name="T16" fmla="*/ 832 w 3399"/>
                <a:gd name="T17" fmla="*/ 624 h 2307"/>
                <a:gd name="T18" fmla="*/ 806 w 3399"/>
                <a:gd name="T19" fmla="*/ 637 h 2307"/>
                <a:gd name="T20" fmla="*/ 16 w 3399"/>
                <a:gd name="T21" fmla="*/ 31 h 2307"/>
                <a:gd name="T22" fmla="*/ 0 w 3399"/>
                <a:gd name="T23" fmla="*/ 0 h 2307"/>
                <a:gd name="T24" fmla="*/ 2191 w 3399"/>
                <a:gd name="T25" fmla="*/ 0 h 2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99" h="2307">
                  <a:moveTo>
                    <a:pt x="2191" y="0"/>
                  </a:moveTo>
                  <a:cubicBezTo>
                    <a:pt x="2570" y="0"/>
                    <a:pt x="3399" y="319"/>
                    <a:pt x="3399" y="1214"/>
                  </a:cubicBezTo>
                  <a:cubicBezTo>
                    <a:pt x="3399" y="1975"/>
                    <a:pt x="2892" y="2233"/>
                    <a:pt x="2584" y="2293"/>
                  </a:cubicBezTo>
                  <a:cubicBezTo>
                    <a:pt x="2536" y="2300"/>
                    <a:pt x="2487" y="2305"/>
                    <a:pt x="2436" y="2307"/>
                  </a:cubicBezTo>
                  <a:cubicBezTo>
                    <a:pt x="2434" y="2306"/>
                    <a:pt x="2434" y="2306"/>
                    <a:pt x="2434" y="2306"/>
                  </a:cubicBezTo>
                  <a:cubicBezTo>
                    <a:pt x="2857" y="2279"/>
                    <a:pt x="3209" y="1896"/>
                    <a:pt x="3209" y="1404"/>
                  </a:cubicBezTo>
                  <a:cubicBezTo>
                    <a:pt x="3209" y="893"/>
                    <a:pt x="2772" y="454"/>
                    <a:pt x="2261" y="454"/>
                  </a:cubicBezTo>
                  <a:cubicBezTo>
                    <a:pt x="832" y="454"/>
                    <a:pt x="832" y="454"/>
                    <a:pt x="832" y="454"/>
                  </a:cubicBezTo>
                  <a:cubicBezTo>
                    <a:pt x="832" y="624"/>
                    <a:pt x="832" y="624"/>
                    <a:pt x="832" y="624"/>
                  </a:cubicBezTo>
                  <a:cubicBezTo>
                    <a:pt x="832" y="637"/>
                    <a:pt x="817" y="645"/>
                    <a:pt x="806" y="637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6" y="23"/>
                    <a:pt x="0" y="12"/>
                    <a:pt x="0" y="0"/>
                  </a:cubicBezTo>
                  <a:cubicBezTo>
                    <a:pt x="0" y="0"/>
                    <a:pt x="2015" y="0"/>
                    <a:pt x="2191" y="0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1185">
              <a:extLst>
                <a:ext uri="{FF2B5EF4-FFF2-40B4-BE49-F238E27FC236}">
                  <a16:creationId xmlns:a16="http://schemas.microsoft.com/office/drawing/2014/main" id="{AB319476-9961-4CD0-B239-CB0438C3098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75038" y="2910882"/>
              <a:ext cx="676854" cy="1351570"/>
            </a:xfrm>
            <a:custGeom>
              <a:avLst/>
              <a:gdLst>
                <a:gd name="T0" fmla="*/ 1206 w 1225"/>
                <a:gd name="T1" fmla="*/ 1113 h 2445"/>
                <a:gd name="T2" fmla="*/ 681 w 1225"/>
                <a:gd name="T3" fmla="*/ 0 h 2445"/>
                <a:gd name="T4" fmla="*/ 1225 w 1225"/>
                <a:gd name="T5" fmla="*/ 1127 h 2445"/>
                <a:gd name="T6" fmla="*/ 0 w 1225"/>
                <a:gd name="T7" fmla="*/ 2445 h 2445"/>
                <a:gd name="T8" fmla="*/ 58 w 1225"/>
                <a:gd name="T9" fmla="*/ 2430 h 2445"/>
                <a:gd name="T10" fmla="*/ 1206 w 1225"/>
                <a:gd name="T11" fmla="*/ 1113 h 2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5" h="2445">
                  <a:moveTo>
                    <a:pt x="1206" y="1113"/>
                  </a:moveTo>
                  <a:cubicBezTo>
                    <a:pt x="1206" y="683"/>
                    <a:pt x="1000" y="240"/>
                    <a:pt x="681" y="0"/>
                  </a:cubicBezTo>
                  <a:cubicBezTo>
                    <a:pt x="1011" y="239"/>
                    <a:pt x="1225" y="688"/>
                    <a:pt x="1225" y="1127"/>
                  </a:cubicBezTo>
                  <a:cubicBezTo>
                    <a:pt x="1225" y="1760"/>
                    <a:pt x="799" y="2445"/>
                    <a:pt x="0" y="2445"/>
                  </a:cubicBezTo>
                  <a:cubicBezTo>
                    <a:pt x="19" y="2440"/>
                    <a:pt x="39" y="2435"/>
                    <a:pt x="58" y="2430"/>
                  </a:cubicBezTo>
                  <a:cubicBezTo>
                    <a:pt x="807" y="2388"/>
                    <a:pt x="1206" y="1726"/>
                    <a:pt x="1206" y="1113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1186">
              <a:extLst>
                <a:ext uri="{FF2B5EF4-FFF2-40B4-BE49-F238E27FC236}">
                  <a16:creationId xmlns:a16="http://schemas.microsoft.com/office/drawing/2014/main" id="{6B450AA8-B273-419F-9838-20DF0E537D0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75037" y="2629662"/>
              <a:ext cx="1996345" cy="1123813"/>
            </a:xfrm>
            <a:custGeom>
              <a:avLst/>
              <a:gdLst>
                <a:gd name="T0" fmla="*/ 3603 w 3611"/>
                <a:gd name="T1" fmla="*/ 1663 h 2033"/>
                <a:gd name="T2" fmla="*/ 2284 w 3611"/>
                <a:gd name="T3" fmla="*/ 223 h 2033"/>
                <a:gd name="T4" fmla="*/ 2288 w 3611"/>
                <a:gd name="T5" fmla="*/ 221 h 2033"/>
                <a:gd name="T6" fmla="*/ 815 w 3611"/>
                <a:gd name="T7" fmla="*/ 221 h 2033"/>
                <a:gd name="T8" fmla="*/ 826 w 3611"/>
                <a:gd name="T9" fmla="*/ 49 h 2033"/>
                <a:gd name="T10" fmla="*/ 812 w 3611"/>
                <a:gd name="T11" fmla="*/ 26 h 2033"/>
                <a:gd name="T12" fmla="*/ 9 w 3611"/>
                <a:gd name="T13" fmla="*/ 641 h 2033"/>
                <a:gd name="T14" fmla="*/ 2 w 3611"/>
                <a:gd name="T15" fmla="*/ 649 h 2033"/>
                <a:gd name="T16" fmla="*/ 17 w 3611"/>
                <a:gd name="T17" fmla="*/ 614 h 2033"/>
                <a:gd name="T18" fmla="*/ 807 w 3611"/>
                <a:gd name="T19" fmla="*/ 8 h 2033"/>
                <a:gd name="T20" fmla="*/ 833 w 3611"/>
                <a:gd name="T21" fmla="*/ 21 h 2033"/>
                <a:gd name="T22" fmla="*/ 833 w 3611"/>
                <a:gd name="T23" fmla="*/ 193 h 2033"/>
                <a:gd name="T24" fmla="*/ 2295 w 3611"/>
                <a:gd name="T25" fmla="*/ 193 h 2033"/>
                <a:gd name="T26" fmla="*/ 2292 w 3611"/>
                <a:gd name="T27" fmla="*/ 195 h 2033"/>
                <a:gd name="T28" fmla="*/ 3611 w 3611"/>
                <a:gd name="T29" fmla="*/ 1635 h 2033"/>
                <a:gd name="T30" fmla="*/ 3555 w 3611"/>
                <a:gd name="T31" fmla="*/ 2033 h 2033"/>
                <a:gd name="T32" fmla="*/ 3603 w 3611"/>
                <a:gd name="T33" fmla="*/ 1663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11" h="2033">
                  <a:moveTo>
                    <a:pt x="3603" y="1663"/>
                  </a:moveTo>
                  <a:cubicBezTo>
                    <a:pt x="3603" y="934"/>
                    <a:pt x="3013" y="223"/>
                    <a:pt x="2284" y="223"/>
                  </a:cubicBezTo>
                  <a:cubicBezTo>
                    <a:pt x="2288" y="221"/>
                    <a:pt x="2288" y="221"/>
                    <a:pt x="2288" y="221"/>
                  </a:cubicBezTo>
                  <a:cubicBezTo>
                    <a:pt x="815" y="221"/>
                    <a:pt x="815" y="221"/>
                    <a:pt x="815" y="221"/>
                  </a:cubicBezTo>
                  <a:cubicBezTo>
                    <a:pt x="826" y="49"/>
                    <a:pt x="826" y="49"/>
                    <a:pt x="826" y="49"/>
                  </a:cubicBezTo>
                  <a:cubicBezTo>
                    <a:pt x="826" y="35"/>
                    <a:pt x="820" y="24"/>
                    <a:pt x="812" y="26"/>
                  </a:cubicBezTo>
                  <a:cubicBezTo>
                    <a:pt x="9" y="641"/>
                    <a:pt x="9" y="641"/>
                    <a:pt x="9" y="641"/>
                  </a:cubicBezTo>
                  <a:cubicBezTo>
                    <a:pt x="6" y="644"/>
                    <a:pt x="4" y="646"/>
                    <a:pt x="2" y="649"/>
                  </a:cubicBezTo>
                  <a:cubicBezTo>
                    <a:pt x="0" y="636"/>
                    <a:pt x="5" y="622"/>
                    <a:pt x="17" y="614"/>
                  </a:cubicBezTo>
                  <a:cubicBezTo>
                    <a:pt x="807" y="8"/>
                    <a:pt x="807" y="8"/>
                    <a:pt x="807" y="8"/>
                  </a:cubicBezTo>
                  <a:cubicBezTo>
                    <a:pt x="818" y="0"/>
                    <a:pt x="833" y="8"/>
                    <a:pt x="833" y="21"/>
                  </a:cubicBezTo>
                  <a:cubicBezTo>
                    <a:pt x="833" y="193"/>
                    <a:pt x="833" y="193"/>
                    <a:pt x="833" y="193"/>
                  </a:cubicBezTo>
                  <a:cubicBezTo>
                    <a:pt x="2295" y="193"/>
                    <a:pt x="2295" y="193"/>
                    <a:pt x="2295" y="193"/>
                  </a:cubicBezTo>
                  <a:cubicBezTo>
                    <a:pt x="2292" y="195"/>
                    <a:pt x="2292" y="195"/>
                    <a:pt x="2292" y="195"/>
                  </a:cubicBezTo>
                  <a:cubicBezTo>
                    <a:pt x="3020" y="195"/>
                    <a:pt x="3611" y="907"/>
                    <a:pt x="3611" y="1635"/>
                  </a:cubicBezTo>
                  <a:cubicBezTo>
                    <a:pt x="3611" y="1768"/>
                    <a:pt x="3592" y="1903"/>
                    <a:pt x="3555" y="2033"/>
                  </a:cubicBezTo>
                  <a:cubicBezTo>
                    <a:pt x="3587" y="1912"/>
                    <a:pt x="3603" y="1786"/>
                    <a:pt x="3603" y="1663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1187">
              <a:extLst>
                <a:ext uri="{FF2B5EF4-FFF2-40B4-BE49-F238E27FC236}">
                  <a16:creationId xmlns:a16="http://schemas.microsoft.com/office/drawing/2014/main" id="{985E7308-15E4-48F1-BFDF-1D2F941AD01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10523" y="2980386"/>
              <a:ext cx="460860" cy="362486"/>
            </a:xfrm>
            <a:custGeom>
              <a:avLst/>
              <a:gdLst>
                <a:gd name="T0" fmla="*/ 18 w 834"/>
                <a:gd name="T1" fmla="*/ 29 h 656"/>
                <a:gd name="T2" fmla="*/ 808 w 834"/>
                <a:gd name="T3" fmla="*/ 635 h 656"/>
                <a:gd name="T4" fmla="*/ 834 w 834"/>
                <a:gd name="T5" fmla="*/ 614 h 656"/>
                <a:gd name="T6" fmla="*/ 834 w 834"/>
                <a:gd name="T7" fmla="*/ 635 h 656"/>
                <a:gd name="T8" fmla="*/ 808 w 834"/>
                <a:gd name="T9" fmla="*/ 648 h 656"/>
                <a:gd name="T10" fmla="*/ 18 w 834"/>
                <a:gd name="T11" fmla="*/ 42 h 656"/>
                <a:gd name="T12" fmla="*/ 4 w 834"/>
                <a:gd name="T13" fmla="*/ 0 h 656"/>
                <a:gd name="T14" fmla="*/ 18 w 834"/>
                <a:gd name="T15" fmla="*/ 29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4" h="656">
                  <a:moveTo>
                    <a:pt x="18" y="29"/>
                  </a:moveTo>
                  <a:cubicBezTo>
                    <a:pt x="808" y="635"/>
                    <a:pt x="808" y="635"/>
                    <a:pt x="808" y="635"/>
                  </a:cubicBezTo>
                  <a:cubicBezTo>
                    <a:pt x="819" y="643"/>
                    <a:pt x="834" y="627"/>
                    <a:pt x="834" y="614"/>
                  </a:cubicBezTo>
                  <a:cubicBezTo>
                    <a:pt x="834" y="635"/>
                    <a:pt x="834" y="635"/>
                    <a:pt x="834" y="635"/>
                  </a:cubicBezTo>
                  <a:cubicBezTo>
                    <a:pt x="834" y="648"/>
                    <a:pt x="819" y="656"/>
                    <a:pt x="808" y="648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4" y="32"/>
                    <a:pt x="0" y="15"/>
                    <a:pt x="4" y="0"/>
                  </a:cubicBezTo>
                  <a:cubicBezTo>
                    <a:pt x="6" y="8"/>
                    <a:pt x="11" y="24"/>
                    <a:pt x="18" y="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1188">
              <a:extLst>
                <a:ext uri="{FF2B5EF4-FFF2-40B4-BE49-F238E27FC236}">
                  <a16:creationId xmlns:a16="http://schemas.microsoft.com/office/drawing/2014/main" id="{FA97F913-B42E-47D4-9911-AF120C737A1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10523" y="2636078"/>
              <a:ext cx="9624" cy="115482"/>
            </a:xfrm>
            <a:custGeom>
              <a:avLst/>
              <a:gdLst>
                <a:gd name="T0" fmla="*/ 15 w 18"/>
                <a:gd name="T1" fmla="*/ 0 h 209"/>
                <a:gd name="T2" fmla="*/ 18 w 18"/>
                <a:gd name="T3" fmla="*/ 9 h 209"/>
                <a:gd name="T4" fmla="*/ 18 w 18"/>
                <a:gd name="T5" fmla="*/ 181 h 209"/>
                <a:gd name="T6" fmla="*/ 0 w 18"/>
                <a:gd name="T7" fmla="*/ 209 h 209"/>
                <a:gd name="T8" fmla="*/ 0 w 18"/>
                <a:gd name="T9" fmla="*/ 15 h 209"/>
                <a:gd name="T10" fmla="*/ 15 w 18"/>
                <a:gd name="T1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09">
                  <a:moveTo>
                    <a:pt x="15" y="0"/>
                  </a:moveTo>
                  <a:cubicBezTo>
                    <a:pt x="17" y="2"/>
                    <a:pt x="18" y="5"/>
                    <a:pt x="18" y="9"/>
                  </a:cubicBezTo>
                  <a:cubicBezTo>
                    <a:pt x="18" y="181"/>
                    <a:pt x="18" y="181"/>
                    <a:pt x="18" y="181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1189">
              <a:extLst>
                <a:ext uri="{FF2B5EF4-FFF2-40B4-BE49-F238E27FC236}">
                  <a16:creationId xmlns:a16="http://schemas.microsoft.com/office/drawing/2014/main" id="{43F9E3C6-F3D8-4C3B-9249-A458DE79F16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10523" y="3225251"/>
              <a:ext cx="13901" cy="114413"/>
            </a:xfrm>
            <a:custGeom>
              <a:avLst/>
              <a:gdLst>
                <a:gd name="T0" fmla="*/ 15 w 25"/>
                <a:gd name="T1" fmla="*/ 206 h 206"/>
                <a:gd name="T2" fmla="*/ 0 w 25"/>
                <a:gd name="T3" fmla="*/ 191 h 206"/>
                <a:gd name="T4" fmla="*/ 7 w 25"/>
                <a:gd name="T5" fmla="*/ 178 h 206"/>
                <a:gd name="T6" fmla="*/ 7 w 25"/>
                <a:gd name="T7" fmla="*/ 0 h 206"/>
                <a:gd name="T8" fmla="*/ 25 w 25"/>
                <a:gd name="T9" fmla="*/ 21 h 206"/>
                <a:gd name="T10" fmla="*/ 25 w 25"/>
                <a:gd name="T11" fmla="*/ 191 h 206"/>
                <a:gd name="T12" fmla="*/ 15 w 25"/>
                <a:gd name="T13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06">
                  <a:moveTo>
                    <a:pt x="15" y="206"/>
                  </a:moveTo>
                  <a:cubicBezTo>
                    <a:pt x="0" y="191"/>
                    <a:pt x="0" y="191"/>
                    <a:pt x="0" y="191"/>
                  </a:cubicBezTo>
                  <a:cubicBezTo>
                    <a:pt x="4" y="188"/>
                    <a:pt x="7" y="183"/>
                    <a:pt x="7" y="178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191"/>
                    <a:pt x="25" y="191"/>
                    <a:pt x="25" y="191"/>
                  </a:cubicBezTo>
                  <a:cubicBezTo>
                    <a:pt x="25" y="198"/>
                    <a:pt x="21" y="204"/>
                    <a:pt x="15" y="206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9" name="Freeform 1190">
              <a:extLst>
                <a:ext uri="{FF2B5EF4-FFF2-40B4-BE49-F238E27FC236}">
                  <a16:creationId xmlns:a16="http://schemas.microsoft.com/office/drawing/2014/main" id="{E27FAF17-5FFA-406F-B172-2211299D542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296378" y="3225251"/>
              <a:ext cx="1323768" cy="531432"/>
            </a:xfrm>
            <a:custGeom>
              <a:avLst/>
              <a:gdLst>
                <a:gd name="T0" fmla="*/ 0 w 2395"/>
                <a:gd name="T1" fmla="*/ 0 h 961"/>
                <a:gd name="T2" fmla="*/ 1447 w 2395"/>
                <a:gd name="T3" fmla="*/ 0 h 961"/>
                <a:gd name="T4" fmla="*/ 2395 w 2395"/>
                <a:gd name="T5" fmla="*/ 950 h 961"/>
                <a:gd name="T6" fmla="*/ 2395 w 2395"/>
                <a:gd name="T7" fmla="*/ 961 h 961"/>
                <a:gd name="T8" fmla="*/ 1447 w 2395"/>
                <a:gd name="T9" fmla="*/ 21 h 961"/>
                <a:gd name="T10" fmla="*/ 18 w 2395"/>
                <a:gd name="T11" fmla="*/ 21 h 961"/>
                <a:gd name="T12" fmla="*/ 0 w 2395"/>
                <a:gd name="T13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5" h="961">
                  <a:moveTo>
                    <a:pt x="0" y="0"/>
                  </a:moveTo>
                  <a:cubicBezTo>
                    <a:pt x="1447" y="0"/>
                    <a:pt x="1447" y="0"/>
                    <a:pt x="1447" y="0"/>
                  </a:cubicBezTo>
                  <a:cubicBezTo>
                    <a:pt x="1958" y="0"/>
                    <a:pt x="2395" y="439"/>
                    <a:pt x="2395" y="950"/>
                  </a:cubicBezTo>
                  <a:cubicBezTo>
                    <a:pt x="2395" y="954"/>
                    <a:pt x="2395" y="958"/>
                    <a:pt x="2395" y="961"/>
                  </a:cubicBezTo>
                  <a:cubicBezTo>
                    <a:pt x="2389" y="455"/>
                    <a:pt x="1955" y="21"/>
                    <a:pt x="1447" y="21"/>
                  </a:cubicBezTo>
                  <a:cubicBezTo>
                    <a:pt x="18" y="21"/>
                    <a:pt x="18" y="21"/>
                    <a:pt x="18" y="2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85AC35A-BAE8-4A24-839F-14532E5846DA}"/>
              </a:ext>
            </a:extLst>
          </p:cNvPr>
          <p:cNvGrpSpPr/>
          <p:nvPr/>
        </p:nvGrpSpPr>
        <p:grpSpPr>
          <a:xfrm>
            <a:off x="5182843" y="839456"/>
            <a:ext cx="1998484" cy="1632790"/>
            <a:chOff x="3091697" y="3516992"/>
            <a:chExt cx="1998484" cy="1632790"/>
          </a:xfrm>
        </p:grpSpPr>
        <p:sp>
          <p:nvSpPr>
            <p:cNvPr id="42" name="Freeform 1183">
              <a:extLst>
                <a:ext uri="{FF2B5EF4-FFF2-40B4-BE49-F238E27FC236}">
                  <a16:creationId xmlns:a16="http://schemas.microsoft.com/office/drawing/2014/main" id="{19157642-143C-4CD8-AFB7-B64593084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697" y="3516992"/>
              <a:ext cx="1998484" cy="1632790"/>
            </a:xfrm>
            <a:custGeom>
              <a:avLst/>
              <a:gdLst>
                <a:gd name="T0" fmla="*/ 21 w 3615"/>
                <a:gd name="T1" fmla="*/ 614 h 2953"/>
                <a:gd name="T2" fmla="*/ 811 w 3615"/>
                <a:gd name="T3" fmla="*/ 8 h 2953"/>
                <a:gd name="T4" fmla="*/ 837 w 3615"/>
                <a:gd name="T5" fmla="*/ 21 h 2953"/>
                <a:gd name="T6" fmla="*/ 837 w 3615"/>
                <a:gd name="T7" fmla="*/ 193 h 2953"/>
                <a:gd name="T8" fmla="*/ 2170 w 3615"/>
                <a:gd name="T9" fmla="*/ 194 h 2953"/>
                <a:gd name="T10" fmla="*/ 3615 w 3615"/>
                <a:gd name="T11" fmla="*/ 1635 h 2953"/>
                <a:gd name="T12" fmla="*/ 2393 w 3615"/>
                <a:gd name="T13" fmla="*/ 2953 h 2953"/>
                <a:gd name="T14" fmla="*/ 3214 w 3615"/>
                <a:gd name="T15" fmla="*/ 2049 h 2953"/>
                <a:gd name="T16" fmla="*/ 2266 w 3615"/>
                <a:gd name="T17" fmla="*/ 1099 h 2953"/>
                <a:gd name="T18" fmla="*/ 837 w 3615"/>
                <a:gd name="T19" fmla="*/ 1099 h 2953"/>
                <a:gd name="T20" fmla="*/ 837 w 3615"/>
                <a:gd name="T21" fmla="*/ 1269 h 2953"/>
                <a:gd name="T22" fmla="*/ 811 w 3615"/>
                <a:gd name="T23" fmla="*/ 1282 h 2953"/>
                <a:gd name="T24" fmla="*/ 21 w 3615"/>
                <a:gd name="T25" fmla="*/ 676 h 2953"/>
                <a:gd name="T26" fmla="*/ 21 w 3615"/>
                <a:gd name="T27" fmla="*/ 614 h 2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15" h="2953">
                  <a:moveTo>
                    <a:pt x="21" y="614"/>
                  </a:moveTo>
                  <a:cubicBezTo>
                    <a:pt x="811" y="8"/>
                    <a:pt x="811" y="8"/>
                    <a:pt x="811" y="8"/>
                  </a:cubicBezTo>
                  <a:cubicBezTo>
                    <a:pt x="822" y="0"/>
                    <a:pt x="837" y="8"/>
                    <a:pt x="837" y="21"/>
                  </a:cubicBezTo>
                  <a:cubicBezTo>
                    <a:pt x="837" y="193"/>
                    <a:pt x="837" y="193"/>
                    <a:pt x="837" y="193"/>
                  </a:cubicBezTo>
                  <a:cubicBezTo>
                    <a:pt x="2170" y="194"/>
                    <a:pt x="2170" y="194"/>
                    <a:pt x="2170" y="194"/>
                  </a:cubicBezTo>
                  <a:cubicBezTo>
                    <a:pt x="3045" y="194"/>
                    <a:pt x="3615" y="907"/>
                    <a:pt x="3615" y="1635"/>
                  </a:cubicBezTo>
                  <a:cubicBezTo>
                    <a:pt x="3615" y="2268"/>
                    <a:pt x="3192" y="2953"/>
                    <a:pt x="2393" y="2953"/>
                  </a:cubicBezTo>
                  <a:cubicBezTo>
                    <a:pt x="2837" y="2951"/>
                    <a:pt x="3214" y="2559"/>
                    <a:pt x="3214" y="2049"/>
                  </a:cubicBezTo>
                  <a:cubicBezTo>
                    <a:pt x="3214" y="1538"/>
                    <a:pt x="2777" y="1099"/>
                    <a:pt x="2266" y="1099"/>
                  </a:cubicBezTo>
                  <a:cubicBezTo>
                    <a:pt x="837" y="1099"/>
                    <a:pt x="837" y="1099"/>
                    <a:pt x="837" y="1099"/>
                  </a:cubicBezTo>
                  <a:cubicBezTo>
                    <a:pt x="837" y="1269"/>
                    <a:pt x="837" y="1269"/>
                    <a:pt x="837" y="1269"/>
                  </a:cubicBezTo>
                  <a:cubicBezTo>
                    <a:pt x="837" y="1282"/>
                    <a:pt x="822" y="1290"/>
                    <a:pt x="811" y="1282"/>
                  </a:cubicBezTo>
                  <a:cubicBezTo>
                    <a:pt x="21" y="676"/>
                    <a:pt x="21" y="676"/>
                    <a:pt x="21" y="676"/>
                  </a:cubicBezTo>
                  <a:cubicBezTo>
                    <a:pt x="0" y="661"/>
                    <a:pt x="0" y="629"/>
                    <a:pt x="21" y="614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4" name="Freeform 1184">
              <a:extLst>
                <a:ext uri="{FF2B5EF4-FFF2-40B4-BE49-F238E27FC236}">
                  <a16:creationId xmlns:a16="http://schemas.microsoft.com/office/drawing/2014/main" id="{D1F032CE-0B4C-4318-844F-0A0B41A4D0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4905" y="3873062"/>
              <a:ext cx="1878725" cy="1275651"/>
            </a:xfrm>
            <a:custGeom>
              <a:avLst/>
              <a:gdLst>
                <a:gd name="T0" fmla="*/ 2191 w 3399"/>
                <a:gd name="T1" fmla="*/ 0 h 2307"/>
                <a:gd name="T2" fmla="*/ 3399 w 3399"/>
                <a:gd name="T3" fmla="*/ 1214 h 2307"/>
                <a:gd name="T4" fmla="*/ 2584 w 3399"/>
                <a:gd name="T5" fmla="*/ 2293 h 2307"/>
                <a:gd name="T6" fmla="*/ 2436 w 3399"/>
                <a:gd name="T7" fmla="*/ 2307 h 2307"/>
                <a:gd name="T8" fmla="*/ 2434 w 3399"/>
                <a:gd name="T9" fmla="*/ 2306 h 2307"/>
                <a:gd name="T10" fmla="*/ 3209 w 3399"/>
                <a:gd name="T11" fmla="*/ 1404 h 2307"/>
                <a:gd name="T12" fmla="*/ 2261 w 3399"/>
                <a:gd name="T13" fmla="*/ 454 h 2307"/>
                <a:gd name="T14" fmla="*/ 832 w 3399"/>
                <a:gd name="T15" fmla="*/ 454 h 2307"/>
                <a:gd name="T16" fmla="*/ 832 w 3399"/>
                <a:gd name="T17" fmla="*/ 624 h 2307"/>
                <a:gd name="T18" fmla="*/ 806 w 3399"/>
                <a:gd name="T19" fmla="*/ 637 h 2307"/>
                <a:gd name="T20" fmla="*/ 16 w 3399"/>
                <a:gd name="T21" fmla="*/ 31 h 2307"/>
                <a:gd name="T22" fmla="*/ 0 w 3399"/>
                <a:gd name="T23" fmla="*/ 0 h 2307"/>
                <a:gd name="T24" fmla="*/ 2191 w 3399"/>
                <a:gd name="T25" fmla="*/ 0 h 2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99" h="2307">
                  <a:moveTo>
                    <a:pt x="2191" y="0"/>
                  </a:moveTo>
                  <a:cubicBezTo>
                    <a:pt x="2570" y="0"/>
                    <a:pt x="3399" y="319"/>
                    <a:pt x="3399" y="1214"/>
                  </a:cubicBezTo>
                  <a:cubicBezTo>
                    <a:pt x="3399" y="1975"/>
                    <a:pt x="2892" y="2233"/>
                    <a:pt x="2584" y="2293"/>
                  </a:cubicBezTo>
                  <a:cubicBezTo>
                    <a:pt x="2536" y="2300"/>
                    <a:pt x="2487" y="2305"/>
                    <a:pt x="2436" y="2307"/>
                  </a:cubicBezTo>
                  <a:cubicBezTo>
                    <a:pt x="2434" y="2306"/>
                    <a:pt x="2434" y="2306"/>
                    <a:pt x="2434" y="2306"/>
                  </a:cubicBezTo>
                  <a:cubicBezTo>
                    <a:pt x="2857" y="2279"/>
                    <a:pt x="3209" y="1896"/>
                    <a:pt x="3209" y="1404"/>
                  </a:cubicBezTo>
                  <a:cubicBezTo>
                    <a:pt x="3209" y="893"/>
                    <a:pt x="2772" y="454"/>
                    <a:pt x="2261" y="454"/>
                  </a:cubicBezTo>
                  <a:cubicBezTo>
                    <a:pt x="832" y="454"/>
                    <a:pt x="832" y="454"/>
                    <a:pt x="832" y="454"/>
                  </a:cubicBezTo>
                  <a:cubicBezTo>
                    <a:pt x="832" y="624"/>
                    <a:pt x="832" y="624"/>
                    <a:pt x="832" y="624"/>
                  </a:cubicBezTo>
                  <a:cubicBezTo>
                    <a:pt x="832" y="637"/>
                    <a:pt x="817" y="645"/>
                    <a:pt x="806" y="637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6" y="23"/>
                    <a:pt x="0" y="12"/>
                    <a:pt x="0" y="0"/>
                  </a:cubicBezTo>
                  <a:cubicBezTo>
                    <a:pt x="0" y="0"/>
                    <a:pt x="2015" y="0"/>
                    <a:pt x="2191" y="0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5" name="Freeform 1185">
              <a:extLst>
                <a:ext uri="{FF2B5EF4-FFF2-40B4-BE49-F238E27FC236}">
                  <a16:creationId xmlns:a16="http://schemas.microsoft.com/office/drawing/2014/main" id="{C20A95F4-590D-4403-AAB0-CEB2F24A1F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3327" y="3798213"/>
              <a:ext cx="676854" cy="1351569"/>
            </a:xfrm>
            <a:custGeom>
              <a:avLst/>
              <a:gdLst>
                <a:gd name="T0" fmla="*/ 1206 w 1225"/>
                <a:gd name="T1" fmla="*/ 1113 h 2445"/>
                <a:gd name="T2" fmla="*/ 681 w 1225"/>
                <a:gd name="T3" fmla="*/ 0 h 2445"/>
                <a:gd name="T4" fmla="*/ 1225 w 1225"/>
                <a:gd name="T5" fmla="*/ 1127 h 2445"/>
                <a:gd name="T6" fmla="*/ 0 w 1225"/>
                <a:gd name="T7" fmla="*/ 2445 h 2445"/>
                <a:gd name="T8" fmla="*/ 58 w 1225"/>
                <a:gd name="T9" fmla="*/ 2430 h 2445"/>
                <a:gd name="T10" fmla="*/ 1206 w 1225"/>
                <a:gd name="T11" fmla="*/ 1113 h 2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5" h="2445">
                  <a:moveTo>
                    <a:pt x="1206" y="1113"/>
                  </a:moveTo>
                  <a:cubicBezTo>
                    <a:pt x="1206" y="683"/>
                    <a:pt x="1000" y="240"/>
                    <a:pt x="681" y="0"/>
                  </a:cubicBezTo>
                  <a:cubicBezTo>
                    <a:pt x="1011" y="239"/>
                    <a:pt x="1225" y="688"/>
                    <a:pt x="1225" y="1127"/>
                  </a:cubicBezTo>
                  <a:cubicBezTo>
                    <a:pt x="1225" y="1760"/>
                    <a:pt x="799" y="2445"/>
                    <a:pt x="0" y="2445"/>
                  </a:cubicBezTo>
                  <a:cubicBezTo>
                    <a:pt x="19" y="2440"/>
                    <a:pt x="39" y="2435"/>
                    <a:pt x="58" y="2430"/>
                  </a:cubicBezTo>
                  <a:cubicBezTo>
                    <a:pt x="807" y="2388"/>
                    <a:pt x="1206" y="1726"/>
                    <a:pt x="1206" y="111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6" name="Freeform 1186">
              <a:extLst>
                <a:ext uri="{FF2B5EF4-FFF2-40B4-BE49-F238E27FC236}">
                  <a16:creationId xmlns:a16="http://schemas.microsoft.com/office/drawing/2014/main" id="{B254D94D-B704-45B4-A9C1-91DA2B2297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3836" y="3516992"/>
              <a:ext cx="1996345" cy="1123813"/>
            </a:xfrm>
            <a:custGeom>
              <a:avLst/>
              <a:gdLst>
                <a:gd name="T0" fmla="*/ 3603 w 3611"/>
                <a:gd name="T1" fmla="*/ 1663 h 2033"/>
                <a:gd name="T2" fmla="*/ 2284 w 3611"/>
                <a:gd name="T3" fmla="*/ 223 h 2033"/>
                <a:gd name="T4" fmla="*/ 2288 w 3611"/>
                <a:gd name="T5" fmla="*/ 221 h 2033"/>
                <a:gd name="T6" fmla="*/ 815 w 3611"/>
                <a:gd name="T7" fmla="*/ 221 h 2033"/>
                <a:gd name="T8" fmla="*/ 826 w 3611"/>
                <a:gd name="T9" fmla="*/ 49 h 2033"/>
                <a:gd name="T10" fmla="*/ 812 w 3611"/>
                <a:gd name="T11" fmla="*/ 26 h 2033"/>
                <a:gd name="T12" fmla="*/ 9 w 3611"/>
                <a:gd name="T13" fmla="*/ 641 h 2033"/>
                <a:gd name="T14" fmla="*/ 2 w 3611"/>
                <a:gd name="T15" fmla="*/ 649 h 2033"/>
                <a:gd name="T16" fmla="*/ 17 w 3611"/>
                <a:gd name="T17" fmla="*/ 614 h 2033"/>
                <a:gd name="T18" fmla="*/ 807 w 3611"/>
                <a:gd name="T19" fmla="*/ 8 h 2033"/>
                <a:gd name="T20" fmla="*/ 833 w 3611"/>
                <a:gd name="T21" fmla="*/ 21 h 2033"/>
                <a:gd name="T22" fmla="*/ 833 w 3611"/>
                <a:gd name="T23" fmla="*/ 193 h 2033"/>
                <a:gd name="T24" fmla="*/ 2295 w 3611"/>
                <a:gd name="T25" fmla="*/ 193 h 2033"/>
                <a:gd name="T26" fmla="*/ 2292 w 3611"/>
                <a:gd name="T27" fmla="*/ 195 h 2033"/>
                <a:gd name="T28" fmla="*/ 3611 w 3611"/>
                <a:gd name="T29" fmla="*/ 1635 h 2033"/>
                <a:gd name="T30" fmla="*/ 3555 w 3611"/>
                <a:gd name="T31" fmla="*/ 2033 h 2033"/>
                <a:gd name="T32" fmla="*/ 3603 w 3611"/>
                <a:gd name="T33" fmla="*/ 1663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11" h="2033">
                  <a:moveTo>
                    <a:pt x="3603" y="1663"/>
                  </a:moveTo>
                  <a:cubicBezTo>
                    <a:pt x="3603" y="934"/>
                    <a:pt x="3013" y="223"/>
                    <a:pt x="2284" y="223"/>
                  </a:cubicBezTo>
                  <a:cubicBezTo>
                    <a:pt x="2288" y="221"/>
                    <a:pt x="2288" y="221"/>
                    <a:pt x="2288" y="221"/>
                  </a:cubicBezTo>
                  <a:cubicBezTo>
                    <a:pt x="815" y="221"/>
                    <a:pt x="815" y="221"/>
                    <a:pt x="815" y="221"/>
                  </a:cubicBezTo>
                  <a:cubicBezTo>
                    <a:pt x="826" y="49"/>
                    <a:pt x="826" y="49"/>
                    <a:pt x="826" y="49"/>
                  </a:cubicBezTo>
                  <a:cubicBezTo>
                    <a:pt x="826" y="35"/>
                    <a:pt x="820" y="24"/>
                    <a:pt x="812" y="26"/>
                  </a:cubicBezTo>
                  <a:cubicBezTo>
                    <a:pt x="9" y="641"/>
                    <a:pt x="9" y="641"/>
                    <a:pt x="9" y="641"/>
                  </a:cubicBezTo>
                  <a:cubicBezTo>
                    <a:pt x="6" y="644"/>
                    <a:pt x="4" y="646"/>
                    <a:pt x="2" y="649"/>
                  </a:cubicBezTo>
                  <a:cubicBezTo>
                    <a:pt x="0" y="636"/>
                    <a:pt x="5" y="622"/>
                    <a:pt x="17" y="614"/>
                  </a:cubicBezTo>
                  <a:cubicBezTo>
                    <a:pt x="807" y="8"/>
                    <a:pt x="807" y="8"/>
                    <a:pt x="807" y="8"/>
                  </a:cubicBezTo>
                  <a:cubicBezTo>
                    <a:pt x="818" y="0"/>
                    <a:pt x="833" y="8"/>
                    <a:pt x="833" y="21"/>
                  </a:cubicBezTo>
                  <a:cubicBezTo>
                    <a:pt x="833" y="193"/>
                    <a:pt x="833" y="193"/>
                    <a:pt x="833" y="193"/>
                  </a:cubicBezTo>
                  <a:cubicBezTo>
                    <a:pt x="2295" y="193"/>
                    <a:pt x="2295" y="193"/>
                    <a:pt x="2295" y="193"/>
                  </a:cubicBezTo>
                  <a:cubicBezTo>
                    <a:pt x="2292" y="195"/>
                    <a:pt x="2292" y="195"/>
                    <a:pt x="2292" y="195"/>
                  </a:cubicBezTo>
                  <a:cubicBezTo>
                    <a:pt x="3020" y="195"/>
                    <a:pt x="3611" y="907"/>
                    <a:pt x="3611" y="1635"/>
                  </a:cubicBezTo>
                  <a:cubicBezTo>
                    <a:pt x="3611" y="1768"/>
                    <a:pt x="3592" y="1903"/>
                    <a:pt x="3555" y="2033"/>
                  </a:cubicBezTo>
                  <a:cubicBezTo>
                    <a:pt x="3587" y="1912"/>
                    <a:pt x="3603" y="1786"/>
                    <a:pt x="3603" y="1663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1187">
              <a:extLst>
                <a:ext uri="{FF2B5EF4-FFF2-40B4-BE49-F238E27FC236}">
                  <a16:creationId xmlns:a16="http://schemas.microsoft.com/office/drawing/2014/main" id="{F963AB28-0327-481A-A159-9E3E4BADBA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3836" y="3867716"/>
              <a:ext cx="460860" cy="362486"/>
            </a:xfrm>
            <a:custGeom>
              <a:avLst/>
              <a:gdLst>
                <a:gd name="T0" fmla="*/ 18 w 834"/>
                <a:gd name="T1" fmla="*/ 29 h 656"/>
                <a:gd name="T2" fmla="*/ 808 w 834"/>
                <a:gd name="T3" fmla="*/ 635 h 656"/>
                <a:gd name="T4" fmla="*/ 834 w 834"/>
                <a:gd name="T5" fmla="*/ 614 h 656"/>
                <a:gd name="T6" fmla="*/ 834 w 834"/>
                <a:gd name="T7" fmla="*/ 635 h 656"/>
                <a:gd name="T8" fmla="*/ 808 w 834"/>
                <a:gd name="T9" fmla="*/ 648 h 656"/>
                <a:gd name="T10" fmla="*/ 18 w 834"/>
                <a:gd name="T11" fmla="*/ 42 h 656"/>
                <a:gd name="T12" fmla="*/ 4 w 834"/>
                <a:gd name="T13" fmla="*/ 0 h 656"/>
                <a:gd name="T14" fmla="*/ 18 w 834"/>
                <a:gd name="T15" fmla="*/ 29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4" h="656">
                  <a:moveTo>
                    <a:pt x="18" y="29"/>
                  </a:moveTo>
                  <a:cubicBezTo>
                    <a:pt x="808" y="635"/>
                    <a:pt x="808" y="635"/>
                    <a:pt x="808" y="635"/>
                  </a:cubicBezTo>
                  <a:cubicBezTo>
                    <a:pt x="819" y="643"/>
                    <a:pt x="834" y="627"/>
                    <a:pt x="834" y="614"/>
                  </a:cubicBezTo>
                  <a:cubicBezTo>
                    <a:pt x="834" y="635"/>
                    <a:pt x="834" y="635"/>
                    <a:pt x="834" y="635"/>
                  </a:cubicBezTo>
                  <a:cubicBezTo>
                    <a:pt x="834" y="648"/>
                    <a:pt x="819" y="656"/>
                    <a:pt x="808" y="648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4" y="32"/>
                    <a:pt x="0" y="15"/>
                    <a:pt x="4" y="0"/>
                  </a:cubicBezTo>
                  <a:cubicBezTo>
                    <a:pt x="6" y="8"/>
                    <a:pt x="11" y="24"/>
                    <a:pt x="18" y="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1188">
              <a:extLst>
                <a:ext uri="{FF2B5EF4-FFF2-40B4-BE49-F238E27FC236}">
                  <a16:creationId xmlns:a16="http://schemas.microsoft.com/office/drawing/2014/main" id="{9A205D82-D476-4A0E-A7AE-4003D42B6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5072" y="3523408"/>
              <a:ext cx="9624" cy="115482"/>
            </a:xfrm>
            <a:custGeom>
              <a:avLst/>
              <a:gdLst>
                <a:gd name="T0" fmla="*/ 15 w 18"/>
                <a:gd name="T1" fmla="*/ 0 h 209"/>
                <a:gd name="T2" fmla="*/ 18 w 18"/>
                <a:gd name="T3" fmla="*/ 9 h 209"/>
                <a:gd name="T4" fmla="*/ 18 w 18"/>
                <a:gd name="T5" fmla="*/ 181 h 209"/>
                <a:gd name="T6" fmla="*/ 0 w 18"/>
                <a:gd name="T7" fmla="*/ 209 h 209"/>
                <a:gd name="T8" fmla="*/ 0 w 18"/>
                <a:gd name="T9" fmla="*/ 15 h 209"/>
                <a:gd name="T10" fmla="*/ 15 w 18"/>
                <a:gd name="T1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09">
                  <a:moveTo>
                    <a:pt x="15" y="0"/>
                  </a:moveTo>
                  <a:cubicBezTo>
                    <a:pt x="17" y="2"/>
                    <a:pt x="18" y="5"/>
                    <a:pt x="18" y="9"/>
                  </a:cubicBezTo>
                  <a:cubicBezTo>
                    <a:pt x="18" y="181"/>
                    <a:pt x="18" y="181"/>
                    <a:pt x="18" y="181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1189">
              <a:extLst>
                <a:ext uri="{FF2B5EF4-FFF2-40B4-BE49-F238E27FC236}">
                  <a16:creationId xmlns:a16="http://schemas.microsoft.com/office/drawing/2014/main" id="{76D35D0D-6ACC-4EE4-B3A0-6ADDEF7E45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0794" y="4112581"/>
              <a:ext cx="13901" cy="114413"/>
            </a:xfrm>
            <a:custGeom>
              <a:avLst/>
              <a:gdLst>
                <a:gd name="T0" fmla="*/ 15 w 25"/>
                <a:gd name="T1" fmla="*/ 206 h 206"/>
                <a:gd name="T2" fmla="*/ 0 w 25"/>
                <a:gd name="T3" fmla="*/ 191 h 206"/>
                <a:gd name="T4" fmla="*/ 7 w 25"/>
                <a:gd name="T5" fmla="*/ 178 h 206"/>
                <a:gd name="T6" fmla="*/ 7 w 25"/>
                <a:gd name="T7" fmla="*/ 0 h 206"/>
                <a:gd name="T8" fmla="*/ 25 w 25"/>
                <a:gd name="T9" fmla="*/ 21 h 206"/>
                <a:gd name="T10" fmla="*/ 25 w 25"/>
                <a:gd name="T11" fmla="*/ 191 h 206"/>
                <a:gd name="T12" fmla="*/ 15 w 25"/>
                <a:gd name="T13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06">
                  <a:moveTo>
                    <a:pt x="15" y="206"/>
                  </a:moveTo>
                  <a:cubicBezTo>
                    <a:pt x="0" y="191"/>
                    <a:pt x="0" y="191"/>
                    <a:pt x="0" y="191"/>
                  </a:cubicBezTo>
                  <a:cubicBezTo>
                    <a:pt x="4" y="188"/>
                    <a:pt x="7" y="183"/>
                    <a:pt x="7" y="178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191"/>
                    <a:pt x="25" y="191"/>
                    <a:pt x="25" y="191"/>
                  </a:cubicBezTo>
                  <a:cubicBezTo>
                    <a:pt x="25" y="198"/>
                    <a:pt x="21" y="204"/>
                    <a:pt x="15" y="206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1190">
              <a:extLst>
                <a:ext uri="{FF2B5EF4-FFF2-40B4-BE49-F238E27FC236}">
                  <a16:creationId xmlns:a16="http://schemas.microsoft.com/office/drawing/2014/main" id="{61E15DDC-A7C3-4A1D-AB06-85DE9E2E6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5072" y="4112581"/>
              <a:ext cx="1323768" cy="531432"/>
            </a:xfrm>
            <a:custGeom>
              <a:avLst/>
              <a:gdLst>
                <a:gd name="T0" fmla="*/ 0 w 2395"/>
                <a:gd name="T1" fmla="*/ 0 h 961"/>
                <a:gd name="T2" fmla="*/ 1447 w 2395"/>
                <a:gd name="T3" fmla="*/ 0 h 961"/>
                <a:gd name="T4" fmla="*/ 2395 w 2395"/>
                <a:gd name="T5" fmla="*/ 950 h 961"/>
                <a:gd name="T6" fmla="*/ 2395 w 2395"/>
                <a:gd name="T7" fmla="*/ 961 h 961"/>
                <a:gd name="T8" fmla="*/ 1447 w 2395"/>
                <a:gd name="T9" fmla="*/ 21 h 961"/>
                <a:gd name="T10" fmla="*/ 18 w 2395"/>
                <a:gd name="T11" fmla="*/ 21 h 961"/>
                <a:gd name="T12" fmla="*/ 0 w 2395"/>
                <a:gd name="T13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5" h="961">
                  <a:moveTo>
                    <a:pt x="0" y="0"/>
                  </a:moveTo>
                  <a:cubicBezTo>
                    <a:pt x="1447" y="0"/>
                    <a:pt x="1447" y="0"/>
                    <a:pt x="1447" y="0"/>
                  </a:cubicBezTo>
                  <a:cubicBezTo>
                    <a:pt x="1958" y="0"/>
                    <a:pt x="2395" y="439"/>
                    <a:pt x="2395" y="950"/>
                  </a:cubicBezTo>
                  <a:cubicBezTo>
                    <a:pt x="2395" y="954"/>
                    <a:pt x="2395" y="958"/>
                    <a:pt x="2395" y="961"/>
                  </a:cubicBezTo>
                  <a:cubicBezTo>
                    <a:pt x="2389" y="455"/>
                    <a:pt x="1955" y="21"/>
                    <a:pt x="1447" y="21"/>
                  </a:cubicBezTo>
                  <a:cubicBezTo>
                    <a:pt x="18" y="21"/>
                    <a:pt x="18" y="21"/>
                    <a:pt x="18" y="2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CD5D475B-D55B-4E12-A127-E606716D5408}"/>
              </a:ext>
            </a:extLst>
          </p:cNvPr>
          <p:cNvSpPr/>
          <p:nvPr/>
        </p:nvSpPr>
        <p:spPr>
          <a:xfrm>
            <a:off x="5274786" y="1882972"/>
            <a:ext cx="1144159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Passive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A826C38-DF76-43C7-BFF8-53757566FAD1}"/>
              </a:ext>
            </a:extLst>
          </p:cNvPr>
          <p:cNvSpPr/>
          <p:nvPr/>
        </p:nvSpPr>
        <p:spPr>
          <a:xfrm>
            <a:off x="5856860" y="3568839"/>
            <a:ext cx="976549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Active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B0EF1B2-4D2F-4235-9304-95E3DE45E14E}"/>
              </a:ext>
            </a:extLst>
          </p:cNvPr>
          <p:cNvSpPr/>
          <p:nvPr/>
        </p:nvSpPr>
        <p:spPr>
          <a:xfrm>
            <a:off x="782089" y="1313036"/>
            <a:ext cx="4113062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449263" lvl="0" indent="-449263">
              <a:spcBef>
                <a:spcPts val="5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solidFill>
                  <a:prstClr val="black"/>
                </a:solidFill>
              </a:rPr>
              <a:t>In a passive attack, an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attacker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hijacks a session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but sits back, watches, and records all the traffic in that session</a:t>
            </a:r>
            <a:endParaRPr kumimoji="0" lang="en-US" sz="20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C8EDD92-D5B7-477A-B4E0-687F52B1E431}"/>
              </a:ext>
            </a:extLst>
          </p:cNvPr>
          <p:cNvSpPr/>
          <p:nvPr/>
        </p:nvSpPr>
        <p:spPr>
          <a:xfrm>
            <a:off x="7453317" y="3099137"/>
            <a:ext cx="3900483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449263" lvl="0" indent="-449263">
              <a:spcBef>
                <a:spcPts val="5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solidFill>
                  <a:prstClr val="black"/>
                </a:solidFill>
              </a:rPr>
              <a:t>In an active attack, an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attacker finds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active session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and seizes control of it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5FC0E08-7061-4D49-8D94-B2161CB3E546}"/>
              </a:ext>
            </a:extLst>
          </p:cNvPr>
          <p:cNvGrpSpPr>
            <a:grpSpLocks noChangeAspect="1"/>
          </p:cNvGrpSpPr>
          <p:nvPr/>
        </p:nvGrpSpPr>
        <p:grpSpPr>
          <a:xfrm>
            <a:off x="8765537" y="1267703"/>
            <a:ext cx="1583487" cy="776297"/>
            <a:chOff x="8765537" y="1155223"/>
            <a:chExt cx="1583487" cy="776297"/>
          </a:xfrm>
        </p:grpSpPr>
        <p:sp>
          <p:nvSpPr>
            <p:cNvPr id="57" name="Freeform 1550">
              <a:extLst>
                <a:ext uri="{FF2B5EF4-FFF2-40B4-BE49-F238E27FC236}">
                  <a16:creationId xmlns:a16="http://schemas.microsoft.com/office/drawing/2014/main" id="{4B40C757-458B-4326-A71E-2DE5C66B5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9741595" y="1155223"/>
              <a:ext cx="607429" cy="359544"/>
            </a:xfrm>
            <a:custGeom>
              <a:avLst/>
              <a:gdLst>
                <a:gd name="T0" fmla="*/ 630 w 821"/>
                <a:gd name="T1" fmla="*/ 420 h 420"/>
                <a:gd name="T2" fmla="*/ 491 w 821"/>
                <a:gd name="T3" fmla="*/ 3 h 420"/>
                <a:gd name="T4" fmla="*/ 0 w 821"/>
                <a:gd name="T5" fmla="*/ 420 h 420"/>
                <a:gd name="T6" fmla="*/ 630 w 821"/>
                <a:gd name="T7" fmla="*/ 42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1" h="420">
                  <a:moveTo>
                    <a:pt x="630" y="420"/>
                  </a:moveTo>
                  <a:cubicBezTo>
                    <a:pt x="751" y="303"/>
                    <a:pt x="821" y="0"/>
                    <a:pt x="491" y="3"/>
                  </a:cubicBezTo>
                  <a:cubicBezTo>
                    <a:pt x="218" y="6"/>
                    <a:pt x="0" y="420"/>
                    <a:pt x="0" y="420"/>
                  </a:cubicBezTo>
                  <a:lnTo>
                    <a:pt x="630" y="42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8" name="Freeform 1476">
              <a:extLst>
                <a:ext uri="{FF2B5EF4-FFF2-40B4-BE49-F238E27FC236}">
                  <a16:creationId xmlns:a16="http://schemas.microsoft.com/office/drawing/2014/main" id="{8B17E1EA-4918-4616-9BD1-DF86C6ED7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9741595" y="1571252"/>
              <a:ext cx="607429" cy="360268"/>
            </a:xfrm>
            <a:custGeom>
              <a:avLst/>
              <a:gdLst>
                <a:gd name="T0" fmla="*/ 630 w 821"/>
                <a:gd name="T1" fmla="*/ 0 h 421"/>
                <a:gd name="T2" fmla="*/ 491 w 821"/>
                <a:gd name="T3" fmla="*/ 417 h 421"/>
                <a:gd name="T4" fmla="*/ 0 w 821"/>
                <a:gd name="T5" fmla="*/ 0 h 421"/>
                <a:gd name="T6" fmla="*/ 630 w 821"/>
                <a:gd name="T7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1" h="421">
                  <a:moveTo>
                    <a:pt x="630" y="0"/>
                  </a:moveTo>
                  <a:cubicBezTo>
                    <a:pt x="751" y="117"/>
                    <a:pt x="821" y="421"/>
                    <a:pt x="491" y="417"/>
                  </a:cubicBezTo>
                  <a:cubicBezTo>
                    <a:pt x="218" y="415"/>
                    <a:pt x="0" y="0"/>
                    <a:pt x="0" y="0"/>
                  </a:cubicBezTo>
                  <a:cubicBezTo>
                    <a:pt x="630" y="0"/>
                    <a:pt x="630" y="0"/>
                    <a:pt x="630" y="0"/>
                  </a:cubicBezTo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9" name="Freeform 1477">
              <a:extLst>
                <a:ext uri="{FF2B5EF4-FFF2-40B4-BE49-F238E27FC236}">
                  <a16:creationId xmlns:a16="http://schemas.microsoft.com/office/drawing/2014/main" id="{77700270-07DB-44F6-B4F7-0760ACF789C5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4120" y="1571252"/>
              <a:ext cx="593651" cy="349044"/>
            </a:xfrm>
            <a:custGeom>
              <a:avLst/>
              <a:gdLst>
                <a:gd name="T0" fmla="*/ 610 w 802"/>
                <a:gd name="T1" fmla="*/ 0 h 408"/>
                <a:gd name="T2" fmla="*/ 482 w 802"/>
                <a:gd name="T3" fmla="*/ 408 h 408"/>
                <a:gd name="T4" fmla="*/ 0 w 802"/>
                <a:gd name="T5" fmla="*/ 0 h 408"/>
                <a:gd name="T6" fmla="*/ 610 w 802"/>
                <a:gd name="T7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2" h="408">
                  <a:moveTo>
                    <a:pt x="610" y="0"/>
                  </a:moveTo>
                  <a:cubicBezTo>
                    <a:pt x="722" y="113"/>
                    <a:pt x="802" y="408"/>
                    <a:pt x="482" y="408"/>
                  </a:cubicBezTo>
                  <a:cubicBezTo>
                    <a:pt x="214" y="408"/>
                    <a:pt x="0" y="0"/>
                    <a:pt x="0" y="0"/>
                  </a:cubicBezTo>
                  <a:cubicBezTo>
                    <a:pt x="610" y="0"/>
                    <a:pt x="610" y="0"/>
                    <a:pt x="610" y="0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0" name="Freeform 1478">
              <a:extLst>
                <a:ext uri="{FF2B5EF4-FFF2-40B4-BE49-F238E27FC236}">
                  <a16:creationId xmlns:a16="http://schemas.microsoft.com/office/drawing/2014/main" id="{851180AB-2A4D-4F8B-ABF5-F7374FF876A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5537" y="1519112"/>
              <a:ext cx="525394" cy="42725"/>
            </a:xfrm>
            <a:custGeom>
              <a:avLst/>
              <a:gdLst>
                <a:gd name="T0" fmla="*/ 84 w 710"/>
                <a:gd name="T1" fmla="*/ 0 h 50"/>
                <a:gd name="T2" fmla="*/ 2 w 710"/>
                <a:gd name="T3" fmla="*/ 23 h 50"/>
                <a:gd name="T4" fmla="*/ 2 w 710"/>
                <a:gd name="T5" fmla="*/ 27 h 50"/>
                <a:gd name="T6" fmla="*/ 84 w 710"/>
                <a:gd name="T7" fmla="*/ 50 h 50"/>
                <a:gd name="T8" fmla="*/ 710 w 710"/>
                <a:gd name="T9" fmla="*/ 50 h 50"/>
                <a:gd name="T10" fmla="*/ 710 w 710"/>
                <a:gd name="T11" fmla="*/ 0 h 50"/>
                <a:gd name="T12" fmla="*/ 84 w 710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0" h="50">
                  <a:moveTo>
                    <a:pt x="84" y="0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0" y="23"/>
                    <a:pt x="0" y="26"/>
                    <a:pt x="2" y="27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710" y="50"/>
                    <a:pt x="710" y="50"/>
                    <a:pt x="710" y="50"/>
                  </a:cubicBezTo>
                  <a:cubicBezTo>
                    <a:pt x="710" y="0"/>
                    <a:pt x="710" y="0"/>
                    <a:pt x="710" y="0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1" name="Freeform 1483">
              <a:extLst>
                <a:ext uri="{FF2B5EF4-FFF2-40B4-BE49-F238E27FC236}">
                  <a16:creationId xmlns:a16="http://schemas.microsoft.com/office/drawing/2014/main" id="{F5967985-03B4-4097-B03A-7B124E528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99175" y="1475302"/>
              <a:ext cx="953725" cy="128538"/>
            </a:xfrm>
            <a:custGeom>
              <a:avLst/>
              <a:gdLst>
                <a:gd name="T0" fmla="*/ 1219 w 1289"/>
                <a:gd name="T1" fmla="*/ 30 h 150"/>
                <a:gd name="T2" fmla="*/ 13 w 1289"/>
                <a:gd name="T3" fmla="*/ 0 h 150"/>
                <a:gd name="T4" fmla="*/ 0 w 1289"/>
                <a:gd name="T5" fmla="*/ 75 h 150"/>
                <a:gd name="T6" fmla="*/ 13 w 1289"/>
                <a:gd name="T7" fmla="*/ 150 h 150"/>
                <a:gd name="T8" fmla="*/ 1219 w 1289"/>
                <a:gd name="T9" fmla="*/ 119 h 150"/>
                <a:gd name="T10" fmla="*/ 1289 w 1289"/>
                <a:gd name="T11" fmla="*/ 75 h 150"/>
                <a:gd name="T12" fmla="*/ 1219 w 1289"/>
                <a:gd name="T13" fmla="*/ 3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9" h="150">
                  <a:moveTo>
                    <a:pt x="1219" y="30"/>
                  </a:moveTo>
                  <a:cubicBezTo>
                    <a:pt x="1219" y="30"/>
                    <a:pt x="18" y="0"/>
                    <a:pt x="13" y="0"/>
                  </a:cubicBezTo>
                  <a:cubicBezTo>
                    <a:pt x="6" y="2"/>
                    <a:pt x="0" y="40"/>
                    <a:pt x="0" y="75"/>
                  </a:cubicBezTo>
                  <a:cubicBezTo>
                    <a:pt x="0" y="109"/>
                    <a:pt x="6" y="147"/>
                    <a:pt x="13" y="150"/>
                  </a:cubicBezTo>
                  <a:cubicBezTo>
                    <a:pt x="18" y="150"/>
                    <a:pt x="1219" y="119"/>
                    <a:pt x="1219" y="119"/>
                  </a:cubicBezTo>
                  <a:cubicBezTo>
                    <a:pt x="1219" y="119"/>
                    <a:pt x="1289" y="89"/>
                    <a:pt x="1289" y="75"/>
                  </a:cubicBezTo>
                  <a:cubicBezTo>
                    <a:pt x="1289" y="60"/>
                    <a:pt x="1219" y="30"/>
                    <a:pt x="1219" y="3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2" name="Freeform 1551">
              <a:extLst>
                <a:ext uri="{FF2B5EF4-FFF2-40B4-BE49-F238E27FC236}">
                  <a16:creationId xmlns:a16="http://schemas.microsoft.com/office/drawing/2014/main" id="{B3F203DC-9320-41CF-B2A5-D7E4DCFEB44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4120" y="1165724"/>
              <a:ext cx="593651" cy="349044"/>
            </a:xfrm>
            <a:custGeom>
              <a:avLst/>
              <a:gdLst>
                <a:gd name="T0" fmla="*/ 610 w 802"/>
                <a:gd name="T1" fmla="*/ 408 h 408"/>
                <a:gd name="T2" fmla="*/ 482 w 802"/>
                <a:gd name="T3" fmla="*/ 0 h 408"/>
                <a:gd name="T4" fmla="*/ 0 w 802"/>
                <a:gd name="T5" fmla="*/ 408 h 408"/>
                <a:gd name="T6" fmla="*/ 610 w 802"/>
                <a:gd name="T7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2" h="408">
                  <a:moveTo>
                    <a:pt x="610" y="408"/>
                  </a:moveTo>
                  <a:cubicBezTo>
                    <a:pt x="722" y="295"/>
                    <a:pt x="802" y="0"/>
                    <a:pt x="482" y="0"/>
                  </a:cubicBezTo>
                  <a:cubicBezTo>
                    <a:pt x="214" y="0"/>
                    <a:pt x="0" y="408"/>
                    <a:pt x="0" y="408"/>
                  </a:cubicBezTo>
                  <a:lnTo>
                    <a:pt x="610" y="408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1553">
              <a:extLst>
                <a:ext uri="{FF2B5EF4-FFF2-40B4-BE49-F238E27FC236}">
                  <a16:creationId xmlns:a16="http://schemas.microsoft.com/office/drawing/2014/main" id="{90873249-940F-4DE4-A9F8-BE07242FA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742535" y="1543734"/>
              <a:ext cx="593964" cy="101020"/>
            </a:xfrm>
            <a:custGeom>
              <a:avLst/>
              <a:gdLst>
                <a:gd name="T0" fmla="*/ 611 w 803"/>
                <a:gd name="T1" fmla="*/ 0 h 118"/>
                <a:gd name="T2" fmla="*/ 482 w 803"/>
                <a:gd name="T3" fmla="*/ 118 h 118"/>
                <a:gd name="T4" fmla="*/ 0 w 803"/>
                <a:gd name="T5" fmla="*/ 17 h 118"/>
                <a:gd name="T6" fmla="*/ 0 w 803"/>
                <a:gd name="T7" fmla="*/ 0 h 118"/>
                <a:gd name="T8" fmla="*/ 611 w 803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" h="118">
                  <a:moveTo>
                    <a:pt x="611" y="0"/>
                  </a:moveTo>
                  <a:cubicBezTo>
                    <a:pt x="722" y="28"/>
                    <a:pt x="803" y="118"/>
                    <a:pt x="482" y="118"/>
                  </a:cubicBezTo>
                  <a:cubicBezTo>
                    <a:pt x="214" y="118"/>
                    <a:pt x="0" y="17"/>
                    <a:pt x="0" y="1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611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Freeform 1554">
              <a:extLst>
                <a:ext uri="{FF2B5EF4-FFF2-40B4-BE49-F238E27FC236}">
                  <a16:creationId xmlns:a16="http://schemas.microsoft.com/office/drawing/2014/main" id="{9B4AE8D6-602F-440A-B2E9-CC2048B45DB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42535" y="1543734"/>
              <a:ext cx="593964" cy="91606"/>
            </a:xfrm>
            <a:custGeom>
              <a:avLst/>
              <a:gdLst>
                <a:gd name="T0" fmla="*/ 611 w 803"/>
                <a:gd name="T1" fmla="*/ 0 h 107"/>
                <a:gd name="T2" fmla="*/ 482 w 803"/>
                <a:gd name="T3" fmla="*/ 107 h 107"/>
                <a:gd name="T4" fmla="*/ 0 w 803"/>
                <a:gd name="T5" fmla="*/ 0 h 107"/>
                <a:gd name="T6" fmla="*/ 611 w 803"/>
                <a:gd name="T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3" h="107">
                  <a:moveTo>
                    <a:pt x="611" y="0"/>
                  </a:moveTo>
                  <a:cubicBezTo>
                    <a:pt x="722" y="30"/>
                    <a:pt x="803" y="107"/>
                    <a:pt x="482" y="107"/>
                  </a:cubicBezTo>
                  <a:cubicBezTo>
                    <a:pt x="214" y="107"/>
                    <a:pt x="0" y="0"/>
                    <a:pt x="0" y="0"/>
                  </a:cubicBezTo>
                  <a:lnTo>
                    <a:pt x="611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1555">
              <a:extLst>
                <a:ext uri="{FF2B5EF4-FFF2-40B4-BE49-F238E27FC236}">
                  <a16:creationId xmlns:a16="http://schemas.microsoft.com/office/drawing/2014/main" id="{B2F5D207-6A11-4A2C-B475-9FFCD4214A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5582" y="1543734"/>
              <a:ext cx="97063" cy="65174"/>
            </a:xfrm>
            <a:custGeom>
              <a:avLst/>
              <a:gdLst>
                <a:gd name="T0" fmla="*/ 12 w 131"/>
                <a:gd name="T1" fmla="*/ 0 h 76"/>
                <a:gd name="T2" fmla="*/ 0 w 131"/>
                <a:gd name="T3" fmla="*/ 0 h 76"/>
                <a:gd name="T4" fmla="*/ 102 w 131"/>
                <a:gd name="T5" fmla="*/ 76 h 76"/>
                <a:gd name="T6" fmla="*/ 12 w 131"/>
                <a:gd name="T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" h="76">
                  <a:moveTo>
                    <a:pt x="1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3" y="16"/>
                    <a:pt x="116" y="49"/>
                    <a:pt x="102" y="76"/>
                  </a:cubicBezTo>
                  <a:cubicBezTo>
                    <a:pt x="131" y="51"/>
                    <a:pt x="77" y="18"/>
                    <a:pt x="12" y="0"/>
                  </a:cubicBezTo>
                  <a:close/>
                </a:path>
              </a:pathLst>
            </a:custGeom>
            <a:solidFill>
              <a:srgbClr val="FF94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DFB5B904-81EB-48ED-BF5C-AA3665033FF5}"/>
              </a:ext>
            </a:extLst>
          </p:cNvPr>
          <p:cNvGrpSpPr>
            <a:grpSpLocks noChangeAspect="1"/>
          </p:cNvGrpSpPr>
          <p:nvPr/>
        </p:nvGrpSpPr>
        <p:grpSpPr>
          <a:xfrm>
            <a:off x="1785883" y="2886291"/>
            <a:ext cx="959871" cy="999909"/>
            <a:chOff x="6454093" y="1565564"/>
            <a:chExt cx="1281468" cy="1414384"/>
          </a:xfrm>
        </p:grpSpPr>
        <p:sp>
          <p:nvSpPr>
            <p:cNvPr id="67" name="Freeform 1384">
              <a:extLst>
                <a:ext uri="{FF2B5EF4-FFF2-40B4-BE49-F238E27FC236}">
                  <a16:creationId xmlns:a16="http://schemas.microsoft.com/office/drawing/2014/main" id="{A821DBD1-38EF-4CD6-BDE6-8429AB4E8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4093" y="1643540"/>
              <a:ext cx="1164088" cy="1327806"/>
            </a:xfrm>
            <a:custGeom>
              <a:avLst/>
              <a:gdLst>
                <a:gd name="T0" fmla="*/ 1700 w 1775"/>
                <a:gd name="T1" fmla="*/ 853 h 2025"/>
                <a:gd name="T2" fmla="*/ 726 w 1775"/>
                <a:gd name="T3" fmla="*/ 0 h 2025"/>
                <a:gd name="T4" fmla="*/ 523 w 1775"/>
                <a:gd name="T5" fmla="*/ 88 h 2025"/>
                <a:gd name="T6" fmla="*/ 78 w 1775"/>
                <a:gd name="T7" fmla="*/ 1134 h 2025"/>
                <a:gd name="T8" fmla="*/ 1056 w 1775"/>
                <a:gd name="T9" fmla="*/ 1967 h 2025"/>
                <a:gd name="T10" fmla="*/ 1306 w 1775"/>
                <a:gd name="T11" fmla="*/ 1921 h 2025"/>
                <a:gd name="T12" fmla="*/ 1700 w 1775"/>
                <a:gd name="T13" fmla="*/ 853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5" h="2025">
                  <a:moveTo>
                    <a:pt x="1700" y="853"/>
                  </a:moveTo>
                  <a:cubicBezTo>
                    <a:pt x="1611" y="332"/>
                    <a:pt x="726" y="0"/>
                    <a:pt x="726" y="0"/>
                  </a:cubicBezTo>
                  <a:cubicBezTo>
                    <a:pt x="523" y="88"/>
                    <a:pt x="523" y="88"/>
                    <a:pt x="523" y="88"/>
                  </a:cubicBezTo>
                  <a:cubicBezTo>
                    <a:pt x="193" y="256"/>
                    <a:pt x="0" y="682"/>
                    <a:pt x="78" y="1134"/>
                  </a:cubicBezTo>
                  <a:cubicBezTo>
                    <a:pt x="170" y="1672"/>
                    <a:pt x="646" y="2025"/>
                    <a:pt x="1056" y="1967"/>
                  </a:cubicBezTo>
                  <a:cubicBezTo>
                    <a:pt x="1306" y="1921"/>
                    <a:pt x="1306" y="1921"/>
                    <a:pt x="1306" y="1921"/>
                  </a:cubicBezTo>
                  <a:cubicBezTo>
                    <a:pt x="1306" y="1921"/>
                    <a:pt x="1775" y="1288"/>
                    <a:pt x="1700" y="853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1385">
              <a:extLst>
                <a:ext uri="{FF2B5EF4-FFF2-40B4-BE49-F238E27FC236}">
                  <a16:creationId xmlns:a16="http://schemas.microsoft.com/office/drawing/2014/main" id="{D233CA24-6FFB-472B-A22A-97D06815F1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3199" y="1616623"/>
              <a:ext cx="1066133" cy="1321424"/>
            </a:xfrm>
            <a:custGeom>
              <a:avLst/>
              <a:gdLst>
                <a:gd name="T0" fmla="*/ 945 w 1626"/>
                <a:gd name="T1" fmla="*/ 2011 h 2015"/>
                <a:gd name="T2" fmla="*/ 1127 w 1626"/>
                <a:gd name="T3" fmla="*/ 1989 h 2015"/>
                <a:gd name="T4" fmla="*/ 1494 w 1626"/>
                <a:gd name="T5" fmla="*/ 1480 h 2015"/>
                <a:gd name="T6" fmla="*/ 1617 w 1626"/>
                <a:gd name="T7" fmla="*/ 948 h 2015"/>
                <a:gd name="T8" fmla="*/ 1610 w 1626"/>
                <a:gd name="T9" fmla="*/ 894 h 2015"/>
                <a:gd name="T10" fmla="*/ 694 w 1626"/>
                <a:gd name="T11" fmla="*/ 22 h 2015"/>
                <a:gd name="T12" fmla="*/ 434 w 1626"/>
                <a:gd name="T13" fmla="*/ 128 h 2015"/>
                <a:gd name="T14" fmla="*/ 76 w 1626"/>
                <a:gd name="T15" fmla="*/ 1156 h 2015"/>
                <a:gd name="T16" fmla="*/ 945 w 1626"/>
                <a:gd name="T17" fmla="*/ 2011 h 2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6" h="2015">
                  <a:moveTo>
                    <a:pt x="945" y="2011"/>
                  </a:moveTo>
                  <a:cubicBezTo>
                    <a:pt x="1012" y="2012"/>
                    <a:pt x="1127" y="1989"/>
                    <a:pt x="1127" y="1989"/>
                  </a:cubicBezTo>
                  <a:cubicBezTo>
                    <a:pt x="1145" y="1964"/>
                    <a:pt x="1383" y="1730"/>
                    <a:pt x="1494" y="1480"/>
                  </a:cubicBezTo>
                  <a:cubicBezTo>
                    <a:pt x="1568" y="1310"/>
                    <a:pt x="1626" y="1118"/>
                    <a:pt x="1617" y="948"/>
                  </a:cubicBezTo>
                  <a:cubicBezTo>
                    <a:pt x="1615" y="930"/>
                    <a:pt x="1613" y="912"/>
                    <a:pt x="1610" y="894"/>
                  </a:cubicBezTo>
                  <a:cubicBezTo>
                    <a:pt x="1521" y="373"/>
                    <a:pt x="795" y="0"/>
                    <a:pt x="694" y="22"/>
                  </a:cubicBezTo>
                  <a:cubicBezTo>
                    <a:pt x="562" y="50"/>
                    <a:pt x="436" y="127"/>
                    <a:pt x="434" y="128"/>
                  </a:cubicBezTo>
                  <a:cubicBezTo>
                    <a:pt x="153" y="327"/>
                    <a:pt x="0" y="731"/>
                    <a:pt x="76" y="1156"/>
                  </a:cubicBezTo>
                  <a:cubicBezTo>
                    <a:pt x="165" y="1657"/>
                    <a:pt x="540" y="2015"/>
                    <a:pt x="945" y="2011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9" name="Freeform 1386">
              <a:extLst>
                <a:ext uri="{FF2B5EF4-FFF2-40B4-BE49-F238E27FC236}">
                  <a16:creationId xmlns:a16="http://schemas.microsoft.com/office/drawing/2014/main" id="{A669FA74-F838-4C0B-99B6-50F939882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2644" y="1565564"/>
              <a:ext cx="1222917" cy="1414384"/>
            </a:xfrm>
            <a:custGeom>
              <a:avLst/>
              <a:gdLst>
                <a:gd name="T0" fmla="*/ 1762 w 1865"/>
                <a:gd name="T1" fmla="*/ 922 h 2157"/>
                <a:gd name="T2" fmla="*/ 1120 w 1865"/>
                <a:gd name="T3" fmla="*/ 2071 h 2157"/>
                <a:gd name="T4" fmla="*/ 104 w 1865"/>
                <a:gd name="T5" fmla="*/ 1236 h 2157"/>
                <a:gd name="T6" fmla="*/ 745 w 1865"/>
                <a:gd name="T7" fmla="*/ 87 h 2157"/>
                <a:gd name="T8" fmla="*/ 1762 w 1865"/>
                <a:gd name="T9" fmla="*/ 922 h 2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5" h="2157">
                  <a:moveTo>
                    <a:pt x="1762" y="922"/>
                  </a:moveTo>
                  <a:cubicBezTo>
                    <a:pt x="1865" y="1470"/>
                    <a:pt x="1578" y="1984"/>
                    <a:pt x="1120" y="2071"/>
                  </a:cubicBezTo>
                  <a:cubicBezTo>
                    <a:pt x="663" y="2157"/>
                    <a:pt x="207" y="1783"/>
                    <a:pt x="104" y="1236"/>
                  </a:cubicBezTo>
                  <a:cubicBezTo>
                    <a:pt x="0" y="688"/>
                    <a:pt x="287" y="173"/>
                    <a:pt x="745" y="87"/>
                  </a:cubicBezTo>
                  <a:cubicBezTo>
                    <a:pt x="1203" y="0"/>
                    <a:pt x="1658" y="374"/>
                    <a:pt x="1762" y="92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0" name="Freeform 1387">
              <a:extLst>
                <a:ext uri="{FF2B5EF4-FFF2-40B4-BE49-F238E27FC236}">
                  <a16:creationId xmlns:a16="http://schemas.microsoft.com/office/drawing/2014/main" id="{ADA20554-4134-4C6C-846E-F165F7093F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2644" y="1565564"/>
              <a:ext cx="1156041" cy="816386"/>
            </a:xfrm>
            <a:custGeom>
              <a:avLst/>
              <a:gdLst>
                <a:gd name="T0" fmla="*/ 750 w 1763"/>
                <a:gd name="T1" fmla="*/ 112 h 1245"/>
                <a:gd name="T2" fmla="*/ 1763 w 1763"/>
                <a:gd name="T3" fmla="*/ 932 h 1245"/>
                <a:gd name="T4" fmla="*/ 1761 w 1763"/>
                <a:gd name="T5" fmla="*/ 919 h 1245"/>
                <a:gd name="T6" fmla="*/ 745 w 1763"/>
                <a:gd name="T7" fmla="*/ 87 h 1245"/>
                <a:gd name="T8" fmla="*/ 103 w 1763"/>
                <a:gd name="T9" fmla="*/ 1233 h 1245"/>
                <a:gd name="T10" fmla="*/ 106 w 1763"/>
                <a:gd name="T11" fmla="*/ 1245 h 1245"/>
                <a:gd name="T12" fmla="*/ 750 w 1763"/>
                <a:gd name="T13" fmla="*/ 112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3" h="1245">
                  <a:moveTo>
                    <a:pt x="750" y="112"/>
                  </a:moveTo>
                  <a:cubicBezTo>
                    <a:pt x="1204" y="27"/>
                    <a:pt x="1656" y="393"/>
                    <a:pt x="1763" y="932"/>
                  </a:cubicBezTo>
                  <a:cubicBezTo>
                    <a:pt x="1763" y="928"/>
                    <a:pt x="1762" y="923"/>
                    <a:pt x="1761" y="919"/>
                  </a:cubicBezTo>
                  <a:cubicBezTo>
                    <a:pt x="1658" y="373"/>
                    <a:pt x="1203" y="0"/>
                    <a:pt x="745" y="87"/>
                  </a:cubicBezTo>
                  <a:cubicBezTo>
                    <a:pt x="287" y="173"/>
                    <a:pt x="0" y="686"/>
                    <a:pt x="103" y="1233"/>
                  </a:cubicBezTo>
                  <a:cubicBezTo>
                    <a:pt x="104" y="1237"/>
                    <a:pt x="105" y="1241"/>
                    <a:pt x="106" y="1245"/>
                  </a:cubicBezTo>
                  <a:cubicBezTo>
                    <a:pt x="10" y="704"/>
                    <a:pt x="296" y="198"/>
                    <a:pt x="750" y="112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1" name="Freeform 1388">
              <a:extLst>
                <a:ext uri="{FF2B5EF4-FFF2-40B4-BE49-F238E27FC236}">
                  <a16:creationId xmlns:a16="http://schemas.microsoft.com/office/drawing/2014/main" id="{C8BB69ED-465A-4CDA-81C1-936FD0D978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9438" y="1703201"/>
              <a:ext cx="981497" cy="1133283"/>
            </a:xfrm>
            <a:custGeom>
              <a:avLst/>
              <a:gdLst>
                <a:gd name="T0" fmla="*/ 1414 w 1497"/>
                <a:gd name="T1" fmla="*/ 738 h 1728"/>
                <a:gd name="T2" fmla="*/ 899 w 1497"/>
                <a:gd name="T3" fmla="*/ 1658 h 1728"/>
                <a:gd name="T4" fmla="*/ 83 w 1497"/>
                <a:gd name="T5" fmla="*/ 990 h 1728"/>
                <a:gd name="T6" fmla="*/ 599 w 1497"/>
                <a:gd name="T7" fmla="*/ 70 h 1728"/>
                <a:gd name="T8" fmla="*/ 1414 w 1497"/>
                <a:gd name="T9" fmla="*/ 738 h 1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1728">
                  <a:moveTo>
                    <a:pt x="1414" y="738"/>
                  </a:moveTo>
                  <a:cubicBezTo>
                    <a:pt x="1497" y="1177"/>
                    <a:pt x="1267" y="1589"/>
                    <a:pt x="899" y="1658"/>
                  </a:cubicBezTo>
                  <a:cubicBezTo>
                    <a:pt x="531" y="1728"/>
                    <a:pt x="166" y="1429"/>
                    <a:pt x="83" y="990"/>
                  </a:cubicBezTo>
                  <a:cubicBezTo>
                    <a:pt x="0" y="551"/>
                    <a:pt x="231" y="139"/>
                    <a:pt x="599" y="70"/>
                  </a:cubicBezTo>
                  <a:cubicBezTo>
                    <a:pt x="966" y="0"/>
                    <a:pt x="1332" y="300"/>
                    <a:pt x="1414" y="7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2" name="Freeform 1389">
              <a:extLst>
                <a:ext uri="{FF2B5EF4-FFF2-40B4-BE49-F238E27FC236}">
                  <a16:creationId xmlns:a16="http://schemas.microsoft.com/office/drawing/2014/main" id="{EC23B4DF-F3E1-49DF-8A89-275AB0DE2F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40291" y="1728175"/>
              <a:ext cx="1010079" cy="1084722"/>
            </a:xfrm>
            <a:custGeom>
              <a:avLst/>
              <a:gdLst>
                <a:gd name="T0" fmla="*/ 814 w 1540"/>
                <a:gd name="T1" fmla="*/ 1636 h 1654"/>
                <a:gd name="T2" fmla="*/ 102 w 1540"/>
                <a:gd name="T3" fmla="*/ 954 h 1654"/>
                <a:gd name="T4" fmla="*/ 620 w 1540"/>
                <a:gd name="T5" fmla="*/ 29 h 1654"/>
                <a:gd name="T6" fmla="*/ 727 w 1540"/>
                <a:gd name="T7" fmla="*/ 19 h 1654"/>
                <a:gd name="T8" fmla="*/ 952 w 1540"/>
                <a:gd name="T9" fmla="*/ 63 h 1654"/>
                <a:gd name="T10" fmla="*/ 1443 w 1540"/>
                <a:gd name="T11" fmla="*/ 700 h 1654"/>
                <a:gd name="T12" fmla="*/ 1460 w 1540"/>
                <a:gd name="T13" fmla="*/ 879 h 1654"/>
                <a:gd name="T14" fmla="*/ 1238 w 1540"/>
                <a:gd name="T15" fmla="*/ 1453 h 1654"/>
                <a:gd name="T16" fmla="*/ 922 w 1540"/>
                <a:gd name="T17" fmla="*/ 1626 h 1654"/>
                <a:gd name="T18" fmla="*/ 814 w 1540"/>
                <a:gd name="T19" fmla="*/ 1636 h 1654"/>
                <a:gd name="T20" fmla="*/ 726 w 1540"/>
                <a:gd name="T21" fmla="*/ 0 h 1654"/>
                <a:gd name="T22" fmla="*/ 616 w 1540"/>
                <a:gd name="T23" fmla="*/ 10 h 1654"/>
                <a:gd name="T24" fmla="*/ 84 w 1540"/>
                <a:gd name="T25" fmla="*/ 957 h 1654"/>
                <a:gd name="T26" fmla="*/ 813 w 1540"/>
                <a:gd name="T27" fmla="*/ 1654 h 1654"/>
                <a:gd name="T28" fmla="*/ 924 w 1540"/>
                <a:gd name="T29" fmla="*/ 1644 h 1654"/>
                <a:gd name="T30" fmla="*/ 1455 w 1540"/>
                <a:gd name="T31" fmla="*/ 697 h 1654"/>
                <a:gd name="T32" fmla="*/ 726 w 1540"/>
                <a:gd name="T33" fmla="*/ 0 h 1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40" h="1654">
                  <a:moveTo>
                    <a:pt x="814" y="1636"/>
                  </a:moveTo>
                  <a:cubicBezTo>
                    <a:pt x="484" y="1636"/>
                    <a:pt x="177" y="1352"/>
                    <a:pt x="102" y="954"/>
                  </a:cubicBezTo>
                  <a:cubicBezTo>
                    <a:pt x="19" y="513"/>
                    <a:pt x="250" y="99"/>
                    <a:pt x="620" y="29"/>
                  </a:cubicBezTo>
                  <a:cubicBezTo>
                    <a:pt x="656" y="22"/>
                    <a:pt x="692" y="19"/>
                    <a:pt x="727" y="19"/>
                  </a:cubicBezTo>
                  <a:cubicBezTo>
                    <a:pt x="804" y="19"/>
                    <a:pt x="880" y="35"/>
                    <a:pt x="952" y="63"/>
                  </a:cubicBezTo>
                  <a:cubicBezTo>
                    <a:pt x="1190" y="155"/>
                    <a:pt x="1386" y="394"/>
                    <a:pt x="1443" y="700"/>
                  </a:cubicBezTo>
                  <a:cubicBezTo>
                    <a:pt x="1455" y="761"/>
                    <a:pt x="1460" y="820"/>
                    <a:pt x="1460" y="879"/>
                  </a:cubicBezTo>
                  <a:cubicBezTo>
                    <a:pt x="1460" y="1107"/>
                    <a:pt x="1377" y="1314"/>
                    <a:pt x="1238" y="1453"/>
                  </a:cubicBezTo>
                  <a:cubicBezTo>
                    <a:pt x="1152" y="1541"/>
                    <a:pt x="1045" y="1603"/>
                    <a:pt x="922" y="1626"/>
                  </a:cubicBezTo>
                  <a:cubicBezTo>
                    <a:pt x="886" y="1633"/>
                    <a:pt x="850" y="1636"/>
                    <a:pt x="814" y="1636"/>
                  </a:cubicBezTo>
                  <a:moveTo>
                    <a:pt x="726" y="0"/>
                  </a:moveTo>
                  <a:cubicBezTo>
                    <a:pt x="690" y="0"/>
                    <a:pt x="653" y="3"/>
                    <a:pt x="616" y="10"/>
                  </a:cubicBezTo>
                  <a:cubicBezTo>
                    <a:pt x="237" y="82"/>
                    <a:pt x="0" y="506"/>
                    <a:pt x="84" y="957"/>
                  </a:cubicBezTo>
                  <a:cubicBezTo>
                    <a:pt x="161" y="1364"/>
                    <a:pt x="474" y="1654"/>
                    <a:pt x="813" y="1654"/>
                  </a:cubicBezTo>
                  <a:cubicBezTo>
                    <a:pt x="850" y="1654"/>
                    <a:pt x="887" y="1651"/>
                    <a:pt x="924" y="1644"/>
                  </a:cubicBezTo>
                  <a:cubicBezTo>
                    <a:pt x="1302" y="1572"/>
                    <a:pt x="1540" y="1148"/>
                    <a:pt x="1455" y="697"/>
                  </a:cubicBezTo>
                  <a:cubicBezTo>
                    <a:pt x="1378" y="290"/>
                    <a:pt x="1065" y="0"/>
                    <a:pt x="726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3" name="Freeform 1391">
              <a:extLst>
                <a:ext uri="{FF2B5EF4-FFF2-40B4-BE49-F238E27FC236}">
                  <a16:creationId xmlns:a16="http://schemas.microsoft.com/office/drawing/2014/main" id="{B0BE1B20-10DC-405B-B7E1-BC96895D6A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2728" y="2235156"/>
              <a:ext cx="894919" cy="561924"/>
            </a:xfrm>
            <a:custGeom>
              <a:avLst/>
              <a:gdLst>
                <a:gd name="T0" fmla="*/ 0 w 1365"/>
                <a:gd name="T1" fmla="*/ 0 h 857"/>
                <a:gd name="T2" fmla="*/ 17 w 1365"/>
                <a:gd name="T3" fmla="*/ 179 h 857"/>
                <a:gd name="T4" fmla="*/ 726 w 1365"/>
                <a:gd name="T5" fmla="*/ 857 h 857"/>
                <a:gd name="T6" fmla="*/ 833 w 1365"/>
                <a:gd name="T7" fmla="*/ 847 h 857"/>
                <a:gd name="T8" fmla="*/ 1143 w 1365"/>
                <a:gd name="T9" fmla="*/ 680 h 857"/>
                <a:gd name="T10" fmla="*/ 1365 w 1365"/>
                <a:gd name="T11" fmla="*/ 106 h 857"/>
                <a:gd name="T12" fmla="*/ 833 w 1365"/>
                <a:gd name="T13" fmla="*/ 847 h 857"/>
                <a:gd name="T14" fmla="*/ 726 w 1365"/>
                <a:gd name="T15" fmla="*/ 857 h 857"/>
                <a:gd name="T16" fmla="*/ 17 w 1365"/>
                <a:gd name="T17" fmla="*/ 179 h 857"/>
                <a:gd name="T18" fmla="*/ 0 w 1365"/>
                <a:gd name="T19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65" h="857">
                  <a:moveTo>
                    <a:pt x="0" y="0"/>
                  </a:moveTo>
                  <a:cubicBezTo>
                    <a:pt x="0" y="59"/>
                    <a:pt x="5" y="119"/>
                    <a:pt x="17" y="179"/>
                  </a:cubicBezTo>
                  <a:cubicBezTo>
                    <a:pt x="92" y="575"/>
                    <a:pt x="397" y="857"/>
                    <a:pt x="726" y="857"/>
                  </a:cubicBezTo>
                  <a:cubicBezTo>
                    <a:pt x="761" y="857"/>
                    <a:pt x="797" y="854"/>
                    <a:pt x="833" y="847"/>
                  </a:cubicBezTo>
                  <a:cubicBezTo>
                    <a:pt x="953" y="824"/>
                    <a:pt x="1059" y="765"/>
                    <a:pt x="1143" y="680"/>
                  </a:cubicBezTo>
                  <a:cubicBezTo>
                    <a:pt x="1282" y="541"/>
                    <a:pt x="1365" y="334"/>
                    <a:pt x="1365" y="106"/>
                  </a:cubicBezTo>
                  <a:cubicBezTo>
                    <a:pt x="1365" y="473"/>
                    <a:pt x="1150" y="787"/>
                    <a:pt x="833" y="847"/>
                  </a:cubicBezTo>
                  <a:cubicBezTo>
                    <a:pt x="797" y="854"/>
                    <a:pt x="761" y="857"/>
                    <a:pt x="726" y="857"/>
                  </a:cubicBezTo>
                  <a:cubicBezTo>
                    <a:pt x="397" y="857"/>
                    <a:pt x="92" y="575"/>
                    <a:pt x="17" y="179"/>
                  </a:cubicBezTo>
                  <a:cubicBezTo>
                    <a:pt x="5" y="119"/>
                    <a:pt x="0" y="59"/>
                    <a:pt x="0" y="0"/>
                  </a:cubicBezTo>
                </a:path>
              </a:pathLst>
            </a:custGeom>
            <a:solidFill>
              <a:srgbClr val="C9B7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4" name="Freeform 1393">
              <a:extLst>
                <a:ext uri="{FF2B5EF4-FFF2-40B4-BE49-F238E27FC236}">
                  <a16:creationId xmlns:a16="http://schemas.microsoft.com/office/drawing/2014/main" id="{03384EB9-BB21-4F6B-A7B4-EA53A8009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0406" y="1840283"/>
              <a:ext cx="743685" cy="857732"/>
            </a:xfrm>
            <a:custGeom>
              <a:avLst/>
              <a:gdLst>
                <a:gd name="T0" fmla="*/ 1071 w 1134"/>
                <a:gd name="T1" fmla="*/ 559 h 1308"/>
                <a:gd name="T2" fmla="*/ 681 w 1134"/>
                <a:gd name="T3" fmla="*/ 1255 h 1308"/>
                <a:gd name="T4" fmla="*/ 63 w 1134"/>
                <a:gd name="T5" fmla="*/ 750 h 1308"/>
                <a:gd name="T6" fmla="*/ 453 w 1134"/>
                <a:gd name="T7" fmla="*/ 53 h 1308"/>
                <a:gd name="T8" fmla="*/ 1071 w 1134"/>
                <a:gd name="T9" fmla="*/ 559 h 1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4" h="1308">
                  <a:moveTo>
                    <a:pt x="1071" y="559"/>
                  </a:moveTo>
                  <a:cubicBezTo>
                    <a:pt x="1134" y="891"/>
                    <a:pt x="959" y="1203"/>
                    <a:pt x="681" y="1255"/>
                  </a:cubicBezTo>
                  <a:cubicBezTo>
                    <a:pt x="402" y="1308"/>
                    <a:pt x="126" y="1082"/>
                    <a:pt x="63" y="750"/>
                  </a:cubicBezTo>
                  <a:cubicBezTo>
                    <a:pt x="0" y="418"/>
                    <a:pt x="175" y="106"/>
                    <a:pt x="453" y="53"/>
                  </a:cubicBezTo>
                  <a:cubicBezTo>
                    <a:pt x="732" y="0"/>
                    <a:pt x="1008" y="227"/>
                    <a:pt x="1071" y="559"/>
                  </a:cubicBezTo>
                </a:path>
              </a:pathLst>
            </a:custGeom>
            <a:solidFill>
              <a:srgbClr val="9C53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5" name="Freeform 1394">
              <a:extLst>
                <a:ext uri="{FF2B5EF4-FFF2-40B4-BE49-F238E27FC236}">
                  <a16:creationId xmlns:a16="http://schemas.microsoft.com/office/drawing/2014/main" id="{81830E92-891F-48E5-86B5-0A4418A98C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35925" y="1878299"/>
              <a:ext cx="675421" cy="790301"/>
            </a:xfrm>
            <a:custGeom>
              <a:avLst/>
              <a:gdLst>
                <a:gd name="T0" fmla="*/ 546 w 1030"/>
                <a:gd name="T1" fmla="*/ 1205 h 1205"/>
                <a:gd name="T2" fmla="*/ 546 w 1030"/>
                <a:gd name="T3" fmla="*/ 1205 h 1205"/>
                <a:gd name="T4" fmla="*/ 546 w 1030"/>
                <a:gd name="T5" fmla="*/ 1205 h 1205"/>
                <a:gd name="T6" fmla="*/ 546 w 1030"/>
                <a:gd name="T7" fmla="*/ 1205 h 1205"/>
                <a:gd name="T8" fmla="*/ 627 w 1030"/>
                <a:gd name="T9" fmla="*/ 1197 h 1205"/>
                <a:gd name="T10" fmla="*/ 627 w 1030"/>
                <a:gd name="T11" fmla="*/ 1197 h 1205"/>
                <a:gd name="T12" fmla="*/ 627 w 1030"/>
                <a:gd name="T13" fmla="*/ 1197 h 1205"/>
                <a:gd name="T14" fmla="*/ 628 w 1030"/>
                <a:gd name="T15" fmla="*/ 1197 h 1205"/>
                <a:gd name="T16" fmla="*/ 628 w 1030"/>
                <a:gd name="T17" fmla="*/ 1197 h 1205"/>
                <a:gd name="T18" fmla="*/ 628 w 1030"/>
                <a:gd name="T19" fmla="*/ 1197 h 1205"/>
                <a:gd name="T20" fmla="*/ 629 w 1030"/>
                <a:gd name="T21" fmla="*/ 1197 h 1205"/>
                <a:gd name="T22" fmla="*/ 629 w 1030"/>
                <a:gd name="T23" fmla="*/ 1197 h 1205"/>
                <a:gd name="T24" fmla="*/ 629 w 1030"/>
                <a:gd name="T25" fmla="*/ 1197 h 1205"/>
                <a:gd name="T26" fmla="*/ 630 w 1030"/>
                <a:gd name="T27" fmla="*/ 1197 h 1205"/>
                <a:gd name="T28" fmla="*/ 630 w 1030"/>
                <a:gd name="T29" fmla="*/ 1197 h 1205"/>
                <a:gd name="T30" fmla="*/ 630 w 1030"/>
                <a:gd name="T31" fmla="*/ 1197 h 1205"/>
                <a:gd name="T32" fmla="*/ 631 w 1030"/>
                <a:gd name="T33" fmla="*/ 1197 h 1205"/>
                <a:gd name="T34" fmla="*/ 630 w 1030"/>
                <a:gd name="T35" fmla="*/ 1197 h 1205"/>
                <a:gd name="T36" fmla="*/ 631 w 1030"/>
                <a:gd name="T37" fmla="*/ 1197 h 1205"/>
                <a:gd name="T38" fmla="*/ 632 w 1030"/>
                <a:gd name="T39" fmla="*/ 1196 h 1205"/>
                <a:gd name="T40" fmla="*/ 631 w 1030"/>
                <a:gd name="T41" fmla="*/ 1197 h 1205"/>
                <a:gd name="T42" fmla="*/ 632 w 1030"/>
                <a:gd name="T43" fmla="*/ 1196 h 1205"/>
                <a:gd name="T44" fmla="*/ 633 w 1030"/>
                <a:gd name="T45" fmla="*/ 1196 h 1205"/>
                <a:gd name="T46" fmla="*/ 632 w 1030"/>
                <a:gd name="T47" fmla="*/ 1196 h 1205"/>
                <a:gd name="T48" fmla="*/ 633 w 1030"/>
                <a:gd name="T49" fmla="*/ 1196 h 1205"/>
                <a:gd name="T50" fmla="*/ 10 w 1030"/>
                <a:gd name="T51" fmla="*/ 696 h 1205"/>
                <a:gd name="T52" fmla="*/ 545 w 1030"/>
                <a:gd name="T53" fmla="*/ 1205 h 1205"/>
                <a:gd name="T54" fmla="*/ 10 w 1030"/>
                <a:gd name="T55" fmla="*/ 696 h 1205"/>
                <a:gd name="T56" fmla="*/ 554 w 1030"/>
                <a:gd name="T57" fmla="*/ 1018 h 1205"/>
                <a:gd name="T58" fmla="*/ 179 w 1030"/>
                <a:gd name="T59" fmla="*/ 659 h 1205"/>
                <a:gd name="T60" fmla="*/ 450 w 1030"/>
                <a:gd name="T61" fmla="*/ 172 h 1205"/>
                <a:gd name="T62" fmla="*/ 505 w 1030"/>
                <a:gd name="T63" fmla="*/ 167 h 1205"/>
                <a:gd name="T64" fmla="*/ 785 w 1030"/>
                <a:gd name="T65" fmla="*/ 314 h 1205"/>
                <a:gd name="T66" fmla="*/ 884 w 1030"/>
                <a:gd name="T67" fmla="*/ 526 h 1205"/>
                <a:gd name="T68" fmla="*/ 872 w 1030"/>
                <a:gd name="T69" fmla="*/ 750 h 1205"/>
                <a:gd name="T70" fmla="*/ 610 w 1030"/>
                <a:gd name="T71" fmla="*/ 1013 h 1205"/>
                <a:gd name="T72" fmla="*/ 554 w 1030"/>
                <a:gd name="T73" fmla="*/ 1018 h 1205"/>
                <a:gd name="T74" fmla="*/ 494 w 1030"/>
                <a:gd name="T75" fmla="*/ 0 h 1205"/>
                <a:gd name="T76" fmla="*/ 418 w 1030"/>
                <a:gd name="T77" fmla="*/ 8 h 1205"/>
                <a:gd name="T78" fmla="*/ 36 w 1030"/>
                <a:gd name="T79" fmla="*/ 647 h 1205"/>
                <a:gd name="T80" fmla="*/ 42 w 1030"/>
                <a:gd name="T81" fmla="*/ 685 h 1205"/>
                <a:gd name="T82" fmla="*/ 565 w 1030"/>
                <a:gd name="T83" fmla="*/ 1192 h 1205"/>
                <a:gd name="T84" fmla="*/ 641 w 1030"/>
                <a:gd name="T85" fmla="*/ 1185 h 1205"/>
                <a:gd name="T86" fmla="*/ 996 w 1030"/>
                <a:gd name="T87" fmla="*/ 849 h 1205"/>
                <a:gd name="T88" fmla="*/ 996 w 1030"/>
                <a:gd name="T89" fmla="*/ 849 h 1205"/>
                <a:gd name="T90" fmla="*/ 996 w 1030"/>
                <a:gd name="T91" fmla="*/ 849 h 1205"/>
                <a:gd name="T92" fmla="*/ 633 w 1030"/>
                <a:gd name="T93" fmla="*/ 1196 h 1205"/>
                <a:gd name="T94" fmla="*/ 1030 w 1030"/>
                <a:gd name="T95" fmla="*/ 636 h 1205"/>
                <a:gd name="T96" fmla="*/ 1017 w 1030"/>
                <a:gd name="T97" fmla="*/ 501 h 1205"/>
                <a:gd name="T98" fmla="*/ 1018 w 1030"/>
                <a:gd name="T99" fmla="*/ 509 h 1205"/>
                <a:gd name="T100" fmla="*/ 494 w 1030"/>
                <a:gd name="T101" fmla="*/ 0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30" h="1205">
                  <a:moveTo>
                    <a:pt x="546" y="1205"/>
                  </a:moveTo>
                  <a:cubicBezTo>
                    <a:pt x="546" y="1205"/>
                    <a:pt x="546" y="1205"/>
                    <a:pt x="546" y="1205"/>
                  </a:cubicBezTo>
                  <a:cubicBezTo>
                    <a:pt x="546" y="1205"/>
                    <a:pt x="546" y="1205"/>
                    <a:pt x="546" y="1205"/>
                  </a:cubicBezTo>
                  <a:cubicBezTo>
                    <a:pt x="546" y="1205"/>
                    <a:pt x="546" y="1205"/>
                    <a:pt x="546" y="1205"/>
                  </a:cubicBezTo>
                  <a:moveTo>
                    <a:pt x="627" y="1197"/>
                  </a:moveTo>
                  <a:cubicBezTo>
                    <a:pt x="627" y="1197"/>
                    <a:pt x="627" y="1197"/>
                    <a:pt x="627" y="1197"/>
                  </a:cubicBezTo>
                  <a:cubicBezTo>
                    <a:pt x="627" y="1197"/>
                    <a:pt x="627" y="1197"/>
                    <a:pt x="627" y="1197"/>
                  </a:cubicBezTo>
                  <a:moveTo>
                    <a:pt x="628" y="1197"/>
                  </a:moveTo>
                  <a:cubicBezTo>
                    <a:pt x="628" y="1197"/>
                    <a:pt x="628" y="1197"/>
                    <a:pt x="628" y="1197"/>
                  </a:cubicBezTo>
                  <a:cubicBezTo>
                    <a:pt x="628" y="1197"/>
                    <a:pt x="628" y="1197"/>
                    <a:pt x="628" y="1197"/>
                  </a:cubicBezTo>
                  <a:moveTo>
                    <a:pt x="629" y="1197"/>
                  </a:moveTo>
                  <a:cubicBezTo>
                    <a:pt x="629" y="1197"/>
                    <a:pt x="629" y="1197"/>
                    <a:pt x="629" y="1197"/>
                  </a:cubicBezTo>
                  <a:cubicBezTo>
                    <a:pt x="629" y="1197"/>
                    <a:pt x="629" y="1197"/>
                    <a:pt x="629" y="1197"/>
                  </a:cubicBezTo>
                  <a:moveTo>
                    <a:pt x="630" y="1197"/>
                  </a:moveTo>
                  <a:cubicBezTo>
                    <a:pt x="630" y="1197"/>
                    <a:pt x="630" y="1197"/>
                    <a:pt x="630" y="1197"/>
                  </a:cubicBezTo>
                  <a:cubicBezTo>
                    <a:pt x="630" y="1197"/>
                    <a:pt x="630" y="1197"/>
                    <a:pt x="630" y="1197"/>
                  </a:cubicBezTo>
                  <a:moveTo>
                    <a:pt x="631" y="1197"/>
                  </a:moveTo>
                  <a:cubicBezTo>
                    <a:pt x="631" y="1197"/>
                    <a:pt x="631" y="1197"/>
                    <a:pt x="630" y="1197"/>
                  </a:cubicBezTo>
                  <a:cubicBezTo>
                    <a:pt x="631" y="1197"/>
                    <a:pt x="631" y="1197"/>
                    <a:pt x="631" y="1197"/>
                  </a:cubicBezTo>
                  <a:moveTo>
                    <a:pt x="632" y="1196"/>
                  </a:moveTo>
                  <a:cubicBezTo>
                    <a:pt x="631" y="1197"/>
                    <a:pt x="631" y="1197"/>
                    <a:pt x="631" y="1197"/>
                  </a:cubicBezTo>
                  <a:cubicBezTo>
                    <a:pt x="631" y="1197"/>
                    <a:pt x="631" y="1197"/>
                    <a:pt x="632" y="1196"/>
                  </a:cubicBezTo>
                  <a:moveTo>
                    <a:pt x="633" y="1196"/>
                  </a:moveTo>
                  <a:cubicBezTo>
                    <a:pt x="632" y="1196"/>
                    <a:pt x="632" y="1196"/>
                    <a:pt x="632" y="1196"/>
                  </a:cubicBezTo>
                  <a:cubicBezTo>
                    <a:pt x="632" y="1196"/>
                    <a:pt x="632" y="1196"/>
                    <a:pt x="633" y="1196"/>
                  </a:cubicBezTo>
                  <a:moveTo>
                    <a:pt x="10" y="696"/>
                  </a:moveTo>
                  <a:cubicBezTo>
                    <a:pt x="68" y="994"/>
                    <a:pt x="298" y="1205"/>
                    <a:pt x="545" y="1205"/>
                  </a:cubicBezTo>
                  <a:cubicBezTo>
                    <a:pt x="298" y="1205"/>
                    <a:pt x="68" y="994"/>
                    <a:pt x="10" y="696"/>
                  </a:cubicBezTo>
                  <a:moveTo>
                    <a:pt x="554" y="1018"/>
                  </a:moveTo>
                  <a:cubicBezTo>
                    <a:pt x="380" y="1018"/>
                    <a:pt x="219" y="869"/>
                    <a:pt x="179" y="659"/>
                  </a:cubicBezTo>
                  <a:cubicBezTo>
                    <a:pt x="135" y="426"/>
                    <a:pt x="256" y="209"/>
                    <a:pt x="450" y="172"/>
                  </a:cubicBezTo>
                  <a:cubicBezTo>
                    <a:pt x="468" y="169"/>
                    <a:pt x="487" y="167"/>
                    <a:pt x="505" y="167"/>
                  </a:cubicBezTo>
                  <a:cubicBezTo>
                    <a:pt x="611" y="167"/>
                    <a:pt x="713" y="223"/>
                    <a:pt x="785" y="314"/>
                  </a:cubicBezTo>
                  <a:cubicBezTo>
                    <a:pt x="833" y="371"/>
                    <a:pt x="868" y="444"/>
                    <a:pt x="884" y="526"/>
                  </a:cubicBezTo>
                  <a:cubicBezTo>
                    <a:pt x="899" y="605"/>
                    <a:pt x="893" y="682"/>
                    <a:pt x="872" y="750"/>
                  </a:cubicBezTo>
                  <a:cubicBezTo>
                    <a:pt x="835" y="885"/>
                    <a:pt x="738" y="989"/>
                    <a:pt x="610" y="1013"/>
                  </a:cubicBezTo>
                  <a:cubicBezTo>
                    <a:pt x="591" y="1017"/>
                    <a:pt x="572" y="1018"/>
                    <a:pt x="554" y="1018"/>
                  </a:cubicBezTo>
                  <a:moveTo>
                    <a:pt x="494" y="0"/>
                  </a:moveTo>
                  <a:cubicBezTo>
                    <a:pt x="469" y="0"/>
                    <a:pt x="444" y="3"/>
                    <a:pt x="418" y="8"/>
                  </a:cubicBezTo>
                  <a:cubicBezTo>
                    <a:pt x="163" y="56"/>
                    <a:pt x="0" y="336"/>
                    <a:pt x="36" y="647"/>
                  </a:cubicBezTo>
                  <a:cubicBezTo>
                    <a:pt x="38" y="660"/>
                    <a:pt x="40" y="673"/>
                    <a:pt x="42" y="685"/>
                  </a:cubicBezTo>
                  <a:cubicBezTo>
                    <a:pt x="98" y="981"/>
                    <a:pt x="323" y="1192"/>
                    <a:pt x="565" y="1192"/>
                  </a:cubicBezTo>
                  <a:cubicBezTo>
                    <a:pt x="590" y="1192"/>
                    <a:pt x="616" y="1190"/>
                    <a:pt x="641" y="1185"/>
                  </a:cubicBezTo>
                  <a:cubicBezTo>
                    <a:pt x="809" y="1153"/>
                    <a:pt x="938" y="1022"/>
                    <a:pt x="996" y="849"/>
                  </a:cubicBezTo>
                  <a:cubicBezTo>
                    <a:pt x="996" y="849"/>
                    <a:pt x="996" y="849"/>
                    <a:pt x="996" y="849"/>
                  </a:cubicBezTo>
                  <a:cubicBezTo>
                    <a:pt x="996" y="849"/>
                    <a:pt x="996" y="849"/>
                    <a:pt x="996" y="849"/>
                  </a:cubicBezTo>
                  <a:cubicBezTo>
                    <a:pt x="937" y="1026"/>
                    <a:pt x="805" y="1161"/>
                    <a:pt x="633" y="1196"/>
                  </a:cubicBezTo>
                  <a:cubicBezTo>
                    <a:pt x="869" y="1148"/>
                    <a:pt x="1030" y="912"/>
                    <a:pt x="1030" y="636"/>
                  </a:cubicBezTo>
                  <a:cubicBezTo>
                    <a:pt x="1030" y="592"/>
                    <a:pt x="1025" y="547"/>
                    <a:pt x="1017" y="501"/>
                  </a:cubicBezTo>
                  <a:cubicBezTo>
                    <a:pt x="1017" y="504"/>
                    <a:pt x="1018" y="506"/>
                    <a:pt x="1018" y="509"/>
                  </a:cubicBezTo>
                  <a:cubicBezTo>
                    <a:pt x="959" y="212"/>
                    <a:pt x="734" y="0"/>
                    <a:pt x="494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6" name="Freeform 1396">
              <a:extLst>
                <a:ext uri="{FF2B5EF4-FFF2-40B4-BE49-F238E27FC236}">
                  <a16:creationId xmlns:a16="http://schemas.microsoft.com/office/drawing/2014/main" id="{6937A4FE-E436-4C0D-9C26-CC725A77CE3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9430" y="1979307"/>
              <a:ext cx="497825" cy="574411"/>
            </a:xfrm>
            <a:custGeom>
              <a:avLst/>
              <a:gdLst>
                <a:gd name="T0" fmla="*/ 717 w 759"/>
                <a:gd name="T1" fmla="*/ 374 h 876"/>
                <a:gd name="T2" fmla="*/ 455 w 759"/>
                <a:gd name="T3" fmla="*/ 840 h 876"/>
                <a:gd name="T4" fmla="*/ 42 w 759"/>
                <a:gd name="T5" fmla="*/ 502 h 876"/>
                <a:gd name="T6" fmla="*/ 303 w 759"/>
                <a:gd name="T7" fmla="*/ 35 h 876"/>
                <a:gd name="T8" fmla="*/ 717 w 759"/>
                <a:gd name="T9" fmla="*/ 374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9" h="876">
                  <a:moveTo>
                    <a:pt x="717" y="374"/>
                  </a:moveTo>
                  <a:cubicBezTo>
                    <a:pt x="759" y="596"/>
                    <a:pt x="642" y="805"/>
                    <a:pt x="455" y="840"/>
                  </a:cubicBezTo>
                  <a:cubicBezTo>
                    <a:pt x="269" y="876"/>
                    <a:pt x="84" y="724"/>
                    <a:pt x="42" y="502"/>
                  </a:cubicBezTo>
                  <a:cubicBezTo>
                    <a:pt x="0" y="279"/>
                    <a:pt x="117" y="70"/>
                    <a:pt x="303" y="35"/>
                  </a:cubicBezTo>
                  <a:cubicBezTo>
                    <a:pt x="490" y="0"/>
                    <a:pt x="675" y="151"/>
                    <a:pt x="717" y="37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77" name="Picture 1397">
              <a:extLst>
                <a:ext uri="{FF2B5EF4-FFF2-40B4-BE49-F238E27FC236}">
                  <a16:creationId xmlns:a16="http://schemas.microsoft.com/office/drawing/2014/main" id="{E54D7778-8758-4C89-A01A-8EA1214FDD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4303" y="2117498"/>
              <a:ext cx="277494" cy="291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" name="Freeform 1398">
              <a:extLst>
                <a:ext uri="{FF2B5EF4-FFF2-40B4-BE49-F238E27FC236}">
                  <a16:creationId xmlns:a16="http://schemas.microsoft.com/office/drawing/2014/main" id="{7B090E6C-CA45-473A-8D36-50256AC0EBA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1240" y="2110561"/>
              <a:ext cx="265007" cy="306075"/>
            </a:xfrm>
            <a:custGeom>
              <a:avLst/>
              <a:gdLst>
                <a:gd name="T0" fmla="*/ 382 w 404"/>
                <a:gd name="T1" fmla="*/ 199 h 467"/>
                <a:gd name="T2" fmla="*/ 243 w 404"/>
                <a:gd name="T3" fmla="*/ 448 h 467"/>
                <a:gd name="T4" fmla="*/ 22 w 404"/>
                <a:gd name="T5" fmla="*/ 267 h 467"/>
                <a:gd name="T6" fmla="*/ 161 w 404"/>
                <a:gd name="T7" fmla="*/ 19 h 467"/>
                <a:gd name="T8" fmla="*/ 382 w 404"/>
                <a:gd name="T9" fmla="*/ 199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" h="467">
                  <a:moveTo>
                    <a:pt x="382" y="199"/>
                  </a:moveTo>
                  <a:cubicBezTo>
                    <a:pt x="404" y="318"/>
                    <a:pt x="342" y="429"/>
                    <a:pt x="243" y="448"/>
                  </a:cubicBezTo>
                  <a:cubicBezTo>
                    <a:pt x="143" y="467"/>
                    <a:pt x="45" y="386"/>
                    <a:pt x="22" y="267"/>
                  </a:cubicBezTo>
                  <a:cubicBezTo>
                    <a:pt x="0" y="149"/>
                    <a:pt x="62" y="37"/>
                    <a:pt x="161" y="19"/>
                  </a:cubicBezTo>
                  <a:cubicBezTo>
                    <a:pt x="261" y="0"/>
                    <a:pt x="359" y="81"/>
                    <a:pt x="382" y="19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9" name="Freeform 1399">
              <a:extLst>
                <a:ext uri="{FF2B5EF4-FFF2-40B4-BE49-F238E27FC236}">
                  <a16:creationId xmlns:a16="http://schemas.microsoft.com/office/drawing/2014/main" id="{DAB7A885-4F8A-4E95-A4CC-2D0F2FF9AB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0406" y="1853325"/>
              <a:ext cx="688463" cy="844690"/>
            </a:xfrm>
            <a:custGeom>
              <a:avLst/>
              <a:gdLst>
                <a:gd name="T0" fmla="*/ 695 w 1050"/>
                <a:gd name="T1" fmla="*/ 1223 h 1288"/>
                <a:gd name="T2" fmla="*/ 96 w 1050"/>
                <a:gd name="T3" fmla="*/ 723 h 1288"/>
                <a:gd name="T4" fmla="*/ 472 w 1050"/>
                <a:gd name="T5" fmla="*/ 39 h 1288"/>
                <a:gd name="T6" fmla="*/ 924 w 1050"/>
                <a:gd name="T7" fmla="*/ 223 h 1288"/>
                <a:gd name="T8" fmla="*/ 453 w 1050"/>
                <a:gd name="T9" fmla="*/ 33 h 1288"/>
                <a:gd name="T10" fmla="*/ 63 w 1050"/>
                <a:gd name="T11" fmla="*/ 730 h 1288"/>
                <a:gd name="T12" fmla="*/ 681 w 1050"/>
                <a:gd name="T13" fmla="*/ 1235 h 1288"/>
                <a:gd name="T14" fmla="*/ 1050 w 1050"/>
                <a:gd name="T15" fmla="*/ 887 h 1288"/>
                <a:gd name="T16" fmla="*/ 695 w 1050"/>
                <a:gd name="T17" fmla="*/ 1223 h 1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0" h="1288">
                  <a:moveTo>
                    <a:pt x="695" y="1223"/>
                  </a:moveTo>
                  <a:cubicBezTo>
                    <a:pt x="426" y="1274"/>
                    <a:pt x="158" y="1050"/>
                    <a:pt x="96" y="723"/>
                  </a:cubicBezTo>
                  <a:cubicBezTo>
                    <a:pt x="34" y="396"/>
                    <a:pt x="202" y="90"/>
                    <a:pt x="472" y="39"/>
                  </a:cubicBezTo>
                  <a:cubicBezTo>
                    <a:pt x="639" y="7"/>
                    <a:pt x="807" y="82"/>
                    <a:pt x="924" y="223"/>
                  </a:cubicBezTo>
                  <a:cubicBezTo>
                    <a:pt x="803" y="78"/>
                    <a:pt x="629" y="0"/>
                    <a:pt x="453" y="33"/>
                  </a:cubicBezTo>
                  <a:cubicBezTo>
                    <a:pt x="175" y="86"/>
                    <a:pt x="0" y="398"/>
                    <a:pt x="63" y="730"/>
                  </a:cubicBezTo>
                  <a:cubicBezTo>
                    <a:pt x="126" y="1062"/>
                    <a:pt x="402" y="1288"/>
                    <a:pt x="681" y="1235"/>
                  </a:cubicBezTo>
                  <a:cubicBezTo>
                    <a:pt x="856" y="1202"/>
                    <a:pt x="990" y="1066"/>
                    <a:pt x="1050" y="887"/>
                  </a:cubicBezTo>
                  <a:cubicBezTo>
                    <a:pt x="992" y="1060"/>
                    <a:pt x="863" y="1191"/>
                    <a:pt x="695" y="1223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Freeform 1400">
              <a:extLst>
                <a:ext uri="{FF2B5EF4-FFF2-40B4-BE49-F238E27FC236}">
                  <a16:creationId xmlns:a16="http://schemas.microsoft.com/office/drawing/2014/main" id="{116BDC94-9E0B-4087-AAA6-21A4A0EDA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1495" y="1839728"/>
              <a:ext cx="681803" cy="493106"/>
            </a:xfrm>
            <a:custGeom>
              <a:avLst/>
              <a:gdLst>
                <a:gd name="T0" fmla="*/ 440 w 1040"/>
                <a:gd name="T1" fmla="*/ 67 h 752"/>
                <a:gd name="T2" fmla="*/ 1040 w 1040"/>
                <a:gd name="T3" fmla="*/ 568 h 752"/>
                <a:gd name="T4" fmla="*/ 1039 w 1040"/>
                <a:gd name="T5" fmla="*/ 560 h 752"/>
                <a:gd name="T6" fmla="*/ 437 w 1040"/>
                <a:gd name="T7" fmla="*/ 51 h 752"/>
                <a:gd name="T8" fmla="*/ 63 w 1040"/>
                <a:gd name="T9" fmla="*/ 744 h 752"/>
                <a:gd name="T10" fmla="*/ 65 w 1040"/>
                <a:gd name="T11" fmla="*/ 752 h 752"/>
                <a:gd name="T12" fmla="*/ 440 w 1040"/>
                <a:gd name="T13" fmla="*/ 67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0" h="752">
                  <a:moveTo>
                    <a:pt x="440" y="67"/>
                  </a:moveTo>
                  <a:cubicBezTo>
                    <a:pt x="708" y="16"/>
                    <a:pt x="975" y="240"/>
                    <a:pt x="1040" y="568"/>
                  </a:cubicBezTo>
                  <a:cubicBezTo>
                    <a:pt x="1040" y="565"/>
                    <a:pt x="1039" y="563"/>
                    <a:pt x="1039" y="560"/>
                  </a:cubicBezTo>
                  <a:cubicBezTo>
                    <a:pt x="976" y="228"/>
                    <a:pt x="707" y="0"/>
                    <a:pt x="437" y="51"/>
                  </a:cubicBezTo>
                  <a:cubicBezTo>
                    <a:pt x="168" y="102"/>
                    <a:pt x="0" y="412"/>
                    <a:pt x="63" y="744"/>
                  </a:cubicBezTo>
                  <a:cubicBezTo>
                    <a:pt x="64" y="747"/>
                    <a:pt x="64" y="750"/>
                    <a:pt x="65" y="752"/>
                  </a:cubicBezTo>
                  <a:cubicBezTo>
                    <a:pt x="6" y="423"/>
                    <a:pt x="173" y="117"/>
                    <a:pt x="440" y="67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1" name="Freeform 1401">
              <a:extLst>
                <a:ext uri="{FF2B5EF4-FFF2-40B4-BE49-F238E27FC236}">
                  <a16:creationId xmlns:a16="http://schemas.microsoft.com/office/drawing/2014/main" id="{A4BAC97F-8A16-4B6D-9B74-FBEC8DFC46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9430" y="1996234"/>
              <a:ext cx="497825" cy="557484"/>
            </a:xfrm>
            <a:custGeom>
              <a:avLst/>
              <a:gdLst>
                <a:gd name="T0" fmla="*/ 717 w 759"/>
                <a:gd name="T1" fmla="*/ 348 h 850"/>
                <a:gd name="T2" fmla="*/ 717 w 759"/>
                <a:gd name="T3" fmla="*/ 347 h 850"/>
                <a:gd name="T4" fmla="*/ 467 w 759"/>
                <a:gd name="T5" fmla="*/ 804 h 850"/>
                <a:gd name="T6" fmla="*/ 67 w 759"/>
                <a:gd name="T7" fmla="*/ 469 h 850"/>
                <a:gd name="T8" fmla="*/ 317 w 759"/>
                <a:gd name="T9" fmla="*/ 11 h 850"/>
                <a:gd name="T10" fmla="*/ 445 w 759"/>
                <a:gd name="T11" fmla="*/ 17 h 850"/>
                <a:gd name="T12" fmla="*/ 303 w 759"/>
                <a:gd name="T13" fmla="*/ 9 h 850"/>
                <a:gd name="T14" fmla="*/ 42 w 759"/>
                <a:gd name="T15" fmla="*/ 476 h 850"/>
                <a:gd name="T16" fmla="*/ 455 w 759"/>
                <a:gd name="T17" fmla="*/ 814 h 850"/>
                <a:gd name="T18" fmla="*/ 717 w 759"/>
                <a:gd name="T19" fmla="*/ 348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9" h="850">
                  <a:moveTo>
                    <a:pt x="717" y="348"/>
                  </a:moveTo>
                  <a:cubicBezTo>
                    <a:pt x="717" y="347"/>
                    <a:pt x="717" y="347"/>
                    <a:pt x="717" y="347"/>
                  </a:cubicBezTo>
                  <a:cubicBezTo>
                    <a:pt x="758" y="565"/>
                    <a:pt x="646" y="770"/>
                    <a:pt x="467" y="804"/>
                  </a:cubicBezTo>
                  <a:cubicBezTo>
                    <a:pt x="287" y="838"/>
                    <a:pt x="108" y="688"/>
                    <a:pt x="67" y="469"/>
                  </a:cubicBezTo>
                  <a:cubicBezTo>
                    <a:pt x="26" y="250"/>
                    <a:pt x="138" y="45"/>
                    <a:pt x="317" y="11"/>
                  </a:cubicBezTo>
                  <a:cubicBezTo>
                    <a:pt x="360" y="3"/>
                    <a:pt x="404" y="5"/>
                    <a:pt x="445" y="17"/>
                  </a:cubicBezTo>
                  <a:cubicBezTo>
                    <a:pt x="400" y="3"/>
                    <a:pt x="351" y="0"/>
                    <a:pt x="303" y="9"/>
                  </a:cubicBezTo>
                  <a:cubicBezTo>
                    <a:pt x="117" y="44"/>
                    <a:pt x="0" y="253"/>
                    <a:pt x="42" y="476"/>
                  </a:cubicBezTo>
                  <a:cubicBezTo>
                    <a:pt x="84" y="698"/>
                    <a:pt x="269" y="850"/>
                    <a:pt x="455" y="814"/>
                  </a:cubicBezTo>
                  <a:cubicBezTo>
                    <a:pt x="642" y="779"/>
                    <a:pt x="759" y="570"/>
                    <a:pt x="717" y="348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2" name="Freeform 1402">
              <a:extLst>
                <a:ext uri="{FF2B5EF4-FFF2-40B4-BE49-F238E27FC236}">
                  <a16:creationId xmlns:a16="http://schemas.microsoft.com/office/drawing/2014/main" id="{7167DBF8-DEB2-485D-8931-F6151373E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5802" y="1978752"/>
              <a:ext cx="454536" cy="329662"/>
            </a:xfrm>
            <a:custGeom>
              <a:avLst/>
              <a:gdLst>
                <a:gd name="T0" fmla="*/ 293 w 693"/>
                <a:gd name="T1" fmla="*/ 44 h 503"/>
                <a:gd name="T2" fmla="*/ 693 w 693"/>
                <a:gd name="T3" fmla="*/ 380 h 503"/>
                <a:gd name="T4" fmla="*/ 692 w 693"/>
                <a:gd name="T5" fmla="*/ 375 h 503"/>
                <a:gd name="T6" fmla="*/ 291 w 693"/>
                <a:gd name="T7" fmla="*/ 34 h 503"/>
                <a:gd name="T8" fmla="*/ 42 w 693"/>
                <a:gd name="T9" fmla="*/ 498 h 503"/>
                <a:gd name="T10" fmla="*/ 43 w 693"/>
                <a:gd name="T11" fmla="*/ 503 h 503"/>
                <a:gd name="T12" fmla="*/ 293 w 693"/>
                <a:gd name="T13" fmla="*/ 44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03">
                  <a:moveTo>
                    <a:pt x="293" y="44"/>
                  </a:moveTo>
                  <a:cubicBezTo>
                    <a:pt x="471" y="10"/>
                    <a:pt x="649" y="161"/>
                    <a:pt x="693" y="380"/>
                  </a:cubicBezTo>
                  <a:cubicBezTo>
                    <a:pt x="693" y="378"/>
                    <a:pt x="692" y="377"/>
                    <a:pt x="692" y="375"/>
                  </a:cubicBezTo>
                  <a:cubicBezTo>
                    <a:pt x="650" y="152"/>
                    <a:pt x="470" y="0"/>
                    <a:pt x="291" y="34"/>
                  </a:cubicBezTo>
                  <a:cubicBezTo>
                    <a:pt x="111" y="68"/>
                    <a:pt x="0" y="275"/>
                    <a:pt x="42" y="498"/>
                  </a:cubicBezTo>
                  <a:cubicBezTo>
                    <a:pt x="42" y="500"/>
                    <a:pt x="43" y="501"/>
                    <a:pt x="43" y="503"/>
                  </a:cubicBezTo>
                  <a:cubicBezTo>
                    <a:pt x="4" y="283"/>
                    <a:pt x="115" y="78"/>
                    <a:pt x="293" y="4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3" name="Freeform 1403">
              <a:extLst>
                <a:ext uri="{FF2B5EF4-FFF2-40B4-BE49-F238E27FC236}">
                  <a16:creationId xmlns:a16="http://schemas.microsoft.com/office/drawing/2014/main" id="{DD0C0D47-347F-439F-A796-85603D2DE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4445" y="1987909"/>
              <a:ext cx="483117" cy="558039"/>
            </a:xfrm>
            <a:custGeom>
              <a:avLst/>
              <a:gdLst>
                <a:gd name="T0" fmla="*/ 370 w 737"/>
                <a:gd name="T1" fmla="*/ 0 h 851"/>
                <a:gd name="T2" fmla="*/ 315 w 737"/>
                <a:gd name="T3" fmla="*/ 5 h 851"/>
                <a:gd name="T4" fmla="*/ 44 w 737"/>
                <a:gd name="T5" fmla="*/ 492 h 851"/>
                <a:gd name="T6" fmla="*/ 419 w 737"/>
                <a:gd name="T7" fmla="*/ 851 h 851"/>
                <a:gd name="T8" fmla="*/ 475 w 737"/>
                <a:gd name="T9" fmla="*/ 846 h 851"/>
                <a:gd name="T10" fmla="*/ 737 w 737"/>
                <a:gd name="T11" fmla="*/ 583 h 851"/>
                <a:gd name="T12" fmla="*/ 481 w 737"/>
                <a:gd name="T13" fmla="*/ 829 h 851"/>
                <a:gd name="T14" fmla="*/ 425 w 737"/>
                <a:gd name="T15" fmla="*/ 835 h 851"/>
                <a:gd name="T16" fmla="*/ 60 w 737"/>
                <a:gd name="T17" fmla="*/ 490 h 851"/>
                <a:gd name="T18" fmla="*/ 328 w 737"/>
                <a:gd name="T19" fmla="*/ 20 h 851"/>
                <a:gd name="T20" fmla="*/ 384 w 737"/>
                <a:gd name="T21" fmla="*/ 14 h 851"/>
                <a:gd name="T22" fmla="*/ 650 w 737"/>
                <a:gd name="T23" fmla="*/ 147 h 851"/>
                <a:gd name="T24" fmla="*/ 370 w 737"/>
                <a:gd name="T25" fmla="*/ 0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851">
                  <a:moveTo>
                    <a:pt x="370" y="0"/>
                  </a:moveTo>
                  <a:cubicBezTo>
                    <a:pt x="352" y="0"/>
                    <a:pt x="333" y="2"/>
                    <a:pt x="315" y="5"/>
                  </a:cubicBezTo>
                  <a:cubicBezTo>
                    <a:pt x="121" y="42"/>
                    <a:pt x="0" y="259"/>
                    <a:pt x="44" y="492"/>
                  </a:cubicBezTo>
                  <a:cubicBezTo>
                    <a:pt x="84" y="702"/>
                    <a:pt x="245" y="851"/>
                    <a:pt x="419" y="851"/>
                  </a:cubicBezTo>
                  <a:cubicBezTo>
                    <a:pt x="437" y="851"/>
                    <a:pt x="456" y="850"/>
                    <a:pt x="475" y="846"/>
                  </a:cubicBezTo>
                  <a:cubicBezTo>
                    <a:pt x="603" y="822"/>
                    <a:pt x="700" y="718"/>
                    <a:pt x="737" y="583"/>
                  </a:cubicBezTo>
                  <a:cubicBezTo>
                    <a:pt x="698" y="709"/>
                    <a:pt x="604" y="806"/>
                    <a:pt x="481" y="829"/>
                  </a:cubicBezTo>
                  <a:cubicBezTo>
                    <a:pt x="462" y="833"/>
                    <a:pt x="443" y="835"/>
                    <a:pt x="425" y="835"/>
                  </a:cubicBezTo>
                  <a:cubicBezTo>
                    <a:pt x="255" y="835"/>
                    <a:pt x="98" y="691"/>
                    <a:pt x="60" y="490"/>
                  </a:cubicBezTo>
                  <a:cubicBezTo>
                    <a:pt x="17" y="266"/>
                    <a:pt x="137" y="56"/>
                    <a:pt x="328" y="20"/>
                  </a:cubicBezTo>
                  <a:cubicBezTo>
                    <a:pt x="346" y="16"/>
                    <a:pt x="365" y="14"/>
                    <a:pt x="384" y="14"/>
                  </a:cubicBezTo>
                  <a:cubicBezTo>
                    <a:pt x="484" y="14"/>
                    <a:pt x="580" y="64"/>
                    <a:pt x="650" y="147"/>
                  </a:cubicBezTo>
                  <a:cubicBezTo>
                    <a:pt x="578" y="56"/>
                    <a:pt x="476" y="0"/>
                    <a:pt x="370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4" name="Freeform 1405">
              <a:extLst>
                <a:ext uri="{FF2B5EF4-FFF2-40B4-BE49-F238E27FC236}">
                  <a16:creationId xmlns:a16="http://schemas.microsoft.com/office/drawing/2014/main" id="{7175CB74-93A4-497A-83DD-99631B515A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61075" y="2248753"/>
              <a:ext cx="454536" cy="285263"/>
            </a:xfrm>
            <a:custGeom>
              <a:avLst/>
              <a:gdLst>
                <a:gd name="T0" fmla="*/ 368 w 693"/>
                <a:gd name="T1" fmla="*/ 435 h 435"/>
                <a:gd name="T2" fmla="*/ 368 w 693"/>
                <a:gd name="T3" fmla="*/ 435 h 435"/>
                <a:gd name="T4" fmla="*/ 368 w 693"/>
                <a:gd name="T5" fmla="*/ 435 h 435"/>
                <a:gd name="T6" fmla="*/ 368 w 693"/>
                <a:gd name="T7" fmla="*/ 435 h 435"/>
                <a:gd name="T8" fmla="*/ 368 w 693"/>
                <a:gd name="T9" fmla="*/ 435 h 435"/>
                <a:gd name="T10" fmla="*/ 368 w 693"/>
                <a:gd name="T11" fmla="*/ 435 h 435"/>
                <a:gd name="T12" fmla="*/ 368 w 693"/>
                <a:gd name="T13" fmla="*/ 435 h 435"/>
                <a:gd name="T14" fmla="*/ 9 w 693"/>
                <a:gd name="T15" fmla="*/ 93 h 435"/>
                <a:gd name="T16" fmla="*/ 368 w 693"/>
                <a:gd name="T17" fmla="*/ 435 h 435"/>
                <a:gd name="T18" fmla="*/ 368 w 693"/>
                <a:gd name="T19" fmla="*/ 435 h 435"/>
                <a:gd name="T20" fmla="*/ 9 w 693"/>
                <a:gd name="T21" fmla="*/ 93 h 435"/>
                <a:gd name="T22" fmla="*/ 9 w 693"/>
                <a:gd name="T23" fmla="*/ 93 h 435"/>
                <a:gd name="T24" fmla="*/ 693 w 693"/>
                <a:gd name="T25" fmla="*/ 54 h 435"/>
                <a:gd name="T26" fmla="*/ 422 w 693"/>
                <a:gd name="T27" fmla="*/ 429 h 435"/>
                <a:gd name="T28" fmla="*/ 422 w 693"/>
                <a:gd name="T29" fmla="*/ 429 h 435"/>
                <a:gd name="T30" fmla="*/ 422 w 693"/>
                <a:gd name="T31" fmla="*/ 430 h 435"/>
                <a:gd name="T32" fmla="*/ 422 w 693"/>
                <a:gd name="T33" fmla="*/ 430 h 435"/>
                <a:gd name="T34" fmla="*/ 422 w 693"/>
                <a:gd name="T35" fmla="*/ 429 h 435"/>
                <a:gd name="T36" fmla="*/ 693 w 693"/>
                <a:gd name="T37" fmla="*/ 54 h 435"/>
                <a:gd name="T38" fmla="*/ 0 w 693"/>
                <a:gd name="T39" fmla="*/ 0 h 435"/>
                <a:gd name="T40" fmla="*/ 9 w 693"/>
                <a:gd name="T41" fmla="*/ 91 h 435"/>
                <a:gd name="T42" fmla="*/ 9 w 693"/>
                <a:gd name="T43" fmla="*/ 92 h 435"/>
                <a:gd name="T44" fmla="*/ 9 w 693"/>
                <a:gd name="T45" fmla="*/ 92 h 435"/>
                <a:gd name="T46" fmla="*/ 9 w 693"/>
                <a:gd name="T47" fmla="*/ 91 h 435"/>
                <a:gd name="T48" fmla="*/ 9 w 693"/>
                <a:gd name="T49" fmla="*/ 91 h 435"/>
                <a:gd name="T50" fmla="*/ 0 w 693"/>
                <a:gd name="T51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93" h="435">
                  <a:moveTo>
                    <a:pt x="368" y="435"/>
                  </a:move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moveTo>
                    <a:pt x="9" y="93"/>
                  </a:moveTo>
                  <a:cubicBezTo>
                    <a:pt x="48" y="292"/>
                    <a:pt x="202" y="434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202" y="434"/>
                    <a:pt x="48" y="292"/>
                    <a:pt x="9" y="93"/>
                  </a:cubicBezTo>
                  <a:cubicBezTo>
                    <a:pt x="9" y="93"/>
                    <a:pt x="9" y="93"/>
                    <a:pt x="9" y="93"/>
                  </a:cubicBezTo>
                  <a:moveTo>
                    <a:pt x="693" y="54"/>
                  </a:moveTo>
                  <a:cubicBezTo>
                    <a:pt x="692" y="240"/>
                    <a:pt x="583" y="399"/>
                    <a:pt x="422" y="429"/>
                  </a:cubicBezTo>
                  <a:cubicBezTo>
                    <a:pt x="422" y="429"/>
                    <a:pt x="422" y="429"/>
                    <a:pt x="422" y="429"/>
                  </a:cubicBezTo>
                  <a:cubicBezTo>
                    <a:pt x="422" y="429"/>
                    <a:pt x="422" y="430"/>
                    <a:pt x="422" y="430"/>
                  </a:cubicBezTo>
                  <a:cubicBezTo>
                    <a:pt x="422" y="430"/>
                    <a:pt x="422" y="430"/>
                    <a:pt x="422" y="430"/>
                  </a:cubicBezTo>
                  <a:cubicBezTo>
                    <a:pt x="422" y="430"/>
                    <a:pt x="422" y="429"/>
                    <a:pt x="422" y="429"/>
                  </a:cubicBezTo>
                  <a:cubicBezTo>
                    <a:pt x="583" y="399"/>
                    <a:pt x="692" y="240"/>
                    <a:pt x="693" y="54"/>
                  </a:cubicBezTo>
                  <a:moveTo>
                    <a:pt x="0" y="0"/>
                  </a:moveTo>
                  <a:cubicBezTo>
                    <a:pt x="0" y="30"/>
                    <a:pt x="3" y="60"/>
                    <a:pt x="9" y="91"/>
                  </a:cubicBezTo>
                  <a:cubicBezTo>
                    <a:pt x="9" y="91"/>
                    <a:pt x="9" y="92"/>
                    <a:pt x="9" y="92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9" y="92"/>
                    <a:pt x="9" y="91"/>
                    <a:pt x="9" y="9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3" y="60"/>
                    <a:pt x="0" y="30"/>
                    <a:pt x="0" y="0"/>
                  </a:cubicBezTo>
                </a:path>
              </a:pathLst>
            </a:custGeom>
            <a:solidFill>
              <a:srgbClr val="C9B7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5" name="Freeform 1406">
              <a:extLst>
                <a:ext uri="{FF2B5EF4-FFF2-40B4-BE49-F238E27FC236}">
                  <a16:creationId xmlns:a16="http://schemas.microsoft.com/office/drawing/2014/main" id="{EE575679-3E9C-4B6C-A2C9-15CEDF8D36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61075" y="2248753"/>
              <a:ext cx="454536" cy="285263"/>
            </a:xfrm>
            <a:custGeom>
              <a:avLst/>
              <a:gdLst>
                <a:gd name="T0" fmla="*/ 368 w 693"/>
                <a:gd name="T1" fmla="*/ 435 h 435"/>
                <a:gd name="T2" fmla="*/ 368 w 693"/>
                <a:gd name="T3" fmla="*/ 435 h 435"/>
                <a:gd name="T4" fmla="*/ 368 w 693"/>
                <a:gd name="T5" fmla="*/ 435 h 435"/>
                <a:gd name="T6" fmla="*/ 368 w 693"/>
                <a:gd name="T7" fmla="*/ 435 h 435"/>
                <a:gd name="T8" fmla="*/ 368 w 693"/>
                <a:gd name="T9" fmla="*/ 435 h 435"/>
                <a:gd name="T10" fmla="*/ 368 w 693"/>
                <a:gd name="T11" fmla="*/ 435 h 435"/>
                <a:gd name="T12" fmla="*/ 422 w 693"/>
                <a:gd name="T13" fmla="*/ 430 h 435"/>
                <a:gd name="T14" fmla="*/ 368 w 693"/>
                <a:gd name="T15" fmla="*/ 435 h 435"/>
                <a:gd name="T16" fmla="*/ 368 w 693"/>
                <a:gd name="T17" fmla="*/ 435 h 435"/>
                <a:gd name="T18" fmla="*/ 422 w 693"/>
                <a:gd name="T19" fmla="*/ 430 h 435"/>
                <a:gd name="T20" fmla="*/ 422 w 693"/>
                <a:gd name="T21" fmla="*/ 430 h 435"/>
                <a:gd name="T22" fmla="*/ 9 w 693"/>
                <a:gd name="T23" fmla="*/ 92 h 435"/>
                <a:gd name="T24" fmla="*/ 9 w 693"/>
                <a:gd name="T25" fmla="*/ 92 h 435"/>
                <a:gd name="T26" fmla="*/ 9 w 693"/>
                <a:gd name="T27" fmla="*/ 93 h 435"/>
                <a:gd name="T28" fmla="*/ 9 w 693"/>
                <a:gd name="T29" fmla="*/ 93 h 435"/>
                <a:gd name="T30" fmla="*/ 9 w 693"/>
                <a:gd name="T31" fmla="*/ 92 h 435"/>
                <a:gd name="T32" fmla="*/ 693 w 693"/>
                <a:gd name="T33" fmla="*/ 54 h 435"/>
                <a:gd name="T34" fmla="*/ 422 w 693"/>
                <a:gd name="T35" fmla="*/ 429 h 435"/>
                <a:gd name="T36" fmla="*/ 422 w 693"/>
                <a:gd name="T37" fmla="*/ 429 h 435"/>
                <a:gd name="T38" fmla="*/ 422 w 693"/>
                <a:gd name="T39" fmla="*/ 429 h 435"/>
                <a:gd name="T40" fmla="*/ 693 w 693"/>
                <a:gd name="T41" fmla="*/ 54 h 435"/>
                <a:gd name="T42" fmla="*/ 693 w 693"/>
                <a:gd name="T43" fmla="*/ 54 h 435"/>
                <a:gd name="T44" fmla="*/ 0 w 693"/>
                <a:gd name="T45" fmla="*/ 0 h 435"/>
                <a:gd name="T46" fmla="*/ 0 w 693"/>
                <a:gd name="T47" fmla="*/ 0 h 435"/>
                <a:gd name="T48" fmla="*/ 9 w 693"/>
                <a:gd name="T49" fmla="*/ 91 h 435"/>
                <a:gd name="T50" fmla="*/ 9 w 693"/>
                <a:gd name="T51" fmla="*/ 91 h 435"/>
                <a:gd name="T52" fmla="*/ 9 w 693"/>
                <a:gd name="T53" fmla="*/ 91 h 435"/>
                <a:gd name="T54" fmla="*/ 0 w 693"/>
                <a:gd name="T55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93" h="435">
                  <a:moveTo>
                    <a:pt x="368" y="435"/>
                  </a:move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moveTo>
                    <a:pt x="422" y="430"/>
                  </a:moveTo>
                  <a:cubicBezTo>
                    <a:pt x="404" y="433"/>
                    <a:pt x="386" y="435"/>
                    <a:pt x="368" y="435"/>
                  </a:cubicBezTo>
                  <a:cubicBezTo>
                    <a:pt x="368" y="435"/>
                    <a:pt x="368" y="435"/>
                    <a:pt x="368" y="435"/>
                  </a:cubicBezTo>
                  <a:cubicBezTo>
                    <a:pt x="386" y="435"/>
                    <a:pt x="404" y="433"/>
                    <a:pt x="422" y="430"/>
                  </a:cubicBezTo>
                  <a:cubicBezTo>
                    <a:pt x="422" y="430"/>
                    <a:pt x="422" y="430"/>
                    <a:pt x="422" y="430"/>
                  </a:cubicBezTo>
                  <a:moveTo>
                    <a:pt x="9" y="92"/>
                  </a:moveTo>
                  <a:cubicBezTo>
                    <a:pt x="9" y="92"/>
                    <a:pt x="9" y="92"/>
                    <a:pt x="9" y="92"/>
                  </a:cubicBezTo>
                  <a:cubicBezTo>
                    <a:pt x="9" y="92"/>
                    <a:pt x="9" y="92"/>
                    <a:pt x="9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9" y="92"/>
                    <a:pt x="9" y="92"/>
                    <a:pt x="9" y="92"/>
                  </a:cubicBezTo>
                  <a:moveTo>
                    <a:pt x="693" y="54"/>
                  </a:moveTo>
                  <a:cubicBezTo>
                    <a:pt x="692" y="240"/>
                    <a:pt x="583" y="399"/>
                    <a:pt x="422" y="429"/>
                  </a:cubicBezTo>
                  <a:cubicBezTo>
                    <a:pt x="422" y="429"/>
                    <a:pt x="422" y="429"/>
                    <a:pt x="422" y="429"/>
                  </a:cubicBezTo>
                  <a:cubicBezTo>
                    <a:pt x="422" y="429"/>
                    <a:pt x="422" y="429"/>
                    <a:pt x="422" y="429"/>
                  </a:cubicBezTo>
                  <a:cubicBezTo>
                    <a:pt x="583" y="399"/>
                    <a:pt x="692" y="240"/>
                    <a:pt x="693" y="54"/>
                  </a:cubicBezTo>
                  <a:cubicBezTo>
                    <a:pt x="693" y="54"/>
                    <a:pt x="693" y="54"/>
                    <a:pt x="693" y="54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"/>
                    <a:pt x="3" y="60"/>
                    <a:pt x="9" y="9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3" y="60"/>
                    <a:pt x="0" y="30"/>
                    <a:pt x="0" y="0"/>
                  </a:cubicBezTo>
                </a:path>
              </a:pathLst>
            </a:custGeom>
            <a:solidFill>
              <a:srgbClr val="B0A0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6" name="Freeform 1407">
              <a:extLst>
                <a:ext uri="{FF2B5EF4-FFF2-40B4-BE49-F238E27FC236}">
                  <a16:creationId xmlns:a16="http://schemas.microsoft.com/office/drawing/2014/main" id="{F9E0A204-9C92-4214-B710-4F4FEC5D265D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2001" y="1997621"/>
              <a:ext cx="267504" cy="226990"/>
            </a:xfrm>
            <a:custGeom>
              <a:avLst/>
              <a:gdLst>
                <a:gd name="T0" fmla="*/ 57 w 408"/>
                <a:gd name="T1" fmla="*/ 0 h 346"/>
                <a:gd name="T2" fmla="*/ 7 w 408"/>
                <a:gd name="T3" fmla="*/ 5 h 346"/>
                <a:gd name="T4" fmla="*/ 0 w 408"/>
                <a:gd name="T5" fmla="*/ 6 h 346"/>
                <a:gd name="T6" fmla="*/ 48 w 408"/>
                <a:gd name="T7" fmla="*/ 2 h 346"/>
                <a:gd name="T8" fmla="*/ 408 w 408"/>
                <a:gd name="T9" fmla="*/ 346 h 346"/>
                <a:gd name="T10" fmla="*/ 57 w 408"/>
                <a:gd name="T11" fmla="*/ 0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8" h="346">
                  <a:moveTo>
                    <a:pt x="57" y="0"/>
                  </a:moveTo>
                  <a:cubicBezTo>
                    <a:pt x="40" y="0"/>
                    <a:pt x="24" y="1"/>
                    <a:pt x="7" y="5"/>
                  </a:cubicBezTo>
                  <a:cubicBezTo>
                    <a:pt x="5" y="5"/>
                    <a:pt x="2" y="5"/>
                    <a:pt x="0" y="6"/>
                  </a:cubicBezTo>
                  <a:cubicBezTo>
                    <a:pt x="16" y="3"/>
                    <a:pt x="32" y="2"/>
                    <a:pt x="48" y="2"/>
                  </a:cubicBezTo>
                  <a:cubicBezTo>
                    <a:pt x="215" y="2"/>
                    <a:pt x="370" y="145"/>
                    <a:pt x="408" y="346"/>
                  </a:cubicBezTo>
                  <a:cubicBezTo>
                    <a:pt x="370" y="144"/>
                    <a:pt x="219" y="0"/>
                    <a:pt x="57" y="0"/>
                  </a:cubicBezTo>
                </a:path>
              </a:pathLst>
            </a:custGeom>
            <a:solidFill>
              <a:srgbClr val="C9B7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7" name="Freeform 1408">
              <a:extLst>
                <a:ext uri="{FF2B5EF4-FFF2-40B4-BE49-F238E27FC236}">
                  <a16:creationId xmlns:a16="http://schemas.microsoft.com/office/drawing/2014/main" id="{8721C183-1A17-4998-B6D4-C64924E78E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1240" y="2115834"/>
              <a:ext cx="241420" cy="300803"/>
            </a:xfrm>
            <a:custGeom>
              <a:avLst/>
              <a:gdLst>
                <a:gd name="T0" fmla="*/ 251 w 368"/>
                <a:gd name="T1" fmla="*/ 433 h 459"/>
                <a:gd name="T2" fmla="*/ 41 w 368"/>
                <a:gd name="T3" fmla="*/ 256 h 459"/>
                <a:gd name="T4" fmla="*/ 172 w 368"/>
                <a:gd name="T5" fmla="*/ 14 h 459"/>
                <a:gd name="T6" fmla="*/ 317 w 368"/>
                <a:gd name="T7" fmla="*/ 65 h 459"/>
                <a:gd name="T8" fmla="*/ 161 w 368"/>
                <a:gd name="T9" fmla="*/ 11 h 459"/>
                <a:gd name="T10" fmla="*/ 22 w 368"/>
                <a:gd name="T11" fmla="*/ 259 h 459"/>
                <a:gd name="T12" fmla="*/ 243 w 368"/>
                <a:gd name="T13" fmla="*/ 440 h 459"/>
                <a:gd name="T14" fmla="*/ 368 w 368"/>
                <a:gd name="T15" fmla="*/ 333 h 459"/>
                <a:gd name="T16" fmla="*/ 251 w 368"/>
                <a:gd name="T17" fmla="*/ 433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8" h="459">
                  <a:moveTo>
                    <a:pt x="251" y="433"/>
                  </a:moveTo>
                  <a:cubicBezTo>
                    <a:pt x="157" y="451"/>
                    <a:pt x="63" y="371"/>
                    <a:pt x="41" y="256"/>
                  </a:cubicBezTo>
                  <a:cubicBezTo>
                    <a:pt x="19" y="140"/>
                    <a:pt x="78" y="32"/>
                    <a:pt x="172" y="14"/>
                  </a:cubicBezTo>
                  <a:cubicBezTo>
                    <a:pt x="225" y="4"/>
                    <a:pt x="277" y="24"/>
                    <a:pt x="317" y="65"/>
                  </a:cubicBezTo>
                  <a:cubicBezTo>
                    <a:pt x="275" y="22"/>
                    <a:pt x="218" y="0"/>
                    <a:pt x="161" y="11"/>
                  </a:cubicBezTo>
                  <a:cubicBezTo>
                    <a:pt x="62" y="29"/>
                    <a:pt x="0" y="141"/>
                    <a:pt x="22" y="259"/>
                  </a:cubicBezTo>
                  <a:cubicBezTo>
                    <a:pt x="45" y="378"/>
                    <a:pt x="143" y="459"/>
                    <a:pt x="243" y="440"/>
                  </a:cubicBezTo>
                  <a:cubicBezTo>
                    <a:pt x="299" y="429"/>
                    <a:pt x="344" y="388"/>
                    <a:pt x="368" y="333"/>
                  </a:cubicBezTo>
                  <a:cubicBezTo>
                    <a:pt x="345" y="385"/>
                    <a:pt x="304" y="423"/>
                    <a:pt x="251" y="433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1409">
              <a:extLst>
                <a:ext uri="{FF2B5EF4-FFF2-40B4-BE49-F238E27FC236}">
                  <a16:creationId xmlns:a16="http://schemas.microsoft.com/office/drawing/2014/main" id="{EEE14127-9F2B-4875-98B9-CEFE266ECA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3727" y="2109729"/>
              <a:ext cx="238090" cy="304965"/>
            </a:xfrm>
            <a:custGeom>
              <a:avLst/>
              <a:gdLst>
                <a:gd name="T0" fmla="*/ 25 w 363"/>
                <a:gd name="T1" fmla="*/ 269 h 465"/>
                <a:gd name="T2" fmla="*/ 155 w 363"/>
                <a:gd name="T3" fmla="*/ 28 h 465"/>
                <a:gd name="T4" fmla="*/ 363 w 363"/>
                <a:gd name="T5" fmla="*/ 203 h 465"/>
                <a:gd name="T6" fmla="*/ 363 w 363"/>
                <a:gd name="T7" fmla="*/ 200 h 465"/>
                <a:gd name="T8" fmla="*/ 152 w 363"/>
                <a:gd name="T9" fmla="*/ 18 h 465"/>
                <a:gd name="T10" fmla="*/ 22 w 363"/>
                <a:gd name="T11" fmla="*/ 265 h 465"/>
                <a:gd name="T12" fmla="*/ 233 w 363"/>
                <a:gd name="T13" fmla="*/ 447 h 465"/>
                <a:gd name="T14" fmla="*/ 234 w 363"/>
                <a:gd name="T15" fmla="*/ 447 h 465"/>
                <a:gd name="T16" fmla="*/ 25 w 363"/>
                <a:gd name="T17" fmla="*/ 269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3" h="465">
                  <a:moveTo>
                    <a:pt x="25" y="269"/>
                  </a:moveTo>
                  <a:cubicBezTo>
                    <a:pt x="3" y="154"/>
                    <a:pt x="61" y="46"/>
                    <a:pt x="155" y="28"/>
                  </a:cubicBezTo>
                  <a:cubicBezTo>
                    <a:pt x="248" y="10"/>
                    <a:pt x="341" y="89"/>
                    <a:pt x="363" y="203"/>
                  </a:cubicBezTo>
                  <a:cubicBezTo>
                    <a:pt x="363" y="202"/>
                    <a:pt x="363" y="201"/>
                    <a:pt x="363" y="200"/>
                  </a:cubicBezTo>
                  <a:cubicBezTo>
                    <a:pt x="340" y="82"/>
                    <a:pt x="246" y="0"/>
                    <a:pt x="152" y="18"/>
                  </a:cubicBezTo>
                  <a:cubicBezTo>
                    <a:pt x="58" y="36"/>
                    <a:pt x="0" y="146"/>
                    <a:pt x="22" y="265"/>
                  </a:cubicBezTo>
                  <a:cubicBezTo>
                    <a:pt x="45" y="383"/>
                    <a:pt x="139" y="465"/>
                    <a:pt x="233" y="447"/>
                  </a:cubicBezTo>
                  <a:cubicBezTo>
                    <a:pt x="234" y="447"/>
                    <a:pt x="234" y="447"/>
                    <a:pt x="234" y="447"/>
                  </a:cubicBezTo>
                  <a:cubicBezTo>
                    <a:pt x="140" y="464"/>
                    <a:pt x="47" y="385"/>
                    <a:pt x="25" y="269"/>
                  </a:cubicBezTo>
                  <a:close/>
                </a:path>
              </a:pathLst>
            </a:custGeom>
            <a:solidFill>
              <a:srgbClr val="C498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9" name="Freeform 1430">
              <a:extLst>
                <a:ext uri="{FF2B5EF4-FFF2-40B4-BE49-F238E27FC236}">
                  <a16:creationId xmlns:a16="http://schemas.microsoft.com/office/drawing/2014/main" id="{D5F5B2DB-D39D-4A43-9833-BF78333579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6669" y="2121661"/>
              <a:ext cx="77976" cy="76033"/>
            </a:xfrm>
            <a:custGeom>
              <a:avLst/>
              <a:gdLst>
                <a:gd name="T0" fmla="*/ 119 w 119"/>
                <a:gd name="T1" fmla="*/ 0 h 116"/>
                <a:gd name="T2" fmla="*/ 0 w 119"/>
                <a:gd name="T3" fmla="*/ 116 h 116"/>
                <a:gd name="T4" fmla="*/ 117 w 119"/>
                <a:gd name="T5" fmla="*/ 2 h 116"/>
                <a:gd name="T6" fmla="*/ 119 w 119"/>
                <a:gd name="T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116">
                  <a:moveTo>
                    <a:pt x="119" y="0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117" y="2"/>
                    <a:pt x="117" y="2"/>
                    <a:pt x="117" y="2"/>
                  </a:cubicBezTo>
                  <a:cubicBezTo>
                    <a:pt x="118" y="1"/>
                    <a:pt x="118" y="0"/>
                    <a:pt x="119" y="0"/>
                  </a:cubicBezTo>
                  <a:close/>
                </a:path>
              </a:pathLst>
            </a:custGeom>
            <a:solidFill>
              <a:srgbClr val="AE8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480214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олилиния 33"/>
          <p:cNvSpPr/>
          <p:nvPr/>
        </p:nvSpPr>
        <p:spPr>
          <a:xfrm>
            <a:off x="4007370" y="2916173"/>
            <a:ext cx="4191000" cy="2797577"/>
          </a:xfrm>
          <a:custGeom>
            <a:avLst/>
            <a:gdLst>
              <a:gd name="connsiteX0" fmla="*/ 1957817 w 3915634"/>
              <a:gd name="connsiteY0" fmla="*/ 759486 h 3375547"/>
              <a:gd name="connsiteX1" fmla="*/ 620696 w 3915634"/>
              <a:gd name="connsiteY1" fmla="*/ 3064866 h 3375547"/>
              <a:gd name="connsiteX2" fmla="*/ 3294938 w 3915634"/>
              <a:gd name="connsiteY2" fmla="*/ 3064866 h 3375547"/>
              <a:gd name="connsiteX3" fmla="*/ 1957817 w 3915634"/>
              <a:gd name="connsiteY3" fmla="*/ 0 h 3375547"/>
              <a:gd name="connsiteX4" fmla="*/ 3915634 w 3915634"/>
              <a:gd name="connsiteY4" fmla="*/ 3375547 h 3375547"/>
              <a:gd name="connsiteX5" fmla="*/ 0 w 3915634"/>
              <a:gd name="connsiteY5" fmla="*/ 3375547 h 3375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15634" h="3375547">
                <a:moveTo>
                  <a:pt x="1957817" y="759486"/>
                </a:moveTo>
                <a:lnTo>
                  <a:pt x="620696" y="3064866"/>
                </a:lnTo>
                <a:lnTo>
                  <a:pt x="3294938" y="3064866"/>
                </a:lnTo>
                <a:close/>
                <a:moveTo>
                  <a:pt x="1957817" y="0"/>
                </a:moveTo>
                <a:lnTo>
                  <a:pt x="3915634" y="3375547"/>
                </a:lnTo>
                <a:lnTo>
                  <a:pt x="0" y="33755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88548D3-E2D3-4C66-ACA9-7A34DC9BB8AA}"/>
              </a:ext>
            </a:extLst>
          </p:cNvPr>
          <p:cNvSpPr/>
          <p:nvPr/>
        </p:nvSpPr>
        <p:spPr bwMode="auto">
          <a:xfrm>
            <a:off x="122420" y="2592349"/>
            <a:ext cx="333807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Network Level Hijacking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2084636-96AC-4589-91CC-36AD4F87FA63}"/>
              </a:ext>
            </a:extLst>
          </p:cNvPr>
          <p:cNvSpPr/>
          <p:nvPr/>
        </p:nvSpPr>
        <p:spPr>
          <a:xfrm>
            <a:off x="122420" y="3085697"/>
            <a:ext cx="3921585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Defined as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interception of packets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during the transmission between a client and the server in a TCP or UDP session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4E3A3C7-991C-4358-A774-E2F9FC2A948A}"/>
              </a:ext>
            </a:extLst>
          </p:cNvPr>
          <p:cNvSpPr/>
          <p:nvPr/>
        </p:nvSpPr>
        <p:spPr bwMode="auto">
          <a:xfrm>
            <a:off x="8146354" y="2592349"/>
            <a:ext cx="3817046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Application Level Hijacking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D051BD3F-6312-4536-B453-EFF8E08E5D80}"/>
              </a:ext>
            </a:extLst>
          </p:cNvPr>
          <p:cNvSpPr/>
          <p:nvPr/>
        </p:nvSpPr>
        <p:spPr>
          <a:xfrm>
            <a:off x="8146354" y="3085697"/>
            <a:ext cx="3817046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Refers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gaining control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HTTP’s user session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obtaining the session IDs</a:t>
            </a:r>
          </a:p>
        </p:txBody>
      </p:sp>
      <p:sp>
        <p:nvSpPr>
          <p:cNvPr id="49" name="Title 17">
            <a:extLst>
              <a:ext uri="{FF2B5EF4-FFF2-40B4-BE49-F238E27FC236}">
                <a16:creationId xmlns:a16="http://schemas.microsoft.com/office/drawing/2014/main" id="{39E7D004-C37C-4919-907B-0B158CD570FF}"/>
              </a:ext>
            </a:extLst>
          </p:cNvPr>
          <p:cNvSpPr txBox="1">
            <a:spLocks/>
          </p:cNvSpPr>
          <p:nvPr/>
        </p:nvSpPr>
        <p:spPr>
          <a:xfrm>
            <a:off x="2324101" y="291405"/>
            <a:ext cx="7543797" cy="70757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217"/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n-ea"/>
                <a:cs typeface="+mn-cs"/>
              </a:rPr>
              <a:t>Session Hijacking in OSI Model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7256C33-A65C-41A0-8DC3-7B700EDD5B5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8" b="1828"/>
          <a:stretch>
            <a:fillRect/>
          </a:stretch>
        </p:blipFill>
        <p:spPr>
          <a:xfrm>
            <a:off x="1947863" y="1100658"/>
            <a:ext cx="8305800" cy="5476875"/>
          </a:xfr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A1E610DE-0886-45F1-89B4-B53DFAF25485}"/>
              </a:ext>
            </a:extLst>
          </p:cNvPr>
          <p:cNvGrpSpPr/>
          <p:nvPr/>
        </p:nvGrpSpPr>
        <p:grpSpPr>
          <a:xfrm>
            <a:off x="1335881" y="1463841"/>
            <a:ext cx="911148" cy="911385"/>
            <a:chOff x="4236695" y="3203415"/>
            <a:chExt cx="911148" cy="911385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A338AEE-DFBF-4820-814A-9F9D019F2255}"/>
                </a:ext>
              </a:extLst>
            </p:cNvPr>
            <p:cNvSpPr/>
            <p:nvPr/>
          </p:nvSpPr>
          <p:spPr>
            <a:xfrm>
              <a:off x="4236695" y="3203415"/>
              <a:ext cx="911148" cy="9113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endParaRPr lang="en-US" sz="3200" dirty="0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25" name="Freeform 178">
              <a:extLst>
                <a:ext uri="{FF2B5EF4-FFF2-40B4-BE49-F238E27FC236}">
                  <a16:creationId xmlns:a16="http://schemas.microsoft.com/office/drawing/2014/main" id="{EF6F3DD3-A6E7-4D33-A769-6D2483A6AE9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455441" y="3422280"/>
              <a:ext cx="473655" cy="473655"/>
            </a:xfrm>
            <a:custGeom>
              <a:avLst/>
              <a:gdLst>
                <a:gd name="T0" fmla="*/ 236538 w 184"/>
                <a:gd name="T1" fmla="*/ 184150 h 184"/>
                <a:gd name="T2" fmla="*/ 236538 w 184"/>
                <a:gd name="T3" fmla="*/ 128588 h 184"/>
                <a:gd name="T4" fmla="*/ 163513 w 184"/>
                <a:gd name="T5" fmla="*/ 128588 h 184"/>
                <a:gd name="T6" fmla="*/ 163513 w 184"/>
                <a:gd name="T7" fmla="*/ 111125 h 184"/>
                <a:gd name="T8" fmla="*/ 219075 w 184"/>
                <a:gd name="T9" fmla="*/ 111125 h 184"/>
                <a:gd name="T10" fmla="*/ 219075 w 184"/>
                <a:gd name="T11" fmla="*/ 0 h 184"/>
                <a:gd name="T12" fmla="*/ 90488 w 184"/>
                <a:gd name="T13" fmla="*/ 0 h 184"/>
                <a:gd name="T14" fmla="*/ 90488 w 184"/>
                <a:gd name="T15" fmla="*/ 111125 h 184"/>
                <a:gd name="T16" fmla="*/ 146050 w 184"/>
                <a:gd name="T17" fmla="*/ 111125 h 184"/>
                <a:gd name="T18" fmla="*/ 146050 w 184"/>
                <a:gd name="T19" fmla="*/ 128588 h 184"/>
                <a:gd name="T20" fmla="*/ 55563 w 184"/>
                <a:gd name="T21" fmla="*/ 128588 h 184"/>
                <a:gd name="T22" fmla="*/ 55563 w 184"/>
                <a:gd name="T23" fmla="*/ 184150 h 184"/>
                <a:gd name="T24" fmla="*/ 0 w 184"/>
                <a:gd name="T25" fmla="*/ 184150 h 184"/>
                <a:gd name="T26" fmla="*/ 0 w 184"/>
                <a:gd name="T27" fmla="*/ 292100 h 184"/>
                <a:gd name="T28" fmla="*/ 128588 w 184"/>
                <a:gd name="T29" fmla="*/ 292100 h 184"/>
                <a:gd name="T30" fmla="*/ 128588 w 184"/>
                <a:gd name="T31" fmla="*/ 184150 h 184"/>
                <a:gd name="T32" fmla="*/ 73025 w 184"/>
                <a:gd name="T33" fmla="*/ 184150 h 184"/>
                <a:gd name="T34" fmla="*/ 73025 w 184"/>
                <a:gd name="T35" fmla="*/ 146050 h 184"/>
                <a:gd name="T36" fmla="*/ 219075 w 184"/>
                <a:gd name="T37" fmla="*/ 146050 h 184"/>
                <a:gd name="T38" fmla="*/ 219075 w 184"/>
                <a:gd name="T39" fmla="*/ 184150 h 184"/>
                <a:gd name="T40" fmla="*/ 163513 w 184"/>
                <a:gd name="T41" fmla="*/ 184150 h 184"/>
                <a:gd name="T42" fmla="*/ 163513 w 184"/>
                <a:gd name="T43" fmla="*/ 292100 h 184"/>
                <a:gd name="T44" fmla="*/ 292100 w 184"/>
                <a:gd name="T45" fmla="*/ 292100 h 184"/>
                <a:gd name="T46" fmla="*/ 292100 w 184"/>
                <a:gd name="T47" fmla="*/ 184150 h 184"/>
                <a:gd name="T48" fmla="*/ 236538 w 184"/>
                <a:gd name="T49" fmla="*/ 184150 h 184"/>
                <a:gd name="T50" fmla="*/ 111125 w 184"/>
                <a:gd name="T51" fmla="*/ 201613 h 184"/>
                <a:gd name="T52" fmla="*/ 111125 w 184"/>
                <a:gd name="T53" fmla="*/ 219075 h 184"/>
                <a:gd name="T54" fmla="*/ 17463 w 184"/>
                <a:gd name="T55" fmla="*/ 219075 h 184"/>
                <a:gd name="T56" fmla="*/ 17463 w 184"/>
                <a:gd name="T57" fmla="*/ 201613 h 184"/>
                <a:gd name="T58" fmla="*/ 111125 w 184"/>
                <a:gd name="T59" fmla="*/ 201613 h 184"/>
                <a:gd name="T60" fmla="*/ 111125 w 184"/>
                <a:gd name="T61" fmla="*/ 36513 h 184"/>
                <a:gd name="T62" fmla="*/ 111125 w 184"/>
                <a:gd name="T63" fmla="*/ 17463 h 184"/>
                <a:gd name="T64" fmla="*/ 201613 w 184"/>
                <a:gd name="T65" fmla="*/ 17463 h 184"/>
                <a:gd name="T66" fmla="*/ 201613 w 184"/>
                <a:gd name="T67" fmla="*/ 36513 h 184"/>
                <a:gd name="T68" fmla="*/ 111125 w 184"/>
                <a:gd name="T69" fmla="*/ 36513 h 184"/>
                <a:gd name="T70" fmla="*/ 274638 w 184"/>
                <a:gd name="T71" fmla="*/ 219075 h 184"/>
                <a:gd name="T72" fmla="*/ 184150 w 184"/>
                <a:gd name="T73" fmla="*/ 219075 h 184"/>
                <a:gd name="T74" fmla="*/ 184150 w 184"/>
                <a:gd name="T75" fmla="*/ 201613 h 184"/>
                <a:gd name="T76" fmla="*/ 274638 w 184"/>
                <a:gd name="T77" fmla="*/ 201613 h 184"/>
                <a:gd name="T78" fmla="*/ 274638 w 184"/>
                <a:gd name="T79" fmla="*/ 219075 h 18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84" h="184">
                  <a:moveTo>
                    <a:pt x="149" y="116"/>
                  </a:moveTo>
                  <a:lnTo>
                    <a:pt x="149" y="81"/>
                  </a:lnTo>
                  <a:lnTo>
                    <a:pt x="103" y="81"/>
                  </a:lnTo>
                  <a:lnTo>
                    <a:pt x="103" y="70"/>
                  </a:lnTo>
                  <a:lnTo>
                    <a:pt x="138" y="70"/>
                  </a:lnTo>
                  <a:lnTo>
                    <a:pt x="138" y="0"/>
                  </a:lnTo>
                  <a:lnTo>
                    <a:pt x="57" y="0"/>
                  </a:lnTo>
                  <a:lnTo>
                    <a:pt x="57" y="70"/>
                  </a:lnTo>
                  <a:lnTo>
                    <a:pt x="92" y="70"/>
                  </a:lnTo>
                  <a:lnTo>
                    <a:pt x="92" y="81"/>
                  </a:lnTo>
                  <a:lnTo>
                    <a:pt x="35" y="81"/>
                  </a:lnTo>
                  <a:lnTo>
                    <a:pt x="35" y="116"/>
                  </a:lnTo>
                  <a:lnTo>
                    <a:pt x="0" y="116"/>
                  </a:lnTo>
                  <a:lnTo>
                    <a:pt x="0" y="184"/>
                  </a:lnTo>
                  <a:lnTo>
                    <a:pt x="81" y="184"/>
                  </a:lnTo>
                  <a:lnTo>
                    <a:pt x="81" y="116"/>
                  </a:lnTo>
                  <a:lnTo>
                    <a:pt x="46" y="116"/>
                  </a:lnTo>
                  <a:lnTo>
                    <a:pt x="46" y="92"/>
                  </a:lnTo>
                  <a:lnTo>
                    <a:pt x="138" y="92"/>
                  </a:lnTo>
                  <a:lnTo>
                    <a:pt x="138" y="116"/>
                  </a:lnTo>
                  <a:lnTo>
                    <a:pt x="103" y="116"/>
                  </a:lnTo>
                  <a:lnTo>
                    <a:pt x="103" y="184"/>
                  </a:lnTo>
                  <a:lnTo>
                    <a:pt x="184" y="184"/>
                  </a:lnTo>
                  <a:lnTo>
                    <a:pt x="184" y="116"/>
                  </a:lnTo>
                  <a:lnTo>
                    <a:pt x="149" y="116"/>
                  </a:lnTo>
                  <a:close/>
                  <a:moveTo>
                    <a:pt x="70" y="127"/>
                  </a:moveTo>
                  <a:lnTo>
                    <a:pt x="70" y="138"/>
                  </a:lnTo>
                  <a:lnTo>
                    <a:pt x="11" y="138"/>
                  </a:lnTo>
                  <a:lnTo>
                    <a:pt x="11" y="127"/>
                  </a:lnTo>
                  <a:lnTo>
                    <a:pt x="70" y="127"/>
                  </a:lnTo>
                  <a:close/>
                  <a:moveTo>
                    <a:pt x="70" y="23"/>
                  </a:moveTo>
                  <a:lnTo>
                    <a:pt x="70" y="11"/>
                  </a:lnTo>
                  <a:lnTo>
                    <a:pt x="127" y="11"/>
                  </a:lnTo>
                  <a:lnTo>
                    <a:pt x="127" y="23"/>
                  </a:lnTo>
                  <a:lnTo>
                    <a:pt x="70" y="23"/>
                  </a:lnTo>
                  <a:close/>
                  <a:moveTo>
                    <a:pt x="173" y="138"/>
                  </a:moveTo>
                  <a:lnTo>
                    <a:pt x="116" y="138"/>
                  </a:lnTo>
                  <a:lnTo>
                    <a:pt x="116" y="127"/>
                  </a:lnTo>
                  <a:lnTo>
                    <a:pt x="173" y="127"/>
                  </a:lnTo>
                  <a:lnTo>
                    <a:pt x="173" y="138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5C3F9EF-22D5-4849-91DD-DD3554146DF3}"/>
              </a:ext>
            </a:extLst>
          </p:cNvPr>
          <p:cNvGrpSpPr/>
          <p:nvPr/>
        </p:nvGrpSpPr>
        <p:grpSpPr>
          <a:xfrm>
            <a:off x="9599303" y="1463841"/>
            <a:ext cx="911148" cy="911385"/>
            <a:chOff x="6938091" y="3203415"/>
            <a:chExt cx="911148" cy="911385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81995938-9343-4E19-8E2B-02E3E3E392C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38091" y="3203415"/>
              <a:ext cx="911148" cy="911385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endParaRPr lang="en-US" sz="3200" dirty="0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44" name="Freeform 192">
              <a:extLst>
                <a:ext uri="{FF2B5EF4-FFF2-40B4-BE49-F238E27FC236}">
                  <a16:creationId xmlns:a16="http://schemas.microsoft.com/office/drawing/2014/main" id="{1DA09ECA-ACFD-4B03-8E61-648481A9EE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9395" y="3484838"/>
              <a:ext cx="348541" cy="348539"/>
            </a:xfrm>
            <a:custGeom>
              <a:avLst/>
              <a:gdLst>
                <a:gd name="T0" fmla="*/ 0 w 187"/>
                <a:gd name="T1" fmla="*/ 0 h 187"/>
                <a:gd name="T2" fmla="*/ 0 w 187"/>
                <a:gd name="T3" fmla="*/ 296862 h 187"/>
                <a:gd name="T4" fmla="*/ 296863 w 187"/>
                <a:gd name="T5" fmla="*/ 296862 h 187"/>
                <a:gd name="T6" fmla="*/ 296863 w 187"/>
                <a:gd name="T7" fmla="*/ 0 h 187"/>
                <a:gd name="T8" fmla="*/ 0 w 187"/>
                <a:gd name="T9" fmla="*/ 0 h 187"/>
                <a:gd name="T10" fmla="*/ 112713 w 187"/>
                <a:gd name="T11" fmla="*/ 34925 h 187"/>
                <a:gd name="T12" fmla="*/ 130175 w 187"/>
                <a:gd name="T13" fmla="*/ 34925 h 187"/>
                <a:gd name="T14" fmla="*/ 130175 w 187"/>
                <a:gd name="T15" fmla="*/ 55562 h 187"/>
                <a:gd name="T16" fmla="*/ 112713 w 187"/>
                <a:gd name="T17" fmla="*/ 55562 h 187"/>
                <a:gd name="T18" fmla="*/ 112713 w 187"/>
                <a:gd name="T19" fmla="*/ 34925 h 187"/>
                <a:gd name="T20" fmla="*/ 74613 w 187"/>
                <a:gd name="T21" fmla="*/ 34925 h 187"/>
                <a:gd name="T22" fmla="*/ 92075 w 187"/>
                <a:gd name="T23" fmla="*/ 34925 h 187"/>
                <a:gd name="T24" fmla="*/ 92075 w 187"/>
                <a:gd name="T25" fmla="*/ 55562 h 187"/>
                <a:gd name="T26" fmla="*/ 74613 w 187"/>
                <a:gd name="T27" fmla="*/ 55562 h 187"/>
                <a:gd name="T28" fmla="*/ 74613 w 187"/>
                <a:gd name="T29" fmla="*/ 34925 h 187"/>
                <a:gd name="T30" fmla="*/ 38100 w 187"/>
                <a:gd name="T31" fmla="*/ 34925 h 187"/>
                <a:gd name="T32" fmla="*/ 57150 w 187"/>
                <a:gd name="T33" fmla="*/ 34925 h 187"/>
                <a:gd name="T34" fmla="*/ 57150 w 187"/>
                <a:gd name="T35" fmla="*/ 55562 h 187"/>
                <a:gd name="T36" fmla="*/ 38100 w 187"/>
                <a:gd name="T37" fmla="*/ 55562 h 187"/>
                <a:gd name="T38" fmla="*/ 38100 w 187"/>
                <a:gd name="T39" fmla="*/ 34925 h 187"/>
                <a:gd name="T40" fmla="*/ 261938 w 187"/>
                <a:gd name="T41" fmla="*/ 258762 h 187"/>
                <a:gd name="T42" fmla="*/ 38100 w 187"/>
                <a:gd name="T43" fmla="*/ 258762 h 187"/>
                <a:gd name="T44" fmla="*/ 38100 w 187"/>
                <a:gd name="T45" fmla="*/ 74612 h 187"/>
                <a:gd name="T46" fmla="*/ 261938 w 187"/>
                <a:gd name="T47" fmla="*/ 74612 h 187"/>
                <a:gd name="T48" fmla="*/ 261938 w 187"/>
                <a:gd name="T49" fmla="*/ 258762 h 1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87" h="187">
                  <a:moveTo>
                    <a:pt x="0" y="0"/>
                  </a:moveTo>
                  <a:lnTo>
                    <a:pt x="0" y="187"/>
                  </a:lnTo>
                  <a:lnTo>
                    <a:pt x="187" y="187"/>
                  </a:lnTo>
                  <a:lnTo>
                    <a:pt x="187" y="0"/>
                  </a:lnTo>
                  <a:lnTo>
                    <a:pt x="0" y="0"/>
                  </a:lnTo>
                  <a:close/>
                  <a:moveTo>
                    <a:pt x="71" y="22"/>
                  </a:moveTo>
                  <a:lnTo>
                    <a:pt x="82" y="22"/>
                  </a:lnTo>
                  <a:lnTo>
                    <a:pt x="82" y="35"/>
                  </a:lnTo>
                  <a:lnTo>
                    <a:pt x="71" y="35"/>
                  </a:lnTo>
                  <a:lnTo>
                    <a:pt x="71" y="22"/>
                  </a:lnTo>
                  <a:close/>
                  <a:moveTo>
                    <a:pt x="47" y="22"/>
                  </a:moveTo>
                  <a:lnTo>
                    <a:pt x="58" y="22"/>
                  </a:lnTo>
                  <a:lnTo>
                    <a:pt x="58" y="35"/>
                  </a:lnTo>
                  <a:lnTo>
                    <a:pt x="47" y="35"/>
                  </a:lnTo>
                  <a:lnTo>
                    <a:pt x="47" y="22"/>
                  </a:lnTo>
                  <a:close/>
                  <a:moveTo>
                    <a:pt x="24" y="22"/>
                  </a:moveTo>
                  <a:lnTo>
                    <a:pt x="36" y="22"/>
                  </a:lnTo>
                  <a:lnTo>
                    <a:pt x="36" y="35"/>
                  </a:lnTo>
                  <a:lnTo>
                    <a:pt x="24" y="35"/>
                  </a:lnTo>
                  <a:lnTo>
                    <a:pt x="24" y="22"/>
                  </a:lnTo>
                  <a:close/>
                  <a:moveTo>
                    <a:pt x="165" y="163"/>
                  </a:moveTo>
                  <a:lnTo>
                    <a:pt x="24" y="163"/>
                  </a:lnTo>
                  <a:lnTo>
                    <a:pt x="24" y="47"/>
                  </a:lnTo>
                  <a:lnTo>
                    <a:pt x="165" y="47"/>
                  </a:lnTo>
                  <a:lnTo>
                    <a:pt x="165" y="1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6925809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ctangle 67">
            <a:extLst>
              <a:ext uri="{FF2B5EF4-FFF2-40B4-BE49-F238E27FC236}">
                <a16:creationId xmlns:a16="http://schemas.microsoft.com/office/drawing/2014/main" id="{CDC2C1BE-5B7E-4C05-8779-5D11A2B829A6}"/>
              </a:ext>
            </a:extLst>
          </p:cNvPr>
          <p:cNvSpPr/>
          <p:nvPr/>
        </p:nvSpPr>
        <p:spPr bwMode="gray">
          <a:xfrm>
            <a:off x="6318427" y="1037940"/>
            <a:ext cx="5873572" cy="23321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rtlCol="0" anchor="ctr"/>
          <a:lstStyle/>
          <a:p>
            <a:endParaRPr lang="en-IN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2" name="Title 17">
            <a:extLst>
              <a:ext uri="{FF2B5EF4-FFF2-40B4-BE49-F238E27FC236}">
                <a16:creationId xmlns:a16="http://schemas.microsoft.com/office/drawing/2014/main" id="{BFF201C2-2E27-4B63-AAAE-B5FFC51A02AC}"/>
              </a:ext>
            </a:extLst>
          </p:cNvPr>
          <p:cNvSpPr txBox="1">
            <a:spLocks/>
          </p:cNvSpPr>
          <p:nvPr/>
        </p:nvSpPr>
        <p:spPr>
          <a:xfrm>
            <a:off x="3399750" y="83145"/>
            <a:ext cx="5392500" cy="70757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217"/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n-ea"/>
                <a:cs typeface="+mn-cs"/>
              </a:rPr>
              <a:t>Spoofing vs. Hijacking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754703E8-1183-4774-B717-CC1EB9B2B070}"/>
              </a:ext>
            </a:extLst>
          </p:cNvPr>
          <p:cNvSpPr/>
          <p:nvPr/>
        </p:nvSpPr>
        <p:spPr bwMode="gray">
          <a:xfrm>
            <a:off x="1" y="1037939"/>
            <a:ext cx="5870448" cy="23317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rtlCol="0" anchor="ctr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AEE0E15-7570-424F-B6EF-E8E1E608E0C7}"/>
              </a:ext>
            </a:extLst>
          </p:cNvPr>
          <p:cNvSpPr/>
          <p:nvPr/>
        </p:nvSpPr>
        <p:spPr>
          <a:xfrm>
            <a:off x="1858200" y="1080541"/>
            <a:ext cx="2154051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Spoofing Attack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C5AB3FD-6BBE-49A4-B456-ADD119C8F19C}"/>
              </a:ext>
            </a:extLst>
          </p:cNvPr>
          <p:cNvSpPr/>
          <p:nvPr/>
        </p:nvSpPr>
        <p:spPr bwMode="auto">
          <a:xfrm>
            <a:off x="868683" y="1585267"/>
            <a:ext cx="478177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An attacker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pretends to be another user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or machine (victim) to gain access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3895EF6B-307A-43FC-B7F0-6F115EACA8C6}"/>
              </a:ext>
            </a:extLst>
          </p:cNvPr>
          <p:cNvSpPr/>
          <p:nvPr/>
        </p:nvSpPr>
        <p:spPr>
          <a:xfrm>
            <a:off x="8540466" y="1080541"/>
            <a:ext cx="1429494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Hijacking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1498AAA0-4C13-4FCC-8A02-8344804056BE}"/>
              </a:ext>
            </a:extLst>
          </p:cNvPr>
          <p:cNvSpPr/>
          <p:nvPr/>
        </p:nvSpPr>
        <p:spPr bwMode="auto">
          <a:xfrm>
            <a:off x="7194211" y="1585167"/>
            <a:ext cx="469410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Session hijacking is the process of seizing control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of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existing active session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442345EC-9C8B-46AD-A20E-316B4743721A}"/>
              </a:ext>
            </a:extLst>
          </p:cNvPr>
          <p:cNvCxnSpPr>
            <a:cxnSpLocks/>
          </p:cNvCxnSpPr>
          <p:nvPr/>
        </p:nvCxnSpPr>
        <p:spPr>
          <a:xfrm>
            <a:off x="6094438" y="978070"/>
            <a:ext cx="0" cy="5498930"/>
          </a:xfrm>
          <a:prstGeom prst="line">
            <a:avLst/>
          </a:prstGeom>
          <a:ln w="19050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C38E1EA2-4AF7-4BCE-A323-9A32CD4DD7DA}"/>
              </a:ext>
            </a:extLst>
          </p:cNvPr>
          <p:cNvSpPr/>
          <p:nvPr/>
        </p:nvSpPr>
        <p:spPr bwMode="auto">
          <a:xfrm>
            <a:off x="868683" y="2313963"/>
            <a:ext cx="4828716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The attacker does not seize control of an existing active session; instead, he or she initiates </a:t>
            </a: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 new session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using the victim’s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stolen credentials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8E6DA97-6BEC-4DA0-8EA3-AC47EF11C71A}"/>
              </a:ext>
            </a:extLst>
          </p:cNvPr>
          <p:cNvSpPr/>
          <p:nvPr/>
        </p:nvSpPr>
        <p:spPr bwMode="auto">
          <a:xfrm>
            <a:off x="7194211" y="2452124"/>
            <a:ext cx="469410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The attacker relies on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legitimate user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to create a connection and authenticate</a:t>
            </a:r>
          </a:p>
        </p:txBody>
      </p:sp>
      <p:sp>
        <p:nvSpPr>
          <p:cNvPr id="76" name="Oval 45">
            <a:extLst>
              <a:ext uri="{FF2B5EF4-FFF2-40B4-BE49-F238E27FC236}">
                <a16:creationId xmlns:a16="http://schemas.microsoft.com/office/drawing/2014/main" id="{08C13109-4C93-4CCA-9D92-41FAA0F533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426" y="1619590"/>
            <a:ext cx="577685" cy="577685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Oval 46">
            <a:extLst>
              <a:ext uri="{FF2B5EF4-FFF2-40B4-BE49-F238E27FC236}">
                <a16:creationId xmlns:a16="http://schemas.microsoft.com/office/drawing/2014/main" id="{7A31D2E2-EBF4-4E00-A2AB-7B705BC035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1283" y="1686705"/>
            <a:ext cx="455971" cy="455972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91" name="Oval 14">
            <a:extLst>
              <a:ext uri="{FF2B5EF4-FFF2-40B4-BE49-F238E27FC236}">
                <a16:creationId xmlns:a16="http://schemas.microsoft.com/office/drawing/2014/main" id="{63CE5D56-4726-4E7B-936C-A69E9A0A4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426" y="2486786"/>
            <a:ext cx="577685" cy="577685"/>
          </a:xfrm>
          <a:prstGeom prst="ellipse">
            <a:avLst/>
          </a:prstGeom>
          <a:solidFill>
            <a:srgbClr val="179E86">
              <a:lumMod val="75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</a:endParaRPr>
          </a:p>
        </p:txBody>
      </p:sp>
      <p:sp>
        <p:nvSpPr>
          <p:cNvPr id="92" name="Oval 15">
            <a:extLst>
              <a:ext uri="{FF2B5EF4-FFF2-40B4-BE49-F238E27FC236}">
                <a16:creationId xmlns:a16="http://schemas.microsoft.com/office/drawing/2014/main" id="{AFA60850-D8E6-48C0-9E87-A93E71C1E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283" y="2548097"/>
            <a:ext cx="455971" cy="455063"/>
          </a:xfrm>
          <a:prstGeom prst="ellipse">
            <a:avLst/>
          </a:prstGeom>
          <a:solidFill>
            <a:srgbClr val="179E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</a:endParaRPr>
          </a:p>
        </p:txBody>
      </p:sp>
      <p:sp>
        <p:nvSpPr>
          <p:cNvPr id="95" name="Oval 14">
            <a:extLst>
              <a:ext uri="{FF2B5EF4-FFF2-40B4-BE49-F238E27FC236}">
                <a16:creationId xmlns:a16="http://schemas.microsoft.com/office/drawing/2014/main" id="{D4E5C8EB-0019-43FB-A4F0-04EECB735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400" y="1621837"/>
            <a:ext cx="577685" cy="57768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96" name="Oval 15">
            <a:extLst>
              <a:ext uri="{FF2B5EF4-FFF2-40B4-BE49-F238E27FC236}">
                <a16:creationId xmlns:a16="http://schemas.microsoft.com/office/drawing/2014/main" id="{7AA454F2-78AF-46FD-9CE2-75AAABF7E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257" y="1683148"/>
            <a:ext cx="455971" cy="455063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97" name="Freeform 16">
            <a:extLst>
              <a:ext uri="{FF2B5EF4-FFF2-40B4-BE49-F238E27FC236}">
                <a16:creationId xmlns:a16="http://schemas.microsoft.com/office/drawing/2014/main" id="{599811F4-CEB0-441B-A379-CEE122517E4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609908" y="1770345"/>
            <a:ext cx="280668" cy="281576"/>
          </a:xfrm>
          <a:custGeom>
            <a:avLst/>
            <a:gdLst>
              <a:gd name="T0" fmla="*/ 276 w 281"/>
              <a:gd name="T1" fmla="*/ 242 h 282"/>
              <a:gd name="T2" fmla="*/ 211 w 281"/>
              <a:gd name="T3" fmla="*/ 175 h 282"/>
              <a:gd name="T4" fmla="*/ 198 w 281"/>
              <a:gd name="T5" fmla="*/ 171 h 282"/>
              <a:gd name="T6" fmla="*/ 185 w 281"/>
              <a:gd name="T7" fmla="*/ 167 h 282"/>
              <a:gd name="T8" fmla="*/ 184 w 281"/>
              <a:gd name="T9" fmla="*/ 166 h 282"/>
              <a:gd name="T10" fmla="*/ 176 w 281"/>
              <a:gd name="T11" fmla="*/ 38 h 282"/>
              <a:gd name="T12" fmla="*/ 38 w 281"/>
              <a:gd name="T13" fmla="*/ 38 h 282"/>
              <a:gd name="T14" fmla="*/ 38 w 281"/>
              <a:gd name="T15" fmla="*/ 176 h 282"/>
              <a:gd name="T16" fmla="*/ 168 w 281"/>
              <a:gd name="T17" fmla="*/ 183 h 282"/>
              <a:gd name="T18" fmla="*/ 168 w 281"/>
              <a:gd name="T19" fmla="*/ 183 h 282"/>
              <a:gd name="T20" fmla="*/ 172 w 281"/>
              <a:gd name="T21" fmla="*/ 197 h 282"/>
              <a:gd name="T22" fmla="*/ 176 w 281"/>
              <a:gd name="T23" fmla="*/ 210 h 282"/>
              <a:gd name="T24" fmla="*/ 240 w 281"/>
              <a:gd name="T25" fmla="*/ 277 h 282"/>
              <a:gd name="T26" fmla="*/ 258 w 281"/>
              <a:gd name="T27" fmla="*/ 277 h 282"/>
              <a:gd name="T28" fmla="*/ 276 w 281"/>
              <a:gd name="T29" fmla="*/ 259 h 282"/>
              <a:gd name="T30" fmla="*/ 276 w 281"/>
              <a:gd name="T31" fmla="*/ 242 h 282"/>
              <a:gd name="T32" fmla="*/ 154 w 281"/>
              <a:gd name="T33" fmla="*/ 154 h 282"/>
              <a:gd name="T34" fmla="*/ 59 w 281"/>
              <a:gd name="T35" fmla="*/ 154 h 282"/>
              <a:gd name="T36" fmla="*/ 59 w 281"/>
              <a:gd name="T37" fmla="*/ 59 h 282"/>
              <a:gd name="T38" fmla="*/ 154 w 281"/>
              <a:gd name="T39" fmla="*/ 59 h 282"/>
              <a:gd name="T40" fmla="*/ 154 w 281"/>
              <a:gd name="T41" fmla="*/ 154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1" h="282">
                <a:moveTo>
                  <a:pt x="276" y="242"/>
                </a:moveTo>
                <a:cubicBezTo>
                  <a:pt x="211" y="175"/>
                  <a:pt x="211" y="175"/>
                  <a:pt x="211" y="175"/>
                </a:cubicBezTo>
                <a:cubicBezTo>
                  <a:pt x="207" y="170"/>
                  <a:pt x="201" y="168"/>
                  <a:pt x="198" y="171"/>
                </a:cubicBezTo>
                <a:cubicBezTo>
                  <a:pt x="196" y="173"/>
                  <a:pt x="190" y="171"/>
                  <a:pt x="185" y="167"/>
                </a:cubicBezTo>
                <a:cubicBezTo>
                  <a:pt x="184" y="166"/>
                  <a:pt x="184" y="166"/>
                  <a:pt x="184" y="166"/>
                </a:cubicBezTo>
                <a:cubicBezTo>
                  <a:pt x="213" y="127"/>
                  <a:pt x="210" y="73"/>
                  <a:pt x="176" y="38"/>
                </a:cubicBezTo>
                <a:cubicBezTo>
                  <a:pt x="138" y="0"/>
                  <a:pt x="76" y="0"/>
                  <a:pt x="38" y="38"/>
                </a:cubicBezTo>
                <a:cubicBezTo>
                  <a:pt x="0" y="76"/>
                  <a:pt x="0" y="138"/>
                  <a:pt x="38" y="176"/>
                </a:cubicBezTo>
                <a:cubicBezTo>
                  <a:pt x="73" y="211"/>
                  <a:pt x="129" y="214"/>
                  <a:pt x="168" y="183"/>
                </a:cubicBezTo>
                <a:cubicBezTo>
                  <a:pt x="168" y="183"/>
                  <a:pt x="168" y="183"/>
                  <a:pt x="168" y="183"/>
                </a:cubicBezTo>
                <a:cubicBezTo>
                  <a:pt x="173" y="188"/>
                  <a:pt x="174" y="194"/>
                  <a:pt x="172" y="197"/>
                </a:cubicBezTo>
                <a:cubicBezTo>
                  <a:pt x="169" y="199"/>
                  <a:pt x="171" y="205"/>
                  <a:pt x="176" y="210"/>
                </a:cubicBezTo>
                <a:cubicBezTo>
                  <a:pt x="240" y="277"/>
                  <a:pt x="240" y="277"/>
                  <a:pt x="240" y="277"/>
                </a:cubicBezTo>
                <a:cubicBezTo>
                  <a:pt x="245" y="281"/>
                  <a:pt x="253" y="282"/>
                  <a:pt x="258" y="277"/>
                </a:cubicBezTo>
                <a:cubicBezTo>
                  <a:pt x="276" y="259"/>
                  <a:pt x="276" y="259"/>
                  <a:pt x="276" y="259"/>
                </a:cubicBezTo>
                <a:cubicBezTo>
                  <a:pt x="281" y="255"/>
                  <a:pt x="281" y="247"/>
                  <a:pt x="276" y="242"/>
                </a:cubicBezTo>
                <a:close/>
                <a:moveTo>
                  <a:pt x="154" y="154"/>
                </a:moveTo>
                <a:cubicBezTo>
                  <a:pt x="128" y="181"/>
                  <a:pt x="85" y="181"/>
                  <a:pt x="59" y="154"/>
                </a:cubicBezTo>
                <a:cubicBezTo>
                  <a:pt x="33" y="128"/>
                  <a:pt x="33" y="86"/>
                  <a:pt x="59" y="59"/>
                </a:cubicBezTo>
                <a:cubicBezTo>
                  <a:pt x="85" y="33"/>
                  <a:pt x="128" y="33"/>
                  <a:pt x="154" y="59"/>
                </a:cubicBezTo>
                <a:cubicBezTo>
                  <a:pt x="180" y="86"/>
                  <a:pt x="180" y="128"/>
                  <a:pt x="154" y="1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99" name="Oval 20">
            <a:extLst>
              <a:ext uri="{FF2B5EF4-FFF2-40B4-BE49-F238E27FC236}">
                <a16:creationId xmlns:a16="http://schemas.microsoft.com/office/drawing/2014/main" id="{452EC635-39A0-461C-845E-BD040366B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604" y="2486314"/>
            <a:ext cx="576608" cy="57660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0" name="Oval 21">
            <a:extLst>
              <a:ext uri="{FF2B5EF4-FFF2-40B4-BE49-F238E27FC236}">
                <a16:creationId xmlns:a16="http://schemas.microsoft.com/office/drawing/2014/main" id="{9D5BFFEB-45B7-4D3B-A7D3-656C0FB04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348" y="2547057"/>
            <a:ext cx="455121" cy="455122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" name="Freeform 36">
            <a:extLst>
              <a:ext uri="{FF2B5EF4-FFF2-40B4-BE49-F238E27FC236}">
                <a16:creationId xmlns:a16="http://schemas.microsoft.com/office/drawing/2014/main" id="{985824AD-0BD7-4ACA-9914-671C7A77FB7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624525" y="2647848"/>
            <a:ext cx="250766" cy="253540"/>
          </a:xfrm>
          <a:custGeom>
            <a:avLst/>
            <a:gdLst>
              <a:gd name="T0" fmla="*/ 266 w 331"/>
              <a:gd name="T1" fmla="*/ 0 h 335"/>
              <a:gd name="T2" fmla="*/ 75 w 331"/>
              <a:gd name="T3" fmla="*/ 0 h 335"/>
              <a:gd name="T4" fmla="*/ 0 w 331"/>
              <a:gd name="T5" fmla="*/ 56 h 335"/>
              <a:gd name="T6" fmla="*/ 0 w 331"/>
              <a:gd name="T7" fmla="*/ 216 h 335"/>
              <a:gd name="T8" fmla="*/ 75 w 331"/>
              <a:gd name="T9" fmla="*/ 283 h 335"/>
              <a:gd name="T10" fmla="*/ 178 w 331"/>
              <a:gd name="T11" fmla="*/ 283 h 335"/>
              <a:gd name="T12" fmla="*/ 284 w 331"/>
              <a:gd name="T13" fmla="*/ 335 h 335"/>
              <a:gd name="T14" fmla="*/ 284 w 331"/>
              <a:gd name="T15" fmla="*/ 269 h 335"/>
              <a:gd name="T16" fmla="*/ 331 w 331"/>
              <a:gd name="T17" fmla="*/ 216 h 335"/>
              <a:gd name="T18" fmla="*/ 331 w 331"/>
              <a:gd name="T19" fmla="*/ 56 h 335"/>
              <a:gd name="T20" fmla="*/ 266 w 331"/>
              <a:gd name="T21" fmla="*/ 0 h 335"/>
              <a:gd name="T22" fmla="*/ 241 w 331"/>
              <a:gd name="T23" fmla="*/ 208 h 335"/>
              <a:gd name="T24" fmla="*/ 223 w 331"/>
              <a:gd name="T25" fmla="*/ 226 h 335"/>
              <a:gd name="T26" fmla="*/ 85 w 331"/>
              <a:gd name="T27" fmla="*/ 226 h 335"/>
              <a:gd name="T28" fmla="*/ 67 w 331"/>
              <a:gd name="T29" fmla="*/ 208 h 335"/>
              <a:gd name="T30" fmla="*/ 67 w 331"/>
              <a:gd name="T31" fmla="*/ 207 h 335"/>
              <a:gd name="T32" fmla="*/ 85 w 331"/>
              <a:gd name="T33" fmla="*/ 189 h 335"/>
              <a:gd name="T34" fmla="*/ 223 w 331"/>
              <a:gd name="T35" fmla="*/ 189 h 335"/>
              <a:gd name="T36" fmla="*/ 241 w 331"/>
              <a:gd name="T37" fmla="*/ 207 h 335"/>
              <a:gd name="T38" fmla="*/ 241 w 331"/>
              <a:gd name="T39" fmla="*/ 208 h 335"/>
              <a:gd name="T40" fmla="*/ 288 w 331"/>
              <a:gd name="T41" fmla="*/ 151 h 335"/>
              <a:gd name="T42" fmla="*/ 270 w 331"/>
              <a:gd name="T43" fmla="*/ 170 h 335"/>
              <a:gd name="T44" fmla="*/ 85 w 331"/>
              <a:gd name="T45" fmla="*/ 170 h 335"/>
              <a:gd name="T46" fmla="*/ 67 w 331"/>
              <a:gd name="T47" fmla="*/ 151 h 335"/>
              <a:gd name="T48" fmla="*/ 67 w 331"/>
              <a:gd name="T49" fmla="*/ 150 h 335"/>
              <a:gd name="T50" fmla="*/ 85 w 331"/>
              <a:gd name="T51" fmla="*/ 132 h 335"/>
              <a:gd name="T52" fmla="*/ 270 w 331"/>
              <a:gd name="T53" fmla="*/ 132 h 335"/>
              <a:gd name="T54" fmla="*/ 288 w 331"/>
              <a:gd name="T55" fmla="*/ 150 h 335"/>
              <a:gd name="T56" fmla="*/ 288 w 331"/>
              <a:gd name="T57" fmla="*/ 151 h 335"/>
              <a:gd name="T58" fmla="*/ 288 w 331"/>
              <a:gd name="T59" fmla="*/ 76 h 335"/>
              <a:gd name="T60" fmla="*/ 270 w 331"/>
              <a:gd name="T61" fmla="*/ 94 h 335"/>
              <a:gd name="T62" fmla="*/ 85 w 331"/>
              <a:gd name="T63" fmla="*/ 94 h 335"/>
              <a:gd name="T64" fmla="*/ 67 w 331"/>
              <a:gd name="T65" fmla="*/ 76 h 335"/>
              <a:gd name="T66" fmla="*/ 67 w 331"/>
              <a:gd name="T67" fmla="*/ 75 h 335"/>
              <a:gd name="T68" fmla="*/ 85 w 331"/>
              <a:gd name="T69" fmla="*/ 56 h 335"/>
              <a:gd name="T70" fmla="*/ 270 w 331"/>
              <a:gd name="T71" fmla="*/ 56 h 335"/>
              <a:gd name="T72" fmla="*/ 288 w 331"/>
              <a:gd name="T73" fmla="*/ 75 h 335"/>
              <a:gd name="T74" fmla="*/ 288 w 331"/>
              <a:gd name="T75" fmla="*/ 7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31" h="335">
                <a:moveTo>
                  <a:pt x="266" y="0"/>
                </a:moveTo>
                <a:cubicBezTo>
                  <a:pt x="75" y="0"/>
                  <a:pt x="75" y="0"/>
                  <a:pt x="75" y="0"/>
                </a:cubicBezTo>
                <a:cubicBezTo>
                  <a:pt x="39" y="0"/>
                  <a:pt x="0" y="27"/>
                  <a:pt x="0" y="56"/>
                </a:cubicBezTo>
                <a:cubicBezTo>
                  <a:pt x="0" y="216"/>
                  <a:pt x="0" y="216"/>
                  <a:pt x="0" y="216"/>
                </a:cubicBezTo>
                <a:cubicBezTo>
                  <a:pt x="0" y="245"/>
                  <a:pt x="39" y="283"/>
                  <a:pt x="75" y="283"/>
                </a:cubicBezTo>
                <a:cubicBezTo>
                  <a:pt x="178" y="283"/>
                  <a:pt x="178" y="283"/>
                  <a:pt x="178" y="283"/>
                </a:cubicBezTo>
                <a:cubicBezTo>
                  <a:pt x="284" y="335"/>
                  <a:pt x="284" y="335"/>
                  <a:pt x="284" y="335"/>
                </a:cubicBezTo>
                <a:cubicBezTo>
                  <a:pt x="284" y="269"/>
                  <a:pt x="284" y="269"/>
                  <a:pt x="284" y="269"/>
                </a:cubicBezTo>
                <a:cubicBezTo>
                  <a:pt x="307" y="266"/>
                  <a:pt x="331" y="244"/>
                  <a:pt x="331" y="216"/>
                </a:cubicBezTo>
                <a:cubicBezTo>
                  <a:pt x="331" y="56"/>
                  <a:pt x="331" y="56"/>
                  <a:pt x="331" y="56"/>
                </a:cubicBezTo>
                <a:cubicBezTo>
                  <a:pt x="331" y="27"/>
                  <a:pt x="301" y="0"/>
                  <a:pt x="266" y="0"/>
                </a:cubicBezTo>
                <a:close/>
                <a:moveTo>
                  <a:pt x="241" y="208"/>
                </a:moveTo>
                <a:cubicBezTo>
                  <a:pt x="241" y="218"/>
                  <a:pt x="233" y="226"/>
                  <a:pt x="223" y="226"/>
                </a:cubicBezTo>
                <a:cubicBezTo>
                  <a:pt x="85" y="226"/>
                  <a:pt x="85" y="226"/>
                  <a:pt x="85" y="226"/>
                </a:cubicBezTo>
                <a:cubicBezTo>
                  <a:pt x="75" y="226"/>
                  <a:pt x="67" y="218"/>
                  <a:pt x="67" y="208"/>
                </a:cubicBezTo>
                <a:cubicBezTo>
                  <a:pt x="67" y="207"/>
                  <a:pt x="67" y="207"/>
                  <a:pt x="67" y="207"/>
                </a:cubicBezTo>
                <a:cubicBezTo>
                  <a:pt x="67" y="197"/>
                  <a:pt x="75" y="189"/>
                  <a:pt x="85" y="189"/>
                </a:cubicBezTo>
                <a:cubicBezTo>
                  <a:pt x="223" y="189"/>
                  <a:pt x="223" y="189"/>
                  <a:pt x="223" y="189"/>
                </a:cubicBezTo>
                <a:cubicBezTo>
                  <a:pt x="233" y="189"/>
                  <a:pt x="241" y="197"/>
                  <a:pt x="241" y="207"/>
                </a:cubicBezTo>
                <a:lnTo>
                  <a:pt x="241" y="208"/>
                </a:lnTo>
                <a:close/>
                <a:moveTo>
                  <a:pt x="288" y="151"/>
                </a:moveTo>
                <a:cubicBezTo>
                  <a:pt x="288" y="161"/>
                  <a:pt x="280" y="170"/>
                  <a:pt x="270" y="170"/>
                </a:cubicBezTo>
                <a:cubicBezTo>
                  <a:pt x="85" y="170"/>
                  <a:pt x="85" y="170"/>
                  <a:pt x="85" y="170"/>
                </a:cubicBezTo>
                <a:cubicBezTo>
                  <a:pt x="75" y="170"/>
                  <a:pt x="67" y="161"/>
                  <a:pt x="67" y="151"/>
                </a:cubicBezTo>
                <a:cubicBezTo>
                  <a:pt x="67" y="150"/>
                  <a:pt x="67" y="150"/>
                  <a:pt x="67" y="150"/>
                </a:cubicBezTo>
                <a:cubicBezTo>
                  <a:pt x="67" y="140"/>
                  <a:pt x="75" y="132"/>
                  <a:pt x="85" y="132"/>
                </a:cubicBezTo>
                <a:cubicBezTo>
                  <a:pt x="270" y="132"/>
                  <a:pt x="270" y="132"/>
                  <a:pt x="270" y="132"/>
                </a:cubicBezTo>
                <a:cubicBezTo>
                  <a:pt x="280" y="132"/>
                  <a:pt x="288" y="140"/>
                  <a:pt x="288" y="150"/>
                </a:cubicBezTo>
                <a:lnTo>
                  <a:pt x="288" y="151"/>
                </a:lnTo>
                <a:close/>
                <a:moveTo>
                  <a:pt x="288" y="76"/>
                </a:moveTo>
                <a:cubicBezTo>
                  <a:pt x="288" y="86"/>
                  <a:pt x="280" y="94"/>
                  <a:pt x="270" y="94"/>
                </a:cubicBezTo>
                <a:cubicBezTo>
                  <a:pt x="85" y="94"/>
                  <a:pt x="85" y="94"/>
                  <a:pt x="85" y="94"/>
                </a:cubicBezTo>
                <a:cubicBezTo>
                  <a:pt x="75" y="94"/>
                  <a:pt x="67" y="86"/>
                  <a:pt x="67" y="76"/>
                </a:cubicBezTo>
                <a:cubicBezTo>
                  <a:pt x="67" y="75"/>
                  <a:pt x="67" y="75"/>
                  <a:pt x="67" y="75"/>
                </a:cubicBezTo>
                <a:cubicBezTo>
                  <a:pt x="67" y="65"/>
                  <a:pt x="75" y="56"/>
                  <a:pt x="85" y="56"/>
                </a:cubicBezTo>
                <a:cubicBezTo>
                  <a:pt x="270" y="56"/>
                  <a:pt x="270" y="56"/>
                  <a:pt x="270" y="56"/>
                </a:cubicBezTo>
                <a:cubicBezTo>
                  <a:pt x="280" y="56"/>
                  <a:pt x="288" y="65"/>
                  <a:pt x="288" y="75"/>
                </a:cubicBezTo>
                <a:lnTo>
                  <a:pt x="288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" name="Freeform 37">
            <a:extLst>
              <a:ext uri="{FF2B5EF4-FFF2-40B4-BE49-F238E27FC236}">
                <a16:creationId xmlns:a16="http://schemas.microsoft.com/office/drawing/2014/main" id="{50D90FB0-B8CC-4BCF-B675-5EB7DB2CFD0D}"/>
              </a:ext>
            </a:extLst>
          </p:cNvPr>
          <p:cNvSpPr>
            <a:spLocks noChangeAspect="1"/>
          </p:cNvSpPr>
          <p:nvPr/>
        </p:nvSpPr>
        <p:spPr bwMode="auto">
          <a:xfrm>
            <a:off x="267465" y="2629615"/>
            <a:ext cx="303607" cy="299089"/>
          </a:xfrm>
          <a:custGeom>
            <a:avLst/>
            <a:gdLst>
              <a:gd name="T0" fmla="*/ 153 w 246"/>
              <a:gd name="T1" fmla="*/ 118 h 242"/>
              <a:gd name="T2" fmla="*/ 204 w 246"/>
              <a:gd name="T3" fmla="*/ 119 h 242"/>
              <a:gd name="T4" fmla="*/ 232 w 246"/>
              <a:gd name="T5" fmla="*/ 93 h 242"/>
              <a:gd name="T6" fmla="*/ 242 w 246"/>
              <a:gd name="T7" fmla="*/ 56 h 242"/>
              <a:gd name="T8" fmla="*/ 240 w 246"/>
              <a:gd name="T9" fmla="*/ 58 h 242"/>
              <a:gd name="T10" fmla="*/ 207 w 246"/>
              <a:gd name="T11" fmla="*/ 89 h 242"/>
              <a:gd name="T12" fmla="*/ 162 w 246"/>
              <a:gd name="T13" fmla="*/ 87 h 242"/>
              <a:gd name="T14" fmla="*/ 161 w 246"/>
              <a:gd name="T15" fmla="*/ 87 h 242"/>
              <a:gd name="T16" fmla="*/ 161 w 246"/>
              <a:gd name="T17" fmla="*/ 40 h 242"/>
              <a:gd name="T18" fmla="*/ 194 w 246"/>
              <a:gd name="T19" fmla="*/ 9 h 242"/>
              <a:gd name="T20" fmla="*/ 197 w 246"/>
              <a:gd name="T21" fmla="*/ 7 h 242"/>
              <a:gd name="T22" fmla="*/ 157 w 246"/>
              <a:gd name="T23" fmla="*/ 12 h 242"/>
              <a:gd name="T24" fmla="*/ 129 w 246"/>
              <a:gd name="T25" fmla="*/ 38 h 242"/>
              <a:gd name="T26" fmla="*/ 127 w 246"/>
              <a:gd name="T27" fmla="*/ 90 h 242"/>
              <a:gd name="T28" fmla="*/ 132 w 246"/>
              <a:gd name="T29" fmla="*/ 95 h 242"/>
              <a:gd name="T30" fmla="*/ 117 w 246"/>
              <a:gd name="T31" fmla="*/ 109 h 242"/>
              <a:gd name="T32" fmla="*/ 52 w 246"/>
              <a:gd name="T33" fmla="*/ 39 h 242"/>
              <a:gd name="T34" fmla="*/ 30 w 246"/>
              <a:gd name="T35" fmla="*/ 32 h 242"/>
              <a:gd name="T36" fmla="*/ 26 w 246"/>
              <a:gd name="T37" fmla="*/ 37 h 242"/>
              <a:gd name="T38" fmla="*/ 32 w 246"/>
              <a:gd name="T39" fmla="*/ 57 h 242"/>
              <a:gd name="T40" fmla="*/ 97 w 246"/>
              <a:gd name="T41" fmla="*/ 127 h 242"/>
              <a:gd name="T42" fmla="*/ 80 w 246"/>
              <a:gd name="T43" fmla="*/ 143 h 242"/>
              <a:gd name="T44" fmla="*/ 55 w 246"/>
              <a:gd name="T45" fmla="*/ 148 h 242"/>
              <a:gd name="T46" fmla="*/ 11 w 246"/>
              <a:gd name="T47" fmla="*/ 189 h 242"/>
              <a:gd name="T48" fmla="*/ 10 w 246"/>
              <a:gd name="T49" fmla="*/ 226 h 242"/>
              <a:gd name="T50" fmla="*/ 10 w 246"/>
              <a:gd name="T51" fmla="*/ 226 h 242"/>
              <a:gd name="T52" fmla="*/ 48 w 246"/>
              <a:gd name="T53" fmla="*/ 228 h 242"/>
              <a:gd name="T54" fmla="*/ 92 w 246"/>
              <a:gd name="T55" fmla="*/ 188 h 242"/>
              <a:gd name="T56" fmla="*/ 98 w 246"/>
              <a:gd name="T57" fmla="*/ 163 h 242"/>
              <a:gd name="T58" fmla="*/ 116 w 246"/>
              <a:gd name="T59" fmla="*/ 147 h 242"/>
              <a:gd name="T60" fmla="*/ 129 w 246"/>
              <a:gd name="T61" fmla="*/ 161 h 242"/>
              <a:gd name="T62" fmla="*/ 135 w 246"/>
              <a:gd name="T63" fmla="*/ 187 h 242"/>
              <a:gd name="T64" fmla="*/ 175 w 246"/>
              <a:gd name="T65" fmla="*/ 230 h 242"/>
              <a:gd name="T66" fmla="*/ 212 w 246"/>
              <a:gd name="T67" fmla="*/ 232 h 242"/>
              <a:gd name="T68" fmla="*/ 213 w 246"/>
              <a:gd name="T69" fmla="*/ 231 h 242"/>
              <a:gd name="T70" fmla="*/ 215 w 246"/>
              <a:gd name="T71" fmla="*/ 194 h 242"/>
              <a:gd name="T72" fmla="*/ 174 w 246"/>
              <a:gd name="T73" fmla="*/ 150 h 242"/>
              <a:gd name="T74" fmla="*/ 149 w 246"/>
              <a:gd name="T75" fmla="*/ 143 h 242"/>
              <a:gd name="T76" fmla="*/ 135 w 246"/>
              <a:gd name="T77" fmla="*/ 128 h 242"/>
              <a:gd name="T78" fmla="*/ 150 w 246"/>
              <a:gd name="T79" fmla="*/ 115 h 242"/>
              <a:gd name="T80" fmla="*/ 153 w 246"/>
              <a:gd name="T81" fmla="*/ 11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46" h="242">
                <a:moveTo>
                  <a:pt x="153" y="118"/>
                </a:moveTo>
                <a:cubicBezTo>
                  <a:pt x="167" y="133"/>
                  <a:pt x="190" y="133"/>
                  <a:pt x="204" y="119"/>
                </a:cubicBezTo>
                <a:cubicBezTo>
                  <a:pt x="232" y="93"/>
                  <a:pt x="232" y="93"/>
                  <a:pt x="232" y="93"/>
                </a:cubicBezTo>
                <a:cubicBezTo>
                  <a:pt x="243" y="84"/>
                  <a:pt x="246" y="69"/>
                  <a:pt x="242" y="56"/>
                </a:cubicBezTo>
                <a:cubicBezTo>
                  <a:pt x="241" y="57"/>
                  <a:pt x="241" y="58"/>
                  <a:pt x="240" y="58"/>
                </a:cubicBezTo>
                <a:cubicBezTo>
                  <a:pt x="207" y="89"/>
                  <a:pt x="207" y="89"/>
                  <a:pt x="207" y="89"/>
                </a:cubicBezTo>
                <a:cubicBezTo>
                  <a:pt x="194" y="101"/>
                  <a:pt x="173" y="100"/>
                  <a:pt x="162" y="87"/>
                </a:cubicBezTo>
                <a:cubicBezTo>
                  <a:pt x="161" y="87"/>
                  <a:pt x="161" y="87"/>
                  <a:pt x="161" y="87"/>
                </a:cubicBezTo>
                <a:cubicBezTo>
                  <a:pt x="149" y="74"/>
                  <a:pt x="149" y="52"/>
                  <a:pt x="161" y="40"/>
                </a:cubicBezTo>
                <a:cubicBezTo>
                  <a:pt x="194" y="9"/>
                  <a:pt x="194" y="9"/>
                  <a:pt x="194" y="9"/>
                </a:cubicBezTo>
                <a:cubicBezTo>
                  <a:pt x="195" y="8"/>
                  <a:pt x="196" y="7"/>
                  <a:pt x="197" y="7"/>
                </a:cubicBezTo>
                <a:cubicBezTo>
                  <a:pt x="184" y="0"/>
                  <a:pt x="168" y="2"/>
                  <a:pt x="157" y="12"/>
                </a:cubicBezTo>
                <a:cubicBezTo>
                  <a:pt x="129" y="38"/>
                  <a:pt x="129" y="38"/>
                  <a:pt x="129" y="38"/>
                </a:cubicBezTo>
                <a:cubicBezTo>
                  <a:pt x="114" y="51"/>
                  <a:pt x="114" y="76"/>
                  <a:pt x="127" y="90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17" y="109"/>
                  <a:pt x="117" y="109"/>
                  <a:pt x="117" y="109"/>
                </a:cubicBezTo>
                <a:cubicBezTo>
                  <a:pt x="52" y="39"/>
                  <a:pt x="52" y="39"/>
                  <a:pt x="52" y="39"/>
                </a:cubicBezTo>
                <a:cubicBezTo>
                  <a:pt x="30" y="32"/>
                  <a:pt x="30" y="32"/>
                  <a:pt x="30" y="32"/>
                </a:cubicBezTo>
                <a:cubicBezTo>
                  <a:pt x="26" y="37"/>
                  <a:pt x="26" y="37"/>
                  <a:pt x="26" y="37"/>
                </a:cubicBezTo>
                <a:cubicBezTo>
                  <a:pt x="32" y="57"/>
                  <a:pt x="32" y="57"/>
                  <a:pt x="32" y="57"/>
                </a:cubicBezTo>
                <a:cubicBezTo>
                  <a:pt x="97" y="127"/>
                  <a:pt x="97" y="127"/>
                  <a:pt x="97" y="127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72" y="140"/>
                  <a:pt x="62" y="141"/>
                  <a:pt x="55" y="148"/>
                </a:cubicBezTo>
                <a:cubicBezTo>
                  <a:pt x="11" y="189"/>
                  <a:pt x="11" y="189"/>
                  <a:pt x="11" y="189"/>
                </a:cubicBezTo>
                <a:cubicBezTo>
                  <a:pt x="1" y="199"/>
                  <a:pt x="0" y="215"/>
                  <a:pt x="10" y="226"/>
                </a:cubicBezTo>
                <a:cubicBezTo>
                  <a:pt x="10" y="226"/>
                  <a:pt x="10" y="226"/>
                  <a:pt x="10" y="226"/>
                </a:cubicBezTo>
                <a:cubicBezTo>
                  <a:pt x="20" y="237"/>
                  <a:pt x="37" y="238"/>
                  <a:pt x="48" y="228"/>
                </a:cubicBezTo>
                <a:cubicBezTo>
                  <a:pt x="92" y="188"/>
                  <a:pt x="92" y="188"/>
                  <a:pt x="92" y="188"/>
                </a:cubicBezTo>
                <a:cubicBezTo>
                  <a:pt x="99" y="181"/>
                  <a:pt x="101" y="172"/>
                  <a:pt x="98" y="163"/>
                </a:cubicBezTo>
                <a:cubicBezTo>
                  <a:pt x="116" y="147"/>
                  <a:pt x="116" y="147"/>
                  <a:pt x="116" y="147"/>
                </a:cubicBezTo>
                <a:cubicBezTo>
                  <a:pt x="129" y="161"/>
                  <a:pt x="129" y="161"/>
                  <a:pt x="129" y="161"/>
                </a:cubicBezTo>
                <a:cubicBezTo>
                  <a:pt x="126" y="170"/>
                  <a:pt x="128" y="179"/>
                  <a:pt x="135" y="187"/>
                </a:cubicBezTo>
                <a:cubicBezTo>
                  <a:pt x="175" y="230"/>
                  <a:pt x="175" y="230"/>
                  <a:pt x="175" y="230"/>
                </a:cubicBezTo>
                <a:cubicBezTo>
                  <a:pt x="185" y="241"/>
                  <a:pt x="201" y="242"/>
                  <a:pt x="212" y="232"/>
                </a:cubicBezTo>
                <a:cubicBezTo>
                  <a:pt x="213" y="231"/>
                  <a:pt x="213" y="231"/>
                  <a:pt x="213" y="231"/>
                </a:cubicBezTo>
                <a:cubicBezTo>
                  <a:pt x="223" y="221"/>
                  <a:pt x="225" y="204"/>
                  <a:pt x="215" y="194"/>
                </a:cubicBezTo>
                <a:cubicBezTo>
                  <a:pt x="174" y="150"/>
                  <a:pt x="174" y="150"/>
                  <a:pt x="174" y="150"/>
                </a:cubicBezTo>
                <a:cubicBezTo>
                  <a:pt x="168" y="143"/>
                  <a:pt x="158" y="141"/>
                  <a:pt x="149" y="143"/>
                </a:cubicBezTo>
                <a:cubicBezTo>
                  <a:pt x="135" y="128"/>
                  <a:pt x="135" y="128"/>
                  <a:pt x="135" y="128"/>
                </a:cubicBezTo>
                <a:cubicBezTo>
                  <a:pt x="150" y="115"/>
                  <a:pt x="150" y="115"/>
                  <a:pt x="150" y="115"/>
                </a:cubicBezTo>
                <a:lnTo>
                  <a:pt x="153" y="1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6" name="Freeform 89">
            <a:extLst>
              <a:ext uri="{FF2B5EF4-FFF2-40B4-BE49-F238E27FC236}">
                <a16:creationId xmlns:a16="http://schemas.microsoft.com/office/drawing/2014/main" id="{1EDE8C26-3DCB-4E0E-8881-CBFE92435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322" y="1776991"/>
            <a:ext cx="377892" cy="262882"/>
          </a:xfrm>
          <a:custGeom>
            <a:avLst/>
            <a:gdLst>
              <a:gd name="T0" fmla="*/ 78807547 w 608"/>
              <a:gd name="T1" fmla="*/ 52720001 h 425"/>
              <a:gd name="T2" fmla="*/ 78807547 w 608"/>
              <a:gd name="T3" fmla="*/ 52720001 h 425"/>
              <a:gd name="T4" fmla="*/ 78807547 w 608"/>
              <a:gd name="T5" fmla="*/ 52720001 h 425"/>
              <a:gd name="T6" fmla="*/ 76081000 w 608"/>
              <a:gd name="T7" fmla="*/ 54520114 h 425"/>
              <a:gd name="T8" fmla="*/ 57774906 w 608"/>
              <a:gd name="T9" fmla="*/ 54520114 h 425"/>
              <a:gd name="T10" fmla="*/ 60501092 w 608"/>
              <a:gd name="T11" fmla="*/ 51819944 h 425"/>
              <a:gd name="T12" fmla="*/ 60501092 w 608"/>
              <a:gd name="T13" fmla="*/ 51819944 h 425"/>
              <a:gd name="T14" fmla="*/ 60501092 w 608"/>
              <a:gd name="T15" fmla="*/ 51819944 h 425"/>
              <a:gd name="T16" fmla="*/ 52321812 w 608"/>
              <a:gd name="T17" fmla="*/ 37289949 h 425"/>
              <a:gd name="T18" fmla="*/ 46739003 w 608"/>
              <a:gd name="T19" fmla="*/ 35489478 h 425"/>
              <a:gd name="T20" fmla="*/ 46739003 w 608"/>
              <a:gd name="T21" fmla="*/ 30989195 h 425"/>
              <a:gd name="T22" fmla="*/ 44012816 w 608"/>
              <a:gd name="T23" fmla="*/ 24559708 h 425"/>
              <a:gd name="T24" fmla="*/ 43103727 w 608"/>
              <a:gd name="T25" fmla="*/ 21859539 h 425"/>
              <a:gd name="T26" fmla="*/ 43103727 w 608"/>
              <a:gd name="T27" fmla="*/ 18130580 h 425"/>
              <a:gd name="T28" fmla="*/ 43103727 w 608"/>
              <a:gd name="T29" fmla="*/ 12729882 h 425"/>
              <a:gd name="T30" fmla="*/ 52321812 w 608"/>
              <a:gd name="T31" fmla="*/ 5529072 h 425"/>
              <a:gd name="T32" fmla="*/ 62318910 w 608"/>
              <a:gd name="T33" fmla="*/ 12729882 h 425"/>
              <a:gd name="T34" fmla="*/ 61410182 w 608"/>
              <a:gd name="T35" fmla="*/ 18130580 h 425"/>
              <a:gd name="T36" fmla="*/ 62318910 w 608"/>
              <a:gd name="T37" fmla="*/ 21859539 h 425"/>
              <a:gd name="T38" fmla="*/ 60501092 w 608"/>
              <a:gd name="T39" fmla="*/ 24559708 h 425"/>
              <a:gd name="T40" fmla="*/ 57774906 w 608"/>
              <a:gd name="T41" fmla="*/ 30989195 h 425"/>
              <a:gd name="T42" fmla="*/ 57774906 w 608"/>
              <a:gd name="T43" fmla="*/ 35489478 h 425"/>
              <a:gd name="T44" fmla="*/ 64136368 w 608"/>
              <a:gd name="T45" fmla="*/ 38190006 h 425"/>
              <a:gd name="T46" fmla="*/ 71536996 w 608"/>
              <a:gd name="T47" fmla="*/ 40890175 h 425"/>
              <a:gd name="T48" fmla="*/ 78807547 w 608"/>
              <a:gd name="T49" fmla="*/ 52720001 h 425"/>
              <a:gd name="T50" fmla="*/ 42194998 w 608"/>
              <a:gd name="T51" fmla="*/ 36389534 h 425"/>
              <a:gd name="T52" fmla="*/ 42194998 w 608"/>
              <a:gd name="T53" fmla="*/ 36389534 h 425"/>
              <a:gd name="T54" fmla="*/ 50374278 w 608"/>
              <a:gd name="T55" fmla="*/ 39090062 h 425"/>
              <a:gd name="T56" fmla="*/ 57774906 w 608"/>
              <a:gd name="T57" fmla="*/ 51819944 h 425"/>
              <a:gd name="T58" fmla="*/ 57774906 w 608"/>
              <a:gd name="T59" fmla="*/ 51819944 h 425"/>
              <a:gd name="T60" fmla="*/ 57774906 w 608"/>
              <a:gd name="T61" fmla="*/ 51819944 h 425"/>
              <a:gd name="T62" fmla="*/ 55048359 w 608"/>
              <a:gd name="T63" fmla="*/ 54520114 h 425"/>
              <a:gd name="T64" fmla="*/ 2726547 w 608"/>
              <a:gd name="T65" fmla="*/ 54520114 h 425"/>
              <a:gd name="T66" fmla="*/ 0 w 608"/>
              <a:gd name="T67" fmla="*/ 51819944 h 425"/>
              <a:gd name="T68" fmla="*/ 0 w 608"/>
              <a:gd name="T69" fmla="*/ 51819944 h 425"/>
              <a:gd name="T70" fmla="*/ 0 w 608"/>
              <a:gd name="T71" fmla="*/ 51819944 h 425"/>
              <a:gd name="T72" fmla="*/ 7270552 w 608"/>
              <a:gd name="T73" fmla="*/ 39090062 h 425"/>
              <a:gd name="T74" fmla="*/ 15579547 w 608"/>
              <a:gd name="T75" fmla="*/ 36389534 h 425"/>
              <a:gd name="T76" fmla="*/ 22850099 w 608"/>
              <a:gd name="T77" fmla="*/ 33689365 h 425"/>
              <a:gd name="T78" fmla="*/ 22850099 w 608"/>
              <a:gd name="T79" fmla="*/ 28160293 h 425"/>
              <a:gd name="T80" fmla="*/ 20123912 w 608"/>
              <a:gd name="T81" fmla="*/ 21859539 h 425"/>
              <a:gd name="T82" fmla="*/ 18306094 w 608"/>
              <a:gd name="T83" fmla="*/ 19159369 h 425"/>
              <a:gd name="T84" fmla="*/ 19214823 w 608"/>
              <a:gd name="T85" fmla="*/ 14529995 h 425"/>
              <a:gd name="T86" fmla="*/ 18306094 w 608"/>
              <a:gd name="T87" fmla="*/ 9129656 h 425"/>
              <a:gd name="T88" fmla="*/ 28432908 w 608"/>
              <a:gd name="T89" fmla="*/ 0 h 425"/>
              <a:gd name="T90" fmla="*/ 39468811 w 608"/>
              <a:gd name="T91" fmla="*/ 9129656 h 425"/>
              <a:gd name="T92" fmla="*/ 38559722 w 608"/>
              <a:gd name="T93" fmla="*/ 14529995 h 425"/>
              <a:gd name="T94" fmla="*/ 39468811 w 608"/>
              <a:gd name="T95" fmla="*/ 19159369 h 425"/>
              <a:gd name="T96" fmla="*/ 37650993 w 608"/>
              <a:gd name="T97" fmla="*/ 21859539 h 425"/>
              <a:gd name="T98" fmla="*/ 34794731 w 608"/>
              <a:gd name="T99" fmla="*/ 28160293 h 425"/>
              <a:gd name="T100" fmla="*/ 34794731 w 608"/>
              <a:gd name="T101" fmla="*/ 33689365 h 425"/>
              <a:gd name="T102" fmla="*/ 42194998 w 608"/>
              <a:gd name="T103" fmla="*/ 36389534 h 425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08" h="425">
                <a:moveTo>
                  <a:pt x="607" y="410"/>
                </a:moveTo>
                <a:lnTo>
                  <a:pt x="607" y="410"/>
                </a:lnTo>
                <a:cubicBezTo>
                  <a:pt x="607" y="417"/>
                  <a:pt x="593" y="424"/>
                  <a:pt x="586" y="424"/>
                </a:cubicBezTo>
                <a:cubicBezTo>
                  <a:pt x="445" y="424"/>
                  <a:pt x="445" y="424"/>
                  <a:pt x="445" y="424"/>
                </a:cubicBezTo>
                <a:cubicBezTo>
                  <a:pt x="459" y="424"/>
                  <a:pt x="466" y="417"/>
                  <a:pt x="466" y="403"/>
                </a:cubicBezTo>
                <a:cubicBezTo>
                  <a:pt x="466" y="403"/>
                  <a:pt x="466" y="318"/>
                  <a:pt x="403" y="290"/>
                </a:cubicBezTo>
                <a:cubicBezTo>
                  <a:pt x="374" y="276"/>
                  <a:pt x="374" y="276"/>
                  <a:pt x="360" y="276"/>
                </a:cubicBezTo>
                <a:cubicBezTo>
                  <a:pt x="360" y="241"/>
                  <a:pt x="360" y="241"/>
                  <a:pt x="360" y="241"/>
                </a:cubicBezTo>
                <a:cubicBezTo>
                  <a:pt x="360" y="241"/>
                  <a:pt x="346" y="226"/>
                  <a:pt x="339" y="191"/>
                </a:cubicBezTo>
                <a:cubicBezTo>
                  <a:pt x="332" y="191"/>
                  <a:pt x="332" y="184"/>
                  <a:pt x="332" y="170"/>
                </a:cubicBezTo>
                <a:cubicBezTo>
                  <a:pt x="332" y="163"/>
                  <a:pt x="325" y="141"/>
                  <a:pt x="332" y="141"/>
                </a:cubicBezTo>
                <a:cubicBezTo>
                  <a:pt x="332" y="127"/>
                  <a:pt x="332" y="106"/>
                  <a:pt x="332" y="99"/>
                </a:cubicBezTo>
                <a:cubicBezTo>
                  <a:pt x="332" y="71"/>
                  <a:pt x="360" y="43"/>
                  <a:pt x="403" y="43"/>
                </a:cubicBezTo>
                <a:cubicBezTo>
                  <a:pt x="452" y="43"/>
                  <a:pt x="473" y="71"/>
                  <a:pt x="480" y="99"/>
                </a:cubicBezTo>
                <a:cubicBezTo>
                  <a:pt x="480" y="106"/>
                  <a:pt x="473" y="127"/>
                  <a:pt x="473" y="141"/>
                </a:cubicBezTo>
                <a:cubicBezTo>
                  <a:pt x="487" y="141"/>
                  <a:pt x="480" y="163"/>
                  <a:pt x="480" y="170"/>
                </a:cubicBezTo>
                <a:cubicBezTo>
                  <a:pt x="480" y="184"/>
                  <a:pt x="473" y="191"/>
                  <a:pt x="466" y="191"/>
                </a:cubicBezTo>
                <a:cubicBezTo>
                  <a:pt x="459" y="226"/>
                  <a:pt x="445" y="241"/>
                  <a:pt x="445" y="241"/>
                </a:cubicBezTo>
                <a:cubicBezTo>
                  <a:pt x="445" y="276"/>
                  <a:pt x="445" y="276"/>
                  <a:pt x="445" y="276"/>
                </a:cubicBezTo>
                <a:cubicBezTo>
                  <a:pt x="445" y="276"/>
                  <a:pt x="459" y="276"/>
                  <a:pt x="494" y="297"/>
                </a:cubicBezTo>
                <a:cubicBezTo>
                  <a:pt x="537" y="311"/>
                  <a:pt x="523" y="297"/>
                  <a:pt x="551" y="318"/>
                </a:cubicBezTo>
                <a:cubicBezTo>
                  <a:pt x="607" y="339"/>
                  <a:pt x="607" y="410"/>
                  <a:pt x="607" y="410"/>
                </a:cubicBezTo>
                <a:close/>
                <a:moveTo>
                  <a:pt x="325" y="283"/>
                </a:moveTo>
                <a:lnTo>
                  <a:pt x="325" y="283"/>
                </a:lnTo>
                <a:cubicBezTo>
                  <a:pt x="367" y="297"/>
                  <a:pt x="353" y="290"/>
                  <a:pt x="388" y="304"/>
                </a:cubicBezTo>
                <a:cubicBezTo>
                  <a:pt x="445" y="332"/>
                  <a:pt x="445" y="403"/>
                  <a:pt x="445" y="403"/>
                </a:cubicBezTo>
                <a:cubicBezTo>
                  <a:pt x="445" y="417"/>
                  <a:pt x="431" y="424"/>
                  <a:pt x="424" y="424"/>
                </a:cubicBezTo>
                <a:cubicBezTo>
                  <a:pt x="21" y="424"/>
                  <a:pt x="21" y="424"/>
                  <a:pt x="21" y="424"/>
                </a:cubicBezTo>
                <a:cubicBezTo>
                  <a:pt x="14" y="424"/>
                  <a:pt x="0" y="417"/>
                  <a:pt x="0" y="403"/>
                </a:cubicBezTo>
                <a:cubicBezTo>
                  <a:pt x="0" y="403"/>
                  <a:pt x="0" y="332"/>
                  <a:pt x="56" y="304"/>
                </a:cubicBezTo>
                <a:cubicBezTo>
                  <a:pt x="92" y="290"/>
                  <a:pt x="77" y="304"/>
                  <a:pt x="120" y="283"/>
                </a:cubicBezTo>
                <a:cubicBezTo>
                  <a:pt x="162" y="269"/>
                  <a:pt x="176" y="262"/>
                  <a:pt x="176" y="262"/>
                </a:cubicBezTo>
                <a:cubicBezTo>
                  <a:pt x="176" y="219"/>
                  <a:pt x="176" y="219"/>
                  <a:pt x="176" y="219"/>
                </a:cubicBezTo>
                <a:cubicBezTo>
                  <a:pt x="176" y="219"/>
                  <a:pt x="155" y="205"/>
                  <a:pt x="155" y="170"/>
                </a:cubicBezTo>
                <a:cubicBezTo>
                  <a:pt x="141" y="170"/>
                  <a:pt x="141" y="156"/>
                  <a:pt x="141" y="149"/>
                </a:cubicBezTo>
                <a:cubicBezTo>
                  <a:pt x="141" y="141"/>
                  <a:pt x="134" y="113"/>
                  <a:pt x="148" y="113"/>
                </a:cubicBezTo>
                <a:cubicBezTo>
                  <a:pt x="141" y="92"/>
                  <a:pt x="141" y="78"/>
                  <a:pt x="141" y="71"/>
                </a:cubicBezTo>
                <a:cubicBezTo>
                  <a:pt x="148" y="35"/>
                  <a:pt x="176" y="7"/>
                  <a:pt x="219" y="0"/>
                </a:cubicBezTo>
                <a:cubicBezTo>
                  <a:pt x="275" y="7"/>
                  <a:pt x="297" y="35"/>
                  <a:pt x="304" y="71"/>
                </a:cubicBezTo>
                <a:cubicBezTo>
                  <a:pt x="304" y="78"/>
                  <a:pt x="304" y="92"/>
                  <a:pt x="297" y="113"/>
                </a:cubicBezTo>
                <a:cubicBezTo>
                  <a:pt x="311" y="113"/>
                  <a:pt x="304" y="141"/>
                  <a:pt x="304" y="149"/>
                </a:cubicBezTo>
                <a:cubicBezTo>
                  <a:pt x="304" y="156"/>
                  <a:pt x="304" y="170"/>
                  <a:pt x="290" y="170"/>
                </a:cubicBezTo>
                <a:cubicBezTo>
                  <a:pt x="282" y="205"/>
                  <a:pt x="268" y="219"/>
                  <a:pt x="268" y="219"/>
                </a:cubicBezTo>
                <a:cubicBezTo>
                  <a:pt x="268" y="262"/>
                  <a:pt x="268" y="262"/>
                  <a:pt x="268" y="262"/>
                </a:cubicBezTo>
                <a:cubicBezTo>
                  <a:pt x="268" y="262"/>
                  <a:pt x="282" y="262"/>
                  <a:pt x="325" y="2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128063C0-CF9C-41E8-A4CB-1144C866D01F}"/>
              </a:ext>
            </a:extLst>
          </p:cNvPr>
          <p:cNvGrpSpPr/>
          <p:nvPr/>
        </p:nvGrpSpPr>
        <p:grpSpPr>
          <a:xfrm>
            <a:off x="566583" y="3802645"/>
            <a:ext cx="4737285" cy="2396279"/>
            <a:chOff x="844202" y="3798046"/>
            <a:chExt cx="4737285" cy="2396279"/>
          </a:xfrm>
        </p:grpSpPr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77AA5040-3E3C-4025-BE17-377ABD0C54C2}"/>
                </a:ext>
              </a:extLst>
            </p:cNvPr>
            <p:cNvSpPr/>
            <p:nvPr/>
          </p:nvSpPr>
          <p:spPr bwMode="auto">
            <a:xfrm rot="18969687">
              <a:off x="3358559" y="4497625"/>
              <a:ext cx="1454439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 am James, here    are my credentials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48AE3096-CF01-4547-9A3A-B81730D2DA84}"/>
                </a:ext>
              </a:extLst>
            </p:cNvPr>
            <p:cNvSpPr/>
            <p:nvPr/>
          </p:nvSpPr>
          <p:spPr>
            <a:xfrm rot="2400857">
              <a:off x="1784236" y="4367820"/>
              <a:ext cx="1436815" cy="461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James’ stolen credentials</a:t>
              </a: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F6EB1F1A-CB55-42B0-8C5A-642AA3249BD2}"/>
                </a:ext>
              </a:extLst>
            </p:cNvPr>
            <p:cNvSpPr/>
            <p:nvPr/>
          </p:nvSpPr>
          <p:spPr bwMode="auto">
            <a:xfrm>
              <a:off x="945454" y="4601328"/>
              <a:ext cx="776175" cy="52322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James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(Victim)</a:t>
              </a: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7B6B4C14-C2E5-4DC3-A743-D859EE72A2FC}"/>
                </a:ext>
              </a:extLst>
            </p:cNvPr>
            <p:cNvSpPr/>
            <p:nvPr/>
          </p:nvSpPr>
          <p:spPr bwMode="auto">
            <a:xfrm>
              <a:off x="4899073" y="4629645"/>
              <a:ext cx="662297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Server</a:t>
              </a: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AF353257-3976-4335-B4B7-B8E212CE6CFB}"/>
                </a:ext>
              </a:extLst>
            </p:cNvPr>
            <p:cNvSpPr/>
            <p:nvPr/>
          </p:nvSpPr>
          <p:spPr bwMode="auto">
            <a:xfrm>
              <a:off x="2691214" y="5886548"/>
              <a:ext cx="130850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John (Attacker)</a:t>
              </a:r>
            </a:p>
          </p:txBody>
        </p:sp>
        <p:cxnSp>
          <p:nvCxnSpPr>
            <p:cNvPr id="139" name="Straight Arrow Connector 138">
              <a:extLst>
                <a:ext uri="{FF2B5EF4-FFF2-40B4-BE49-F238E27FC236}">
                  <a16:creationId xmlns:a16="http://schemas.microsoft.com/office/drawing/2014/main" id="{D4808220-EA54-4D3A-A80F-57FEA56A4C3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686223" y="4297947"/>
              <a:ext cx="1173718" cy="1153993"/>
            </a:xfrm>
            <a:prstGeom prst="straightConnector1">
              <a:avLst/>
            </a:prstGeom>
            <a:ln w="3492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Arrow Connector 139">
              <a:extLst>
                <a:ext uri="{FF2B5EF4-FFF2-40B4-BE49-F238E27FC236}">
                  <a16:creationId xmlns:a16="http://schemas.microsoft.com/office/drawing/2014/main" id="{610CCCA4-C720-4B06-803A-AD4FD6AA722B}"/>
                </a:ext>
              </a:extLst>
            </p:cNvPr>
            <p:cNvCxnSpPr>
              <a:cxnSpLocks/>
            </p:cNvCxnSpPr>
            <p:nvPr/>
          </p:nvCxnSpPr>
          <p:spPr>
            <a:xfrm>
              <a:off x="1915738" y="4422671"/>
              <a:ext cx="1170945" cy="959339"/>
            </a:xfrm>
            <a:prstGeom prst="straightConnector1">
              <a:avLst/>
            </a:prstGeom>
            <a:ln w="3492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1" name="Picture 140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85E84A6A-1F56-430B-9165-189C2B1DD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821494" y="3882691"/>
              <a:ext cx="812666" cy="707321"/>
            </a:xfrm>
            <a:prstGeom prst="rect">
              <a:avLst/>
            </a:prstGeom>
          </p:spPr>
        </p:pic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9066DB75-3F20-4E6A-AA21-177BCD35E424}"/>
                </a:ext>
              </a:extLst>
            </p:cNvPr>
            <p:cNvGrpSpPr/>
            <p:nvPr/>
          </p:nvGrpSpPr>
          <p:grpSpPr>
            <a:xfrm>
              <a:off x="844202" y="3798046"/>
              <a:ext cx="1051313" cy="844638"/>
              <a:chOff x="193037" y="5323161"/>
              <a:chExt cx="1051313" cy="844638"/>
            </a:xfrm>
          </p:grpSpPr>
          <p:pic>
            <p:nvPicPr>
              <p:cNvPr id="144" name="Picture 143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4E8612E3-FA82-4341-9DBE-B3D31D7FD4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5511" y="5527843"/>
                <a:ext cx="728839" cy="595146"/>
              </a:xfrm>
              <a:prstGeom prst="rect">
                <a:avLst/>
              </a:prstGeom>
            </p:spPr>
          </p:pic>
          <p:pic>
            <p:nvPicPr>
              <p:cNvPr id="145" name="Picture 144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357FCBD1-B7E5-4304-8467-D41B4D3419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3037" y="5323161"/>
                <a:ext cx="599484" cy="844638"/>
              </a:xfrm>
              <a:prstGeom prst="rect">
                <a:avLst/>
              </a:prstGeom>
            </p:spPr>
          </p:pic>
        </p:grpSp>
        <p:pic>
          <p:nvPicPr>
            <p:cNvPr id="143" name="Picture 142" descr="A close up of a logo&#10;&#10;Description automatically generated">
              <a:extLst>
                <a:ext uri="{FF2B5EF4-FFF2-40B4-BE49-F238E27FC236}">
                  <a16:creationId xmlns:a16="http://schemas.microsoft.com/office/drawing/2014/main" id="{541FF934-EDD1-4741-8E3A-136E80757D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6199" y="4985589"/>
              <a:ext cx="923732" cy="878426"/>
            </a:xfrm>
            <a:prstGeom prst="rect">
              <a:avLst/>
            </a:prstGeom>
          </p:spPr>
        </p:pic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3230629C-B9DC-48F9-A675-B78713ACB7A1}"/>
              </a:ext>
            </a:extLst>
          </p:cNvPr>
          <p:cNvGrpSpPr/>
          <p:nvPr/>
        </p:nvGrpSpPr>
        <p:grpSpPr>
          <a:xfrm>
            <a:off x="6776497" y="3562915"/>
            <a:ext cx="4957432" cy="2849708"/>
            <a:chOff x="6621667" y="3429420"/>
            <a:chExt cx="4957432" cy="2849708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9CB1F700-9336-43C2-BC31-42DBF81103AB}"/>
                </a:ext>
              </a:extLst>
            </p:cNvPr>
            <p:cNvCxnSpPr/>
            <p:nvPr/>
          </p:nvCxnSpPr>
          <p:spPr bwMode="auto">
            <a:xfrm>
              <a:off x="7653688" y="3902603"/>
              <a:ext cx="3175783" cy="0"/>
            </a:xfrm>
            <a:prstGeom prst="line">
              <a:avLst/>
            </a:prstGeom>
            <a:ln w="3492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FD79D79E-5665-4C57-A637-5633C011C1EE}"/>
                </a:ext>
              </a:extLst>
            </p:cNvPr>
            <p:cNvCxnSpPr/>
            <p:nvPr/>
          </p:nvCxnSpPr>
          <p:spPr bwMode="auto">
            <a:xfrm>
              <a:off x="9269893" y="4152126"/>
              <a:ext cx="1559578" cy="0"/>
            </a:xfrm>
            <a:prstGeom prst="line">
              <a:avLst/>
            </a:prstGeom>
            <a:ln w="34925">
              <a:solidFill>
                <a:srgbClr val="0070C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C45EF6A8-5812-479C-BCC1-C0ECC139FAD3}"/>
                </a:ext>
              </a:extLst>
            </p:cNvPr>
            <p:cNvCxnSpPr/>
            <p:nvPr/>
          </p:nvCxnSpPr>
          <p:spPr bwMode="auto">
            <a:xfrm>
              <a:off x="7653688" y="4152126"/>
              <a:ext cx="1575848" cy="0"/>
            </a:xfrm>
            <a:prstGeom prst="line">
              <a:avLst/>
            </a:prstGeom>
            <a:ln w="34925">
              <a:solidFill>
                <a:srgbClr val="00B050"/>
              </a:solidFill>
              <a:prstDash val="sysDot"/>
              <a:head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Arrow Connector 149">
              <a:extLst>
                <a:ext uri="{FF2B5EF4-FFF2-40B4-BE49-F238E27FC236}">
                  <a16:creationId xmlns:a16="http://schemas.microsoft.com/office/drawing/2014/main" id="{680292E5-B82C-45FE-A827-F3018CDB734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355068" y="4235548"/>
              <a:ext cx="1525063" cy="1363563"/>
            </a:xfrm>
            <a:prstGeom prst="straightConnector1">
              <a:avLst/>
            </a:prstGeom>
            <a:ln w="3492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1" name="Picture 4" descr="E:\Web2.0 PNG Icons\1283577683_button_cancel.png">
              <a:extLst>
                <a:ext uri="{FF2B5EF4-FFF2-40B4-BE49-F238E27FC236}">
                  <a16:creationId xmlns:a16="http://schemas.microsoft.com/office/drawing/2014/main" id="{0FD48CA0-AEAD-429C-9B84-8A8473FA86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1206" y="4015601"/>
              <a:ext cx="273050" cy="273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52" name="Straight Arrow Connector 151">
              <a:extLst>
                <a:ext uri="{FF2B5EF4-FFF2-40B4-BE49-F238E27FC236}">
                  <a16:creationId xmlns:a16="http://schemas.microsoft.com/office/drawing/2014/main" id="{1816B3C6-4F20-4DF8-91F7-F8A6A02D825E}"/>
                </a:ext>
              </a:extLst>
            </p:cNvPr>
            <p:cNvCxnSpPr/>
            <p:nvPr/>
          </p:nvCxnSpPr>
          <p:spPr>
            <a:xfrm>
              <a:off x="9257731" y="4210138"/>
              <a:ext cx="0" cy="1035456"/>
            </a:xfrm>
            <a:prstGeom prst="straightConnector1">
              <a:avLst/>
            </a:prstGeom>
            <a:ln w="3492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43AF63B3-BBB0-422A-933D-158A357E5FFE}"/>
                </a:ext>
              </a:extLst>
            </p:cNvPr>
            <p:cNvSpPr/>
            <p:nvPr/>
          </p:nvSpPr>
          <p:spPr bwMode="auto">
            <a:xfrm>
              <a:off x="8283743" y="3429420"/>
              <a:ext cx="1915672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James logs on to the                 server with his credentials</a:t>
              </a: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2C5EB4C2-B50F-475C-845E-4748FDD45696}"/>
                </a:ext>
              </a:extLst>
            </p:cNvPr>
            <p:cNvSpPr/>
            <p:nvPr/>
          </p:nvSpPr>
          <p:spPr bwMode="auto">
            <a:xfrm rot="19050807">
              <a:off x="9333513" y="4936554"/>
              <a:ext cx="179487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Spoofs James’ IP and hijacks the session</a:t>
              </a: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02F19197-B615-46A5-B870-568F9AE31B20}"/>
                </a:ext>
              </a:extLst>
            </p:cNvPr>
            <p:cNvSpPr/>
            <p:nvPr/>
          </p:nvSpPr>
          <p:spPr bwMode="auto">
            <a:xfrm>
              <a:off x="7841699" y="4321372"/>
              <a:ext cx="1424940" cy="646331"/>
            </a:xfrm>
            <a:prstGeom prst="rect">
              <a:avLst/>
            </a:prstGeom>
          </p:spPr>
          <p:txBody>
            <a:bodyPr anchor="ctr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Predicts the sequence and kills James’ connection</a:t>
              </a: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CE576558-6465-4141-9BC7-96B6815073E0}"/>
                </a:ext>
              </a:extLst>
            </p:cNvPr>
            <p:cNvSpPr/>
            <p:nvPr/>
          </p:nvSpPr>
          <p:spPr bwMode="auto">
            <a:xfrm>
              <a:off x="6738142" y="4397144"/>
              <a:ext cx="776175" cy="52322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James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(Victim)</a:t>
              </a: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A2897A2C-6756-45DE-9FDE-1A74A51A7580}"/>
                </a:ext>
              </a:extLst>
            </p:cNvPr>
            <p:cNvSpPr/>
            <p:nvPr/>
          </p:nvSpPr>
          <p:spPr bwMode="auto">
            <a:xfrm>
              <a:off x="10902431" y="4451688"/>
              <a:ext cx="662297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Server</a:t>
              </a:r>
            </a:p>
          </p:txBody>
        </p:sp>
        <p:sp>
          <p:nvSpPr>
            <p:cNvPr id="240" name="Rectangle 239">
              <a:extLst>
                <a:ext uri="{FF2B5EF4-FFF2-40B4-BE49-F238E27FC236}">
                  <a16:creationId xmlns:a16="http://schemas.microsoft.com/office/drawing/2014/main" id="{7B4DB0AE-7302-49E5-AC0C-F6148FB48539}"/>
                </a:ext>
              </a:extLst>
            </p:cNvPr>
            <p:cNvSpPr/>
            <p:nvPr/>
          </p:nvSpPr>
          <p:spPr bwMode="auto">
            <a:xfrm>
              <a:off x="8450294" y="5971351"/>
              <a:ext cx="130850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John (Attacker)</a:t>
              </a:r>
            </a:p>
          </p:txBody>
        </p:sp>
        <p:pic>
          <p:nvPicPr>
            <p:cNvPr id="241" name="Picture 240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00742343-80A5-48AC-AF89-08A7E4FD4A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819106" y="3704154"/>
              <a:ext cx="812666" cy="707321"/>
            </a:xfrm>
            <a:prstGeom prst="rect">
              <a:avLst/>
            </a:prstGeom>
          </p:spPr>
        </p:pic>
        <p:grpSp>
          <p:nvGrpSpPr>
            <p:cNvPr id="242" name="Group 241">
              <a:extLst>
                <a:ext uri="{FF2B5EF4-FFF2-40B4-BE49-F238E27FC236}">
                  <a16:creationId xmlns:a16="http://schemas.microsoft.com/office/drawing/2014/main" id="{5DA2AB71-E59E-425F-BA56-F636CA9127FF}"/>
                </a:ext>
              </a:extLst>
            </p:cNvPr>
            <p:cNvGrpSpPr/>
            <p:nvPr/>
          </p:nvGrpSpPr>
          <p:grpSpPr>
            <a:xfrm>
              <a:off x="6621667" y="3572702"/>
              <a:ext cx="1051313" cy="844638"/>
              <a:chOff x="193037" y="5323161"/>
              <a:chExt cx="1051313" cy="844638"/>
            </a:xfrm>
          </p:grpSpPr>
          <p:pic>
            <p:nvPicPr>
              <p:cNvPr id="244" name="Picture 243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855812E1-820D-4376-9BB6-9D2FCFFB00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5511" y="5527843"/>
                <a:ext cx="728839" cy="595146"/>
              </a:xfrm>
              <a:prstGeom prst="rect">
                <a:avLst/>
              </a:prstGeom>
            </p:spPr>
          </p:pic>
          <p:pic>
            <p:nvPicPr>
              <p:cNvPr id="245" name="Picture 244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F6BB0137-6F7F-4297-8425-6CE08C4FE9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3037" y="5323161"/>
                <a:ext cx="599484" cy="844638"/>
              </a:xfrm>
              <a:prstGeom prst="rect">
                <a:avLst/>
              </a:prstGeom>
            </p:spPr>
          </p:pic>
        </p:grpSp>
        <p:pic>
          <p:nvPicPr>
            <p:cNvPr id="243" name="Picture 242" descr="A close up of a logo&#10;&#10;Description automatically generated">
              <a:extLst>
                <a:ext uri="{FF2B5EF4-FFF2-40B4-BE49-F238E27FC236}">
                  <a16:creationId xmlns:a16="http://schemas.microsoft.com/office/drawing/2014/main" id="{D594CDDE-EA54-4A1A-9160-80E513F26FB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7579" y="5099057"/>
              <a:ext cx="923732" cy="8784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418935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29332" y="66787"/>
            <a:ext cx="4933338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Session Hijacking Tools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9380945" y="1177580"/>
            <a:ext cx="213135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Burp Suite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https://portswigger.net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AEFB83-761F-4331-AAD7-CDA40C933E84}"/>
              </a:ext>
            </a:extLst>
          </p:cNvPr>
          <p:cNvGrpSpPr/>
          <p:nvPr/>
        </p:nvGrpSpPr>
        <p:grpSpPr>
          <a:xfrm>
            <a:off x="8592575" y="1155324"/>
            <a:ext cx="567733" cy="567733"/>
            <a:chOff x="8583300" y="1155324"/>
            <a:chExt cx="567733" cy="567733"/>
          </a:xfrm>
        </p:grpSpPr>
        <p:sp>
          <p:nvSpPr>
            <p:cNvPr id="5" name="Oval 4"/>
            <p:cNvSpPr/>
            <p:nvPr/>
          </p:nvSpPr>
          <p:spPr>
            <a:xfrm>
              <a:off x="8583300" y="1155324"/>
              <a:ext cx="567733" cy="567733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5" name="Freeform 74"/>
            <p:cNvSpPr>
              <a:spLocks noChangeAspect="1" noChangeArrowheads="1"/>
            </p:cNvSpPr>
            <p:nvPr/>
          </p:nvSpPr>
          <p:spPr bwMode="auto">
            <a:xfrm>
              <a:off x="8705157" y="1295732"/>
              <a:ext cx="324018" cy="286916"/>
            </a:xfrm>
            <a:custGeom>
              <a:avLst/>
              <a:gdLst>
                <a:gd name="T0" fmla="*/ 203452 w 461"/>
                <a:gd name="T1" fmla="*/ 95902 h 409"/>
                <a:gd name="T2" fmla="*/ 203452 w 461"/>
                <a:gd name="T3" fmla="*/ 95902 h 409"/>
                <a:gd name="T4" fmla="*/ 111425 w 461"/>
                <a:gd name="T5" fmla="*/ 7654 h 409"/>
                <a:gd name="T6" fmla="*/ 95636 w 461"/>
                <a:gd name="T7" fmla="*/ 7654 h 409"/>
                <a:gd name="T8" fmla="*/ 4060 w 461"/>
                <a:gd name="T9" fmla="*/ 95902 h 409"/>
                <a:gd name="T10" fmla="*/ 8120 w 461"/>
                <a:gd name="T11" fmla="*/ 103556 h 409"/>
                <a:gd name="T12" fmla="*/ 27969 w 461"/>
                <a:gd name="T13" fmla="*/ 103556 h 409"/>
                <a:gd name="T14" fmla="*/ 27969 w 461"/>
                <a:gd name="T15" fmla="*/ 175595 h 409"/>
                <a:gd name="T16" fmla="*/ 35638 w 461"/>
                <a:gd name="T17" fmla="*/ 183700 h 409"/>
                <a:gd name="T18" fmla="*/ 79847 w 461"/>
                <a:gd name="T19" fmla="*/ 183700 h 409"/>
                <a:gd name="T20" fmla="*/ 79847 w 461"/>
                <a:gd name="T21" fmla="*/ 111661 h 409"/>
                <a:gd name="T22" fmla="*/ 127665 w 461"/>
                <a:gd name="T23" fmla="*/ 111661 h 409"/>
                <a:gd name="T24" fmla="*/ 127665 w 461"/>
                <a:gd name="T25" fmla="*/ 183700 h 409"/>
                <a:gd name="T26" fmla="*/ 171874 w 461"/>
                <a:gd name="T27" fmla="*/ 183700 h 409"/>
                <a:gd name="T28" fmla="*/ 179543 w 461"/>
                <a:gd name="T29" fmla="*/ 175595 h 409"/>
                <a:gd name="T30" fmla="*/ 179543 w 461"/>
                <a:gd name="T31" fmla="*/ 103556 h 409"/>
                <a:gd name="T32" fmla="*/ 199843 w 461"/>
                <a:gd name="T33" fmla="*/ 103556 h 409"/>
                <a:gd name="T34" fmla="*/ 203452 w 461"/>
                <a:gd name="T35" fmla="*/ 95902 h 40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6C64653-81E5-4F78-81F4-9072060BD0DB}"/>
              </a:ext>
            </a:extLst>
          </p:cNvPr>
          <p:cNvGrpSpPr/>
          <p:nvPr/>
        </p:nvGrpSpPr>
        <p:grpSpPr>
          <a:xfrm>
            <a:off x="8592575" y="2250628"/>
            <a:ext cx="567733" cy="567733"/>
            <a:chOff x="8583300" y="2250628"/>
            <a:chExt cx="567733" cy="567733"/>
          </a:xfrm>
        </p:grpSpPr>
        <p:sp>
          <p:nvSpPr>
            <p:cNvPr id="122" name="Oval 121"/>
            <p:cNvSpPr/>
            <p:nvPr/>
          </p:nvSpPr>
          <p:spPr>
            <a:xfrm>
              <a:off x="8583300" y="2250628"/>
              <a:ext cx="567733" cy="56773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" name="Freeform 115"/>
            <p:cNvSpPr>
              <a:spLocks noChangeAspect="1" noChangeArrowheads="1"/>
            </p:cNvSpPr>
            <p:nvPr/>
          </p:nvSpPr>
          <p:spPr bwMode="auto">
            <a:xfrm>
              <a:off x="8727418" y="2360118"/>
              <a:ext cx="279496" cy="348752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1A21E1E-F70C-43C1-BF94-317518B65720}"/>
              </a:ext>
            </a:extLst>
          </p:cNvPr>
          <p:cNvGrpSpPr/>
          <p:nvPr/>
        </p:nvGrpSpPr>
        <p:grpSpPr>
          <a:xfrm>
            <a:off x="8592575" y="3345932"/>
            <a:ext cx="567733" cy="567733"/>
            <a:chOff x="8583300" y="3345932"/>
            <a:chExt cx="567733" cy="567733"/>
          </a:xfrm>
        </p:grpSpPr>
        <p:sp>
          <p:nvSpPr>
            <p:cNvPr id="123" name="Oval 122"/>
            <p:cNvSpPr/>
            <p:nvPr/>
          </p:nvSpPr>
          <p:spPr>
            <a:xfrm>
              <a:off x="8583300" y="3345932"/>
              <a:ext cx="567733" cy="567733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137" name="Freeform 123"/>
            <p:cNvSpPr>
              <a:spLocks noChangeAspect="1" noChangeArrowheads="1"/>
            </p:cNvSpPr>
            <p:nvPr/>
          </p:nvSpPr>
          <p:spPr bwMode="auto">
            <a:xfrm>
              <a:off x="8708868" y="3467790"/>
              <a:ext cx="316597" cy="324016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138" name="Rounded Rectangle 10">
            <a:extLst>
              <a:ext uri="{FF2B5EF4-FFF2-40B4-BE49-F238E27FC236}">
                <a16:creationId xmlns:a16="http://schemas.microsoft.com/office/drawing/2014/main" id="{6AA74B47-708E-42A6-9745-4E905A489641}"/>
              </a:ext>
            </a:extLst>
          </p:cNvPr>
          <p:cNvSpPr/>
          <p:nvPr/>
        </p:nvSpPr>
        <p:spPr>
          <a:xfrm>
            <a:off x="-1" y="733078"/>
            <a:ext cx="8177847" cy="994628"/>
          </a:xfrm>
          <a:prstGeom prst="roundRect">
            <a:avLst>
              <a:gd name="adj" fmla="val 0"/>
            </a:avLst>
          </a:prstGeom>
          <a:solidFill>
            <a:srgbClr val="E7EF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9EE6D974-BD68-4731-A7B3-D426EEF4DD70}"/>
              </a:ext>
            </a:extLst>
          </p:cNvPr>
          <p:cNvSpPr/>
          <p:nvPr/>
        </p:nvSpPr>
        <p:spPr>
          <a:xfrm>
            <a:off x="168107" y="891838"/>
            <a:ext cx="1127290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  <a:defRPr/>
            </a:pPr>
            <a:r>
              <a:rPr lang="en-US" sz="1900" b="1" dirty="0">
                <a:solidFill>
                  <a:srgbClr val="0070C0"/>
                </a:solidFill>
                <a:latin typeface="Rockwell" panose="02060603020205020403" pitchFamily="18" charset="0"/>
              </a:rPr>
              <a:t>OWASP ZAP</a:t>
            </a: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824357CB-34D2-4E4A-AEC0-E88332738B67}"/>
              </a:ext>
            </a:extLst>
          </p:cNvPr>
          <p:cNvSpPr/>
          <p:nvPr/>
        </p:nvSpPr>
        <p:spPr>
          <a:xfrm>
            <a:off x="1676399" y="891839"/>
            <a:ext cx="5436183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integrated penetration testing tool for finding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vulnerabilities in web applications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D0F06A3-EF34-4B49-9E53-406C640193D7}"/>
              </a:ext>
            </a:extLst>
          </p:cNvPr>
          <p:cNvGrpSpPr/>
          <p:nvPr/>
        </p:nvGrpSpPr>
        <p:grpSpPr>
          <a:xfrm>
            <a:off x="8592575" y="4441236"/>
            <a:ext cx="567733" cy="567733"/>
            <a:chOff x="8601850" y="4441236"/>
            <a:chExt cx="567733" cy="567733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CF313645-C7CE-495E-98CA-BB1A67FE8DD7}"/>
                </a:ext>
              </a:extLst>
            </p:cNvPr>
            <p:cNvSpPr/>
            <p:nvPr/>
          </p:nvSpPr>
          <p:spPr>
            <a:xfrm>
              <a:off x="8601850" y="4441236"/>
              <a:ext cx="567733" cy="56773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" name="Freeform 87">
              <a:extLst>
                <a:ext uri="{FF2B5EF4-FFF2-40B4-BE49-F238E27FC236}">
                  <a16:creationId xmlns:a16="http://schemas.microsoft.com/office/drawing/2014/main" id="{7FF5ABA6-9669-4BF9-92CD-142ABDE1A22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6366" y="4566792"/>
              <a:ext cx="338700" cy="316621"/>
            </a:xfrm>
            <a:custGeom>
              <a:avLst/>
              <a:gdLst>
                <a:gd name="T0" fmla="*/ 55 w 88"/>
                <a:gd name="T1" fmla="*/ 52 h 87"/>
                <a:gd name="T2" fmla="*/ 53 w 88"/>
                <a:gd name="T3" fmla="*/ 32 h 87"/>
                <a:gd name="T4" fmla="*/ 33 w 88"/>
                <a:gd name="T5" fmla="*/ 34 h 87"/>
                <a:gd name="T6" fmla="*/ 35 w 88"/>
                <a:gd name="T7" fmla="*/ 54 h 87"/>
                <a:gd name="T8" fmla="*/ 55 w 88"/>
                <a:gd name="T9" fmla="*/ 52 h 87"/>
                <a:gd name="T10" fmla="*/ 37 w 88"/>
                <a:gd name="T11" fmla="*/ 10 h 87"/>
                <a:gd name="T12" fmla="*/ 37 w 88"/>
                <a:gd name="T13" fmla="*/ 10 h 87"/>
                <a:gd name="T14" fmla="*/ 44 w 88"/>
                <a:gd name="T15" fmla="*/ 10 h 87"/>
                <a:gd name="T16" fmla="*/ 49 w 88"/>
                <a:gd name="T17" fmla="*/ 0 h 87"/>
                <a:gd name="T18" fmla="*/ 54 w 88"/>
                <a:gd name="T19" fmla="*/ 0 h 87"/>
                <a:gd name="T20" fmla="*/ 55 w 88"/>
                <a:gd name="T21" fmla="*/ 11 h 87"/>
                <a:gd name="T22" fmla="*/ 61 w 88"/>
                <a:gd name="T23" fmla="*/ 14 h 87"/>
                <a:gd name="T24" fmla="*/ 70 w 88"/>
                <a:gd name="T25" fmla="*/ 8 h 87"/>
                <a:gd name="T26" fmla="*/ 72 w 88"/>
                <a:gd name="T27" fmla="*/ 9 h 87"/>
                <a:gd name="T28" fmla="*/ 74 w 88"/>
                <a:gd name="T29" fmla="*/ 11 h 87"/>
                <a:gd name="T30" fmla="*/ 69 w 88"/>
                <a:gd name="T31" fmla="*/ 21 h 87"/>
                <a:gd name="T32" fmla="*/ 74 w 88"/>
                <a:gd name="T33" fmla="*/ 27 h 87"/>
                <a:gd name="T34" fmla="*/ 84 w 88"/>
                <a:gd name="T35" fmla="*/ 25 h 87"/>
                <a:gd name="T36" fmla="*/ 86 w 88"/>
                <a:gd name="T37" fmla="*/ 30 h 87"/>
                <a:gd name="T38" fmla="*/ 77 w 88"/>
                <a:gd name="T39" fmla="*/ 36 h 87"/>
                <a:gd name="T40" fmla="*/ 78 w 88"/>
                <a:gd name="T41" fmla="*/ 44 h 87"/>
                <a:gd name="T42" fmla="*/ 88 w 88"/>
                <a:gd name="T43" fmla="*/ 48 h 87"/>
                <a:gd name="T44" fmla="*/ 87 w 88"/>
                <a:gd name="T45" fmla="*/ 53 h 87"/>
                <a:gd name="T46" fmla="*/ 76 w 88"/>
                <a:gd name="T47" fmla="*/ 54 h 87"/>
                <a:gd name="T48" fmla="*/ 73 w 88"/>
                <a:gd name="T49" fmla="*/ 61 h 87"/>
                <a:gd name="T50" fmla="*/ 80 w 88"/>
                <a:gd name="T51" fmla="*/ 69 h 87"/>
                <a:gd name="T52" fmla="*/ 78 w 88"/>
                <a:gd name="T53" fmla="*/ 71 h 87"/>
                <a:gd name="T54" fmla="*/ 77 w 88"/>
                <a:gd name="T55" fmla="*/ 73 h 87"/>
                <a:gd name="T56" fmla="*/ 67 w 88"/>
                <a:gd name="T57" fmla="*/ 69 h 87"/>
                <a:gd name="T58" fmla="*/ 61 w 88"/>
                <a:gd name="T59" fmla="*/ 73 h 87"/>
                <a:gd name="T60" fmla="*/ 62 w 88"/>
                <a:gd name="T61" fmla="*/ 84 h 87"/>
                <a:gd name="T62" fmla="*/ 57 w 88"/>
                <a:gd name="T63" fmla="*/ 86 h 87"/>
                <a:gd name="T64" fmla="*/ 51 w 88"/>
                <a:gd name="T65" fmla="*/ 76 h 87"/>
                <a:gd name="T66" fmla="*/ 44 w 88"/>
                <a:gd name="T67" fmla="*/ 77 h 87"/>
                <a:gd name="T68" fmla="*/ 40 w 88"/>
                <a:gd name="T69" fmla="*/ 87 h 87"/>
                <a:gd name="T70" fmla="*/ 35 w 88"/>
                <a:gd name="T71" fmla="*/ 86 h 87"/>
                <a:gd name="T72" fmla="*/ 34 w 88"/>
                <a:gd name="T73" fmla="*/ 76 h 87"/>
                <a:gd name="T74" fmla="*/ 27 w 88"/>
                <a:gd name="T75" fmla="*/ 73 h 87"/>
                <a:gd name="T76" fmla="*/ 18 w 88"/>
                <a:gd name="T77" fmla="*/ 79 h 87"/>
                <a:gd name="T78" fmla="*/ 16 w 88"/>
                <a:gd name="T79" fmla="*/ 78 h 87"/>
                <a:gd name="T80" fmla="*/ 14 w 88"/>
                <a:gd name="T81" fmla="*/ 76 h 87"/>
                <a:gd name="T82" fmla="*/ 19 w 88"/>
                <a:gd name="T83" fmla="*/ 66 h 87"/>
                <a:gd name="T84" fmla="*/ 15 w 88"/>
                <a:gd name="T85" fmla="*/ 60 h 87"/>
                <a:gd name="T86" fmla="*/ 4 w 88"/>
                <a:gd name="T87" fmla="*/ 62 h 87"/>
                <a:gd name="T88" fmla="*/ 2 w 88"/>
                <a:gd name="T89" fmla="*/ 57 h 87"/>
                <a:gd name="T90" fmla="*/ 11 w 88"/>
                <a:gd name="T91" fmla="*/ 50 h 87"/>
                <a:gd name="T92" fmla="*/ 11 w 88"/>
                <a:gd name="T93" fmla="*/ 43 h 87"/>
                <a:gd name="T94" fmla="*/ 0 w 88"/>
                <a:gd name="T95" fmla="*/ 39 h 87"/>
                <a:gd name="T96" fmla="*/ 1 w 88"/>
                <a:gd name="T97" fmla="*/ 34 h 87"/>
                <a:gd name="T98" fmla="*/ 12 w 88"/>
                <a:gd name="T99" fmla="*/ 33 h 87"/>
                <a:gd name="T100" fmla="*/ 15 w 88"/>
                <a:gd name="T101" fmla="*/ 26 h 87"/>
                <a:gd name="T102" fmla="*/ 8 w 88"/>
                <a:gd name="T103" fmla="*/ 18 h 87"/>
                <a:gd name="T104" fmla="*/ 10 w 88"/>
                <a:gd name="T105" fmla="*/ 16 h 87"/>
                <a:gd name="T106" fmla="*/ 12 w 88"/>
                <a:gd name="T107" fmla="*/ 14 h 87"/>
                <a:gd name="T108" fmla="*/ 22 w 88"/>
                <a:gd name="T109" fmla="*/ 18 h 87"/>
                <a:gd name="T110" fmla="*/ 28 w 88"/>
                <a:gd name="T111" fmla="*/ 14 h 87"/>
                <a:gd name="T112" fmla="*/ 26 w 88"/>
                <a:gd name="T113" fmla="*/ 3 h 87"/>
                <a:gd name="T114" fmla="*/ 31 w 88"/>
                <a:gd name="T115" fmla="*/ 1 h 87"/>
                <a:gd name="T116" fmla="*/ 37 w 88"/>
                <a:gd name="T11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" h="87">
                  <a:moveTo>
                    <a:pt x="55" y="52"/>
                  </a:moveTo>
                  <a:cubicBezTo>
                    <a:pt x="60" y="46"/>
                    <a:pt x="59" y="37"/>
                    <a:pt x="53" y="32"/>
                  </a:cubicBezTo>
                  <a:cubicBezTo>
                    <a:pt x="47" y="28"/>
                    <a:pt x="38" y="28"/>
                    <a:pt x="33" y="34"/>
                  </a:cubicBezTo>
                  <a:cubicBezTo>
                    <a:pt x="28" y="41"/>
                    <a:pt x="29" y="49"/>
                    <a:pt x="35" y="54"/>
                  </a:cubicBezTo>
                  <a:cubicBezTo>
                    <a:pt x="41" y="59"/>
                    <a:pt x="50" y="58"/>
                    <a:pt x="55" y="52"/>
                  </a:cubicBezTo>
                  <a:close/>
                  <a:moveTo>
                    <a:pt x="37" y="10"/>
                  </a:moveTo>
                  <a:cubicBezTo>
                    <a:pt x="37" y="10"/>
                    <a:pt x="37" y="10"/>
                    <a:pt x="37" y="10"/>
                  </a:cubicBezTo>
                  <a:cubicBezTo>
                    <a:pt x="40" y="10"/>
                    <a:pt x="42" y="10"/>
                    <a:pt x="44" y="1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2" y="0"/>
                    <a:pt x="54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7" y="12"/>
                    <a:pt x="59" y="13"/>
                    <a:pt x="61" y="14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8"/>
                    <a:pt x="71" y="9"/>
                    <a:pt x="72" y="9"/>
                  </a:cubicBezTo>
                  <a:cubicBezTo>
                    <a:pt x="73" y="10"/>
                    <a:pt x="74" y="10"/>
                    <a:pt x="74" y="11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1" y="23"/>
                    <a:pt x="72" y="25"/>
                    <a:pt x="74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5" y="27"/>
                    <a:pt x="86" y="29"/>
                    <a:pt x="86" y="30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8" y="39"/>
                    <a:pt x="78" y="41"/>
                    <a:pt x="78" y="44"/>
                  </a:cubicBezTo>
                  <a:cubicBezTo>
                    <a:pt x="88" y="48"/>
                    <a:pt x="88" y="48"/>
                    <a:pt x="88" y="48"/>
                  </a:cubicBezTo>
                  <a:cubicBezTo>
                    <a:pt x="88" y="50"/>
                    <a:pt x="88" y="51"/>
                    <a:pt x="87" y="53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6" y="56"/>
                    <a:pt x="75" y="58"/>
                    <a:pt x="73" y="61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0" y="70"/>
                    <a:pt x="79" y="71"/>
                    <a:pt x="78" y="71"/>
                  </a:cubicBezTo>
                  <a:cubicBezTo>
                    <a:pt x="78" y="72"/>
                    <a:pt x="77" y="73"/>
                    <a:pt x="77" y="73"/>
                  </a:cubicBezTo>
                  <a:cubicBezTo>
                    <a:pt x="67" y="69"/>
                    <a:pt x="67" y="69"/>
                    <a:pt x="67" y="69"/>
                  </a:cubicBezTo>
                  <a:cubicBezTo>
                    <a:pt x="65" y="70"/>
                    <a:pt x="63" y="72"/>
                    <a:pt x="61" y="73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1" y="84"/>
                    <a:pt x="59" y="85"/>
                    <a:pt x="57" y="8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49" y="77"/>
                    <a:pt x="46" y="77"/>
                    <a:pt x="44" y="77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38" y="87"/>
                    <a:pt x="36" y="87"/>
                    <a:pt x="35" y="86"/>
                  </a:cubicBezTo>
                  <a:cubicBezTo>
                    <a:pt x="34" y="76"/>
                    <a:pt x="34" y="76"/>
                    <a:pt x="34" y="76"/>
                  </a:cubicBezTo>
                  <a:cubicBezTo>
                    <a:pt x="31" y="75"/>
                    <a:pt x="29" y="74"/>
                    <a:pt x="27" y="73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7" y="78"/>
                    <a:pt x="16" y="78"/>
                  </a:cubicBezTo>
                  <a:cubicBezTo>
                    <a:pt x="16" y="77"/>
                    <a:pt x="15" y="76"/>
                    <a:pt x="14" y="7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7" y="64"/>
                    <a:pt x="16" y="62"/>
                    <a:pt x="1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3" y="60"/>
                    <a:pt x="3" y="58"/>
                    <a:pt x="2" y="5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48"/>
                    <a:pt x="10" y="46"/>
                    <a:pt x="11" y="4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37"/>
                    <a:pt x="1" y="35"/>
                    <a:pt x="1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1"/>
                    <a:pt x="14" y="28"/>
                    <a:pt x="15" y="2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7"/>
                    <a:pt x="10" y="16"/>
                    <a:pt x="10" y="16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7"/>
                    <a:pt x="26" y="15"/>
                    <a:pt x="28" y="1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2"/>
                    <a:pt x="29" y="2"/>
                    <a:pt x="31" y="1"/>
                  </a:cubicBezTo>
                  <a:lnTo>
                    <a:pt x="37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1" name="TextBox 150">
            <a:extLst>
              <a:ext uri="{FF2B5EF4-FFF2-40B4-BE49-F238E27FC236}">
                <a16:creationId xmlns:a16="http://schemas.microsoft.com/office/drawing/2014/main" id="{795BCAFA-2474-4446-8BF9-5A50F139C42C}"/>
              </a:ext>
            </a:extLst>
          </p:cNvPr>
          <p:cNvSpPr txBox="1"/>
          <p:nvPr/>
        </p:nvSpPr>
        <p:spPr>
          <a:xfrm>
            <a:off x="9380945" y="2272885"/>
            <a:ext cx="1946623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bettercap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https://www.bettercap.org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EAEDC8F6-767B-4459-B5D4-5522589565A2}"/>
              </a:ext>
            </a:extLst>
          </p:cNvPr>
          <p:cNvSpPr txBox="1"/>
          <p:nvPr/>
        </p:nvSpPr>
        <p:spPr>
          <a:xfrm>
            <a:off x="9380945" y="3368189"/>
            <a:ext cx="1692195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netool toolkit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https://sourceforge.net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0F728325-9AFA-4E7F-ACA7-BFC3698A50E9}"/>
              </a:ext>
            </a:extLst>
          </p:cNvPr>
          <p:cNvSpPr txBox="1"/>
          <p:nvPr/>
        </p:nvSpPr>
        <p:spPr>
          <a:xfrm>
            <a:off x="9380945" y="4463493"/>
            <a:ext cx="2077685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WebSploit Framework</a:t>
            </a:r>
            <a:b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https://sourceforge.net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B0F6A6F0-C4A8-4D8F-AD50-B63C86008E3F}"/>
              </a:ext>
            </a:extLst>
          </p:cNvPr>
          <p:cNvSpPr txBox="1"/>
          <p:nvPr/>
        </p:nvSpPr>
        <p:spPr>
          <a:xfrm>
            <a:off x="9380945" y="5558796"/>
            <a:ext cx="1221168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sslstrip</a:t>
            </a:r>
            <a:b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https://pypi.org</a:t>
            </a: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841A30BB-D4FD-43E8-8B53-F6888B49167B}"/>
              </a:ext>
            </a:extLst>
          </p:cNvPr>
          <p:cNvCxnSpPr>
            <a:cxnSpLocks/>
          </p:cNvCxnSpPr>
          <p:nvPr/>
        </p:nvCxnSpPr>
        <p:spPr>
          <a:xfrm>
            <a:off x="8177850" y="785467"/>
            <a:ext cx="0" cy="5615333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AFD3FC1D-EAAA-4DF7-8FE9-B761C701213B}"/>
              </a:ext>
            </a:extLst>
          </p:cNvPr>
          <p:cNvSpPr/>
          <p:nvPr/>
        </p:nvSpPr>
        <p:spPr>
          <a:xfrm>
            <a:off x="5639302" y="6295047"/>
            <a:ext cx="1130438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https://owasp.org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5585E25F-AD93-40EE-94D6-96D022C13B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82" y="1927162"/>
            <a:ext cx="5693236" cy="432318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2501FEC6-DDE2-4935-B7D6-25447F08AD88}"/>
              </a:ext>
            </a:extLst>
          </p:cNvPr>
          <p:cNvGrpSpPr/>
          <p:nvPr/>
        </p:nvGrpSpPr>
        <p:grpSpPr>
          <a:xfrm>
            <a:off x="7394842" y="954170"/>
            <a:ext cx="553096" cy="552444"/>
            <a:chOff x="9059049" y="1861937"/>
            <a:chExt cx="1306207" cy="1304666"/>
          </a:xfrm>
        </p:grpSpPr>
        <p:sp>
          <p:nvSpPr>
            <p:cNvPr id="35" name="Freeform 133">
              <a:extLst>
                <a:ext uri="{FF2B5EF4-FFF2-40B4-BE49-F238E27FC236}">
                  <a16:creationId xmlns:a16="http://schemas.microsoft.com/office/drawing/2014/main" id="{91D0C728-36D3-4C4B-A8B9-65A60E3241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9049" y="1861937"/>
              <a:ext cx="1306207" cy="1304666"/>
            </a:xfrm>
            <a:custGeom>
              <a:avLst/>
              <a:gdLst>
                <a:gd name="T0" fmla="*/ 707 w 717"/>
                <a:gd name="T1" fmla="*/ 298 h 716"/>
                <a:gd name="T2" fmla="*/ 643 w 717"/>
                <a:gd name="T3" fmla="*/ 280 h 716"/>
                <a:gd name="T4" fmla="*/ 677 w 717"/>
                <a:gd name="T5" fmla="*/ 204 h 716"/>
                <a:gd name="T6" fmla="*/ 564 w 717"/>
                <a:gd name="T7" fmla="*/ 146 h 716"/>
                <a:gd name="T8" fmla="*/ 551 w 717"/>
                <a:gd name="T9" fmla="*/ 135 h 716"/>
                <a:gd name="T10" fmla="*/ 482 w 717"/>
                <a:gd name="T11" fmla="*/ 26 h 716"/>
                <a:gd name="T12" fmla="*/ 434 w 717"/>
                <a:gd name="T13" fmla="*/ 73 h 716"/>
                <a:gd name="T14" fmla="*/ 387 w 717"/>
                <a:gd name="T15" fmla="*/ 6 h 716"/>
                <a:gd name="T16" fmla="*/ 280 w 717"/>
                <a:gd name="T17" fmla="*/ 74 h 716"/>
                <a:gd name="T18" fmla="*/ 258 w 717"/>
                <a:gd name="T19" fmla="*/ 81 h 716"/>
                <a:gd name="T20" fmla="*/ 130 w 717"/>
                <a:gd name="T21" fmla="*/ 88 h 716"/>
                <a:gd name="T22" fmla="*/ 147 w 717"/>
                <a:gd name="T23" fmla="*/ 153 h 716"/>
                <a:gd name="T24" fmla="*/ 68 w 717"/>
                <a:gd name="T25" fmla="*/ 156 h 716"/>
                <a:gd name="T26" fmla="*/ 73 w 717"/>
                <a:gd name="T27" fmla="*/ 283 h 716"/>
                <a:gd name="T28" fmla="*/ 69 w 717"/>
                <a:gd name="T29" fmla="*/ 304 h 716"/>
                <a:gd name="T30" fmla="*/ 10 w 717"/>
                <a:gd name="T31" fmla="*/ 418 h 716"/>
                <a:gd name="T32" fmla="*/ 75 w 717"/>
                <a:gd name="T33" fmla="*/ 436 h 716"/>
                <a:gd name="T34" fmla="*/ 41 w 717"/>
                <a:gd name="T35" fmla="*/ 512 h 716"/>
                <a:gd name="T36" fmla="*/ 154 w 717"/>
                <a:gd name="T37" fmla="*/ 570 h 716"/>
                <a:gd name="T38" fmla="*/ 166 w 717"/>
                <a:gd name="T39" fmla="*/ 581 h 716"/>
                <a:gd name="T40" fmla="*/ 236 w 717"/>
                <a:gd name="T41" fmla="*/ 689 h 716"/>
                <a:gd name="T42" fmla="*/ 284 w 717"/>
                <a:gd name="T43" fmla="*/ 643 h 716"/>
                <a:gd name="T44" fmla="*/ 330 w 717"/>
                <a:gd name="T45" fmla="*/ 710 h 716"/>
                <a:gd name="T46" fmla="*/ 437 w 717"/>
                <a:gd name="T47" fmla="*/ 642 h 716"/>
                <a:gd name="T48" fmla="*/ 459 w 717"/>
                <a:gd name="T49" fmla="*/ 635 h 716"/>
                <a:gd name="T50" fmla="*/ 587 w 717"/>
                <a:gd name="T51" fmla="*/ 628 h 716"/>
                <a:gd name="T52" fmla="*/ 570 w 717"/>
                <a:gd name="T53" fmla="*/ 563 h 716"/>
                <a:gd name="T54" fmla="*/ 649 w 717"/>
                <a:gd name="T55" fmla="*/ 560 h 716"/>
                <a:gd name="T56" fmla="*/ 644 w 717"/>
                <a:gd name="T57" fmla="*/ 433 h 716"/>
                <a:gd name="T58" fmla="*/ 648 w 717"/>
                <a:gd name="T59" fmla="*/ 412 h 716"/>
                <a:gd name="T60" fmla="*/ 357 w 717"/>
                <a:gd name="T61" fmla="*/ 586 h 716"/>
                <a:gd name="T62" fmla="*/ 357 w 717"/>
                <a:gd name="T63" fmla="*/ 130 h 716"/>
                <a:gd name="T64" fmla="*/ 357 w 717"/>
                <a:gd name="T65" fmla="*/ 586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17" h="716">
                  <a:moveTo>
                    <a:pt x="711" y="386"/>
                  </a:moveTo>
                  <a:cubicBezTo>
                    <a:pt x="717" y="338"/>
                    <a:pt x="707" y="298"/>
                    <a:pt x="707" y="298"/>
                  </a:cubicBezTo>
                  <a:cubicBezTo>
                    <a:pt x="643" y="279"/>
                    <a:pt x="643" y="279"/>
                    <a:pt x="643" y="279"/>
                  </a:cubicBezTo>
                  <a:cubicBezTo>
                    <a:pt x="643" y="280"/>
                    <a:pt x="643" y="280"/>
                    <a:pt x="643" y="280"/>
                  </a:cubicBezTo>
                  <a:cubicBezTo>
                    <a:pt x="641" y="272"/>
                    <a:pt x="638" y="265"/>
                    <a:pt x="636" y="257"/>
                  </a:cubicBezTo>
                  <a:cubicBezTo>
                    <a:pt x="677" y="204"/>
                    <a:pt x="677" y="204"/>
                    <a:pt x="677" y="204"/>
                  </a:cubicBezTo>
                  <a:cubicBezTo>
                    <a:pt x="658" y="159"/>
                    <a:pt x="628" y="129"/>
                    <a:pt x="628" y="129"/>
                  </a:cubicBezTo>
                  <a:cubicBezTo>
                    <a:pt x="564" y="146"/>
                    <a:pt x="564" y="146"/>
                    <a:pt x="564" y="146"/>
                  </a:cubicBezTo>
                  <a:cubicBezTo>
                    <a:pt x="564" y="147"/>
                    <a:pt x="564" y="147"/>
                    <a:pt x="564" y="147"/>
                  </a:cubicBezTo>
                  <a:cubicBezTo>
                    <a:pt x="559" y="142"/>
                    <a:pt x="555" y="139"/>
                    <a:pt x="551" y="135"/>
                  </a:cubicBezTo>
                  <a:cubicBezTo>
                    <a:pt x="560" y="68"/>
                    <a:pt x="560" y="68"/>
                    <a:pt x="560" y="68"/>
                  </a:cubicBezTo>
                  <a:cubicBezTo>
                    <a:pt x="522" y="38"/>
                    <a:pt x="482" y="26"/>
                    <a:pt x="482" y="26"/>
                  </a:cubicBezTo>
                  <a:cubicBezTo>
                    <a:pt x="434" y="73"/>
                    <a:pt x="434" y="73"/>
                    <a:pt x="434" y="73"/>
                  </a:cubicBezTo>
                  <a:cubicBezTo>
                    <a:pt x="434" y="73"/>
                    <a:pt x="434" y="73"/>
                    <a:pt x="434" y="73"/>
                  </a:cubicBezTo>
                  <a:cubicBezTo>
                    <a:pt x="427" y="71"/>
                    <a:pt x="420" y="70"/>
                    <a:pt x="412" y="68"/>
                  </a:cubicBezTo>
                  <a:cubicBezTo>
                    <a:pt x="387" y="6"/>
                    <a:pt x="387" y="6"/>
                    <a:pt x="387" y="6"/>
                  </a:cubicBezTo>
                  <a:cubicBezTo>
                    <a:pt x="339" y="0"/>
                    <a:pt x="298" y="10"/>
                    <a:pt x="298" y="10"/>
                  </a:cubicBezTo>
                  <a:cubicBezTo>
                    <a:pt x="280" y="74"/>
                    <a:pt x="280" y="74"/>
                    <a:pt x="280" y="74"/>
                  </a:cubicBezTo>
                  <a:cubicBezTo>
                    <a:pt x="280" y="74"/>
                    <a:pt x="280" y="74"/>
                    <a:pt x="280" y="74"/>
                  </a:cubicBezTo>
                  <a:cubicBezTo>
                    <a:pt x="273" y="76"/>
                    <a:pt x="265" y="78"/>
                    <a:pt x="258" y="8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160" y="59"/>
                    <a:pt x="130" y="88"/>
                    <a:pt x="130" y="88"/>
                  </a:cubicBezTo>
                  <a:cubicBezTo>
                    <a:pt x="147" y="153"/>
                    <a:pt x="147" y="153"/>
                    <a:pt x="147" y="153"/>
                  </a:cubicBezTo>
                  <a:cubicBezTo>
                    <a:pt x="147" y="153"/>
                    <a:pt x="147" y="153"/>
                    <a:pt x="147" y="153"/>
                  </a:cubicBezTo>
                  <a:cubicBezTo>
                    <a:pt x="143" y="157"/>
                    <a:pt x="139" y="161"/>
                    <a:pt x="135" y="16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39" y="195"/>
                    <a:pt x="27" y="235"/>
                    <a:pt x="27" y="235"/>
                  </a:cubicBezTo>
                  <a:cubicBezTo>
                    <a:pt x="73" y="283"/>
                    <a:pt x="73" y="283"/>
                    <a:pt x="73" y="283"/>
                  </a:cubicBezTo>
                  <a:cubicBezTo>
                    <a:pt x="74" y="283"/>
                    <a:pt x="74" y="283"/>
                    <a:pt x="74" y="283"/>
                  </a:cubicBezTo>
                  <a:cubicBezTo>
                    <a:pt x="72" y="290"/>
                    <a:pt x="70" y="297"/>
                    <a:pt x="69" y="304"/>
                  </a:cubicBezTo>
                  <a:cubicBezTo>
                    <a:pt x="6" y="330"/>
                    <a:pt x="6" y="330"/>
                    <a:pt x="6" y="330"/>
                  </a:cubicBezTo>
                  <a:cubicBezTo>
                    <a:pt x="0" y="378"/>
                    <a:pt x="10" y="418"/>
                    <a:pt x="10" y="418"/>
                  </a:cubicBezTo>
                  <a:cubicBezTo>
                    <a:pt x="75" y="437"/>
                    <a:pt x="75" y="437"/>
                    <a:pt x="75" y="437"/>
                  </a:cubicBezTo>
                  <a:cubicBezTo>
                    <a:pt x="75" y="436"/>
                    <a:pt x="75" y="436"/>
                    <a:pt x="75" y="436"/>
                  </a:cubicBezTo>
                  <a:cubicBezTo>
                    <a:pt x="77" y="444"/>
                    <a:pt x="79" y="451"/>
                    <a:pt x="82" y="459"/>
                  </a:cubicBezTo>
                  <a:cubicBezTo>
                    <a:pt x="41" y="512"/>
                    <a:pt x="41" y="512"/>
                    <a:pt x="41" y="512"/>
                  </a:cubicBezTo>
                  <a:cubicBezTo>
                    <a:pt x="60" y="557"/>
                    <a:pt x="89" y="587"/>
                    <a:pt x="89" y="587"/>
                  </a:cubicBezTo>
                  <a:cubicBezTo>
                    <a:pt x="154" y="570"/>
                    <a:pt x="154" y="570"/>
                    <a:pt x="154" y="570"/>
                  </a:cubicBezTo>
                  <a:cubicBezTo>
                    <a:pt x="154" y="569"/>
                    <a:pt x="154" y="569"/>
                    <a:pt x="154" y="569"/>
                  </a:cubicBezTo>
                  <a:cubicBezTo>
                    <a:pt x="158" y="574"/>
                    <a:pt x="162" y="577"/>
                    <a:pt x="166" y="581"/>
                  </a:cubicBezTo>
                  <a:cubicBezTo>
                    <a:pt x="157" y="648"/>
                    <a:pt x="157" y="648"/>
                    <a:pt x="157" y="648"/>
                  </a:cubicBezTo>
                  <a:cubicBezTo>
                    <a:pt x="195" y="678"/>
                    <a:pt x="236" y="689"/>
                    <a:pt x="236" y="689"/>
                  </a:cubicBezTo>
                  <a:cubicBezTo>
                    <a:pt x="284" y="643"/>
                    <a:pt x="284" y="643"/>
                    <a:pt x="284" y="643"/>
                  </a:cubicBezTo>
                  <a:cubicBezTo>
                    <a:pt x="284" y="643"/>
                    <a:pt x="284" y="643"/>
                    <a:pt x="284" y="643"/>
                  </a:cubicBezTo>
                  <a:cubicBezTo>
                    <a:pt x="291" y="645"/>
                    <a:pt x="298" y="646"/>
                    <a:pt x="305" y="648"/>
                  </a:cubicBezTo>
                  <a:cubicBezTo>
                    <a:pt x="330" y="710"/>
                    <a:pt x="330" y="710"/>
                    <a:pt x="330" y="710"/>
                  </a:cubicBezTo>
                  <a:cubicBezTo>
                    <a:pt x="378" y="716"/>
                    <a:pt x="419" y="706"/>
                    <a:pt x="419" y="706"/>
                  </a:cubicBezTo>
                  <a:cubicBezTo>
                    <a:pt x="437" y="642"/>
                    <a:pt x="437" y="642"/>
                    <a:pt x="437" y="642"/>
                  </a:cubicBezTo>
                  <a:cubicBezTo>
                    <a:pt x="437" y="642"/>
                    <a:pt x="437" y="642"/>
                    <a:pt x="437" y="642"/>
                  </a:cubicBezTo>
                  <a:cubicBezTo>
                    <a:pt x="445" y="640"/>
                    <a:pt x="452" y="638"/>
                    <a:pt x="459" y="635"/>
                  </a:cubicBezTo>
                  <a:cubicBezTo>
                    <a:pt x="513" y="676"/>
                    <a:pt x="513" y="676"/>
                    <a:pt x="513" y="676"/>
                  </a:cubicBezTo>
                  <a:cubicBezTo>
                    <a:pt x="557" y="657"/>
                    <a:pt x="587" y="628"/>
                    <a:pt x="587" y="628"/>
                  </a:cubicBezTo>
                  <a:cubicBezTo>
                    <a:pt x="570" y="563"/>
                    <a:pt x="570" y="563"/>
                    <a:pt x="570" y="563"/>
                  </a:cubicBezTo>
                  <a:cubicBezTo>
                    <a:pt x="570" y="563"/>
                    <a:pt x="570" y="563"/>
                    <a:pt x="570" y="563"/>
                  </a:cubicBezTo>
                  <a:cubicBezTo>
                    <a:pt x="574" y="559"/>
                    <a:pt x="578" y="555"/>
                    <a:pt x="582" y="550"/>
                  </a:cubicBezTo>
                  <a:cubicBezTo>
                    <a:pt x="649" y="560"/>
                    <a:pt x="649" y="560"/>
                    <a:pt x="649" y="560"/>
                  </a:cubicBezTo>
                  <a:cubicBezTo>
                    <a:pt x="678" y="521"/>
                    <a:pt x="690" y="481"/>
                    <a:pt x="690" y="481"/>
                  </a:cubicBezTo>
                  <a:cubicBezTo>
                    <a:pt x="644" y="433"/>
                    <a:pt x="644" y="433"/>
                    <a:pt x="644" y="433"/>
                  </a:cubicBezTo>
                  <a:cubicBezTo>
                    <a:pt x="643" y="433"/>
                    <a:pt x="643" y="433"/>
                    <a:pt x="643" y="433"/>
                  </a:cubicBezTo>
                  <a:cubicBezTo>
                    <a:pt x="645" y="426"/>
                    <a:pt x="647" y="419"/>
                    <a:pt x="648" y="412"/>
                  </a:cubicBezTo>
                  <a:lnTo>
                    <a:pt x="711" y="386"/>
                  </a:lnTo>
                  <a:close/>
                  <a:moveTo>
                    <a:pt x="357" y="586"/>
                  </a:moveTo>
                  <a:cubicBezTo>
                    <a:pt x="231" y="586"/>
                    <a:pt x="129" y="484"/>
                    <a:pt x="129" y="358"/>
                  </a:cubicBezTo>
                  <a:cubicBezTo>
                    <a:pt x="129" y="232"/>
                    <a:pt x="231" y="130"/>
                    <a:pt x="357" y="130"/>
                  </a:cubicBezTo>
                  <a:cubicBezTo>
                    <a:pt x="484" y="130"/>
                    <a:pt x="586" y="232"/>
                    <a:pt x="586" y="358"/>
                  </a:cubicBezTo>
                  <a:cubicBezTo>
                    <a:pt x="586" y="484"/>
                    <a:pt x="484" y="586"/>
                    <a:pt x="357" y="5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1C93A4EC-23C1-4001-B1CC-ED33E48E8170}"/>
                </a:ext>
              </a:extLst>
            </p:cNvPr>
            <p:cNvGrpSpPr/>
            <p:nvPr/>
          </p:nvGrpSpPr>
          <p:grpSpPr>
            <a:xfrm>
              <a:off x="9442049" y="2293486"/>
              <a:ext cx="591839" cy="452356"/>
              <a:chOff x="6654912" y="2293486"/>
              <a:chExt cx="591839" cy="452356"/>
            </a:xfrm>
            <a:solidFill>
              <a:schemeClr val="accent1"/>
            </a:solidFill>
          </p:grpSpPr>
          <p:sp>
            <p:nvSpPr>
              <p:cNvPr id="37" name="Freeform 126">
                <a:extLst>
                  <a:ext uri="{FF2B5EF4-FFF2-40B4-BE49-F238E27FC236}">
                    <a16:creationId xmlns:a16="http://schemas.microsoft.com/office/drawing/2014/main" id="{088F6E7F-8B14-45A1-BA91-131A57C2253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80705" y="2293486"/>
                <a:ext cx="366046" cy="366046"/>
              </a:xfrm>
              <a:custGeom>
                <a:avLst/>
                <a:gdLst>
                  <a:gd name="T0" fmla="*/ 197 w 201"/>
                  <a:gd name="T1" fmla="*/ 74 h 201"/>
                  <a:gd name="T2" fmla="*/ 179 w 201"/>
                  <a:gd name="T3" fmla="*/ 71 h 201"/>
                  <a:gd name="T4" fmla="*/ 186 w 201"/>
                  <a:gd name="T5" fmla="*/ 49 h 201"/>
                  <a:gd name="T6" fmla="*/ 146 w 201"/>
                  <a:gd name="T7" fmla="*/ 35 h 201"/>
                  <a:gd name="T8" fmla="*/ 146 w 201"/>
                  <a:gd name="T9" fmla="*/ 32 h 201"/>
                  <a:gd name="T10" fmla="*/ 126 w 201"/>
                  <a:gd name="T11" fmla="*/ 4 h 201"/>
                  <a:gd name="T12" fmla="*/ 114 w 201"/>
                  <a:gd name="T13" fmla="*/ 18 h 201"/>
                  <a:gd name="T14" fmla="*/ 100 w 201"/>
                  <a:gd name="T15" fmla="*/ 0 h 201"/>
                  <a:gd name="T16" fmla="*/ 71 w 201"/>
                  <a:gd name="T17" fmla="*/ 22 h 201"/>
                  <a:gd name="T18" fmla="*/ 65 w 201"/>
                  <a:gd name="T19" fmla="*/ 25 h 201"/>
                  <a:gd name="T20" fmla="*/ 29 w 201"/>
                  <a:gd name="T21" fmla="*/ 30 h 201"/>
                  <a:gd name="T22" fmla="*/ 36 w 201"/>
                  <a:gd name="T23" fmla="*/ 48 h 201"/>
                  <a:gd name="T24" fmla="*/ 14 w 201"/>
                  <a:gd name="T25" fmla="*/ 51 h 201"/>
                  <a:gd name="T26" fmla="*/ 18 w 201"/>
                  <a:gd name="T27" fmla="*/ 86 h 201"/>
                  <a:gd name="T28" fmla="*/ 18 w 201"/>
                  <a:gd name="T29" fmla="*/ 92 h 201"/>
                  <a:gd name="T30" fmla="*/ 4 w 201"/>
                  <a:gd name="T31" fmla="*/ 126 h 201"/>
                  <a:gd name="T32" fmla="*/ 23 w 201"/>
                  <a:gd name="T33" fmla="*/ 129 h 201"/>
                  <a:gd name="T34" fmla="*/ 15 w 201"/>
                  <a:gd name="T35" fmla="*/ 152 h 201"/>
                  <a:gd name="T36" fmla="*/ 42 w 201"/>
                  <a:gd name="T37" fmla="*/ 165 h 201"/>
                  <a:gd name="T38" fmla="*/ 49 w 201"/>
                  <a:gd name="T39" fmla="*/ 168 h 201"/>
                  <a:gd name="T40" fmla="*/ 74 w 201"/>
                  <a:gd name="T41" fmla="*/ 197 h 201"/>
                  <a:gd name="T42" fmla="*/ 87 w 201"/>
                  <a:gd name="T43" fmla="*/ 182 h 201"/>
                  <a:gd name="T44" fmla="*/ 102 w 201"/>
                  <a:gd name="T45" fmla="*/ 200 h 201"/>
                  <a:gd name="T46" fmla="*/ 130 w 201"/>
                  <a:gd name="T47" fmla="*/ 178 h 201"/>
                  <a:gd name="T48" fmla="*/ 136 w 201"/>
                  <a:gd name="T49" fmla="*/ 176 h 201"/>
                  <a:gd name="T50" fmla="*/ 172 w 201"/>
                  <a:gd name="T51" fmla="*/ 168 h 201"/>
                  <a:gd name="T52" fmla="*/ 166 w 201"/>
                  <a:gd name="T53" fmla="*/ 147 h 201"/>
                  <a:gd name="T54" fmla="*/ 188 w 201"/>
                  <a:gd name="T55" fmla="*/ 148 h 201"/>
                  <a:gd name="T56" fmla="*/ 183 w 201"/>
                  <a:gd name="T57" fmla="*/ 114 h 201"/>
                  <a:gd name="T58" fmla="*/ 184 w 201"/>
                  <a:gd name="T59" fmla="*/ 108 h 201"/>
                  <a:gd name="T60" fmla="*/ 101 w 201"/>
                  <a:gd name="T61" fmla="*/ 142 h 201"/>
                  <a:gd name="T62" fmla="*/ 101 w 201"/>
                  <a:gd name="T63" fmla="*/ 58 h 201"/>
                  <a:gd name="T64" fmla="*/ 101 w 201"/>
                  <a:gd name="T65" fmla="*/ 14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1" h="201">
                    <a:moveTo>
                      <a:pt x="201" y="99"/>
                    </a:moveTo>
                    <a:cubicBezTo>
                      <a:pt x="201" y="85"/>
                      <a:pt x="197" y="74"/>
                      <a:pt x="197" y="74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8" y="69"/>
                      <a:pt x="177" y="67"/>
                      <a:pt x="176" y="65"/>
                    </a:cubicBezTo>
                    <a:cubicBezTo>
                      <a:pt x="186" y="49"/>
                      <a:pt x="186" y="49"/>
                      <a:pt x="186" y="49"/>
                    </a:cubicBezTo>
                    <a:cubicBezTo>
                      <a:pt x="180" y="36"/>
                      <a:pt x="167" y="29"/>
                      <a:pt x="167" y="29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4"/>
                      <a:pt x="147" y="33"/>
                      <a:pt x="146" y="32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37" y="6"/>
                      <a:pt x="126" y="4"/>
                      <a:pt x="126" y="4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2" y="18"/>
                      <a:pt x="110" y="17"/>
                      <a:pt x="108" y="17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86" y="0"/>
                      <a:pt x="75" y="3"/>
                      <a:pt x="75" y="3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69" y="23"/>
                      <a:pt x="67" y="24"/>
                      <a:pt x="65" y="25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37" y="21"/>
                      <a:pt x="29" y="30"/>
                      <a:pt x="29" y="30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5" y="49"/>
                      <a:pt x="34" y="50"/>
                      <a:pt x="33" y="52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6" y="62"/>
                      <a:pt x="4" y="74"/>
                      <a:pt x="4" y="74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18" y="88"/>
                      <a:pt x="18" y="90"/>
                      <a:pt x="18" y="92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0" y="115"/>
                      <a:pt x="4" y="126"/>
                      <a:pt x="4" y="126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31"/>
                      <a:pt x="24" y="133"/>
                      <a:pt x="25" y="135"/>
                    </a:cubicBezTo>
                    <a:cubicBezTo>
                      <a:pt x="15" y="152"/>
                      <a:pt x="15" y="152"/>
                      <a:pt x="15" y="152"/>
                    </a:cubicBezTo>
                    <a:cubicBezTo>
                      <a:pt x="22" y="164"/>
                      <a:pt x="27" y="171"/>
                      <a:pt x="27" y="171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2" y="166"/>
                      <a:pt x="48" y="167"/>
                      <a:pt x="49" y="168"/>
                    </a:cubicBezTo>
                    <a:cubicBezTo>
                      <a:pt x="50" y="187"/>
                      <a:pt x="50" y="187"/>
                      <a:pt x="50" y="187"/>
                    </a:cubicBezTo>
                    <a:cubicBezTo>
                      <a:pt x="61" y="194"/>
                      <a:pt x="74" y="197"/>
                      <a:pt x="74" y="197"/>
                    </a:cubicBezTo>
                    <a:cubicBezTo>
                      <a:pt x="86" y="182"/>
                      <a:pt x="86" y="182"/>
                      <a:pt x="86" y="182"/>
                    </a:cubicBezTo>
                    <a:cubicBezTo>
                      <a:pt x="87" y="182"/>
                      <a:pt x="87" y="182"/>
                      <a:pt x="87" y="182"/>
                    </a:cubicBezTo>
                    <a:cubicBezTo>
                      <a:pt x="89" y="183"/>
                      <a:pt x="91" y="183"/>
                      <a:pt x="93" y="183"/>
                    </a:cubicBezTo>
                    <a:cubicBezTo>
                      <a:pt x="102" y="200"/>
                      <a:pt x="102" y="200"/>
                      <a:pt x="102" y="200"/>
                    </a:cubicBezTo>
                    <a:cubicBezTo>
                      <a:pt x="115" y="201"/>
                      <a:pt x="127" y="197"/>
                      <a:pt x="127" y="197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32" y="177"/>
                      <a:pt x="134" y="176"/>
                      <a:pt x="136" y="176"/>
                    </a:cubicBezTo>
                    <a:cubicBezTo>
                      <a:pt x="152" y="186"/>
                      <a:pt x="152" y="186"/>
                      <a:pt x="152" y="186"/>
                    </a:cubicBezTo>
                    <a:cubicBezTo>
                      <a:pt x="164" y="179"/>
                      <a:pt x="172" y="168"/>
                      <a:pt x="172" y="168"/>
                    </a:cubicBezTo>
                    <a:cubicBezTo>
                      <a:pt x="166" y="147"/>
                      <a:pt x="166" y="147"/>
                      <a:pt x="166" y="147"/>
                    </a:cubicBezTo>
                    <a:cubicBezTo>
                      <a:pt x="166" y="147"/>
                      <a:pt x="166" y="147"/>
                      <a:pt x="166" y="147"/>
                    </a:cubicBezTo>
                    <a:cubicBezTo>
                      <a:pt x="167" y="147"/>
                      <a:pt x="168" y="147"/>
                      <a:pt x="169" y="146"/>
                    </a:cubicBezTo>
                    <a:cubicBezTo>
                      <a:pt x="188" y="148"/>
                      <a:pt x="188" y="148"/>
                      <a:pt x="188" y="148"/>
                    </a:cubicBezTo>
                    <a:cubicBezTo>
                      <a:pt x="195" y="137"/>
                      <a:pt x="197" y="126"/>
                      <a:pt x="197" y="126"/>
                    </a:cubicBezTo>
                    <a:cubicBezTo>
                      <a:pt x="183" y="114"/>
                      <a:pt x="183" y="114"/>
                      <a:pt x="183" y="114"/>
                    </a:cubicBezTo>
                    <a:cubicBezTo>
                      <a:pt x="183" y="114"/>
                      <a:pt x="183" y="114"/>
                      <a:pt x="183" y="114"/>
                    </a:cubicBezTo>
                    <a:cubicBezTo>
                      <a:pt x="183" y="112"/>
                      <a:pt x="184" y="110"/>
                      <a:pt x="184" y="108"/>
                    </a:cubicBezTo>
                    <a:lnTo>
                      <a:pt x="201" y="99"/>
                    </a:lnTo>
                    <a:close/>
                    <a:moveTo>
                      <a:pt x="101" y="142"/>
                    </a:moveTo>
                    <a:cubicBezTo>
                      <a:pt x="77" y="142"/>
                      <a:pt x="58" y="123"/>
                      <a:pt x="58" y="100"/>
                    </a:cubicBezTo>
                    <a:cubicBezTo>
                      <a:pt x="58" y="77"/>
                      <a:pt x="77" y="58"/>
                      <a:pt x="101" y="58"/>
                    </a:cubicBezTo>
                    <a:cubicBezTo>
                      <a:pt x="124" y="58"/>
                      <a:pt x="143" y="77"/>
                      <a:pt x="143" y="100"/>
                    </a:cubicBezTo>
                    <a:cubicBezTo>
                      <a:pt x="143" y="123"/>
                      <a:pt x="124" y="142"/>
                      <a:pt x="101" y="1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" name="Freeform 127">
                <a:extLst>
                  <a:ext uri="{FF2B5EF4-FFF2-40B4-BE49-F238E27FC236}">
                    <a16:creationId xmlns:a16="http://schemas.microsoft.com/office/drawing/2014/main" id="{0E4B5A39-A981-452D-ABAF-FFAE8B56E1A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54912" y="2488454"/>
                <a:ext cx="256618" cy="257388"/>
              </a:xfrm>
              <a:custGeom>
                <a:avLst/>
                <a:gdLst>
                  <a:gd name="T0" fmla="*/ 138 w 141"/>
                  <a:gd name="T1" fmla="*/ 52 h 141"/>
                  <a:gd name="T2" fmla="*/ 125 w 141"/>
                  <a:gd name="T3" fmla="*/ 50 h 141"/>
                  <a:gd name="T4" fmla="*/ 131 w 141"/>
                  <a:gd name="T5" fmla="*/ 34 h 141"/>
                  <a:gd name="T6" fmla="*/ 110 w 141"/>
                  <a:gd name="T7" fmla="*/ 25 h 141"/>
                  <a:gd name="T8" fmla="*/ 106 w 141"/>
                  <a:gd name="T9" fmla="*/ 23 h 141"/>
                  <a:gd name="T10" fmla="*/ 89 w 141"/>
                  <a:gd name="T11" fmla="*/ 2 h 141"/>
                  <a:gd name="T12" fmla="*/ 80 w 141"/>
                  <a:gd name="T13" fmla="*/ 13 h 141"/>
                  <a:gd name="T14" fmla="*/ 70 w 141"/>
                  <a:gd name="T15" fmla="*/ 0 h 141"/>
                  <a:gd name="T16" fmla="*/ 50 w 141"/>
                  <a:gd name="T17" fmla="*/ 15 h 141"/>
                  <a:gd name="T18" fmla="*/ 45 w 141"/>
                  <a:gd name="T19" fmla="*/ 17 h 141"/>
                  <a:gd name="T20" fmla="*/ 20 w 141"/>
                  <a:gd name="T21" fmla="*/ 21 h 141"/>
                  <a:gd name="T22" fmla="*/ 25 w 141"/>
                  <a:gd name="T23" fmla="*/ 33 h 141"/>
                  <a:gd name="T24" fmla="*/ 9 w 141"/>
                  <a:gd name="T25" fmla="*/ 36 h 141"/>
                  <a:gd name="T26" fmla="*/ 12 w 141"/>
                  <a:gd name="T27" fmla="*/ 61 h 141"/>
                  <a:gd name="T28" fmla="*/ 12 w 141"/>
                  <a:gd name="T29" fmla="*/ 65 h 141"/>
                  <a:gd name="T30" fmla="*/ 2 w 141"/>
                  <a:gd name="T31" fmla="*/ 88 h 141"/>
                  <a:gd name="T32" fmla="*/ 15 w 141"/>
                  <a:gd name="T33" fmla="*/ 91 h 141"/>
                  <a:gd name="T34" fmla="*/ 10 w 141"/>
                  <a:gd name="T35" fmla="*/ 106 h 141"/>
                  <a:gd name="T36" fmla="*/ 34 w 141"/>
                  <a:gd name="T37" fmla="*/ 116 h 141"/>
                  <a:gd name="T38" fmla="*/ 37 w 141"/>
                  <a:gd name="T39" fmla="*/ 118 h 141"/>
                  <a:gd name="T40" fmla="*/ 53 w 141"/>
                  <a:gd name="T41" fmla="*/ 138 h 141"/>
                  <a:gd name="T42" fmla="*/ 62 w 141"/>
                  <a:gd name="T43" fmla="*/ 128 h 141"/>
                  <a:gd name="T44" fmla="*/ 71 w 141"/>
                  <a:gd name="T45" fmla="*/ 141 h 141"/>
                  <a:gd name="T46" fmla="*/ 91 w 141"/>
                  <a:gd name="T47" fmla="*/ 125 h 141"/>
                  <a:gd name="T48" fmla="*/ 95 w 141"/>
                  <a:gd name="T49" fmla="*/ 123 h 141"/>
                  <a:gd name="T50" fmla="*/ 120 w 141"/>
                  <a:gd name="T51" fmla="*/ 118 h 141"/>
                  <a:gd name="T52" fmla="*/ 116 w 141"/>
                  <a:gd name="T53" fmla="*/ 104 h 141"/>
                  <a:gd name="T54" fmla="*/ 131 w 141"/>
                  <a:gd name="T55" fmla="*/ 104 h 141"/>
                  <a:gd name="T56" fmla="*/ 128 w 141"/>
                  <a:gd name="T57" fmla="*/ 80 h 141"/>
                  <a:gd name="T58" fmla="*/ 129 w 141"/>
                  <a:gd name="T59" fmla="*/ 76 h 141"/>
                  <a:gd name="T60" fmla="*/ 70 w 141"/>
                  <a:gd name="T61" fmla="*/ 100 h 141"/>
                  <a:gd name="T62" fmla="*/ 70 w 141"/>
                  <a:gd name="T63" fmla="*/ 41 h 141"/>
                  <a:gd name="T64" fmla="*/ 70 w 141"/>
                  <a:gd name="T65" fmla="*/ 10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1" h="141">
                    <a:moveTo>
                      <a:pt x="141" y="70"/>
                    </a:moveTo>
                    <a:cubicBezTo>
                      <a:pt x="141" y="60"/>
                      <a:pt x="138" y="52"/>
                      <a:pt x="138" y="52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48"/>
                      <a:pt x="124" y="47"/>
                      <a:pt x="123" y="45"/>
                    </a:cubicBezTo>
                    <a:cubicBezTo>
                      <a:pt x="131" y="34"/>
                      <a:pt x="131" y="34"/>
                      <a:pt x="131" y="34"/>
                    </a:cubicBezTo>
                    <a:cubicBezTo>
                      <a:pt x="126" y="26"/>
                      <a:pt x="121" y="20"/>
                      <a:pt x="121" y="20"/>
                    </a:cubicBezTo>
                    <a:cubicBezTo>
                      <a:pt x="110" y="25"/>
                      <a:pt x="110" y="25"/>
                      <a:pt x="110" y="25"/>
                    </a:cubicBezTo>
                    <a:cubicBezTo>
                      <a:pt x="110" y="25"/>
                      <a:pt x="110" y="25"/>
                      <a:pt x="110" y="25"/>
                    </a:cubicBezTo>
                    <a:cubicBezTo>
                      <a:pt x="110" y="24"/>
                      <a:pt x="107" y="23"/>
                      <a:pt x="106" y="23"/>
                    </a:cubicBezTo>
                    <a:cubicBezTo>
                      <a:pt x="106" y="9"/>
                      <a:pt x="106" y="9"/>
                      <a:pt x="106" y="9"/>
                    </a:cubicBezTo>
                    <a:cubicBezTo>
                      <a:pt x="98" y="4"/>
                      <a:pt x="89" y="2"/>
                      <a:pt x="89" y="2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79" y="12"/>
                      <a:pt x="77" y="12"/>
                      <a:pt x="76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60" y="0"/>
                      <a:pt x="52" y="2"/>
                      <a:pt x="52" y="2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8" y="16"/>
                      <a:pt x="47" y="17"/>
                      <a:pt x="45" y="17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26" y="15"/>
                      <a:pt x="20" y="21"/>
                      <a:pt x="20" y="21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4" y="34"/>
                      <a:pt x="23" y="35"/>
                      <a:pt x="23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4" y="44"/>
                      <a:pt x="2" y="52"/>
                      <a:pt x="2" y="52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2" y="62"/>
                      <a:pt x="12" y="63"/>
                      <a:pt x="12" y="65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81"/>
                      <a:pt x="2" y="88"/>
                      <a:pt x="2" y="88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6" y="92"/>
                      <a:pt x="17" y="94"/>
                      <a:pt x="17" y="95"/>
                    </a:cubicBezTo>
                    <a:cubicBezTo>
                      <a:pt x="10" y="106"/>
                      <a:pt x="10" y="106"/>
                      <a:pt x="10" y="106"/>
                    </a:cubicBezTo>
                    <a:cubicBezTo>
                      <a:pt x="15" y="115"/>
                      <a:pt x="21" y="120"/>
                      <a:pt x="21" y="120"/>
                    </a:cubicBezTo>
                    <a:cubicBezTo>
                      <a:pt x="34" y="116"/>
                      <a:pt x="34" y="116"/>
                      <a:pt x="34" y="116"/>
                    </a:cubicBezTo>
                    <a:cubicBezTo>
                      <a:pt x="34" y="116"/>
                      <a:pt x="34" y="116"/>
                      <a:pt x="34" y="116"/>
                    </a:cubicBezTo>
                    <a:cubicBezTo>
                      <a:pt x="34" y="117"/>
                      <a:pt x="36" y="117"/>
                      <a:pt x="37" y="118"/>
                    </a:cubicBezTo>
                    <a:cubicBezTo>
                      <a:pt x="36" y="131"/>
                      <a:pt x="36" y="131"/>
                      <a:pt x="36" y="131"/>
                    </a:cubicBezTo>
                    <a:cubicBezTo>
                      <a:pt x="44" y="136"/>
                      <a:pt x="53" y="138"/>
                      <a:pt x="53" y="138"/>
                    </a:cubicBezTo>
                    <a:cubicBezTo>
                      <a:pt x="62" y="128"/>
                      <a:pt x="62" y="128"/>
                      <a:pt x="62" y="128"/>
                    </a:cubicBezTo>
                    <a:cubicBezTo>
                      <a:pt x="62" y="128"/>
                      <a:pt x="62" y="128"/>
                      <a:pt x="62" y="128"/>
                    </a:cubicBezTo>
                    <a:cubicBezTo>
                      <a:pt x="62" y="128"/>
                      <a:pt x="64" y="128"/>
                      <a:pt x="66" y="129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81" y="141"/>
                      <a:pt x="89" y="138"/>
                      <a:pt x="89" y="138"/>
                    </a:cubicBezTo>
                    <a:cubicBezTo>
                      <a:pt x="91" y="125"/>
                      <a:pt x="91" y="125"/>
                      <a:pt x="91" y="125"/>
                    </a:cubicBezTo>
                    <a:cubicBezTo>
                      <a:pt x="91" y="125"/>
                      <a:pt x="91" y="125"/>
                      <a:pt x="91" y="125"/>
                    </a:cubicBezTo>
                    <a:cubicBezTo>
                      <a:pt x="92" y="125"/>
                      <a:pt x="94" y="124"/>
                      <a:pt x="95" y="123"/>
                    </a:cubicBezTo>
                    <a:cubicBezTo>
                      <a:pt x="107" y="131"/>
                      <a:pt x="107" y="131"/>
                      <a:pt x="107" y="131"/>
                    </a:cubicBezTo>
                    <a:cubicBezTo>
                      <a:pt x="115" y="126"/>
                      <a:pt x="120" y="118"/>
                      <a:pt x="120" y="118"/>
                    </a:cubicBezTo>
                    <a:cubicBezTo>
                      <a:pt x="116" y="104"/>
                      <a:pt x="116" y="104"/>
                      <a:pt x="116" y="104"/>
                    </a:cubicBezTo>
                    <a:cubicBezTo>
                      <a:pt x="116" y="104"/>
                      <a:pt x="116" y="104"/>
                      <a:pt x="116" y="104"/>
                    </a:cubicBezTo>
                    <a:cubicBezTo>
                      <a:pt x="117" y="104"/>
                      <a:pt x="117" y="104"/>
                      <a:pt x="118" y="103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7" y="96"/>
                      <a:pt x="138" y="88"/>
                      <a:pt x="138" y="88"/>
                    </a:cubicBezTo>
                    <a:cubicBezTo>
                      <a:pt x="128" y="80"/>
                      <a:pt x="128" y="80"/>
                      <a:pt x="128" y="80"/>
                    </a:cubicBezTo>
                    <a:cubicBezTo>
                      <a:pt x="128" y="80"/>
                      <a:pt x="128" y="80"/>
                      <a:pt x="128" y="80"/>
                    </a:cubicBezTo>
                    <a:cubicBezTo>
                      <a:pt x="128" y="79"/>
                      <a:pt x="128" y="77"/>
                      <a:pt x="129" y="76"/>
                    </a:cubicBezTo>
                    <a:lnTo>
                      <a:pt x="141" y="70"/>
                    </a:lnTo>
                    <a:close/>
                    <a:moveTo>
                      <a:pt x="70" y="100"/>
                    </a:moveTo>
                    <a:cubicBezTo>
                      <a:pt x="54" y="100"/>
                      <a:pt x="41" y="87"/>
                      <a:pt x="41" y="70"/>
                    </a:cubicBezTo>
                    <a:cubicBezTo>
                      <a:pt x="41" y="54"/>
                      <a:pt x="54" y="41"/>
                      <a:pt x="70" y="41"/>
                    </a:cubicBezTo>
                    <a:cubicBezTo>
                      <a:pt x="87" y="41"/>
                      <a:pt x="100" y="54"/>
                      <a:pt x="100" y="70"/>
                    </a:cubicBezTo>
                    <a:cubicBezTo>
                      <a:pt x="100" y="87"/>
                      <a:pt x="87" y="100"/>
                      <a:pt x="7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128">
                <a:extLst>
                  <a:ext uri="{FF2B5EF4-FFF2-40B4-BE49-F238E27FC236}">
                    <a16:creationId xmlns:a16="http://schemas.microsoft.com/office/drawing/2014/main" id="{4D979BDE-2CD2-415B-B3D1-D3A47B971A8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67242" y="2313523"/>
                <a:ext cx="171079" cy="171079"/>
              </a:xfrm>
              <a:custGeom>
                <a:avLst/>
                <a:gdLst>
                  <a:gd name="T0" fmla="*/ 92 w 94"/>
                  <a:gd name="T1" fmla="*/ 35 h 94"/>
                  <a:gd name="T2" fmla="*/ 83 w 94"/>
                  <a:gd name="T3" fmla="*/ 33 h 94"/>
                  <a:gd name="T4" fmla="*/ 87 w 94"/>
                  <a:gd name="T5" fmla="*/ 23 h 94"/>
                  <a:gd name="T6" fmla="*/ 71 w 94"/>
                  <a:gd name="T7" fmla="*/ 16 h 94"/>
                  <a:gd name="T8" fmla="*/ 69 w 94"/>
                  <a:gd name="T9" fmla="*/ 15 h 94"/>
                  <a:gd name="T10" fmla="*/ 58 w 94"/>
                  <a:gd name="T11" fmla="*/ 2 h 94"/>
                  <a:gd name="T12" fmla="*/ 51 w 94"/>
                  <a:gd name="T13" fmla="*/ 8 h 94"/>
                  <a:gd name="T14" fmla="*/ 46 w 94"/>
                  <a:gd name="T15" fmla="*/ 0 h 94"/>
                  <a:gd name="T16" fmla="*/ 33 w 94"/>
                  <a:gd name="T17" fmla="*/ 10 h 94"/>
                  <a:gd name="T18" fmla="*/ 30 w 94"/>
                  <a:gd name="T19" fmla="*/ 11 h 94"/>
                  <a:gd name="T20" fmla="*/ 13 w 94"/>
                  <a:gd name="T21" fmla="*/ 14 h 94"/>
                  <a:gd name="T22" fmla="*/ 16 w 94"/>
                  <a:gd name="T23" fmla="*/ 22 h 94"/>
                  <a:gd name="T24" fmla="*/ 6 w 94"/>
                  <a:gd name="T25" fmla="*/ 24 h 94"/>
                  <a:gd name="T26" fmla="*/ 8 w 94"/>
                  <a:gd name="T27" fmla="*/ 40 h 94"/>
                  <a:gd name="T28" fmla="*/ 8 w 94"/>
                  <a:gd name="T29" fmla="*/ 43 h 94"/>
                  <a:gd name="T30" fmla="*/ 1 w 94"/>
                  <a:gd name="T31" fmla="*/ 59 h 94"/>
                  <a:gd name="T32" fmla="*/ 10 w 94"/>
                  <a:gd name="T33" fmla="*/ 60 h 94"/>
                  <a:gd name="T34" fmla="*/ 7 w 94"/>
                  <a:gd name="T35" fmla="*/ 71 h 94"/>
                  <a:gd name="T36" fmla="*/ 15 w 94"/>
                  <a:gd name="T37" fmla="*/ 77 h 94"/>
                  <a:gd name="T38" fmla="*/ 19 w 94"/>
                  <a:gd name="T39" fmla="*/ 79 h 94"/>
                  <a:gd name="T40" fmla="*/ 34 w 94"/>
                  <a:gd name="T41" fmla="*/ 92 h 94"/>
                  <a:gd name="T42" fmla="*/ 43 w 94"/>
                  <a:gd name="T43" fmla="*/ 85 h 94"/>
                  <a:gd name="T44" fmla="*/ 48 w 94"/>
                  <a:gd name="T45" fmla="*/ 94 h 94"/>
                  <a:gd name="T46" fmla="*/ 61 w 94"/>
                  <a:gd name="T47" fmla="*/ 83 h 94"/>
                  <a:gd name="T48" fmla="*/ 63 w 94"/>
                  <a:gd name="T49" fmla="*/ 82 h 94"/>
                  <a:gd name="T50" fmla="*/ 80 w 94"/>
                  <a:gd name="T51" fmla="*/ 78 h 94"/>
                  <a:gd name="T52" fmla="*/ 77 w 94"/>
                  <a:gd name="T53" fmla="*/ 68 h 94"/>
                  <a:gd name="T54" fmla="*/ 87 w 94"/>
                  <a:gd name="T55" fmla="*/ 69 h 94"/>
                  <a:gd name="T56" fmla="*/ 85 w 94"/>
                  <a:gd name="T57" fmla="*/ 53 h 94"/>
                  <a:gd name="T58" fmla="*/ 86 w 94"/>
                  <a:gd name="T59" fmla="*/ 50 h 94"/>
                  <a:gd name="T60" fmla="*/ 47 w 94"/>
                  <a:gd name="T61" fmla="*/ 67 h 94"/>
                  <a:gd name="T62" fmla="*/ 47 w 94"/>
                  <a:gd name="T63" fmla="*/ 27 h 94"/>
                  <a:gd name="T64" fmla="*/ 47 w 94"/>
                  <a:gd name="T65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4" h="94">
                    <a:moveTo>
                      <a:pt x="94" y="46"/>
                    </a:moveTo>
                    <a:cubicBezTo>
                      <a:pt x="94" y="40"/>
                      <a:pt x="92" y="35"/>
                      <a:pt x="92" y="35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83" y="32"/>
                      <a:pt x="83" y="31"/>
                      <a:pt x="82" y="30"/>
                    </a:cubicBezTo>
                    <a:cubicBezTo>
                      <a:pt x="87" y="23"/>
                      <a:pt x="87" y="23"/>
                      <a:pt x="87" y="23"/>
                    </a:cubicBezTo>
                    <a:cubicBezTo>
                      <a:pt x="84" y="17"/>
                      <a:pt x="80" y="13"/>
                      <a:pt x="80" y="13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16"/>
                      <a:pt x="70" y="15"/>
                      <a:pt x="69" y="15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4" y="3"/>
                      <a:pt x="58" y="2"/>
                      <a:pt x="58" y="2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0" y="8"/>
                      <a:pt x="49" y="8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4" y="1"/>
                      <a:pt x="34" y="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1"/>
                      <a:pt x="31" y="11"/>
                      <a:pt x="30" y="11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7" y="10"/>
                      <a:pt x="13" y="14"/>
                      <a:pt x="13" y="14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3"/>
                      <a:pt x="15" y="23"/>
                      <a:pt x="15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3" y="29"/>
                      <a:pt x="1" y="34"/>
                      <a:pt x="1" y="3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1"/>
                      <a:pt x="8" y="42"/>
                      <a:pt x="8" y="43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4"/>
                      <a:pt x="1" y="59"/>
                      <a:pt x="1" y="59"/>
                    </a:cubicBezTo>
                    <a:cubicBezTo>
                      <a:pt x="10" y="61"/>
                      <a:pt x="10" y="61"/>
                      <a:pt x="10" y="61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1"/>
                      <a:pt x="11" y="62"/>
                      <a:pt x="11" y="63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10" y="77"/>
                      <a:pt x="10" y="80"/>
                      <a:pt x="10" y="80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8"/>
                      <a:pt x="19" y="78"/>
                      <a:pt x="19" y="79"/>
                    </a:cubicBezTo>
                    <a:cubicBezTo>
                      <a:pt x="19" y="87"/>
                      <a:pt x="19" y="87"/>
                      <a:pt x="19" y="87"/>
                    </a:cubicBezTo>
                    <a:cubicBezTo>
                      <a:pt x="27" y="91"/>
                      <a:pt x="34" y="92"/>
                      <a:pt x="34" y="92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5"/>
                      <a:pt x="44" y="86"/>
                      <a:pt x="45" y="86"/>
                    </a:cubicBezTo>
                    <a:cubicBezTo>
                      <a:pt x="48" y="94"/>
                      <a:pt x="48" y="94"/>
                      <a:pt x="48" y="94"/>
                    </a:cubicBezTo>
                    <a:cubicBezTo>
                      <a:pt x="54" y="94"/>
                      <a:pt x="59" y="92"/>
                      <a:pt x="59" y="92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2" y="83"/>
                      <a:pt x="62" y="83"/>
                      <a:pt x="63" y="82"/>
                    </a:cubicBezTo>
                    <a:cubicBezTo>
                      <a:pt x="71" y="87"/>
                      <a:pt x="71" y="87"/>
                      <a:pt x="71" y="87"/>
                    </a:cubicBezTo>
                    <a:cubicBezTo>
                      <a:pt x="77" y="84"/>
                      <a:pt x="80" y="78"/>
                      <a:pt x="80" y="7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8" y="68"/>
                      <a:pt x="78" y="68"/>
                      <a:pt x="78" y="68"/>
                    </a:cubicBezTo>
                    <a:cubicBezTo>
                      <a:pt x="87" y="69"/>
                      <a:pt x="87" y="69"/>
                      <a:pt x="87" y="69"/>
                    </a:cubicBezTo>
                    <a:cubicBezTo>
                      <a:pt x="91" y="64"/>
                      <a:pt x="92" y="59"/>
                      <a:pt x="92" y="59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5" y="52"/>
                      <a:pt x="85" y="51"/>
                      <a:pt x="86" y="50"/>
                    </a:cubicBezTo>
                    <a:lnTo>
                      <a:pt x="94" y="46"/>
                    </a:lnTo>
                    <a:close/>
                    <a:moveTo>
                      <a:pt x="47" y="67"/>
                    </a:moveTo>
                    <a:cubicBezTo>
                      <a:pt x="36" y="67"/>
                      <a:pt x="27" y="58"/>
                      <a:pt x="27" y="47"/>
                    </a:cubicBezTo>
                    <a:cubicBezTo>
                      <a:pt x="27" y="36"/>
                      <a:pt x="36" y="27"/>
                      <a:pt x="47" y="27"/>
                    </a:cubicBezTo>
                    <a:cubicBezTo>
                      <a:pt x="58" y="27"/>
                      <a:pt x="67" y="36"/>
                      <a:pt x="67" y="47"/>
                    </a:cubicBezTo>
                    <a:cubicBezTo>
                      <a:pt x="67" y="58"/>
                      <a:pt x="58" y="67"/>
                      <a:pt x="4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E152002-3E66-426F-A2CD-6AD1C9A82ED4}"/>
              </a:ext>
            </a:extLst>
          </p:cNvPr>
          <p:cNvGrpSpPr/>
          <p:nvPr/>
        </p:nvGrpSpPr>
        <p:grpSpPr>
          <a:xfrm>
            <a:off x="8592575" y="5536539"/>
            <a:ext cx="567733" cy="567733"/>
            <a:chOff x="8601850" y="5536539"/>
            <a:chExt cx="567733" cy="567733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0BD9BE2A-BEE8-4890-B7C2-2CBD8D1B5A73}"/>
                </a:ext>
              </a:extLst>
            </p:cNvPr>
            <p:cNvSpPr/>
            <p:nvPr/>
          </p:nvSpPr>
          <p:spPr>
            <a:xfrm>
              <a:off x="8601850" y="5536539"/>
              <a:ext cx="567733" cy="567733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1D8FF1A5-B397-4D2E-B4F1-300947821A5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1771" y="5647534"/>
              <a:ext cx="347890" cy="345743"/>
            </a:xfrm>
            <a:custGeom>
              <a:avLst/>
              <a:gdLst>
                <a:gd name="T0" fmla="*/ 229 w 237"/>
                <a:gd name="T1" fmla="*/ 196 h 235"/>
                <a:gd name="T2" fmla="*/ 189 w 237"/>
                <a:gd name="T3" fmla="*/ 156 h 235"/>
                <a:gd name="T4" fmla="*/ 172 w 237"/>
                <a:gd name="T5" fmla="*/ 150 h 235"/>
                <a:gd name="T6" fmla="*/ 149 w 237"/>
                <a:gd name="T7" fmla="*/ 126 h 235"/>
                <a:gd name="T8" fmla="*/ 139 w 237"/>
                <a:gd name="T9" fmla="*/ 30 h 235"/>
                <a:gd name="T10" fmla="*/ 30 w 237"/>
                <a:gd name="T11" fmla="*/ 30 h 235"/>
                <a:gd name="T12" fmla="*/ 30 w 237"/>
                <a:gd name="T13" fmla="*/ 138 h 235"/>
                <a:gd name="T14" fmla="*/ 128 w 237"/>
                <a:gd name="T15" fmla="*/ 147 h 235"/>
                <a:gd name="T16" fmla="*/ 151 w 237"/>
                <a:gd name="T17" fmla="*/ 170 h 235"/>
                <a:gd name="T18" fmla="*/ 158 w 237"/>
                <a:gd name="T19" fmla="*/ 187 h 235"/>
                <a:gd name="T20" fmla="*/ 198 w 237"/>
                <a:gd name="T21" fmla="*/ 227 h 235"/>
                <a:gd name="T22" fmla="*/ 229 w 237"/>
                <a:gd name="T23" fmla="*/ 227 h 235"/>
                <a:gd name="T24" fmla="*/ 229 w 237"/>
                <a:gd name="T25" fmla="*/ 196 h 235"/>
                <a:gd name="T26" fmla="*/ 52 w 237"/>
                <a:gd name="T27" fmla="*/ 117 h 235"/>
                <a:gd name="T28" fmla="*/ 52 w 237"/>
                <a:gd name="T29" fmla="*/ 52 h 235"/>
                <a:gd name="T30" fmla="*/ 117 w 237"/>
                <a:gd name="T31" fmla="*/ 52 h 235"/>
                <a:gd name="T32" fmla="*/ 117 w 237"/>
                <a:gd name="T33" fmla="*/ 117 h 235"/>
                <a:gd name="T34" fmla="*/ 52 w 237"/>
                <a:gd name="T35" fmla="*/ 117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7" h="235">
                  <a:moveTo>
                    <a:pt x="229" y="196"/>
                  </a:moveTo>
                  <a:cubicBezTo>
                    <a:pt x="189" y="156"/>
                    <a:pt x="189" y="156"/>
                    <a:pt x="189" y="156"/>
                  </a:cubicBezTo>
                  <a:cubicBezTo>
                    <a:pt x="184" y="151"/>
                    <a:pt x="178" y="149"/>
                    <a:pt x="172" y="150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68" y="96"/>
                    <a:pt x="165" y="56"/>
                    <a:pt x="139" y="30"/>
                  </a:cubicBezTo>
                  <a:cubicBezTo>
                    <a:pt x="109" y="0"/>
                    <a:pt x="60" y="0"/>
                    <a:pt x="30" y="30"/>
                  </a:cubicBezTo>
                  <a:cubicBezTo>
                    <a:pt x="0" y="60"/>
                    <a:pt x="0" y="109"/>
                    <a:pt x="30" y="138"/>
                  </a:cubicBezTo>
                  <a:cubicBezTo>
                    <a:pt x="57" y="165"/>
                    <a:pt x="98" y="168"/>
                    <a:pt x="128" y="147"/>
                  </a:cubicBezTo>
                  <a:cubicBezTo>
                    <a:pt x="151" y="170"/>
                    <a:pt x="151" y="170"/>
                    <a:pt x="151" y="170"/>
                  </a:cubicBezTo>
                  <a:cubicBezTo>
                    <a:pt x="151" y="176"/>
                    <a:pt x="153" y="182"/>
                    <a:pt x="158" y="187"/>
                  </a:cubicBezTo>
                  <a:cubicBezTo>
                    <a:pt x="198" y="227"/>
                    <a:pt x="198" y="227"/>
                    <a:pt x="198" y="227"/>
                  </a:cubicBezTo>
                  <a:cubicBezTo>
                    <a:pt x="206" y="235"/>
                    <a:pt x="220" y="235"/>
                    <a:pt x="229" y="227"/>
                  </a:cubicBezTo>
                  <a:cubicBezTo>
                    <a:pt x="237" y="218"/>
                    <a:pt x="237" y="204"/>
                    <a:pt x="229" y="196"/>
                  </a:cubicBezTo>
                  <a:close/>
                  <a:moveTo>
                    <a:pt x="52" y="117"/>
                  </a:moveTo>
                  <a:cubicBezTo>
                    <a:pt x="34" y="99"/>
                    <a:pt x="34" y="70"/>
                    <a:pt x="52" y="52"/>
                  </a:cubicBezTo>
                  <a:cubicBezTo>
                    <a:pt x="70" y="34"/>
                    <a:pt x="99" y="34"/>
                    <a:pt x="117" y="52"/>
                  </a:cubicBezTo>
                  <a:cubicBezTo>
                    <a:pt x="134" y="70"/>
                    <a:pt x="134" y="99"/>
                    <a:pt x="117" y="117"/>
                  </a:cubicBezTo>
                  <a:cubicBezTo>
                    <a:pt x="99" y="134"/>
                    <a:pt x="70" y="134"/>
                    <a:pt x="52" y="1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95CF990-882E-4E1C-B2D9-682A5889607E}"/>
              </a:ext>
            </a:extLst>
          </p:cNvPr>
          <p:cNvCxnSpPr>
            <a:cxnSpLocks/>
          </p:cNvCxnSpPr>
          <p:nvPr/>
        </p:nvCxnSpPr>
        <p:spPr>
          <a:xfrm>
            <a:off x="1447800" y="954170"/>
            <a:ext cx="0" cy="55244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572702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олилиния 18"/>
          <p:cNvSpPr/>
          <p:nvPr/>
        </p:nvSpPr>
        <p:spPr>
          <a:xfrm>
            <a:off x="5435701" y="0"/>
            <a:ext cx="2272949" cy="327581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09950" h="5144294">
                <a:moveTo>
                  <a:pt x="0" y="0"/>
                </a:moveTo>
                <a:lnTo>
                  <a:pt x="2524212" y="0"/>
                </a:lnTo>
                <a:lnTo>
                  <a:pt x="2606668" y="194788"/>
                </a:lnTo>
                <a:cubicBezTo>
                  <a:pt x="3100141" y="1417945"/>
                  <a:pt x="3409950" y="3182452"/>
                  <a:pt x="3409950" y="5144294"/>
                </a:cubicBezTo>
                <a:lnTo>
                  <a:pt x="0" y="514429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969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Полилиния 23"/>
          <p:cNvSpPr/>
          <p:nvPr/>
        </p:nvSpPr>
        <p:spPr>
          <a:xfrm>
            <a:off x="5435601" y="3276601"/>
            <a:ext cx="2273050" cy="330754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9950" h="5144294">
                <a:moveTo>
                  <a:pt x="0" y="0"/>
                </a:moveTo>
                <a:lnTo>
                  <a:pt x="3409950" y="0"/>
                </a:lnTo>
                <a:cubicBezTo>
                  <a:pt x="3409950" y="1846440"/>
                  <a:pt x="3135517" y="3518077"/>
                  <a:pt x="2691820" y="4728105"/>
                </a:cubicBezTo>
                <a:lnTo>
                  <a:pt x="2523907" y="5144294"/>
                </a:lnTo>
                <a:lnTo>
                  <a:pt x="0" y="514429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969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82">
            <a:extLst>
              <a:ext uri="{FF2B5EF4-FFF2-40B4-BE49-F238E27FC236}">
                <a16:creationId xmlns:a16="http://schemas.microsoft.com/office/drawing/2014/main" id="{572B90C6-B35E-4A27-95F5-73FE23E1DE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12938" y="1316887"/>
            <a:ext cx="718474" cy="642039"/>
          </a:xfrm>
          <a:custGeom>
            <a:avLst/>
            <a:gdLst>
              <a:gd name="T0" fmla="*/ 199518 w 497"/>
              <a:gd name="T1" fmla="*/ 0 h 444"/>
              <a:gd name="T2" fmla="*/ 199518 w 497"/>
              <a:gd name="T3" fmla="*/ 0 h 444"/>
              <a:gd name="T4" fmla="*/ 23870 w 497"/>
              <a:gd name="T5" fmla="*/ 0 h 444"/>
              <a:gd name="T6" fmla="*/ 0 w 497"/>
              <a:gd name="T7" fmla="*/ 23877 h 444"/>
              <a:gd name="T8" fmla="*/ 0 w 497"/>
              <a:gd name="T9" fmla="*/ 155425 h 444"/>
              <a:gd name="T10" fmla="*/ 23870 w 497"/>
              <a:gd name="T11" fmla="*/ 179752 h 444"/>
              <a:gd name="T12" fmla="*/ 68007 w 497"/>
              <a:gd name="T13" fmla="*/ 179752 h 444"/>
              <a:gd name="T14" fmla="*/ 68007 w 497"/>
              <a:gd name="T15" fmla="*/ 155425 h 444"/>
              <a:gd name="T16" fmla="*/ 19817 w 497"/>
              <a:gd name="T17" fmla="*/ 155425 h 444"/>
              <a:gd name="T18" fmla="*/ 19817 w 497"/>
              <a:gd name="T19" fmla="*/ 55863 h 444"/>
              <a:gd name="T20" fmla="*/ 199518 w 497"/>
              <a:gd name="T21" fmla="*/ 55863 h 444"/>
              <a:gd name="T22" fmla="*/ 199518 w 497"/>
              <a:gd name="T23" fmla="*/ 155425 h 444"/>
              <a:gd name="T24" fmla="*/ 155381 w 497"/>
              <a:gd name="T25" fmla="*/ 155425 h 444"/>
              <a:gd name="T26" fmla="*/ 155381 w 497"/>
              <a:gd name="T27" fmla="*/ 179752 h 444"/>
              <a:gd name="T28" fmla="*/ 199518 w 497"/>
              <a:gd name="T29" fmla="*/ 179752 h 444"/>
              <a:gd name="T30" fmla="*/ 223388 w 497"/>
              <a:gd name="T31" fmla="*/ 155425 h 444"/>
              <a:gd name="T32" fmla="*/ 223388 w 497"/>
              <a:gd name="T33" fmla="*/ 23877 h 444"/>
              <a:gd name="T34" fmla="*/ 199518 w 497"/>
              <a:gd name="T35" fmla="*/ 0 h 444"/>
              <a:gd name="T36" fmla="*/ 27923 w 497"/>
              <a:gd name="T37" fmla="*/ 36041 h 444"/>
              <a:gd name="T38" fmla="*/ 27923 w 497"/>
              <a:gd name="T39" fmla="*/ 36041 h 444"/>
              <a:gd name="T40" fmla="*/ 19817 w 497"/>
              <a:gd name="T41" fmla="*/ 27931 h 444"/>
              <a:gd name="T42" fmla="*/ 27923 w 497"/>
              <a:gd name="T43" fmla="*/ 20273 h 444"/>
              <a:gd name="T44" fmla="*/ 35580 w 497"/>
              <a:gd name="T45" fmla="*/ 27931 h 444"/>
              <a:gd name="T46" fmla="*/ 27923 w 497"/>
              <a:gd name="T47" fmla="*/ 36041 h 444"/>
              <a:gd name="T48" fmla="*/ 52244 w 497"/>
              <a:gd name="T49" fmla="*/ 36041 h 444"/>
              <a:gd name="T50" fmla="*/ 52244 w 497"/>
              <a:gd name="T51" fmla="*/ 36041 h 444"/>
              <a:gd name="T52" fmla="*/ 43687 w 497"/>
              <a:gd name="T53" fmla="*/ 27931 h 444"/>
              <a:gd name="T54" fmla="*/ 52244 w 497"/>
              <a:gd name="T55" fmla="*/ 20273 h 444"/>
              <a:gd name="T56" fmla="*/ 59450 w 497"/>
              <a:gd name="T57" fmla="*/ 27931 h 444"/>
              <a:gd name="T58" fmla="*/ 52244 w 497"/>
              <a:gd name="T59" fmla="*/ 36041 h 444"/>
              <a:gd name="T60" fmla="*/ 199518 w 497"/>
              <a:gd name="T61" fmla="*/ 36041 h 444"/>
              <a:gd name="T62" fmla="*/ 199518 w 497"/>
              <a:gd name="T63" fmla="*/ 36041 h 444"/>
              <a:gd name="T64" fmla="*/ 68007 w 497"/>
              <a:gd name="T65" fmla="*/ 36041 h 444"/>
              <a:gd name="T66" fmla="*/ 68007 w 497"/>
              <a:gd name="T67" fmla="*/ 23877 h 444"/>
              <a:gd name="T68" fmla="*/ 199518 w 497"/>
              <a:gd name="T69" fmla="*/ 23877 h 444"/>
              <a:gd name="T70" fmla="*/ 199518 w 497"/>
              <a:gd name="T71" fmla="*/ 36041 h 444"/>
              <a:gd name="T72" fmla="*/ 111694 w 497"/>
              <a:gd name="T73" fmla="*/ 79740 h 444"/>
              <a:gd name="T74" fmla="*/ 111694 w 497"/>
              <a:gd name="T75" fmla="*/ 79740 h 444"/>
              <a:gd name="T76" fmla="*/ 55847 w 497"/>
              <a:gd name="T77" fmla="*/ 135603 h 444"/>
              <a:gd name="T78" fmla="*/ 91877 w 497"/>
              <a:gd name="T79" fmla="*/ 135603 h 444"/>
              <a:gd name="T80" fmla="*/ 91877 w 497"/>
              <a:gd name="T81" fmla="*/ 199574 h 444"/>
              <a:gd name="T82" fmla="*/ 131510 w 497"/>
              <a:gd name="T83" fmla="*/ 199574 h 444"/>
              <a:gd name="T84" fmla="*/ 131510 w 497"/>
              <a:gd name="T85" fmla="*/ 135603 h 444"/>
              <a:gd name="T86" fmla="*/ 163487 w 497"/>
              <a:gd name="T87" fmla="*/ 135603 h 444"/>
              <a:gd name="T88" fmla="*/ 111694 w 497"/>
              <a:gd name="T89" fmla="*/ 79740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497" h="444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26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3"/>
                  <a:pt x="17" y="399"/>
                  <a:pt x="53" y="399"/>
                </a:cubicBezTo>
                <a:cubicBezTo>
                  <a:pt x="151" y="399"/>
                  <a:pt x="151" y="399"/>
                  <a:pt x="151" y="399"/>
                </a:cubicBezTo>
                <a:cubicBezTo>
                  <a:pt x="151" y="345"/>
                  <a:pt x="151" y="345"/>
                  <a:pt x="151" y="345"/>
                </a:cubicBezTo>
                <a:cubicBezTo>
                  <a:pt x="44" y="345"/>
                  <a:pt x="44" y="345"/>
                  <a:pt x="44" y="345"/>
                </a:cubicBezTo>
                <a:cubicBezTo>
                  <a:pt x="44" y="124"/>
                  <a:pt x="44" y="124"/>
                  <a:pt x="44" y="124"/>
                </a:cubicBezTo>
                <a:cubicBezTo>
                  <a:pt x="443" y="124"/>
                  <a:pt x="443" y="124"/>
                  <a:pt x="443" y="124"/>
                </a:cubicBezTo>
                <a:cubicBezTo>
                  <a:pt x="443" y="345"/>
                  <a:pt x="443" y="345"/>
                  <a:pt x="443" y="345"/>
                </a:cubicBezTo>
                <a:cubicBezTo>
                  <a:pt x="345" y="345"/>
                  <a:pt x="345" y="345"/>
                  <a:pt x="345" y="345"/>
                </a:cubicBezTo>
                <a:cubicBezTo>
                  <a:pt x="345" y="399"/>
                  <a:pt x="345" y="399"/>
                  <a:pt x="345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5"/>
                </a:cubicBezTo>
                <a:cubicBezTo>
                  <a:pt x="496" y="53"/>
                  <a:pt x="496" y="53"/>
                  <a:pt x="496" y="53"/>
                </a:cubicBezTo>
                <a:cubicBezTo>
                  <a:pt x="496" y="26"/>
                  <a:pt x="470" y="0"/>
                  <a:pt x="443" y="0"/>
                </a:cubicBezTo>
                <a:close/>
                <a:moveTo>
                  <a:pt x="62" y="80"/>
                </a:moveTo>
                <a:lnTo>
                  <a:pt x="62" y="80"/>
                </a:lnTo>
                <a:cubicBezTo>
                  <a:pt x="53" y="80"/>
                  <a:pt x="44" y="71"/>
                  <a:pt x="44" y="62"/>
                </a:cubicBezTo>
                <a:cubicBezTo>
                  <a:pt x="44" y="53"/>
                  <a:pt x="53" y="45"/>
                  <a:pt x="62" y="45"/>
                </a:cubicBezTo>
                <a:cubicBezTo>
                  <a:pt x="71" y="45"/>
                  <a:pt x="79" y="53"/>
                  <a:pt x="79" y="62"/>
                </a:cubicBezTo>
                <a:cubicBezTo>
                  <a:pt x="79" y="71"/>
                  <a:pt x="71" y="80"/>
                  <a:pt x="62" y="80"/>
                </a:cubicBezTo>
                <a:close/>
                <a:moveTo>
                  <a:pt x="116" y="80"/>
                </a:moveTo>
                <a:lnTo>
                  <a:pt x="116" y="80"/>
                </a:lnTo>
                <a:cubicBezTo>
                  <a:pt x="107" y="80"/>
                  <a:pt x="97" y="71"/>
                  <a:pt x="97" y="62"/>
                </a:cubicBezTo>
                <a:cubicBezTo>
                  <a:pt x="97" y="53"/>
                  <a:pt x="107" y="45"/>
                  <a:pt x="116" y="45"/>
                </a:cubicBezTo>
                <a:cubicBezTo>
                  <a:pt x="124" y="45"/>
                  <a:pt x="132" y="53"/>
                  <a:pt x="132" y="62"/>
                </a:cubicBezTo>
                <a:cubicBezTo>
                  <a:pt x="132" y="71"/>
                  <a:pt x="124" y="80"/>
                  <a:pt x="116" y="80"/>
                </a:cubicBezTo>
                <a:close/>
                <a:moveTo>
                  <a:pt x="443" y="80"/>
                </a:moveTo>
                <a:lnTo>
                  <a:pt x="443" y="80"/>
                </a:lnTo>
                <a:cubicBezTo>
                  <a:pt x="151" y="80"/>
                  <a:pt x="151" y="80"/>
                  <a:pt x="151" y="80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443" y="53"/>
                  <a:pt x="443" y="53"/>
                  <a:pt x="443" y="53"/>
                </a:cubicBezTo>
                <a:lnTo>
                  <a:pt x="443" y="80"/>
                </a:lnTo>
                <a:close/>
                <a:moveTo>
                  <a:pt x="248" y="177"/>
                </a:moveTo>
                <a:lnTo>
                  <a:pt x="248" y="177"/>
                </a:lnTo>
                <a:cubicBezTo>
                  <a:pt x="124" y="301"/>
                  <a:pt x="124" y="301"/>
                  <a:pt x="124" y="301"/>
                </a:cubicBezTo>
                <a:cubicBezTo>
                  <a:pt x="204" y="301"/>
                  <a:pt x="204" y="301"/>
                  <a:pt x="204" y="301"/>
                </a:cubicBezTo>
                <a:cubicBezTo>
                  <a:pt x="204" y="443"/>
                  <a:pt x="204" y="443"/>
                  <a:pt x="204" y="443"/>
                </a:cubicBezTo>
                <a:cubicBezTo>
                  <a:pt x="292" y="443"/>
                  <a:pt x="292" y="443"/>
                  <a:pt x="292" y="443"/>
                </a:cubicBezTo>
                <a:cubicBezTo>
                  <a:pt x="292" y="301"/>
                  <a:pt x="292" y="301"/>
                  <a:pt x="292" y="301"/>
                </a:cubicBezTo>
                <a:cubicBezTo>
                  <a:pt x="363" y="301"/>
                  <a:pt x="363" y="301"/>
                  <a:pt x="363" y="301"/>
                </a:cubicBezTo>
                <a:lnTo>
                  <a:pt x="248" y="17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95">
            <a:extLst>
              <a:ext uri="{FF2B5EF4-FFF2-40B4-BE49-F238E27FC236}">
                <a16:creationId xmlns:a16="http://schemas.microsoft.com/office/drawing/2014/main" id="{ED4B400D-B2E7-4C16-BD72-3641AEC7FAC8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207529" y="4608015"/>
            <a:ext cx="723883" cy="640023"/>
          </a:xfrm>
          <a:custGeom>
            <a:avLst/>
            <a:gdLst/>
            <a:ahLst/>
            <a:cxnLst>
              <a:cxn ang="0">
                <a:pos x="296" y="7"/>
              </a:cxn>
              <a:cxn ang="0">
                <a:pos x="285" y="5"/>
              </a:cxn>
              <a:cxn ang="0">
                <a:pos x="279" y="11"/>
              </a:cxn>
              <a:cxn ang="0">
                <a:pos x="276" y="16"/>
              </a:cxn>
              <a:cxn ang="0">
                <a:pos x="196" y="94"/>
              </a:cxn>
              <a:cxn ang="0">
                <a:pos x="192" y="112"/>
              </a:cxn>
              <a:cxn ang="0">
                <a:pos x="200" y="121"/>
              </a:cxn>
              <a:cxn ang="0">
                <a:pos x="129" y="83"/>
              </a:cxn>
              <a:cxn ang="0">
                <a:pos x="131" y="58"/>
              </a:cxn>
              <a:cxn ang="0">
                <a:pos x="124" y="33"/>
              </a:cxn>
              <a:cxn ang="0">
                <a:pos x="113" y="18"/>
              </a:cxn>
              <a:cxn ang="0">
                <a:pos x="91" y="4"/>
              </a:cxn>
              <a:cxn ang="0">
                <a:pos x="66" y="0"/>
              </a:cxn>
              <a:cxn ang="0">
                <a:pos x="86" y="40"/>
              </a:cxn>
              <a:cxn ang="0">
                <a:pos x="2" y="49"/>
              </a:cxn>
              <a:cxn ang="0">
                <a:pos x="0" y="65"/>
              </a:cxn>
              <a:cxn ang="0">
                <a:pos x="4" y="91"/>
              </a:cxn>
              <a:cxn ang="0">
                <a:pos x="18" y="112"/>
              </a:cxn>
              <a:cxn ang="0">
                <a:pos x="35" y="123"/>
              </a:cxn>
              <a:cxn ang="0">
                <a:pos x="60" y="131"/>
              </a:cxn>
              <a:cxn ang="0">
                <a:pos x="86" y="129"/>
              </a:cxn>
              <a:cxn ang="0">
                <a:pos x="89" y="234"/>
              </a:cxn>
              <a:cxn ang="0">
                <a:pos x="47" y="281"/>
              </a:cxn>
              <a:cxn ang="0">
                <a:pos x="104" y="248"/>
              </a:cxn>
              <a:cxn ang="0">
                <a:pos x="240" y="281"/>
              </a:cxn>
              <a:cxn ang="0">
                <a:pos x="250" y="288"/>
              </a:cxn>
              <a:cxn ang="0">
                <a:pos x="261" y="290"/>
              </a:cxn>
              <a:cxn ang="0">
                <a:pos x="278" y="285"/>
              </a:cxn>
              <a:cxn ang="0">
                <a:pos x="287" y="277"/>
              </a:cxn>
              <a:cxn ang="0">
                <a:pos x="292" y="259"/>
              </a:cxn>
              <a:cxn ang="0">
                <a:pos x="287" y="243"/>
              </a:cxn>
              <a:cxn ang="0">
                <a:pos x="212" y="134"/>
              </a:cxn>
              <a:cxn ang="0">
                <a:pos x="229" y="136"/>
              </a:cxn>
              <a:cxn ang="0">
                <a:pos x="314" y="60"/>
              </a:cxn>
              <a:cxn ang="0">
                <a:pos x="316" y="56"/>
              </a:cxn>
              <a:cxn ang="0">
                <a:pos x="321" y="53"/>
              </a:cxn>
              <a:cxn ang="0">
                <a:pos x="328" y="47"/>
              </a:cxn>
              <a:cxn ang="0">
                <a:pos x="325" y="36"/>
              </a:cxn>
              <a:cxn ang="0">
                <a:pos x="263" y="252"/>
              </a:cxn>
              <a:cxn ang="0">
                <a:pos x="276" y="259"/>
              </a:cxn>
              <a:cxn ang="0">
                <a:pos x="276" y="268"/>
              </a:cxn>
              <a:cxn ang="0">
                <a:pos x="263" y="276"/>
              </a:cxn>
              <a:cxn ang="0">
                <a:pos x="256" y="272"/>
              </a:cxn>
              <a:cxn ang="0">
                <a:pos x="252" y="265"/>
              </a:cxn>
              <a:cxn ang="0">
                <a:pos x="260" y="254"/>
              </a:cxn>
              <a:cxn ang="0">
                <a:pos x="221" y="98"/>
              </a:cxn>
              <a:cxn ang="0">
                <a:pos x="278" y="42"/>
              </a:cxn>
              <a:cxn ang="0">
                <a:pos x="234" y="111"/>
              </a:cxn>
              <a:cxn ang="0">
                <a:pos x="240" y="116"/>
              </a:cxn>
            </a:cxnLst>
            <a:rect l="0" t="0" r="r" b="b"/>
            <a:pathLst>
              <a:path w="328" h="290">
                <a:moveTo>
                  <a:pt x="325" y="36"/>
                </a:moveTo>
                <a:lnTo>
                  <a:pt x="296" y="7"/>
                </a:lnTo>
                <a:lnTo>
                  <a:pt x="296" y="7"/>
                </a:lnTo>
                <a:lnTo>
                  <a:pt x="292" y="5"/>
                </a:lnTo>
                <a:lnTo>
                  <a:pt x="289" y="4"/>
                </a:lnTo>
                <a:lnTo>
                  <a:pt x="285" y="5"/>
                </a:lnTo>
                <a:lnTo>
                  <a:pt x="281" y="7"/>
                </a:lnTo>
                <a:lnTo>
                  <a:pt x="281" y="7"/>
                </a:lnTo>
                <a:lnTo>
                  <a:pt x="279" y="11"/>
                </a:lnTo>
                <a:lnTo>
                  <a:pt x="279" y="16"/>
                </a:lnTo>
                <a:lnTo>
                  <a:pt x="279" y="16"/>
                </a:lnTo>
                <a:lnTo>
                  <a:pt x="276" y="16"/>
                </a:lnTo>
                <a:lnTo>
                  <a:pt x="272" y="18"/>
                </a:lnTo>
                <a:lnTo>
                  <a:pt x="272" y="18"/>
                </a:lnTo>
                <a:lnTo>
                  <a:pt x="196" y="94"/>
                </a:lnTo>
                <a:lnTo>
                  <a:pt x="196" y="94"/>
                </a:lnTo>
                <a:lnTo>
                  <a:pt x="196" y="103"/>
                </a:lnTo>
                <a:lnTo>
                  <a:pt x="192" y="112"/>
                </a:lnTo>
                <a:lnTo>
                  <a:pt x="200" y="121"/>
                </a:lnTo>
                <a:lnTo>
                  <a:pt x="200" y="121"/>
                </a:lnTo>
                <a:lnTo>
                  <a:pt x="200" y="121"/>
                </a:lnTo>
                <a:lnTo>
                  <a:pt x="183" y="138"/>
                </a:lnTo>
                <a:lnTo>
                  <a:pt x="129" y="83"/>
                </a:lnTo>
                <a:lnTo>
                  <a:pt x="129" y="83"/>
                </a:lnTo>
                <a:lnTo>
                  <a:pt x="131" y="74"/>
                </a:lnTo>
                <a:lnTo>
                  <a:pt x="131" y="67"/>
                </a:lnTo>
                <a:lnTo>
                  <a:pt x="131" y="58"/>
                </a:lnTo>
                <a:lnTo>
                  <a:pt x="129" y="49"/>
                </a:lnTo>
                <a:lnTo>
                  <a:pt x="127" y="42"/>
                </a:lnTo>
                <a:lnTo>
                  <a:pt x="124" y="33"/>
                </a:lnTo>
                <a:lnTo>
                  <a:pt x="118" y="25"/>
                </a:lnTo>
                <a:lnTo>
                  <a:pt x="113" y="18"/>
                </a:lnTo>
                <a:lnTo>
                  <a:pt x="113" y="18"/>
                </a:lnTo>
                <a:lnTo>
                  <a:pt x="105" y="13"/>
                </a:lnTo>
                <a:lnTo>
                  <a:pt x="98" y="9"/>
                </a:lnTo>
                <a:lnTo>
                  <a:pt x="91" y="4"/>
                </a:lnTo>
                <a:lnTo>
                  <a:pt x="82" y="2"/>
                </a:lnTo>
                <a:lnTo>
                  <a:pt x="73" y="0"/>
                </a:lnTo>
                <a:lnTo>
                  <a:pt x="66" y="0"/>
                </a:lnTo>
                <a:lnTo>
                  <a:pt x="57" y="0"/>
                </a:lnTo>
                <a:lnTo>
                  <a:pt x="47" y="2"/>
                </a:lnTo>
                <a:lnTo>
                  <a:pt x="86" y="40"/>
                </a:lnTo>
                <a:lnTo>
                  <a:pt x="76" y="76"/>
                </a:lnTo>
                <a:lnTo>
                  <a:pt x="38" y="85"/>
                </a:lnTo>
                <a:lnTo>
                  <a:pt x="2" y="49"/>
                </a:lnTo>
                <a:lnTo>
                  <a:pt x="2" y="49"/>
                </a:lnTo>
                <a:lnTo>
                  <a:pt x="0" y="56"/>
                </a:lnTo>
                <a:lnTo>
                  <a:pt x="0" y="65"/>
                </a:lnTo>
                <a:lnTo>
                  <a:pt x="0" y="74"/>
                </a:lnTo>
                <a:lnTo>
                  <a:pt x="2" y="82"/>
                </a:lnTo>
                <a:lnTo>
                  <a:pt x="4" y="91"/>
                </a:lnTo>
                <a:lnTo>
                  <a:pt x="8" y="98"/>
                </a:lnTo>
                <a:lnTo>
                  <a:pt x="13" y="105"/>
                </a:lnTo>
                <a:lnTo>
                  <a:pt x="18" y="112"/>
                </a:lnTo>
                <a:lnTo>
                  <a:pt x="18" y="112"/>
                </a:lnTo>
                <a:lnTo>
                  <a:pt x="26" y="118"/>
                </a:lnTo>
                <a:lnTo>
                  <a:pt x="35" y="123"/>
                </a:lnTo>
                <a:lnTo>
                  <a:pt x="42" y="127"/>
                </a:lnTo>
                <a:lnTo>
                  <a:pt x="51" y="129"/>
                </a:lnTo>
                <a:lnTo>
                  <a:pt x="60" y="131"/>
                </a:lnTo>
                <a:lnTo>
                  <a:pt x="69" y="131"/>
                </a:lnTo>
                <a:lnTo>
                  <a:pt x="76" y="131"/>
                </a:lnTo>
                <a:lnTo>
                  <a:pt x="86" y="129"/>
                </a:lnTo>
                <a:lnTo>
                  <a:pt x="86" y="129"/>
                </a:lnTo>
                <a:lnTo>
                  <a:pt x="140" y="181"/>
                </a:lnTo>
                <a:lnTo>
                  <a:pt x="89" y="234"/>
                </a:lnTo>
                <a:lnTo>
                  <a:pt x="86" y="230"/>
                </a:lnTo>
                <a:lnTo>
                  <a:pt x="71" y="243"/>
                </a:lnTo>
                <a:lnTo>
                  <a:pt x="47" y="281"/>
                </a:lnTo>
                <a:lnTo>
                  <a:pt x="53" y="286"/>
                </a:lnTo>
                <a:lnTo>
                  <a:pt x="91" y="263"/>
                </a:lnTo>
                <a:lnTo>
                  <a:pt x="104" y="248"/>
                </a:lnTo>
                <a:lnTo>
                  <a:pt x="100" y="245"/>
                </a:lnTo>
                <a:lnTo>
                  <a:pt x="153" y="194"/>
                </a:lnTo>
                <a:lnTo>
                  <a:pt x="240" y="281"/>
                </a:lnTo>
                <a:lnTo>
                  <a:pt x="240" y="281"/>
                </a:lnTo>
                <a:lnTo>
                  <a:pt x="245" y="285"/>
                </a:lnTo>
                <a:lnTo>
                  <a:pt x="250" y="288"/>
                </a:lnTo>
                <a:lnTo>
                  <a:pt x="256" y="290"/>
                </a:lnTo>
                <a:lnTo>
                  <a:pt x="261" y="290"/>
                </a:lnTo>
                <a:lnTo>
                  <a:pt x="261" y="290"/>
                </a:lnTo>
                <a:lnTo>
                  <a:pt x="267" y="290"/>
                </a:lnTo>
                <a:lnTo>
                  <a:pt x="272" y="288"/>
                </a:lnTo>
                <a:lnTo>
                  <a:pt x="278" y="285"/>
                </a:lnTo>
                <a:lnTo>
                  <a:pt x="283" y="281"/>
                </a:lnTo>
                <a:lnTo>
                  <a:pt x="283" y="281"/>
                </a:lnTo>
                <a:lnTo>
                  <a:pt x="287" y="277"/>
                </a:lnTo>
                <a:lnTo>
                  <a:pt x="290" y="272"/>
                </a:lnTo>
                <a:lnTo>
                  <a:pt x="292" y="265"/>
                </a:lnTo>
                <a:lnTo>
                  <a:pt x="292" y="259"/>
                </a:lnTo>
                <a:lnTo>
                  <a:pt x="292" y="254"/>
                </a:lnTo>
                <a:lnTo>
                  <a:pt x="290" y="248"/>
                </a:lnTo>
                <a:lnTo>
                  <a:pt x="287" y="243"/>
                </a:lnTo>
                <a:lnTo>
                  <a:pt x="283" y="237"/>
                </a:lnTo>
                <a:lnTo>
                  <a:pt x="196" y="150"/>
                </a:lnTo>
                <a:lnTo>
                  <a:pt x="212" y="134"/>
                </a:lnTo>
                <a:lnTo>
                  <a:pt x="220" y="141"/>
                </a:lnTo>
                <a:lnTo>
                  <a:pt x="220" y="141"/>
                </a:lnTo>
                <a:lnTo>
                  <a:pt x="229" y="136"/>
                </a:lnTo>
                <a:lnTo>
                  <a:pt x="240" y="136"/>
                </a:lnTo>
                <a:lnTo>
                  <a:pt x="314" y="62"/>
                </a:lnTo>
                <a:lnTo>
                  <a:pt x="314" y="60"/>
                </a:lnTo>
                <a:lnTo>
                  <a:pt x="314" y="60"/>
                </a:lnTo>
                <a:lnTo>
                  <a:pt x="314" y="60"/>
                </a:lnTo>
                <a:lnTo>
                  <a:pt x="316" y="56"/>
                </a:lnTo>
                <a:lnTo>
                  <a:pt x="318" y="54"/>
                </a:lnTo>
                <a:lnTo>
                  <a:pt x="318" y="54"/>
                </a:lnTo>
                <a:lnTo>
                  <a:pt x="321" y="53"/>
                </a:lnTo>
                <a:lnTo>
                  <a:pt x="325" y="51"/>
                </a:lnTo>
                <a:lnTo>
                  <a:pt x="325" y="51"/>
                </a:lnTo>
                <a:lnTo>
                  <a:pt x="328" y="47"/>
                </a:lnTo>
                <a:lnTo>
                  <a:pt x="328" y="44"/>
                </a:lnTo>
                <a:lnTo>
                  <a:pt x="328" y="40"/>
                </a:lnTo>
                <a:lnTo>
                  <a:pt x="325" y="36"/>
                </a:lnTo>
                <a:lnTo>
                  <a:pt x="325" y="36"/>
                </a:lnTo>
                <a:close/>
                <a:moveTo>
                  <a:pt x="263" y="252"/>
                </a:moveTo>
                <a:lnTo>
                  <a:pt x="263" y="252"/>
                </a:lnTo>
                <a:lnTo>
                  <a:pt x="269" y="254"/>
                </a:lnTo>
                <a:lnTo>
                  <a:pt x="272" y="256"/>
                </a:lnTo>
                <a:lnTo>
                  <a:pt x="276" y="259"/>
                </a:lnTo>
                <a:lnTo>
                  <a:pt x="276" y="265"/>
                </a:lnTo>
                <a:lnTo>
                  <a:pt x="276" y="265"/>
                </a:lnTo>
                <a:lnTo>
                  <a:pt x="276" y="268"/>
                </a:lnTo>
                <a:lnTo>
                  <a:pt x="272" y="272"/>
                </a:lnTo>
                <a:lnTo>
                  <a:pt x="269" y="276"/>
                </a:lnTo>
                <a:lnTo>
                  <a:pt x="263" y="276"/>
                </a:lnTo>
                <a:lnTo>
                  <a:pt x="263" y="276"/>
                </a:lnTo>
                <a:lnTo>
                  <a:pt x="260" y="276"/>
                </a:lnTo>
                <a:lnTo>
                  <a:pt x="256" y="272"/>
                </a:lnTo>
                <a:lnTo>
                  <a:pt x="252" y="268"/>
                </a:lnTo>
                <a:lnTo>
                  <a:pt x="252" y="265"/>
                </a:lnTo>
                <a:lnTo>
                  <a:pt x="252" y="265"/>
                </a:lnTo>
                <a:lnTo>
                  <a:pt x="252" y="259"/>
                </a:lnTo>
                <a:lnTo>
                  <a:pt x="256" y="256"/>
                </a:lnTo>
                <a:lnTo>
                  <a:pt x="260" y="254"/>
                </a:lnTo>
                <a:lnTo>
                  <a:pt x="263" y="252"/>
                </a:lnTo>
                <a:lnTo>
                  <a:pt x="263" y="252"/>
                </a:lnTo>
                <a:close/>
                <a:moveTo>
                  <a:pt x="221" y="98"/>
                </a:moveTo>
                <a:lnTo>
                  <a:pt x="216" y="92"/>
                </a:lnTo>
                <a:lnTo>
                  <a:pt x="272" y="36"/>
                </a:lnTo>
                <a:lnTo>
                  <a:pt x="278" y="42"/>
                </a:lnTo>
                <a:lnTo>
                  <a:pt x="221" y="98"/>
                </a:lnTo>
                <a:close/>
                <a:moveTo>
                  <a:pt x="240" y="116"/>
                </a:moveTo>
                <a:lnTo>
                  <a:pt x="234" y="111"/>
                </a:lnTo>
                <a:lnTo>
                  <a:pt x="290" y="54"/>
                </a:lnTo>
                <a:lnTo>
                  <a:pt x="296" y="60"/>
                </a:lnTo>
                <a:lnTo>
                  <a:pt x="240" y="11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Placeholder 12" descr="A picture containing text, light&#10;&#10;Description automatically generated">
            <a:extLst>
              <a:ext uri="{FF2B5EF4-FFF2-40B4-BE49-F238E27FC236}">
                <a16:creationId xmlns:a16="http://schemas.microsoft.com/office/drawing/2014/main" id="{6066C268-5365-444A-B09D-B10CEE63BD0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90" b="8790"/>
          <a:stretch>
            <a:fillRect/>
          </a:stretch>
        </p:blipFill>
        <p:spPr>
          <a:xfrm>
            <a:off x="0" y="3244850"/>
            <a:ext cx="5435600" cy="3339300"/>
          </a:xfrm>
        </p:spPr>
      </p:pic>
      <p:pic>
        <p:nvPicPr>
          <p:cNvPr id="11" name="Picture Placeholder 10" descr="A picture containing water sport, swimming&#10;&#10;Description automatically generated">
            <a:extLst>
              <a:ext uri="{FF2B5EF4-FFF2-40B4-BE49-F238E27FC236}">
                <a16:creationId xmlns:a16="http://schemas.microsoft.com/office/drawing/2014/main" id="{A01AFC87-AF92-4E26-ABAB-A9AD79CDB66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5" r="4605"/>
          <a:stretch>
            <a:fillRect/>
          </a:stretch>
        </p:blipFill>
        <p:spPr>
          <a:xfrm>
            <a:off x="0" y="0"/>
            <a:ext cx="5435600" cy="3265488"/>
          </a:xfrm>
        </p:spPr>
      </p:pic>
      <p:sp>
        <p:nvSpPr>
          <p:cNvPr id="20" name="Полилиния 19"/>
          <p:cNvSpPr/>
          <p:nvPr/>
        </p:nvSpPr>
        <p:spPr>
          <a:xfrm>
            <a:off x="2921490" y="1"/>
            <a:ext cx="2514210" cy="327581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4876" h="3422808">
                <a:moveTo>
                  <a:pt x="0" y="0"/>
                </a:moveTo>
                <a:lnTo>
                  <a:pt x="8724876" y="0"/>
                </a:lnTo>
                <a:lnTo>
                  <a:pt x="8724876" y="3422808"/>
                </a:lnTo>
                <a:lnTo>
                  <a:pt x="0" y="3422808"/>
                </a:lnTo>
                <a:close/>
              </a:path>
            </a:pathLst>
          </a:custGeom>
          <a:gradFill>
            <a:gsLst>
              <a:gs pos="100000">
                <a:schemeClr val="accent4"/>
              </a:gs>
              <a:gs pos="0">
                <a:schemeClr val="accent4">
                  <a:alpha val="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2921390" y="3276601"/>
            <a:ext cx="2514210" cy="3307548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4876" h="3422808">
                <a:moveTo>
                  <a:pt x="0" y="0"/>
                </a:moveTo>
                <a:lnTo>
                  <a:pt x="8724876" y="0"/>
                </a:lnTo>
                <a:lnTo>
                  <a:pt x="8724876" y="3422808"/>
                </a:lnTo>
                <a:lnTo>
                  <a:pt x="0" y="3422808"/>
                </a:lnTo>
                <a:close/>
              </a:path>
            </a:pathLst>
          </a:custGeom>
          <a:gradFill>
            <a:gsLst>
              <a:gs pos="100000">
                <a:schemeClr val="accent3"/>
              </a:gs>
              <a:gs pos="0">
                <a:schemeClr val="accent3">
                  <a:alpha val="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F32D52D-FAE0-4449-BAFA-3ACD0E4D1644}"/>
              </a:ext>
            </a:extLst>
          </p:cNvPr>
          <p:cNvSpPr/>
          <p:nvPr/>
        </p:nvSpPr>
        <p:spPr>
          <a:xfrm>
            <a:off x="8090826" y="1693491"/>
            <a:ext cx="508871" cy="508871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2648976B-F36E-47F4-AED2-DFA6146F1385}"/>
              </a:ext>
            </a:extLst>
          </p:cNvPr>
          <p:cNvGrpSpPr/>
          <p:nvPr/>
        </p:nvGrpSpPr>
        <p:grpSpPr>
          <a:xfrm>
            <a:off x="8242958" y="1853699"/>
            <a:ext cx="204606" cy="188454"/>
            <a:chOff x="1301869" y="2117942"/>
            <a:chExt cx="266073" cy="245069"/>
          </a:xfrm>
        </p:grpSpPr>
        <p:sp>
          <p:nvSpPr>
            <p:cNvPr id="51" name="Freeform 39">
              <a:extLst>
                <a:ext uri="{FF2B5EF4-FFF2-40B4-BE49-F238E27FC236}">
                  <a16:creationId xmlns:a16="http://schemas.microsoft.com/office/drawing/2014/main" id="{DE01416B-BF21-4E63-8163-0B8C750E47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01869" y="2117942"/>
              <a:ext cx="138638" cy="245069"/>
            </a:xfrm>
            <a:custGeom>
              <a:avLst/>
              <a:gdLst>
                <a:gd name="T0" fmla="*/ 110 w 110"/>
                <a:gd name="T1" fmla="*/ 117 h 194"/>
                <a:gd name="T2" fmla="*/ 95 w 110"/>
                <a:gd name="T3" fmla="*/ 175 h 194"/>
                <a:gd name="T4" fmla="*/ 55 w 110"/>
                <a:gd name="T5" fmla="*/ 194 h 194"/>
                <a:gd name="T6" fmla="*/ 15 w 110"/>
                <a:gd name="T7" fmla="*/ 175 h 194"/>
                <a:gd name="T8" fmla="*/ 0 w 110"/>
                <a:gd name="T9" fmla="*/ 117 h 194"/>
                <a:gd name="T10" fmla="*/ 0 w 110"/>
                <a:gd name="T11" fmla="*/ 77 h 194"/>
                <a:gd name="T12" fmla="*/ 15 w 110"/>
                <a:gd name="T13" fmla="*/ 19 h 194"/>
                <a:gd name="T14" fmla="*/ 55 w 110"/>
                <a:gd name="T15" fmla="*/ 0 h 194"/>
                <a:gd name="T16" fmla="*/ 95 w 110"/>
                <a:gd name="T17" fmla="*/ 19 h 194"/>
                <a:gd name="T18" fmla="*/ 110 w 110"/>
                <a:gd name="T19" fmla="*/ 77 h 194"/>
                <a:gd name="T20" fmla="*/ 110 w 110"/>
                <a:gd name="T21" fmla="*/ 117 h 194"/>
                <a:gd name="T22" fmla="*/ 74 w 110"/>
                <a:gd name="T23" fmla="*/ 73 h 194"/>
                <a:gd name="T24" fmla="*/ 69 w 110"/>
                <a:gd name="T25" fmla="*/ 40 h 194"/>
                <a:gd name="T26" fmla="*/ 55 w 110"/>
                <a:gd name="T27" fmla="*/ 30 h 194"/>
                <a:gd name="T28" fmla="*/ 55 w 110"/>
                <a:gd name="T29" fmla="*/ 30 h 194"/>
                <a:gd name="T30" fmla="*/ 41 w 110"/>
                <a:gd name="T31" fmla="*/ 40 h 194"/>
                <a:gd name="T32" fmla="*/ 37 w 110"/>
                <a:gd name="T33" fmla="*/ 73 h 194"/>
                <a:gd name="T34" fmla="*/ 37 w 110"/>
                <a:gd name="T35" fmla="*/ 120 h 194"/>
                <a:gd name="T36" fmla="*/ 41 w 110"/>
                <a:gd name="T37" fmla="*/ 154 h 194"/>
                <a:gd name="T38" fmla="*/ 55 w 110"/>
                <a:gd name="T39" fmla="*/ 164 h 194"/>
                <a:gd name="T40" fmla="*/ 56 w 110"/>
                <a:gd name="T41" fmla="*/ 164 h 194"/>
                <a:gd name="T42" fmla="*/ 69 w 110"/>
                <a:gd name="T43" fmla="*/ 154 h 194"/>
                <a:gd name="T44" fmla="*/ 74 w 110"/>
                <a:gd name="T45" fmla="*/ 120 h 194"/>
                <a:gd name="T46" fmla="*/ 74 w 110"/>
                <a:gd name="T47" fmla="*/ 73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" h="194">
                  <a:moveTo>
                    <a:pt x="110" y="117"/>
                  </a:moveTo>
                  <a:cubicBezTo>
                    <a:pt x="110" y="143"/>
                    <a:pt x="105" y="162"/>
                    <a:pt x="95" y="175"/>
                  </a:cubicBezTo>
                  <a:cubicBezTo>
                    <a:pt x="85" y="188"/>
                    <a:pt x="72" y="194"/>
                    <a:pt x="55" y="194"/>
                  </a:cubicBezTo>
                  <a:cubicBezTo>
                    <a:pt x="38" y="194"/>
                    <a:pt x="25" y="188"/>
                    <a:pt x="15" y="175"/>
                  </a:cubicBezTo>
                  <a:cubicBezTo>
                    <a:pt x="5" y="162"/>
                    <a:pt x="0" y="143"/>
                    <a:pt x="0" y="11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52"/>
                    <a:pt x="5" y="32"/>
                    <a:pt x="15" y="19"/>
                  </a:cubicBezTo>
                  <a:cubicBezTo>
                    <a:pt x="25" y="6"/>
                    <a:pt x="38" y="0"/>
                    <a:pt x="55" y="0"/>
                  </a:cubicBezTo>
                  <a:cubicBezTo>
                    <a:pt x="72" y="0"/>
                    <a:pt x="85" y="6"/>
                    <a:pt x="95" y="19"/>
                  </a:cubicBezTo>
                  <a:cubicBezTo>
                    <a:pt x="105" y="32"/>
                    <a:pt x="110" y="52"/>
                    <a:pt x="110" y="77"/>
                  </a:cubicBezTo>
                  <a:lnTo>
                    <a:pt x="110" y="117"/>
                  </a:lnTo>
                  <a:close/>
                  <a:moveTo>
                    <a:pt x="74" y="73"/>
                  </a:moveTo>
                  <a:cubicBezTo>
                    <a:pt x="74" y="58"/>
                    <a:pt x="72" y="47"/>
                    <a:pt x="69" y="40"/>
                  </a:cubicBezTo>
                  <a:cubicBezTo>
                    <a:pt x="66" y="33"/>
                    <a:pt x="61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49" y="30"/>
                    <a:pt x="44" y="33"/>
                    <a:pt x="41" y="40"/>
                  </a:cubicBezTo>
                  <a:cubicBezTo>
                    <a:pt x="38" y="47"/>
                    <a:pt x="37" y="58"/>
                    <a:pt x="37" y="73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36"/>
                    <a:pt x="38" y="147"/>
                    <a:pt x="41" y="154"/>
                  </a:cubicBezTo>
                  <a:cubicBezTo>
                    <a:pt x="45" y="161"/>
                    <a:pt x="49" y="164"/>
                    <a:pt x="55" y="164"/>
                  </a:cubicBezTo>
                  <a:cubicBezTo>
                    <a:pt x="56" y="164"/>
                    <a:pt x="56" y="164"/>
                    <a:pt x="56" y="164"/>
                  </a:cubicBezTo>
                  <a:cubicBezTo>
                    <a:pt x="61" y="164"/>
                    <a:pt x="66" y="161"/>
                    <a:pt x="69" y="154"/>
                  </a:cubicBezTo>
                  <a:cubicBezTo>
                    <a:pt x="72" y="147"/>
                    <a:pt x="74" y="136"/>
                    <a:pt x="74" y="120"/>
                  </a:cubicBezTo>
                  <a:lnTo>
                    <a:pt x="74" y="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Freeform 40">
              <a:extLst>
                <a:ext uri="{FF2B5EF4-FFF2-40B4-BE49-F238E27FC236}">
                  <a16:creationId xmlns:a16="http://schemas.microsoft.com/office/drawing/2014/main" id="{D9B79413-2CE2-46EC-B191-E377CA71BD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6917" y="2119342"/>
              <a:ext cx="91025" cy="240867"/>
            </a:xfrm>
            <a:custGeom>
              <a:avLst/>
              <a:gdLst>
                <a:gd name="T0" fmla="*/ 65 w 65"/>
                <a:gd name="T1" fmla="*/ 172 h 172"/>
                <a:gd name="T2" fmla="*/ 31 w 65"/>
                <a:gd name="T3" fmla="*/ 172 h 172"/>
                <a:gd name="T4" fmla="*/ 31 w 65"/>
                <a:gd name="T5" fmla="*/ 36 h 172"/>
                <a:gd name="T6" fmla="*/ 0 w 65"/>
                <a:gd name="T7" fmla="*/ 37 h 172"/>
                <a:gd name="T8" fmla="*/ 0 w 65"/>
                <a:gd name="T9" fmla="*/ 12 h 172"/>
                <a:gd name="T10" fmla="*/ 65 w 65"/>
                <a:gd name="T11" fmla="*/ 0 h 172"/>
                <a:gd name="T12" fmla="*/ 65 w 65"/>
                <a:gd name="T13" fmla="*/ 17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72">
                  <a:moveTo>
                    <a:pt x="65" y="172"/>
                  </a:moveTo>
                  <a:lnTo>
                    <a:pt x="31" y="172"/>
                  </a:lnTo>
                  <a:lnTo>
                    <a:pt x="31" y="36"/>
                  </a:lnTo>
                  <a:lnTo>
                    <a:pt x="0" y="37"/>
                  </a:lnTo>
                  <a:lnTo>
                    <a:pt x="0" y="12"/>
                  </a:lnTo>
                  <a:lnTo>
                    <a:pt x="65" y="0"/>
                  </a:lnTo>
                  <a:lnTo>
                    <a:pt x="65" y="1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8BFB5225-94C8-4D5D-8A12-AEA5D17AC99E}"/>
              </a:ext>
            </a:extLst>
          </p:cNvPr>
          <p:cNvGrpSpPr/>
          <p:nvPr/>
        </p:nvGrpSpPr>
        <p:grpSpPr>
          <a:xfrm>
            <a:off x="8090826" y="4223484"/>
            <a:ext cx="512064" cy="512064"/>
            <a:chOff x="3912547" y="2209816"/>
            <a:chExt cx="661745" cy="661745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C0605A8F-AF25-4BE6-9CDA-71783BD579D9}"/>
                </a:ext>
              </a:extLst>
            </p:cNvPr>
            <p:cNvSpPr/>
            <p:nvPr/>
          </p:nvSpPr>
          <p:spPr>
            <a:xfrm>
              <a:off x="3912547" y="2209816"/>
              <a:ext cx="661745" cy="661745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FA6B7AC-EDA0-470B-9283-889F5BF60BCF}"/>
                </a:ext>
              </a:extLst>
            </p:cNvPr>
            <p:cNvGrpSpPr/>
            <p:nvPr/>
          </p:nvGrpSpPr>
          <p:grpSpPr>
            <a:xfrm>
              <a:off x="4088677" y="2417454"/>
              <a:ext cx="309485" cy="246469"/>
              <a:chOff x="7756840" y="4501991"/>
              <a:chExt cx="309485" cy="246469"/>
            </a:xfrm>
          </p:grpSpPr>
          <p:sp>
            <p:nvSpPr>
              <p:cNvPr id="56" name="Freeform 47">
                <a:extLst>
                  <a:ext uri="{FF2B5EF4-FFF2-40B4-BE49-F238E27FC236}">
                    <a16:creationId xmlns:a16="http://schemas.microsoft.com/office/drawing/2014/main" id="{ADC348C9-B3E3-4EC7-B276-D66F83EDE0D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56840" y="4501991"/>
                <a:ext cx="140038" cy="246469"/>
              </a:xfrm>
              <a:custGeom>
                <a:avLst/>
                <a:gdLst>
                  <a:gd name="T0" fmla="*/ 111 w 111"/>
                  <a:gd name="T1" fmla="*/ 117 h 194"/>
                  <a:gd name="T2" fmla="*/ 96 w 111"/>
                  <a:gd name="T3" fmla="*/ 175 h 194"/>
                  <a:gd name="T4" fmla="*/ 56 w 111"/>
                  <a:gd name="T5" fmla="*/ 194 h 194"/>
                  <a:gd name="T6" fmla="*/ 15 w 111"/>
                  <a:gd name="T7" fmla="*/ 175 h 194"/>
                  <a:gd name="T8" fmla="*/ 0 w 111"/>
                  <a:gd name="T9" fmla="*/ 117 h 194"/>
                  <a:gd name="T10" fmla="*/ 0 w 111"/>
                  <a:gd name="T11" fmla="*/ 77 h 194"/>
                  <a:gd name="T12" fmla="*/ 15 w 111"/>
                  <a:gd name="T13" fmla="*/ 19 h 194"/>
                  <a:gd name="T14" fmla="*/ 55 w 111"/>
                  <a:gd name="T15" fmla="*/ 0 h 194"/>
                  <a:gd name="T16" fmla="*/ 96 w 111"/>
                  <a:gd name="T17" fmla="*/ 19 h 194"/>
                  <a:gd name="T18" fmla="*/ 111 w 111"/>
                  <a:gd name="T19" fmla="*/ 77 h 194"/>
                  <a:gd name="T20" fmla="*/ 111 w 111"/>
                  <a:gd name="T21" fmla="*/ 117 h 194"/>
                  <a:gd name="T22" fmla="*/ 74 w 111"/>
                  <a:gd name="T23" fmla="*/ 73 h 194"/>
                  <a:gd name="T24" fmla="*/ 69 w 111"/>
                  <a:gd name="T25" fmla="*/ 40 h 194"/>
                  <a:gd name="T26" fmla="*/ 56 w 111"/>
                  <a:gd name="T27" fmla="*/ 30 h 194"/>
                  <a:gd name="T28" fmla="*/ 55 w 111"/>
                  <a:gd name="T29" fmla="*/ 30 h 194"/>
                  <a:gd name="T30" fmla="*/ 42 w 111"/>
                  <a:gd name="T31" fmla="*/ 40 h 194"/>
                  <a:gd name="T32" fmla="*/ 37 w 111"/>
                  <a:gd name="T33" fmla="*/ 73 h 194"/>
                  <a:gd name="T34" fmla="*/ 37 w 111"/>
                  <a:gd name="T35" fmla="*/ 120 h 194"/>
                  <a:gd name="T36" fmla="*/ 42 w 111"/>
                  <a:gd name="T37" fmla="*/ 154 h 194"/>
                  <a:gd name="T38" fmla="*/ 55 w 111"/>
                  <a:gd name="T39" fmla="*/ 164 h 194"/>
                  <a:gd name="T40" fmla="*/ 56 w 111"/>
                  <a:gd name="T41" fmla="*/ 164 h 194"/>
                  <a:gd name="T42" fmla="*/ 69 w 111"/>
                  <a:gd name="T43" fmla="*/ 154 h 194"/>
                  <a:gd name="T44" fmla="*/ 74 w 111"/>
                  <a:gd name="T45" fmla="*/ 120 h 194"/>
                  <a:gd name="T46" fmla="*/ 74 w 111"/>
                  <a:gd name="T47" fmla="*/ 73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1" h="194">
                    <a:moveTo>
                      <a:pt x="111" y="117"/>
                    </a:moveTo>
                    <a:cubicBezTo>
                      <a:pt x="111" y="142"/>
                      <a:pt x="106" y="162"/>
                      <a:pt x="96" y="175"/>
                    </a:cubicBezTo>
                    <a:cubicBezTo>
                      <a:pt x="86" y="188"/>
                      <a:pt x="72" y="194"/>
                      <a:pt x="56" y="194"/>
                    </a:cubicBezTo>
                    <a:cubicBezTo>
                      <a:pt x="39" y="194"/>
                      <a:pt x="25" y="188"/>
                      <a:pt x="15" y="175"/>
                    </a:cubicBezTo>
                    <a:cubicBezTo>
                      <a:pt x="5" y="162"/>
                      <a:pt x="0" y="142"/>
                      <a:pt x="0" y="117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52"/>
                      <a:pt x="5" y="32"/>
                      <a:pt x="15" y="19"/>
                    </a:cubicBezTo>
                    <a:cubicBezTo>
                      <a:pt x="25" y="6"/>
                      <a:pt x="38" y="0"/>
                      <a:pt x="55" y="0"/>
                    </a:cubicBezTo>
                    <a:cubicBezTo>
                      <a:pt x="72" y="0"/>
                      <a:pt x="86" y="6"/>
                      <a:pt x="96" y="19"/>
                    </a:cubicBezTo>
                    <a:cubicBezTo>
                      <a:pt x="106" y="32"/>
                      <a:pt x="111" y="52"/>
                      <a:pt x="111" y="77"/>
                    </a:cubicBezTo>
                    <a:lnTo>
                      <a:pt x="111" y="117"/>
                    </a:lnTo>
                    <a:close/>
                    <a:moveTo>
                      <a:pt x="74" y="73"/>
                    </a:moveTo>
                    <a:cubicBezTo>
                      <a:pt x="74" y="58"/>
                      <a:pt x="72" y="47"/>
                      <a:pt x="69" y="40"/>
                    </a:cubicBezTo>
                    <a:cubicBezTo>
                      <a:pt x="66" y="33"/>
                      <a:pt x="61" y="30"/>
                      <a:pt x="56" y="30"/>
                    </a:cubicBezTo>
                    <a:cubicBezTo>
                      <a:pt x="55" y="30"/>
                      <a:pt x="55" y="30"/>
                      <a:pt x="55" y="30"/>
                    </a:cubicBezTo>
                    <a:cubicBezTo>
                      <a:pt x="49" y="30"/>
                      <a:pt x="45" y="33"/>
                      <a:pt x="42" y="40"/>
                    </a:cubicBezTo>
                    <a:cubicBezTo>
                      <a:pt x="38" y="47"/>
                      <a:pt x="37" y="58"/>
                      <a:pt x="37" y="73"/>
                    </a:cubicBezTo>
                    <a:cubicBezTo>
                      <a:pt x="37" y="120"/>
                      <a:pt x="37" y="120"/>
                      <a:pt x="37" y="120"/>
                    </a:cubicBezTo>
                    <a:cubicBezTo>
                      <a:pt x="37" y="136"/>
                      <a:pt x="38" y="147"/>
                      <a:pt x="42" y="154"/>
                    </a:cubicBezTo>
                    <a:cubicBezTo>
                      <a:pt x="45" y="161"/>
                      <a:pt x="49" y="164"/>
                      <a:pt x="55" y="164"/>
                    </a:cubicBezTo>
                    <a:cubicBezTo>
                      <a:pt x="56" y="164"/>
                      <a:pt x="56" y="164"/>
                      <a:pt x="56" y="164"/>
                    </a:cubicBezTo>
                    <a:cubicBezTo>
                      <a:pt x="62" y="164"/>
                      <a:pt x="66" y="161"/>
                      <a:pt x="69" y="154"/>
                    </a:cubicBezTo>
                    <a:cubicBezTo>
                      <a:pt x="72" y="147"/>
                      <a:pt x="74" y="136"/>
                      <a:pt x="74" y="120"/>
                    </a:cubicBezTo>
                    <a:lnTo>
                      <a:pt x="74" y="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7" name="Freeform 48">
                <a:extLst>
                  <a:ext uri="{FF2B5EF4-FFF2-40B4-BE49-F238E27FC236}">
                    <a16:creationId xmlns:a16="http://schemas.microsoft.com/office/drawing/2014/main" id="{8BA9EA6C-337D-4B8D-9E32-CDF4986F7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20685" y="4501991"/>
                <a:ext cx="145640" cy="243668"/>
              </a:xfrm>
              <a:custGeom>
                <a:avLst/>
                <a:gdLst>
                  <a:gd name="T0" fmla="*/ 115 w 115"/>
                  <a:gd name="T1" fmla="*/ 191 h 191"/>
                  <a:gd name="T2" fmla="*/ 3 w 115"/>
                  <a:gd name="T3" fmla="*/ 191 h 191"/>
                  <a:gd name="T4" fmla="*/ 3 w 115"/>
                  <a:gd name="T5" fmla="*/ 166 h 191"/>
                  <a:gd name="T6" fmla="*/ 55 w 115"/>
                  <a:gd name="T7" fmla="*/ 101 h 191"/>
                  <a:gd name="T8" fmla="*/ 69 w 115"/>
                  <a:gd name="T9" fmla="*/ 76 h 191"/>
                  <a:gd name="T10" fmla="*/ 74 w 115"/>
                  <a:gd name="T11" fmla="*/ 56 h 191"/>
                  <a:gd name="T12" fmla="*/ 69 w 115"/>
                  <a:gd name="T13" fmla="*/ 36 h 191"/>
                  <a:gd name="T14" fmla="*/ 56 w 115"/>
                  <a:gd name="T15" fmla="*/ 29 h 191"/>
                  <a:gd name="T16" fmla="*/ 42 w 115"/>
                  <a:gd name="T17" fmla="*/ 38 h 191"/>
                  <a:gd name="T18" fmla="*/ 37 w 115"/>
                  <a:gd name="T19" fmla="*/ 62 h 191"/>
                  <a:gd name="T20" fmla="*/ 1 w 115"/>
                  <a:gd name="T21" fmla="*/ 62 h 191"/>
                  <a:gd name="T22" fmla="*/ 1 w 115"/>
                  <a:gd name="T23" fmla="*/ 61 h 191"/>
                  <a:gd name="T24" fmla="*/ 15 w 115"/>
                  <a:gd name="T25" fmla="*/ 17 h 191"/>
                  <a:gd name="T26" fmla="*/ 56 w 115"/>
                  <a:gd name="T27" fmla="*/ 0 h 191"/>
                  <a:gd name="T28" fmla="*/ 96 w 115"/>
                  <a:gd name="T29" fmla="*/ 15 h 191"/>
                  <a:gd name="T30" fmla="*/ 111 w 115"/>
                  <a:gd name="T31" fmla="*/ 56 h 191"/>
                  <a:gd name="T32" fmla="*/ 103 w 115"/>
                  <a:gd name="T33" fmla="*/ 88 h 191"/>
                  <a:gd name="T34" fmla="*/ 75 w 115"/>
                  <a:gd name="T35" fmla="*/ 127 h 191"/>
                  <a:gd name="T36" fmla="*/ 51 w 115"/>
                  <a:gd name="T37" fmla="*/ 162 h 191"/>
                  <a:gd name="T38" fmla="*/ 115 w 115"/>
                  <a:gd name="T39" fmla="*/ 162 h 191"/>
                  <a:gd name="T40" fmla="*/ 115 w 115"/>
                  <a:gd name="T41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" h="191">
                    <a:moveTo>
                      <a:pt x="115" y="191"/>
                    </a:moveTo>
                    <a:cubicBezTo>
                      <a:pt x="3" y="191"/>
                      <a:pt x="3" y="191"/>
                      <a:pt x="3" y="191"/>
                    </a:cubicBezTo>
                    <a:cubicBezTo>
                      <a:pt x="3" y="166"/>
                      <a:pt x="3" y="166"/>
                      <a:pt x="3" y="166"/>
                    </a:cubicBezTo>
                    <a:cubicBezTo>
                      <a:pt x="55" y="101"/>
                      <a:pt x="55" y="101"/>
                      <a:pt x="55" y="101"/>
                    </a:cubicBezTo>
                    <a:cubicBezTo>
                      <a:pt x="61" y="91"/>
                      <a:pt x="66" y="83"/>
                      <a:pt x="69" y="76"/>
                    </a:cubicBezTo>
                    <a:cubicBezTo>
                      <a:pt x="72" y="68"/>
                      <a:pt x="74" y="62"/>
                      <a:pt x="74" y="56"/>
                    </a:cubicBezTo>
                    <a:cubicBezTo>
                      <a:pt x="74" y="48"/>
                      <a:pt x="72" y="41"/>
                      <a:pt x="69" y="36"/>
                    </a:cubicBezTo>
                    <a:cubicBezTo>
                      <a:pt x="66" y="32"/>
                      <a:pt x="61" y="29"/>
                      <a:pt x="56" y="29"/>
                    </a:cubicBezTo>
                    <a:cubicBezTo>
                      <a:pt x="50" y="29"/>
                      <a:pt x="45" y="32"/>
                      <a:pt x="42" y="38"/>
                    </a:cubicBezTo>
                    <a:cubicBezTo>
                      <a:pt x="38" y="44"/>
                      <a:pt x="37" y="52"/>
                      <a:pt x="37" y="62"/>
                    </a:cubicBezTo>
                    <a:cubicBezTo>
                      <a:pt x="1" y="62"/>
                      <a:pt x="1" y="62"/>
                      <a:pt x="1" y="62"/>
                    </a:cubicBezTo>
                    <a:cubicBezTo>
                      <a:pt x="1" y="61"/>
                      <a:pt x="1" y="61"/>
                      <a:pt x="1" y="61"/>
                    </a:cubicBezTo>
                    <a:cubicBezTo>
                      <a:pt x="0" y="44"/>
                      <a:pt x="5" y="29"/>
                      <a:pt x="15" y="17"/>
                    </a:cubicBezTo>
                    <a:cubicBezTo>
                      <a:pt x="25" y="6"/>
                      <a:pt x="39" y="0"/>
                      <a:pt x="56" y="0"/>
                    </a:cubicBezTo>
                    <a:cubicBezTo>
                      <a:pt x="73" y="0"/>
                      <a:pt x="86" y="5"/>
                      <a:pt x="96" y="15"/>
                    </a:cubicBezTo>
                    <a:cubicBezTo>
                      <a:pt x="106" y="25"/>
                      <a:pt x="111" y="38"/>
                      <a:pt x="111" y="56"/>
                    </a:cubicBezTo>
                    <a:cubicBezTo>
                      <a:pt x="111" y="67"/>
                      <a:pt x="108" y="78"/>
                      <a:pt x="103" y="88"/>
                    </a:cubicBezTo>
                    <a:cubicBezTo>
                      <a:pt x="97" y="98"/>
                      <a:pt x="88" y="111"/>
                      <a:pt x="75" y="127"/>
                    </a:cubicBezTo>
                    <a:cubicBezTo>
                      <a:pt x="51" y="162"/>
                      <a:pt x="51" y="162"/>
                      <a:pt x="51" y="162"/>
                    </a:cubicBezTo>
                    <a:cubicBezTo>
                      <a:pt x="115" y="162"/>
                      <a:pt x="115" y="162"/>
                      <a:pt x="115" y="162"/>
                    </a:cubicBezTo>
                    <a:lnTo>
                      <a:pt x="115" y="19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C5BBC27F-BB88-45A9-B856-D1D2CAF7DE66}"/>
              </a:ext>
            </a:extLst>
          </p:cNvPr>
          <p:cNvSpPr/>
          <p:nvPr/>
        </p:nvSpPr>
        <p:spPr>
          <a:xfrm>
            <a:off x="8785517" y="3994080"/>
            <a:ext cx="3209058" cy="97087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</a:pPr>
            <a:r>
              <a:rPr lang="en-US" b="1" dirty="0">
                <a:solidFill>
                  <a:srgbClr val="C00000"/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Session Hijacking Attack Countermeasures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7947357-0077-43BA-A595-6237CCC9B41D}"/>
              </a:ext>
            </a:extLst>
          </p:cNvPr>
          <p:cNvSpPr/>
          <p:nvPr/>
        </p:nvSpPr>
        <p:spPr>
          <a:xfrm>
            <a:off x="8785517" y="1596067"/>
            <a:ext cx="3011644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Types of Session Hijacking Attacks</a:t>
            </a:r>
          </a:p>
        </p:txBody>
      </p:sp>
      <p:sp>
        <p:nvSpPr>
          <p:cNvPr id="60" name="Title 11">
            <a:extLst>
              <a:ext uri="{FF2B5EF4-FFF2-40B4-BE49-F238E27FC236}">
                <a16:creationId xmlns:a16="http://schemas.microsoft.com/office/drawing/2014/main" id="{6F2E647D-9866-4697-9A53-7CA9E8F90483}"/>
              </a:ext>
            </a:extLst>
          </p:cNvPr>
          <p:cNvSpPr txBox="1">
            <a:spLocks/>
          </p:cNvSpPr>
          <p:nvPr/>
        </p:nvSpPr>
        <p:spPr>
          <a:xfrm>
            <a:off x="8227117" y="321423"/>
            <a:ext cx="3011644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Module Flow</a:t>
            </a:r>
          </a:p>
        </p:txBody>
      </p:sp>
    </p:spTree>
    <p:extLst>
      <p:ext uri="{BB962C8B-B14F-4D97-AF65-F5344CB8AC3E}">
        <p14:creationId xmlns:p14="http://schemas.microsoft.com/office/powerpoint/2010/main" val="83821873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DA675C6B-B5DB-4ABE-9A77-6410009FAF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6" r="5076"/>
          <a:stretch>
            <a:fillRect/>
          </a:stretch>
        </p:blipFill>
        <p:spPr>
          <a:xfrm>
            <a:off x="6629400" y="0"/>
            <a:ext cx="5562600" cy="4699884"/>
          </a:xfrm>
        </p:spPr>
      </p:pic>
      <p:sp>
        <p:nvSpPr>
          <p:cNvPr id="6" name="TextBox 5"/>
          <p:cNvSpPr txBox="1"/>
          <p:nvPr/>
        </p:nvSpPr>
        <p:spPr>
          <a:xfrm>
            <a:off x="589030" y="593185"/>
            <a:ext cx="4133163" cy="81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66" dirty="0">
                <a:solidFill>
                  <a:schemeClr val="bg1"/>
                </a:solidFill>
                <a:latin typeface="Montserrat ExtraBold" panose="00000900000000000000" pitchFamily="50" charset="0"/>
                <a:ea typeface="Roboto Black" panose="02000000000000000000" pitchFamily="2" charset="0"/>
                <a:cs typeface="Open Sans Light" panose="020B0306030504020204" pitchFamily="34" charset="0"/>
              </a:rPr>
              <a:t>Our feature</a:t>
            </a:r>
            <a:endParaRPr lang="ru-RU" sz="4666" dirty="0">
              <a:solidFill>
                <a:schemeClr val="bg1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029" y="1375989"/>
            <a:ext cx="28176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>
                    <a:lumMod val="40000"/>
                    <a:lumOff val="60000"/>
                  </a:schemeClr>
                </a:solidFill>
                <a:latin typeface="Montserrat ExtraLight" panose="00000300000000000000" pitchFamily="50" charset="0"/>
                <a:ea typeface="Roboto Light" panose="02000000000000000000" pitchFamily="2" charset="0"/>
                <a:cs typeface="Open Sans Light" panose="020B0306030504020204" pitchFamily="34" charset="0"/>
              </a:rPr>
              <a:t>Please write your great title is here</a:t>
            </a:r>
            <a:endParaRPr lang="ru-RU" sz="1000" dirty="0">
              <a:solidFill>
                <a:schemeClr val="bg1">
                  <a:lumMod val="40000"/>
                  <a:lumOff val="60000"/>
                </a:schemeClr>
              </a:solidFill>
              <a:latin typeface="Roboto Light" panose="02000000000000000000" pitchFamily="2" charset="0"/>
              <a:ea typeface="Roboto Light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30" name="Полилиния 29"/>
          <p:cNvSpPr/>
          <p:nvPr/>
        </p:nvSpPr>
        <p:spPr>
          <a:xfrm>
            <a:off x="6518445" y="1"/>
            <a:ext cx="5673555" cy="4787142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chemeClr val="accent2">
              <a:lumMod val="75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8F4999-0DFF-4070-868E-8F2B6F2C7C1B}"/>
              </a:ext>
            </a:extLst>
          </p:cNvPr>
          <p:cNvGrpSpPr/>
          <p:nvPr/>
        </p:nvGrpSpPr>
        <p:grpSpPr>
          <a:xfrm>
            <a:off x="457200" y="1981200"/>
            <a:ext cx="7475696" cy="4285197"/>
            <a:chOff x="363612" y="2100459"/>
            <a:chExt cx="7475696" cy="4285197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673919" y="6007841"/>
              <a:ext cx="3427541" cy="101061"/>
              <a:chOff x="938880" y="9388955"/>
              <a:chExt cx="5142105" cy="151615"/>
            </a:xfrm>
            <a:solidFill>
              <a:schemeClr val="bg1"/>
            </a:solidFill>
          </p:grpSpPr>
          <p:sp>
            <p:nvSpPr>
              <p:cNvPr id="14" name="Shape 2819"/>
              <p:cNvSpPr/>
              <p:nvPr/>
            </p:nvSpPr>
            <p:spPr>
              <a:xfrm>
                <a:off x="3744092" y="9411434"/>
                <a:ext cx="131113" cy="1066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5" extrusionOk="0">
                    <a:moveTo>
                      <a:pt x="14735" y="0"/>
                    </a:moveTo>
                    <a:cubicBezTo>
                      <a:pt x="16497" y="0"/>
                      <a:pt x="17287" y="960"/>
                      <a:pt x="18293" y="1876"/>
                    </a:cubicBezTo>
                    <a:cubicBezTo>
                      <a:pt x="19048" y="1876"/>
                      <a:pt x="20055" y="1265"/>
                      <a:pt x="20558" y="960"/>
                    </a:cubicBezTo>
                    <a:cubicBezTo>
                      <a:pt x="20845" y="655"/>
                      <a:pt x="20845" y="655"/>
                      <a:pt x="21097" y="655"/>
                    </a:cubicBezTo>
                    <a:cubicBezTo>
                      <a:pt x="20845" y="1571"/>
                      <a:pt x="20306" y="2487"/>
                      <a:pt x="19551" y="3098"/>
                    </a:cubicBezTo>
                    <a:cubicBezTo>
                      <a:pt x="19551" y="3098"/>
                      <a:pt x="19300" y="3403"/>
                      <a:pt x="19048" y="3403"/>
                    </a:cubicBezTo>
                    <a:cubicBezTo>
                      <a:pt x="20055" y="3403"/>
                      <a:pt x="20845" y="2793"/>
                      <a:pt x="21600" y="2793"/>
                    </a:cubicBezTo>
                    <a:cubicBezTo>
                      <a:pt x="21348" y="3403"/>
                      <a:pt x="20845" y="4320"/>
                      <a:pt x="20055" y="4625"/>
                    </a:cubicBezTo>
                    <a:cubicBezTo>
                      <a:pt x="19803" y="4931"/>
                      <a:pt x="19803" y="5280"/>
                      <a:pt x="19551" y="5585"/>
                    </a:cubicBezTo>
                    <a:cubicBezTo>
                      <a:pt x="19551" y="6807"/>
                      <a:pt x="19551" y="7724"/>
                      <a:pt x="19300" y="8945"/>
                    </a:cubicBezTo>
                    <a:cubicBezTo>
                      <a:pt x="18042" y="14836"/>
                      <a:pt x="15239" y="19156"/>
                      <a:pt x="10674" y="20989"/>
                    </a:cubicBezTo>
                    <a:cubicBezTo>
                      <a:pt x="8877" y="21600"/>
                      <a:pt x="6110" y="21600"/>
                      <a:pt x="4313" y="21294"/>
                    </a:cubicBezTo>
                    <a:cubicBezTo>
                      <a:pt x="3306" y="20989"/>
                      <a:pt x="2552" y="20684"/>
                      <a:pt x="1509" y="20073"/>
                    </a:cubicBezTo>
                    <a:cubicBezTo>
                      <a:pt x="1258" y="19767"/>
                      <a:pt x="755" y="19767"/>
                      <a:pt x="503" y="19462"/>
                    </a:cubicBezTo>
                    <a:cubicBezTo>
                      <a:pt x="252" y="19156"/>
                      <a:pt x="252" y="19156"/>
                      <a:pt x="0" y="19156"/>
                    </a:cubicBezTo>
                    <a:cubicBezTo>
                      <a:pt x="503" y="19156"/>
                      <a:pt x="1006" y="19156"/>
                      <a:pt x="1509" y="19156"/>
                    </a:cubicBezTo>
                    <a:cubicBezTo>
                      <a:pt x="1797" y="19156"/>
                      <a:pt x="2300" y="19156"/>
                      <a:pt x="2803" y="18851"/>
                    </a:cubicBezTo>
                    <a:cubicBezTo>
                      <a:pt x="3810" y="18502"/>
                      <a:pt x="4564" y="18196"/>
                      <a:pt x="5319" y="17891"/>
                    </a:cubicBezTo>
                    <a:cubicBezTo>
                      <a:pt x="5858" y="17585"/>
                      <a:pt x="6361" y="17280"/>
                      <a:pt x="6613" y="16669"/>
                    </a:cubicBezTo>
                    <a:cubicBezTo>
                      <a:pt x="6110" y="16669"/>
                      <a:pt x="5607" y="16669"/>
                      <a:pt x="5319" y="16669"/>
                    </a:cubicBezTo>
                    <a:cubicBezTo>
                      <a:pt x="3810" y="16058"/>
                      <a:pt x="3055" y="14836"/>
                      <a:pt x="2552" y="12960"/>
                    </a:cubicBezTo>
                    <a:cubicBezTo>
                      <a:pt x="2803" y="13265"/>
                      <a:pt x="4061" y="13265"/>
                      <a:pt x="4313" y="12960"/>
                    </a:cubicBezTo>
                    <a:cubicBezTo>
                      <a:pt x="3810" y="12960"/>
                      <a:pt x="3306" y="12655"/>
                      <a:pt x="3055" y="12349"/>
                    </a:cubicBezTo>
                    <a:cubicBezTo>
                      <a:pt x="1797" y="11433"/>
                      <a:pt x="755" y="9905"/>
                      <a:pt x="755" y="7724"/>
                    </a:cubicBezTo>
                    <a:cubicBezTo>
                      <a:pt x="1006" y="7724"/>
                      <a:pt x="1258" y="7724"/>
                      <a:pt x="1258" y="8029"/>
                    </a:cubicBezTo>
                    <a:cubicBezTo>
                      <a:pt x="1509" y="8029"/>
                      <a:pt x="1797" y="8029"/>
                      <a:pt x="2300" y="8334"/>
                    </a:cubicBezTo>
                    <a:lnTo>
                      <a:pt x="2803" y="8334"/>
                    </a:lnTo>
                    <a:cubicBezTo>
                      <a:pt x="2552" y="8029"/>
                      <a:pt x="2300" y="7724"/>
                      <a:pt x="2049" y="7418"/>
                    </a:cubicBezTo>
                    <a:cubicBezTo>
                      <a:pt x="1258" y="6196"/>
                      <a:pt x="503" y="4625"/>
                      <a:pt x="1006" y="2487"/>
                    </a:cubicBezTo>
                    <a:cubicBezTo>
                      <a:pt x="1006" y="1876"/>
                      <a:pt x="1258" y="1571"/>
                      <a:pt x="1509" y="1265"/>
                    </a:cubicBezTo>
                    <a:cubicBezTo>
                      <a:pt x="1509" y="1265"/>
                      <a:pt x="1797" y="1571"/>
                      <a:pt x="2049" y="1571"/>
                    </a:cubicBezTo>
                    <a:cubicBezTo>
                      <a:pt x="2300" y="2182"/>
                      <a:pt x="2803" y="2793"/>
                      <a:pt x="3306" y="3098"/>
                    </a:cubicBezTo>
                    <a:cubicBezTo>
                      <a:pt x="4816" y="4625"/>
                      <a:pt x="6361" y="5585"/>
                      <a:pt x="8626" y="6502"/>
                    </a:cubicBezTo>
                    <a:cubicBezTo>
                      <a:pt x="9380" y="6502"/>
                      <a:pt x="9919" y="6807"/>
                      <a:pt x="10674" y="6807"/>
                    </a:cubicBezTo>
                    <a:cubicBezTo>
                      <a:pt x="10423" y="5891"/>
                      <a:pt x="10423" y="4931"/>
                      <a:pt x="10674" y="4320"/>
                    </a:cubicBezTo>
                    <a:cubicBezTo>
                      <a:pt x="11177" y="2487"/>
                      <a:pt x="11932" y="1265"/>
                      <a:pt x="13226" y="655"/>
                    </a:cubicBezTo>
                    <a:cubicBezTo>
                      <a:pt x="13477" y="349"/>
                      <a:pt x="13981" y="349"/>
                      <a:pt x="14232" y="349"/>
                    </a:cubicBezTo>
                    <a:cubicBezTo>
                      <a:pt x="14484" y="349"/>
                      <a:pt x="14484" y="0"/>
                      <a:pt x="14735" y="0"/>
                    </a:cubicBezTo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30475" rIns="30475" anchor="ctr"/>
              <a:lstStyle/>
              <a:p>
                <a:pPr>
                  <a:defRPr>
                    <a:latin typeface="Roboto"/>
                    <a:ea typeface="Roboto"/>
                    <a:cs typeface="Roboto"/>
                    <a:sym typeface="Roboto"/>
                  </a:defRPr>
                </a:pPr>
                <a:endParaRPr sz="1200" dirty="0"/>
              </a:p>
            </p:txBody>
          </p:sp>
          <p:sp>
            <p:nvSpPr>
              <p:cNvPr id="15" name="Shape 2827"/>
              <p:cNvSpPr/>
              <p:nvPr/>
            </p:nvSpPr>
            <p:spPr>
              <a:xfrm>
                <a:off x="3178994" y="9402545"/>
                <a:ext cx="132072" cy="1244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04" y="21600"/>
                    </a:moveTo>
                    <a:cubicBezTo>
                      <a:pt x="16804" y="13872"/>
                      <a:pt x="16804" y="13872"/>
                      <a:pt x="16804" y="13872"/>
                    </a:cubicBezTo>
                    <a:cubicBezTo>
                      <a:pt x="16804" y="12251"/>
                      <a:pt x="16307" y="10668"/>
                      <a:pt x="14566" y="10668"/>
                    </a:cubicBezTo>
                    <a:cubicBezTo>
                      <a:pt x="12789" y="10668"/>
                      <a:pt x="12044" y="12251"/>
                      <a:pt x="12044" y="13872"/>
                    </a:cubicBezTo>
                    <a:cubicBezTo>
                      <a:pt x="12044" y="21600"/>
                      <a:pt x="12044" y="21600"/>
                      <a:pt x="12044" y="21600"/>
                    </a:cubicBezTo>
                    <a:cubicBezTo>
                      <a:pt x="7283" y="21600"/>
                      <a:pt x="7283" y="21600"/>
                      <a:pt x="7283" y="21600"/>
                    </a:cubicBezTo>
                    <a:cubicBezTo>
                      <a:pt x="7283" y="7200"/>
                      <a:pt x="7283" y="7200"/>
                      <a:pt x="7283" y="7200"/>
                    </a:cubicBezTo>
                    <a:cubicBezTo>
                      <a:pt x="12044" y="7200"/>
                      <a:pt x="12044" y="7200"/>
                      <a:pt x="12044" y="7200"/>
                    </a:cubicBezTo>
                    <a:cubicBezTo>
                      <a:pt x="12044" y="9047"/>
                      <a:pt x="12044" y="9047"/>
                      <a:pt x="12044" y="9047"/>
                    </a:cubicBezTo>
                    <a:cubicBezTo>
                      <a:pt x="13322" y="7464"/>
                      <a:pt x="14317" y="6672"/>
                      <a:pt x="16307" y="6672"/>
                    </a:cubicBezTo>
                    <a:cubicBezTo>
                      <a:pt x="18332" y="6672"/>
                      <a:pt x="21600" y="7728"/>
                      <a:pt x="21600" y="13608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lnTo>
                      <a:pt x="16804" y="21600"/>
                    </a:lnTo>
                    <a:close/>
                    <a:moveTo>
                      <a:pt x="2771" y="5051"/>
                    </a:moveTo>
                    <a:cubicBezTo>
                      <a:pt x="1243" y="5051"/>
                      <a:pt x="0" y="3996"/>
                      <a:pt x="0" y="2676"/>
                    </a:cubicBezTo>
                    <a:cubicBezTo>
                      <a:pt x="0" y="1055"/>
                      <a:pt x="1243" y="0"/>
                      <a:pt x="2771" y="0"/>
                    </a:cubicBezTo>
                    <a:cubicBezTo>
                      <a:pt x="4263" y="0"/>
                      <a:pt x="5506" y="1055"/>
                      <a:pt x="5506" y="2676"/>
                    </a:cubicBezTo>
                    <a:cubicBezTo>
                      <a:pt x="5506" y="3996"/>
                      <a:pt x="4263" y="5051"/>
                      <a:pt x="2771" y="5051"/>
                    </a:cubicBezTo>
                    <a:close/>
                    <a:moveTo>
                      <a:pt x="5009" y="21600"/>
                    </a:moveTo>
                    <a:cubicBezTo>
                      <a:pt x="249" y="21600"/>
                      <a:pt x="249" y="21600"/>
                      <a:pt x="249" y="21600"/>
                    </a:cubicBezTo>
                    <a:cubicBezTo>
                      <a:pt x="249" y="7200"/>
                      <a:pt x="249" y="7200"/>
                      <a:pt x="249" y="7200"/>
                    </a:cubicBezTo>
                    <a:cubicBezTo>
                      <a:pt x="5009" y="7200"/>
                      <a:pt x="5009" y="7200"/>
                      <a:pt x="5009" y="7200"/>
                    </a:cubicBezTo>
                    <a:lnTo>
                      <a:pt x="5009" y="21600"/>
                    </a:ln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30475" rIns="30475" anchor="ctr"/>
              <a:lstStyle/>
              <a:p>
                <a:pPr>
                  <a:defRPr>
                    <a:latin typeface="Roboto"/>
                    <a:ea typeface="Roboto"/>
                    <a:cs typeface="Roboto"/>
                    <a:sym typeface="Roboto"/>
                  </a:defRPr>
                </a:pPr>
                <a:endParaRPr sz="1200" dirty="0"/>
              </a:p>
            </p:txBody>
          </p:sp>
          <p:sp>
            <p:nvSpPr>
              <p:cNvPr id="16" name="Shape 2829"/>
              <p:cNvSpPr/>
              <p:nvPr/>
            </p:nvSpPr>
            <p:spPr>
              <a:xfrm>
                <a:off x="1459707" y="9411044"/>
                <a:ext cx="157190" cy="107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324" y="0"/>
                    </a:moveTo>
                    <a:cubicBezTo>
                      <a:pt x="11196" y="0"/>
                      <a:pt x="11196" y="0"/>
                      <a:pt x="11196" y="0"/>
                    </a:cubicBezTo>
                    <a:cubicBezTo>
                      <a:pt x="3816" y="0"/>
                      <a:pt x="3816" y="0"/>
                      <a:pt x="3816" y="0"/>
                    </a:cubicBezTo>
                    <a:cubicBezTo>
                      <a:pt x="2016" y="0"/>
                      <a:pt x="0" y="1844"/>
                      <a:pt x="0" y="4478"/>
                    </a:cubicBezTo>
                    <a:cubicBezTo>
                      <a:pt x="0" y="17491"/>
                      <a:pt x="0" y="17491"/>
                      <a:pt x="0" y="17491"/>
                    </a:cubicBezTo>
                    <a:cubicBezTo>
                      <a:pt x="0" y="20072"/>
                      <a:pt x="2016" y="21600"/>
                      <a:pt x="3816" y="21600"/>
                    </a:cubicBezTo>
                    <a:cubicBezTo>
                      <a:pt x="11448" y="21600"/>
                      <a:pt x="11448" y="21600"/>
                      <a:pt x="11448" y="21600"/>
                    </a:cubicBezTo>
                    <a:cubicBezTo>
                      <a:pt x="18324" y="21600"/>
                      <a:pt x="18324" y="21600"/>
                      <a:pt x="18324" y="21600"/>
                    </a:cubicBezTo>
                    <a:cubicBezTo>
                      <a:pt x="20088" y="21600"/>
                      <a:pt x="21600" y="20072"/>
                      <a:pt x="21600" y="17491"/>
                    </a:cubicBezTo>
                    <a:cubicBezTo>
                      <a:pt x="21600" y="4478"/>
                      <a:pt x="21600" y="4478"/>
                      <a:pt x="21600" y="4478"/>
                    </a:cubicBezTo>
                    <a:cubicBezTo>
                      <a:pt x="21600" y="1844"/>
                      <a:pt x="20088" y="0"/>
                      <a:pt x="18324" y="0"/>
                    </a:cubicBezTo>
                    <a:close/>
                    <a:moveTo>
                      <a:pt x="9396" y="16016"/>
                    </a:moveTo>
                    <a:cubicBezTo>
                      <a:pt x="9396" y="5953"/>
                      <a:pt x="9396" y="5953"/>
                      <a:pt x="9396" y="5953"/>
                    </a:cubicBezTo>
                    <a:cubicBezTo>
                      <a:pt x="14004" y="10800"/>
                      <a:pt x="14004" y="10800"/>
                      <a:pt x="14004" y="108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30475" rIns="30475" anchor="ctr"/>
              <a:lstStyle/>
              <a:p>
                <a:pPr>
                  <a:defRPr>
                    <a:latin typeface="Roboto"/>
                    <a:ea typeface="Roboto"/>
                    <a:cs typeface="Roboto"/>
                    <a:sym typeface="Roboto"/>
                  </a:defRPr>
                </a:pPr>
                <a:endParaRPr sz="1200" dirty="0"/>
              </a:p>
            </p:txBody>
          </p:sp>
          <p:sp>
            <p:nvSpPr>
              <p:cNvPr id="17" name="Shape 2830"/>
              <p:cNvSpPr/>
              <p:nvPr/>
            </p:nvSpPr>
            <p:spPr>
              <a:xfrm>
                <a:off x="5949954" y="9407511"/>
                <a:ext cx="131031" cy="1145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35" h="18722" extrusionOk="0">
                    <a:moveTo>
                      <a:pt x="17665" y="11150"/>
                    </a:moveTo>
                    <a:cubicBezTo>
                      <a:pt x="16440" y="12929"/>
                      <a:pt x="14773" y="15171"/>
                      <a:pt x="13310" y="16452"/>
                    </a:cubicBezTo>
                    <a:cubicBezTo>
                      <a:pt x="12120" y="17449"/>
                      <a:pt x="10215" y="18943"/>
                      <a:pt x="8752" y="18694"/>
                    </a:cubicBezTo>
                    <a:cubicBezTo>
                      <a:pt x="4671" y="17947"/>
                      <a:pt x="5385" y="7627"/>
                      <a:pt x="2732" y="5385"/>
                    </a:cubicBezTo>
                    <a:cubicBezTo>
                      <a:pt x="1541" y="5136"/>
                      <a:pt x="827" y="6880"/>
                      <a:pt x="350" y="5883"/>
                    </a:cubicBezTo>
                    <a:cubicBezTo>
                      <a:pt x="-840" y="4887"/>
                      <a:pt x="1303" y="3357"/>
                      <a:pt x="2255" y="2360"/>
                    </a:cubicBezTo>
                    <a:cubicBezTo>
                      <a:pt x="3718" y="1115"/>
                      <a:pt x="5147" y="-415"/>
                      <a:pt x="7086" y="332"/>
                    </a:cubicBezTo>
                    <a:cubicBezTo>
                      <a:pt x="10453" y="1613"/>
                      <a:pt x="8038" y="10153"/>
                      <a:pt x="11167" y="11933"/>
                    </a:cubicBezTo>
                    <a:cubicBezTo>
                      <a:pt x="12834" y="10652"/>
                      <a:pt x="14773" y="8161"/>
                      <a:pt x="14297" y="5385"/>
                    </a:cubicBezTo>
                    <a:cubicBezTo>
                      <a:pt x="14059" y="4353"/>
                      <a:pt x="12358" y="4602"/>
                      <a:pt x="11644" y="4887"/>
                    </a:cubicBezTo>
                    <a:cubicBezTo>
                      <a:pt x="11644" y="581"/>
                      <a:pt x="19808" y="-2657"/>
                      <a:pt x="20522" y="3108"/>
                    </a:cubicBezTo>
                    <a:cubicBezTo>
                      <a:pt x="20760" y="6880"/>
                      <a:pt x="17665" y="11150"/>
                      <a:pt x="17665" y="11150"/>
                    </a:cubicBezTo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30475" rIns="30475" anchor="ctr"/>
              <a:lstStyle/>
              <a:p>
                <a:pPr>
                  <a:defRPr>
                    <a:latin typeface="Roboto"/>
                    <a:ea typeface="Roboto"/>
                    <a:cs typeface="Roboto"/>
                    <a:sym typeface="Roboto"/>
                  </a:defRPr>
                </a:pPr>
                <a:endParaRPr sz="1200" dirty="0"/>
              </a:p>
            </p:txBody>
          </p:sp>
          <p:sp>
            <p:nvSpPr>
              <p:cNvPr id="18" name="Shape 2831"/>
              <p:cNvSpPr/>
              <p:nvPr/>
            </p:nvSpPr>
            <p:spPr>
              <a:xfrm>
                <a:off x="5414176" y="9396747"/>
                <a:ext cx="158124" cy="136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8" y="5358"/>
                    </a:moveTo>
                    <a:cubicBezTo>
                      <a:pt x="18288" y="9209"/>
                      <a:pt x="18288" y="9209"/>
                      <a:pt x="18288" y="9209"/>
                    </a:cubicBezTo>
                    <a:cubicBezTo>
                      <a:pt x="17028" y="9209"/>
                      <a:pt x="17028" y="9209"/>
                      <a:pt x="17028" y="9209"/>
                    </a:cubicBezTo>
                    <a:cubicBezTo>
                      <a:pt x="17028" y="5358"/>
                      <a:pt x="17028" y="5358"/>
                      <a:pt x="17028" y="5358"/>
                    </a:cubicBezTo>
                    <a:cubicBezTo>
                      <a:pt x="13464" y="5358"/>
                      <a:pt x="13464" y="5358"/>
                      <a:pt x="13464" y="5358"/>
                    </a:cubicBezTo>
                    <a:cubicBezTo>
                      <a:pt x="13464" y="3851"/>
                      <a:pt x="13464" y="3851"/>
                      <a:pt x="13464" y="3851"/>
                    </a:cubicBezTo>
                    <a:cubicBezTo>
                      <a:pt x="17028" y="3851"/>
                      <a:pt x="17028" y="3851"/>
                      <a:pt x="17028" y="3851"/>
                    </a:cubicBezTo>
                    <a:cubicBezTo>
                      <a:pt x="17028" y="0"/>
                      <a:pt x="17028" y="0"/>
                      <a:pt x="17028" y="0"/>
                    </a:cubicBezTo>
                    <a:cubicBezTo>
                      <a:pt x="18288" y="0"/>
                      <a:pt x="18288" y="0"/>
                      <a:pt x="18288" y="0"/>
                    </a:cubicBezTo>
                    <a:cubicBezTo>
                      <a:pt x="18288" y="3851"/>
                      <a:pt x="18288" y="3851"/>
                      <a:pt x="18288" y="3851"/>
                    </a:cubicBezTo>
                    <a:cubicBezTo>
                      <a:pt x="21600" y="3851"/>
                      <a:pt x="21600" y="3851"/>
                      <a:pt x="21600" y="3851"/>
                    </a:cubicBezTo>
                    <a:cubicBezTo>
                      <a:pt x="21600" y="5358"/>
                      <a:pt x="21600" y="5358"/>
                      <a:pt x="21600" y="5358"/>
                    </a:cubicBezTo>
                    <a:lnTo>
                      <a:pt x="18288" y="5358"/>
                    </a:lnTo>
                    <a:close/>
                    <a:moveTo>
                      <a:pt x="8892" y="1507"/>
                    </a:moveTo>
                    <a:cubicBezTo>
                      <a:pt x="10152" y="2386"/>
                      <a:pt x="10944" y="3558"/>
                      <a:pt x="10944" y="5358"/>
                    </a:cubicBezTo>
                    <a:cubicBezTo>
                      <a:pt x="10944" y="6530"/>
                      <a:pt x="10152" y="7702"/>
                      <a:pt x="9144" y="8581"/>
                    </a:cubicBezTo>
                    <a:cubicBezTo>
                      <a:pt x="8136" y="9502"/>
                      <a:pt x="8136" y="9795"/>
                      <a:pt x="8136" y="10381"/>
                    </a:cubicBezTo>
                    <a:cubicBezTo>
                      <a:pt x="8136" y="10967"/>
                      <a:pt x="9144" y="12140"/>
                      <a:pt x="9648" y="12433"/>
                    </a:cubicBezTo>
                    <a:cubicBezTo>
                      <a:pt x="11196" y="13647"/>
                      <a:pt x="11448" y="14819"/>
                      <a:pt x="11448" y="16577"/>
                    </a:cubicBezTo>
                    <a:cubicBezTo>
                      <a:pt x="11448" y="18963"/>
                      <a:pt x="9648" y="21600"/>
                      <a:pt x="5832" y="21600"/>
                    </a:cubicBezTo>
                    <a:cubicBezTo>
                      <a:pt x="2772" y="21600"/>
                      <a:pt x="0" y="19842"/>
                      <a:pt x="0" y="17456"/>
                    </a:cubicBezTo>
                    <a:cubicBezTo>
                      <a:pt x="0" y="15112"/>
                      <a:pt x="2520" y="12726"/>
                      <a:pt x="5580" y="12726"/>
                    </a:cubicBezTo>
                    <a:cubicBezTo>
                      <a:pt x="6084" y="12726"/>
                      <a:pt x="6336" y="12726"/>
                      <a:pt x="6588" y="12726"/>
                    </a:cubicBezTo>
                    <a:cubicBezTo>
                      <a:pt x="6336" y="12433"/>
                      <a:pt x="5832" y="11846"/>
                      <a:pt x="5832" y="10967"/>
                    </a:cubicBezTo>
                    <a:cubicBezTo>
                      <a:pt x="5832" y="10674"/>
                      <a:pt x="6084" y="10088"/>
                      <a:pt x="6084" y="9795"/>
                    </a:cubicBezTo>
                    <a:cubicBezTo>
                      <a:pt x="6084" y="9795"/>
                      <a:pt x="5832" y="9795"/>
                      <a:pt x="5580" y="9795"/>
                    </a:cubicBezTo>
                    <a:cubicBezTo>
                      <a:pt x="3024" y="9795"/>
                      <a:pt x="1260" y="7702"/>
                      <a:pt x="1260" y="5023"/>
                    </a:cubicBezTo>
                    <a:cubicBezTo>
                      <a:pt x="1260" y="2386"/>
                      <a:pt x="3816" y="0"/>
                      <a:pt x="6336" y="0"/>
                    </a:cubicBezTo>
                    <a:cubicBezTo>
                      <a:pt x="7632" y="0"/>
                      <a:pt x="11952" y="0"/>
                      <a:pt x="11952" y="0"/>
                    </a:cubicBezTo>
                    <a:cubicBezTo>
                      <a:pt x="10692" y="1507"/>
                      <a:pt x="10692" y="1507"/>
                      <a:pt x="10692" y="1507"/>
                    </a:cubicBezTo>
                    <a:lnTo>
                      <a:pt x="8892" y="1507"/>
                    </a:lnTo>
                    <a:close/>
                    <a:moveTo>
                      <a:pt x="6336" y="13647"/>
                    </a:moveTo>
                    <a:cubicBezTo>
                      <a:pt x="4068" y="13312"/>
                      <a:pt x="2016" y="15112"/>
                      <a:pt x="2016" y="16870"/>
                    </a:cubicBezTo>
                    <a:cubicBezTo>
                      <a:pt x="2016" y="18670"/>
                      <a:pt x="3816" y="20135"/>
                      <a:pt x="5832" y="20135"/>
                    </a:cubicBezTo>
                    <a:cubicBezTo>
                      <a:pt x="8892" y="20135"/>
                      <a:pt x="10152" y="18963"/>
                      <a:pt x="10152" y="16870"/>
                    </a:cubicBezTo>
                    <a:cubicBezTo>
                      <a:pt x="10152" y="16870"/>
                      <a:pt x="10152" y="16577"/>
                      <a:pt x="9900" y="16284"/>
                    </a:cubicBezTo>
                    <a:cubicBezTo>
                      <a:pt x="9648" y="15112"/>
                      <a:pt x="8892" y="14819"/>
                      <a:pt x="7632" y="13647"/>
                    </a:cubicBezTo>
                    <a:cubicBezTo>
                      <a:pt x="7344" y="13647"/>
                      <a:pt x="6840" y="13647"/>
                      <a:pt x="6336" y="13647"/>
                    </a:cubicBezTo>
                    <a:close/>
                    <a:moveTo>
                      <a:pt x="8892" y="5358"/>
                    </a:moveTo>
                    <a:cubicBezTo>
                      <a:pt x="8640" y="2972"/>
                      <a:pt x="7092" y="1214"/>
                      <a:pt x="5580" y="1214"/>
                    </a:cubicBezTo>
                    <a:cubicBezTo>
                      <a:pt x="4068" y="1214"/>
                      <a:pt x="3024" y="2972"/>
                      <a:pt x="3276" y="5023"/>
                    </a:cubicBezTo>
                    <a:cubicBezTo>
                      <a:pt x="3564" y="7409"/>
                      <a:pt x="5076" y="9209"/>
                      <a:pt x="6588" y="9209"/>
                    </a:cubicBezTo>
                    <a:cubicBezTo>
                      <a:pt x="7884" y="9209"/>
                      <a:pt x="9144" y="7409"/>
                      <a:pt x="8892" y="5358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30475" rIns="30475" anchor="ctr"/>
              <a:lstStyle/>
              <a:p>
                <a:pPr>
                  <a:defRPr>
                    <a:latin typeface="Roboto"/>
                    <a:ea typeface="Roboto"/>
                    <a:cs typeface="Roboto"/>
                    <a:sym typeface="Roboto"/>
                  </a:defRPr>
                </a:pPr>
                <a:endParaRPr sz="1200" dirty="0"/>
              </a:p>
            </p:txBody>
          </p:sp>
          <p:sp>
            <p:nvSpPr>
              <p:cNvPr id="19" name="Shape 2833"/>
              <p:cNvSpPr/>
              <p:nvPr/>
            </p:nvSpPr>
            <p:spPr>
              <a:xfrm>
                <a:off x="938880" y="9399423"/>
                <a:ext cx="61136" cy="1306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7" extrusionOk="0">
                    <a:moveTo>
                      <a:pt x="21600" y="16"/>
                    </a:moveTo>
                    <a:cubicBezTo>
                      <a:pt x="21600" y="1261"/>
                      <a:pt x="21600" y="3539"/>
                      <a:pt x="21600" y="3539"/>
                    </a:cubicBezTo>
                    <a:cubicBezTo>
                      <a:pt x="21600" y="3539"/>
                      <a:pt x="16257" y="3290"/>
                      <a:pt x="15112" y="4286"/>
                    </a:cubicBezTo>
                    <a:cubicBezTo>
                      <a:pt x="14044" y="4784"/>
                      <a:pt x="14578" y="6279"/>
                      <a:pt x="14578" y="7311"/>
                    </a:cubicBezTo>
                    <a:cubicBezTo>
                      <a:pt x="16791" y="7311"/>
                      <a:pt x="19463" y="7311"/>
                      <a:pt x="21600" y="7311"/>
                    </a:cubicBezTo>
                    <a:cubicBezTo>
                      <a:pt x="21066" y="8805"/>
                      <a:pt x="20531" y="9553"/>
                      <a:pt x="20531" y="10834"/>
                    </a:cubicBezTo>
                    <a:cubicBezTo>
                      <a:pt x="18394" y="10834"/>
                      <a:pt x="14578" y="10834"/>
                      <a:pt x="14578" y="10834"/>
                    </a:cubicBezTo>
                    <a:cubicBezTo>
                      <a:pt x="14578" y="21367"/>
                      <a:pt x="14578" y="21367"/>
                      <a:pt x="14578" y="21367"/>
                    </a:cubicBezTo>
                    <a:cubicBezTo>
                      <a:pt x="14578" y="21367"/>
                      <a:pt x="7632" y="21367"/>
                      <a:pt x="4350" y="21367"/>
                    </a:cubicBezTo>
                    <a:cubicBezTo>
                      <a:pt x="4350" y="18129"/>
                      <a:pt x="4350" y="14357"/>
                      <a:pt x="4350" y="10834"/>
                    </a:cubicBezTo>
                    <a:cubicBezTo>
                      <a:pt x="2748" y="10834"/>
                      <a:pt x="1679" y="10834"/>
                      <a:pt x="0" y="10834"/>
                    </a:cubicBezTo>
                    <a:cubicBezTo>
                      <a:pt x="0" y="9553"/>
                      <a:pt x="0" y="8557"/>
                      <a:pt x="0" y="7311"/>
                    </a:cubicBezTo>
                    <a:cubicBezTo>
                      <a:pt x="1679" y="7311"/>
                      <a:pt x="2748" y="7311"/>
                      <a:pt x="4350" y="7311"/>
                    </a:cubicBezTo>
                    <a:cubicBezTo>
                      <a:pt x="4885" y="5033"/>
                      <a:pt x="4885" y="2542"/>
                      <a:pt x="7632" y="1261"/>
                    </a:cubicBezTo>
                    <a:cubicBezTo>
                      <a:pt x="10304" y="-233"/>
                      <a:pt x="12975" y="16"/>
                      <a:pt x="21600" y="16"/>
                    </a:cubicBezTo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30475" rIns="30475" anchor="ctr"/>
              <a:lstStyle/>
              <a:p>
                <a:pPr>
                  <a:defRPr>
                    <a:latin typeface="Roboto"/>
                    <a:ea typeface="Roboto"/>
                    <a:cs typeface="Roboto"/>
                    <a:sym typeface="Roboto"/>
                  </a:defRPr>
                </a:pPr>
                <a:endParaRPr sz="1200" dirty="0"/>
              </a:p>
            </p:txBody>
          </p:sp>
          <p:sp>
            <p:nvSpPr>
              <p:cNvPr id="20" name="Shape 2834"/>
              <p:cNvSpPr/>
              <p:nvPr/>
            </p:nvSpPr>
            <p:spPr>
              <a:xfrm>
                <a:off x="4315173" y="9388955"/>
                <a:ext cx="152691" cy="151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926" y="0"/>
                    </a:moveTo>
                    <a:cubicBezTo>
                      <a:pt x="4816" y="0"/>
                      <a:pt x="0" y="4824"/>
                      <a:pt x="0" y="10944"/>
                    </a:cubicBezTo>
                    <a:cubicBezTo>
                      <a:pt x="0" y="15264"/>
                      <a:pt x="2803" y="19080"/>
                      <a:pt x="6613" y="20844"/>
                    </a:cubicBezTo>
                    <a:cubicBezTo>
                      <a:pt x="6613" y="20088"/>
                      <a:pt x="6613" y="19080"/>
                      <a:pt x="6865" y="18324"/>
                    </a:cubicBezTo>
                    <a:cubicBezTo>
                      <a:pt x="6865" y="17532"/>
                      <a:pt x="8122" y="12456"/>
                      <a:pt x="8122" y="12456"/>
                    </a:cubicBezTo>
                    <a:cubicBezTo>
                      <a:pt x="8122" y="12456"/>
                      <a:pt x="7871" y="11700"/>
                      <a:pt x="7871" y="10692"/>
                    </a:cubicBezTo>
                    <a:cubicBezTo>
                      <a:pt x="7871" y="9144"/>
                      <a:pt x="8626" y="7884"/>
                      <a:pt x="9919" y="7884"/>
                    </a:cubicBezTo>
                    <a:cubicBezTo>
                      <a:pt x="10926" y="7884"/>
                      <a:pt x="11429" y="8640"/>
                      <a:pt x="11429" y="9396"/>
                    </a:cubicBezTo>
                    <a:cubicBezTo>
                      <a:pt x="11429" y="10404"/>
                      <a:pt x="10674" y="11952"/>
                      <a:pt x="10423" y="13464"/>
                    </a:cubicBezTo>
                    <a:cubicBezTo>
                      <a:pt x="10171" y="14508"/>
                      <a:pt x="10926" y="15516"/>
                      <a:pt x="12184" y="15516"/>
                    </a:cubicBezTo>
                    <a:cubicBezTo>
                      <a:pt x="14232" y="15516"/>
                      <a:pt x="15490" y="12708"/>
                      <a:pt x="15490" y="9648"/>
                    </a:cubicBezTo>
                    <a:cubicBezTo>
                      <a:pt x="15490" y="7380"/>
                      <a:pt x="13981" y="5580"/>
                      <a:pt x="10926" y="5580"/>
                    </a:cubicBezTo>
                    <a:cubicBezTo>
                      <a:pt x="7619" y="5580"/>
                      <a:pt x="5571" y="7884"/>
                      <a:pt x="5571" y="10692"/>
                    </a:cubicBezTo>
                    <a:cubicBezTo>
                      <a:pt x="5571" y="11700"/>
                      <a:pt x="5822" y="12456"/>
                      <a:pt x="6325" y="12960"/>
                    </a:cubicBezTo>
                    <a:cubicBezTo>
                      <a:pt x="6613" y="12960"/>
                      <a:pt x="6613" y="13212"/>
                      <a:pt x="6613" y="13464"/>
                    </a:cubicBezTo>
                    <a:cubicBezTo>
                      <a:pt x="6613" y="13752"/>
                      <a:pt x="6325" y="14256"/>
                      <a:pt x="6325" y="14256"/>
                    </a:cubicBezTo>
                    <a:cubicBezTo>
                      <a:pt x="6325" y="14508"/>
                      <a:pt x="6074" y="14760"/>
                      <a:pt x="5822" y="14508"/>
                    </a:cubicBezTo>
                    <a:cubicBezTo>
                      <a:pt x="4313" y="14004"/>
                      <a:pt x="3558" y="12204"/>
                      <a:pt x="3558" y="10404"/>
                    </a:cubicBezTo>
                    <a:cubicBezTo>
                      <a:pt x="3558" y="7380"/>
                      <a:pt x="6074" y="3564"/>
                      <a:pt x="11429" y="3564"/>
                    </a:cubicBezTo>
                    <a:cubicBezTo>
                      <a:pt x="15490" y="3564"/>
                      <a:pt x="18293" y="6624"/>
                      <a:pt x="18293" y="9900"/>
                    </a:cubicBezTo>
                    <a:cubicBezTo>
                      <a:pt x="18293" y="14256"/>
                      <a:pt x="15742" y="17280"/>
                      <a:pt x="12435" y="17280"/>
                    </a:cubicBezTo>
                    <a:cubicBezTo>
                      <a:pt x="11177" y="17280"/>
                      <a:pt x="10171" y="16776"/>
                      <a:pt x="9668" y="16020"/>
                    </a:cubicBezTo>
                    <a:cubicBezTo>
                      <a:pt x="9668" y="16020"/>
                      <a:pt x="9129" y="18576"/>
                      <a:pt x="8877" y="19080"/>
                    </a:cubicBezTo>
                    <a:cubicBezTo>
                      <a:pt x="8626" y="19836"/>
                      <a:pt x="8374" y="20592"/>
                      <a:pt x="7871" y="21348"/>
                    </a:cubicBezTo>
                    <a:cubicBezTo>
                      <a:pt x="8877" y="21600"/>
                      <a:pt x="9919" y="21600"/>
                      <a:pt x="10926" y="21600"/>
                    </a:cubicBezTo>
                    <a:cubicBezTo>
                      <a:pt x="16748" y="21600"/>
                      <a:pt x="21600" y="16776"/>
                      <a:pt x="21600" y="10944"/>
                    </a:cubicBezTo>
                    <a:cubicBezTo>
                      <a:pt x="21600" y="4824"/>
                      <a:pt x="16748" y="0"/>
                      <a:pt x="10926" y="0"/>
                    </a:cubicBezTo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30475" rIns="30475" anchor="ctr"/>
              <a:lstStyle/>
              <a:p>
                <a:pPr>
                  <a:defRPr>
                    <a:latin typeface="Roboto"/>
                    <a:ea typeface="Roboto"/>
                    <a:cs typeface="Roboto"/>
                    <a:sym typeface="Roboto"/>
                  </a:defRPr>
                </a:pPr>
                <a:endParaRPr sz="1200" dirty="0"/>
              </a:p>
            </p:txBody>
          </p:sp>
          <p:sp>
            <p:nvSpPr>
              <p:cNvPr id="21" name="Freeform: Shape 129"/>
              <p:cNvSpPr/>
              <p:nvPr/>
            </p:nvSpPr>
            <p:spPr>
              <a:xfrm>
                <a:off x="2620365" y="9401126"/>
                <a:ext cx="127265" cy="127273"/>
              </a:xfrm>
              <a:custGeom>
                <a:avLst/>
                <a:gdLst/>
                <a:ahLst/>
                <a:cxnLst/>
                <a:rect l="l" t="t" r="r" b="b"/>
                <a:pathLst>
                  <a:path w="195962" h="195976">
                    <a:moveTo>
                      <a:pt x="97989" y="65323"/>
                    </a:moveTo>
                    <a:cubicBezTo>
                      <a:pt x="91921" y="65393"/>
                      <a:pt x="86433" y="66884"/>
                      <a:pt x="81524" y="69794"/>
                    </a:cubicBezTo>
                    <a:cubicBezTo>
                      <a:pt x="76615" y="72704"/>
                      <a:pt x="72705" y="76614"/>
                      <a:pt x="69794" y="81524"/>
                    </a:cubicBezTo>
                    <a:cubicBezTo>
                      <a:pt x="66884" y="86433"/>
                      <a:pt x="65394" y="91921"/>
                      <a:pt x="65324" y="97988"/>
                    </a:cubicBezTo>
                    <a:cubicBezTo>
                      <a:pt x="65394" y="104056"/>
                      <a:pt x="66884" y="109544"/>
                      <a:pt x="69794" y="114453"/>
                    </a:cubicBezTo>
                    <a:cubicBezTo>
                      <a:pt x="72705" y="119363"/>
                      <a:pt x="76615" y="123273"/>
                      <a:pt x="81524" y="126183"/>
                    </a:cubicBezTo>
                    <a:cubicBezTo>
                      <a:pt x="86433" y="129093"/>
                      <a:pt x="91921" y="130583"/>
                      <a:pt x="97989" y="130654"/>
                    </a:cubicBezTo>
                    <a:cubicBezTo>
                      <a:pt x="104056" y="130583"/>
                      <a:pt x="109544" y="129093"/>
                      <a:pt x="114454" y="126183"/>
                    </a:cubicBezTo>
                    <a:cubicBezTo>
                      <a:pt x="119363" y="123273"/>
                      <a:pt x="123273" y="119363"/>
                      <a:pt x="126183" y="114453"/>
                    </a:cubicBezTo>
                    <a:cubicBezTo>
                      <a:pt x="129094" y="109544"/>
                      <a:pt x="130584" y="104056"/>
                      <a:pt x="130654" y="97988"/>
                    </a:cubicBezTo>
                    <a:lnTo>
                      <a:pt x="130652" y="97989"/>
                    </a:lnTo>
                    <a:cubicBezTo>
                      <a:pt x="130582" y="91922"/>
                      <a:pt x="129092" y="86434"/>
                      <a:pt x="126181" y="81525"/>
                    </a:cubicBezTo>
                    <a:cubicBezTo>
                      <a:pt x="123271" y="76616"/>
                      <a:pt x="119361" y="72706"/>
                      <a:pt x="114452" y="69795"/>
                    </a:cubicBezTo>
                    <a:cubicBezTo>
                      <a:pt x="109543" y="66885"/>
                      <a:pt x="104055" y="65394"/>
                      <a:pt x="97989" y="65323"/>
                    </a:cubicBezTo>
                    <a:close/>
                    <a:moveTo>
                      <a:pt x="97988" y="47726"/>
                    </a:moveTo>
                    <a:cubicBezTo>
                      <a:pt x="107365" y="47831"/>
                      <a:pt x="115830" y="50114"/>
                      <a:pt x="123382" y="54576"/>
                    </a:cubicBezTo>
                    <a:cubicBezTo>
                      <a:pt x="130933" y="59037"/>
                      <a:pt x="136940" y="65044"/>
                      <a:pt x="141401" y="72596"/>
                    </a:cubicBezTo>
                    <a:cubicBezTo>
                      <a:pt x="145863" y="80147"/>
                      <a:pt x="148146" y="88612"/>
                      <a:pt x="148251" y="97989"/>
                    </a:cubicBezTo>
                    <a:cubicBezTo>
                      <a:pt x="148146" y="107367"/>
                      <a:pt x="145863" y="115830"/>
                      <a:pt x="141401" y="123380"/>
                    </a:cubicBezTo>
                    <a:cubicBezTo>
                      <a:pt x="136940" y="130930"/>
                      <a:pt x="130933" y="136935"/>
                      <a:pt x="123382" y="141395"/>
                    </a:cubicBezTo>
                    <a:cubicBezTo>
                      <a:pt x="115830" y="145854"/>
                      <a:pt x="107365" y="148137"/>
                      <a:pt x="97988" y="148242"/>
                    </a:cubicBezTo>
                    <a:cubicBezTo>
                      <a:pt x="88611" y="148137"/>
                      <a:pt x="80147" y="145854"/>
                      <a:pt x="72597" y="141395"/>
                    </a:cubicBezTo>
                    <a:cubicBezTo>
                      <a:pt x="65047" y="136935"/>
                      <a:pt x="59042" y="130930"/>
                      <a:pt x="54583" y="123380"/>
                    </a:cubicBezTo>
                    <a:cubicBezTo>
                      <a:pt x="50123" y="115830"/>
                      <a:pt x="47841" y="107367"/>
                      <a:pt x="47735" y="97989"/>
                    </a:cubicBezTo>
                    <a:cubicBezTo>
                      <a:pt x="47841" y="88612"/>
                      <a:pt x="50123" y="80147"/>
                      <a:pt x="54583" y="72596"/>
                    </a:cubicBezTo>
                    <a:cubicBezTo>
                      <a:pt x="59042" y="65044"/>
                      <a:pt x="65047" y="59037"/>
                      <a:pt x="72597" y="54576"/>
                    </a:cubicBezTo>
                    <a:cubicBezTo>
                      <a:pt x="80147" y="50114"/>
                      <a:pt x="88611" y="47831"/>
                      <a:pt x="97988" y="47726"/>
                    </a:cubicBezTo>
                    <a:close/>
                    <a:moveTo>
                      <a:pt x="150291" y="33958"/>
                    </a:moveTo>
                    <a:cubicBezTo>
                      <a:pt x="153624" y="34040"/>
                      <a:pt x="156392" y="35182"/>
                      <a:pt x="158593" y="37384"/>
                    </a:cubicBezTo>
                    <a:cubicBezTo>
                      <a:pt x="160795" y="39586"/>
                      <a:pt x="161937" y="42353"/>
                      <a:pt x="162019" y="45686"/>
                    </a:cubicBezTo>
                    <a:cubicBezTo>
                      <a:pt x="161937" y="49019"/>
                      <a:pt x="160795" y="51786"/>
                      <a:pt x="158593" y="53988"/>
                    </a:cubicBezTo>
                    <a:cubicBezTo>
                      <a:pt x="156392" y="56190"/>
                      <a:pt x="153624" y="57332"/>
                      <a:pt x="150291" y="57414"/>
                    </a:cubicBezTo>
                    <a:cubicBezTo>
                      <a:pt x="146958" y="57332"/>
                      <a:pt x="144191" y="56190"/>
                      <a:pt x="141989" y="53988"/>
                    </a:cubicBezTo>
                    <a:cubicBezTo>
                      <a:pt x="139787" y="51786"/>
                      <a:pt x="138645" y="49019"/>
                      <a:pt x="138563" y="45686"/>
                    </a:cubicBezTo>
                    <a:cubicBezTo>
                      <a:pt x="138645" y="42353"/>
                      <a:pt x="139787" y="39586"/>
                      <a:pt x="141989" y="37384"/>
                    </a:cubicBezTo>
                    <a:cubicBezTo>
                      <a:pt x="144191" y="35182"/>
                      <a:pt x="146958" y="34040"/>
                      <a:pt x="150291" y="33958"/>
                    </a:cubicBezTo>
                    <a:close/>
                    <a:moveTo>
                      <a:pt x="79519" y="17505"/>
                    </a:moveTo>
                    <a:cubicBezTo>
                      <a:pt x="72180" y="17478"/>
                      <a:pt x="64919" y="17736"/>
                      <a:pt x="57736" y="18276"/>
                    </a:cubicBezTo>
                    <a:cubicBezTo>
                      <a:pt x="50553" y="18817"/>
                      <a:pt x="44710" y="19916"/>
                      <a:pt x="40205" y="21572"/>
                    </a:cubicBezTo>
                    <a:cubicBezTo>
                      <a:pt x="37998" y="22447"/>
                      <a:pt x="35998" y="23474"/>
                      <a:pt x="34206" y="24652"/>
                    </a:cubicBezTo>
                    <a:cubicBezTo>
                      <a:pt x="32414" y="25831"/>
                      <a:pt x="30670" y="27273"/>
                      <a:pt x="28973" y="28978"/>
                    </a:cubicBezTo>
                    <a:cubicBezTo>
                      <a:pt x="27269" y="30675"/>
                      <a:pt x="25827" y="32419"/>
                      <a:pt x="24650" y="34211"/>
                    </a:cubicBezTo>
                    <a:cubicBezTo>
                      <a:pt x="23472" y="36002"/>
                      <a:pt x="22445" y="38000"/>
                      <a:pt x="21570" y="40204"/>
                    </a:cubicBezTo>
                    <a:cubicBezTo>
                      <a:pt x="19915" y="44707"/>
                      <a:pt x="18817" y="50549"/>
                      <a:pt x="18276" y="57732"/>
                    </a:cubicBezTo>
                    <a:cubicBezTo>
                      <a:pt x="17736" y="64916"/>
                      <a:pt x="17479" y="72177"/>
                      <a:pt x="17505" y="79518"/>
                    </a:cubicBezTo>
                    <a:cubicBezTo>
                      <a:pt x="17532" y="86858"/>
                      <a:pt x="17568" y="93016"/>
                      <a:pt x="17614" y="97989"/>
                    </a:cubicBezTo>
                    <a:cubicBezTo>
                      <a:pt x="17568" y="102963"/>
                      <a:pt x="17532" y="109119"/>
                      <a:pt x="17505" y="116458"/>
                    </a:cubicBezTo>
                    <a:cubicBezTo>
                      <a:pt x="17479" y="123798"/>
                      <a:pt x="17736" y="131058"/>
                      <a:pt x="18276" y="138241"/>
                    </a:cubicBezTo>
                    <a:cubicBezTo>
                      <a:pt x="18817" y="145424"/>
                      <a:pt x="19915" y="151268"/>
                      <a:pt x="21570" y="155772"/>
                    </a:cubicBezTo>
                    <a:cubicBezTo>
                      <a:pt x="22445" y="157979"/>
                      <a:pt x="23472" y="159979"/>
                      <a:pt x="24650" y="161771"/>
                    </a:cubicBezTo>
                    <a:cubicBezTo>
                      <a:pt x="25827" y="163563"/>
                      <a:pt x="27269" y="165308"/>
                      <a:pt x="28973" y="167004"/>
                    </a:cubicBezTo>
                    <a:cubicBezTo>
                      <a:pt x="30670" y="168708"/>
                      <a:pt x="32414" y="170150"/>
                      <a:pt x="34206" y="171328"/>
                    </a:cubicBezTo>
                    <a:cubicBezTo>
                      <a:pt x="35998" y="172506"/>
                      <a:pt x="37998" y="173532"/>
                      <a:pt x="40205" y="174407"/>
                    </a:cubicBezTo>
                    <a:cubicBezTo>
                      <a:pt x="44710" y="176062"/>
                      <a:pt x="50553" y="177160"/>
                      <a:pt x="57736" y="177701"/>
                    </a:cubicBezTo>
                    <a:cubicBezTo>
                      <a:pt x="64919" y="178241"/>
                      <a:pt x="72180" y="178498"/>
                      <a:pt x="79519" y="178472"/>
                    </a:cubicBezTo>
                    <a:cubicBezTo>
                      <a:pt x="86858" y="178445"/>
                      <a:pt x="93014" y="178409"/>
                      <a:pt x="97988" y="178364"/>
                    </a:cubicBezTo>
                    <a:cubicBezTo>
                      <a:pt x="102962" y="178409"/>
                      <a:pt x="109119" y="178445"/>
                      <a:pt x="116459" y="178472"/>
                    </a:cubicBezTo>
                    <a:cubicBezTo>
                      <a:pt x="123800" y="178498"/>
                      <a:pt x="131062" y="178241"/>
                      <a:pt x="138245" y="177701"/>
                    </a:cubicBezTo>
                    <a:cubicBezTo>
                      <a:pt x="145428" y="177160"/>
                      <a:pt x="151271" y="176062"/>
                      <a:pt x="155773" y="174407"/>
                    </a:cubicBezTo>
                    <a:cubicBezTo>
                      <a:pt x="157977" y="173532"/>
                      <a:pt x="159975" y="172506"/>
                      <a:pt x="161766" y="171328"/>
                    </a:cubicBezTo>
                    <a:cubicBezTo>
                      <a:pt x="163558" y="170150"/>
                      <a:pt x="165302" y="168708"/>
                      <a:pt x="166999" y="167004"/>
                    </a:cubicBezTo>
                    <a:cubicBezTo>
                      <a:pt x="168705" y="165308"/>
                      <a:pt x="170146" y="163563"/>
                      <a:pt x="171325" y="161771"/>
                    </a:cubicBezTo>
                    <a:cubicBezTo>
                      <a:pt x="172503" y="159979"/>
                      <a:pt x="173530" y="157979"/>
                      <a:pt x="174406" y="155772"/>
                    </a:cubicBezTo>
                    <a:cubicBezTo>
                      <a:pt x="176062" y="151268"/>
                      <a:pt x="177160" y="145424"/>
                      <a:pt x="177701" y="138241"/>
                    </a:cubicBezTo>
                    <a:cubicBezTo>
                      <a:pt x="178242" y="131058"/>
                      <a:pt x="178499" y="123798"/>
                      <a:pt x="178472" y="116458"/>
                    </a:cubicBezTo>
                    <a:cubicBezTo>
                      <a:pt x="178446" y="109119"/>
                      <a:pt x="178409" y="102963"/>
                      <a:pt x="178364" y="97989"/>
                    </a:cubicBezTo>
                    <a:cubicBezTo>
                      <a:pt x="178409" y="93016"/>
                      <a:pt x="178446" y="86858"/>
                      <a:pt x="178472" y="79518"/>
                    </a:cubicBezTo>
                    <a:cubicBezTo>
                      <a:pt x="178499" y="72177"/>
                      <a:pt x="178242" y="64916"/>
                      <a:pt x="177701" y="57732"/>
                    </a:cubicBezTo>
                    <a:cubicBezTo>
                      <a:pt x="177160" y="50549"/>
                      <a:pt x="176062" y="44707"/>
                      <a:pt x="174406" y="40204"/>
                    </a:cubicBezTo>
                    <a:cubicBezTo>
                      <a:pt x="173530" y="38000"/>
                      <a:pt x="172503" y="36002"/>
                      <a:pt x="171325" y="34211"/>
                    </a:cubicBezTo>
                    <a:cubicBezTo>
                      <a:pt x="170146" y="32419"/>
                      <a:pt x="168705" y="30675"/>
                      <a:pt x="166999" y="28978"/>
                    </a:cubicBezTo>
                    <a:cubicBezTo>
                      <a:pt x="165302" y="27273"/>
                      <a:pt x="163558" y="25831"/>
                      <a:pt x="161766" y="24652"/>
                    </a:cubicBezTo>
                    <a:cubicBezTo>
                      <a:pt x="159975" y="23474"/>
                      <a:pt x="157977" y="22447"/>
                      <a:pt x="155773" y="21572"/>
                    </a:cubicBezTo>
                    <a:cubicBezTo>
                      <a:pt x="151271" y="19916"/>
                      <a:pt x="145428" y="18817"/>
                      <a:pt x="138245" y="18276"/>
                    </a:cubicBezTo>
                    <a:cubicBezTo>
                      <a:pt x="131062" y="17736"/>
                      <a:pt x="123800" y="17478"/>
                      <a:pt x="116459" y="17505"/>
                    </a:cubicBezTo>
                    <a:cubicBezTo>
                      <a:pt x="109119" y="17531"/>
                      <a:pt x="102962" y="17568"/>
                      <a:pt x="97988" y="17613"/>
                    </a:cubicBezTo>
                    <a:cubicBezTo>
                      <a:pt x="93014" y="17568"/>
                      <a:pt x="86858" y="17531"/>
                      <a:pt x="79519" y="17505"/>
                    </a:cubicBezTo>
                    <a:close/>
                    <a:moveTo>
                      <a:pt x="97988" y="10"/>
                    </a:moveTo>
                    <a:cubicBezTo>
                      <a:pt x="104745" y="-11"/>
                      <a:pt x="111486" y="2"/>
                      <a:pt x="118211" y="49"/>
                    </a:cubicBezTo>
                    <a:cubicBezTo>
                      <a:pt x="124937" y="96"/>
                      <a:pt x="131678" y="300"/>
                      <a:pt x="138435" y="662"/>
                    </a:cubicBezTo>
                    <a:cubicBezTo>
                      <a:pt x="146289" y="938"/>
                      <a:pt x="153658" y="2234"/>
                      <a:pt x="160544" y="4549"/>
                    </a:cubicBezTo>
                    <a:cubicBezTo>
                      <a:pt x="167430" y="6865"/>
                      <a:pt x="173753" y="10837"/>
                      <a:pt x="179511" y="16466"/>
                    </a:cubicBezTo>
                    <a:cubicBezTo>
                      <a:pt x="185140" y="22225"/>
                      <a:pt x="189112" y="28547"/>
                      <a:pt x="191428" y="35433"/>
                    </a:cubicBezTo>
                    <a:cubicBezTo>
                      <a:pt x="193743" y="42319"/>
                      <a:pt x="195039" y="49688"/>
                      <a:pt x="195315" y="57542"/>
                    </a:cubicBezTo>
                    <a:cubicBezTo>
                      <a:pt x="195676" y="64299"/>
                      <a:pt x="195878" y="71040"/>
                      <a:pt x="195920" y="77766"/>
                    </a:cubicBezTo>
                    <a:cubicBezTo>
                      <a:pt x="195963" y="84491"/>
                      <a:pt x="195973" y="91232"/>
                      <a:pt x="195952" y="97989"/>
                    </a:cubicBezTo>
                    <a:cubicBezTo>
                      <a:pt x="195973" y="104747"/>
                      <a:pt x="195963" y="111488"/>
                      <a:pt x="195920" y="118212"/>
                    </a:cubicBezTo>
                    <a:cubicBezTo>
                      <a:pt x="195878" y="124936"/>
                      <a:pt x="195676" y="131675"/>
                      <a:pt x="195315" y="138428"/>
                    </a:cubicBezTo>
                    <a:cubicBezTo>
                      <a:pt x="195039" y="146284"/>
                      <a:pt x="193743" y="153656"/>
                      <a:pt x="191428" y="160544"/>
                    </a:cubicBezTo>
                    <a:cubicBezTo>
                      <a:pt x="189112" y="167432"/>
                      <a:pt x="185140" y="173754"/>
                      <a:pt x="179511" y="179511"/>
                    </a:cubicBezTo>
                    <a:cubicBezTo>
                      <a:pt x="173753" y="185140"/>
                      <a:pt x="167430" y="189112"/>
                      <a:pt x="160544" y="191427"/>
                    </a:cubicBezTo>
                    <a:cubicBezTo>
                      <a:pt x="153658" y="193743"/>
                      <a:pt x="146289" y="195038"/>
                      <a:pt x="138435" y="195315"/>
                    </a:cubicBezTo>
                    <a:cubicBezTo>
                      <a:pt x="131678" y="195676"/>
                      <a:pt x="124937" y="195881"/>
                      <a:pt x="118211" y="195928"/>
                    </a:cubicBezTo>
                    <a:cubicBezTo>
                      <a:pt x="111486" y="195975"/>
                      <a:pt x="104745" y="195988"/>
                      <a:pt x="97988" y="195967"/>
                    </a:cubicBezTo>
                    <a:cubicBezTo>
                      <a:pt x="91230" y="195988"/>
                      <a:pt x="84490" y="195975"/>
                      <a:pt x="77765" y="195928"/>
                    </a:cubicBezTo>
                    <a:cubicBezTo>
                      <a:pt x="71041" y="195881"/>
                      <a:pt x="64302" y="195676"/>
                      <a:pt x="57549" y="195315"/>
                    </a:cubicBezTo>
                    <a:cubicBezTo>
                      <a:pt x="49693" y="195038"/>
                      <a:pt x="42321" y="193743"/>
                      <a:pt x="35433" y="191427"/>
                    </a:cubicBezTo>
                    <a:cubicBezTo>
                      <a:pt x="28545" y="189112"/>
                      <a:pt x="22223" y="185140"/>
                      <a:pt x="16467" y="179511"/>
                    </a:cubicBezTo>
                    <a:cubicBezTo>
                      <a:pt x="10838" y="173754"/>
                      <a:pt x="6865" y="167432"/>
                      <a:pt x="4550" y="160544"/>
                    </a:cubicBezTo>
                    <a:cubicBezTo>
                      <a:pt x="2235" y="153656"/>
                      <a:pt x="939" y="146284"/>
                      <a:pt x="663" y="138428"/>
                    </a:cubicBezTo>
                    <a:cubicBezTo>
                      <a:pt x="301" y="131675"/>
                      <a:pt x="96" y="124936"/>
                      <a:pt x="49" y="118212"/>
                    </a:cubicBezTo>
                    <a:cubicBezTo>
                      <a:pt x="2" y="111488"/>
                      <a:pt x="-11" y="104747"/>
                      <a:pt x="10" y="97989"/>
                    </a:cubicBezTo>
                    <a:cubicBezTo>
                      <a:pt x="-11" y="91232"/>
                      <a:pt x="2" y="84491"/>
                      <a:pt x="49" y="77766"/>
                    </a:cubicBezTo>
                    <a:cubicBezTo>
                      <a:pt x="96" y="71040"/>
                      <a:pt x="301" y="64299"/>
                      <a:pt x="663" y="57542"/>
                    </a:cubicBezTo>
                    <a:cubicBezTo>
                      <a:pt x="939" y="49688"/>
                      <a:pt x="2235" y="42319"/>
                      <a:pt x="4550" y="35433"/>
                    </a:cubicBezTo>
                    <a:cubicBezTo>
                      <a:pt x="6865" y="28547"/>
                      <a:pt x="10838" y="22225"/>
                      <a:pt x="16467" y="16466"/>
                    </a:cubicBezTo>
                    <a:cubicBezTo>
                      <a:pt x="22223" y="10837"/>
                      <a:pt x="28545" y="6865"/>
                      <a:pt x="35433" y="4549"/>
                    </a:cubicBezTo>
                    <a:cubicBezTo>
                      <a:pt x="42321" y="2234"/>
                      <a:pt x="49693" y="938"/>
                      <a:pt x="57549" y="662"/>
                    </a:cubicBezTo>
                    <a:cubicBezTo>
                      <a:pt x="64302" y="300"/>
                      <a:pt x="71041" y="96"/>
                      <a:pt x="77765" y="49"/>
                    </a:cubicBezTo>
                    <a:cubicBezTo>
                      <a:pt x="84490" y="2"/>
                      <a:pt x="91230" y="-11"/>
                      <a:pt x="97988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 sz="1200"/>
              </a:p>
            </p:txBody>
          </p:sp>
          <p:sp>
            <p:nvSpPr>
              <p:cNvPr id="22" name="Freeform: Shape 96"/>
              <p:cNvSpPr/>
              <p:nvPr/>
            </p:nvSpPr>
            <p:spPr>
              <a:xfrm>
                <a:off x="2042330" y="9398474"/>
                <a:ext cx="132578" cy="132577"/>
              </a:xfrm>
              <a:custGeom>
                <a:avLst/>
                <a:gdLst/>
                <a:ahLst/>
                <a:cxnLst/>
                <a:rect l="l" t="t" r="r" b="b"/>
                <a:pathLst>
                  <a:path w="195927" h="195927">
                    <a:moveTo>
                      <a:pt x="95668" y="37616"/>
                    </a:moveTo>
                    <a:cubicBezTo>
                      <a:pt x="88132" y="37574"/>
                      <a:pt x="80740" y="38721"/>
                      <a:pt x="73492" y="41056"/>
                    </a:cubicBezTo>
                    <a:cubicBezTo>
                      <a:pt x="66244" y="43391"/>
                      <a:pt x="60222" y="47165"/>
                      <a:pt x="55426" y="52378"/>
                    </a:cubicBezTo>
                    <a:cubicBezTo>
                      <a:pt x="50630" y="57591"/>
                      <a:pt x="48142" y="64493"/>
                      <a:pt x="47962" y="73084"/>
                    </a:cubicBezTo>
                    <a:cubicBezTo>
                      <a:pt x="48023" y="80164"/>
                      <a:pt x="49487" y="85908"/>
                      <a:pt x="52355" y="90318"/>
                    </a:cubicBezTo>
                    <a:cubicBezTo>
                      <a:pt x="55223" y="94727"/>
                      <a:pt x="59125" y="98194"/>
                      <a:pt x="64062" y="100718"/>
                    </a:cubicBezTo>
                    <a:cubicBezTo>
                      <a:pt x="68999" y="103242"/>
                      <a:pt x="74602" y="105216"/>
                      <a:pt x="80871" y="106639"/>
                    </a:cubicBezTo>
                    <a:lnTo>
                      <a:pt x="99495" y="111232"/>
                    </a:lnTo>
                    <a:cubicBezTo>
                      <a:pt x="105227" y="112460"/>
                      <a:pt x="109707" y="113831"/>
                      <a:pt x="112936" y="115347"/>
                    </a:cubicBezTo>
                    <a:cubicBezTo>
                      <a:pt x="116165" y="116862"/>
                      <a:pt x="117807" y="119573"/>
                      <a:pt x="117863" y="123480"/>
                    </a:cubicBezTo>
                    <a:cubicBezTo>
                      <a:pt x="117794" y="126805"/>
                      <a:pt x="116114" y="129532"/>
                      <a:pt x="112824" y="131661"/>
                    </a:cubicBezTo>
                    <a:cubicBezTo>
                      <a:pt x="109534" y="133790"/>
                      <a:pt x="105049" y="134891"/>
                      <a:pt x="99367" y="134963"/>
                    </a:cubicBezTo>
                    <a:cubicBezTo>
                      <a:pt x="93558" y="134860"/>
                      <a:pt x="88873" y="133837"/>
                      <a:pt x="85312" y="131893"/>
                    </a:cubicBezTo>
                    <a:cubicBezTo>
                      <a:pt x="81751" y="129948"/>
                      <a:pt x="78772" y="127697"/>
                      <a:pt x="76375" y="125139"/>
                    </a:cubicBezTo>
                    <a:cubicBezTo>
                      <a:pt x="73978" y="122580"/>
                      <a:pt x="71621" y="120329"/>
                      <a:pt x="69303" y="118385"/>
                    </a:cubicBezTo>
                    <a:cubicBezTo>
                      <a:pt x="66986" y="116440"/>
                      <a:pt x="64167" y="115417"/>
                      <a:pt x="60845" y="115315"/>
                    </a:cubicBezTo>
                    <a:cubicBezTo>
                      <a:pt x="56402" y="115434"/>
                      <a:pt x="53138" y="116790"/>
                      <a:pt x="51055" y="119381"/>
                    </a:cubicBezTo>
                    <a:cubicBezTo>
                      <a:pt x="48971" y="121973"/>
                      <a:pt x="47940" y="125083"/>
                      <a:pt x="47962" y="128711"/>
                    </a:cubicBezTo>
                    <a:cubicBezTo>
                      <a:pt x="48080" y="134003"/>
                      <a:pt x="50507" y="138786"/>
                      <a:pt x="55242" y="143062"/>
                    </a:cubicBezTo>
                    <a:cubicBezTo>
                      <a:pt x="59976" y="147338"/>
                      <a:pt x="66305" y="150741"/>
                      <a:pt x="74229" y="153273"/>
                    </a:cubicBezTo>
                    <a:cubicBezTo>
                      <a:pt x="82152" y="155805"/>
                      <a:pt x="90957" y="157102"/>
                      <a:pt x="100643" y="157162"/>
                    </a:cubicBezTo>
                    <a:cubicBezTo>
                      <a:pt x="108797" y="157174"/>
                      <a:pt x="116583" y="155818"/>
                      <a:pt x="124000" y="153094"/>
                    </a:cubicBezTo>
                    <a:cubicBezTo>
                      <a:pt x="131417" y="150370"/>
                      <a:pt x="137502" y="146207"/>
                      <a:pt x="142255" y="140605"/>
                    </a:cubicBezTo>
                    <a:cubicBezTo>
                      <a:pt x="147007" y="135003"/>
                      <a:pt x="149464" y="127891"/>
                      <a:pt x="149625" y="119270"/>
                    </a:cubicBezTo>
                    <a:cubicBezTo>
                      <a:pt x="149470" y="111938"/>
                      <a:pt x="147384" y="106018"/>
                      <a:pt x="143365" y="101512"/>
                    </a:cubicBezTo>
                    <a:cubicBezTo>
                      <a:pt x="139346" y="97005"/>
                      <a:pt x="134321" y="93506"/>
                      <a:pt x="128289" y="91012"/>
                    </a:cubicBezTo>
                    <a:cubicBezTo>
                      <a:pt x="122258" y="88519"/>
                      <a:pt x="116146" y="86625"/>
                      <a:pt x="109954" y="85332"/>
                    </a:cubicBezTo>
                    <a:lnTo>
                      <a:pt x="96688" y="82270"/>
                    </a:lnTo>
                    <a:cubicBezTo>
                      <a:pt x="91740" y="81255"/>
                      <a:pt x="87701" y="80000"/>
                      <a:pt x="84570" y="78506"/>
                    </a:cubicBezTo>
                    <a:cubicBezTo>
                      <a:pt x="81440" y="77013"/>
                      <a:pt x="79824" y="74482"/>
                      <a:pt x="79723" y="70915"/>
                    </a:cubicBezTo>
                    <a:cubicBezTo>
                      <a:pt x="79787" y="67548"/>
                      <a:pt x="81445" y="65065"/>
                      <a:pt x="84698" y="63468"/>
                    </a:cubicBezTo>
                    <a:cubicBezTo>
                      <a:pt x="87951" y="61870"/>
                      <a:pt x="92415" y="61078"/>
                      <a:pt x="98091" y="61091"/>
                    </a:cubicBezTo>
                    <a:cubicBezTo>
                      <a:pt x="104572" y="61272"/>
                      <a:pt x="109455" y="62540"/>
                      <a:pt x="112742" y="64895"/>
                    </a:cubicBezTo>
                    <a:cubicBezTo>
                      <a:pt x="116028" y="67250"/>
                      <a:pt x="118890" y="69605"/>
                      <a:pt x="121326" y="71960"/>
                    </a:cubicBezTo>
                    <a:cubicBezTo>
                      <a:pt x="123762" y="74314"/>
                      <a:pt x="126945" y="75582"/>
                      <a:pt x="130874" y="75763"/>
                    </a:cubicBezTo>
                    <a:cubicBezTo>
                      <a:pt x="135054" y="75647"/>
                      <a:pt x="138301" y="74254"/>
                      <a:pt x="140616" y="71585"/>
                    </a:cubicBezTo>
                    <a:cubicBezTo>
                      <a:pt x="142930" y="68916"/>
                      <a:pt x="144105" y="65674"/>
                      <a:pt x="144140" y="61857"/>
                    </a:cubicBezTo>
                    <a:cubicBezTo>
                      <a:pt x="143988" y="56938"/>
                      <a:pt x="141585" y="52670"/>
                      <a:pt x="136930" y="49051"/>
                    </a:cubicBezTo>
                    <a:cubicBezTo>
                      <a:pt x="132276" y="45432"/>
                      <a:pt x="126282" y="42629"/>
                      <a:pt x="118949" y="40640"/>
                    </a:cubicBezTo>
                    <a:cubicBezTo>
                      <a:pt x="111616" y="38652"/>
                      <a:pt x="103856" y="37644"/>
                      <a:pt x="95668" y="37616"/>
                    </a:cubicBezTo>
                    <a:close/>
                    <a:moveTo>
                      <a:pt x="48982" y="0"/>
                    </a:moveTo>
                    <a:cubicBezTo>
                      <a:pt x="54618" y="26"/>
                      <a:pt x="59960" y="930"/>
                      <a:pt x="65006" y="2711"/>
                    </a:cubicBezTo>
                    <a:cubicBezTo>
                      <a:pt x="70053" y="4491"/>
                      <a:pt x="74661" y="6989"/>
                      <a:pt x="78830" y="10204"/>
                    </a:cubicBezTo>
                    <a:cubicBezTo>
                      <a:pt x="81900" y="9561"/>
                      <a:pt x="85041" y="9062"/>
                      <a:pt x="88254" y="8706"/>
                    </a:cubicBezTo>
                    <a:cubicBezTo>
                      <a:pt x="91466" y="8350"/>
                      <a:pt x="94703" y="8169"/>
                      <a:pt x="97964" y="8164"/>
                    </a:cubicBezTo>
                    <a:cubicBezTo>
                      <a:pt x="114694" y="8354"/>
                      <a:pt x="129805" y="12438"/>
                      <a:pt x="143299" y="20416"/>
                    </a:cubicBezTo>
                    <a:cubicBezTo>
                      <a:pt x="156792" y="28395"/>
                      <a:pt x="167529" y="39131"/>
                      <a:pt x="175509" y="52624"/>
                    </a:cubicBezTo>
                    <a:cubicBezTo>
                      <a:pt x="183490" y="66117"/>
                      <a:pt x="187574" y="81230"/>
                      <a:pt x="187764" y="97963"/>
                    </a:cubicBezTo>
                    <a:cubicBezTo>
                      <a:pt x="187759" y="101225"/>
                      <a:pt x="187578" y="104462"/>
                      <a:pt x="187222" y="107676"/>
                    </a:cubicBezTo>
                    <a:cubicBezTo>
                      <a:pt x="186866" y="110889"/>
                      <a:pt x="186366" y="114031"/>
                      <a:pt x="185723" y="117101"/>
                    </a:cubicBezTo>
                    <a:cubicBezTo>
                      <a:pt x="188939" y="121271"/>
                      <a:pt x="191437" y="125880"/>
                      <a:pt x="193217" y="130928"/>
                    </a:cubicBezTo>
                    <a:cubicBezTo>
                      <a:pt x="194997" y="135975"/>
                      <a:pt x="195900" y="141318"/>
                      <a:pt x="195927" y="146956"/>
                    </a:cubicBezTo>
                    <a:cubicBezTo>
                      <a:pt x="195823" y="156072"/>
                      <a:pt x="193593" y="164309"/>
                      <a:pt x="189238" y="171668"/>
                    </a:cubicBezTo>
                    <a:cubicBezTo>
                      <a:pt x="184883" y="179027"/>
                      <a:pt x="179025" y="184884"/>
                      <a:pt x="171665" y="189239"/>
                    </a:cubicBezTo>
                    <a:cubicBezTo>
                      <a:pt x="164305" y="193594"/>
                      <a:pt x="156065" y="195823"/>
                      <a:pt x="146946" y="195927"/>
                    </a:cubicBezTo>
                    <a:cubicBezTo>
                      <a:pt x="141309" y="195900"/>
                      <a:pt x="135968" y="194997"/>
                      <a:pt x="130922" y="193216"/>
                    </a:cubicBezTo>
                    <a:cubicBezTo>
                      <a:pt x="125875" y="191436"/>
                      <a:pt x="121267" y="188938"/>
                      <a:pt x="117098" y="185722"/>
                    </a:cubicBezTo>
                    <a:cubicBezTo>
                      <a:pt x="114028" y="186365"/>
                      <a:pt x="110887" y="186865"/>
                      <a:pt x="107674" y="187221"/>
                    </a:cubicBezTo>
                    <a:cubicBezTo>
                      <a:pt x="104461" y="187576"/>
                      <a:pt x="101225" y="187757"/>
                      <a:pt x="97964" y="187762"/>
                    </a:cubicBezTo>
                    <a:cubicBezTo>
                      <a:pt x="81234" y="187573"/>
                      <a:pt x="66123" y="183489"/>
                      <a:pt x="52629" y="175510"/>
                    </a:cubicBezTo>
                    <a:cubicBezTo>
                      <a:pt x="39136" y="167531"/>
                      <a:pt x="28399" y="156795"/>
                      <a:pt x="20419" y="143302"/>
                    </a:cubicBezTo>
                    <a:cubicBezTo>
                      <a:pt x="12438" y="129809"/>
                      <a:pt x="8353" y="114696"/>
                      <a:pt x="8164" y="97963"/>
                    </a:cubicBezTo>
                    <a:cubicBezTo>
                      <a:pt x="8169" y="94702"/>
                      <a:pt x="8350" y="91464"/>
                      <a:pt x="8706" y="88251"/>
                    </a:cubicBezTo>
                    <a:cubicBezTo>
                      <a:pt x="9062" y="85037"/>
                      <a:pt x="9561" y="81895"/>
                      <a:pt x="10205" y="78825"/>
                    </a:cubicBezTo>
                    <a:cubicBezTo>
                      <a:pt x="6989" y="74655"/>
                      <a:pt x="4491" y="70046"/>
                      <a:pt x="2711" y="64999"/>
                    </a:cubicBezTo>
                    <a:cubicBezTo>
                      <a:pt x="930" y="59951"/>
                      <a:pt x="27" y="54608"/>
                      <a:pt x="0" y="48971"/>
                    </a:cubicBezTo>
                    <a:cubicBezTo>
                      <a:pt x="104" y="39855"/>
                      <a:pt x="2334" y="31617"/>
                      <a:pt x="6690" y="24258"/>
                    </a:cubicBezTo>
                    <a:cubicBezTo>
                      <a:pt x="11045" y="16899"/>
                      <a:pt x="16904" y="11042"/>
                      <a:pt x="24264" y="6688"/>
                    </a:cubicBezTo>
                    <a:cubicBezTo>
                      <a:pt x="31625" y="2333"/>
                      <a:pt x="39864" y="104"/>
                      <a:pt x="4898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 sz="1200"/>
              </a:p>
            </p:txBody>
          </p:sp>
          <p:sp>
            <p:nvSpPr>
              <p:cNvPr id="23" name="Freeform: Shape 171"/>
              <p:cNvSpPr/>
              <p:nvPr/>
            </p:nvSpPr>
            <p:spPr>
              <a:xfrm>
                <a:off x="4867404" y="9407995"/>
                <a:ext cx="176100" cy="113534"/>
              </a:xfrm>
              <a:custGeom>
                <a:avLst/>
                <a:gdLst/>
                <a:ahLst/>
                <a:cxnLst/>
                <a:rect l="l" t="t" r="r" b="b"/>
                <a:pathLst>
                  <a:path w="261241" h="163787">
                    <a:moveTo>
                      <a:pt x="35320" y="89161"/>
                    </a:moveTo>
                    <a:lnTo>
                      <a:pt x="35320" y="133439"/>
                    </a:lnTo>
                    <a:lnTo>
                      <a:pt x="73090" y="133442"/>
                    </a:lnTo>
                    <a:cubicBezTo>
                      <a:pt x="80488" y="133567"/>
                      <a:pt x="86650" y="132041"/>
                      <a:pt x="91574" y="128864"/>
                    </a:cubicBezTo>
                    <a:cubicBezTo>
                      <a:pt x="96499" y="125687"/>
                      <a:pt x="99056" y="120109"/>
                      <a:pt x="99244" y="112131"/>
                    </a:cubicBezTo>
                    <a:cubicBezTo>
                      <a:pt x="99159" y="103971"/>
                      <a:pt x="96874" y="98085"/>
                      <a:pt x="92388" y="94472"/>
                    </a:cubicBezTo>
                    <a:cubicBezTo>
                      <a:pt x="87902" y="90859"/>
                      <a:pt x="81724" y="89089"/>
                      <a:pt x="73855" y="89161"/>
                    </a:cubicBezTo>
                    <a:close/>
                    <a:moveTo>
                      <a:pt x="203581" y="65178"/>
                    </a:moveTo>
                    <a:cubicBezTo>
                      <a:pt x="195842" y="65258"/>
                      <a:pt x="189634" y="67492"/>
                      <a:pt x="184956" y="71880"/>
                    </a:cubicBezTo>
                    <a:cubicBezTo>
                      <a:pt x="180279" y="76267"/>
                      <a:pt x="177642" y="82331"/>
                      <a:pt x="177047" y="90070"/>
                    </a:cubicBezTo>
                    <a:lnTo>
                      <a:pt x="229094" y="90070"/>
                    </a:lnTo>
                    <a:cubicBezTo>
                      <a:pt x="228422" y="82275"/>
                      <a:pt x="226004" y="76196"/>
                      <a:pt x="221839" y="71832"/>
                    </a:cubicBezTo>
                    <a:cubicBezTo>
                      <a:pt x="217675" y="67468"/>
                      <a:pt x="211589" y="65250"/>
                      <a:pt x="203581" y="65178"/>
                    </a:cubicBezTo>
                    <a:close/>
                    <a:moveTo>
                      <a:pt x="204602" y="41084"/>
                    </a:moveTo>
                    <a:cubicBezTo>
                      <a:pt x="216787" y="41225"/>
                      <a:pt x="227086" y="44130"/>
                      <a:pt x="235501" y="49798"/>
                    </a:cubicBezTo>
                    <a:cubicBezTo>
                      <a:pt x="243916" y="55465"/>
                      <a:pt x="250304" y="63046"/>
                      <a:pt x="254665" y="72541"/>
                    </a:cubicBezTo>
                    <a:cubicBezTo>
                      <a:pt x="259025" y="82036"/>
                      <a:pt x="261218" y="92595"/>
                      <a:pt x="261241" y="104218"/>
                    </a:cubicBezTo>
                    <a:cubicBezTo>
                      <a:pt x="261220" y="106279"/>
                      <a:pt x="261135" y="108276"/>
                      <a:pt x="260986" y="110209"/>
                    </a:cubicBezTo>
                    <a:lnTo>
                      <a:pt x="177047" y="110209"/>
                    </a:lnTo>
                    <a:cubicBezTo>
                      <a:pt x="177066" y="119596"/>
                      <a:pt x="179484" y="126860"/>
                      <a:pt x="184302" y="132003"/>
                    </a:cubicBezTo>
                    <a:cubicBezTo>
                      <a:pt x="189121" y="137146"/>
                      <a:pt x="196227" y="139752"/>
                      <a:pt x="205622" y="139821"/>
                    </a:cubicBezTo>
                    <a:cubicBezTo>
                      <a:pt x="208929" y="139817"/>
                      <a:pt x="212322" y="139242"/>
                      <a:pt x="215799" y="138095"/>
                    </a:cubicBezTo>
                    <a:cubicBezTo>
                      <a:pt x="219276" y="136948"/>
                      <a:pt x="222385" y="135248"/>
                      <a:pt x="225126" y="132995"/>
                    </a:cubicBezTo>
                    <a:cubicBezTo>
                      <a:pt x="227866" y="130741"/>
                      <a:pt x="229784" y="127954"/>
                      <a:pt x="230880" y="124632"/>
                    </a:cubicBezTo>
                    <a:lnTo>
                      <a:pt x="259073" y="124632"/>
                    </a:lnTo>
                    <a:cubicBezTo>
                      <a:pt x="254746" y="137928"/>
                      <a:pt x="248059" y="147787"/>
                      <a:pt x="239013" y="154208"/>
                    </a:cubicBezTo>
                    <a:cubicBezTo>
                      <a:pt x="229966" y="160629"/>
                      <a:pt x="218496" y="163822"/>
                      <a:pt x="204602" y="163787"/>
                    </a:cubicBezTo>
                    <a:cubicBezTo>
                      <a:pt x="192300" y="163704"/>
                      <a:pt x="181709" y="161108"/>
                      <a:pt x="172828" y="156000"/>
                    </a:cubicBezTo>
                    <a:cubicBezTo>
                      <a:pt x="163947" y="150892"/>
                      <a:pt x="157107" y="143770"/>
                      <a:pt x="152309" y="134635"/>
                    </a:cubicBezTo>
                    <a:cubicBezTo>
                      <a:pt x="147510" y="125500"/>
                      <a:pt x="145083" y="114851"/>
                      <a:pt x="145028" y="102689"/>
                    </a:cubicBezTo>
                    <a:cubicBezTo>
                      <a:pt x="145107" y="90923"/>
                      <a:pt x="147628" y="80420"/>
                      <a:pt x="152592" y="71180"/>
                    </a:cubicBezTo>
                    <a:cubicBezTo>
                      <a:pt x="157556" y="61940"/>
                      <a:pt x="164490" y="54643"/>
                      <a:pt x="173395" y="49287"/>
                    </a:cubicBezTo>
                    <a:cubicBezTo>
                      <a:pt x="182299" y="43931"/>
                      <a:pt x="192702" y="41197"/>
                      <a:pt x="204602" y="41084"/>
                    </a:cubicBezTo>
                    <a:close/>
                    <a:moveTo>
                      <a:pt x="35320" y="27418"/>
                    </a:moveTo>
                    <a:lnTo>
                      <a:pt x="35320" y="64939"/>
                    </a:lnTo>
                    <a:lnTo>
                      <a:pt x="71182" y="64939"/>
                    </a:lnTo>
                    <a:cubicBezTo>
                      <a:pt x="77606" y="64995"/>
                      <a:pt x="82778" y="63512"/>
                      <a:pt x="86698" y="60490"/>
                    </a:cubicBezTo>
                    <a:cubicBezTo>
                      <a:pt x="90618" y="57468"/>
                      <a:pt x="92632" y="52573"/>
                      <a:pt x="92741" y="45804"/>
                    </a:cubicBezTo>
                    <a:cubicBezTo>
                      <a:pt x="92529" y="38565"/>
                      <a:pt x="90083" y="33653"/>
                      <a:pt x="85405" y="31068"/>
                    </a:cubicBezTo>
                    <a:cubicBezTo>
                      <a:pt x="80727" y="28483"/>
                      <a:pt x="75091" y="27266"/>
                      <a:pt x="68497" y="27418"/>
                    </a:cubicBezTo>
                    <a:close/>
                    <a:moveTo>
                      <a:pt x="170541" y="10844"/>
                    </a:moveTo>
                    <a:lnTo>
                      <a:pt x="235728" y="10844"/>
                    </a:lnTo>
                    <a:lnTo>
                      <a:pt x="235728" y="26653"/>
                    </a:lnTo>
                    <a:lnTo>
                      <a:pt x="170541" y="26653"/>
                    </a:lnTo>
                    <a:close/>
                    <a:moveTo>
                      <a:pt x="0" y="7"/>
                    </a:moveTo>
                    <a:lnTo>
                      <a:pt x="75775" y="7"/>
                    </a:lnTo>
                    <a:cubicBezTo>
                      <a:pt x="85082" y="-94"/>
                      <a:pt x="93605" y="973"/>
                      <a:pt x="101344" y="3210"/>
                    </a:cubicBezTo>
                    <a:cubicBezTo>
                      <a:pt x="109082" y="5446"/>
                      <a:pt x="115290" y="9462"/>
                      <a:pt x="119967" y="15257"/>
                    </a:cubicBezTo>
                    <a:cubicBezTo>
                      <a:pt x="124645" y="21051"/>
                      <a:pt x="127046" y="29235"/>
                      <a:pt x="127172" y="39808"/>
                    </a:cubicBezTo>
                    <a:cubicBezTo>
                      <a:pt x="127158" y="47863"/>
                      <a:pt x="125304" y="54619"/>
                      <a:pt x="121609" y="60075"/>
                    </a:cubicBezTo>
                    <a:cubicBezTo>
                      <a:pt x="117914" y="65531"/>
                      <a:pt x="112458" y="69959"/>
                      <a:pt x="105240" y="73358"/>
                    </a:cubicBezTo>
                    <a:cubicBezTo>
                      <a:pt x="115109" y="76250"/>
                      <a:pt x="122467" y="81214"/>
                      <a:pt x="127315" y="88252"/>
                    </a:cubicBezTo>
                    <a:cubicBezTo>
                      <a:pt x="132163" y="95289"/>
                      <a:pt x="134581" y="103889"/>
                      <a:pt x="134567" y="114052"/>
                    </a:cubicBezTo>
                    <a:cubicBezTo>
                      <a:pt x="134409" y="124907"/>
                      <a:pt x="131679" y="133777"/>
                      <a:pt x="126378" y="140663"/>
                    </a:cubicBezTo>
                    <a:cubicBezTo>
                      <a:pt x="121077" y="147550"/>
                      <a:pt x="114153" y="152622"/>
                      <a:pt x="105606" y="155881"/>
                    </a:cubicBezTo>
                    <a:cubicBezTo>
                      <a:pt x="97059" y="159139"/>
                      <a:pt x="87838" y="160754"/>
                      <a:pt x="77944" y="160726"/>
                    </a:cubicBezTo>
                    <a:lnTo>
                      <a:pt x="0" y="16072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45713" tIns="22856" rIns="45713" bIns="22856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tr-TR" sz="1200"/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587358" y="2100459"/>
              <a:ext cx="4035669" cy="983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239976">
                <a:lnSpc>
                  <a:spcPct val="150000"/>
                </a:lnSpc>
              </a:pPr>
              <a:r>
                <a:rPr lang="en-US" sz="1333" dirty="0">
                  <a:solidFill>
                    <a:schemeClr val="bg1"/>
                  </a:solidFill>
                  <a:latin typeface="Merriweather Light" panose="02060503050406030704" pitchFamily="18" charset="-52"/>
                  <a:ea typeface="Open Sans Light" panose="020B0306030504020204" pitchFamily="34" charset="0"/>
                  <a:cs typeface="Open Sans Light" panose="020B0306030504020204" pitchFamily="34" charset="0"/>
                </a:rPr>
                <a:t>But I must explain to you how all this mistaken idea of denouncing pleasure and praising pain was born account of the system, some advantage from it? </a:t>
              </a:r>
              <a:endParaRPr lang="ru-RU" sz="1333" spc="-100" dirty="0">
                <a:solidFill>
                  <a:schemeClr val="bg1"/>
                </a:solidFill>
                <a:latin typeface="Merriweather Light" panose="02060503050406030704" pitchFamily="18" charset="-5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4307AD94-77AE-4F53-95A7-C99E9F2BAC0B}"/>
                </a:ext>
              </a:extLst>
            </p:cNvPr>
            <p:cNvGrpSpPr/>
            <p:nvPr/>
          </p:nvGrpSpPr>
          <p:grpSpPr>
            <a:xfrm>
              <a:off x="363612" y="2218526"/>
              <a:ext cx="7475696" cy="4167130"/>
              <a:chOff x="2895600" y="1243070"/>
              <a:chExt cx="7475696" cy="4167130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C1EEB428-CDD2-4074-8390-E090F91236E4}"/>
                  </a:ext>
                </a:extLst>
              </p:cNvPr>
              <p:cNvSpPr/>
              <p:nvPr/>
            </p:nvSpPr>
            <p:spPr>
              <a:xfrm>
                <a:off x="2895600" y="2692952"/>
                <a:ext cx="2207563" cy="7204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976F9A27-34A8-4573-9A48-A6D0210200BA}"/>
                  </a:ext>
                </a:extLst>
              </p:cNvPr>
              <p:cNvSpPr/>
              <p:nvPr/>
            </p:nvSpPr>
            <p:spPr>
              <a:xfrm>
                <a:off x="6527525" y="2692952"/>
                <a:ext cx="2207563" cy="7204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BD13410D-5CBE-4CDC-ABF0-3D4BC58F791F}"/>
                  </a:ext>
                </a:extLst>
              </p:cNvPr>
              <p:cNvSpPr/>
              <p:nvPr/>
            </p:nvSpPr>
            <p:spPr>
              <a:xfrm>
                <a:off x="4711563" y="1243070"/>
                <a:ext cx="2207563" cy="7204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C5808F2-AE07-4B64-997B-28E7F15DB16C}"/>
                  </a:ext>
                </a:extLst>
              </p:cNvPr>
              <p:cNvSpPr txBox="1"/>
              <p:nvPr/>
            </p:nvSpPr>
            <p:spPr>
              <a:xfrm>
                <a:off x="4824768" y="1336208"/>
                <a:ext cx="1981153" cy="534158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Detection Method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56B2FD4-D3AB-4337-A389-2C0521689886}"/>
                  </a:ext>
                </a:extLst>
              </p:cNvPr>
              <p:cNvSpPr txBox="1"/>
              <p:nvPr/>
            </p:nvSpPr>
            <p:spPr>
              <a:xfrm>
                <a:off x="2972065" y="2832443"/>
                <a:ext cx="2031411" cy="44145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Manual Method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801C531-3084-44CD-B426-D09AA5C4728A}"/>
                  </a:ext>
                </a:extLst>
              </p:cNvPr>
              <p:cNvSpPr txBox="1"/>
              <p:nvPr/>
            </p:nvSpPr>
            <p:spPr>
              <a:xfrm>
                <a:off x="6626498" y="2832443"/>
                <a:ext cx="2018169" cy="44145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Automatic Method</a:t>
                </a:r>
              </a:p>
            </p:txBody>
          </p: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8BF09698-7F51-4678-BBBB-48070426D6DC}"/>
                  </a:ext>
                </a:extLst>
              </p:cNvPr>
              <p:cNvCxnSpPr/>
              <p:nvPr/>
            </p:nvCxnSpPr>
            <p:spPr>
              <a:xfrm>
                <a:off x="3999381" y="3429880"/>
                <a:ext cx="0" cy="381806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id="{3D01573F-05B7-42B0-B350-E011840F9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503" y="2316922"/>
                <a:ext cx="3644641" cy="378692"/>
              </a:xfrm>
              <a:custGeom>
                <a:avLst/>
                <a:gdLst/>
                <a:ahLst/>
                <a:cxnLst>
                  <a:cxn ang="0">
                    <a:pos x="0" y="113"/>
                  </a:cxn>
                  <a:cxn ang="0">
                    <a:pos x="0" y="0"/>
                  </a:cxn>
                  <a:cxn ang="0">
                    <a:pos x="3289" y="0"/>
                  </a:cxn>
                  <a:cxn ang="0">
                    <a:pos x="3289" y="113"/>
                  </a:cxn>
                </a:cxnLst>
                <a:rect l="0" t="0" r="r" b="b"/>
                <a:pathLst>
                  <a:path w="3289" h="113">
                    <a:moveTo>
                      <a:pt x="0" y="113"/>
                    </a:moveTo>
                    <a:lnTo>
                      <a:pt x="0" y="0"/>
                    </a:lnTo>
                    <a:lnTo>
                      <a:pt x="3289" y="0"/>
                    </a:lnTo>
                    <a:lnTo>
                      <a:pt x="3289" y="113"/>
                    </a:lnTo>
                  </a:path>
                </a:pathLst>
              </a:custGeom>
              <a:noFill/>
              <a:ln w="28575" cap="flat" cmpd="sng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DD59A502-3648-4B9B-BF8F-759FB2CFF916}"/>
                  </a:ext>
                </a:extLst>
              </p:cNvPr>
              <p:cNvCxnSpPr/>
              <p:nvPr/>
            </p:nvCxnSpPr>
            <p:spPr>
              <a:xfrm>
                <a:off x="5815344" y="1969561"/>
                <a:ext cx="0" cy="347096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E24928C0-053C-4AF7-94BD-344CD9D836CB}"/>
                  </a:ext>
                </a:extLst>
              </p:cNvPr>
              <p:cNvSpPr/>
              <p:nvPr/>
            </p:nvSpPr>
            <p:spPr>
              <a:xfrm>
                <a:off x="2916665" y="3724428"/>
                <a:ext cx="2207563" cy="7204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E79AD0E3-BB7D-429C-A5B1-6B09A7065485}"/>
                  </a:ext>
                </a:extLst>
              </p:cNvPr>
              <p:cNvSpPr txBox="1"/>
              <p:nvPr/>
            </p:nvSpPr>
            <p:spPr>
              <a:xfrm>
                <a:off x="3097078" y="3769322"/>
                <a:ext cx="1846737" cy="63064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Using Packet Sniffing Software</a:t>
                </a:r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1B77C4FD-5177-4598-95E8-D549E19F89B8}"/>
                  </a:ext>
                </a:extLst>
              </p:cNvPr>
              <p:cNvSpPr/>
              <p:nvPr/>
            </p:nvSpPr>
            <p:spPr>
              <a:xfrm>
                <a:off x="8163733" y="3724428"/>
                <a:ext cx="2207563" cy="65494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07B89C86-7FDD-4D26-8633-79020C63374B}"/>
                  </a:ext>
                </a:extLst>
              </p:cNvPr>
              <p:cNvSpPr/>
              <p:nvPr/>
            </p:nvSpPr>
            <p:spPr>
              <a:xfrm>
                <a:off x="8163733" y="4755259"/>
                <a:ext cx="2207563" cy="65494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1E02DC2E-222B-4E52-BCD2-1FF8D9F6C89C}"/>
                  </a:ext>
                </a:extLst>
              </p:cNvPr>
              <p:cNvSpPr txBox="1"/>
              <p:nvPr/>
            </p:nvSpPr>
            <p:spPr>
              <a:xfrm>
                <a:off x="8183227" y="3765241"/>
                <a:ext cx="2173041" cy="57331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Intrusion Detection Systems (IDS)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3304E75A-9A0F-46C0-9435-8BE021F125F6}"/>
                  </a:ext>
                </a:extLst>
              </p:cNvPr>
              <p:cNvSpPr txBox="1"/>
              <p:nvPr/>
            </p:nvSpPr>
            <p:spPr>
              <a:xfrm>
                <a:off x="8211030" y="4796072"/>
                <a:ext cx="2129930" cy="57331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Intrusion Prevention Systems (IPS)</a:t>
                </a:r>
              </a:p>
            </p:txBody>
          </p: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6DD8EE87-A2C7-43BF-8A82-8553F6C40C22}"/>
                  </a:ext>
                </a:extLst>
              </p:cNvPr>
              <p:cNvCxnSpPr/>
              <p:nvPr/>
            </p:nvCxnSpPr>
            <p:spPr>
              <a:xfrm>
                <a:off x="7640126" y="3444164"/>
                <a:ext cx="2124" cy="1655052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54824943-A55A-4B6A-A4A2-B09E866E2D3F}"/>
                  </a:ext>
                </a:extLst>
              </p:cNvPr>
              <p:cNvCxnSpPr/>
              <p:nvPr/>
            </p:nvCxnSpPr>
            <p:spPr>
              <a:xfrm>
                <a:off x="7642457" y="4051898"/>
                <a:ext cx="507111" cy="0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D043BE2E-5D2C-4EDD-8013-F49371BB5BC8}"/>
                  </a:ext>
                </a:extLst>
              </p:cNvPr>
              <p:cNvCxnSpPr/>
              <p:nvPr/>
            </p:nvCxnSpPr>
            <p:spPr>
              <a:xfrm>
                <a:off x="7642457" y="5082729"/>
                <a:ext cx="507111" cy="0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itle 4">
            <a:extLst>
              <a:ext uri="{FF2B5EF4-FFF2-40B4-BE49-F238E27FC236}">
                <a16:creationId xmlns:a16="http://schemas.microsoft.com/office/drawing/2014/main" id="{CC110691-9981-4527-96EC-9A85CCAC7D6A}"/>
              </a:ext>
            </a:extLst>
          </p:cNvPr>
          <p:cNvSpPr txBox="1">
            <a:spLocks/>
          </p:cNvSpPr>
          <p:nvPr/>
        </p:nvSpPr>
        <p:spPr>
          <a:xfrm>
            <a:off x="83461" y="326710"/>
            <a:ext cx="6515459" cy="103596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Session Hijacking Detection Methods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11F3CDF-9B8C-4454-BCA9-1432488D2CC3}"/>
              </a:ext>
            </a:extLst>
          </p:cNvPr>
          <p:cNvCxnSpPr>
            <a:cxnSpLocks/>
          </p:cNvCxnSpPr>
          <p:nvPr/>
        </p:nvCxnSpPr>
        <p:spPr>
          <a:xfrm>
            <a:off x="27432" y="1708708"/>
            <a:ext cx="69342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09276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7CB14A25-F153-4FA1-996E-A2D961F706BA}"/>
              </a:ext>
            </a:extLst>
          </p:cNvPr>
          <p:cNvGrpSpPr>
            <a:grpSpLocks noChangeAspect="1"/>
          </p:cNvGrpSpPr>
          <p:nvPr/>
        </p:nvGrpSpPr>
        <p:grpSpPr>
          <a:xfrm>
            <a:off x="230860" y="1950294"/>
            <a:ext cx="3843289" cy="3558591"/>
            <a:chOff x="6096000" y="1777939"/>
            <a:chExt cx="5318846" cy="4729319"/>
          </a:xfrm>
        </p:grpSpPr>
        <p:grpSp>
          <p:nvGrpSpPr>
            <p:cNvPr id="11" name="Group 10"/>
            <p:cNvGrpSpPr/>
            <p:nvPr/>
          </p:nvGrpSpPr>
          <p:grpSpPr>
            <a:xfrm>
              <a:off x="6096000" y="1777939"/>
              <a:ext cx="5318846" cy="4729319"/>
              <a:chOff x="6096000" y="1777939"/>
              <a:chExt cx="5318846" cy="4729319"/>
            </a:xfrm>
          </p:grpSpPr>
          <p:grpSp>
            <p:nvGrpSpPr>
              <p:cNvPr id="181" name="Group 180"/>
              <p:cNvGrpSpPr/>
              <p:nvPr/>
            </p:nvGrpSpPr>
            <p:grpSpPr>
              <a:xfrm>
                <a:off x="6227006" y="1883514"/>
                <a:ext cx="5113258" cy="4623744"/>
                <a:chOff x="3439869" y="1883514"/>
                <a:chExt cx="5113258" cy="4623744"/>
              </a:xfrm>
              <a:solidFill>
                <a:schemeClr val="tx2">
                  <a:alpha val="44000"/>
                </a:schemeClr>
              </a:solidFill>
            </p:grpSpPr>
            <p:sp>
              <p:nvSpPr>
                <p:cNvPr id="180" name="Freeform 179"/>
                <p:cNvSpPr>
                  <a:spLocks/>
                </p:cNvSpPr>
                <p:nvPr/>
              </p:nvSpPr>
              <p:spPr bwMode="auto">
                <a:xfrm>
                  <a:off x="5248071" y="2872996"/>
                  <a:ext cx="3305056" cy="2290471"/>
                </a:xfrm>
                <a:custGeom>
                  <a:avLst/>
                  <a:gdLst>
                    <a:gd name="connsiteX0" fmla="*/ 2947931 w 3305056"/>
                    <a:gd name="connsiteY0" fmla="*/ 0 h 2290471"/>
                    <a:gd name="connsiteX1" fmla="*/ 2856828 w 3305056"/>
                    <a:gd name="connsiteY1" fmla="*/ 524913 h 2290471"/>
                    <a:gd name="connsiteX2" fmla="*/ 2873226 w 3305056"/>
                    <a:gd name="connsiteY2" fmla="*/ 519445 h 2290471"/>
                    <a:gd name="connsiteX3" fmla="*/ 3102807 w 3305056"/>
                    <a:gd name="connsiteY3" fmla="*/ 1077165 h 2290471"/>
                    <a:gd name="connsiteX4" fmla="*/ 2951575 w 3305056"/>
                    <a:gd name="connsiteY4" fmla="*/ 1117262 h 2290471"/>
                    <a:gd name="connsiteX5" fmla="*/ 3305056 w 3305056"/>
                    <a:gd name="connsiteY5" fmla="*/ 1485430 h 2290471"/>
                    <a:gd name="connsiteX6" fmla="*/ 2128000 w 3305056"/>
                    <a:gd name="connsiteY6" fmla="*/ 1649465 h 2290471"/>
                    <a:gd name="connsiteX7" fmla="*/ 1838291 w 3305056"/>
                    <a:gd name="connsiteY7" fmla="*/ 1405235 h 2290471"/>
                    <a:gd name="connsiteX8" fmla="*/ 1649381 w 3305056"/>
                    <a:gd name="connsiteY8" fmla="*/ 1454001 h 2290471"/>
                    <a:gd name="connsiteX9" fmla="*/ 1573983 w 3305056"/>
                    <a:gd name="connsiteY9" fmla="*/ 1473464 h 2290471"/>
                    <a:gd name="connsiteX10" fmla="*/ 1575003 w 3305056"/>
                    <a:gd name="connsiteY10" fmla="*/ 1490239 h 2290471"/>
                    <a:gd name="connsiteX11" fmla="*/ 1570277 w 3305056"/>
                    <a:gd name="connsiteY11" fmla="*/ 1565612 h 2290471"/>
                    <a:gd name="connsiteX12" fmla="*/ 1431790 w 3305056"/>
                    <a:gd name="connsiteY12" fmla="*/ 1622128 h 2290471"/>
                    <a:gd name="connsiteX13" fmla="*/ 1420857 w 3305056"/>
                    <a:gd name="connsiteY13" fmla="*/ 1669528 h 2290471"/>
                    <a:gd name="connsiteX14" fmla="*/ 1524722 w 3305056"/>
                    <a:gd name="connsiteY14" fmla="*/ 1777089 h 2290471"/>
                    <a:gd name="connsiteX15" fmla="*/ 1431790 w 3305056"/>
                    <a:gd name="connsiteY15" fmla="*/ 1952105 h 2290471"/>
                    <a:gd name="connsiteX16" fmla="*/ 1284192 w 3305056"/>
                    <a:gd name="connsiteY16" fmla="*/ 1930228 h 2290471"/>
                    <a:gd name="connsiteX17" fmla="*/ 1256859 w 3305056"/>
                    <a:gd name="connsiteY17" fmla="*/ 1959397 h 2290471"/>
                    <a:gd name="connsiteX18" fmla="*/ 1258681 w 3305056"/>
                    <a:gd name="connsiteY18" fmla="*/ 1959397 h 2290471"/>
                    <a:gd name="connsiteX19" fmla="*/ 1295125 w 3305056"/>
                    <a:gd name="connsiteY19" fmla="*/ 2101597 h 2290471"/>
                    <a:gd name="connsiteX20" fmla="*/ 1129305 w 3305056"/>
                    <a:gd name="connsiteY20" fmla="*/ 2210981 h 2290471"/>
                    <a:gd name="connsiteX21" fmla="*/ 1010863 w 3305056"/>
                    <a:gd name="connsiteY21" fmla="*/ 2118005 h 2290471"/>
                    <a:gd name="connsiteX22" fmla="*/ 961663 w 3305056"/>
                    <a:gd name="connsiteY22" fmla="*/ 2134412 h 2290471"/>
                    <a:gd name="connsiteX23" fmla="*/ 921575 w 3305056"/>
                    <a:gd name="connsiteY23" fmla="*/ 2276612 h 2290471"/>
                    <a:gd name="connsiteX24" fmla="*/ 724778 w 3305056"/>
                    <a:gd name="connsiteY24" fmla="*/ 2285728 h 2290471"/>
                    <a:gd name="connsiteX25" fmla="*/ 668290 w 3305056"/>
                    <a:gd name="connsiteY25" fmla="*/ 2147174 h 2290471"/>
                    <a:gd name="connsiteX26" fmla="*/ 620913 w 3305056"/>
                    <a:gd name="connsiteY26" fmla="*/ 2136235 h 2290471"/>
                    <a:gd name="connsiteX27" fmla="*/ 513403 w 3305056"/>
                    <a:gd name="connsiteY27" fmla="*/ 2240151 h 2290471"/>
                    <a:gd name="connsiteX28" fmla="*/ 338472 w 3305056"/>
                    <a:gd name="connsiteY28" fmla="*/ 2148997 h 2290471"/>
                    <a:gd name="connsiteX29" fmla="*/ 360338 w 3305056"/>
                    <a:gd name="connsiteY29" fmla="*/ 1999505 h 2290471"/>
                    <a:gd name="connsiteX30" fmla="*/ 331183 w 3305056"/>
                    <a:gd name="connsiteY30" fmla="*/ 1972158 h 2290471"/>
                    <a:gd name="connsiteX31" fmla="*/ 331183 w 3305056"/>
                    <a:gd name="connsiteY31" fmla="*/ 1973981 h 2290471"/>
                    <a:gd name="connsiteX32" fmla="*/ 189052 w 3305056"/>
                    <a:gd name="connsiteY32" fmla="*/ 2012266 h 2290471"/>
                    <a:gd name="connsiteX33" fmla="*/ 79720 w 3305056"/>
                    <a:gd name="connsiteY33" fmla="*/ 1846366 h 2290471"/>
                    <a:gd name="connsiteX34" fmla="*/ 172652 w 3305056"/>
                    <a:gd name="connsiteY34" fmla="*/ 1726043 h 2290471"/>
                    <a:gd name="connsiteX35" fmla="*/ 156253 w 3305056"/>
                    <a:gd name="connsiteY35" fmla="*/ 1676820 h 2290471"/>
                    <a:gd name="connsiteX36" fmla="*/ 156253 w 3305056"/>
                    <a:gd name="connsiteY36" fmla="*/ 1678643 h 2290471"/>
                    <a:gd name="connsiteX37" fmla="*/ 12299 w 3305056"/>
                    <a:gd name="connsiteY37" fmla="*/ 1636712 h 2290471"/>
                    <a:gd name="connsiteX38" fmla="*/ 5010 w 3305056"/>
                    <a:gd name="connsiteY38" fmla="*/ 1439820 h 2290471"/>
                    <a:gd name="connsiteX39" fmla="*/ 143497 w 3305056"/>
                    <a:gd name="connsiteY39" fmla="*/ 1383305 h 2290471"/>
                    <a:gd name="connsiteX40" fmla="*/ 154430 w 3305056"/>
                    <a:gd name="connsiteY40" fmla="*/ 1335905 h 2290471"/>
                    <a:gd name="connsiteX41" fmla="*/ 50565 w 3305056"/>
                    <a:gd name="connsiteY41" fmla="*/ 1228343 h 2290471"/>
                    <a:gd name="connsiteX42" fmla="*/ 141675 w 3305056"/>
                    <a:gd name="connsiteY42" fmla="*/ 1053328 h 2290471"/>
                    <a:gd name="connsiteX43" fmla="*/ 291095 w 3305056"/>
                    <a:gd name="connsiteY43" fmla="*/ 1075205 h 2290471"/>
                    <a:gd name="connsiteX44" fmla="*/ 318428 w 3305056"/>
                    <a:gd name="connsiteY44" fmla="*/ 1046035 h 2290471"/>
                    <a:gd name="connsiteX45" fmla="*/ 316606 w 3305056"/>
                    <a:gd name="connsiteY45" fmla="*/ 1046035 h 2290471"/>
                    <a:gd name="connsiteX46" fmla="*/ 278340 w 3305056"/>
                    <a:gd name="connsiteY46" fmla="*/ 903835 h 2290471"/>
                    <a:gd name="connsiteX47" fmla="*/ 444160 w 3305056"/>
                    <a:gd name="connsiteY47" fmla="*/ 796274 h 2290471"/>
                    <a:gd name="connsiteX48" fmla="*/ 564425 w 3305056"/>
                    <a:gd name="connsiteY48" fmla="*/ 887428 h 2290471"/>
                    <a:gd name="connsiteX49" fmla="*/ 613624 w 3305056"/>
                    <a:gd name="connsiteY49" fmla="*/ 871020 h 2290471"/>
                    <a:gd name="connsiteX50" fmla="*/ 611802 w 3305056"/>
                    <a:gd name="connsiteY50" fmla="*/ 871020 h 2290471"/>
                    <a:gd name="connsiteX51" fmla="*/ 653712 w 3305056"/>
                    <a:gd name="connsiteY51" fmla="*/ 728820 h 2290471"/>
                    <a:gd name="connsiteX52" fmla="*/ 850509 w 3305056"/>
                    <a:gd name="connsiteY52" fmla="*/ 719705 h 2290471"/>
                    <a:gd name="connsiteX53" fmla="*/ 906998 w 3305056"/>
                    <a:gd name="connsiteY53" fmla="*/ 858259 h 2290471"/>
                    <a:gd name="connsiteX54" fmla="*/ 954375 w 3305056"/>
                    <a:gd name="connsiteY54" fmla="*/ 869197 h 2290471"/>
                    <a:gd name="connsiteX55" fmla="*/ 1060062 w 3305056"/>
                    <a:gd name="connsiteY55" fmla="*/ 765282 h 2290471"/>
                    <a:gd name="connsiteX56" fmla="*/ 1236815 w 3305056"/>
                    <a:gd name="connsiteY56" fmla="*/ 858259 h 2290471"/>
                    <a:gd name="connsiteX57" fmla="*/ 1214949 w 3305056"/>
                    <a:gd name="connsiteY57" fmla="*/ 1005928 h 2290471"/>
                    <a:gd name="connsiteX58" fmla="*/ 1244104 w 3305056"/>
                    <a:gd name="connsiteY58" fmla="*/ 1033274 h 2290471"/>
                    <a:gd name="connsiteX59" fmla="*/ 1242281 w 3305056"/>
                    <a:gd name="connsiteY59" fmla="*/ 1031451 h 2290471"/>
                    <a:gd name="connsiteX60" fmla="*/ 1386235 w 3305056"/>
                    <a:gd name="connsiteY60" fmla="*/ 994989 h 2290471"/>
                    <a:gd name="connsiteX61" fmla="*/ 1424274 w 3305056"/>
                    <a:gd name="connsiteY61" fmla="*/ 1040111 h 2290471"/>
                    <a:gd name="connsiteX62" fmla="*/ 1429074 w 3305056"/>
                    <a:gd name="connsiteY62" fmla="*/ 1047215 h 2290471"/>
                    <a:gd name="connsiteX63" fmla="*/ 1479821 w 3305056"/>
                    <a:gd name="connsiteY63" fmla="*/ 1028634 h 2290471"/>
                    <a:gd name="connsiteX64" fmla="*/ 1765409 w 3305056"/>
                    <a:gd name="connsiteY64" fmla="*/ 924065 h 2290471"/>
                    <a:gd name="connsiteX65" fmla="*/ 1880199 w 3305056"/>
                    <a:gd name="connsiteY65" fmla="*/ 519445 h 2290471"/>
                    <a:gd name="connsiteX66" fmla="*/ 2947931 w 3305056"/>
                    <a:gd name="connsiteY66" fmla="*/ 0 h 22904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3305056" h="2290471">
                      <a:moveTo>
                        <a:pt x="2947931" y="0"/>
                      </a:moveTo>
                      <a:cubicBezTo>
                        <a:pt x="2856828" y="524913"/>
                        <a:pt x="2856828" y="524913"/>
                        <a:pt x="2856828" y="524913"/>
                      </a:cubicBezTo>
                      <a:cubicBezTo>
                        <a:pt x="2873226" y="519445"/>
                        <a:pt x="2873226" y="519445"/>
                        <a:pt x="2873226" y="519445"/>
                      </a:cubicBezTo>
                      <a:cubicBezTo>
                        <a:pt x="3428957" y="619689"/>
                        <a:pt x="3102807" y="1077165"/>
                        <a:pt x="3102807" y="1077165"/>
                      </a:cubicBezTo>
                      <a:cubicBezTo>
                        <a:pt x="2951575" y="1117262"/>
                        <a:pt x="2951575" y="1117262"/>
                        <a:pt x="2951575" y="1117262"/>
                      </a:cubicBezTo>
                      <a:lnTo>
                        <a:pt x="3305056" y="1485430"/>
                      </a:lnTo>
                      <a:cubicBezTo>
                        <a:pt x="2128000" y="1649465"/>
                        <a:pt x="2128000" y="1649465"/>
                        <a:pt x="2128000" y="1649465"/>
                      </a:cubicBezTo>
                      <a:cubicBezTo>
                        <a:pt x="1838291" y="1405235"/>
                        <a:pt x="1838291" y="1405235"/>
                        <a:pt x="1838291" y="1405235"/>
                      </a:cubicBezTo>
                      <a:cubicBezTo>
                        <a:pt x="1771216" y="1422550"/>
                        <a:pt x="1708334" y="1438783"/>
                        <a:pt x="1649381" y="1454001"/>
                      </a:cubicBezTo>
                      <a:lnTo>
                        <a:pt x="1573983" y="1473464"/>
                      </a:lnTo>
                      <a:lnTo>
                        <a:pt x="1575003" y="1490239"/>
                      </a:lnTo>
                      <a:cubicBezTo>
                        <a:pt x="1575174" y="1513655"/>
                        <a:pt x="1573921" y="1539178"/>
                        <a:pt x="1570277" y="1565612"/>
                      </a:cubicBezTo>
                      <a:lnTo>
                        <a:pt x="1431790" y="1622128"/>
                      </a:lnTo>
                      <a:cubicBezTo>
                        <a:pt x="1428145" y="1638535"/>
                        <a:pt x="1424501" y="1654943"/>
                        <a:pt x="1420857" y="1669528"/>
                      </a:cubicBezTo>
                      <a:cubicBezTo>
                        <a:pt x="1420857" y="1669528"/>
                        <a:pt x="1420857" y="1669528"/>
                        <a:pt x="1524722" y="1777089"/>
                      </a:cubicBezTo>
                      <a:cubicBezTo>
                        <a:pt x="1524722" y="1777089"/>
                        <a:pt x="1497389" y="1866420"/>
                        <a:pt x="1431790" y="1952105"/>
                      </a:cubicBezTo>
                      <a:cubicBezTo>
                        <a:pt x="1431790" y="1952105"/>
                        <a:pt x="1431790" y="1952105"/>
                        <a:pt x="1284192" y="1930228"/>
                      </a:cubicBezTo>
                      <a:cubicBezTo>
                        <a:pt x="1275081" y="1939343"/>
                        <a:pt x="1265970" y="1950281"/>
                        <a:pt x="1256859" y="1959397"/>
                      </a:cubicBezTo>
                      <a:cubicBezTo>
                        <a:pt x="1256859" y="1959397"/>
                        <a:pt x="1256859" y="1959397"/>
                        <a:pt x="1258681" y="1959397"/>
                      </a:cubicBezTo>
                      <a:cubicBezTo>
                        <a:pt x="1258681" y="1959397"/>
                        <a:pt x="1258681" y="1959397"/>
                        <a:pt x="1295125" y="2101597"/>
                      </a:cubicBezTo>
                      <a:cubicBezTo>
                        <a:pt x="1295125" y="2101597"/>
                        <a:pt x="1229526" y="2167228"/>
                        <a:pt x="1129305" y="2210981"/>
                      </a:cubicBezTo>
                      <a:cubicBezTo>
                        <a:pt x="1129305" y="2210981"/>
                        <a:pt x="1129305" y="2210981"/>
                        <a:pt x="1010863" y="2118005"/>
                      </a:cubicBezTo>
                      <a:cubicBezTo>
                        <a:pt x="994463" y="2125297"/>
                        <a:pt x="978063" y="2128943"/>
                        <a:pt x="961663" y="2134412"/>
                      </a:cubicBezTo>
                      <a:cubicBezTo>
                        <a:pt x="961663" y="2134412"/>
                        <a:pt x="961663" y="2134412"/>
                        <a:pt x="921575" y="2276612"/>
                      </a:cubicBezTo>
                      <a:cubicBezTo>
                        <a:pt x="921575" y="2276612"/>
                        <a:pt x="830465" y="2300312"/>
                        <a:pt x="724778" y="2285728"/>
                      </a:cubicBezTo>
                      <a:cubicBezTo>
                        <a:pt x="724778" y="2285728"/>
                        <a:pt x="724778" y="2285728"/>
                        <a:pt x="668290" y="2147174"/>
                      </a:cubicBezTo>
                      <a:cubicBezTo>
                        <a:pt x="651890" y="2143528"/>
                        <a:pt x="635490" y="2139881"/>
                        <a:pt x="620913" y="2136235"/>
                      </a:cubicBezTo>
                      <a:cubicBezTo>
                        <a:pt x="620913" y="2136235"/>
                        <a:pt x="620913" y="2136235"/>
                        <a:pt x="513403" y="2240151"/>
                      </a:cubicBezTo>
                      <a:cubicBezTo>
                        <a:pt x="513403" y="2240151"/>
                        <a:pt x="424116" y="2212805"/>
                        <a:pt x="338472" y="2148997"/>
                      </a:cubicBezTo>
                      <a:cubicBezTo>
                        <a:pt x="338472" y="2148997"/>
                        <a:pt x="338472" y="2148997"/>
                        <a:pt x="360338" y="1999505"/>
                      </a:cubicBezTo>
                      <a:cubicBezTo>
                        <a:pt x="351227" y="1990389"/>
                        <a:pt x="340294" y="1981274"/>
                        <a:pt x="331183" y="1972158"/>
                      </a:cubicBezTo>
                      <a:cubicBezTo>
                        <a:pt x="331183" y="1972158"/>
                        <a:pt x="331183" y="1972158"/>
                        <a:pt x="331183" y="1973981"/>
                      </a:cubicBezTo>
                      <a:cubicBezTo>
                        <a:pt x="331183" y="1973981"/>
                        <a:pt x="331183" y="1973981"/>
                        <a:pt x="189052" y="2012266"/>
                      </a:cubicBezTo>
                      <a:cubicBezTo>
                        <a:pt x="189052" y="2012266"/>
                        <a:pt x="123453" y="1944812"/>
                        <a:pt x="79720" y="1846366"/>
                      </a:cubicBezTo>
                      <a:cubicBezTo>
                        <a:pt x="79720" y="1846366"/>
                        <a:pt x="79720" y="1846366"/>
                        <a:pt x="172652" y="1726043"/>
                      </a:cubicBezTo>
                      <a:cubicBezTo>
                        <a:pt x="165364" y="1709635"/>
                        <a:pt x="161719" y="1693228"/>
                        <a:pt x="156253" y="1676820"/>
                      </a:cubicBezTo>
                      <a:cubicBezTo>
                        <a:pt x="156253" y="1676820"/>
                        <a:pt x="156253" y="1676820"/>
                        <a:pt x="156253" y="1678643"/>
                      </a:cubicBezTo>
                      <a:cubicBezTo>
                        <a:pt x="156253" y="1678643"/>
                        <a:pt x="156253" y="1678643"/>
                        <a:pt x="12299" y="1636712"/>
                      </a:cubicBezTo>
                      <a:cubicBezTo>
                        <a:pt x="12299" y="1636712"/>
                        <a:pt x="-9567" y="1547382"/>
                        <a:pt x="5010" y="1439820"/>
                      </a:cubicBezTo>
                      <a:cubicBezTo>
                        <a:pt x="5010" y="1439820"/>
                        <a:pt x="5010" y="1439820"/>
                        <a:pt x="143497" y="1383305"/>
                      </a:cubicBezTo>
                      <a:cubicBezTo>
                        <a:pt x="147142" y="1366897"/>
                        <a:pt x="150786" y="1350489"/>
                        <a:pt x="154430" y="1335905"/>
                      </a:cubicBezTo>
                      <a:cubicBezTo>
                        <a:pt x="154430" y="1335905"/>
                        <a:pt x="154430" y="1335905"/>
                        <a:pt x="50565" y="1228343"/>
                      </a:cubicBezTo>
                      <a:cubicBezTo>
                        <a:pt x="50565" y="1228343"/>
                        <a:pt x="77898" y="1139012"/>
                        <a:pt x="141675" y="1053328"/>
                      </a:cubicBezTo>
                      <a:cubicBezTo>
                        <a:pt x="141675" y="1053328"/>
                        <a:pt x="141675" y="1053328"/>
                        <a:pt x="291095" y="1075205"/>
                      </a:cubicBezTo>
                      <a:cubicBezTo>
                        <a:pt x="300206" y="1066089"/>
                        <a:pt x="309317" y="1056974"/>
                        <a:pt x="318428" y="1046035"/>
                      </a:cubicBezTo>
                      <a:cubicBezTo>
                        <a:pt x="318428" y="1046035"/>
                        <a:pt x="318428" y="1046035"/>
                        <a:pt x="316606" y="1046035"/>
                      </a:cubicBezTo>
                      <a:cubicBezTo>
                        <a:pt x="316606" y="1046035"/>
                        <a:pt x="316606" y="1046035"/>
                        <a:pt x="278340" y="903835"/>
                      </a:cubicBezTo>
                      <a:cubicBezTo>
                        <a:pt x="278340" y="903835"/>
                        <a:pt x="345761" y="838205"/>
                        <a:pt x="444160" y="796274"/>
                      </a:cubicBezTo>
                      <a:cubicBezTo>
                        <a:pt x="444160" y="796274"/>
                        <a:pt x="444160" y="796274"/>
                        <a:pt x="564425" y="887428"/>
                      </a:cubicBezTo>
                      <a:cubicBezTo>
                        <a:pt x="580825" y="881959"/>
                        <a:pt x="597224" y="876489"/>
                        <a:pt x="613624" y="871020"/>
                      </a:cubicBezTo>
                      <a:cubicBezTo>
                        <a:pt x="613624" y="871020"/>
                        <a:pt x="613624" y="871020"/>
                        <a:pt x="611802" y="871020"/>
                      </a:cubicBezTo>
                      <a:cubicBezTo>
                        <a:pt x="611802" y="871020"/>
                        <a:pt x="611802" y="871020"/>
                        <a:pt x="653712" y="728820"/>
                      </a:cubicBezTo>
                      <a:cubicBezTo>
                        <a:pt x="653712" y="728820"/>
                        <a:pt x="743000" y="705120"/>
                        <a:pt x="850509" y="719705"/>
                      </a:cubicBezTo>
                      <a:cubicBezTo>
                        <a:pt x="850509" y="719705"/>
                        <a:pt x="850509" y="719705"/>
                        <a:pt x="906998" y="858259"/>
                      </a:cubicBezTo>
                      <a:cubicBezTo>
                        <a:pt x="923397" y="861905"/>
                        <a:pt x="937975" y="865551"/>
                        <a:pt x="954375" y="869197"/>
                      </a:cubicBezTo>
                      <a:cubicBezTo>
                        <a:pt x="954375" y="869197"/>
                        <a:pt x="954375" y="869197"/>
                        <a:pt x="1060062" y="765282"/>
                      </a:cubicBezTo>
                      <a:cubicBezTo>
                        <a:pt x="1060062" y="765282"/>
                        <a:pt x="1151172" y="792628"/>
                        <a:pt x="1236815" y="858259"/>
                      </a:cubicBezTo>
                      <a:cubicBezTo>
                        <a:pt x="1236815" y="858259"/>
                        <a:pt x="1236815" y="858259"/>
                        <a:pt x="1214949" y="1005928"/>
                      </a:cubicBezTo>
                      <a:cubicBezTo>
                        <a:pt x="1224059" y="1015043"/>
                        <a:pt x="1233170" y="1024159"/>
                        <a:pt x="1244104" y="1033274"/>
                      </a:cubicBezTo>
                      <a:cubicBezTo>
                        <a:pt x="1244104" y="1033274"/>
                        <a:pt x="1244104" y="1033274"/>
                        <a:pt x="1242281" y="1031451"/>
                      </a:cubicBezTo>
                      <a:cubicBezTo>
                        <a:pt x="1242281" y="1031451"/>
                        <a:pt x="1242281" y="1031451"/>
                        <a:pt x="1386235" y="994989"/>
                      </a:cubicBezTo>
                      <a:cubicBezTo>
                        <a:pt x="1386235" y="994989"/>
                        <a:pt x="1402635" y="1011397"/>
                        <a:pt x="1424274" y="1040111"/>
                      </a:cubicBezTo>
                      <a:lnTo>
                        <a:pt x="1429074" y="1047215"/>
                      </a:lnTo>
                      <a:lnTo>
                        <a:pt x="1479821" y="1028634"/>
                      </a:lnTo>
                      <a:cubicBezTo>
                        <a:pt x="1765409" y="924065"/>
                        <a:pt x="1765409" y="924065"/>
                        <a:pt x="1765409" y="924065"/>
                      </a:cubicBezTo>
                      <a:cubicBezTo>
                        <a:pt x="1880199" y="519445"/>
                        <a:pt x="1880199" y="519445"/>
                        <a:pt x="1880199" y="519445"/>
                      </a:cubicBezTo>
                      <a:cubicBezTo>
                        <a:pt x="2947931" y="0"/>
                        <a:pt x="2947931" y="0"/>
                        <a:pt x="29479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8" name="Freeform 96"/>
                <p:cNvSpPr>
                  <a:spLocks/>
                </p:cNvSpPr>
                <p:nvPr/>
              </p:nvSpPr>
              <p:spPr bwMode="auto">
                <a:xfrm>
                  <a:off x="6816743" y="4580698"/>
                  <a:ext cx="1080415" cy="1080415"/>
                </a:xfrm>
                <a:custGeom>
                  <a:avLst/>
                  <a:gdLst>
                    <a:gd name="T0" fmla="*/ 588 w 593"/>
                    <a:gd name="T1" fmla="*/ 320 h 593"/>
                    <a:gd name="T2" fmla="*/ 585 w 593"/>
                    <a:gd name="T3" fmla="*/ 247 h 593"/>
                    <a:gd name="T4" fmla="*/ 532 w 593"/>
                    <a:gd name="T5" fmla="*/ 232 h 593"/>
                    <a:gd name="T6" fmla="*/ 532 w 593"/>
                    <a:gd name="T7" fmla="*/ 232 h 593"/>
                    <a:gd name="T8" fmla="*/ 526 w 593"/>
                    <a:gd name="T9" fmla="*/ 214 h 593"/>
                    <a:gd name="T10" fmla="*/ 560 w 593"/>
                    <a:gd name="T11" fmla="*/ 169 h 593"/>
                    <a:gd name="T12" fmla="*/ 520 w 593"/>
                    <a:gd name="T13" fmla="*/ 108 h 593"/>
                    <a:gd name="T14" fmla="*/ 466 w 593"/>
                    <a:gd name="T15" fmla="*/ 121 h 593"/>
                    <a:gd name="T16" fmla="*/ 466 w 593"/>
                    <a:gd name="T17" fmla="*/ 122 h 593"/>
                    <a:gd name="T18" fmla="*/ 456 w 593"/>
                    <a:gd name="T19" fmla="*/ 112 h 593"/>
                    <a:gd name="T20" fmla="*/ 464 w 593"/>
                    <a:gd name="T21" fmla="*/ 57 h 593"/>
                    <a:gd name="T22" fmla="*/ 398 w 593"/>
                    <a:gd name="T23" fmla="*/ 23 h 593"/>
                    <a:gd name="T24" fmla="*/ 359 w 593"/>
                    <a:gd name="T25" fmla="*/ 61 h 593"/>
                    <a:gd name="T26" fmla="*/ 359 w 593"/>
                    <a:gd name="T27" fmla="*/ 61 h 593"/>
                    <a:gd name="T28" fmla="*/ 341 w 593"/>
                    <a:gd name="T29" fmla="*/ 57 h 593"/>
                    <a:gd name="T30" fmla="*/ 320 w 593"/>
                    <a:gd name="T31" fmla="*/ 5 h 593"/>
                    <a:gd name="T32" fmla="*/ 247 w 593"/>
                    <a:gd name="T33" fmla="*/ 9 h 593"/>
                    <a:gd name="T34" fmla="*/ 232 w 593"/>
                    <a:gd name="T35" fmla="*/ 62 h 593"/>
                    <a:gd name="T36" fmla="*/ 232 w 593"/>
                    <a:gd name="T37" fmla="*/ 62 h 593"/>
                    <a:gd name="T38" fmla="*/ 213 w 593"/>
                    <a:gd name="T39" fmla="*/ 68 h 593"/>
                    <a:gd name="T40" fmla="*/ 169 w 593"/>
                    <a:gd name="T41" fmla="*/ 34 h 593"/>
                    <a:gd name="T42" fmla="*/ 107 w 593"/>
                    <a:gd name="T43" fmla="*/ 74 h 593"/>
                    <a:gd name="T44" fmla="*/ 121 w 593"/>
                    <a:gd name="T45" fmla="*/ 127 h 593"/>
                    <a:gd name="T46" fmla="*/ 122 w 593"/>
                    <a:gd name="T47" fmla="*/ 127 h 593"/>
                    <a:gd name="T48" fmla="*/ 112 w 593"/>
                    <a:gd name="T49" fmla="*/ 138 h 593"/>
                    <a:gd name="T50" fmla="*/ 57 w 593"/>
                    <a:gd name="T51" fmla="*/ 130 h 593"/>
                    <a:gd name="T52" fmla="*/ 22 w 593"/>
                    <a:gd name="T53" fmla="*/ 195 h 593"/>
                    <a:gd name="T54" fmla="*/ 61 w 593"/>
                    <a:gd name="T55" fmla="*/ 235 h 593"/>
                    <a:gd name="T56" fmla="*/ 61 w 593"/>
                    <a:gd name="T57" fmla="*/ 235 h 593"/>
                    <a:gd name="T58" fmla="*/ 57 w 593"/>
                    <a:gd name="T59" fmla="*/ 252 h 593"/>
                    <a:gd name="T60" fmla="*/ 5 w 593"/>
                    <a:gd name="T61" fmla="*/ 273 h 593"/>
                    <a:gd name="T62" fmla="*/ 8 w 593"/>
                    <a:gd name="T63" fmla="*/ 347 h 593"/>
                    <a:gd name="T64" fmla="*/ 62 w 593"/>
                    <a:gd name="T65" fmla="*/ 362 h 593"/>
                    <a:gd name="T66" fmla="*/ 62 w 593"/>
                    <a:gd name="T67" fmla="*/ 362 h 593"/>
                    <a:gd name="T68" fmla="*/ 68 w 593"/>
                    <a:gd name="T69" fmla="*/ 380 h 593"/>
                    <a:gd name="T70" fmla="*/ 33 w 593"/>
                    <a:gd name="T71" fmla="*/ 424 h 593"/>
                    <a:gd name="T72" fmla="*/ 74 w 593"/>
                    <a:gd name="T73" fmla="*/ 486 h 593"/>
                    <a:gd name="T74" fmla="*/ 127 w 593"/>
                    <a:gd name="T75" fmla="*/ 472 h 593"/>
                    <a:gd name="T76" fmla="*/ 127 w 593"/>
                    <a:gd name="T77" fmla="*/ 472 h 593"/>
                    <a:gd name="T78" fmla="*/ 138 w 593"/>
                    <a:gd name="T79" fmla="*/ 481 h 593"/>
                    <a:gd name="T80" fmla="*/ 130 w 593"/>
                    <a:gd name="T81" fmla="*/ 537 h 593"/>
                    <a:gd name="T82" fmla="*/ 195 w 593"/>
                    <a:gd name="T83" fmla="*/ 571 h 593"/>
                    <a:gd name="T84" fmla="*/ 235 w 593"/>
                    <a:gd name="T85" fmla="*/ 533 h 593"/>
                    <a:gd name="T86" fmla="*/ 235 w 593"/>
                    <a:gd name="T87" fmla="*/ 532 h 593"/>
                    <a:gd name="T88" fmla="*/ 252 w 593"/>
                    <a:gd name="T89" fmla="*/ 536 h 593"/>
                    <a:gd name="T90" fmla="*/ 273 w 593"/>
                    <a:gd name="T91" fmla="*/ 588 h 593"/>
                    <a:gd name="T92" fmla="*/ 347 w 593"/>
                    <a:gd name="T93" fmla="*/ 585 h 593"/>
                    <a:gd name="T94" fmla="*/ 362 w 593"/>
                    <a:gd name="T95" fmla="*/ 532 h 593"/>
                    <a:gd name="T96" fmla="*/ 361 w 593"/>
                    <a:gd name="T97" fmla="*/ 532 h 593"/>
                    <a:gd name="T98" fmla="*/ 380 w 593"/>
                    <a:gd name="T99" fmla="*/ 526 h 593"/>
                    <a:gd name="T100" fmla="*/ 424 w 593"/>
                    <a:gd name="T101" fmla="*/ 560 h 593"/>
                    <a:gd name="T102" fmla="*/ 486 w 593"/>
                    <a:gd name="T103" fmla="*/ 520 h 593"/>
                    <a:gd name="T104" fmla="*/ 472 w 593"/>
                    <a:gd name="T105" fmla="*/ 466 h 593"/>
                    <a:gd name="T106" fmla="*/ 472 w 593"/>
                    <a:gd name="T107" fmla="*/ 466 h 593"/>
                    <a:gd name="T108" fmla="*/ 481 w 593"/>
                    <a:gd name="T109" fmla="*/ 456 h 593"/>
                    <a:gd name="T110" fmla="*/ 537 w 593"/>
                    <a:gd name="T111" fmla="*/ 464 h 593"/>
                    <a:gd name="T112" fmla="*/ 571 w 593"/>
                    <a:gd name="T113" fmla="*/ 399 h 593"/>
                    <a:gd name="T114" fmla="*/ 532 w 593"/>
                    <a:gd name="T115" fmla="*/ 359 h 593"/>
                    <a:gd name="T116" fmla="*/ 532 w 593"/>
                    <a:gd name="T117" fmla="*/ 359 h 593"/>
                    <a:gd name="T118" fmla="*/ 536 w 593"/>
                    <a:gd name="T119" fmla="*/ 341 h 593"/>
                    <a:gd name="T120" fmla="*/ 588 w 593"/>
                    <a:gd name="T121" fmla="*/ 320 h 5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593" h="593">
                      <a:moveTo>
                        <a:pt x="588" y="320"/>
                      </a:moveTo>
                      <a:cubicBezTo>
                        <a:pt x="593" y="280"/>
                        <a:pt x="585" y="247"/>
                        <a:pt x="585" y="247"/>
                      </a:cubicBezTo>
                      <a:cubicBezTo>
                        <a:pt x="532" y="232"/>
                        <a:pt x="532" y="232"/>
                        <a:pt x="532" y="232"/>
                      </a:cubicBezTo>
                      <a:cubicBezTo>
                        <a:pt x="532" y="232"/>
                        <a:pt x="532" y="232"/>
                        <a:pt x="532" y="232"/>
                      </a:cubicBezTo>
                      <a:cubicBezTo>
                        <a:pt x="530" y="226"/>
                        <a:pt x="528" y="220"/>
                        <a:pt x="526" y="214"/>
                      </a:cubicBezTo>
                      <a:cubicBezTo>
                        <a:pt x="560" y="169"/>
                        <a:pt x="560" y="169"/>
                        <a:pt x="560" y="169"/>
                      </a:cubicBezTo>
                      <a:cubicBezTo>
                        <a:pt x="544" y="132"/>
                        <a:pt x="520" y="108"/>
                        <a:pt x="520" y="108"/>
                      </a:cubicBezTo>
                      <a:cubicBezTo>
                        <a:pt x="466" y="121"/>
                        <a:pt x="466" y="121"/>
                        <a:pt x="466" y="121"/>
                      </a:cubicBezTo>
                      <a:cubicBezTo>
                        <a:pt x="466" y="122"/>
                        <a:pt x="466" y="122"/>
                        <a:pt x="466" y="122"/>
                      </a:cubicBezTo>
                      <a:cubicBezTo>
                        <a:pt x="463" y="118"/>
                        <a:pt x="459" y="115"/>
                        <a:pt x="456" y="112"/>
                      </a:cubicBezTo>
                      <a:cubicBezTo>
                        <a:pt x="464" y="57"/>
                        <a:pt x="464" y="57"/>
                        <a:pt x="464" y="57"/>
                      </a:cubicBezTo>
                      <a:cubicBezTo>
                        <a:pt x="432" y="32"/>
                        <a:pt x="398" y="23"/>
                        <a:pt x="398" y="23"/>
                      </a:cubicBezTo>
                      <a:cubicBezTo>
                        <a:pt x="359" y="61"/>
                        <a:pt x="359" y="61"/>
                        <a:pt x="359" y="61"/>
                      </a:cubicBezTo>
                      <a:cubicBezTo>
                        <a:pt x="359" y="61"/>
                        <a:pt x="359" y="61"/>
                        <a:pt x="359" y="61"/>
                      </a:cubicBezTo>
                      <a:cubicBezTo>
                        <a:pt x="353" y="60"/>
                        <a:pt x="347" y="58"/>
                        <a:pt x="341" y="57"/>
                      </a:cubicBezTo>
                      <a:cubicBezTo>
                        <a:pt x="320" y="5"/>
                        <a:pt x="320" y="5"/>
                        <a:pt x="320" y="5"/>
                      </a:cubicBezTo>
                      <a:cubicBezTo>
                        <a:pt x="280" y="0"/>
                        <a:pt x="247" y="9"/>
                        <a:pt x="247" y="9"/>
                      </a:cubicBezTo>
                      <a:cubicBezTo>
                        <a:pt x="232" y="62"/>
                        <a:pt x="232" y="62"/>
                        <a:pt x="232" y="62"/>
                      </a:cubicBezTo>
                      <a:cubicBezTo>
                        <a:pt x="232" y="62"/>
                        <a:pt x="232" y="62"/>
                        <a:pt x="232" y="62"/>
                      </a:cubicBezTo>
                      <a:cubicBezTo>
                        <a:pt x="226" y="64"/>
                        <a:pt x="219" y="66"/>
                        <a:pt x="213" y="68"/>
                      </a:cubicBezTo>
                      <a:cubicBezTo>
                        <a:pt x="169" y="34"/>
                        <a:pt x="169" y="34"/>
                        <a:pt x="169" y="34"/>
                      </a:cubicBezTo>
                      <a:cubicBezTo>
                        <a:pt x="132" y="49"/>
                        <a:pt x="107" y="74"/>
                        <a:pt x="107" y="74"/>
                      </a:cubicBezTo>
                      <a:cubicBezTo>
                        <a:pt x="121" y="127"/>
                        <a:pt x="121" y="127"/>
                        <a:pt x="121" y="127"/>
                      </a:cubicBezTo>
                      <a:cubicBezTo>
                        <a:pt x="122" y="127"/>
                        <a:pt x="122" y="127"/>
                        <a:pt x="122" y="127"/>
                      </a:cubicBezTo>
                      <a:cubicBezTo>
                        <a:pt x="118" y="131"/>
                        <a:pt x="115" y="134"/>
                        <a:pt x="112" y="138"/>
                      </a:cubicBezTo>
                      <a:cubicBezTo>
                        <a:pt x="57" y="130"/>
                        <a:pt x="57" y="130"/>
                        <a:pt x="57" y="130"/>
                      </a:cubicBezTo>
                      <a:cubicBezTo>
                        <a:pt x="32" y="162"/>
                        <a:pt x="22" y="195"/>
                        <a:pt x="22" y="195"/>
                      </a:cubicBezTo>
                      <a:cubicBezTo>
                        <a:pt x="61" y="235"/>
                        <a:pt x="61" y="235"/>
                        <a:pt x="61" y="235"/>
                      </a:cubicBezTo>
                      <a:cubicBezTo>
                        <a:pt x="61" y="235"/>
                        <a:pt x="61" y="235"/>
                        <a:pt x="61" y="235"/>
                      </a:cubicBezTo>
                      <a:cubicBezTo>
                        <a:pt x="59" y="240"/>
                        <a:pt x="58" y="246"/>
                        <a:pt x="57" y="252"/>
                      </a:cubicBezTo>
                      <a:cubicBezTo>
                        <a:pt x="5" y="273"/>
                        <a:pt x="5" y="273"/>
                        <a:pt x="5" y="273"/>
                      </a:cubicBezTo>
                      <a:cubicBezTo>
                        <a:pt x="0" y="313"/>
                        <a:pt x="8" y="347"/>
                        <a:pt x="8" y="347"/>
                      </a:cubicBezTo>
                      <a:cubicBezTo>
                        <a:pt x="62" y="362"/>
                        <a:pt x="62" y="362"/>
                        <a:pt x="62" y="362"/>
                      </a:cubicBezTo>
                      <a:cubicBezTo>
                        <a:pt x="62" y="362"/>
                        <a:pt x="62" y="362"/>
                        <a:pt x="62" y="362"/>
                      </a:cubicBezTo>
                      <a:cubicBezTo>
                        <a:pt x="63" y="368"/>
                        <a:pt x="65" y="374"/>
                        <a:pt x="68" y="380"/>
                      </a:cubicBezTo>
                      <a:cubicBezTo>
                        <a:pt x="33" y="424"/>
                        <a:pt x="33" y="424"/>
                        <a:pt x="33" y="424"/>
                      </a:cubicBezTo>
                      <a:cubicBezTo>
                        <a:pt x="49" y="461"/>
                        <a:pt x="74" y="486"/>
                        <a:pt x="74" y="486"/>
                      </a:cubicBezTo>
                      <a:cubicBezTo>
                        <a:pt x="127" y="472"/>
                        <a:pt x="127" y="472"/>
                        <a:pt x="127" y="472"/>
                      </a:cubicBezTo>
                      <a:cubicBezTo>
                        <a:pt x="127" y="472"/>
                        <a:pt x="127" y="472"/>
                        <a:pt x="127" y="472"/>
                      </a:cubicBezTo>
                      <a:cubicBezTo>
                        <a:pt x="130" y="475"/>
                        <a:pt x="134" y="478"/>
                        <a:pt x="138" y="481"/>
                      </a:cubicBezTo>
                      <a:cubicBezTo>
                        <a:pt x="130" y="537"/>
                        <a:pt x="130" y="537"/>
                        <a:pt x="130" y="537"/>
                      </a:cubicBezTo>
                      <a:cubicBezTo>
                        <a:pt x="162" y="561"/>
                        <a:pt x="195" y="571"/>
                        <a:pt x="195" y="571"/>
                      </a:cubicBezTo>
                      <a:cubicBezTo>
                        <a:pt x="235" y="533"/>
                        <a:pt x="235" y="533"/>
                        <a:pt x="235" y="533"/>
                      </a:cubicBezTo>
                      <a:cubicBezTo>
                        <a:pt x="235" y="532"/>
                        <a:pt x="235" y="532"/>
                        <a:pt x="235" y="532"/>
                      </a:cubicBezTo>
                      <a:cubicBezTo>
                        <a:pt x="240" y="534"/>
                        <a:pt x="246" y="535"/>
                        <a:pt x="252" y="536"/>
                      </a:cubicBezTo>
                      <a:cubicBezTo>
                        <a:pt x="273" y="588"/>
                        <a:pt x="273" y="588"/>
                        <a:pt x="273" y="588"/>
                      </a:cubicBezTo>
                      <a:cubicBezTo>
                        <a:pt x="313" y="593"/>
                        <a:pt x="347" y="585"/>
                        <a:pt x="347" y="585"/>
                      </a:cubicBezTo>
                      <a:cubicBezTo>
                        <a:pt x="362" y="532"/>
                        <a:pt x="362" y="532"/>
                        <a:pt x="362" y="532"/>
                      </a:cubicBezTo>
                      <a:cubicBezTo>
                        <a:pt x="361" y="532"/>
                        <a:pt x="361" y="532"/>
                        <a:pt x="361" y="532"/>
                      </a:cubicBezTo>
                      <a:cubicBezTo>
                        <a:pt x="368" y="530"/>
                        <a:pt x="374" y="528"/>
                        <a:pt x="380" y="526"/>
                      </a:cubicBezTo>
                      <a:cubicBezTo>
                        <a:pt x="424" y="560"/>
                        <a:pt x="424" y="560"/>
                        <a:pt x="424" y="560"/>
                      </a:cubicBezTo>
                      <a:cubicBezTo>
                        <a:pt x="461" y="544"/>
                        <a:pt x="486" y="520"/>
                        <a:pt x="486" y="520"/>
                      </a:cubicBezTo>
                      <a:cubicBezTo>
                        <a:pt x="472" y="466"/>
                        <a:pt x="472" y="466"/>
                        <a:pt x="472" y="466"/>
                      </a:cubicBezTo>
                      <a:cubicBezTo>
                        <a:pt x="472" y="466"/>
                        <a:pt x="472" y="466"/>
                        <a:pt x="472" y="466"/>
                      </a:cubicBezTo>
                      <a:cubicBezTo>
                        <a:pt x="475" y="463"/>
                        <a:pt x="478" y="459"/>
                        <a:pt x="481" y="456"/>
                      </a:cubicBezTo>
                      <a:cubicBezTo>
                        <a:pt x="537" y="464"/>
                        <a:pt x="537" y="464"/>
                        <a:pt x="537" y="464"/>
                      </a:cubicBezTo>
                      <a:cubicBezTo>
                        <a:pt x="561" y="432"/>
                        <a:pt x="571" y="399"/>
                        <a:pt x="571" y="399"/>
                      </a:cubicBezTo>
                      <a:cubicBezTo>
                        <a:pt x="532" y="359"/>
                        <a:pt x="532" y="359"/>
                        <a:pt x="532" y="359"/>
                      </a:cubicBezTo>
                      <a:cubicBezTo>
                        <a:pt x="532" y="359"/>
                        <a:pt x="532" y="359"/>
                        <a:pt x="532" y="359"/>
                      </a:cubicBezTo>
                      <a:cubicBezTo>
                        <a:pt x="534" y="353"/>
                        <a:pt x="535" y="347"/>
                        <a:pt x="536" y="341"/>
                      </a:cubicBezTo>
                      <a:lnTo>
                        <a:pt x="588" y="32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9" name="Freeform 97"/>
                <p:cNvSpPr>
                  <a:spLocks/>
                </p:cNvSpPr>
                <p:nvPr/>
              </p:nvSpPr>
              <p:spPr bwMode="auto">
                <a:xfrm>
                  <a:off x="5424996" y="5404495"/>
                  <a:ext cx="1101992" cy="1102763"/>
                </a:xfrm>
                <a:custGeom>
                  <a:avLst/>
                  <a:gdLst>
                    <a:gd name="T0" fmla="*/ 600 w 605"/>
                    <a:gd name="T1" fmla="*/ 327 h 605"/>
                    <a:gd name="T2" fmla="*/ 597 w 605"/>
                    <a:gd name="T3" fmla="*/ 252 h 605"/>
                    <a:gd name="T4" fmla="*/ 543 w 605"/>
                    <a:gd name="T5" fmla="*/ 236 h 605"/>
                    <a:gd name="T6" fmla="*/ 542 w 605"/>
                    <a:gd name="T7" fmla="*/ 236 h 605"/>
                    <a:gd name="T8" fmla="*/ 536 w 605"/>
                    <a:gd name="T9" fmla="*/ 218 h 605"/>
                    <a:gd name="T10" fmla="*/ 571 w 605"/>
                    <a:gd name="T11" fmla="*/ 172 h 605"/>
                    <a:gd name="T12" fmla="*/ 530 w 605"/>
                    <a:gd name="T13" fmla="*/ 109 h 605"/>
                    <a:gd name="T14" fmla="*/ 476 w 605"/>
                    <a:gd name="T15" fmla="*/ 124 h 605"/>
                    <a:gd name="T16" fmla="*/ 476 w 605"/>
                    <a:gd name="T17" fmla="*/ 124 h 605"/>
                    <a:gd name="T18" fmla="*/ 465 w 605"/>
                    <a:gd name="T19" fmla="*/ 114 h 605"/>
                    <a:gd name="T20" fmla="*/ 473 w 605"/>
                    <a:gd name="T21" fmla="*/ 57 h 605"/>
                    <a:gd name="T22" fmla="*/ 406 w 605"/>
                    <a:gd name="T23" fmla="*/ 23 h 605"/>
                    <a:gd name="T24" fmla="*/ 366 w 605"/>
                    <a:gd name="T25" fmla="*/ 62 h 605"/>
                    <a:gd name="T26" fmla="*/ 366 w 605"/>
                    <a:gd name="T27" fmla="*/ 62 h 605"/>
                    <a:gd name="T28" fmla="*/ 348 w 605"/>
                    <a:gd name="T29" fmla="*/ 58 h 605"/>
                    <a:gd name="T30" fmla="*/ 327 w 605"/>
                    <a:gd name="T31" fmla="*/ 5 h 605"/>
                    <a:gd name="T32" fmla="*/ 251 w 605"/>
                    <a:gd name="T33" fmla="*/ 8 h 605"/>
                    <a:gd name="T34" fmla="*/ 236 w 605"/>
                    <a:gd name="T35" fmla="*/ 63 h 605"/>
                    <a:gd name="T36" fmla="*/ 236 w 605"/>
                    <a:gd name="T37" fmla="*/ 63 h 605"/>
                    <a:gd name="T38" fmla="*/ 218 w 605"/>
                    <a:gd name="T39" fmla="*/ 69 h 605"/>
                    <a:gd name="T40" fmla="*/ 172 w 605"/>
                    <a:gd name="T41" fmla="*/ 34 h 605"/>
                    <a:gd name="T42" fmla="*/ 109 w 605"/>
                    <a:gd name="T43" fmla="*/ 75 h 605"/>
                    <a:gd name="T44" fmla="*/ 124 w 605"/>
                    <a:gd name="T45" fmla="*/ 129 h 605"/>
                    <a:gd name="T46" fmla="*/ 124 w 605"/>
                    <a:gd name="T47" fmla="*/ 129 h 605"/>
                    <a:gd name="T48" fmla="*/ 114 w 605"/>
                    <a:gd name="T49" fmla="*/ 140 h 605"/>
                    <a:gd name="T50" fmla="*/ 57 w 605"/>
                    <a:gd name="T51" fmla="*/ 132 h 605"/>
                    <a:gd name="T52" fmla="*/ 23 w 605"/>
                    <a:gd name="T53" fmla="*/ 199 h 605"/>
                    <a:gd name="T54" fmla="*/ 62 w 605"/>
                    <a:gd name="T55" fmla="*/ 239 h 605"/>
                    <a:gd name="T56" fmla="*/ 62 w 605"/>
                    <a:gd name="T57" fmla="*/ 239 h 605"/>
                    <a:gd name="T58" fmla="*/ 58 w 605"/>
                    <a:gd name="T59" fmla="*/ 257 h 605"/>
                    <a:gd name="T60" fmla="*/ 5 w 605"/>
                    <a:gd name="T61" fmla="*/ 279 h 605"/>
                    <a:gd name="T62" fmla="*/ 8 w 605"/>
                    <a:gd name="T63" fmla="*/ 354 h 605"/>
                    <a:gd name="T64" fmla="*/ 63 w 605"/>
                    <a:gd name="T65" fmla="*/ 369 h 605"/>
                    <a:gd name="T66" fmla="*/ 63 w 605"/>
                    <a:gd name="T67" fmla="*/ 369 h 605"/>
                    <a:gd name="T68" fmla="*/ 69 w 605"/>
                    <a:gd name="T69" fmla="*/ 388 h 605"/>
                    <a:gd name="T70" fmla="*/ 34 w 605"/>
                    <a:gd name="T71" fmla="*/ 433 h 605"/>
                    <a:gd name="T72" fmla="*/ 75 w 605"/>
                    <a:gd name="T73" fmla="*/ 496 h 605"/>
                    <a:gd name="T74" fmla="*/ 129 w 605"/>
                    <a:gd name="T75" fmla="*/ 482 h 605"/>
                    <a:gd name="T76" fmla="*/ 129 w 605"/>
                    <a:gd name="T77" fmla="*/ 481 h 605"/>
                    <a:gd name="T78" fmla="*/ 140 w 605"/>
                    <a:gd name="T79" fmla="*/ 491 h 605"/>
                    <a:gd name="T80" fmla="*/ 132 w 605"/>
                    <a:gd name="T81" fmla="*/ 548 h 605"/>
                    <a:gd name="T82" fmla="*/ 199 w 605"/>
                    <a:gd name="T83" fmla="*/ 583 h 605"/>
                    <a:gd name="T84" fmla="*/ 239 w 605"/>
                    <a:gd name="T85" fmla="*/ 544 h 605"/>
                    <a:gd name="T86" fmla="*/ 239 w 605"/>
                    <a:gd name="T87" fmla="*/ 543 h 605"/>
                    <a:gd name="T88" fmla="*/ 257 w 605"/>
                    <a:gd name="T89" fmla="*/ 547 h 605"/>
                    <a:gd name="T90" fmla="*/ 279 w 605"/>
                    <a:gd name="T91" fmla="*/ 600 h 605"/>
                    <a:gd name="T92" fmla="*/ 354 w 605"/>
                    <a:gd name="T93" fmla="*/ 597 h 605"/>
                    <a:gd name="T94" fmla="*/ 369 w 605"/>
                    <a:gd name="T95" fmla="*/ 543 h 605"/>
                    <a:gd name="T96" fmla="*/ 369 w 605"/>
                    <a:gd name="T97" fmla="*/ 543 h 605"/>
                    <a:gd name="T98" fmla="*/ 387 w 605"/>
                    <a:gd name="T99" fmla="*/ 537 h 605"/>
                    <a:gd name="T100" fmla="*/ 433 w 605"/>
                    <a:gd name="T101" fmla="*/ 571 h 605"/>
                    <a:gd name="T102" fmla="*/ 496 w 605"/>
                    <a:gd name="T103" fmla="*/ 530 h 605"/>
                    <a:gd name="T104" fmla="*/ 482 w 605"/>
                    <a:gd name="T105" fmla="*/ 476 h 605"/>
                    <a:gd name="T106" fmla="*/ 481 w 605"/>
                    <a:gd name="T107" fmla="*/ 476 h 605"/>
                    <a:gd name="T108" fmla="*/ 491 w 605"/>
                    <a:gd name="T109" fmla="*/ 465 h 605"/>
                    <a:gd name="T110" fmla="*/ 548 w 605"/>
                    <a:gd name="T111" fmla="*/ 473 h 605"/>
                    <a:gd name="T112" fmla="*/ 583 w 605"/>
                    <a:gd name="T113" fmla="*/ 407 h 605"/>
                    <a:gd name="T114" fmla="*/ 543 w 605"/>
                    <a:gd name="T115" fmla="*/ 366 h 605"/>
                    <a:gd name="T116" fmla="*/ 543 w 605"/>
                    <a:gd name="T117" fmla="*/ 366 h 605"/>
                    <a:gd name="T118" fmla="*/ 547 w 605"/>
                    <a:gd name="T119" fmla="*/ 348 h 605"/>
                    <a:gd name="T120" fmla="*/ 600 w 605"/>
                    <a:gd name="T121" fmla="*/ 327 h 6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05" h="605">
                      <a:moveTo>
                        <a:pt x="600" y="327"/>
                      </a:moveTo>
                      <a:cubicBezTo>
                        <a:pt x="605" y="286"/>
                        <a:pt x="597" y="252"/>
                        <a:pt x="597" y="252"/>
                      </a:cubicBezTo>
                      <a:cubicBezTo>
                        <a:pt x="543" y="236"/>
                        <a:pt x="543" y="236"/>
                        <a:pt x="543" y="236"/>
                      </a:cubicBezTo>
                      <a:cubicBezTo>
                        <a:pt x="542" y="236"/>
                        <a:pt x="542" y="236"/>
                        <a:pt x="542" y="236"/>
                      </a:cubicBezTo>
                      <a:cubicBezTo>
                        <a:pt x="541" y="230"/>
                        <a:pt x="539" y="224"/>
                        <a:pt x="536" y="218"/>
                      </a:cubicBezTo>
                      <a:cubicBezTo>
                        <a:pt x="571" y="172"/>
                        <a:pt x="571" y="172"/>
                        <a:pt x="571" y="172"/>
                      </a:cubicBezTo>
                      <a:cubicBezTo>
                        <a:pt x="555" y="135"/>
                        <a:pt x="530" y="109"/>
                        <a:pt x="530" y="109"/>
                      </a:cubicBezTo>
                      <a:cubicBezTo>
                        <a:pt x="476" y="124"/>
                        <a:pt x="476" y="124"/>
                        <a:pt x="476" y="124"/>
                      </a:cubicBezTo>
                      <a:cubicBezTo>
                        <a:pt x="476" y="124"/>
                        <a:pt x="476" y="124"/>
                        <a:pt x="476" y="124"/>
                      </a:cubicBezTo>
                      <a:cubicBezTo>
                        <a:pt x="472" y="121"/>
                        <a:pt x="469" y="117"/>
                        <a:pt x="465" y="114"/>
                      </a:cubicBezTo>
                      <a:cubicBezTo>
                        <a:pt x="473" y="57"/>
                        <a:pt x="473" y="57"/>
                        <a:pt x="473" y="57"/>
                      </a:cubicBezTo>
                      <a:cubicBezTo>
                        <a:pt x="440" y="33"/>
                        <a:pt x="406" y="23"/>
                        <a:pt x="406" y="23"/>
                      </a:cubicBezTo>
                      <a:cubicBezTo>
                        <a:pt x="366" y="62"/>
                        <a:pt x="366" y="62"/>
                        <a:pt x="366" y="62"/>
                      </a:cubicBezTo>
                      <a:cubicBezTo>
                        <a:pt x="366" y="62"/>
                        <a:pt x="366" y="62"/>
                        <a:pt x="366" y="62"/>
                      </a:cubicBezTo>
                      <a:cubicBezTo>
                        <a:pt x="360" y="61"/>
                        <a:pt x="354" y="59"/>
                        <a:pt x="348" y="58"/>
                      </a:cubicBezTo>
                      <a:cubicBezTo>
                        <a:pt x="327" y="5"/>
                        <a:pt x="327" y="5"/>
                        <a:pt x="327" y="5"/>
                      </a:cubicBezTo>
                      <a:cubicBezTo>
                        <a:pt x="286" y="0"/>
                        <a:pt x="251" y="8"/>
                        <a:pt x="251" y="8"/>
                      </a:cubicBezTo>
                      <a:cubicBezTo>
                        <a:pt x="236" y="63"/>
                        <a:pt x="236" y="63"/>
                        <a:pt x="236" y="63"/>
                      </a:cubicBezTo>
                      <a:cubicBezTo>
                        <a:pt x="236" y="63"/>
                        <a:pt x="236" y="63"/>
                        <a:pt x="236" y="63"/>
                      </a:cubicBezTo>
                      <a:cubicBezTo>
                        <a:pt x="230" y="65"/>
                        <a:pt x="224" y="67"/>
                        <a:pt x="218" y="69"/>
                      </a:cubicBezTo>
                      <a:cubicBezTo>
                        <a:pt x="172" y="34"/>
                        <a:pt x="172" y="34"/>
                        <a:pt x="172" y="34"/>
                      </a:cubicBezTo>
                      <a:cubicBezTo>
                        <a:pt x="135" y="50"/>
                        <a:pt x="109" y="75"/>
                        <a:pt x="109" y="75"/>
                      </a:cubicBezTo>
                      <a:cubicBezTo>
                        <a:pt x="124" y="129"/>
                        <a:pt x="124" y="129"/>
                        <a:pt x="124" y="129"/>
                      </a:cubicBezTo>
                      <a:cubicBezTo>
                        <a:pt x="124" y="129"/>
                        <a:pt x="124" y="129"/>
                        <a:pt x="124" y="129"/>
                      </a:cubicBezTo>
                      <a:cubicBezTo>
                        <a:pt x="121" y="133"/>
                        <a:pt x="117" y="137"/>
                        <a:pt x="114" y="140"/>
                      </a:cubicBezTo>
                      <a:cubicBezTo>
                        <a:pt x="57" y="132"/>
                        <a:pt x="57" y="132"/>
                        <a:pt x="57" y="132"/>
                      </a:cubicBezTo>
                      <a:cubicBezTo>
                        <a:pt x="33" y="165"/>
                        <a:pt x="23" y="199"/>
                        <a:pt x="23" y="199"/>
                      </a:cubicBezTo>
                      <a:cubicBezTo>
                        <a:pt x="62" y="239"/>
                        <a:pt x="62" y="239"/>
                        <a:pt x="62" y="239"/>
                      </a:cubicBezTo>
                      <a:cubicBezTo>
                        <a:pt x="62" y="239"/>
                        <a:pt x="62" y="239"/>
                        <a:pt x="62" y="239"/>
                      </a:cubicBezTo>
                      <a:cubicBezTo>
                        <a:pt x="60" y="245"/>
                        <a:pt x="59" y="251"/>
                        <a:pt x="58" y="257"/>
                      </a:cubicBezTo>
                      <a:cubicBezTo>
                        <a:pt x="5" y="279"/>
                        <a:pt x="5" y="279"/>
                        <a:pt x="5" y="279"/>
                      </a:cubicBezTo>
                      <a:cubicBezTo>
                        <a:pt x="0" y="319"/>
                        <a:pt x="8" y="354"/>
                        <a:pt x="8" y="354"/>
                      </a:cubicBezTo>
                      <a:cubicBezTo>
                        <a:pt x="63" y="369"/>
                        <a:pt x="63" y="369"/>
                        <a:pt x="63" y="369"/>
                      </a:cubicBezTo>
                      <a:cubicBezTo>
                        <a:pt x="63" y="369"/>
                        <a:pt x="63" y="369"/>
                        <a:pt x="63" y="369"/>
                      </a:cubicBezTo>
                      <a:cubicBezTo>
                        <a:pt x="64" y="375"/>
                        <a:pt x="66" y="381"/>
                        <a:pt x="69" y="388"/>
                      </a:cubicBezTo>
                      <a:cubicBezTo>
                        <a:pt x="34" y="433"/>
                        <a:pt x="34" y="433"/>
                        <a:pt x="34" y="433"/>
                      </a:cubicBezTo>
                      <a:cubicBezTo>
                        <a:pt x="50" y="470"/>
                        <a:pt x="75" y="496"/>
                        <a:pt x="75" y="496"/>
                      </a:cubicBezTo>
                      <a:cubicBezTo>
                        <a:pt x="129" y="482"/>
                        <a:pt x="129" y="482"/>
                        <a:pt x="129" y="482"/>
                      </a:cubicBezTo>
                      <a:cubicBezTo>
                        <a:pt x="129" y="481"/>
                        <a:pt x="129" y="481"/>
                        <a:pt x="129" y="481"/>
                      </a:cubicBezTo>
                      <a:cubicBezTo>
                        <a:pt x="133" y="485"/>
                        <a:pt x="137" y="488"/>
                        <a:pt x="140" y="491"/>
                      </a:cubicBezTo>
                      <a:cubicBezTo>
                        <a:pt x="132" y="548"/>
                        <a:pt x="132" y="548"/>
                        <a:pt x="132" y="548"/>
                      </a:cubicBezTo>
                      <a:cubicBezTo>
                        <a:pt x="165" y="573"/>
                        <a:pt x="199" y="583"/>
                        <a:pt x="199" y="583"/>
                      </a:cubicBezTo>
                      <a:cubicBezTo>
                        <a:pt x="239" y="544"/>
                        <a:pt x="239" y="544"/>
                        <a:pt x="239" y="544"/>
                      </a:cubicBezTo>
                      <a:cubicBezTo>
                        <a:pt x="239" y="543"/>
                        <a:pt x="239" y="543"/>
                        <a:pt x="239" y="543"/>
                      </a:cubicBezTo>
                      <a:cubicBezTo>
                        <a:pt x="245" y="545"/>
                        <a:pt x="251" y="546"/>
                        <a:pt x="257" y="547"/>
                      </a:cubicBezTo>
                      <a:cubicBezTo>
                        <a:pt x="279" y="600"/>
                        <a:pt x="279" y="600"/>
                        <a:pt x="279" y="600"/>
                      </a:cubicBezTo>
                      <a:cubicBezTo>
                        <a:pt x="319" y="605"/>
                        <a:pt x="354" y="597"/>
                        <a:pt x="354" y="597"/>
                      </a:cubicBezTo>
                      <a:cubicBezTo>
                        <a:pt x="369" y="543"/>
                        <a:pt x="369" y="543"/>
                        <a:pt x="369" y="543"/>
                      </a:cubicBezTo>
                      <a:cubicBezTo>
                        <a:pt x="369" y="543"/>
                        <a:pt x="369" y="543"/>
                        <a:pt x="369" y="543"/>
                      </a:cubicBezTo>
                      <a:cubicBezTo>
                        <a:pt x="375" y="541"/>
                        <a:pt x="381" y="539"/>
                        <a:pt x="387" y="537"/>
                      </a:cubicBezTo>
                      <a:cubicBezTo>
                        <a:pt x="433" y="571"/>
                        <a:pt x="433" y="571"/>
                        <a:pt x="433" y="571"/>
                      </a:cubicBezTo>
                      <a:cubicBezTo>
                        <a:pt x="470" y="555"/>
                        <a:pt x="496" y="530"/>
                        <a:pt x="496" y="530"/>
                      </a:cubicBezTo>
                      <a:cubicBezTo>
                        <a:pt x="482" y="476"/>
                        <a:pt x="482" y="476"/>
                        <a:pt x="482" y="476"/>
                      </a:cubicBezTo>
                      <a:cubicBezTo>
                        <a:pt x="481" y="476"/>
                        <a:pt x="481" y="476"/>
                        <a:pt x="481" y="476"/>
                      </a:cubicBezTo>
                      <a:cubicBezTo>
                        <a:pt x="485" y="472"/>
                        <a:pt x="488" y="469"/>
                        <a:pt x="491" y="465"/>
                      </a:cubicBezTo>
                      <a:cubicBezTo>
                        <a:pt x="548" y="473"/>
                        <a:pt x="548" y="473"/>
                        <a:pt x="548" y="473"/>
                      </a:cubicBezTo>
                      <a:cubicBezTo>
                        <a:pt x="573" y="441"/>
                        <a:pt x="583" y="407"/>
                        <a:pt x="583" y="407"/>
                      </a:cubicBezTo>
                      <a:cubicBezTo>
                        <a:pt x="543" y="366"/>
                        <a:pt x="543" y="366"/>
                        <a:pt x="543" y="366"/>
                      </a:cubicBezTo>
                      <a:cubicBezTo>
                        <a:pt x="543" y="366"/>
                        <a:pt x="543" y="366"/>
                        <a:pt x="543" y="366"/>
                      </a:cubicBezTo>
                      <a:cubicBezTo>
                        <a:pt x="545" y="360"/>
                        <a:pt x="546" y="354"/>
                        <a:pt x="547" y="348"/>
                      </a:cubicBezTo>
                      <a:lnTo>
                        <a:pt x="600" y="32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0" name="Freeform 98"/>
                <p:cNvSpPr>
                  <a:spLocks/>
                </p:cNvSpPr>
                <p:nvPr/>
              </p:nvSpPr>
              <p:spPr bwMode="auto">
                <a:xfrm>
                  <a:off x="3866795" y="4934415"/>
                  <a:ext cx="892382" cy="890841"/>
                </a:xfrm>
                <a:custGeom>
                  <a:avLst/>
                  <a:gdLst>
                    <a:gd name="T0" fmla="*/ 486 w 490"/>
                    <a:gd name="T1" fmla="*/ 264 h 489"/>
                    <a:gd name="T2" fmla="*/ 483 w 490"/>
                    <a:gd name="T3" fmla="*/ 203 h 489"/>
                    <a:gd name="T4" fmla="*/ 439 w 490"/>
                    <a:gd name="T5" fmla="*/ 191 h 489"/>
                    <a:gd name="T6" fmla="*/ 439 w 490"/>
                    <a:gd name="T7" fmla="*/ 191 h 489"/>
                    <a:gd name="T8" fmla="*/ 434 w 490"/>
                    <a:gd name="T9" fmla="*/ 176 h 489"/>
                    <a:gd name="T10" fmla="*/ 463 w 490"/>
                    <a:gd name="T11" fmla="*/ 139 h 489"/>
                    <a:gd name="T12" fmla="*/ 429 w 490"/>
                    <a:gd name="T13" fmla="*/ 88 h 489"/>
                    <a:gd name="T14" fmla="*/ 385 w 490"/>
                    <a:gd name="T15" fmla="*/ 100 h 489"/>
                    <a:gd name="T16" fmla="*/ 385 w 490"/>
                    <a:gd name="T17" fmla="*/ 100 h 489"/>
                    <a:gd name="T18" fmla="*/ 377 w 490"/>
                    <a:gd name="T19" fmla="*/ 92 h 489"/>
                    <a:gd name="T20" fmla="*/ 383 w 490"/>
                    <a:gd name="T21" fmla="*/ 46 h 489"/>
                    <a:gd name="T22" fmla="*/ 329 w 490"/>
                    <a:gd name="T23" fmla="*/ 18 h 489"/>
                    <a:gd name="T24" fmla="*/ 296 w 490"/>
                    <a:gd name="T25" fmla="*/ 50 h 489"/>
                    <a:gd name="T26" fmla="*/ 297 w 490"/>
                    <a:gd name="T27" fmla="*/ 50 h 489"/>
                    <a:gd name="T28" fmla="*/ 282 w 490"/>
                    <a:gd name="T29" fmla="*/ 47 h 489"/>
                    <a:gd name="T30" fmla="*/ 265 w 490"/>
                    <a:gd name="T31" fmla="*/ 4 h 489"/>
                    <a:gd name="T32" fmla="*/ 204 w 490"/>
                    <a:gd name="T33" fmla="*/ 6 h 489"/>
                    <a:gd name="T34" fmla="*/ 192 w 490"/>
                    <a:gd name="T35" fmla="*/ 50 h 489"/>
                    <a:gd name="T36" fmla="*/ 192 w 490"/>
                    <a:gd name="T37" fmla="*/ 50 h 489"/>
                    <a:gd name="T38" fmla="*/ 177 w 490"/>
                    <a:gd name="T39" fmla="*/ 55 h 489"/>
                    <a:gd name="T40" fmla="*/ 140 w 490"/>
                    <a:gd name="T41" fmla="*/ 27 h 489"/>
                    <a:gd name="T42" fmla="*/ 89 w 490"/>
                    <a:gd name="T43" fmla="*/ 60 h 489"/>
                    <a:gd name="T44" fmla="*/ 101 w 490"/>
                    <a:gd name="T45" fmla="*/ 104 h 489"/>
                    <a:gd name="T46" fmla="*/ 101 w 490"/>
                    <a:gd name="T47" fmla="*/ 104 h 489"/>
                    <a:gd name="T48" fmla="*/ 93 w 490"/>
                    <a:gd name="T49" fmla="*/ 113 h 489"/>
                    <a:gd name="T50" fmla="*/ 47 w 490"/>
                    <a:gd name="T51" fmla="*/ 107 h 489"/>
                    <a:gd name="T52" fmla="*/ 19 w 490"/>
                    <a:gd name="T53" fmla="*/ 160 h 489"/>
                    <a:gd name="T54" fmla="*/ 50 w 490"/>
                    <a:gd name="T55" fmla="*/ 193 h 489"/>
                    <a:gd name="T56" fmla="*/ 51 w 490"/>
                    <a:gd name="T57" fmla="*/ 193 h 489"/>
                    <a:gd name="T58" fmla="*/ 47 w 490"/>
                    <a:gd name="T59" fmla="*/ 208 h 489"/>
                    <a:gd name="T60" fmla="*/ 5 w 490"/>
                    <a:gd name="T61" fmla="*/ 225 h 489"/>
                    <a:gd name="T62" fmla="*/ 7 w 490"/>
                    <a:gd name="T63" fmla="*/ 286 h 489"/>
                    <a:gd name="T64" fmla="*/ 51 w 490"/>
                    <a:gd name="T65" fmla="*/ 298 h 489"/>
                    <a:gd name="T66" fmla="*/ 51 w 490"/>
                    <a:gd name="T67" fmla="*/ 298 h 489"/>
                    <a:gd name="T68" fmla="*/ 56 w 490"/>
                    <a:gd name="T69" fmla="*/ 313 h 489"/>
                    <a:gd name="T70" fmla="*/ 28 w 490"/>
                    <a:gd name="T71" fmla="*/ 350 h 489"/>
                    <a:gd name="T72" fmla="*/ 61 w 490"/>
                    <a:gd name="T73" fmla="*/ 401 h 489"/>
                    <a:gd name="T74" fmla="*/ 105 w 490"/>
                    <a:gd name="T75" fmla="*/ 389 h 489"/>
                    <a:gd name="T76" fmla="*/ 105 w 490"/>
                    <a:gd name="T77" fmla="*/ 389 h 489"/>
                    <a:gd name="T78" fmla="*/ 114 w 490"/>
                    <a:gd name="T79" fmla="*/ 397 h 489"/>
                    <a:gd name="T80" fmla="*/ 107 w 490"/>
                    <a:gd name="T81" fmla="*/ 443 h 489"/>
                    <a:gd name="T82" fmla="*/ 161 w 490"/>
                    <a:gd name="T83" fmla="*/ 471 h 489"/>
                    <a:gd name="T84" fmla="*/ 194 w 490"/>
                    <a:gd name="T85" fmla="*/ 439 h 489"/>
                    <a:gd name="T86" fmla="*/ 194 w 490"/>
                    <a:gd name="T87" fmla="*/ 439 h 489"/>
                    <a:gd name="T88" fmla="*/ 209 w 490"/>
                    <a:gd name="T89" fmla="*/ 442 h 489"/>
                    <a:gd name="T90" fmla="*/ 226 w 490"/>
                    <a:gd name="T91" fmla="*/ 485 h 489"/>
                    <a:gd name="T92" fmla="*/ 287 w 490"/>
                    <a:gd name="T93" fmla="*/ 482 h 489"/>
                    <a:gd name="T94" fmla="*/ 299 w 490"/>
                    <a:gd name="T95" fmla="*/ 438 h 489"/>
                    <a:gd name="T96" fmla="*/ 299 w 490"/>
                    <a:gd name="T97" fmla="*/ 438 h 489"/>
                    <a:gd name="T98" fmla="*/ 314 w 490"/>
                    <a:gd name="T99" fmla="*/ 434 h 489"/>
                    <a:gd name="T100" fmla="*/ 351 w 490"/>
                    <a:gd name="T101" fmla="*/ 462 h 489"/>
                    <a:gd name="T102" fmla="*/ 402 w 490"/>
                    <a:gd name="T103" fmla="*/ 429 h 489"/>
                    <a:gd name="T104" fmla="*/ 390 w 490"/>
                    <a:gd name="T105" fmla="*/ 384 h 489"/>
                    <a:gd name="T106" fmla="*/ 390 w 490"/>
                    <a:gd name="T107" fmla="*/ 384 h 489"/>
                    <a:gd name="T108" fmla="*/ 398 w 490"/>
                    <a:gd name="T109" fmla="*/ 376 h 489"/>
                    <a:gd name="T110" fmla="*/ 444 w 490"/>
                    <a:gd name="T111" fmla="*/ 382 h 489"/>
                    <a:gd name="T112" fmla="*/ 472 w 490"/>
                    <a:gd name="T113" fmla="*/ 328 h 489"/>
                    <a:gd name="T114" fmla="*/ 440 w 490"/>
                    <a:gd name="T115" fmla="*/ 296 h 489"/>
                    <a:gd name="T116" fmla="*/ 440 w 490"/>
                    <a:gd name="T117" fmla="*/ 296 h 489"/>
                    <a:gd name="T118" fmla="*/ 443 w 490"/>
                    <a:gd name="T119" fmla="*/ 281 h 489"/>
                    <a:gd name="T120" fmla="*/ 486 w 490"/>
                    <a:gd name="T121" fmla="*/ 264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490" h="489">
                      <a:moveTo>
                        <a:pt x="486" y="264"/>
                      </a:moveTo>
                      <a:cubicBezTo>
                        <a:pt x="490" y="231"/>
                        <a:pt x="483" y="203"/>
                        <a:pt x="483" y="203"/>
                      </a:cubicBezTo>
                      <a:cubicBezTo>
                        <a:pt x="439" y="191"/>
                        <a:pt x="439" y="191"/>
                        <a:pt x="439" y="191"/>
                      </a:cubicBezTo>
                      <a:cubicBezTo>
                        <a:pt x="439" y="191"/>
                        <a:pt x="439" y="191"/>
                        <a:pt x="439" y="191"/>
                      </a:cubicBezTo>
                      <a:cubicBezTo>
                        <a:pt x="438" y="186"/>
                        <a:pt x="436" y="181"/>
                        <a:pt x="434" y="176"/>
                      </a:cubicBezTo>
                      <a:cubicBezTo>
                        <a:pt x="463" y="139"/>
                        <a:pt x="463" y="139"/>
                        <a:pt x="463" y="139"/>
                      </a:cubicBezTo>
                      <a:cubicBezTo>
                        <a:pt x="449" y="109"/>
                        <a:pt x="429" y="88"/>
                        <a:pt x="429" y="88"/>
                      </a:cubicBezTo>
                      <a:cubicBezTo>
                        <a:pt x="385" y="100"/>
                        <a:pt x="385" y="100"/>
                        <a:pt x="385" y="100"/>
                      </a:cubicBezTo>
                      <a:cubicBezTo>
                        <a:pt x="385" y="100"/>
                        <a:pt x="385" y="100"/>
                        <a:pt x="385" y="100"/>
                      </a:cubicBezTo>
                      <a:cubicBezTo>
                        <a:pt x="382" y="97"/>
                        <a:pt x="380" y="94"/>
                        <a:pt x="377" y="92"/>
                      </a:cubicBezTo>
                      <a:cubicBezTo>
                        <a:pt x="383" y="46"/>
                        <a:pt x="383" y="46"/>
                        <a:pt x="383" y="46"/>
                      </a:cubicBezTo>
                      <a:cubicBezTo>
                        <a:pt x="357" y="26"/>
                        <a:pt x="329" y="18"/>
                        <a:pt x="329" y="18"/>
                      </a:cubicBezTo>
                      <a:cubicBezTo>
                        <a:pt x="296" y="50"/>
                        <a:pt x="296" y="50"/>
                        <a:pt x="296" y="50"/>
                      </a:cubicBezTo>
                      <a:cubicBezTo>
                        <a:pt x="297" y="50"/>
                        <a:pt x="297" y="50"/>
                        <a:pt x="297" y="50"/>
                      </a:cubicBezTo>
                      <a:cubicBezTo>
                        <a:pt x="292" y="49"/>
                        <a:pt x="287" y="47"/>
                        <a:pt x="282" y="47"/>
                      </a:cubicBezTo>
                      <a:cubicBezTo>
                        <a:pt x="265" y="4"/>
                        <a:pt x="265" y="4"/>
                        <a:pt x="265" y="4"/>
                      </a:cubicBezTo>
                      <a:cubicBezTo>
                        <a:pt x="232" y="0"/>
                        <a:pt x="204" y="6"/>
                        <a:pt x="204" y="6"/>
                      </a:cubicBezTo>
                      <a:cubicBezTo>
                        <a:pt x="192" y="50"/>
                        <a:pt x="192" y="50"/>
                        <a:pt x="192" y="50"/>
                      </a:cubicBezTo>
                      <a:cubicBezTo>
                        <a:pt x="192" y="50"/>
                        <a:pt x="192" y="50"/>
                        <a:pt x="192" y="50"/>
                      </a:cubicBezTo>
                      <a:cubicBezTo>
                        <a:pt x="187" y="52"/>
                        <a:pt x="182" y="53"/>
                        <a:pt x="177" y="55"/>
                      </a:cubicBezTo>
                      <a:cubicBezTo>
                        <a:pt x="140" y="27"/>
                        <a:pt x="140" y="27"/>
                        <a:pt x="140" y="27"/>
                      </a:cubicBezTo>
                      <a:cubicBezTo>
                        <a:pt x="110" y="40"/>
                        <a:pt x="89" y="60"/>
                        <a:pt x="89" y="60"/>
                      </a:cubicBezTo>
                      <a:cubicBezTo>
                        <a:pt x="101" y="104"/>
                        <a:pt x="101" y="104"/>
                        <a:pt x="101" y="104"/>
                      </a:cubicBezTo>
                      <a:cubicBezTo>
                        <a:pt x="101" y="104"/>
                        <a:pt x="101" y="104"/>
                        <a:pt x="101" y="104"/>
                      </a:cubicBezTo>
                      <a:cubicBezTo>
                        <a:pt x="98" y="107"/>
                        <a:pt x="95" y="110"/>
                        <a:pt x="93" y="113"/>
                      </a:cubicBezTo>
                      <a:cubicBezTo>
                        <a:pt x="47" y="107"/>
                        <a:pt x="47" y="107"/>
                        <a:pt x="47" y="107"/>
                      </a:cubicBezTo>
                      <a:cubicBezTo>
                        <a:pt x="27" y="133"/>
                        <a:pt x="19" y="160"/>
                        <a:pt x="19" y="160"/>
                      </a:cubicBezTo>
                      <a:cubicBezTo>
                        <a:pt x="50" y="193"/>
                        <a:pt x="50" y="193"/>
                        <a:pt x="50" y="193"/>
                      </a:cubicBezTo>
                      <a:cubicBezTo>
                        <a:pt x="51" y="193"/>
                        <a:pt x="51" y="193"/>
                        <a:pt x="51" y="193"/>
                      </a:cubicBezTo>
                      <a:cubicBezTo>
                        <a:pt x="49" y="198"/>
                        <a:pt x="48" y="203"/>
                        <a:pt x="47" y="208"/>
                      </a:cubicBezTo>
                      <a:cubicBezTo>
                        <a:pt x="5" y="225"/>
                        <a:pt x="5" y="225"/>
                        <a:pt x="5" y="225"/>
                      </a:cubicBezTo>
                      <a:cubicBezTo>
                        <a:pt x="0" y="258"/>
                        <a:pt x="7" y="286"/>
                        <a:pt x="7" y="286"/>
                      </a:cubicBezTo>
                      <a:cubicBezTo>
                        <a:pt x="51" y="298"/>
                        <a:pt x="51" y="298"/>
                        <a:pt x="51" y="298"/>
                      </a:cubicBezTo>
                      <a:cubicBezTo>
                        <a:pt x="51" y="298"/>
                        <a:pt x="51" y="298"/>
                        <a:pt x="51" y="298"/>
                      </a:cubicBezTo>
                      <a:cubicBezTo>
                        <a:pt x="53" y="303"/>
                        <a:pt x="54" y="308"/>
                        <a:pt x="56" y="313"/>
                      </a:cubicBezTo>
                      <a:cubicBezTo>
                        <a:pt x="28" y="350"/>
                        <a:pt x="28" y="350"/>
                        <a:pt x="28" y="350"/>
                      </a:cubicBezTo>
                      <a:cubicBezTo>
                        <a:pt x="41" y="380"/>
                        <a:pt x="61" y="401"/>
                        <a:pt x="61" y="401"/>
                      </a:cubicBezTo>
                      <a:cubicBezTo>
                        <a:pt x="105" y="389"/>
                        <a:pt x="105" y="389"/>
                        <a:pt x="105" y="389"/>
                      </a:cubicBezTo>
                      <a:cubicBezTo>
                        <a:pt x="105" y="389"/>
                        <a:pt x="105" y="389"/>
                        <a:pt x="105" y="389"/>
                      </a:cubicBezTo>
                      <a:cubicBezTo>
                        <a:pt x="108" y="392"/>
                        <a:pt x="111" y="394"/>
                        <a:pt x="114" y="397"/>
                      </a:cubicBezTo>
                      <a:cubicBezTo>
                        <a:pt x="107" y="443"/>
                        <a:pt x="107" y="443"/>
                        <a:pt x="107" y="443"/>
                      </a:cubicBezTo>
                      <a:cubicBezTo>
                        <a:pt x="134" y="463"/>
                        <a:pt x="161" y="471"/>
                        <a:pt x="161" y="471"/>
                      </a:cubicBezTo>
                      <a:cubicBezTo>
                        <a:pt x="194" y="439"/>
                        <a:pt x="194" y="439"/>
                        <a:pt x="194" y="439"/>
                      </a:cubicBezTo>
                      <a:cubicBezTo>
                        <a:pt x="194" y="439"/>
                        <a:pt x="194" y="439"/>
                        <a:pt x="194" y="439"/>
                      </a:cubicBezTo>
                      <a:cubicBezTo>
                        <a:pt x="199" y="440"/>
                        <a:pt x="204" y="441"/>
                        <a:pt x="209" y="442"/>
                      </a:cubicBezTo>
                      <a:cubicBezTo>
                        <a:pt x="226" y="485"/>
                        <a:pt x="226" y="485"/>
                        <a:pt x="226" y="485"/>
                      </a:cubicBezTo>
                      <a:cubicBezTo>
                        <a:pt x="259" y="489"/>
                        <a:pt x="287" y="482"/>
                        <a:pt x="287" y="482"/>
                      </a:cubicBezTo>
                      <a:cubicBezTo>
                        <a:pt x="299" y="438"/>
                        <a:pt x="299" y="438"/>
                        <a:pt x="299" y="438"/>
                      </a:cubicBezTo>
                      <a:cubicBezTo>
                        <a:pt x="299" y="438"/>
                        <a:pt x="299" y="438"/>
                        <a:pt x="299" y="438"/>
                      </a:cubicBezTo>
                      <a:cubicBezTo>
                        <a:pt x="304" y="437"/>
                        <a:pt x="309" y="435"/>
                        <a:pt x="314" y="434"/>
                      </a:cubicBezTo>
                      <a:cubicBezTo>
                        <a:pt x="351" y="462"/>
                        <a:pt x="351" y="462"/>
                        <a:pt x="351" y="462"/>
                      </a:cubicBezTo>
                      <a:cubicBezTo>
                        <a:pt x="381" y="449"/>
                        <a:pt x="402" y="429"/>
                        <a:pt x="402" y="429"/>
                      </a:cubicBezTo>
                      <a:cubicBezTo>
                        <a:pt x="390" y="384"/>
                        <a:pt x="390" y="384"/>
                        <a:pt x="390" y="384"/>
                      </a:cubicBezTo>
                      <a:cubicBezTo>
                        <a:pt x="390" y="384"/>
                        <a:pt x="390" y="384"/>
                        <a:pt x="390" y="384"/>
                      </a:cubicBezTo>
                      <a:cubicBezTo>
                        <a:pt x="392" y="382"/>
                        <a:pt x="395" y="379"/>
                        <a:pt x="398" y="376"/>
                      </a:cubicBezTo>
                      <a:cubicBezTo>
                        <a:pt x="444" y="382"/>
                        <a:pt x="444" y="382"/>
                        <a:pt x="444" y="382"/>
                      </a:cubicBezTo>
                      <a:cubicBezTo>
                        <a:pt x="464" y="356"/>
                        <a:pt x="472" y="328"/>
                        <a:pt x="472" y="328"/>
                      </a:cubicBezTo>
                      <a:cubicBezTo>
                        <a:pt x="440" y="296"/>
                        <a:pt x="440" y="296"/>
                        <a:pt x="440" y="296"/>
                      </a:cubicBezTo>
                      <a:cubicBezTo>
                        <a:pt x="440" y="296"/>
                        <a:pt x="440" y="296"/>
                        <a:pt x="440" y="296"/>
                      </a:cubicBezTo>
                      <a:cubicBezTo>
                        <a:pt x="441" y="291"/>
                        <a:pt x="442" y="286"/>
                        <a:pt x="443" y="281"/>
                      </a:cubicBezTo>
                      <a:lnTo>
                        <a:pt x="486" y="26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1" name="Freeform 99"/>
                <p:cNvSpPr>
                  <a:spLocks/>
                </p:cNvSpPr>
                <p:nvPr/>
              </p:nvSpPr>
              <p:spPr bwMode="auto">
                <a:xfrm>
                  <a:off x="3439869" y="3266784"/>
                  <a:ext cx="1288483" cy="1290024"/>
                </a:xfrm>
                <a:custGeom>
                  <a:avLst/>
                  <a:gdLst>
                    <a:gd name="T0" fmla="*/ 702 w 707"/>
                    <a:gd name="T1" fmla="*/ 382 h 708"/>
                    <a:gd name="T2" fmla="*/ 698 w 707"/>
                    <a:gd name="T3" fmla="*/ 294 h 708"/>
                    <a:gd name="T4" fmla="*/ 634 w 707"/>
                    <a:gd name="T5" fmla="*/ 276 h 708"/>
                    <a:gd name="T6" fmla="*/ 634 w 707"/>
                    <a:gd name="T7" fmla="*/ 277 h 708"/>
                    <a:gd name="T8" fmla="*/ 627 w 707"/>
                    <a:gd name="T9" fmla="*/ 255 h 708"/>
                    <a:gd name="T10" fmla="*/ 668 w 707"/>
                    <a:gd name="T11" fmla="*/ 202 h 708"/>
                    <a:gd name="T12" fmla="*/ 620 w 707"/>
                    <a:gd name="T13" fmla="*/ 128 h 708"/>
                    <a:gd name="T14" fmla="*/ 556 w 707"/>
                    <a:gd name="T15" fmla="*/ 145 h 708"/>
                    <a:gd name="T16" fmla="*/ 556 w 707"/>
                    <a:gd name="T17" fmla="*/ 145 h 708"/>
                    <a:gd name="T18" fmla="*/ 543 w 707"/>
                    <a:gd name="T19" fmla="*/ 134 h 708"/>
                    <a:gd name="T20" fmla="*/ 553 w 707"/>
                    <a:gd name="T21" fmla="*/ 68 h 708"/>
                    <a:gd name="T22" fmla="*/ 475 w 707"/>
                    <a:gd name="T23" fmla="*/ 27 h 708"/>
                    <a:gd name="T24" fmla="*/ 428 w 707"/>
                    <a:gd name="T25" fmla="*/ 73 h 708"/>
                    <a:gd name="T26" fmla="*/ 428 w 707"/>
                    <a:gd name="T27" fmla="*/ 73 h 708"/>
                    <a:gd name="T28" fmla="*/ 407 w 707"/>
                    <a:gd name="T29" fmla="*/ 68 h 708"/>
                    <a:gd name="T30" fmla="*/ 382 w 707"/>
                    <a:gd name="T31" fmla="*/ 6 h 708"/>
                    <a:gd name="T32" fmla="*/ 294 w 707"/>
                    <a:gd name="T33" fmla="*/ 10 h 708"/>
                    <a:gd name="T34" fmla="*/ 276 w 707"/>
                    <a:gd name="T35" fmla="*/ 74 h 708"/>
                    <a:gd name="T36" fmla="*/ 276 w 707"/>
                    <a:gd name="T37" fmla="*/ 74 h 708"/>
                    <a:gd name="T38" fmla="*/ 255 w 707"/>
                    <a:gd name="T39" fmla="*/ 81 h 708"/>
                    <a:gd name="T40" fmla="*/ 202 w 707"/>
                    <a:gd name="T41" fmla="*/ 40 h 708"/>
                    <a:gd name="T42" fmla="*/ 128 w 707"/>
                    <a:gd name="T43" fmla="*/ 88 h 708"/>
                    <a:gd name="T44" fmla="*/ 145 w 707"/>
                    <a:gd name="T45" fmla="*/ 152 h 708"/>
                    <a:gd name="T46" fmla="*/ 145 w 707"/>
                    <a:gd name="T47" fmla="*/ 152 h 708"/>
                    <a:gd name="T48" fmla="*/ 134 w 707"/>
                    <a:gd name="T49" fmla="*/ 164 h 708"/>
                    <a:gd name="T50" fmla="*/ 67 w 707"/>
                    <a:gd name="T51" fmla="*/ 155 h 708"/>
                    <a:gd name="T52" fmla="*/ 27 w 707"/>
                    <a:gd name="T53" fmla="*/ 233 h 708"/>
                    <a:gd name="T54" fmla="*/ 73 w 707"/>
                    <a:gd name="T55" fmla="*/ 280 h 708"/>
                    <a:gd name="T56" fmla="*/ 73 w 707"/>
                    <a:gd name="T57" fmla="*/ 280 h 708"/>
                    <a:gd name="T58" fmla="*/ 68 w 707"/>
                    <a:gd name="T59" fmla="*/ 301 h 708"/>
                    <a:gd name="T60" fmla="*/ 6 w 707"/>
                    <a:gd name="T61" fmla="*/ 326 h 708"/>
                    <a:gd name="T62" fmla="*/ 10 w 707"/>
                    <a:gd name="T63" fmla="*/ 414 h 708"/>
                    <a:gd name="T64" fmla="*/ 74 w 707"/>
                    <a:gd name="T65" fmla="*/ 432 h 708"/>
                    <a:gd name="T66" fmla="*/ 74 w 707"/>
                    <a:gd name="T67" fmla="*/ 431 h 708"/>
                    <a:gd name="T68" fmla="*/ 81 w 707"/>
                    <a:gd name="T69" fmla="*/ 453 h 708"/>
                    <a:gd name="T70" fmla="*/ 40 w 707"/>
                    <a:gd name="T71" fmla="*/ 506 h 708"/>
                    <a:gd name="T72" fmla="*/ 88 w 707"/>
                    <a:gd name="T73" fmla="*/ 580 h 708"/>
                    <a:gd name="T74" fmla="*/ 152 w 707"/>
                    <a:gd name="T75" fmla="*/ 563 h 708"/>
                    <a:gd name="T76" fmla="*/ 152 w 707"/>
                    <a:gd name="T77" fmla="*/ 563 h 708"/>
                    <a:gd name="T78" fmla="*/ 164 w 707"/>
                    <a:gd name="T79" fmla="*/ 574 h 708"/>
                    <a:gd name="T80" fmla="*/ 155 w 707"/>
                    <a:gd name="T81" fmla="*/ 640 h 708"/>
                    <a:gd name="T82" fmla="*/ 232 w 707"/>
                    <a:gd name="T83" fmla="*/ 681 h 708"/>
                    <a:gd name="T84" fmla="*/ 280 w 707"/>
                    <a:gd name="T85" fmla="*/ 635 h 708"/>
                    <a:gd name="T86" fmla="*/ 280 w 707"/>
                    <a:gd name="T87" fmla="*/ 635 h 708"/>
                    <a:gd name="T88" fmla="*/ 301 w 707"/>
                    <a:gd name="T89" fmla="*/ 640 h 708"/>
                    <a:gd name="T90" fmla="*/ 326 w 707"/>
                    <a:gd name="T91" fmla="*/ 702 h 708"/>
                    <a:gd name="T92" fmla="*/ 413 w 707"/>
                    <a:gd name="T93" fmla="*/ 698 h 708"/>
                    <a:gd name="T94" fmla="*/ 432 w 707"/>
                    <a:gd name="T95" fmla="*/ 634 h 708"/>
                    <a:gd name="T96" fmla="*/ 431 w 707"/>
                    <a:gd name="T97" fmla="*/ 634 h 708"/>
                    <a:gd name="T98" fmla="*/ 453 w 707"/>
                    <a:gd name="T99" fmla="*/ 627 h 708"/>
                    <a:gd name="T100" fmla="*/ 506 w 707"/>
                    <a:gd name="T101" fmla="*/ 668 h 708"/>
                    <a:gd name="T102" fmla="*/ 580 w 707"/>
                    <a:gd name="T103" fmla="*/ 620 h 708"/>
                    <a:gd name="T104" fmla="*/ 563 w 707"/>
                    <a:gd name="T105" fmla="*/ 556 h 708"/>
                    <a:gd name="T106" fmla="*/ 562 w 707"/>
                    <a:gd name="T107" fmla="*/ 556 h 708"/>
                    <a:gd name="T108" fmla="*/ 574 w 707"/>
                    <a:gd name="T109" fmla="*/ 544 h 708"/>
                    <a:gd name="T110" fmla="*/ 640 w 707"/>
                    <a:gd name="T111" fmla="*/ 553 h 708"/>
                    <a:gd name="T112" fmla="*/ 681 w 707"/>
                    <a:gd name="T113" fmla="*/ 475 h 708"/>
                    <a:gd name="T114" fmla="*/ 635 w 707"/>
                    <a:gd name="T115" fmla="*/ 428 h 708"/>
                    <a:gd name="T116" fmla="*/ 635 w 707"/>
                    <a:gd name="T117" fmla="*/ 428 h 708"/>
                    <a:gd name="T118" fmla="*/ 640 w 707"/>
                    <a:gd name="T119" fmla="*/ 407 h 708"/>
                    <a:gd name="T120" fmla="*/ 702 w 707"/>
                    <a:gd name="T121" fmla="*/ 382 h 7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707" h="708">
                      <a:moveTo>
                        <a:pt x="702" y="382"/>
                      </a:moveTo>
                      <a:cubicBezTo>
                        <a:pt x="707" y="335"/>
                        <a:pt x="698" y="294"/>
                        <a:pt x="698" y="294"/>
                      </a:cubicBezTo>
                      <a:cubicBezTo>
                        <a:pt x="634" y="276"/>
                        <a:pt x="634" y="276"/>
                        <a:pt x="634" y="276"/>
                      </a:cubicBezTo>
                      <a:cubicBezTo>
                        <a:pt x="634" y="277"/>
                        <a:pt x="634" y="277"/>
                        <a:pt x="634" y="277"/>
                      </a:cubicBezTo>
                      <a:cubicBezTo>
                        <a:pt x="632" y="269"/>
                        <a:pt x="630" y="262"/>
                        <a:pt x="627" y="255"/>
                      </a:cubicBezTo>
                      <a:cubicBezTo>
                        <a:pt x="668" y="202"/>
                        <a:pt x="668" y="202"/>
                        <a:pt x="668" y="202"/>
                      </a:cubicBezTo>
                      <a:cubicBezTo>
                        <a:pt x="649" y="158"/>
                        <a:pt x="620" y="128"/>
                        <a:pt x="620" y="128"/>
                      </a:cubicBezTo>
                      <a:cubicBezTo>
                        <a:pt x="556" y="145"/>
                        <a:pt x="556" y="145"/>
                        <a:pt x="556" y="145"/>
                      </a:cubicBezTo>
                      <a:cubicBezTo>
                        <a:pt x="556" y="145"/>
                        <a:pt x="556" y="145"/>
                        <a:pt x="556" y="145"/>
                      </a:cubicBezTo>
                      <a:cubicBezTo>
                        <a:pt x="552" y="141"/>
                        <a:pt x="548" y="137"/>
                        <a:pt x="543" y="134"/>
                      </a:cubicBezTo>
                      <a:cubicBezTo>
                        <a:pt x="553" y="68"/>
                        <a:pt x="553" y="68"/>
                        <a:pt x="553" y="68"/>
                      </a:cubicBezTo>
                      <a:cubicBezTo>
                        <a:pt x="515" y="39"/>
                        <a:pt x="475" y="27"/>
                        <a:pt x="475" y="27"/>
                      </a:cubicBezTo>
                      <a:cubicBezTo>
                        <a:pt x="428" y="73"/>
                        <a:pt x="428" y="73"/>
                        <a:pt x="428" y="73"/>
                      </a:cubicBezTo>
                      <a:cubicBezTo>
                        <a:pt x="428" y="73"/>
                        <a:pt x="428" y="73"/>
                        <a:pt x="428" y="73"/>
                      </a:cubicBezTo>
                      <a:cubicBezTo>
                        <a:pt x="421" y="71"/>
                        <a:pt x="414" y="70"/>
                        <a:pt x="407" y="68"/>
                      </a:cubicBezTo>
                      <a:cubicBezTo>
                        <a:pt x="382" y="6"/>
                        <a:pt x="382" y="6"/>
                        <a:pt x="382" y="6"/>
                      </a:cubicBezTo>
                      <a:cubicBezTo>
                        <a:pt x="334" y="0"/>
                        <a:pt x="294" y="10"/>
                        <a:pt x="294" y="10"/>
                      </a:cubicBezTo>
                      <a:cubicBezTo>
                        <a:pt x="276" y="74"/>
                        <a:pt x="276" y="74"/>
                        <a:pt x="276" y="74"/>
                      </a:cubicBezTo>
                      <a:cubicBezTo>
                        <a:pt x="276" y="74"/>
                        <a:pt x="276" y="74"/>
                        <a:pt x="276" y="74"/>
                      </a:cubicBezTo>
                      <a:cubicBezTo>
                        <a:pt x="269" y="76"/>
                        <a:pt x="262" y="78"/>
                        <a:pt x="255" y="81"/>
                      </a:cubicBezTo>
                      <a:cubicBezTo>
                        <a:pt x="202" y="40"/>
                        <a:pt x="202" y="40"/>
                        <a:pt x="202" y="40"/>
                      </a:cubicBezTo>
                      <a:cubicBezTo>
                        <a:pt x="158" y="59"/>
                        <a:pt x="128" y="88"/>
                        <a:pt x="128" y="88"/>
                      </a:cubicBezTo>
                      <a:cubicBezTo>
                        <a:pt x="145" y="152"/>
                        <a:pt x="145" y="152"/>
                        <a:pt x="145" y="152"/>
                      </a:cubicBezTo>
                      <a:cubicBezTo>
                        <a:pt x="145" y="152"/>
                        <a:pt x="145" y="152"/>
                        <a:pt x="145" y="152"/>
                      </a:cubicBezTo>
                      <a:cubicBezTo>
                        <a:pt x="141" y="156"/>
                        <a:pt x="137" y="160"/>
                        <a:pt x="134" y="164"/>
                      </a:cubicBezTo>
                      <a:cubicBezTo>
                        <a:pt x="67" y="155"/>
                        <a:pt x="67" y="155"/>
                        <a:pt x="67" y="155"/>
                      </a:cubicBezTo>
                      <a:cubicBezTo>
                        <a:pt x="38" y="193"/>
                        <a:pt x="27" y="233"/>
                        <a:pt x="27" y="233"/>
                      </a:cubicBezTo>
                      <a:cubicBezTo>
                        <a:pt x="73" y="280"/>
                        <a:pt x="73" y="280"/>
                        <a:pt x="73" y="280"/>
                      </a:cubicBezTo>
                      <a:cubicBezTo>
                        <a:pt x="73" y="280"/>
                        <a:pt x="73" y="280"/>
                        <a:pt x="73" y="280"/>
                      </a:cubicBezTo>
                      <a:cubicBezTo>
                        <a:pt x="71" y="287"/>
                        <a:pt x="69" y="294"/>
                        <a:pt x="68" y="301"/>
                      </a:cubicBezTo>
                      <a:cubicBezTo>
                        <a:pt x="6" y="326"/>
                        <a:pt x="6" y="326"/>
                        <a:pt x="6" y="326"/>
                      </a:cubicBezTo>
                      <a:cubicBezTo>
                        <a:pt x="0" y="373"/>
                        <a:pt x="10" y="414"/>
                        <a:pt x="10" y="414"/>
                      </a:cubicBezTo>
                      <a:cubicBezTo>
                        <a:pt x="74" y="432"/>
                        <a:pt x="74" y="432"/>
                        <a:pt x="74" y="432"/>
                      </a:cubicBezTo>
                      <a:cubicBezTo>
                        <a:pt x="74" y="431"/>
                        <a:pt x="74" y="431"/>
                        <a:pt x="74" y="431"/>
                      </a:cubicBezTo>
                      <a:cubicBezTo>
                        <a:pt x="76" y="439"/>
                        <a:pt x="78" y="446"/>
                        <a:pt x="81" y="453"/>
                      </a:cubicBezTo>
                      <a:cubicBezTo>
                        <a:pt x="40" y="506"/>
                        <a:pt x="40" y="506"/>
                        <a:pt x="40" y="506"/>
                      </a:cubicBezTo>
                      <a:cubicBezTo>
                        <a:pt x="59" y="550"/>
                        <a:pt x="88" y="580"/>
                        <a:pt x="88" y="580"/>
                      </a:cubicBezTo>
                      <a:cubicBezTo>
                        <a:pt x="152" y="563"/>
                        <a:pt x="152" y="563"/>
                        <a:pt x="152" y="563"/>
                      </a:cubicBezTo>
                      <a:cubicBezTo>
                        <a:pt x="152" y="563"/>
                        <a:pt x="152" y="563"/>
                        <a:pt x="152" y="563"/>
                      </a:cubicBezTo>
                      <a:cubicBezTo>
                        <a:pt x="156" y="567"/>
                        <a:pt x="160" y="571"/>
                        <a:pt x="164" y="574"/>
                      </a:cubicBezTo>
                      <a:cubicBezTo>
                        <a:pt x="155" y="640"/>
                        <a:pt x="155" y="640"/>
                        <a:pt x="155" y="640"/>
                      </a:cubicBezTo>
                      <a:cubicBezTo>
                        <a:pt x="193" y="669"/>
                        <a:pt x="232" y="681"/>
                        <a:pt x="232" y="681"/>
                      </a:cubicBezTo>
                      <a:cubicBezTo>
                        <a:pt x="280" y="635"/>
                        <a:pt x="280" y="635"/>
                        <a:pt x="280" y="635"/>
                      </a:cubicBezTo>
                      <a:cubicBezTo>
                        <a:pt x="280" y="635"/>
                        <a:pt x="280" y="635"/>
                        <a:pt x="280" y="635"/>
                      </a:cubicBezTo>
                      <a:cubicBezTo>
                        <a:pt x="287" y="637"/>
                        <a:pt x="294" y="638"/>
                        <a:pt x="301" y="640"/>
                      </a:cubicBezTo>
                      <a:cubicBezTo>
                        <a:pt x="326" y="702"/>
                        <a:pt x="326" y="702"/>
                        <a:pt x="326" y="702"/>
                      </a:cubicBezTo>
                      <a:cubicBezTo>
                        <a:pt x="373" y="708"/>
                        <a:pt x="413" y="698"/>
                        <a:pt x="413" y="698"/>
                      </a:cubicBezTo>
                      <a:cubicBezTo>
                        <a:pt x="432" y="634"/>
                        <a:pt x="432" y="634"/>
                        <a:pt x="432" y="634"/>
                      </a:cubicBezTo>
                      <a:cubicBezTo>
                        <a:pt x="431" y="634"/>
                        <a:pt x="431" y="634"/>
                        <a:pt x="431" y="634"/>
                      </a:cubicBezTo>
                      <a:cubicBezTo>
                        <a:pt x="439" y="632"/>
                        <a:pt x="446" y="630"/>
                        <a:pt x="453" y="627"/>
                      </a:cubicBezTo>
                      <a:cubicBezTo>
                        <a:pt x="506" y="668"/>
                        <a:pt x="506" y="668"/>
                        <a:pt x="506" y="668"/>
                      </a:cubicBezTo>
                      <a:cubicBezTo>
                        <a:pt x="550" y="649"/>
                        <a:pt x="580" y="620"/>
                        <a:pt x="580" y="620"/>
                      </a:cubicBezTo>
                      <a:cubicBezTo>
                        <a:pt x="563" y="556"/>
                        <a:pt x="563" y="556"/>
                        <a:pt x="563" y="556"/>
                      </a:cubicBezTo>
                      <a:cubicBezTo>
                        <a:pt x="562" y="556"/>
                        <a:pt x="562" y="556"/>
                        <a:pt x="562" y="556"/>
                      </a:cubicBezTo>
                      <a:cubicBezTo>
                        <a:pt x="567" y="552"/>
                        <a:pt x="570" y="548"/>
                        <a:pt x="574" y="544"/>
                      </a:cubicBezTo>
                      <a:cubicBezTo>
                        <a:pt x="640" y="553"/>
                        <a:pt x="640" y="553"/>
                        <a:pt x="640" y="553"/>
                      </a:cubicBezTo>
                      <a:cubicBezTo>
                        <a:pt x="669" y="515"/>
                        <a:pt x="681" y="475"/>
                        <a:pt x="681" y="475"/>
                      </a:cubicBezTo>
                      <a:cubicBezTo>
                        <a:pt x="635" y="428"/>
                        <a:pt x="635" y="428"/>
                        <a:pt x="635" y="428"/>
                      </a:cubicBezTo>
                      <a:cubicBezTo>
                        <a:pt x="635" y="428"/>
                        <a:pt x="635" y="428"/>
                        <a:pt x="635" y="428"/>
                      </a:cubicBezTo>
                      <a:cubicBezTo>
                        <a:pt x="637" y="421"/>
                        <a:pt x="638" y="414"/>
                        <a:pt x="640" y="407"/>
                      </a:cubicBezTo>
                      <a:lnTo>
                        <a:pt x="702" y="3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2" name="Freeform 100"/>
                <p:cNvSpPr>
                  <a:spLocks/>
                </p:cNvSpPr>
                <p:nvPr/>
              </p:nvSpPr>
              <p:spPr bwMode="auto">
                <a:xfrm>
                  <a:off x="4442451" y="2016832"/>
                  <a:ext cx="1165954" cy="1165954"/>
                </a:xfrm>
                <a:custGeom>
                  <a:avLst/>
                  <a:gdLst>
                    <a:gd name="T0" fmla="*/ 635 w 640"/>
                    <a:gd name="T1" fmla="*/ 346 h 640"/>
                    <a:gd name="T2" fmla="*/ 631 w 640"/>
                    <a:gd name="T3" fmla="*/ 266 h 640"/>
                    <a:gd name="T4" fmla="*/ 574 w 640"/>
                    <a:gd name="T5" fmla="*/ 250 h 640"/>
                    <a:gd name="T6" fmla="*/ 574 w 640"/>
                    <a:gd name="T7" fmla="*/ 250 h 640"/>
                    <a:gd name="T8" fmla="*/ 567 w 640"/>
                    <a:gd name="T9" fmla="*/ 230 h 640"/>
                    <a:gd name="T10" fmla="*/ 604 w 640"/>
                    <a:gd name="T11" fmla="*/ 182 h 640"/>
                    <a:gd name="T12" fmla="*/ 561 w 640"/>
                    <a:gd name="T13" fmla="*/ 116 h 640"/>
                    <a:gd name="T14" fmla="*/ 503 w 640"/>
                    <a:gd name="T15" fmla="*/ 131 h 640"/>
                    <a:gd name="T16" fmla="*/ 503 w 640"/>
                    <a:gd name="T17" fmla="*/ 131 h 640"/>
                    <a:gd name="T18" fmla="*/ 492 w 640"/>
                    <a:gd name="T19" fmla="*/ 121 h 640"/>
                    <a:gd name="T20" fmla="*/ 500 w 640"/>
                    <a:gd name="T21" fmla="*/ 61 h 640"/>
                    <a:gd name="T22" fmla="*/ 430 w 640"/>
                    <a:gd name="T23" fmla="*/ 24 h 640"/>
                    <a:gd name="T24" fmla="*/ 387 w 640"/>
                    <a:gd name="T25" fmla="*/ 65 h 640"/>
                    <a:gd name="T26" fmla="*/ 387 w 640"/>
                    <a:gd name="T27" fmla="*/ 66 h 640"/>
                    <a:gd name="T28" fmla="*/ 368 w 640"/>
                    <a:gd name="T29" fmla="*/ 61 h 640"/>
                    <a:gd name="T30" fmla="*/ 345 w 640"/>
                    <a:gd name="T31" fmla="*/ 5 h 640"/>
                    <a:gd name="T32" fmla="*/ 266 w 640"/>
                    <a:gd name="T33" fmla="*/ 9 h 640"/>
                    <a:gd name="T34" fmla="*/ 250 w 640"/>
                    <a:gd name="T35" fmla="*/ 66 h 640"/>
                    <a:gd name="T36" fmla="*/ 250 w 640"/>
                    <a:gd name="T37" fmla="*/ 67 h 640"/>
                    <a:gd name="T38" fmla="*/ 230 w 640"/>
                    <a:gd name="T39" fmla="*/ 73 h 640"/>
                    <a:gd name="T40" fmla="*/ 182 w 640"/>
                    <a:gd name="T41" fmla="*/ 36 h 640"/>
                    <a:gd name="T42" fmla="*/ 116 w 640"/>
                    <a:gd name="T43" fmla="*/ 79 h 640"/>
                    <a:gd name="T44" fmla="*/ 131 w 640"/>
                    <a:gd name="T45" fmla="*/ 137 h 640"/>
                    <a:gd name="T46" fmla="*/ 131 w 640"/>
                    <a:gd name="T47" fmla="*/ 137 h 640"/>
                    <a:gd name="T48" fmla="*/ 121 w 640"/>
                    <a:gd name="T49" fmla="*/ 149 h 640"/>
                    <a:gd name="T50" fmla="*/ 61 w 640"/>
                    <a:gd name="T51" fmla="*/ 140 h 640"/>
                    <a:gd name="T52" fmla="*/ 24 w 640"/>
                    <a:gd name="T53" fmla="*/ 210 h 640"/>
                    <a:gd name="T54" fmla="*/ 65 w 640"/>
                    <a:gd name="T55" fmla="*/ 253 h 640"/>
                    <a:gd name="T56" fmla="*/ 66 w 640"/>
                    <a:gd name="T57" fmla="*/ 253 h 640"/>
                    <a:gd name="T58" fmla="*/ 61 w 640"/>
                    <a:gd name="T59" fmla="*/ 272 h 640"/>
                    <a:gd name="T60" fmla="*/ 5 w 640"/>
                    <a:gd name="T61" fmla="*/ 295 h 640"/>
                    <a:gd name="T62" fmla="*/ 9 w 640"/>
                    <a:gd name="T63" fmla="*/ 374 h 640"/>
                    <a:gd name="T64" fmla="*/ 66 w 640"/>
                    <a:gd name="T65" fmla="*/ 390 h 640"/>
                    <a:gd name="T66" fmla="*/ 66 w 640"/>
                    <a:gd name="T67" fmla="*/ 390 h 640"/>
                    <a:gd name="T68" fmla="*/ 73 w 640"/>
                    <a:gd name="T69" fmla="*/ 410 h 640"/>
                    <a:gd name="T70" fmla="*/ 36 w 640"/>
                    <a:gd name="T71" fmla="*/ 458 h 640"/>
                    <a:gd name="T72" fmla="*/ 79 w 640"/>
                    <a:gd name="T73" fmla="*/ 524 h 640"/>
                    <a:gd name="T74" fmla="*/ 137 w 640"/>
                    <a:gd name="T75" fmla="*/ 509 h 640"/>
                    <a:gd name="T76" fmla="*/ 137 w 640"/>
                    <a:gd name="T77" fmla="*/ 509 h 640"/>
                    <a:gd name="T78" fmla="*/ 148 w 640"/>
                    <a:gd name="T79" fmla="*/ 520 h 640"/>
                    <a:gd name="T80" fmla="*/ 140 w 640"/>
                    <a:gd name="T81" fmla="*/ 579 h 640"/>
                    <a:gd name="T82" fmla="*/ 210 w 640"/>
                    <a:gd name="T83" fmla="*/ 616 h 640"/>
                    <a:gd name="T84" fmla="*/ 253 w 640"/>
                    <a:gd name="T85" fmla="*/ 575 h 640"/>
                    <a:gd name="T86" fmla="*/ 253 w 640"/>
                    <a:gd name="T87" fmla="*/ 575 h 640"/>
                    <a:gd name="T88" fmla="*/ 272 w 640"/>
                    <a:gd name="T89" fmla="*/ 579 h 640"/>
                    <a:gd name="T90" fmla="*/ 295 w 640"/>
                    <a:gd name="T91" fmla="*/ 635 h 640"/>
                    <a:gd name="T92" fmla="*/ 374 w 640"/>
                    <a:gd name="T93" fmla="*/ 631 h 640"/>
                    <a:gd name="T94" fmla="*/ 390 w 640"/>
                    <a:gd name="T95" fmla="*/ 574 h 640"/>
                    <a:gd name="T96" fmla="*/ 390 w 640"/>
                    <a:gd name="T97" fmla="*/ 574 h 640"/>
                    <a:gd name="T98" fmla="*/ 410 w 640"/>
                    <a:gd name="T99" fmla="*/ 568 h 640"/>
                    <a:gd name="T100" fmla="*/ 458 w 640"/>
                    <a:gd name="T101" fmla="*/ 604 h 640"/>
                    <a:gd name="T102" fmla="*/ 524 w 640"/>
                    <a:gd name="T103" fmla="*/ 561 h 640"/>
                    <a:gd name="T104" fmla="*/ 509 w 640"/>
                    <a:gd name="T105" fmla="*/ 503 h 640"/>
                    <a:gd name="T106" fmla="*/ 509 w 640"/>
                    <a:gd name="T107" fmla="*/ 503 h 640"/>
                    <a:gd name="T108" fmla="*/ 520 w 640"/>
                    <a:gd name="T109" fmla="*/ 492 h 640"/>
                    <a:gd name="T110" fmla="*/ 579 w 640"/>
                    <a:gd name="T111" fmla="*/ 500 h 640"/>
                    <a:gd name="T112" fmla="*/ 616 w 640"/>
                    <a:gd name="T113" fmla="*/ 430 h 640"/>
                    <a:gd name="T114" fmla="*/ 575 w 640"/>
                    <a:gd name="T115" fmla="*/ 387 h 640"/>
                    <a:gd name="T116" fmla="*/ 575 w 640"/>
                    <a:gd name="T117" fmla="*/ 387 h 640"/>
                    <a:gd name="T118" fmla="*/ 579 w 640"/>
                    <a:gd name="T119" fmla="*/ 368 h 640"/>
                    <a:gd name="T120" fmla="*/ 635 w 640"/>
                    <a:gd name="T121" fmla="*/ 346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40" h="640">
                      <a:moveTo>
                        <a:pt x="635" y="346"/>
                      </a:moveTo>
                      <a:cubicBezTo>
                        <a:pt x="640" y="303"/>
                        <a:pt x="631" y="266"/>
                        <a:pt x="631" y="266"/>
                      </a:cubicBezTo>
                      <a:cubicBezTo>
                        <a:pt x="574" y="250"/>
                        <a:pt x="574" y="250"/>
                        <a:pt x="574" y="250"/>
                      </a:cubicBezTo>
                      <a:cubicBezTo>
                        <a:pt x="574" y="250"/>
                        <a:pt x="574" y="250"/>
                        <a:pt x="574" y="250"/>
                      </a:cubicBezTo>
                      <a:cubicBezTo>
                        <a:pt x="572" y="243"/>
                        <a:pt x="570" y="237"/>
                        <a:pt x="567" y="230"/>
                      </a:cubicBezTo>
                      <a:cubicBezTo>
                        <a:pt x="604" y="182"/>
                        <a:pt x="604" y="182"/>
                        <a:pt x="604" y="182"/>
                      </a:cubicBezTo>
                      <a:cubicBezTo>
                        <a:pt x="587" y="143"/>
                        <a:pt x="561" y="116"/>
                        <a:pt x="561" y="116"/>
                      </a:cubicBezTo>
                      <a:cubicBezTo>
                        <a:pt x="503" y="131"/>
                        <a:pt x="503" y="131"/>
                        <a:pt x="503" y="131"/>
                      </a:cubicBezTo>
                      <a:cubicBezTo>
                        <a:pt x="503" y="131"/>
                        <a:pt x="503" y="131"/>
                        <a:pt x="503" y="131"/>
                      </a:cubicBezTo>
                      <a:cubicBezTo>
                        <a:pt x="499" y="128"/>
                        <a:pt x="496" y="124"/>
                        <a:pt x="492" y="121"/>
                      </a:cubicBezTo>
                      <a:cubicBezTo>
                        <a:pt x="500" y="61"/>
                        <a:pt x="500" y="61"/>
                        <a:pt x="500" y="61"/>
                      </a:cubicBezTo>
                      <a:cubicBezTo>
                        <a:pt x="466" y="35"/>
                        <a:pt x="430" y="24"/>
                        <a:pt x="430" y="24"/>
                      </a:cubicBezTo>
                      <a:cubicBezTo>
                        <a:pt x="387" y="65"/>
                        <a:pt x="387" y="65"/>
                        <a:pt x="387" y="65"/>
                      </a:cubicBezTo>
                      <a:cubicBezTo>
                        <a:pt x="387" y="66"/>
                        <a:pt x="387" y="66"/>
                        <a:pt x="387" y="66"/>
                      </a:cubicBezTo>
                      <a:cubicBezTo>
                        <a:pt x="381" y="64"/>
                        <a:pt x="375" y="63"/>
                        <a:pt x="368" y="61"/>
                      </a:cubicBezTo>
                      <a:cubicBezTo>
                        <a:pt x="345" y="5"/>
                        <a:pt x="345" y="5"/>
                        <a:pt x="345" y="5"/>
                      </a:cubicBezTo>
                      <a:cubicBezTo>
                        <a:pt x="302" y="0"/>
                        <a:pt x="266" y="9"/>
                        <a:pt x="266" y="9"/>
                      </a:cubicBezTo>
                      <a:cubicBezTo>
                        <a:pt x="250" y="66"/>
                        <a:pt x="250" y="66"/>
                        <a:pt x="250" y="66"/>
                      </a:cubicBezTo>
                      <a:cubicBezTo>
                        <a:pt x="250" y="67"/>
                        <a:pt x="250" y="67"/>
                        <a:pt x="250" y="67"/>
                      </a:cubicBezTo>
                      <a:cubicBezTo>
                        <a:pt x="243" y="68"/>
                        <a:pt x="237" y="70"/>
                        <a:pt x="230" y="73"/>
                      </a:cubicBezTo>
                      <a:cubicBezTo>
                        <a:pt x="182" y="36"/>
                        <a:pt x="182" y="36"/>
                        <a:pt x="182" y="36"/>
                      </a:cubicBezTo>
                      <a:cubicBezTo>
                        <a:pt x="143" y="53"/>
                        <a:pt x="116" y="79"/>
                        <a:pt x="116" y="79"/>
                      </a:cubicBezTo>
                      <a:cubicBezTo>
                        <a:pt x="131" y="137"/>
                        <a:pt x="131" y="137"/>
                        <a:pt x="131" y="137"/>
                      </a:cubicBezTo>
                      <a:cubicBezTo>
                        <a:pt x="131" y="137"/>
                        <a:pt x="131" y="137"/>
                        <a:pt x="131" y="137"/>
                      </a:cubicBezTo>
                      <a:cubicBezTo>
                        <a:pt x="128" y="141"/>
                        <a:pt x="124" y="145"/>
                        <a:pt x="121" y="149"/>
                      </a:cubicBezTo>
                      <a:cubicBezTo>
                        <a:pt x="61" y="140"/>
                        <a:pt x="61" y="140"/>
                        <a:pt x="61" y="140"/>
                      </a:cubicBezTo>
                      <a:cubicBezTo>
                        <a:pt x="35" y="174"/>
                        <a:pt x="24" y="210"/>
                        <a:pt x="24" y="210"/>
                      </a:cubicBezTo>
                      <a:cubicBezTo>
                        <a:pt x="65" y="253"/>
                        <a:pt x="65" y="253"/>
                        <a:pt x="65" y="253"/>
                      </a:cubicBezTo>
                      <a:cubicBezTo>
                        <a:pt x="66" y="253"/>
                        <a:pt x="66" y="253"/>
                        <a:pt x="66" y="253"/>
                      </a:cubicBezTo>
                      <a:cubicBezTo>
                        <a:pt x="64" y="259"/>
                        <a:pt x="63" y="266"/>
                        <a:pt x="61" y="272"/>
                      </a:cubicBezTo>
                      <a:cubicBezTo>
                        <a:pt x="5" y="295"/>
                        <a:pt x="5" y="295"/>
                        <a:pt x="5" y="295"/>
                      </a:cubicBezTo>
                      <a:cubicBezTo>
                        <a:pt x="0" y="338"/>
                        <a:pt x="9" y="374"/>
                        <a:pt x="9" y="374"/>
                      </a:cubicBezTo>
                      <a:cubicBezTo>
                        <a:pt x="66" y="390"/>
                        <a:pt x="66" y="390"/>
                        <a:pt x="66" y="390"/>
                      </a:cubicBezTo>
                      <a:cubicBezTo>
                        <a:pt x="66" y="390"/>
                        <a:pt x="66" y="390"/>
                        <a:pt x="66" y="390"/>
                      </a:cubicBezTo>
                      <a:cubicBezTo>
                        <a:pt x="68" y="397"/>
                        <a:pt x="70" y="403"/>
                        <a:pt x="73" y="410"/>
                      </a:cubicBezTo>
                      <a:cubicBezTo>
                        <a:pt x="36" y="458"/>
                        <a:pt x="36" y="458"/>
                        <a:pt x="36" y="458"/>
                      </a:cubicBezTo>
                      <a:cubicBezTo>
                        <a:pt x="53" y="498"/>
                        <a:pt x="79" y="524"/>
                        <a:pt x="79" y="524"/>
                      </a:cubicBezTo>
                      <a:cubicBezTo>
                        <a:pt x="137" y="509"/>
                        <a:pt x="137" y="509"/>
                        <a:pt x="137" y="509"/>
                      </a:cubicBezTo>
                      <a:cubicBezTo>
                        <a:pt x="137" y="509"/>
                        <a:pt x="137" y="509"/>
                        <a:pt x="137" y="509"/>
                      </a:cubicBezTo>
                      <a:cubicBezTo>
                        <a:pt x="141" y="513"/>
                        <a:pt x="144" y="516"/>
                        <a:pt x="148" y="520"/>
                      </a:cubicBezTo>
                      <a:cubicBezTo>
                        <a:pt x="140" y="579"/>
                        <a:pt x="140" y="579"/>
                        <a:pt x="140" y="579"/>
                      </a:cubicBezTo>
                      <a:cubicBezTo>
                        <a:pt x="174" y="606"/>
                        <a:pt x="210" y="616"/>
                        <a:pt x="210" y="616"/>
                      </a:cubicBezTo>
                      <a:cubicBezTo>
                        <a:pt x="253" y="575"/>
                        <a:pt x="253" y="575"/>
                        <a:pt x="253" y="575"/>
                      </a:cubicBezTo>
                      <a:cubicBezTo>
                        <a:pt x="253" y="575"/>
                        <a:pt x="253" y="575"/>
                        <a:pt x="253" y="575"/>
                      </a:cubicBezTo>
                      <a:cubicBezTo>
                        <a:pt x="259" y="576"/>
                        <a:pt x="266" y="578"/>
                        <a:pt x="272" y="579"/>
                      </a:cubicBezTo>
                      <a:cubicBezTo>
                        <a:pt x="295" y="635"/>
                        <a:pt x="295" y="635"/>
                        <a:pt x="295" y="635"/>
                      </a:cubicBezTo>
                      <a:cubicBezTo>
                        <a:pt x="338" y="640"/>
                        <a:pt x="374" y="631"/>
                        <a:pt x="374" y="631"/>
                      </a:cubicBezTo>
                      <a:cubicBezTo>
                        <a:pt x="390" y="574"/>
                        <a:pt x="390" y="574"/>
                        <a:pt x="390" y="574"/>
                      </a:cubicBezTo>
                      <a:cubicBezTo>
                        <a:pt x="390" y="574"/>
                        <a:pt x="390" y="574"/>
                        <a:pt x="390" y="574"/>
                      </a:cubicBezTo>
                      <a:cubicBezTo>
                        <a:pt x="397" y="572"/>
                        <a:pt x="403" y="570"/>
                        <a:pt x="410" y="568"/>
                      </a:cubicBezTo>
                      <a:cubicBezTo>
                        <a:pt x="458" y="604"/>
                        <a:pt x="458" y="604"/>
                        <a:pt x="458" y="604"/>
                      </a:cubicBezTo>
                      <a:cubicBezTo>
                        <a:pt x="498" y="587"/>
                        <a:pt x="524" y="561"/>
                        <a:pt x="524" y="561"/>
                      </a:cubicBezTo>
                      <a:cubicBezTo>
                        <a:pt x="509" y="503"/>
                        <a:pt x="509" y="503"/>
                        <a:pt x="509" y="503"/>
                      </a:cubicBezTo>
                      <a:cubicBezTo>
                        <a:pt x="509" y="503"/>
                        <a:pt x="509" y="503"/>
                        <a:pt x="509" y="503"/>
                      </a:cubicBezTo>
                      <a:cubicBezTo>
                        <a:pt x="513" y="500"/>
                        <a:pt x="516" y="496"/>
                        <a:pt x="520" y="492"/>
                      </a:cubicBezTo>
                      <a:cubicBezTo>
                        <a:pt x="579" y="500"/>
                        <a:pt x="579" y="500"/>
                        <a:pt x="579" y="500"/>
                      </a:cubicBezTo>
                      <a:cubicBezTo>
                        <a:pt x="606" y="466"/>
                        <a:pt x="616" y="430"/>
                        <a:pt x="616" y="430"/>
                      </a:cubicBezTo>
                      <a:cubicBezTo>
                        <a:pt x="575" y="387"/>
                        <a:pt x="575" y="387"/>
                        <a:pt x="575" y="387"/>
                      </a:cubicBezTo>
                      <a:cubicBezTo>
                        <a:pt x="575" y="387"/>
                        <a:pt x="575" y="387"/>
                        <a:pt x="575" y="387"/>
                      </a:cubicBezTo>
                      <a:cubicBezTo>
                        <a:pt x="576" y="381"/>
                        <a:pt x="578" y="375"/>
                        <a:pt x="579" y="368"/>
                      </a:cubicBezTo>
                      <a:lnTo>
                        <a:pt x="635" y="3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3" name="Freeform 101"/>
                <p:cNvSpPr>
                  <a:spLocks/>
                </p:cNvSpPr>
                <p:nvPr/>
              </p:nvSpPr>
              <p:spPr bwMode="auto">
                <a:xfrm>
                  <a:off x="6282701" y="1883514"/>
                  <a:ext cx="1153624" cy="1153624"/>
                </a:xfrm>
                <a:custGeom>
                  <a:avLst/>
                  <a:gdLst>
                    <a:gd name="T0" fmla="*/ 628 w 633"/>
                    <a:gd name="T1" fmla="*/ 342 h 633"/>
                    <a:gd name="T2" fmla="*/ 624 w 633"/>
                    <a:gd name="T3" fmla="*/ 263 h 633"/>
                    <a:gd name="T4" fmla="*/ 568 w 633"/>
                    <a:gd name="T5" fmla="*/ 247 h 633"/>
                    <a:gd name="T6" fmla="*/ 568 w 633"/>
                    <a:gd name="T7" fmla="*/ 247 h 633"/>
                    <a:gd name="T8" fmla="*/ 561 w 633"/>
                    <a:gd name="T9" fmla="*/ 228 h 633"/>
                    <a:gd name="T10" fmla="*/ 598 w 633"/>
                    <a:gd name="T11" fmla="*/ 181 h 633"/>
                    <a:gd name="T12" fmla="*/ 555 w 633"/>
                    <a:gd name="T13" fmla="*/ 115 h 633"/>
                    <a:gd name="T14" fmla="*/ 498 w 633"/>
                    <a:gd name="T15" fmla="*/ 130 h 633"/>
                    <a:gd name="T16" fmla="*/ 498 w 633"/>
                    <a:gd name="T17" fmla="*/ 130 h 633"/>
                    <a:gd name="T18" fmla="*/ 487 w 633"/>
                    <a:gd name="T19" fmla="*/ 120 h 633"/>
                    <a:gd name="T20" fmla="*/ 495 w 633"/>
                    <a:gd name="T21" fmla="*/ 60 h 633"/>
                    <a:gd name="T22" fmla="*/ 425 w 633"/>
                    <a:gd name="T23" fmla="*/ 24 h 633"/>
                    <a:gd name="T24" fmla="*/ 383 w 633"/>
                    <a:gd name="T25" fmla="*/ 65 h 633"/>
                    <a:gd name="T26" fmla="*/ 383 w 633"/>
                    <a:gd name="T27" fmla="*/ 65 h 633"/>
                    <a:gd name="T28" fmla="*/ 364 w 633"/>
                    <a:gd name="T29" fmla="*/ 61 h 633"/>
                    <a:gd name="T30" fmla="*/ 342 w 633"/>
                    <a:gd name="T31" fmla="*/ 6 h 633"/>
                    <a:gd name="T32" fmla="*/ 264 w 633"/>
                    <a:gd name="T33" fmla="*/ 9 h 633"/>
                    <a:gd name="T34" fmla="*/ 247 w 633"/>
                    <a:gd name="T35" fmla="*/ 66 h 633"/>
                    <a:gd name="T36" fmla="*/ 248 w 633"/>
                    <a:gd name="T37" fmla="*/ 66 h 633"/>
                    <a:gd name="T38" fmla="*/ 228 w 633"/>
                    <a:gd name="T39" fmla="*/ 72 h 633"/>
                    <a:gd name="T40" fmla="*/ 181 w 633"/>
                    <a:gd name="T41" fmla="*/ 36 h 633"/>
                    <a:gd name="T42" fmla="*/ 115 w 633"/>
                    <a:gd name="T43" fmla="*/ 79 h 633"/>
                    <a:gd name="T44" fmla="*/ 130 w 633"/>
                    <a:gd name="T45" fmla="*/ 136 h 633"/>
                    <a:gd name="T46" fmla="*/ 130 w 633"/>
                    <a:gd name="T47" fmla="*/ 136 h 633"/>
                    <a:gd name="T48" fmla="*/ 120 w 633"/>
                    <a:gd name="T49" fmla="*/ 147 h 633"/>
                    <a:gd name="T50" fmla="*/ 61 w 633"/>
                    <a:gd name="T51" fmla="*/ 139 h 633"/>
                    <a:gd name="T52" fmla="*/ 24 w 633"/>
                    <a:gd name="T53" fmla="*/ 208 h 633"/>
                    <a:gd name="T54" fmla="*/ 65 w 633"/>
                    <a:gd name="T55" fmla="*/ 251 h 633"/>
                    <a:gd name="T56" fmla="*/ 65 w 633"/>
                    <a:gd name="T57" fmla="*/ 250 h 633"/>
                    <a:gd name="T58" fmla="*/ 61 w 633"/>
                    <a:gd name="T59" fmla="*/ 269 h 633"/>
                    <a:gd name="T60" fmla="*/ 6 w 633"/>
                    <a:gd name="T61" fmla="*/ 292 h 633"/>
                    <a:gd name="T62" fmla="*/ 9 w 633"/>
                    <a:gd name="T63" fmla="*/ 370 h 633"/>
                    <a:gd name="T64" fmla="*/ 66 w 633"/>
                    <a:gd name="T65" fmla="*/ 386 h 633"/>
                    <a:gd name="T66" fmla="*/ 66 w 633"/>
                    <a:gd name="T67" fmla="*/ 386 h 633"/>
                    <a:gd name="T68" fmla="*/ 72 w 633"/>
                    <a:gd name="T69" fmla="*/ 405 h 633"/>
                    <a:gd name="T70" fmla="*/ 36 w 633"/>
                    <a:gd name="T71" fmla="*/ 453 h 633"/>
                    <a:gd name="T72" fmla="*/ 79 w 633"/>
                    <a:gd name="T73" fmla="*/ 519 h 633"/>
                    <a:gd name="T74" fmla="*/ 136 w 633"/>
                    <a:gd name="T75" fmla="*/ 504 h 633"/>
                    <a:gd name="T76" fmla="*/ 136 w 633"/>
                    <a:gd name="T77" fmla="*/ 503 h 633"/>
                    <a:gd name="T78" fmla="*/ 147 w 633"/>
                    <a:gd name="T79" fmla="*/ 514 h 633"/>
                    <a:gd name="T80" fmla="*/ 139 w 633"/>
                    <a:gd name="T81" fmla="*/ 573 h 633"/>
                    <a:gd name="T82" fmla="*/ 208 w 633"/>
                    <a:gd name="T83" fmla="*/ 609 h 633"/>
                    <a:gd name="T84" fmla="*/ 251 w 633"/>
                    <a:gd name="T85" fmla="*/ 568 h 633"/>
                    <a:gd name="T86" fmla="*/ 251 w 633"/>
                    <a:gd name="T87" fmla="*/ 568 h 633"/>
                    <a:gd name="T88" fmla="*/ 269 w 633"/>
                    <a:gd name="T89" fmla="*/ 572 h 633"/>
                    <a:gd name="T90" fmla="*/ 292 w 633"/>
                    <a:gd name="T91" fmla="*/ 628 h 633"/>
                    <a:gd name="T92" fmla="*/ 370 w 633"/>
                    <a:gd name="T93" fmla="*/ 624 h 633"/>
                    <a:gd name="T94" fmla="*/ 386 w 633"/>
                    <a:gd name="T95" fmla="*/ 568 h 633"/>
                    <a:gd name="T96" fmla="*/ 386 w 633"/>
                    <a:gd name="T97" fmla="*/ 567 h 633"/>
                    <a:gd name="T98" fmla="*/ 406 w 633"/>
                    <a:gd name="T99" fmla="*/ 561 h 633"/>
                    <a:gd name="T100" fmla="*/ 453 w 633"/>
                    <a:gd name="T101" fmla="*/ 598 h 633"/>
                    <a:gd name="T102" fmla="*/ 519 w 633"/>
                    <a:gd name="T103" fmla="*/ 555 h 633"/>
                    <a:gd name="T104" fmla="*/ 504 w 633"/>
                    <a:gd name="T105" fmla="*/ 498 h 633"/>
                    <a:gd name="T106" fmla="*/ 504 w 633"/>
                    <a:gd name="T107" fmla="*/ 498 h 633"/>
                    <a:gd name="T108" fmla="*/ 514 w 633"/>
                    <a:gd name="T109" fmla="*/ 486 h 633"/>
                    <a:gd name="T110" fmla="*/ 573 w 633"/>
                    <a:gd name="T111" fmla="*/ 495 h 633"/>
                    <a:gd name="T112" fmla="*/ 610 w 633"/>
                    <a:gd name="T113" fmla="*/ 425 h 633"/>
                    <a:gd name="T114" fmla="*/ 569 w 633"/>
                    <a:gd name="T115" fmla="*/ 383 h 633"/>
                    <a:gd name="T116" fmla="*/ 568 w 633"/>
                    <a:gd name="T117" fmla="*/ 383 h 633"/>
                    <a:gd name="T118" fmla="*/ 573 w 633"/>
                    <a:gd name="T119" fmla="*/ 364 h 633"/>
                    <a:gd name="T120" fmla="*/ 628 w 633"/>
                    <a:gd name="T121" fmla="*/ 342 h 6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33" h="633">
                      <a:moveTo>
                        <a:pt x="628" y="342"/>
                      </a:moveTo>
                      <a:cubicBezTo>
                        <a:pt x="633" y="299"/>
                        <a:pt x="624" y="263"/>
                        <a:pt x="624" y="263"/>
                      </a:cubicBezTo>
                      <a:cubicBezTo>
                        <a:pt x="568" y="247"/>
                        <a:pt x="568" y="247"/>
                        <a:pt x="568" y="247"/>
                      </a:cubicBezTo>
                      <a:cubicBezTo>
                        <a:pt x="568" y="247"/>
                        <a:pt x="568" y="247"/>
                        <a:pt x="568" y="247"/>
                      </a:cubicBezTo>
                      <a:cubicBezTo>
                        <a:pt x="566" y="241"/>
                        <a:pt x="564" y="234"/>
                        <a:pt x="561" y="228"/>
                      </a:cubicBezTo>
                      <a:cubicBezTo>
                        <a:pt x="598" y="181"/>
                        <a:pt x="598" y="181"/>
                        <a:pt x="598" y="181"/>
                      </a:cubicBezTo>
                      <a:cubicBezTo>
                        <a:pt x="581" y="141"/>
                        <a:pt x="555" y="115"/>
                        <a:pt x="555" y="115"/>
                      </a:cubicBezTo>
                      <a:cubicBezTo>
                        <a:pt x="498" y="130"/>
                        <a:pt x="498" y="130"/>
                        <a:pt x="498" y="130"/>
                      </a:cubicBezTo>
                      <a:cubicBezTo>
                        <a:pt x="498" y="130"/>
                        <a:pt x="498" y="130"/>
                        <a:pt x="498" y="130"/>
                      </a:cubicBezTo>
                      <a:cubicBezTo>
                        <a:pt x="494" y="126"/>
                        <a:pt x="490" y="123"/>
                        <a:pt x="487" y="120"/>
                      </a:cubicBezTo>
                      <a:cubicBezTo>
                        <a:pt x="495" y="60"/>
                        <a:pt x="495" y="60"/>
                        <a:pt x="495" y="60"/>
                      </a:cubicBezTo>
                      <a:cubicBezTo>
                        <a:pt x="461" y="35"/>
                        <a:pt x="425" y="24"/>
                        <a:pt x="425" y="24"/>
                      </a:cubicBezTo>
                      <a:cubicBezTo>
                        <a:pt x="383" y="65"/>
                        <a:pt x="383" y="65"/>
                        <a:pt x="383" y="65"/>
                      </a:cubicBezTo>
                      <a:cubicBezTo>
                        <a:pt x="383" y="65"/>
                        <a:pt x="383" y="65"/>
                        <a:pt x="383" y="65"/>
                      </a:cubicBezTo>
                      <a:cubicBezTo>
                        <a:pt x="377" y="64"/>
                        <a:pt x="371" y="62"/>
                        <a:pt x="364" y="61"/>
                      </a:cubicBezTo>
                      <a:cubicBezTo>
                        <a:pt x="342" y="6"/>
                        <a:pt x="342" y="6"/>
                        <a:pt x="342" y="6"/>
                      </a:cubicBezTo>
                      <a:cubicBezTo>
                        <a:pt x="299" y="0"/>
                        <a:pt x="264" y="9"/>
                        <a:pt x="264" y="9"/>
                      </a:cubicBezTo>
                      <a:cubicBezTo>
                        <a:pt x="247" y="66"/>
                        <a:pt x="247" y="66"/>
                        <a:pt x="247" y="66"/>
                      </a:cubicBezTo>
                      <a:cubicBezTo>
                        <a:pt x="248" y="66"/>
                        <a:pt x="248" y="66"/>
                        <a:pt x="248" y="66"/>
                      </a:cubicBezTo>
                      <a:cubicBezTo>
                        <a:pt x="241" y="68"/>
                        <a:pt x="235" y="70"/>
                        <a:pt x="228" y="72"/>
                      </a:cubicBezTo>
                      <a:cubicBezTo>
                        <a:pt x="181" y="36"/>
                        <a:pt x="181" y="36"/>
                        <a:pt x="181" y="36"/>
                      </a:cubicBezTo>
                      <a:cubicBezTo>
                        <a:pt x="142" y="53"/>
                        <a:pt x="115" y="79"/>
                        <a:pt x="115" y="79"/>
                      </a:cubicBezTo>
                      <a:cubicBezTo>
                        <a:pt x="130" y="136"/>
                        <a:pt x="130" y="136"/>
                        <a:pt x="130" y="136"/>
                      </a:cubicBezTo>
                      <a:cubicBezTo>
                        <a:pt x="130" y="136"/>
                        <a:pt x="130" y="136"/>
                        <a:pt x="130" y="136"/>
                      </a:cubicBezTo>
                      <a:cubicBezTo>
                        <a:pt x="127" y="139"/>
                        <a:pt x="123" y="143"/>
                        <a:pt x="120" y="147"/>
                      </a:cubicBezTo>
                      <a:cubicBezTo>
                        <a:pt x="61" y="139"/>
                        <a:pt x="61" y="139"/>
                        <a:pt x="61" y="139"/>
                      </a:cubicBezTo>
                      <a:cubicBezTo>
                        <a:pt x="35" y="173"/>
                        <a:pt x="24" y="208"/>
                        <a:pt x="24" y="208"/>
                      </a:cubicBezTo>
                      <a:cubicBezTo>
                        <a:pt x="65" y="251"/>
                        <a:pt x="65" y="251"/>
                        <a:pt x="65" y="251"/>
                      </a:cubicBezTo>
                      <a:cubicBezTo>
                        <a:pt x="65" y="250"/>
                        <a:pt x="65" y="250"/>
                        <a:pt x="65" y="250"/>
                      </a:cubicBezTo>
                      <a:cubicBezTo>
                        <a:pt x="64" y="257"/>
                        <a:pt x="62" y="263"/>
                        <a:pt x="61" y="269"/>
                      </a:cubicBezTo>
                      <a:cubicBezTo>
                        <a:pt x="6" y="292"/>
                        <a:pt x="6" y="292"/>
                        <a:pt x="6" y="292"/>
                      </a:cubicBezTo>
                      <a:cubicBezTo>
                        <a:pt x="0" y="334"/>
                        <a:pt x="9" y="370"/>
                        <a:pt x="9" y="370"/>
                      </a:cubicBezTo>
                      <a:cubicBezTo>
                        <a:pt x="66" y="386"/>
                        <a:pt x="66" y="386"/>
                        <a:pt x="66" y="386"/>
                      </a:cubicBezTo>
                      <a:cubicBezTo>
                        <a:pt x="66" y="386"/>
                        <a:pt x="66" y="386"/>
                        <a:pt x="66" y="386"/>
                      </a:cubicBezTo>
                      <a:cubicBezTo>
                        <a:pt x="68" y="393"/>
                        <a:pt x="70" y="399"/>
                        <a:pt x="72" y="405"/>
                      </a:cubicBezTo>
                      <a:cubicBezTo>
                        <a:pt x="36" y="453"/>
                        <a:pt x="36" y="453"/>
                        <a:pt x="36" y="453"/>
                      </a:cubicBezTo>
                      <a:cubicBezTo>
                        <a:pt x="53" y="492"/>
                        <a:pt x="79" y="519"/>
                        <a:pt x="79" y="519"/>
                      </a:cubicBezTo>
                      <a:cubicBezTo>
                        <a:pt x="136" y="504"/>
                        <a:pt x="136" y="504"/>
                        <a:pt x="136" y="504"/>
                      </a:cubicBezTo>
                      <a:cubicBezTo>
                        <a:pt x="136" y="503"/>
                        <a:pt x="136" y="503"/>
                        <a:pt x="136" y="503"/>
                      </a:cubicBezTo>
                      <a:cubicBezTo>
                        <a:pt x="140" y="507"/>
                        <a:pt x="143" y="510"/>
                        <a:pt x="147" y="514"/>
                      </a:cubicBezTo>
                      <a:cubicBezTo>
                        <a:pt x="139" y="573"/>
                        <a:pt x="139" y="573"/>
                        <a:pt x="139" y="573"/>
                      </a:cubicBezTo>
                      <a:cubicBezTo>
                        <a:pt x="173" y="599"/>
                        <a:pt x="208" y="609"/>
                        <a:pt x="208" y="609"/>
                      </a:cubicBezTo>
                      <a:cubicBezTo>
                        <a:pt x="251" y="568"/>
                        <a:pt x="251" y="568"/>
                        <a:pt x="251" y="568"/>
                      </a:cubicBezTo>
                      <a:cubicBezTo>
                        <a:pt x="251" y="568"/>
                        <a:pt x="251" y="568"/>
                        <a:pt x="251" y="568"/>
                      </a:cubicBezTo>
                      <a:cubicBezTo>
                        <a:pt x="257" y="570"/>
                        <a:pt x="263" y="571"/>
                        <a:pt x="269" y="572"/>
                      </a:cubicBezTo>
                      <a:cubicBezTo>
                        <a:pt x="292" y="628"/>
                        <a:pt x="292" y="628"/>
                        <a:pt x="292" y="628"/>
                      </a:cubicBezTo>
                      <a:cubicBezTo>
                        <a:pt x="334" y="633"/>
                        <a:pt x="370" y="624"/>
                        <a:pt x="370" y="624"/>
                      </a:cubicBezTo>
                      <a:cubicBezTo>
                        <a:pt x="386" y="568"/>
                        <a:pt x="386" y="568"/>
                        <a:pt x="386" y="568"/>
                      </a:cubicBezTo>
                      <a:cubicBezTo>
                        <a:pt x="386" y="567"/>
                        <a:pt x="386" y="567"/>
                        <a:pt x="386" y="567"/>
                      </a:cubicBezTo>
                      <a:cubicBezTo>
                        <a:pt x="393" y="566"/>
                        <a:pt x="399" y="563"/>
                        <a:pt x="406" y="561"/>
                      </a:cubicBezTo>
                      <a:cubicBezTo>
                        <a:pt x="453" y="598"/>
                        <a:pt x="453" y="598"/>
                        <a:pt x="453" y="598"/>
                      </a:cubicBezTo>
                      <a:cubicBezTo>
                        <a:pt x="492" y="581"/>
                        <a:pt x="519" y="555"/>
                        <a:pt x="519" y="555"/>
                      </a:cubicBezTo>
                      <a:cubicBezTo>
                        <a:pt x="504" y="498"/>
                        <a:pt x="504" y="498"/>
                        <a:pt x="504" y="498"/>
                      </a:cubicBezTo>
                      <a:cubicBezTo>
                        <a:pt x="504" y="498"/>
                        <a:pt x="504" y="498"/>
                        <a:pt x="504" y="498"/>
                      </a:cubicBezTo>
                      <a:cubicBezTo>
                        <a:pt x="507" y="494"/>
                        <a:pt x="511" y="490"/>
                        <a:pt x="514" y="486"/>
                      </a:cubicBezTo>
                      <a:cubicBezTo>
                        <a:pt x="573" y="495"/>
                        <a:pt x="573" y="495"/>
                        <a:pt x="573" y="495"/>
                      </a:cubicBezTo>
                      <a:cubicBezTo>
                        <a:pt x="599" y="461"/>
                        <a:pt x="610" y="425"/>
                        <a:pt x="610" y="425"/>
                      </a:cubicBezTo>
                      <a:cubicBezTo>
                        <a:pt x="569" y="383"/>
                        <a:pt x="569" y="383"/>
                        <a:pt x="569" y="383"/>
                      </a:cubicBezTo>
                      <a:cubicBezTo>
                        <a:pt x="568" y="383"/>
                        <a:pt x="568" y="383"/>
                        <a:pt x="568" y="383"/>
                      </a:cubicBezTo>
                      <a:cubicBezTo>
                        <a:pt x="570" y="377"/>
                        <a:pt x="571" y="371"/>
                        <a:pt x="573" y="364"/>
                      </a:cubicBezTo>
                      <a:lnTo>
                        <a:pt x="628" y="34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04" name="Oval 102"/>
              <p:cNvSpPr>
                <a:spLocks noChangeArrowheads="1"/>
              </p:cNvSpPr>
              <p:nvPr/>
            </p:nvSpPr>
            <p:spPr bwMode="auto">
              <a:xfrm>
                <a:off x="6424286" y="3416285"/>
                <a:ext cx="930914" cy="93091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5" name="Oval 103"/>
              <p:cNvSpPr>
                <a:spLocks noChangeArrowheads="1"/>
              </p:cNvSpPr>
              <p:nvPr/>
            </p:nvSpPr>
            <p:spPr bwMode="auto">
              <a:xfrm>
                <a:off x="6815763" y="5070815"/>
                <a:ext cx="583362" cy="5833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6" name="Oval 104"/>
              <p:cNvSpPr>
                <a:spLocks noChangeArrowheads="1"/>
              </p:cNvSpPr>
              <p:nvPr/>
            </p:nvSpPr>
            <p:spPr bwMode="auto">
              <a:xfrm>
                <a:off x="8372423" y="5555537"/>
                <a:ext cx="779871" cy="7806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7" name="Oval 105"/>
              <p:cNvSpPr>
                <a:spLocks noChangeArrowheads="1"/>
              </p:cNvSpPr>
              <p:nvPr/>
            </p:nvSpPr>
            <p:spPr bwMode="auto">
              <a:xfrm>
                <a:off x="9751840" y="4714016"/>
                <a:ext cx="834586" cy="83612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8" name="Oval 106"/>
              <p:cNvSpPr>
                <a:spLocks noChangeArrowheads="1"/>
              </p:cNvSpPr>
              <p:nvPr/>
            </p:nvSpPr>
            <p:spPr bwMode="auto">
              <a:xfrm>
                <a:off x="9263264" y="2049199"/>
                <a:ext cx="893153" cy="8931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9" name="Oval 107"/>
              <p:cNvSpPr>
                <a:spLocks noChangeArrowheads="1"/>
              </p:cNvSpPr>
              <p:nvPr/>
            </p:nvSpPr>
            <p:spPr bwMode="auto">
              <a:xfrm>
                <a:off x="7342869" y="2100060"/>
                <a:ext cx="903171" cy="9039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3" name="Line 111"/>
              <p:cNvSpPr>
                <a:spLocks noChangeShapeType="1"/>
              </p:cNvSpPr>
              <p:nvPr/>
            </p:nvSpPr>
            <p:spPr bwMode="auto">
              <a:xfrm>
                <a:off x="8643683" y="4806491"/>
                <a:ext cx="0" cy="0"/>
              </a:xfrm>
              <a:prstGeom prst="line">
                <a:avLst/>
              </a:prstGeom>
              <a:noFill/>
              <a:ln w="104775" cap="flat">
                <a:solidFill>
                  <a:srgbClr val="F8E9B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5" name="Freeform 133"/>
              <p:cNvSpPr>
                <a:spLocks noEditPoints="1"/>
              </p:cNvSpPr>
              <p:nvPr/>
            </p:nvSpPr>
            <p:spPr bwMode="auto">
              <a:xfrm>
                <a:off x="9059049" y="1861937"/>
                <a:ext cx="1306207" cy="1304666"/>
              </a:xfrm>
              <a:custGeom>
                <a:avLst/>
                <a:gdLst>
                  <a:gd name="T0" fmla="*/ 707 w 717"/>
                  <a:gd name="T1" fmla="*/ 298 h 716"/>
                  <a:gd name="T2" fmla="*/ 643 w 717"/>
                  <a:gd name="T3" fmla="*/ 280 h 716"/>
                  <a:gd name="T4" fmla="*/ 677 w 717"/>
                  <a:gd name="T5" fmla="*/ 204 h 716"/>
                  <a:gd name="T6" fmla="*/ 564 w 717"/>
                  <a:gd name="T7" fmla="*/ 146 h 716"/>
                  <a:gd name="T8" fmla="*/ 551 w 717"/>
                  <a:gd name="T9" fmla="*/ 135 h 716"/>
                  <a:gd name="T10" fmla="*/ 482 w 717"/>
                  <a:gd name="T11" fmla="*/ 26 h 716"/>
                  <a:gd name="T12" fmla="*/ 434 w 717"/>
                  <a:gd name="T13" fmla="*/ 73 h 716"/>
                  <a:gd name="T14" fmla="*/ 387 w 717"/>
                  <a:gd name="T15" fmla="*/ 6 h 716"/>
                  <a:gd name="T16" fmla="*/ 280 w 717"/>
                  <a:gd name="T17" fmla="*/ 74 h 716"/>
                  <a:gd name="T18" fmla="*/ 258 w 717"/>
                  <a:gd name="T19" fmla="*/ 81 h 716"/>
                  <a:gd name="T20" fmla="*/ 130 w 717"/>
                  <a:gd name="T21" fmla="*/ 88 h 716"/>
                  <a:gd name="T22" fmla="*/ 147 w 717"/>
                  <a:gd name="T23" fmla="*/ 153 h 716"/>
                  <a:gd name="T24" fmla="*/ 68 w 717"/>
                  <a:gd name="T25" fmla="*/ 156 h 716"/>
                  <a:gd name="T26" fmla="*/ 73 w 717"/>
                  <a:gd name="T27" fmla="*/ 283 h 716"/>
                  <a:gd name="T28" fmla="*/ 69 w 717"/>
                  <a:gd name="T29" fmla="*/ 304 h 716"/>
                  <a:gd name="T30" fmla="*/ 10 w 717"/>
                  <a:gd name="T31" fmla="*/ 418 h 716"/>
                  <a:gd name="T32" fmla="*/ 75 w 717"/>
                  <a:gd name="T33" fmla="*/ 436 h 716"/>
                  <a:gd name="T34" fmla="*/ 41 w 717"/>
                  <a:gd name="T35" fmla="*/ 512 h 716"/>
                  <a:gd name="T36" fmla="*/ 154 w 717"/>
                  <a:gd name="T37" fmla="*/ 570 h 716"/>
                  <a:gd name="T38" fmla="*/ 166 w 717"/>
                  <a:gd name="T39" fmla="*/ 581 h 716"/>
                  <a:gd name="T40" fmla="*/ 236 w 717"/>
                  <a:gd name="T41" fmla="*/ 689 h 716"/>
                  <a:gd name="T42" fmla="*/ 284 w 717"/>
                  <a:gd name="T43" fmla="*/ 643 h 716"/>
                  <a:gd name="T44" fmla="*/ 330 w 717"/>
                  <a:gd name="T45" fmla="*/ 710 h 716"/>
                  <a:gd name="T46" fmla="*/ 437 w 717"/>
                  <a:gd name="T47" fmla="*/ 642 h 716"/>
                  <a:gd name="T48" fmla="*/ 459 w 717"/>
                  <a:gd name="T49" fmla="*/ 635 h 716"/>
                  <a:gd name="T50" fmla="*/ 587 w 717"/>
                  <a:gd name="T51" fmla="*/ 628 h 716"/>
                  <a:gd name="T52" fmla="*/ 570 w 717"/>
                  <a:gd name="T53" fmla="*/ 563 h 716"/>
                  <a:gd name="T54" fmla="*/ 649 w 717"/>
                  <a:gd name="T55" fmla="*/ 560 h 716"/>
                  <a:gd name="T56" fmla="*/ 644 w 717"/>
                  <a:gd name="T57" fmla="*/ 433 h 716"/>
                  <a:gd name="T58" fmla="*/ 648 w 717"/>
                  <a:gd name="T59" fmla="*/ 412 h 716"/>
                  <a:gd name="T60" fmla="*/ 357 w 717"/>
                  <a:gd name="T61" fmla="*/ 586 h 716"/>
                  <a:gd name="T62" fmla="*/ 357 w 717"/>
                  <a:gd name="T63" fmla="*/ 130 h 716"/>
                  <a:gd name="T64" fmla="*/ 357 w 717"/>
                  <a:gd name="T65" fmla="*/ 586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17" h="716">
                    <a:moveTo>
                      <a:pt x="711" y="386"/>
                    </a:moveTo>
                    <a:cubicBezTo>
                      <a:pt x="717" y="338"/>
                      <a:pt x="707" y="298"/>
                      <a:pt x="707" y="298"/>
                    </a:cubicBezTo>
                    <a:cubicBezTo>
                      <a:pt x="643" y="279"/>
                      <a:pt x="643" y="279"/>
                      <a:pt x="643" y="279"/>
                    </a:cubicBezTo>
                    <a:cubicBezTo>
                      <a:pt x="643" y="280"/>
                      <a:pt x="643" y="280"/>
                      <a:pt x="643" y="280"/>
                    </a:cubicBezTo>
                    <a:cubicBezTo>
                      <a:pt x="641" y="272"/>
                      <a:pt x="638" y="265"/>
                      <a:pt x="636" y="257"/>
                    </a:cubicBezTo>
                    <a:cubicBezTo>
                      <a:pt x="677" y="204"/>
                      <a:pt x="677" y="204"/>
                      <a:pt x="677" y="204"/>
                    </a:cubicBezTo>
                    <a:cubicBezTo>
                      <a:pt x="658" y="159"/>
                      <a:pt x="628" y="129"/>
                      <a:pt x="628" y="129"/>
                    </a:cubicBezTo>
                    <a:cubicBezTo>
                      <a:pt x="564" y="146"/>
                      <a:pt x="564" y="146"/>
                      <a:pt x="564" y="146"/>
                    </a:cubicBezTo>
                    <a:cubicBezTo>
                      <a:pt x="564" y="147"/>
                      <a:pt x="564" y="147"/>
                      <a:pt x="564" y="147"/>
                    </a:cubicBezTo>
                    <a:cubicBezTo>
                      <a:pt x="559" y="142"/>
                      <a:pt x="555" y="139"/>
                      <a:pt x="551" y="135"/>
                    </a:cubicBezTo>
                    <a:cubicBezTo>
                      <a:pt x="560" y="68"/>
                      <a:pt x="560" y="68"/>
                      <a:pt x="560" y="68"/>
                    </a:cubicBezTo>
                    <a:cubicBezTo>
                      <a:pt x="522" y="38"/>
                      <a:pt x="482" y="26"/>
                      <a:pt x="482" y="26"/>
                    </a:cubicBezTo>
                    <a:cubicBezTo>
                      <a:pt x="434" y="73"/>
                      <a:pt x="434" y="73"/>
                      <a:pt x="434" y="73"/>
                    </a:cubicBezTo>
                    <a:cubicBezTo>
                      <a:pt x="434" y="73"/>
                      <a:pt x="434" y="73"/>
                      <a:pt x="434" y="73"/>
                    </a:cubicBezTo>
                    <a:cubicBezTo>
                      <a:pt x="427" y="71"/>
                      <a:pt x="420" y="70"/>
                      <a:pt x="412" y="68"/>
                    </a:cubicBezTo>
                    <a:cubicBezTo>
                      <a:pt x="387" y="6"/>
                      <a:pt x="387" y="6"/>
                      <a:pt x="387" y="6"/>
                    </a:cubicBezTo>
                    <a:cubicBezTo>
                      <a:pt x="339" y="0"/>
                      <a:pt x="298" y="10"/>
                      <a:pt x="298" y="10"/>
                    </a:cubicBezTo>
                    <a:cubicBezTo>
                      <a:pt x="280" y="74"/>
                      <a:pt x="280" y="74"/>
                      <a:pt x="280" y="74"/>
                    </a:cubicBezTo>
                    <a:cubicBezTo>
                      <a:pt x="280" y="74"/>
                      <a:pt x="280" y="74"/>
                      <a:pt x="280" y="74"/>
                    </a:cubicBezTo>
                    <a:cubicBezTo>
                      <a:pt x="273" y="76"/>
                      <a:pt x="265" y="78"/>
                      <a:pt x="258" y="81"/>
                    </a:cubicBezTo>
                    <a:cubicBezTo>
                      <a:pt x="204" y="40"/>
                      <a:pt x="204" y="40"/>
                      <a:pt x="204" y="40"/>
                    </a:cubicBezTo>
                    <a:cubicBezTo>
                      <a:pt x="160" y="59"/>
                      <a:pt x="130" y="88"/>
                      <a:pt x="130" y="88"/>
                    </a:cubicBezTo>
                    <a:cubicBezTo>
                      <a:pt x="147" y="153"/>
                      <a:pt x="147" y="153"/>
                      <a:pt x="147" y="153"/>
                    </a:cubicBezTo>
                    <a:cubicBezTo>
                      <a:pt x="147" y="153"/>
                      <a:pt x="147" y="153"/>
                      <a:pt x="147" y="153"/>
                    </a:cubicBezTo>
                    <a:cubicBezTo>
                      <a:pt x="143" y="157"/>
                      <a:pt x="139" y="161"/>
                      <a:pt x="135" y="166"/>
                    </a:cubicBezTo>
                    <a:cubicBezTo>
                      <a:pt x="68" y="156"/>
                      <a:pt x="68" y="156"/>
                      <a:pt x="68" y="156"/>
                    </a:cubicBezTo>
                    <a:cubicBezTo>
                      <a:pt x="39" y="195"/>
                      <a:pt x="27" y="235"/>
                      <a:pt x="27" y="235"/>
                    </a:cubicBezTo>
                    <a:cubicBezTo>
                      <a:pt x="73" y="283"/>
                      <a:pt x="73" y="283"/>
                      <a:pt x="73" y="283"/>
                    </a:cubicBezTo>
                    <a:cubicBezTo>
                      <a:pt x="74" y="283"/>
                      <a:pt x="74" y="283"/>
                      <a:pt x="74" y="283"/>
                    </a:cubicBezTo>
                    <a:cubicBezTo>
                      <a:pt x="72" y="290"/>
                      <a:pt x="70" y="297"/>
                      <a:pt x="69" y="304"/>
                    </a:cubicBezTo>
                    <a:cubicBezTo>
                      <a:pt x="6" y="330"/>
                      <a:pt x="6" y="330"/>
                      <a:pt x="6" y="330"/>
                    </a:cubicBezTo>
                    <a:cubicBezTo>
                      <a:pt x="0" y="378"/>
                      <a:pt x="10" y="418"/>
                      <a:pt x="10" y="418"/>
                    </a:cubicBezTo>
                    <a:cubicBezTo>
                      <a:pt x="75" y="437"/>
                      <a:pt x="75" y="437"/>
                      <a:pt x="75" y="437"/>
                    </a:cubicBezTo>
                    <a:cubicBezTo>
                      <a:pt x="75" y="436"/>
                      <a:pt x="75" y="436"/>
                      <a:pt x="75" y="436"/>
                    </a:cubicBezTo>
                    <a:cubicBezTo>
                      <a:pt x="77" y="444"/>
                      <a:pt x="79" y="451"/>
                      <a:pt x="82" y="459"/>
                    </a:cubicBezTo>
                    <a:cubicBezTo>
                      <a:pt x="41" y="512"/>
                      <a:pt x="41" y="512"/>
                      <a:pt x="41" y="512"/>
                    </a:cubicBezTo>
                    <a:cubicBezTo>
                      <a:pt x="60" y="557"/>
                      <a:pt x="89" y="587"/>
                      <a:pt x="89" y="587"/>
                    </a:cubicBezTo>
                    <a:cubicBezTo>
                      <a:pt x="154" y="570"/>
                      <a:pt x="154" y="570"/>
                      <a:pt x="154" y="570"/>
                    </a:cubicBezTo>
                    <a:cubicBezTo>
                      <a:pt x="154" y="569"/>
                      <a:pt x="154" y="569"/>
                      <a:pt x="154" y="569"/>
                    </a:cubicBezTo>
                    <a:cubicBezTo>
                      <a:pt x="158" y="574"/>
                      <a:pt x="162" y="577"/>
                      <a:pt x="166" y="581"/>
                    </a:cubicBezTo>
                    <a:cubicBezTo>
                      <a:pt x="157" y="648"/>
                      <a:pt x="157" y="648"/>
                      <a:pt x="157" y="648"/>
                    </a:cubicBezTo>
                    <a:cubicBezTo>
                      <a:pt x="195" y="678"/>
                      <a:pt x="236" y="689"/>
                      <a:pt x="236" y="689"/>
                    </a:cubicBezTo>
                    <a:cubicBezTo>
                      <a:pt x="284" y="643"/>
                      <a:pt x="284" y="643"/>
                      <a:pt x="284" y="643"/>
                    </a:cubicBezTo>
                    <a:cubicBezTo>
                      <a:pt x="284" y="643"/>
                      <a:pt x="284" y="643"/>
                      <a:pt x="284" y="643"/>
                    </a:cubicBezTo>
                    <a:cubicBezTo>
                      <a:pt x="291" y="645"/>
                      <a:pt x="298" y="646"/>
                      <a:pt x="305" y="648"/>
                    </a:cubicBezTo>
                    <a:cubicBezTo>
                      <a:pt x="330" y="710"/>
                      <a:pt x="330" y="710"/>
                      <a:pt x="330" y="710"/>
                    </a:cubicBezTo>
                    <a:cubicBezTo>
                      <a:pt x="378" y="716"/>
                      <a:pt x="419" y="706"/>
                      <a:pt x="419" y="706"/>
                    </a:cubicBezTo>
                    <a:cubicBezTo>
                      <a:pt x="437" y="642"/>
                      <a:pt x="437" y="642"/>
                      <a:pt x="437" y="642"/>
                    </a:cubicBezTo>
                    <a:cubicBezTo>
                      <a:pt x="437" y="642"/>
                      <a:pt x="437" y="642"/>
                      <a:pt x="437" y="642"/>
                    </a:cubicBezTo>
                    <a:cubicBezTo>
                      <a:pt x="445" y="640"/>
                      <a:pt x="452" y="638"/>
                      <a:pt x="459" y="635"/>
                    </a:cubicBezTo>
                    <a:cubicBezTo>
                      <a:pt x="513" y="676"/>
                      <a:pt x="513" y="676"/>
                      <a:pt x="513" y="676"/>
                    </a:cubicBezTo>
                    <a:cubicBezTo>
                      <a:pt x="557" y="657"/>
                      <a:pt x="587" y="628"/>
                      <a:pt x="587" y="628"/>
                    </a:cubicBezTo>
                    <a:cubicBezTo>
                      <a:pt x="570" y="563"/>
                      <a:pt x="570" y="563"/>
                      <a:pt x="570" y="563"/>
                    </a:cubicBezTo>
                    <a:cubicBezTo>
                      <a:pt x="570" y="563"/>
                      <a:pt x="570" y="563"/>
                      <a:pt x="570" y="563"/>
                    </a:cubicBezTo>
                    <a:cubicBezTo>
                      <a:pt x="574" y="559"/>
                      <a:pt x="578" y="555"/>
                      <a:pt x="582" y="550"/>
                    </a:cubicBezTo>
                    <a:cubicBezTo>
                      <a:pt x="649" y="560"/>
                      <a:pt x="649" y="560"/>
                      <a:pt x="649" y="560"/>
                    </a:cubicBezTo>
                    <a:cubicBezTo>
                      <a:pt x="678" y="521"/>
                      <a:pt x="690" y="481"/>
                      <a:pt x="690" y="481"/>
                    </a:cubicBezTo>
                    <a:cubicBezTo>
                      <a:pt x="644" y="433"/>
                      <a:pt x="644" y="433"/>
                      <a:pt x="644" y="433"/>
                    </a:cubicBezTo>
                    <a:cubicBezTo>
                      <a:pt x="643" y="433"/>
                      <a:pt x="643" y="433"/>
                      <a:pt x="643" y="433"/>
                    </a:cubicBezTo>
                    <a:cubicBezTo>
                      <a:pt x="645" y="426"/>
                      <a:pt x="647" y="419"/>
                      <a:pt x="648" y="412"/>
                    </a:cubicBezTo>
                    <a:lnTo>
                      <a:pt x="711" y="386"/>
                    </a:lnTo>
                    <a:close/>
                    <a:moveTo>
                      <a:pt x="357" y="586"/>
                    </a:moveTo>
                    <a:cubicBezTo>
                      <a:pt x="231" y="586"/>
                      <a:pt x="129" y="484"/>
                      <a:pt x="129" y="358"/>
                    </a:cubicBezTo>
                    <a:cubicBezTo>
                      <a:pt x="129" y="232"/>
                      <a:pt x="231" y="130"/>
                      <a:pt x="357" y="130"/>
                    </a:cubicBezTo>
                    <a:cubicBezTo>
                      <a:pt x="484" y="130"/>
                      <a:pt x="586" y="232"/>
                      <a:pt x="586" y="358"/>
                    </a:cubicBezTo>
                    <a:cubicBezTo>
                      <a:pt x="586" y="484"/>
                      <a:pt x="484" y="586"/>
                      <a:pt x="357" y="58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6" name="Freeform 134"/>
              <p:cNvSpPr>
                <a:spLocks noEditPoints="1"/>
              </p:cNvSpPr>
              <p:nvPr/>
            </p:nvSpPr>
            <p:spPr bwMode="auto">
              <a:xfrm>
                <a:off x="6663179" y="4923626"/>
                <a:ext cx="885447" cy="886988"/>
              </a:xfrm>
              <a:custGeom>
                <a:avLst/>
                <a:gdLst>
                  <a:gd name="T0" fmla="*/ 480 w 486"/>
                  <a:gd name="T1" fmla="*/ 203 h 487"/>
                  <a:gd name="T2" fmla="*/ 436 w 486"/>
                  <a:gd name="T3" fmla="*/ 190 h 487"/>
                  <a:gd name="T4" fmla="*/ 459 w 486"/>
                  <a:gd name="T5" fmla="*/ 139 h 487"/>
                  <a:gd name="T6" fmla="*/ 382 w 486"/>
                  <a:gd name="T7" fmla="*/ 100 h 487"/>
                  <a:gd name="T8" fmla="*/ 374 w 486"/>
                  <a:gd name="T9" fmla="*/ 92 h 487"/>
                  <a:gd name="T10" fmla="*/ 327 w 486"/>
                  <a:gd name="T11" fmla="*/ 19 h 487"/>
                  <a:gd name="T12" fmla="*/ 294 w 486"/>
                  <a:gd name="T13" fmla="*/ 50 h 487"/>
                  <a:gd name="T14" fmla="*/ 262 w 486"/>
                  <a:gd name="T15" fmla="*/ 4 h 487"/>
                  <a:gd name="T16" fmla="*/ 190 w 486"/>
                  <a:gd name="T17" fmla="*/ 51 h 487"/>
                  <a:gd name="T18" fmla="*/ 175 w 486"/>
                  <a:gd name="T19" fmla="*/ 56 h 487"/>
                  <a:gd name="T20" fmla="*/ 88 w 486"/>
                  <a:gd name="T21" fmla="*/ 61 h 487"/>
                  <a:gd name="T22" fmla="*/ 100 w 486"/>
                  <a:gd name="T23" fmla="*/ 104 h 487"/>
                  <a:gd name="T24" fmla="*/ 46 w 486"/>
                  <a:gd name="T25" fmla="*/ 107 h 487"/>
                  <a:gd name="T26" fmla="*/ 50 w 486"/>
                  <a:gd name="T27" fmla="*/ 193 h 487"/>
                  <a:gd name="T28" fmla="*/ 47 w 486"/>
                  <a:gd name="T29" fmla="*/ 207 h 487"/>
                  <a:gd name="T30" fmla="*/ 7 w 486"/>
                  <a:gd name="T31" fmla="*/ 285 h 487"/>
                  <a:gd name="T32" fmla="*/ 50 w 486"/>
                  <a:gd name="T33" fmla="*/ 297 h 487"/>
                  <a:gd name="T34" fmla="*/ 27 w 486"/>
                  <a:gd name="T35" fmla="*/ 348 h 487"/>
                  <a:gd name="T36" fmla="*/ 104 w 486"/>
                  <a:gd name="T37" fmla="*/ 387 h 487"/>
                  <a:gd name="T38" fmla="*/ 113 w 486"/>
                  <a:gd name="T39" fmla="*/ 395 h 487"/>
                  <a:gd name="T40" fmla="*/ 160 w 486"/>
                  <a:gd name="T41" fmla="*/ 469 h 487"/>
                  <a:gd name="T42" fmla="*/ 192 w 486"/>
                  <a:gd name="T43" fmla="*/ 437 h 487"/>
                  <a:gd name="T44" fmla="*/ 224 w 486"/>
                  <a:gd name="T45" fmla="*/ 483 h 487"/>
                  <a:gd name="T46" fmla="*/ 297 w 486"/>
                  <a:gd name="T47" fmla="*/ 436 h 487"/>
                  <a:gd name="T48" fmla="*/ 311 w 486"/>
                  <a:gd name="T49" fmla="*/ 432 h 487"/>
                  <a:gd name="T50" fmla="*/ 398 w 486"/>
                  <a:gd name="T51" fmla="*/ 427 h 487"/>
                  <a:gd name="T52" fmla="*/ 387 w 486"/>
                  <a:gd name="T53" fmla="*/ 384 h 487"/>
                  <a:gd name="T54" fmla="*/ 440 w 486"/>
                  <a:gd name="T55" fmla="*/ 381 h 487"/>
                  <a:gd name="T56" fmla="*/ 437 w 486"/>
                  <a:gd name="T57" fmla="*/ 295 h 487"/>
                  <a:gd name="T58" fmla="*/ 440 w 486"/>
                  <a:gd name="T59" fmla="*/ 280 h 487"/>
                  <a:gd name="T60" fmla="*/ 242 w 486"/>
                  <a:gd name="T61" fmla="*/ 399 h 487"/>
                  <a:gd name="T62" fmla="*/ 242 w 486"/>
                  <a:gd name="T63" fmla="*/ 88 h 487"/>
                  <a:gd name="T64" fmla="*/ 242 w 486"/>
                  <a:gd name="T65" fmla="*/ 399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6" h="487">
                    <a:moveTo>
                      <a:pt x="482" y="263"/>
                    </a:moveTo>
                    <a:cubicBezTo>
                      <a:pt x="486" y="230"/>
                      <a:pt x="480" y="203"/>
                      <a:pt x="480" y="203"/>
                    </a:cubicBezTo>
                    <a:cubicBezTo>
                      <a:pt x="436" y="190"/>
                      <a:pt x="436" y="190"/>
                      <a:pt x="436" y="190"/>
                    </a:cubicBezTo>
                    <a:cubicBezTo>
                      <a:pt x="436" y="190"/>
                      <a:pt x="436" y="190"/>
                      <a:pt x="436" y="190"/>
                    </a:cubicBezTo>
                    <a:cubicBezTo>
                      <a:pt x="435" y="185"/>
                      <a:pt x="433" y="180"/>
                      <a:pt x="431" y="175"/>
                    </a:cubicBezTo>
                    <a:cubicBezTo>
                      <a:pt x="459" y="139"/>
                      <a:pt x="459" y="139"/>
                      <a:pt x="459" y="139"/>
                    </a:cubicBezTo>
                    <a:cubicBezTo>
                      <a:pt x="446" y="109"/>
                      <a:pt x="426" y="88"/>
                      <a:pt x="426" y="88"/>
                    </a:cubicBezTo>
                    <a:cubicBezTo>
                      <a:pt x="382" y="100"/>
                      <a:pt x="382" y="100"/>
                      <a:pt x="382" y="100"/>
                    </a:cubicBezTo>
                    <a:cubicBezTo>
                      <a:pt x="382" y="100"/>
                      <a:pt x="382" y="100"/>
                      <a:pt x="382" y="100"/>
                    </a:cubicBezTo>
                    <a:cubicBezTo>
                      <a:pt x="380" y="97"/>
                      <a:pt x="377" y="95"/>
                      <a:pt x="374" y="92"/>
                    </a:cubicBezTo>
                    <a:cubicBezTo>
                      <a:pt x="380" y="47"/>
                      <a:pt x="380" y="47"/>
                      <a:pt x="380" y="47"/>
                    </a:cubicBezTo>
                    <a:cubicBezTo>
                      <a:pt x="354" y="27"/>
                      <a:pt x="327" y="19"/>
                      <a:pt x="327" y="19"/>
                    </a:cubicBezTo>
                    <a:cubicBezTo>
                      <a:pt x="294" y="50"/>
                      <a:pt x="294" y="50"/>
                      <a:pt x="294" y="50"/>
                    </a:cubicBezTo>
                    <a:cubicBezTo>
                      <a:pt x="294" y="50"/>
                      <a:pt x="294" y="50"/>
                      <a:pt x="294" y="50"/>
                    </a:cubicBezTo>
                    <a:cubicBezTo>
                      <a:pt x="289" y="49"/>
                      <a:pt x="285" y="48"/>
                      <a:pt x="280" y="47"/>
                    </a:cubicBezTo>
                    <a:cubicBezTo>
                      <a:pt x="262" y="4"/>
                      <a:pt x="262" y="4"/>
                      <a:pt x="262" y="4"/>
                    </a:cubicBezTo>
                    <a:cubicBezTo>
                      <a:pt x="230" y="0"/>
                      <a:pt x="202" y="7"/>
                      <a:pt x="202" y="7"/>
                    </a:cubicBezTo>
                    <a:cubicBezTo>
                      <a:pt x="190" y="51"/>
                      <a:pt x="190" y="51"/>
                      <a:pt x="190" y="51"/>
                    </a:cubicBezTo>
                    <a:cubicBezTo>
                      <a:pt x="190" y="51"/>
                      <a:pt x="190" y="51"/>
                      <a:pt x="190" y="51"/>
                    </a:cubicBezTo>
                    <a:cubicBezTo>
                      <a:pt x="185" y="52"/>
                      <a:pt x="180" y="54"/>
                      <a:pt x="175" y="56"/>
                    </a:cubicBezTo>
                    <a:cubicBezTo>
                      <a:pt x="139" y="28"/>
                      <a:pt x="139" y="28"/>
                      <a:pt x="139" y="28"/>
                    </a:cubicBezTo>
                    <a:cubicBezTo>
                      <a:pt x="108" y="41"/>
                      <a:pt x="88" y="61"/>
                      <a:pt x="88" y="61"/>
                    </a:cubicBezTo>
                    <a:cubicBezTo>
                      <a:pt x="99" y="104"/>
                      <a:pt x="99" y="104"/>
                      <a:pt x="99" y="104"/>
                    </a:cubicBezTo>
                    <a:cubicBezTo>
                      <a:pt x="100" y="104"/>
                      <a:pt x="100" y="104"/>
                      <a:pt x="100" y="104"/>
                    </a:cubicBezTo>
                    <a:cubicBezTo>
                      <a:pt x="97" y="107"/>
                      <a:pt x="94" y="110"/>
                      <a:pt x="92" y="113"/>
                    </a:cubicBezTo>
                    <a:cubicBezTo>
                      <a:pt x="46" y="107"/>
                      <a:pt x="46" y="107"/>
                      <a:pt x="46" y="107"/>
                    </a:cubicBezTo>
                    <a:cubicBezTo>
                      <a:pt x="26" y="133"/>
                      <a:pt x="18" y="160"/>
                      <a:pt x="18" y="160"/>
                    </a:cubicBezTo>
                    <a:cubicBezTo>
                      <a:pt x="50" y="193"/>
                      <a:pt x="50" y="193"/>
                      <a:pt x="50" y="193"/>
                    </a:cubicBezTo>
                    <a:cubicBezTo>
                      <a:pt x="50" y="193"/>
                      <a:pt x="50" y="193"/>
                      <a:pt x="50" y="193"/>
                    </a:cubicBezTo>
                    <a:cubicBezTo>
                      <a:pt x="49" y="197"/>
                      <a:pt x="47" y="202"/>
                      <a:pt x="47" y="207"/>
                    </a:cubicBezTo>
                    <a:cubicBezTo>
                      <a:pt x="4" y="224"/>
                      <a:pt x="4" y="224"/>
                      <a:pt x="4" y="224"/>
                    </a:cubicBezTo>
                    <a:cubicBezTo>
                      <a:pt x="0" y="257"/>
                      <a:pt x="7" y="285"/>
                      <a:pt x="7" y="285"/>
                    </a:cubicBezTo>
                    <a:cubicBezTo>
                      <a:pt x="50" y="297"/>
                      <a:pt x="50" y="297"/>
                      <a:pt x="50" y="297"/>
                    </a:cubicBezTo>
                    <a:cubicBezTo>
                      <a:pt x="50" y="297"/>
                      <a:pt x="50" y="297"/>
                      <a:pt x="50" y="297"/>
                    </a:cubicBezTo>
                    <a:cubicBezTo>
                      <a:pt x="52" y="302"/>
                      <a:pt x="53" y="307"/>
                      <a:pt x="55" y="312"/>
                    </a:cubicBezTo>
                    <a:cubicBezTo>
                      <a:pt x="27" y="348"/>
                      <a:pt x="27" y="348"/>
                      <a:pt x="27" y="348"/>
                    </a:cubicBezTo>
                    <a:cubicBezTo>
                      <a:pt x="40" y="378"/>
                      <a:pt x="60" y="399"/>
                      <a:pt x="60" y="399"/>
                    </a:cubicBezTo>
                    <a:cubicBezTo>
                      <a:pt x="104" y="387"/>
                      <a:pt x="104" y="387"/>
                      <a:pt x="104" y="387"/>
                    </a:cubicBezTo>
                    <a:cubicBezTo>
                      <a:pt x="104" y="387"/>
                      <a:pt x="104" y="387"/>
                      <a:pt x="104" y="387"/>
                    </a:cubicBezTo>
                    <a:cubicBezTo>
                      <a:pt x="107" y="390"/>
                      <a:pt x="110" y="393"/>
                      <a:pt x="113" y="395"/>
                    </a:cubicBezTo>
                    <a:cubicBezTo>
                      <a:pt x="106" y="441"/>
                      <a:pt x="106" y="441"/>
                      <a:pt x="106" y="441"/>
                    </a:cubicBezTo>
                    <a:cubicBezTo>
                      <a:pt x="132" y="461"/>
                      <a:pt x="160" y="469"/>
                      <a:pt x="160" y="469"/>
                    </a:cubicBezTo>
                    <a:cubicBezTo>
                      <a:pt x="192" y="437"/>
                      <a:pt x="192" y="437"/>
                      <a:pt x="192" y="437"/>
                    </a:cubicBezTo>
                    <a:cubicBezTo>
                      <a:pt x="192" y="437"/>
                      <a:pt x="192" y="437"/>
                      <a:pt x="192" y="437"/>
                    </a:cubicBezTo>
                    <a:cubicBezTo>
                      <a:pt x="197" y="438"/>
                      <a:pt x="202" y="439"/>
                      <a:pt x="207" y="440"/>
                    </a:cubicBezTo>
                    <a:cubicBezTo>
                      <a:pt x="224" y="483"/>
                      <a:pt x="224" y="483"/>
                      <a:pt x="224" y="483"/>
                    </a:cubicBezTo>
                    <a:cubicBezTo>
                      <a:pt x="257" y="487"/>
                      <a:pt x="284" y="480"/>
                      <a:pt x="284" y="480"/>
                    </a:cubicBezTo>
                    <a:cubicBezTo>
                      <a:pt x="297" y="436"/>
                      <a:pt x="297" y="436"/>
                      <a:pt x="297" y="436"/>
                    </a:cubicBezTo>
                    <a:cubicBezTo>
                      <a:pt x="296" y="436"/>
                      <a:pt x="296" y="436"/>
                      <a:pt x="296" y="436"/>
                    </a:cubicBezTo>
                    <a:cubicBezTo>
                      <a:pt x="301" y="435"/>
                      <a:pt x="306" y="433"/>
                      <a:pt x="311" y="432"/>
                    </a:cubicBezTo>
                    <a:cubicBezTo>
                      <a:pt x="348" y="460"/>
                      <a:pt x="348" y="460"/>
                      <a:pt x="348" y="460"/>
                    </a:cubicBezTo>
                    <a:cubicBezTo>
                      <a:pt x="378" y="447"/>
                      <a:pt x="398" y="427"/>
                      <a:pt x="398" y="427"/>
                    </a:cubicBezTo>
                    <a:cubicBezTo>
                      <a:pt x="387" y="384"/>
                      <a:pt x="387" y="384"/>
                      <a:pt x="387" y="384"/>
                    </a:cubicBezTo>
                    <a:cubicBezTo>
                      <a:pt x="387" y="384"/>
                      <a:pt x="387" y="384"/>
                      <a:pt x="387" y="384"/>
                    </a:cubicBezTo>
                    <a:cubicBezTo>
                      <a:pt x="389" y="380"/>
                      <a:pt x="392" y="378"/>
                      <a:pt x="395" y="375"/>
                    </a:cubicBezTo>
                    <a:cubicBezTo>
                      <a:pt x="440" y="381"/>
                      <a:pt x="440" y="381"/>
                      <a:pt x="440" y="381"/>
                    </a:cubicBezTo>
                    <a:cubicBezTo>
                      <a:pt x="460" y="355"/>
                      <a:pt x="468" y="327"/>
                      <a:pt x="468" y="327"/>
                    </a:cubicBezTo>
                    <a:cubicBezTo>
                      <a:pt x="437" y="295"/>
                      <a:pt x="437" y="295"/>
                      <a:pt x="437" y="295"/>
                    </a:cubicBezTo>
                    <a:cubicBezTo>
                      <a:pt x="437" y="295"/>
                      <a:pt x="437" y="295"/>
                      <a:pt x="437" y="295"/>
                    </a:cubicBezTo>
                    <a:cubicBezTo>
                      <a:pt x="438" y="290"/>
                      <a:pt x="439" y="285"/>
                      <a:pt x="440" y="280"/>
                    </a:cubicBezTo>
                    <a:lnTo>
                      <a:pt x="482" y="263"/>
                    </a:lnTo>
                    <a:close/>
                    <a:moveTo>
                      <a:pt x="242" y="399"/>
                    </a:moveTo>
                    <a:cubicBezTo>
                      <a:pt x="157" y="399"/>
                      <a:pt x="87" y="329"/>
                      <a:pt x="87" y="244"/>
                    </a:cubicBezTo>
                    <a:cubicBezTo>
                      <a:pt x="87" y="158"/>
                      <a:pt x="157" y="88"/>
                      <a:pt x="242" y="88"/>
                    </a:cubicBezTo>
                    <a:cubicBezTo>
                      <a:pt x="328" y="88"/>
                      <a:pt x="397" y="158"/>
                      <a:pt x="397" y="244"/>
                    </a:cubicBezTo>
                    <a:cubicBezTo>
                      <a:pt x="397" y="329"/>
                      <a:pt x="328" y="399"/>
                      <a:pt x="242" y="3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7" name="Freeform 135"/>
              <p:cNvSpPr>
                <a:spLocks noEditPoints="1"/>
              </p:cNvSpPr>
              <p:nvPr/>
            </p:nvSpPr>
            <p:spPr bwMode="auto">
              <a:xfrm>
                <a:off x="9605421" y="4569909"/>
                <a:ext cx="1102763" cy="1102763"/>
              </a:xfrm>
              <a:custGeom>
                <a:avLst/>
                <a:gdLst>
                  <a:gd name="T0" fmla="*/ 597 w 605"/>
                  <a:gd name="T1" fmla="*/ 251 h 605"/>
                  <a:gd name="T2" fmla="*/ 542 w 605"/>
                  <a:gd name="T3" fmla="*/ 236 h 605"/>
                  <a:gd name="T4" fmla="*/ 571 w 605"/>
                  <a:gd name="T5" fmla="*/ 172 h 605"/>
                  <a:gd name="T6" fmla="*/ 476 w 605"/>
                  <a:gd name="T7" fmla="*/ 124 h 605"/>
                  <a:gd name="T8" fmla="*/ 465 w 605"/>
                  <a:gd name="T9" fmla="*/ 114 h 605"/>
                  <a:gd name="T10" fmla="*/ 406 w 605"/>
                  <a:gd name="T11" fmla="*/ 22 h 605"/>
                  <a:gd name="T12" fmla="*/ 366 w 605"/>
                  <a:gd name="T13" fmla="*/ 62 h 605"/>
                  <a:gd name="T14" fmla="*/ 326 w 605"/>
                  <a:gd name="T15" fmla="*/ 5 h 605"/>
                  <a:gd name="T16" fmla="*/ 236 w 605"/>
                  <a:gd name="T17" fmla="*/ 63 h 605"/>
                  <a:gd name="T18" fmla="*/ 218 w 605"/>
                  <a:gd name="T19" fmla="*/ 69 h 605"/>
                  <a:gd name="T20" fmla="*/ 109 w 605"/>
                  <a:gd name="T21" fmla="*/ 75 h 605"/>
                  <a:gd name="T22" fmla="*/ 124 w 605"/>
                  <a:gd name="T23" fmla="*/ 129 h 605"/>
                  <a:gd name="T24" fmla="*/ 57 w 605"/>
                  <a:gd name="T25" fmla="*/ 132 h 605"/>
                  <a:gd name="T26" fmla="*/ 62 w 605"/>
                  <a:gd name="T27" fmla="*/ 239 h 605"/>
                  <a:gd name="T28" fmla="*/ 58 w 605"/>
                  <a:gd name="T29" fmla="*/ 257 h 605"/>
                  <a:gd name="T30" fmla="*/ 8 w 605"/>
                  <a:gd name="T31" fmla="*/ 353 h 605"/>
                  <a:gd name="T32" fmla="*/ 63 w 605"/>
                  <a:gd name="T33" fmla="*/ 369 h 605"/>
                  <a:gd name="T34" fmla="*/ 34 w 605"/>
                  <a:gd name="T35" fmla="*/ 433 h 605"/>
                  <a:gd name="T36" fmla="*/ 129 w 605"/>
                  <a:gd name="T37" fmla="*/ 481 h 605"/>
                  <a:gd name="T38" fmla="*/ 140 w 605"/>
                  <a:gd name="T39" fmla="*/ 491 h 605"/>
                  <a:gd name="T40" fmla="*/ 199 w 605"/>
                  <a:gd name="T41" fmla="*/ 582 h 605"/>
                  <a:gd name="T42" fmla="*/ 239 w 605"/>
                  <a:gd name="T43" fmla="*/ 543 h 605"/>
                  <a:gd name="T44" fmla="*/ 278 w 605"/>
                  <a:gd name="T45" fmla="*/ 600 h 605"/>
                  <a:gd name="T46" fmla="*/ 369 w 605"/>
                  <a:gd name="T47" fmla="*/ 542 h 605"/>
                  <a:gd name="T48" fmla="*/ 387 w 605"/>
                  <a:gd name="T49" fmla="*/ 536 h 605"/>
                  <a:gd name="T50" fmla="*/ 496 w 605"/>
                  <a:gd name="T51" fmla="*/ 530 h 605"/>
                  <a:gd name="T52" fmla="*/ 481 w 605"/>
                  <a:gd name="T53" fmla="*/ 476 h 605"/>
                  <a:gd name="T54" fmla="*/ 548 w 605"/>
                  <a:gd name="T55" fmla="*/ 473 h 605"/>
                  <a:gd name="T56" fmla="*/ 543 w 605"/>
                  <a:gd name="T57" fmla="*/ 366 h 605"/>
                  <a:gd name="T58" fmla="*/ 547 w 605"/>
                  <a:gd name="T59" fmla="*/ 348 h 605"/>
                  <a:gd name="T60" fmla="*/ 301 w 605"/>
                  <a:gd name="T61" fmla="*/ 495 h 605"/>
                  <a:gd name="T62" fmla="*/ 301 w 605"/>
                  <a:gd name="T63" fmla="*/ 109 h 605"/>
                  <a:gd name="T64" fmla="*/ 301 w 605"/>
                  <a:gd name="T65" fmla="*/ 49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05" h="605">
                    <a:moveTo>
                      <a:pt x="600" y="326"/>
                    </a:moveTo>
                    <a:cubicBezTo>
                      <a:pt x="605" y="286"/>
                      <a:pt x="597" y="251"/>
                      <a:pt x="597" y="251"/>
                    </a:cubicBezTo>
                    <a:cubicBezTo>
                      <a:pt x="542" y="236"/>
                      <a:pt x="542" y="236"/>
                      <a:pt x="542" y="236"/>
                    </a:cubicBezTo>
                    <a:cubicBezTo>
                      <a:pt x="542" y="236"/>
                      <a:pt x="542" y="236"/>
                      <a:pt x="542" y="236"/>
                    </a:cubicBezTo>
                    <a:cubicBezTo>
                      <a:pt x="541" y="230"/>
                      <a:pt x="539" y="224"/>
                      <a:pt x="536" y="218"/>
                    </a:cubicBezTo>
                    <a:cubicBezTo>
                      <a:pt x="571" y="172"/>
                      <a:pt x="571" y="172"/>
                      <a:pt x="571" y="172"/>
                    </a:cubicBezTo>
                    <a:cubicBezTo>
                      <a:pt x="555" y="135"/>
                      <a:pt x="530" y="109"/>
                      <a:pt x="530" y="109"/>
                    </a:cubicBezTo>
                    <a:cubicBezTo>
                      <a:pt x="476" y="124"/>
                      <a:pt x="476" y="124"/>
                      <a:pt x="476" y="124"/>
                    </a:cubicBezTo>
                    <a:cubicBezTo>
                      <a:pt x="476" y="124"/>
                      <a:pt x="476" y="124"/>
                      <a:pt x="476" y="124"/>
                    </a:cubicBezTo>
                    <a:cubicBezTo>
                      <a:pt x="472" y="120"/>
                      <a:pt x="468" y="117"/>
                      <a:pt x="465" y="114"/>
                    </a:cubicBezTo>
                    <a:cubicBezTo>
                      <a:pt x="473" y="57"/>
                      <a:pt x="473" y="57"/>
                      <a:pt x="473" y="57"/>
                    </a:cubicBezTo>
                    <a:cubicBezTo>
                      <a:pt x="440" y="33"/>
                      <a:pt x="406" y="22"/>
                      <a:pt x="406" y="22"/>
                    </a:cubicBezTo>
                    <a:cubicBezTo>
                      <a:pt x="366" y="62"/>
                      <a:pt x="366" y="62"/>
                      <a:pt x="366" y="62"/>
                    </a:cubicBezTo>
                    <a:cubicBezTo>
                      <a:pt x="366" y="62"/>
                      <a:pt x="366" y="62"/>
                      <a:pt x="366" y="62"/>
                    </a:cubicBezTo>
                    <a:cubicBezTo>
                      <a:pt x="360" y="60"/>
                      <a:pt x="354" y="59"/>
                      <a:pt x="348" y="58"/>
                    </a:cubicBezTo>
                    <a:cubicBezTo>
                      <a:pt x="326" y="5"/>
                      <a:pt x="326" y="5"/>
                      <a:pt x="326" y="5"/>
                    </a:cubicBezTo>
                    <a:cubicBezTo>
                      <a:pt x="286" y="0"/>
                      <a:pt x="251" y="8"/>
                      <a:pt x="251" y="8"/>
                    </a:cubicBezTo>
                    <a:cubicBezTo>
                      <a:pt x="236" y="63"/>
                      <a:pt x="236" y="63"/>
                      <a:pt x="236" y="63"/>
                    </a:cubicBezTo>
                    <a:cubicBezTo>
                      <a:pt x="236" y="63"/>
                      <a:pt x="236" y="63"/>
                      <a:pt x="236" y="63"/>
                    </a:cubicBezTo>
                    <a:cubicBezTo>
                      <a:pt x="230" y="64"/>
                      <a:pt x="224" y="66"/>
                      <a:pt x="218" y="69"/>
                    </a:cubicBezTo>
                    <a:cubicBezTo>
                      <a:pt x="172" y="34"/>
                      <a:pt x="172" y="34"/>
                      <a:pt x="172" y="34"/>
                    </a:cubicBezTo>
                    <a:cubicBezTo>
                      <a:pt x="135" y="50"/>
                      <a:pt x="109" y="75"/>
                      <a:pt x="109" y="75"/>
                    </a:cubicBezTo>
                    <a:cubicBezTo>
                      <a:pt x="124" y="129"/>
                      <a:pt x="124" y="129"/>
                      <a:pt x="124" y="129"/>
                    </a:cubicBezTo>
                    <a:cubicBezTo>
                      <a:pt x="124" y="129"/>
                      <a:pt x="124" y="129"/>
                      <a:pt x="124" y="129"/>
                    </a:cubicBezTo>
                    <a:cubicBezTo>
                      <a:pt x="120" y="133"/>
                      <a:pt x="117" y="136"/>
                      <a:pt x="114" y="140"/>
                    </a:cubicBezTo>
                    <a:cubicBezTo>
                      <a:pt x="57" y="132"/>
                      <a:pt x="57" y="132"/>
                      <a:pt x="57" y="132"/>
                    </a:cubicBezTo>
                    <a:cubicBezTo>
                      <a:pt x="33" y="165"/>
                      <a:pt x="23" y="199"/>
                      <a:pt x="23" y="199"/>
                    </a:cubicBezTo>
                    <a:cubicBezTo>
                      <a:pt x="62" y="239"/>
                      <a:pt x="62" y="239"/>
                      <a:pt x="62" y="239"/>
                    </a:cubicBezTo>
                    <a:cubicBezTo>
                      <a:pt x="62" y="239"/>
                      <a:pt x="62" y="239"/>
                      <a:pt x="62" y="239"/>
                    </a:cubicBezTo>
                    <a:cubicBezTo>
                      <a:pt x="60" y="245"/>
                      <a:pt x="59" y="251"/>
                      <a:pt x="58" y="257"/>
                    </a:cubicBezTo>
                    <a:cubicBezTo>
                      <a:pt x="5" y="278"/>
                      <a:pt x="5" y="278"/>
                      <a:pt x="5" y="278"/>
                    </a:cubicBezTo>
                    <a:cubicBezTo>
                      <a:pt x="0" y="319"/>
                      <a:pt x="8" y="353"/>
                      <a:pt x="8" y="353"/>
                    </a:cubicBezTo>
                    <a:cubicBezTo>
                      <a:pt x="63" y="369"/>
                      <a:pt x="63" y="369"/>
                      <a:pt x="63" y="369"/>
                    </a:cubicBezTo>
                    <a:cubicBezTo>
                      <a:pt x="63" y="369"/>
                      <a:pt x="63" y="369"/>
                      <a:pt x="63" y="369"/>
                    </a:cubicBezTo>
                    <a:cubicBezTo>
                      <a:pt x="64" y="375"/>
                      <a:pt x="66" y="381"/>
                      <a:pt x="69" y="387"/>
                    </a:cubicBezTo>
                    <a:cubicBezTo>
                      <a:pt x="34" y="433"/>
                      <a:pt x="34" y="433"/>
                      <a:pt x="34" y="433"/>
                    </a:cubicBezTo>
                    <a:cubicBezTo>
                      <a:pt x="50" y="470"/>
                      <a:pt x="75" y="496"/>
                      <a:pt x="75" y="496"/>
                    </a:cubicBezTo>
                    <a:cubicBezTo>
                      <a:pt x="129" y="481"/>
                      <a:pt x="129" y="481"/>
                      <a:pt x="129" y="481"/>
                    </a:cubicBezTo>
                    <a:cubicBezTo>
                      <a:pt x="129" y="481"/>
                      <a:pt x="129" y="481"/>
                      <a:pt x="129" y="481"/>
                    </a:cubicBezTo>
                    <a:cubicBezTo>
                      <a:pt x="133" y="484"/>
                      <a:pt x="136" y="488"/>
                      <a:pt x="140" y="491"/>
                    </a:cubicBezTo>
                    <a:cubicBezTo>
                      <a:pt x="132" y="547"/>
                      <a:pt x="132" y="547"/>
                      <a:pt x="132" y="547"/>
                    </a:cubicBezTo>
                    <a:cubicBezTo>
                      <a:pt x="165" y="572"/>
                      <a:pt x="199" y="582"/>
                      <a:pt x="199" y="582"/>
                    </a:cubicBezTo>
                    <a:cubicBezTo>
                      <a:pt x="239" y="543"/>
                      <a:pt x="239" y="543"/>
                      <a:pt x="239" y="543"/>
                    </a:cubicBezTo>
                    <a:cubicBezTo>
                      <a:pt x="239" y="543"/>
                      <a:pt x="239" y="543"/>
                      <a:pt x="239" y="543"/>
                    </a:cubicBezTo>
                    <a:cubicBezTo>
                      <a:pt x="245" y="544"/>
                      <a:pt x="251" y="546"/>
                      <a:pt x="257" y="547"/>
                    </a:cubicBezTo>
                    <a:cubicBezTo>
                      <a:pt x="278" y="600"/>
                      <a:pt x="278" y="600"/>
                      <a:pt x="278" y="600"/>
                    </a:cubicBezTo>
                    <a:cubicBezTo>
                      <a:pt x="319" y="605"/>
                      <a:pt x="353" y="597"/>
                      <a:pt x="353" y="597"/>
                    </a:cubicBezTo>
                    <a:cubicBezTo>
                      <a:pt x="369" y="542"/>
                      <a:pt x="369" y="542"/>
                      <a:pt x="369" y="542"/>
                    </a:cubicBezTo>
                    <a:cubicBezTo>
                      <a:pt x="369" y="542"/>
                      <a:pt x="369" y="542"/>
                      <a:pt x="369" y="542"/>
                    </a:cubicBezTo>
                    <a:cubicBezTo>
                      <a:pt x="375" y="540"/>
                      <a:pt x="381" y="538"/>
                      <a:pt x="387" y="536"/>
                    </a:cubicBezTo>
                    <a:cubicBezTo>
                      <a:pt x="433" y="571"/>
                      <a:pt x="433" y="571"/>
                      <a:pt x="433" y="571"/>
                    </a:cubicBezTo>
                    <a:cubicBezTo>
                      <a:pt x="470" y="555"/>
                      <a:pt x="496" y="530"/>
                      <a:pt x="496" y="530"/>
                    </a:cubicBezTo>
                    <a:cubicBezTo>
                      <a:pt x="481" y="476"/>
                      <a:pt x="481" y="476"/>
                      <a:pt x="481" y="476"/>
                    </a:cubicBezTo>
                    <a:cubicBezTo>
                      <a:pt x="481" y="476"/>
                      <a:pt x="481" y="476"/>
                      <a:pt x="481" y="476"/>
                    </a:cubicBezTo>
                    <a:cubicBezTo>
                      <a:pt x="484" y="472"/>
                      <a:pt x="488" y="468"/>
                      <a:pt x="491" y="465"/>
                    </a:cubicBezTo>
                    <a:cubicBezTo>
                      <a:pt x="548" y="473"/>
                      <a:pt x="548" y="473"/>
                      <a:pt x="548" y="473"/>
                    </a:cubicBezTo>
                    <a:cubicBezTo>
                      <a:pt x="572" y="440"/>
                      <a:pt x="582" y="406"/>
                      <a:pt x="582" y="406"/>
                    </a:cubicBezTo>
                    <a:cubicBezTo>
                      <a:pt x="543" y="366"/>
                      <a:pt x="543" y="366"/>
                      <a:pt x="543" y="366"/>
                    </a:cubicBezTo>
                    <a:cubicBezTo>
                      <a:pt x="543" y="366"/>
                      <a:pt x="543" y="366"/>
                      <a:pt x="543" y="366"/>
                    </a:cubicBezTo>
                    <a:cubicBezTo>
                      <a:pt x="545" y="360"/>
                      <a:pt x="546" y="354"/>
                      <a:pt x="547" y="348"/>
                    </a:cubicBezTo>
                    <a:lnTo>
                      <a:pt x="600" y="326"/>
                    </a:lnTo>
                    <a:close/>
                    <a:moveTo>
                      <a:pt x="301" y="495"/>
                    </a:moveTo>
                    <a:cubicBezTo>
                      <a:pt x="195" y="495"/>
                      <a:pt x="108" y="409"/>
                      <a:pt x="108" y="302"/>
                    </a:cubicBezTo>
                    <a:cubicBezTo>
                      <a:pt x="108" y="196"/>
                      <a:pt x="195" y="109"/>
                      <a:pt x="301" y="109"/>
                    </a:cubicBezTo>
                    <a:cubicBezTo>
                      <a:pt x="408" y="109"/>
                      <a:pt x="494" y="196"/>
                      <a:pt x="494" y="302"/>
                    </a:cubicBezTo>
                    <a:cubicBezTo>
                      <a:pt x="494" y="409"/>
                      <a:pt x="408" y="495"/>
                      <a:pt x="301" y="495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8" name="Freeform 136"/>
              <p:cNvSpPr>
                <a:spLocks noEditPoints="1"/>
              </p:cNvSpPr>
              <p:nvPr/>
            </p:nvSpPr>
            <p:spPr bwMode="auto">
              <a:xfrm>
                <a:off x="7209552" y="1983696"/>
                <a:ext cx="1175201" cy="1175201"/>
              </a:xfrm>
              <a:custGeom>
                <a:avLst/>
                <a:gdLst>
                  <a:gd name="T0" fmla="*/ 636 w 645"/>
                  <a:gd name="T1" fmla="*/ 268 h 645"/>
                  <a:gd name="T2" fmla="*/ 578 w 645"/>
                  <a:gd name="T3" fmla="*/ 252 h 645"/>
                  <a:gd name="T4" fmla="*/ 609 w 645"/>
                  <a:gd name="T5" fmla="*/ 184 h 645"/>
                  <a:gd name="T6" fmla="*/ 507 w 645"/>
                  <a:gd name="T7" fmla="*/ 132 h 645"/>
                  <a:gd name="T8" fmla="*/ 496 w 645"/>
                  <a:gd name="T9" fmla="*/ 122 h 645"/>
                  <a:gd name="T10" fmla="*/ 434 w 645"/>
                  <a:gd name="T11" fmla="*/ 24 h 645"/>
                  <a:gd name="T12" fmla="*/ 391 w 645"/>
                  <a:gd name="T13" fmla="*/ 66 h 645"/>
                  <a:gd name="T14" fmla="*/ 348 w 645"/>
                  <a:gd name="T15" fmla="*/ 5 h 645"/>
                  <a:gd name="T16" fmla="*/ 252 w 645"/>
                  <a:gd name="T17" fmla="*/ 67 h 645"/>
                  <a:gd name="T18" fmla="*/ 232 w 645"/>
                  <a:gd name="T19" fmla="*/ 73 h 645"/>
                  <a:gd name="T20" fmla="*/ 117 w 645"/>
                  <a:gd name="T21" fmla="*/ 80 h 645"/>
                  <a:gd name="T22" fmla="*/ 133 w 645"/>
                  <a:gd name="T23" fmla="*/ 138 h 645"/>
                  <a:gd name="T24" fmla="*/ 62 w 645"/>
                  <a:gd name="T25" fmla="*/ 141 h 645"/>
                  <a:gd name="T26" fmla="*/ 66 w 645"/>
                  <a:gd name="T27" fmla="*/ 255 h 645"/>
                  <a:gd name="T28" fmla="*/ 62 w 645"/>
                  <a:gd name="T29" fmla="*/ 274 h 645"/>
                  <a:gd name="T30" fmla="*/ 9 w 645"/>
                  <a:gd name="T31" fmla="*/ 377 h 645"/>
                  <a:gd name="T32" fmla="*/ 67 w 645"/>
                  <a:gd name="T33" fmla="*/ 393 h 645"/>
                  <a:gd name="T34" fmla="*/ 37 w 645"/>
                  <a:gd name="T35" fmla="*/ 461 h 645"/>
                  <a:gd name="T36" fmla="*/ 138 w 645"/>
                  <a:gd name="T37" fmla="*/ 513 h 645"/>
                  <a:gd name="T38" fmla="*/ 150 w 645"/>
                  <a:gd name="T39" fmla="*/ 523 h 645"/>
                  <a:gd name="T40" fmla="*/ 212 w 645"/>
                  <a:gd name="T41" fmla="*/ 621 h 645"/>
                  <a:gd name="T42" fmla="*/ 255 w 645"/>
                  <a:gd name="T43" fmla="*/ 579 h 645"/>
                  <a:gd name="T44" fmla="*/ 297 w 645"/>
                  <a:gd name="T45" fmla="*/ 640 h 645"/>
                  <a:gd name="T46" fmla="*/ 394 w 645"/>
                  <a:gd name="T47" fmla="*/ 578 h 645"/>
                  <a:gd name="T48" fmla="*/ 413 w 645"/>
                  <a:gd name="T49" fmla="*/ 572 h 645"/>
                  <a:gd name="T50" fmla="*/ 529 w 645"/>
                  <a:gd name="T51" fmla="*/ 565 h 645"/>
                  <a:gd name="T52" fmla="*/ 513 w 645"/>
                  <a:gd name="T53" fmla="*/ 507 h 645"/>
                  <a:gd name="T54" fmla="*/ 584 w 645"/>
                  <a:gd name="T55" fmla="*/ 504 h 645"/>
                  <a:gd name="T56" fmla="*/ 580 w 645"/>
                  <a:gd name="T57" fmla="*/ 390 h 645"/>
                  <a:gd name="T58" fmla="*/ 584 w 645"/>
                  <a:gd name="T59" fmla="*/ 371 h 645"/>
                  <a:gd name="T60" fmla="*/ 322 w 645"/>
                  <a:gd name="T61" fmla="*/ 528 h 645"/>
                  <a:gd name="T62" fmla="*/ 322 w 645"/>
                  <a:gd name="T63" fmla="*/ 117 h 645"/>
                  <a:gd name="T64" fmla="*/ 322 w 645"/>
                  <a:gd name="T65" fmla="*/ 528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45" h="645">
                    <a:moveTo>
                      <a:pt x="640" y="348"/>
                    </a:moveTo>
                    <a:cubicBezTo>
                      <a:pt x="645" y="305"/>
                      <a:pt x="636" y="268"/>
                      <a:pt x="636" y="268"/>
                    </a:cubicBezTo>
                    <a:cubicBezTo>
                      <a:pt x="579" y="252"/>
                      <a:pt x="579" y="252"/>
                      <a:pt x="579" y="252"/>
                    </a:cubicBezTo>
                    <a:cubicBezTo>
                      <a:pt x="578" y="252"/>
                      <a:pt x="578" y="252"/>
                      <a:pt x="578" y="252"/>
                    </a:cubicBezTo>
                    <a:cubicBezTo>
                      <a:pt x="577" y="245"/>
                      <a:pt x="574" y="239"/>
                      <a:pt x="572" y="232"/>
                    </a:cubicBezTo>
                    <a:cubicBezTo>
                      <a:pt x="609" y="184"/>
                      <a:pt x="609" y="184"/>
                      <a:pt x="609" y="184"/>
                    </a:cubicBezTo>
                    <a:cubicBezTo>
                      <a:pt x="592" y="144"/>
                      <a:pt x="566" y="117"/>
                      <a:pt x="566" y="117"/>
                    </a:cubicBezTo>
                    <a:cubicBezTo>
                      <a:pt x="507" y="132"/>
                      <a:pt x="507" y="132"/>
                      <a:pt x="507" y="132"/>
                    </a:cubicBezTo>
                    <a:cubicBezTo>
                      <a:pt x="507" y="132"/>
                      <a:pt x="507" y="132"/>
                      <a:pt x="507" y="132"/>
                    </a:cubicBezTo>
                    <a:cubicBezTo>
                      <a:pt x="504" y="129"/>
                      <a:pt x="500" y="125"/>
                      <a:pt x="496" y="122"/>
                    </a:cubicBezTo>
                    <a:cubicBezTo>
                      <a:pt x="505" y="61"/>
                      <a:pt x="505" y="61"/>
                      <a:pt x="505" y="61"/>
                    </a:cubicBezTo>
                    <a:cubicBezTo>
                      <a:pt x="470" y="35"/>
                      <a:pt x="434" y="24"/>
                      <a:pt x="434" y="24"/>
                    </a:cubicBezTo>
                    <a:cubicBezTo>
                      <a:pt x="390" y="66"/>
                      <a:pt x="390" y="66"/>
                      <a:pt x="390" y="66"/>
                    </a:cubicBezTo>
                    <a:cubicBezTo>
                      <a:pt x="391" y="66"/>
                      <a:pt x="391" y="66"/>
                      <a:pt x="391" y="66"/>
                    </a:cubicBezTo>
                    <a:cubicBezTo>
                      <a:pt x="384" y="64"/>
                      <a:pt x="378" y="63"/>
                      <a:pt x="371" y="62"/>
                    </a:cubicBezTo>
                    <a:cubicBezTo>
                      <a:pt x="348" y="5"/>
                      <a:pt x="348" y="5"/>
                      <a:pt x="348" y="5"/>
                    </a:cubicBezTo>
                    <a:cubicBezTo>
                      <a:pt x="305" y="0"/>
                      <a:pt x="269" y="9"/>
                      <a:pt x="269" y="9"/>
                    </a:cubicBezTo>
                    <a:cubicBezTo>
                      <a:pt x="252" y="67"/>
                      <a:pt x="252" y="67"/>
                      <a:pt x="252" y="67"/>
                    </a:cubicBezTo>
                    <a:cubicBezTo>
                      <a:pt x="252" y="67"/>
                      <a:pt x="252" y="67"/>
                      <a:pt x="252" y="67"/>
                    </a:cubicBezTo>
                    <a:cubicBezTo>
                      <a:pt x="246" y="69"/>
                      <a:pt x="239" y="71"/>
                      <a:pt x="232" y="73"/>
                    </a:cubicBezTo>
                    <a:cubicBezTo>
                      <a:pt x="184" y="36"/>
                      <a:pt x="184" y="36"/>
                      <a:pt x="184" y="36"/>
                    </a:cubicBezTo>
                    <a:cubicBezTo>
                      <a:pt x="144" y="53"/>
                      <a:pt x="117" y="80"/>
                      <a:pt x="117" y="80"/>
                    </a:cubicBezTo>
                    <a:cubicBezTo>
                      <a:pt x="132" y="138"/>
                      <a:pt x="132" y="138"/>
                      <a:pt x="132" y="138"/>
                    </a:cubicBezTo>
                    <a:cubicBezTo>
                      <a:pt x="133" y="138"/>
                      <a:pt x="133" y="138"/>
                      <a:pt x="133" y="138"/>
                    </a:cubicBezTo>
                    <a:cubicBezTo>
                      <a:pt x="129" y="142"/>
                      <a:pt x="125" y="146"/>
                      <a:pt x="122" y="150"/>
                    </a:cubicBezTo>
                    <a:cubicBezTo>
                      <a:pt x="62" y="141"/>
                      <a:pt x="62" y="141"/>
                      <a:pt x="62" y="141"/>
                    </a:cubicBezTo>
                    <a:cubicBezTo>
                      <a:pt x="35" y="176"/>
                      <a:pt x="25" y="212"/>
                      <a:pt x="25" y="212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67" y="255"/>
                      <a:pt x="67" y="255"/>
                      <a:pt x="67" y="255"/>
                    </a:cubicBezTo>
                    <a:cubicBezTo>
                      <a:pt x="65" y="261"/>
                      <a:pt x="63" y="268"/>
                      <a:pt x="62" y="274"/>
                    </a:cubicBezTo>
                    <a:cubicBezTo>
                      <a:pt x="6" y="297"/>
                      <a:pt x="6" y="297"/>
                      <a:pt x="6" y="297"/>
                    </a:cubicBezTo>
                    <a:cubicBezTo>
                      <a:pt x="0" y="340"/>
                      <a:pt x="9" y="377"/>
                      <a:pt x="9" y="377"/>
                    </a:cubicBezTo>
                    <a:cubicBezTo>
                      <a:pt x="67" y="393"/>
                      <a:pt x="67" y="393"/>
                      <a:pt x="67" y="393"/>
                    </a:cubicBezTo>
                    <a:cubicBezTo>
                      <a:pt x="67" y="393"/>
                      <a:pt x="67" y="393"/>
                      <a:pt x="67" y="393"/>
                    </a:cubicBezTo>
                    <a:cubicBezTo>
                      <a:pt x="69" y="400"/>
                      <a:pt x="71" y="406"/>
                      <a:pt x="74" y="413"/>
                    </a:cubicBezTo>
                    <a:cubicBezTo>
                      <a:pt x="37" y="461"/>
                      <a:pt x="37" y="461"/>
                      <a:pt x="37" y="461"/>
                    </a:cubicBezTo>
                    <a:cubicBezTo>
                      <a:pt x="54" y="501"/>
                      <a:pt x="80" y="528"/>
                      <a:pt x="80" y="528"/>
                    </a:cubicBezTo>
                    <a:cubicBezTo>
                      <a:pt x="138" y="513"/>
                      <a:pt x="138" y="513"/>
                      <a:pt x="138" y="513"/>
                    </a:cubicBezTo>
                    <a:cubicBezTo>
                      <a:pt x="138" y="513"/>
                      <a:pt x="138" y="513"/>
                      <a:pt x="138" y="513"/>
                    </a:cubicBezTo>
                    <a:cubicBezTo>
                      <a:pt x="142" y="516"/>
                      <a:pt x="146" y="520"/>
                      <a:pt x="150" y="523"/>
                    </a:cubicBezTo>
                    <a:cubicBezTo>
                      <a:pt x="141" y="584"/>
                      <a:pt x="141" y="584"/>
                      <a:pt x="141" y="584"/>
                    </a:cubicBezTo>
                    <a:cubicBezTo>
                      <a:pt x="176" y="610"/>
                      <a:pt x="212" y="621"/>
                      <a:pt x="212" y="621"/>
                    </a:cubicBezTo>
                    <a:cubicBezTo>
                      <a:pt x="255" y="579"/>
                      <a:pt x="255" y="579"/>
                      <a:pt x="255" y="579"/>
                    </a:cubicBezTo>
                    <a:cubicBezTo>
                      <a:pt x="255" y="579"/>
                      <a:pt x="255" y="579"/>
                      <a:pt x="255" y="579"/>
                    </a:cubicBezTo>
                    <a:cubicBezTo>
                      <a:pt x="262" y="580"/>
                      <a:pt x="268" y="582"/>
                      <a:pt x="275" y="583"/>
                    </a:cubicBezTo>
                    <a:cubicBezTo>
                      <a:pt x="297" y="640"/>
                      <a:pt x="297" y="640"/>
                      <a:pt x="297" y="640"/>
                    </a:cubicBezTo>
                    <a:cubicBezTo>
                      <a:pt x="341" y="645"/>
                      <a:pt x="377" y="636"/>
                      <a:pt x="377" y="636"/>
                    </a:cubicBezTo>
                    <a:cubicBezTo>
                      <a:pt x="394" y="578"/>
                      <a:pt x="394" y="578"/>
                      <a:pt x="394" y="578"/>
                    </a:cubicBezTo>
                    <a:cubicBezTo>
                      <a:pt x="393" y="578"/>
                      <a:pt x="393" y="578"/>
                      <a:pt x="393" y="578"/>
                    </a:cubicBezTo>
                    <a:cubicBezTo>
                      <a:pt x="400" y="576"/>
                      <a:pt x="407" y="574"/>
                      <a:pt x="413" y="572"/>
                    </a:cubicBezTo>
                    <a:cubicBezTo>
                      <a:pt x="462" y="609"/>
                      <a:pt x="462" y="609"/>
                      <a:pt x="462" y="609"/>
                    </a:cubicBezTo>
                    <a:cubicBezTo>
                      <a:pt x="502" y="592"/>
                      <a:pt x="529" y="565"/>
                      <a:pt x="529" y="565"/>
                    </a:cubicBezTo>
                    <a:cubicBezTo>
                      <a:pt x="514" y="507"/>
                      <a:pt x="514" y="507"/>
                      <a:pt x="514" y="507"/>
                    </a:cubicBezTo>
                    <a:cubicBezTo>
                      <a:pt x="513" y="507"/>
                      <a:pt x="513" y="507"/>
                      <a:pt x="513" y="507"/>
                    </a:cubicBezTo>
                    <a:cubicBezTo>
                      <a:pt x="517" y="503"/>
                      <a:pt x="520" y="499"/>
                      <a:pt x="524" y="495"/>
                    </a:cubicBezTo>
                    <a:cubicBezTo>
                      <a:pt x="584" y="504"/>
                      <a:pt x="584" y="504"/>
                      <a:pt x="584" y="504"/>
                    </a:cubicBezTo>
                    <a:cubicBezTo>
                      <a:pt x="611" y="469"/>
                      <a:pt x="621" y="433"/>
                      <a:pt x="621" y="433"/>
                    </a:cubicBezTo>
                    <a:cubicBezTo>
                      <a:pt x="580" y="390"/>
                      <a:pt x="580" y="390"/>
                      <a:pt x="580" y="390"/>
                    </a:cubicBezTo>
                    <a:cubicBezTo>
                      <a:pt x="579" y="390"/>
                      <a:pt x="579" y="390"/>
                      <a:pt x="579" y="390"/>
                    </a:cubicBezTo>
                    <a:cubicBezTo>
                      <a:pt x="581" y="384"/>
                      <a:pt x="582" y="377"/>
                      <a:pt x="584" y="371"/>
                    </a:cubicBezTo>
                    <a:lnTo>
                      <a:pt x="640" y="348"/>
                    </a:lnTo>
                    <a:close/>
                    <a:moveTo>
                      <a:pt x="322" y="528"/>
                    </a:moveTo>
                    <a:cubicBezTo>
                      <a:pt x="208" y="528"/>
                      <a:pt x="116" y="436"/>
                      <a:pt x="116" y="322"/>
                    </a:cubicBezTo>
                    <a:cubicBezTo>
                      <a:pt x="116" y="209"/>
                      <a:pt x="208" y="117"/>
                      <a:pt x="322" y="117"/>
                    </a:cubicBezTo>
                    <a:cubicBezTo>
                      <a:pt x="435" y="117"/>
                      <a:pt x="527" y="209"/>
                      <a:pt x="527" y="322"/>
                    </a:cubicBezTo>
                    <a:cubicBezTo>
                      <a:pt x="527" y="436"/>
                      <a:pt x="435" y="528"/>
                      <a:pt x="322" y="52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9" name="Freeform 137"/>
              <p:cNvSpPr>
                <a:spLocks noEditPoints="1"/>
              </p:cNvSpPr>
              <p:nvPr/>
            </p:nvSpPr>
            <p:spPr bwMode="auto">
              <a:xfrm>
                <a:off x="6205429" y="3188181"/>
                <a:ext cx="1387123" cy="1387123"/>
              </a:xfrm>
              <a:custGeom>
                <a:avLst/>
                <a:gdLst>
                  <a:gd name="T0" fmla="*/ 750 w 761"/>
                  <a:gd name="T1" fmla="*/ 317 h 761"/>
                  <a:gd name="T2" fmla="*/ 682 w 761"/>
                  <a:gd name="T3" fmla="*/ 298 h 761"/>
                  <a:gd name="T4" fmla="*/ 718 w 761"/>
                  <a:gd name="T5" fmla="*/ 217 h 761"/>
                  <a:gd name="T6" fmla="*/ 598 w 761"/>
                  <a:gd name="T7" fmla="*/ 156 h 761"/>
                  <a:gd name="T8" fmla="*/ 585 w 761"/>
                  <a:gd name="T9" fmla="*/ 144 h 761"/>
                  <a:gd name="T10" fmla="*/ 511 w 761"/>
                  <a:gd name="T11" fmla="*/ 29 h 761"/>
                  <a:gd name="T12" fmla="*/ 460 w 761"/>
                  <a:gd name="T13" fmla="*/ 79 h 761"/>
                  <a:gd name="T14" fmla="*/ 411 w 761"/>
                  <a:gd name="T15" fmla="*/ 7 h 761"/>
                  <a:gd name="T16" fmla="*/ 297 w 761"/>
                  <a:gd name="T17" fmla="*/ 79 h 761"/>
                  <a:gd name="T18" fmla="*/ 274 w 761"/>
                  <a:gd name="T19" fmla="*/ 87 h 761"/>
                  <a:gd name="T20" fmla="*/ 138 w 761"/>
                  <a:gd name="T21" fmla="*/ 95 h 761"/>
                  <a:gd name="T22" fmla="*/ 156 w 761"/>
                  <a:gd name="T23" fmla="*/ 163 h 761"/>
                  <a:gd name="T24" fmla="*/ 73 w 761"/>
                  <a:gd name="T25" fmla="*/ 167 h 761"/>
                  <a:gd name="T26" fmla="*/ 78 w 761"/>
                  <a:gd name="T27" fmla="*/ 301 h 761"/>
                  <a:gd name="T28" fmla="*/ 73 w 761"/>
                  <a:gd name="T29" fmla="*/ 324 h 761"/>
                  <a:gd name="T30" fmla="*/ 11 w 761"/>
                  <a:gd name="T31" fmla="*/ 445 h 761"/>
                  <a:gd name="T32" fmla="*/ 79 w 761"/>
                  <a:gd name="T33" fmla="*/ 464 h 761"/>
                  <a:gd name="T34" fmla="*/ 43 w 761"/>
                  <a:gd name="T35" fmla="*/ 544 h 761"/>
                  <a:gd name="T36" fmla="*/ 163 w 761"/>
                  <a:gd name="T37" fmla="*/ 606 h 761"/>
                  <a:gd name="T38" fmla="*/ 177 w 761"/>
                  <a:gd name="T39" fmla="*/ 618 h 761"/>
                  <a:gd name="T40" fmla="*/ 250 w 761"/>
                  <a:gd name="T41" fmla="*/ 733 h 761"/>
                  <a:gd name="T42" fmla="*/ 301 w 761"/>
                  <a:gd name="T43" fmla="*/ 683 h 761"/>
                  <a:gd name="T44" fmla="*/ 351 w 761"/>
                  <a:gd name="T45" fmla="*/ 755 h 761"/>
                  <a:gd name="T46" fmla="*/ 464 w 761"/>
                  <a:gd name="T47" fmla="*/ 682 h 761"/>
                  <a:gd name="T48" fmla="*/ 487 w 761"/>
                  <a:gd name="T49" fmla="*/ 675 h 761"/>
                  <a:gd name="T50" fmla="*/ 623 w 761"/>
                  <a:gd name="T51" fmla="*/ 667 h 761"/>
                  <a:gd name="T52" fmla="*/ 605 w 761"/>
                  <a:gd name="T53" fmla="*/ 598 h 761"/>
                  <a:gd name="T54" fmla="*/ 689 w 761"/>
                  <a:gd name="T55" fmla="*/ 595 h 761"/>
                  <a:gd name="T56" fmla="*/ 683 w 761"/>
                  <a:gd name="T57" fmla="*/ 460 h 761"/>
                  <a:gd name="T58" fmla="*/ 688 w 761"/>
                  <a:gd name="T59" fmla="*/ 438 h 761"/>
                  <a:gd name="T60" fmla="*/ 379 w 761"/>
                  <a:gd name="T61" fmla="*/ 623 h 761"/>
                  <a:gd name="T62" fmla="*/ 379 w 761"/>
                  <a:gd name="T63" fmla="*/ 138 h 761"/>
                  <a:gd name="T64" fmla="*/ 379 w 761"/>
                  <a:gd name="T65" fmla="*/ 623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61" h="761">
                    <a:moveTo>
                      <a:pt x="755" y="411"/>
                    </a:moveTo>
                    <a:cubicBezTo>
                      <a:pt x="761" y="360"/>
                      <a:pt x="750" y="317"/>
                      <a:pt x="750" y="317"/>
                    </a:cubicBezTo>
                    <a:cubicBezTo>
                      <a:pt x="682" y="297"/>
                      <a:pt x="682" y="297"/>
                      <a:pt x="682" y="297"/>
                    </a:cubicBezTo>
                    <a:cubicBezTo>
                      <a:pt x="682" y="298"/>
                      <a:pt x="682" y="298"/>
                      <a:pt x="682" y="298"/>
                    </a:cubicBezTo>
                    <a:cubicBezTo>
                      <a:pt x="680" y="290"/>
                      <a:pt x="677" y="282"/>
                      <a:pt x="675" y="274"/>
                    </a:cubicBezTo>
                    <a:cubicBezTo>
                      <a:pt x="718" y="217"/>
                      <a:pt x="718" y="217"/>
                      <a:pt x="718" y="217"/>
                    </a:cubicBezTo>
                    <a:cubicBezTo>
                      <a:pt x="698" y="170"/>
                      <a:pt x="667" y="138"/>
                      <a:pt x="667" y="138"/>
                    </a:cubicBezTo>
                    <a:cubicBezTo>
                      <a:pt x="598" y="156"/>
                      <a:pt x="598" y="156"/>
                      <a:pt x="598" y="156"/>
                    </a:cubicBezTo>
                    <a:cubicBezTo>
                      <a:pt x="598" y="156"/>
                      <a:pt x="598" y="156"/>
                      <a:pt x="598" y="156"/>
                    </a:cubicBezTo>
                    <a:cubicBezTo>
                      <a:pt x="594" y="152"/>
                      <a:pt x="589" y="148"/>
                      <a:pt x="585" y="144"/>
                    </a:cubicBezTo>
                    <a:cubicBezTo>
                      <a:pt x="595" y="73"/>
                      <a:pt x="595" y="73"/>
                      <a:pt x="595" y="73"/>
                    </a:cubicBezTo>
                    <a:cubicBezTo>
                      <a:pt x="554" y="42"/>
                      <a:pt x="511" y="29"/>
                      <a:pt x="511" y="29"/>
                    </a:cubicBezTo>
                    <a:cubicBezTo>
                      <a:pt x="460" y="78"/>
                      <a:pt x="460" y="78"/>
                      <a:pt x="460" y="78"/>
                    </a:cubicBezTo>
                    <a:cubicBezTo>
                      <a:pt x="460" y="79"/>
                      <a:pt x="460" y="79"/>
                      <a:pt x="460" y="79"/>
                    </a:cubicBezTo>
                    <a:cubicBezTo>
                      <a:pt x="453" y="77"/>
                      <a:pt x="445" y="75"/>
                      <a:pt x="438" y="73"/>
                    </a:cubicBezTo>
                    <a:cubicBezTo>
                      <a:pt x="411" y="7"/>
                      <a:pt x="411" y="7"/>
                      <a:pt x="411" y="7"/>
                    </a:cubicBezTo>
                    <a:cubicBezTo>
                      <a:pt x="360" y="0"/>
                      <a:pt x="317" y="11"/>
                      <a:pt x="317" y="11"/>
                    </a:cubicBezTo>
                    <a:cubicBezTo>
                      <a:pt x="297" y="79"/>
                      <a:pt x="297" y="79"/>
                      <a:pt x="297" y="79"/>
                    </a:cubicBezTo>
                    <a:cubicBezTo>
                      <a:pt x="298" y="79"/>
                      <a:pt x="298" y="79"/>
                      <a:pt x="298" y="79"/>
                    </a:cubicBezTo>
                    <a:cubicBezTo>
                      <a:pt x="290" y="82"/>
                      <a:pt x="282" y="84"/>
                      <a:pt x="274" y="87"/>
                    </a:cubicBezTo>
                    <a:cubicBezTo>
                      <a:pt x="217" y="43"/>
                      <a:pt x="217" y="43"/>
                      <a:pt x="217" y="43"/>
                    </a:cubicBezTo>
                    <a:cubicBezTo>
                      <a:pt x="170" y="64"/>
                      <a:pt x="138" y="95"/>
                      <a:pt x="138" y="95"/>
                    </a:cubicBezTo>
                    <a:cubicBezTo>
                      <a:pt x="156" y="163"/>
                      <a:pt x="156" y="163"/>
                      <a:pt x="156" y="163"/>
                    </a:cubicBezTo>
                    <a:cubicBezTo>
                      <a:pt x="156" y="163"/>
                      <a:pt x="156" y="163"/>
                      <a:pt x="156" y="163"/>
                    </a:cubicBezTo>
                    <a:cubicBezTo>
                      <a:pt x="152" y="168"/>
                      <a:pt x="148" y="172"/>
                      <a:pt x="144" y="177"/>
                    </a:cubicBezTo>
                    <a:cubicBezTo>
                      <a:pt x="73" y="167"/>
                      <a:pt x="73" y="167"/>
                      <a:pt x="73" y="167"/>
                    </a:cubicBezTo>
                    <a:cubicBezTo>
                      <a:pt x="41" y="208"/>
                      <a:pt x="29" y="250"/>
                      <a:pt x="29" y="250"/>
                    </a:cubicBezTo>
                    <a:cubicBezTo>
                      <a:pt x="78" y="301"/>
                      <a:pt x="78" y="301"/>
                      <a:pt x="78" y="301"/>
                    </a:cubicBezTo>
                    <a:cubicBezTo>
                      <a:pt x="78" y="301"/>
                      <a:pt x="78" y="301"/>
                      <a:pt x="78" y="301"/>
                    </a:cubicBezTo>
                    <a:cubicBezTo>
                      <a:pt x="76" y="309"/>
                      <a:pt x="75" y="316"/>
                      <a:pt x="73" y="324"/>
                    </a:cubicBezTo>
                    <a:cubicBezTo>
                      <a:pt x="7" y="351"/>
                      <a:pt x="7" y="351"/>
                      <a:pt x="7" y="351"/>
                    </a:cubicBezTo>
                    <a:cubicBezTo>
                      <a:pt x="0" y="402"/>
                      <a:pt x="11" y="445"/>
                      <a:pt x="11" y="445"/>
                    </a:cubicBezTo>
                    <a:cubicBezTo>
                      <a:pt x="79" y="464"/>
                      <a:pt x="79" y="464"/>
                      <a:pt x="79" y="464"/>
                    </a:cubicBezTo>
                    <a:cubicBezTo>
                      <a:pt x="79" y="464"/>
                      <a:pt x="79" y="464"/>
                      <a:pt x="79" y="464"/>
                    </a:cubicBezTo>
                    <a:cubicBezTo>
                      <a:pt x="82" y="472"/>
                      <a:pt x="84" y="480"/>
                      <a:pt x="87" y="488"/>
                    </a:cubicBezTo>
                    <a:cubicBezTo>
                      <a:pt x="43" y="544"/>
                      <a:pt x="43" y="544"/>
                      <a:pt x="43" y="544"/>
                    </a:cubicBezTo>
                    <a:cubicBezTo>
                      <a:pt x="63" y="592"/>
                      <a:pt x="95" y="624"/>
                      <a:pt x="95" y="624"/>
                    </a:cubicBezTo>
                    <a:cubicBezTo>
                      <a:pt x="163" y="606"/>
                      <a:pt x="163" y="606"/>
                      <a:pt x="163" y="606"/>
                    </a:cubicBezTo>
                    <a:cubicBezTo>
                      <a:pt x="163" y="605"/>
                      <a:pt x="163" y="605"/>
                      <a:pt x="163" y="605"/>
                    </a:cubicBezTo>
                    <a:cubicBezTo>
                      <a:pt x="168" y="610"/>
                      <a:pt x="172" y="614"/>
                      <a:pt x="177" y="618"/>
                    </a:cubicBezTo>
                    <a:cubicBezTo>
                      <a:pt x="167" y="689"/>
                      <a:pt x="167" y="689"/>
                      <a:pt x="167" y="689"/>
                    </a:cubicBezTo>
                    <a:cubicBezTo>
                      <a:pt x="207" y="720"/>
                      <a:pt x="250" y="733"/>
                      <a:pt x="250" y="733"/>
                    </a:cubicBezTo>
                    <a:cubicBezTo>
                      <a:pt x="301" y="683"/>
                      <a:pt x="301" y="683"/>
                      <a:pt x="301" y="683"/>
                    </a:cubicBezTo>
                    <a:cubicBezTo>
                      <a:pt x="301" y="683"/>
                      <a:pt x="301" y="683"/>
                      <a:pt x="301" y="683"/>
                    </a:cubicBezTo>
                    <a:cubicBezTo>
                      <a:pt x="308" y="685"/>
                      <a:pt x="316" y="687"/>
                      <a:pt x="324" y="688"/>
                    </a:cubicBezTo>
                    <a:cubicBezTo>
                      <a:pt x="351" y="755"/>
                      <a:pt x="351" y="755"/>
                      <a:pt x="351" y="755"/>
                    </a:cubicBezTo>
                    <a:cubicBezTo>
                      <a:pt x="402" y="761"/>
                      <a:pt x="445" y="751"/>
                      <a:pt x="445" y="751"/>
                    </a:cubicBezTo>
                    <a:cubicBezTo>
                      <a:pt x="464" y="682"/>
                      <a:pt x="464" y="682"/>
                      <a:pt x="464" y="682"/>
                    </a:cubicBezTo>
                    <a:cubicBezTo>
                      <a:pt x="464" y="682"/>
                      <a:pt x="464" y="682"/>
                      <a:pt x="464" y="682"/>
                    </a:cubicBezTo>
                    <a:cubicBezTo>
                      <a:pt x="472" y="680"/>
                      <a:pt x="480" y="678"/>
                      <a:pt x="487" y="675"/>
                    </a:cubicBezTo>
                    <a:cubicBezTo>
                      <a:pt x="544" y="718"/>
                      <a:pt x="544" y="718"/>
                      <a:pt x="544" y="718"/>
                    </a:cubicBezTo>
                    <a:cubicBezTo>
                      <a:pt x="592" y="698"/>
                      <a:pt x="623" y="667"/>
                      <a:pt x="623" y="667"/>
                    </a:cubicBezTo>
                    <a:cubicBezTo>
                      <a:pt x="606" y="598"/>
                      <a:pt x="606" y="598"/>
                      <a:pt x="606" y="598"/>
                    </a:cubicBezTo>
                    <a:cubicBezTo>
                      <a:pt x="605" y="598"/>
                      <a:pt x="605" y="598"/>
                      <a:pt x="605" y="598"/>
                    </a:cubicBezTo>
                    <a:cubicBezTo>
                      <a:pt x="609" y="594"/>
                      <a:pt x="614" y="589"/>
                      <a:pt x="618" y="585"/>
                    </a:cubicBezTo>
                    <a:cubicBezTo>
                      <a:pt x="689" y="595"/>
                      <a:pt x="689" y="595"/>
                      <a:pt x="689" y="595"/>
                    </a:cubicBezTo>
                    <a:cubicBezTo>
                      <a:pt x="720" y="554"/>
                      <a:pt x="733" y="511"/>
                      <a:pt x="733" y="511"/>
                    </a:cubicBezTo>
                    <a:cubicBezTo>
                      <a:pt x="683" y="460"/>
                      <a:pt x="683" y="460"/>
                      <a:pt x="683" y="460"/>
                    </a:cubicBezTo>
                    <a:cubicBezTo>
                      <a:pt x="683" y="461"/>
                      <a:pt x="683" y="461"/>
                      <a:pt x="683" y="461"/>
                    </a:cubicBezTo>
                    <a:cubicBezTo>
                      <a:pt x="685" y="453"/>
                      <a:pt x="687" y="446"/>
                      <a:pt x="688" y="438"/>
                    </a:cubicBezTo>
                    <a:lnTo>
                      <a:pt x="755" y="411"/>
                    </a:lnTo>
                    <a:close/>
                    <a:moveTo>
                      <a:pt x="379" y="623"/>
                    </a:moveTo>
                    <a:cubicBezTo>
                      <a:pt x="245" y="623"/>
                      <a:pt x="137" y="515"/>
                      <a:pt x="137" y="381"/>
                    </a:cubicBezTo>
                    <a:cubicBezTo>
                      <a:pt x="137" y="247"/>
                      <a:pt x="245" y="138"/>
                      <a:pt x="379" y="138"/>
                    </a:cubicBezTo>
                    <a:cubicBezTo>
                      <a:pt x="513" y="138"/>
                      <a:pt x="622" y="247"/>
                      <a:pt x="622" y="381"/>
                    </a:cubicBezTo>
                    <a:cubicBezTo>
                      <a:pt x="622" y="515"/>
                      <a:pt x="513" y="623"/>
                      <a:pt x="379" y="62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0" name="Freeform 138"/>
              <p:cNvSpPr>
                <a:spLocks noEditPoints="1"/>
              </p:cNvSpPr>
              <p:nvPr/>
            </p:nvSpPr>
            <p:spPr bwMode="auto">
              <a:xfrm>
                <a:off x="8208280" y="5379065"/>
                <a:ext cx="1125881" cy="1124340"/>
              </a:xfrm>
              <a:custGeom>
                <a:avLst/>
                <a:gdLst>
                  <a:gd name="T0" fmla="*/ 610 w 618"/>
                  <a:gd name="T1" fmla="*/ 256 h 617"/>
                  <a:gd name="T2" fmla="*/ 554 w 618"/>
                  <a:gd name="T3" fmla="*/ 241 h 617"/>
                  <a:gd name="T4" fmla="*/ 583 w 618"/>
                  <a:gd name="T5" fmla="*/ 176 h 617"/>
                  <a:gd name="T6" fmla="*/ 486 w 618"/>
                  <a:gd name="T7" fmla="*/ 126 h 617"/>
                  <a:gd name="T8" fmla="*/ 475 w 618"/>
                  <a:gd name="T9" fmla="*/ 116 h 617"/>
                  <a:gd name="T10" fmla="*/ 415 w 618"/>
                  <a:gd name="T11" fmla="*/ 23 h 617"/>
                  <a:gd name="T12" fmla="*/ 374 w 618"/>
                  <a:gd name="T13" fmla="*/ 63 h 617"/>
                  <a:gd name="T14" fmla="*/ 334 w 618"/>
                  <a:gd name="T15" fmla="*/ 5 h 617"/>
                  <a:gd name="T16" fmla="*/ 241 w 618"/>
                  <a:gd name="T17" fmla="*/ 64 h 617"/>
                  <a:gd name="T18" fmla="*/ 223 w 618"/>
                  <a:gd name="T19" fmla="*/ 70 h 617"/>
                  <a:gd name="T20" fmla="*/ 112 w 618"/>
                  <a:gd name="T21" fmla="*/ 76 h 617"/>
                  <a:gd name="T22" fmla="*/ 127 w 618"/>
                  <a:gd name="T23" fmla="*/ 132 h 617"/>
                  <a:gd name="T24" fmla="*/ 59 w 618"/>
                  <a:gd name="T25" fmla="*/ 134 h 617"/>
                  <a:gd name="T26" fmla="*/ 64 w 618"/>
                  <a:gd name="T27" fmla="*/ 244 h 617"/>
                  <a:gd name="T28" fmla="*/ 60 w 618"/>
                  <a:gd name="T29" fmla="*/ 262 h 617"/>
                  <a:gd name="T30" fmla="*/ 9 w 618"/>
                  <a:gd name="T31" fmla="*/ 360 h 617"/>
                  <a:gd name="T32" fmla="*/ 65 w 618"/>
                  <a:gd name="T33" fmla="*/ 376 h 617"/>
                  <a:gd name="T34" fmla="*/ 35 w 618"/>
                  <a:gd name="T35" fmla="*/ 441 h 617"/>
                  <a:gd name="T36" fmla="*/ 133 w 618"/>
                  <a:gd name="T37" fmla="*/ 491 h 617"/>
                  <a:gd name="T38" fmla="*/ 144 w 618"/>
                  <a:gd name="T39" fmla="*/ 501 h 617"/>
                  <a:gd name="T40" fmla="*/ 203 w 618"/>
                  <a:gd name="T41" fmla="*/ 594 h 617"/>
                  <a:gd name="T42" fmla="*/ 245 w 618"/>
                  <a:gd name="T43" fmla="*/ 554 h 617"/>
                  <a:gd name="T44" fmla="*/ 285 w 618"/>
                  <a:gd name="T45" fmla="*/ 612 h 617"/>
                  <a:gd name="T46" fmla="*/ 377 w 618"/>
                  <a:gd name="T47" fmla="*/ 553 h 617"/>
                  <a:gd name="T48" fmla="*/ 396 w 618"/>
                  <a:gd name="T49" fmla="*/ 547 h 617"/>
                  <a:gd name="T50" fmla="*/ 506 w 618"/>
                  <a:gd name="T51" fmla="*/ 541 h 617"/>
                  <a:gd name="T52" fmla="*/ 492 w 618"/>
                  <a:gd name="T53" fmla="*/ 485 h 617"/>
                  <a:gd name="T54" fmla="*/ 559 w 618"/>
                  <a:gd name="T55" fmla="*/ 482 h 617"/>
                  <a:gd name="T56" fmla="*/ 555 w 618"/>
                  <a:gd name="T57" fmla="*/ 373 h 617"/>
                  <a:gd name="T58" fmla="*/ 559 w 618"/>
                  <a:gd name="T59" fmla="*/ 355 h 617"/>
                  <a:gd name="T60" fmla="*/ 308 w 618"/>
                  <a:gd name="T61" fmla="*/ 505 h 617"/>
                  <a:gd name="T62" fmla="*/ 308 w 618"/>
                  <a:gd name="T63" fmla="*/ 111 h 617"/>
                  <a:gd name="T64" fmla="*/ 308 w 618"/>
                  <a:gd name="T65" fmla="*/ 505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18" h="617">
                    <a:moveTo>
                      <a:pt x="613" y="333"/>
                    </a:moveTo>
                    <a:cubicBezTo>
                      <a:pt x="618" y="291"/>
                      <a:pt x="610" y="256"/>
                      <a:pt x="610" y="256"/>
                    </a:cubicBezTo>
                    <a:cubicBezTo>
                      <a:pt x="554" y="241"/>
                      <a:pt x="554" y="241"/>
                      <a:pt x="554" y="241"/>
                    </a:cubicBezTo>
                    <a:cubicBezTo>
                      <a:pt x="554" y="241"/>
                      <a:pt x="554" y="241"/>
                      <a:pt x="554" y="241"/>
                    </a:cubicBezTo>
                    <a:cubicBezTo>
                      <a:pt x="552" y="234"/>
                      <a:pt x="550" y="228"/>
                      <a:pt x="548" y="222"/>
                    </a:cubicBezTo>
                    <a:cubicBezTo>
                      <a:pt x="583" y="176"/>
                      <a:pt x="583" y="176"/>
                      <a:pt x="583" y="176"/>
                    </a:cubicBezTo>
                    <a:cubicBezTo>
                      <a:pt x="567" y="137"/>
                      <a:pt x="542" y="111"/>
                      <a:pt x="542" y="111"/>
                    </a:cubicBezTo>
                    <a:cubicBezTo>
                      <a:pt x="486" y="126"/>
                      <a:pt x="486" y="126"/>
                      <a:pt x="486" y="126"/>
                    </a:cubicBezTo>
                    <a:cubicBezTo>
                      <a:pt x="486" y="126"/>
                      <a:pt x="486" y="126"/>
                      <a:pt x="486" y="126"/>
                    </a:cubicBezTo>
                    <a:cubicBezTo>
                      <a:pt x="482" y="123"/>
                      <a:pt x="479" y="119"/>
                      <a:pt x="475" y="116"/>
                    </a:cubicBezTo>
                    <a:cubicBezTo>
                      <a:pt x="483" y="58"/>
                      <a:pt x="483" y="58"/>
                      <a:pt x="483" y="58"/>
                    </a:cubicBezTo>
                    <a:cubicBezTo>
                      <a:pt x="450" y="33"/>
                      <a:pt x="415" y="23"/>
                      <a:pt x="415" y="23"/>
                    </a:cubicBezTo>
                    <a:cubicBezTo>
                      <a:pt x="374" y="63"/>
                      <a:pt x="374" y="63"/>
                      <a:pt x="374" y="63"/>
                    </a:cubicBezTo>
                    <a:cubicBezTo>
                      <a:pt x="374" y="63"/>
                      <a:pt x="374" y="63"/>
                      <a:pt x="374" y="63"/>
                    </a:cubicBezTo>
                    <a:cubicBezTo>
                      <a:pt x="368" y="61"/>
                      <a:pt x="362" y="60"/>
                      <a:pt x="356" y="59"/>
                    </a:cubicBezTo>
                    <a:cubicBezTo>
                      <a:pt x="334" y="5"/>
                      <a:pt x="334" y="5"/>
                      <a:pt x="334" y="5"/>
                    </a:cubicBezTo>
                    <a:cubicBezTo>
                      <a:pt x="292" y="0"/>
                      <a:pt x="257" y="8"/>
                      <a:pt x="257" y="8"/>
                    </a:cubicBezTo>
                    <a:cubicBezTo>
                      <a:pt x="241" y="64"/>
                      <a:pt x="241" y="64"/>
                      <a:pt x="241" y="64"/>
                    </a:cubicBezTo>
                    <a:cubicBezTo>
                      <a:pt x="242" y="64"/>
                      <a:pt x="242" y="64"/>
                      <a:pt x="242" y="64"/>
                    </a:cubicBezTo>
                    <a:cubicBezTo>
                      <a:pt x="235" y="65"/>
                      <a:pt x="229" y="67"/>
                      <a:pt x="223" y="70"/>
                    </a:cubicBezTo>
                    <a:cubicBezTo>
                      <a:pt x="176" y="34"/>
                      <a:pt x="176" y="34"/>
                      <a:pt x="176" y="34"/>
                    </a:cubicBezTo>
                    <a:cubicBezTo>
                      <a:pt x="138" y="51"/>
                      <a:pt x="112" y="76"/>
                      <a:pt x="112" y="76"/>
                    </a:cubicBezTo>
                    <a:cubicBezTo>
                      <a:pt x="127" y="132"/>
                      <a:pt x="127" y="132"/>
                      <a:pt x="127" y="132"/>
                    </a:cubicBezTo>
                    <a:cubicBezTo>
                      <a:pt x="127" y="132"/>
                      <a:pt x="127" y="132"/>
                      <a:pt x="127" y="132"/>
                    </a:cubicBezTo>
                    <a:cubicBezTo>
                      <a:pt x="124" y="135"/>
                      <a:pt x="120" y="139"/>
                      <a:pt x="117" y="143"/>
                    </a:cubicBezTo>
                    <a:cubicBezTo>
                      <a:pt x="59" y="134"/>
                      <a:pt x="59" y="134"/>
                      <a:pt x="59" y="134"/>
                    </a:cubicBezTo>
                    <a:cubicBezTo>
                      <a:pt x="34" y="168"/>
                      <a:pt x="24" y="202"/>
                      <a:pt x="24" y="202"/>
                    </a:cubicBezTo>
                    <a:cubicBezTo>
                      <a:pt x="64" y="244"/>
                      <a:pt x="64" y="244"/>
                      <a:pt x="64" y="244"/>
                    </a:cubicBezTo>
                    <a:cubicBezTo>
                      <a:pt x="64" y="244"/>
                      <a:pt x="64" y="244"/>
                      <a:pt x="64" y="244"/>
                    </a:cubicBezTo>
                    <a:cubicBezTo>
                      <a:pt x="62" y="250"/>
                      <a:pt x="61" y="256"/>
                      <a:pt x="60" y="262"/>
                    </a:cubicBezTo>
                    <a:cubicBezTo>
                      <a:pt x="6" y="284"/>
                      <a:pt x="6" y="284"/>
                      <a:pt x="6" y="284"/>
                    </a:cubicBezTo>
                    <a:cubicBezTo>
                      <a:pt x="0" y="325"/>
                      <a:pt x="9" y="360"/>
                      <a:pt x="9" y="360"/>
                    </a:cubicBezTo>
                    <a:cubicBezTo>
                      <a:pt x="64" y="376"/>
                      <a:pt x="64" y="376"/>
                      <a:pt x="64" y="376"/>
                    </a:cubicBezTo>
                    <a:cubicBezTo>
                      <a:pt x="65" y="376"/>
                      <a:pt x="65" y="376"/>
                      <a:pt x="65" y="376"/>
                    </a:cubicBezTo>
                    <a:cubicBezTo>
                      <a:pt x="66" y="382"/>
                      <a:pt x="68" y="389"/>
                      <a:pt x="71" y="395"/>
                    </a:cubicBezTo>
                    <a:cubicBezTo>
                      <a:pt x="35" y="441"/>
                      <a:pt x="35" y="441"/>
                      <a:pt x="35" y="441"/>
                    </a:cubicBezTo>
                    <a:cubicBezTo>
                      <a:pt x="52" y="480"/>
                      <a:pt x="77" y="505"/>
                      <a:pt x="77" y="505"/>
                    </a:cubicBezTo>
                    <a:cubicBezTo>
                      <a:pt x="133" y="491"/>
                      <a:pt x="133" y="491"/>
                      <a:pt x="133" y="491"/>
                    </a:cubicBezTo>
                    <a:cubicBezTo>
                      <a:pt x="133" y="491"/>
                      <a:pt x="133" y="491"/>
                      <a:pt x="133" y="491"/>
                    </a:cubicBezTo>
                    <a:cubicBezTo>
                      <a:pt x="136" y="494"/>
                      <a:pt x="140" y="498"/>
                      <a:pt x="144" y="501"/>
                    </a:cubicBezTo>
                    <a:cubicBezTo>
                      <a:pt x="135" y="559"/>
                      <a:pt x="135" y="559"/>
                      <a:pt x="135" y="559"/>
                    </a:cubicBezTo>
                    <a:cubicBezTo>
                      <a:pt x="169" y="584"/>
                      <a:pt x="203" y="594"/>
                      <a:pt x="203" y="594"/>
                    </a:cubicBezTo>
                    <a:cubicBezTo>
                      <a:pt x="245" y="554"/>
                      <a:pt x="245" y="554"/>
                      <a:pt x="245" y="554"/>
                    </a:cubicBezTo>
                    <a:cubicBezTo>
                      <a:pt x="245" y="554"/>
                      <a:pt x="245" y="554"/>
                      <a:pt x="245" y="554"/>
                    </a:cubicBezTo>
                    <a:cubicBezTo>
                      <a:pt x="251" y="555"/>
                      <a:pt x="257" y="557"/>
                      <a:pt x="263" y="558"/>
                    </a:cubicBezTo>
                    <a:cubicBezTo>
                      <a:pt x="285" y="612"/>
                      <a:pt x="285" y="612"/>
                      <a:pt x="285" y="612"/>
                    </a:cubicBezTo>
                    <a:cubicBezTo>
                      <a:pt x="326" y="617"/>
                      <a:pt x="361" y="609"/>
                      <a:pt x="361" y="609"/>
                    </a:cubicBezTo>
                    <a:cubicBezTo>
                      <a:pt x="377" y="553"/>
                      <a:pt x="377" y="553"/>
                      <a:pt x="377" y="553"/>
                    </a:cubicBezTo>
                    <a:cubicBezTo>
                      <a:pt x="377" y="553"/>
                      <a:pt x="377" y="553"/>
                      <a:pt x="377" y="553"/>
                    </a:cubicBezTo>
                    <a:cubicBezTo>
                      <a:pt x="383" y="551"/>
                      <a:pt x="390" y="549"/>
                      <a:pt x="396" y="547"/>
                    </a:cubicBezTo>
                    <a:cubicBezTo>
                      <a:pt x="442" y="583"/>
                      <a:pt x="442" y="583"/>
                      <a:pt x="442" y="583"/>
                    </a:cubicBezTo>
                    <a:cubicBezTo>
                      <a:pt x="480" y="566"/>
                      <a:pt x="506" y="541"/>
                      <a:pt x="506" y="541"/>
                    </a:cubicBezTo>
                    <a:cubicBezTo>
                      <a:pt x="492" y="485"/>
                      <a:pt x="492" y="485"/>
                      <a:pt x="492" y="485"/>
                    </a:cubicBezTo>
                    <a:cubicBezTo>
                      <a:pt x="492" y="485"/>
                      <a:pt x="492" y="485"/>
                      <a:pt x="492" y="485"/>
                    </a:cubicBezTo>
                    <a:cubicBezTo>
                      <a:pt x="495" y="481"/>
                      <a:pt x="498" y="478"/>
                      <a:pt x="502" y="474"/>
                    </a:cubicBezTo>
                    <a:cubicBezTo>
                      <a:pt x="559" y="482"/>
                      <a:pt x="559" y="482"/>
                      <a:pt x="559" y="482"/>
                    </a:cubicBezTo>
                    <a:cubicBezTo>
                      <a:pt x="585" y="449"/>
                      <a:pt x="595" y="414"/>
                      <a:pt x="595" y="414"/>
                    </a:cubicBezTo>
                    <a:cubicBezTo>
                      <a:pt x="555" y="373"/>
                      <a:pt x="555" y="373"/>
                      <a:pt x="555" y="373"/>
                    </a:cubicBezTo>
                    <a:cubicBezTo>
                      <a:pt x="555" y="373"/>
                      <a:pt x="555" y="373"/>
                      <a:pt x="555" y="373"/>
                    </a:cubicBezTo>
                    <a:cubicBezTo>
                      <a:pt x="556" y="367"/>
                      <a:pt x="558" y="361"/>
                      <a:pt x="559" y="355"/>
                    </a:cubicBezTo>
                    <a:lnTo>
                      <a:pt x="613" y="333"/>
                    </a:lnTo>
                    <a:close/>
                    <a:moveTo>
                      <a:pt x="308" y="505"/>
                    </a:moveTo>
                    <a:cubicBezTo>
                      <a:pt x="199" y="505"/>
                      <a:pt x="111" y="417"/>
                      <a:pt x="111" y="308"/>
                    </a:cubicBezTo>
                    <a:cubicBezTo>
                      <a:pt x="111" y="200"/>
                      <a:pt x="199" y="111"/>
                      <a:pt x="308" y="111"/>
                    </a:cubicBezTo>
                    <a:cubicBezTo>
                      <a:pt x="417" y="111"/>
                      <a:pt x="505" y="200"/>
                      <a:pt x="505" y="308"/>
                    </a:cubicBezTo>
                    <a:cubicBezTo>
                      <a:pt x="505" y="417"/>
                      <a:pt x="417" y="505"/>
                      <a:pt x="308" y="505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1" name="Freeform 139"/>
              <p:cNvSpPr>
                <a:spLocks noEditPoints="1"/>
              </p:cNvSpPr>
              <p:nvPr/>
            </p:nvSpPr>
            <p:spPr bwMode="auto">
              <a:xfrm>
                <a:off x="7916214" y="3476394"/>
                <a:ext cx="1594421" cy="1594421"/>
              </a:xfrm>
              <a:custGeom>
                <a:avLst/>
                <a:gdLst>
                  <a:gd name="T0" fmla="*/ 862 w 875"/>
                  <a:gd name="T1" fmla="*/ 364 h 875"/>
                  <a:gd name="T2" fmla="*/ 784 w 875"/>
                  <a:gd name="T3" fmla="*/ 342 h 875"/>
                  <a:gd name="T4" fmla="*/ 825 w 875"/>
                  <a:gd name="T5" fmla="*/ 249 h 875"/>
                  <a:gd name="T6" fmla="*/ 687 w 875"/>
                  <a:gd name="T7" fmla="*/ 179 h 875"/>
                  <a:gd name="T8" fmla="*/ 672 w 875"/>
                  <a:gd name="T9" fmla="*/ 165 h 875"/>
                  <a:gd name="T10" fmla="*/ 587 w 875"/>
                  <a:gd name="T11" fmla="*/ 33 h 875"/>
                  <a:gd name="T12" fmla="*/ 529 w 875"/>
                  <a:gd name="T13" fmla="*/ 90 h 875"/>
                  <a:gd name="T14" fmla="*/ 472 w 875"/>
                  <a:gd name="T15" fmla="*/ 8 h 875"/>
                  <a:gd name="T16" fmla="*/ 341 w 875"/>
                  <a:gd name="T17" fmla="*/ 91 h 875"/>
                  <a:gd name="T18" fmla="*/ 315 w 875"/>
                  <a:gd name="T19" fmla="*/ 100 h 875"/>
                  <a:gd name="T20" fmla="*/ 158 w 875"/>
                  <a:gd name="T21" fmla="*/ 109 h 875"/>
                  <a:gd name="T22" fmla="*/ 180 w 875"/>
                  <a:gd name="T23" fmla="*/ 187 h 875"/>
                  <a:gd name="T24" fmla="*/ 83 w 875"/>
                  <a:gd name="T25" fmla="*/ 191 h 875"/>
                  <a:gd name="T26" fmla="*/ 90 w 875"/>
                  <a:gd name="T27" fmla="*/ 346 h 875"/>
                  <a:gd name="T28" fmla="*/ 84 w 875"/>
                  <a:gd name="T29" fmla="*/ 372 h 875"/>
                  <a:gd name="T30" fmla="*/ 12 w 875"/>
                  <a:gd name="T31" fmla="*/ 511 h 875"/>
                  <a:gd name="T32" fmla="*/ 91 w 875"/>
                  <a:gd name="T33" fmla="*/ 533 h 875"/>
                  <a:gd name="T34" fmla="*/ 49 w 875"/>
                  <a:gd name="T35" fmla="*/ 626 h 875"/>
                  <a:gd name="T36" fmla="*/ 187 w 875"/>
                  <a:gd name="T37" fmla="*/ 696 h 875"/>
                  <a:gd name="T38" fmla="*/ 203 w 875"/>
                  <a:gd name="T39" fmla="*/ 710 h 875"/>
                  <a:gd name="T40" fmla="*/ 287 w 875"/>
                  <a:gd name="T41" fmla="*/ 842 h 875"/>
                  <a:gd name="T42" fmla="*/ 346 w 875"/>
                  <a:gd name="T43" fmla="*/ 785 h 875"/>
                  <a:gd name="T44" fmla="*/ 403 w 875"/>
                  <a:gd name="T45" fmla="*/ 867 h 875"/>
                  <a:gd name="T46" fmla="*/ 533 w 875"/>
                  <a:gd name="T47" fmla="*/ 784 h 875"/>
                  <a:gd name="T48" fmla="*/ 560 w 875"/>
                  <a:gd name="T49" fmla="*/ 775 h 875"/>
                  <a:gd name="T50" fmla="*/ 716 w 875"/>
                  <a:gd name="T51" fmla="*/ 766 h 875"/>
                  <a:gd name="T52" fmla="*/ 695 w 875"/>
                  <a:gd name="T53" fmla="*/ 688 h 875"/>
                  <a:gd name="T54" fmla="*/ 791 w 875"/>
                  <a:gd name="T55" fmla="*/ 684 h 875"/>
                  <a:gd name="T56" fmla="*/ 785 w 875"/>
                  <a:gd name="T57" fmla="*/ 529 h 875"/>
                  <a:gd name="T58" fmla="*/ 791 w 875"/>
                  <a:gd name="T59" fmla="*/ 503 h 875"/>
                  <a:gd name="T60" fmla="*/ 436 w 875"/>
                  <a:gd name="T61" fmla="*/ 716 h 875"/>
                  <a:gd name="T62" fmla="*/ 436 w 875"/>
                  <a:gd name="T63" fmla="*/ 159 h 875"/>
                  <a:gd name="T64" fmla="*/ 436 w 875"/>
                  <a:gd name="T65" fmla="*/ 716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75" h="875">
                    <a:moveTo>
                      <a:pt x="867" y="472"/>
                    </a:moveTo>
                    <a:cubicBezTo>
                      <a:pt x="875" y="414"/>
                      <a:pt x="862" y="364"/>
                      <a:pt x="862" y="364"/>
                    </a:cubicBezTo>
                    <a:cubicBezTo>
                      <a:pt x="784" y="342"/>
                      <a:pt x="784" y="342"/>
                      <a:pt x="784" y="342"/>
                    </a:cubicBezTo>
                    <a:cubicBezTo>
                      <a:pt x="784" y="342"/>
                      <a:pt x="784" y="342"/>
                      <a:pt x="784" y="342"/>
                    </a:cubicBezTo>
                    <a:cubicBezTo>
                      <a:pt x="781" y="333"/>
                      <a:pt x="778" y="324"/>
                      <a:pt x="775" y="315"/>
                    </a:cubicBezTo>
                    <a:cubicBezTo>
                      <a:pt x="825" y="249"/>
                      <a:pt x="825" y="249"/>
                      <a:pt x="825" y="249"/>
                    </a:cubicBezTo>
                    <a:cubicBezTo>
                      <a:pt x="802" y="195"/>
                      <a:pt x="766" y="159"/>
                      <a:pt x="766" y="159"/>
                    </a:cubicBezTo>
                    <a:cubicBezTo>
                      <a:pt x="687" y="179"/>
                      <a:pt x="687" y="179"/>
                      <a:pt x="687" y="179"/>
                    </a:cubicBezTo>
                    <a:cubicBezTo>
                      <a:pt x="688" y="180"/>
                      <a:pt x="688" y="180"/>
                      <a:pt x="688" y="180"/>
                    </a:cubicBezTo>
                    <a:cubicBezTo>
                      <a:pt x="682" y="175"/>
                      <a:pt x="677" y="170"/>
                      <a:pt x="672" y="165"/>
                    </a:cubicBezTo>
                    <a:cubicBezTo>
                      <a:pt x="684" y="84"/>
                      <a:pt x="684" y="84"/>
                      <a:pt x="684" y="84"/>
                    </a:cubicBezTo>
                    <a:cubicBezTo>
                      <a:pt x="637" y="48"/>
                      <a:pt x="587" y="33"/>
                      <a:pt x="587" y="33"/>
                    </a:cubicBezTo>
                    <a:cubicBezTo>
                      <a:pt x="529" y="90"/>
                      <a:pt x="529" y="90"/>
                      <a:pt x="529" y="90"/>
                    </a:cubicBezTo>
                    <a:cubicBezTo>
                      <a:pt x="529" y="90"/>
                      <a:pt x="529" y="90"/>
                      <a:pt x="529" y="90"/>
                    </a:cubicBezTo>
                    <a:cubicBezTo>
                      <a:pt x="520" y="88"/>
                      <a:pt x="512" y="86"/>
                      <a:pt x="503" y="84"/>
                    </a:cubicBezTo>
                    <a:cubicBezTo>
                      <a:pt x="472" y="8"/>
                      <a:pt x="472" y="8"/>
                      <a:pt x="472" y="8"/>
                    </a:cubicBezTo>
                    <a:cubicBezTo>
                      <a:pt x="413" y="0"/>
                      <a:pt x="364" y="13"/>
                      <a:pt x="364" y="13"/>
                    </a:cubicBezTo>
                    <a:cubicBezTo>
                      <a:pt x="341" y="91"/>
                      <a:pt x="341" y="91"/>
                      <a:pt x="341" y="91"/>
                    </a:cubicBezTo>
                    <a:cubicBezTo>
                      <a:pt x="342" y="91"/>
                      <a:pt x="342" y="91"/>
                      <a:pt x="342" y="91"/>
                    </a:cubicBezTo>
                    <a:cubicBezTo>
                      <a:pt x="333" y="94"/>
                      <a:pt x="324" y="97"/>
                      <a:pt x="315" y="100"/>
                    </a:cubicBezTo>
                    <a:cubicBezTo>
                      <a:pt x="249" y="50"/>
                      <a:pt x="249" y="50"/>
                      <a:pt x="249" y="50"/>
                    </a:cubicBezTo>
                    <a:cubicBezTo>
                      <a:pt x="195" y="73"/>
                      <a:pt x="158" y="109"/>
                      <a:pt x="158" y="109"/>
                    </a:cubicBezTo>
                    <a:cubicBezTo>
                      <a:pt x="179" y="187"/>
                      <a:pt x="179" y="187"/>
                      <a:pt x="179" y="187"/>
                    </a:cubicBezTo>
                    <a:cubicBezTo>
                      <a:pt x="180" y="187"/>
                      <a:pt x="180" y="187"/>
                      <a:pt x="180" y="187"/>
                    </a:cubicBezTo>
                    <a:cubicBezTo>
                      <a:pt x="175" y="193"/>
                      <a:pt x="170" y="198"/>
                      <a:pt x="165" y="203"/>
                    </a:cubicBezTo>
                    <a:cubicBezTo>
                      <a:pt x="83" y="191"/>
                      <a:pt x="83" y="191"/>
                      <a:pt x="83" y="191"/>
                    </a:cubicBezTo>
                    <a:cubicBezTo>
                      <a:pt x="48" y="238"/>
                      <a:pt x="33" y="287"/>
                      <a:pt x="33" y="287"/>
                    </a:cubicBezTo>
                    <a:cubicBezTo>
                      <a:pt x="90" y="346"/>
                      <a:pt x="90" y="346"/>
                      <a:pt x="90" y="346"/>
                    </a:cubicBezTo>
                    <a:cubicBezTo>
                      <a:pt x="90" y="346"/>
                      <a:pt x="90" y="346"/>
                      <a:pt x="90" y="346"/>
                    </a:cubicBezTo>
                    <a:cubicBezTo>
                      <a:pt x="88" y="354"/>
                      <a:pt x="86" y="363"/>
                      <a:pt x="84" y="372"/>
                    </a:cubicBezTo>
                    <a:cubicBezTo>
                      <a:pt x="8" y="403"/>
                      <a:pt x="8" y="403"/>
                      <a:pt x="8" y="403"/>
                    </a:cubicBezTo>
                    <a:cubicBezTo>
                      <a:pt x="0" y="462"/>
                      <a:pt x="12" y="511"/>
                      <a:pt x="12" y="511"/>
                    </a:cubicBezTo>
                    <a:cubicBezTo>
                      <a:pt x="91" y="534"/>
                      <a:pt x="91" y="534"/>
                      <a:pt x="91" y="534"/>
                    </a:cubicBezTo>
                    <a:cubicBezTo>
                      <a:pt x="91" y="533"/>
                      <a:pt x="91" y="533"/>
                      <a:pt x="91" y="533"/>
                    </a:cubicBezTo>
                    <a:cubicBezTo>
                      <a:pt x="94" y="542"/>
                      <a:pt x="96" y="551"/>
                      <a:pt x="100" y="560"/>
                    </a:cubicBezTo>
                    <a:cubicBezTo>
                      <a:pt x="49" y="626"/>
                      <a:pt x="49" y="626"/>
                      <a:pt x="49" y="626"/>
                    </a:cubicBezTo>
                    <a:cubicBezTo>
                      <a:pt x="73" y="680"/>
                      <a:pt x="109" y="717"/>
                      <a:pt x="109" y="717"/>
                    </a:cubicBezTo>
                    <a:cubicBezTo>
                      <a:pt x="187" y="696"/>
                      <a:pt x="187" y="696"/>
                      <a:pt x="187" y="696"/>
                    </a:cubicBezTo>
                    <a:cubicBezTo>
                      <a:pt x="187" y="695"/>
                      <a:pt x="187" y="695"/>
                      <a:pt x="187" y="695"/>
                    </a:cubicBezTo>
                    <a:cubicBezTo>
                      <a:pt x="192" y="700"/>
                      <a:pt x="198" y="705"/>
                      <a:pt x="203" y="710"/>
                    </a:cubicBezTo>
                    <a:cubicBezTo>
                      <a:pt x="191" y="792"/>
                      <a:pt x="191" y="792"/>
                      <a:pt x="191" y="792"/>
                    </a:cubicBezTo>
                    <a:cubicBezTo>
                      <a:pt x="238" y="827"/>
                      <a:pt x="287" y="842"/>
                      <a:pt x="287" y="842"/>
                    </a:cubicBezTo>
                    <a:cubicBezTo>
                      <a:pt x="346" y="785"/>
                      <a:pt x="346" y="785"/>
                      <a:pt x="346" y="785"/>
                    </a:cubicBezTo>
                    <a:cubicBezTo>
                      <a:pt x="346" y="785"/>
                      <a:pt x="346" y="785"/>
                      <a:pt x="346" y="785"/>
                    </a:cubicBezTo>
                    <a:cubicBezTo>
                      <a:pt x="354" y="787"/>
                      <a:pt x="363" y="789"/>
                      <a:pt x="372" y="791"/>
                    </a:cubicBezTo>
                    <a:cubicBezTo>
                      <a:pt x="403" y="867"/>
                      <a:pt x="403" y="867"/>
                      <a:pt x="403" y="867"/>
                    </a:cubicBezTo>
                    <a:cubicBezTo>
                      <a:pt x="461" y="875"/>
                      <a:pt x="511" y="862"/>
                      <a:pt x="511" y="862"/>
                    </a:cubicBezTo>
                    <a:cubicBezTo>
                      <a:pt x="533" y="784"/>
                      <a:pt x="533" y="784"/>
                      <a:pt x="533" y="784"/>
                    </a:cubicBezTo>
                    <a:cubicBezTo>
                      <a:pt x="533" y="784"/>
                      <a:pt x="533" y="784"/>
                      <a:pt x="533" y="784"/>
                    </a:cubicBezTo>
                    <a:cubicBezTo>
                      <a:pt x="542" y="781"/>
                      <a:pt x="551" y="779"/>
                      <a:pt x="560" y="775"/>
                    </a:cubicBezTo>
                    <a:cubicBezTo>
                      <a:pt x="625" y="826"/>
                      <a:pt x="625" y="826"/>
                      <a:pt x="625" y="826"/>
                    </a:cubicBezTo>
                    <a:cubicBezTo>
                      <a:pt x="680" y="802"/>
                      <a:pt x="716" y="766"/>
                      <a:pt x="716" y="766"/>
                    </a:cubicBezTo>
                    <a:cubicBezTo>
                      <a:pt x="696" y="688"/>
                      <a:pt x="696" y="688"/>
                      <a:pt x="696" y="688"/>
                    </a:cubicBezTo>
                    <a:cubicBezTo>
                      <a:pt x="695" y="688"/>
                      <a:pt x="695" y="688"/>
                      <a:pt x="695" y="688"/>
                    </a:cubicBezTo>
                    <a:cubicBezTo>
                      <a:pt x="700" y="683"/>
                      <a:pt x="705" y="677"/>
                      <a:pt x="710" y="672"/>
                    </a:cubicBezTo>
                    <a:cubicBezTo>
                      <a:pt x="791" y="684"/>
                      <a:pt x="791" y="684"/>
                      <a:pt x="791" y="684"/>
                    </a:cubicBezTo>
                    <a:cubicBezTo>
                      <a:pt x="827" y="637"/>
                      <a:pt x="842" y="588"/>
                      <a:pt x="842" y="588"/>
                    </a:cubicBezTo>
                    <a:cubicBezTo>
                      <a:pt x="785" y="529"/>
                      <a:pt x="785" y="529"/>
                      <a:pt x="785" y="529"/>
                    </a:cubicBezTo>
                    <a:cubicBezTo>
                      <a:pt x="785" y="529"/>
                      <a:pt x="785" y="529"/>
                      <a:pt x="785" y="529"/>
                    </a:cubicBezTo>
                    <a:cubicBezTo>
                      <a:pt x="787" y="521"/>
                      <a:pt x="789" y="512"/>
                      <a:pt x="791" y="503"/>
                    </a:cubicBezTo>
                    <a:lnTo>
                      <a:pt x="867" y="472"/>
                    </a:lnTo>
                    <a:close/>
                    <a:moveTo>
                      <a:pt x="436" y="716"/>
                    </a:moveTo>
                    <a:cubicBezTo>
                      <a:pt x="282" y="716"/>
                      <a:pt x="157" y="591"/>
                      <a:pt x="157" y="438"/>
                    </a:cubicBezTo>
                    <a:cubicBezTo>
                      <a:pt x="157" y="284"/>
                      <a:pt x="282" y="159"/>
                      <a:pt x="436" y="159"/>
                    </a:cubicBezTo>
                    <a:cubicBezTo>
                      <a:pt x="590" y="159"/>
                      <a:pt x="715" y="284"/>
                      <a:pt x="715" y="438"/>
                    </a:cubicBezTo>
                    <a:cubicBezTo>
                      <a:pt x="715" y="591"/>
                      <a:pt x="590" y="716"/>
                      <a:pt x="436" y="716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83" name="Group 182"/>
              <p:cNvGrpSpPr/>
              <p:nvPr/>
            </p:nvGrpSpPr>
            <p:grpSpPr>
              <a:xfrm>
                <a:off x="7747447" y="1777939"/>
                <a:ext cx="806843" cy="1538166"/>
                <a:chOff x="4960310" y="1777939"/>
                <a:chExt cx="806843" cy="153816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142" name="Freeform 140"/>
                <p:cNvSpPr>
                  <a:spLocks/>
                </p:cNvSpPr>
                <p:nvPr/>
              </p:nvSpPr>
              <p:spPr bwMode="auto">
                <a:xfrm>
                  <a:off x="5018107" y="1812617"/>
                  <a:ext cx="50861" cy="26972"/>
                </a:xfrm>
                <a:custGeom>
                  <a:avLst/>
                  <a:gdLst>
                    <a:gd name="T0" fmla="*/ 26 w 28"/>
                    <a:gd name="T1" fmla="*/ 15 h 15"/>
                    <a:gd name="T2" fmla="*/ 0 w 28"/>
                    <a:gd name="T3" fmla="*/ 14 h 15"/>
                    <a:gd name="T4" fmla="*/ 0 w 28"/>
                    <a:gd name="T5" fmla="*/ 0 h 15"/>
                    <a:gd name="T6" fmla="*/ 28 w 28"/>
                    <a:gd name="T7" fmla="*/ 1 h 15"/>
                    <a:gd name="T8" fmla="*/ 26 w 28"/>
                    <a:gd name="T9" fmla="*/ 1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5">
                      <a:moveTo>
                        <a:pt x="26" y="15"/>
                      </a:moveTo>
                      <a:cubicBezTo>
                        <a:pt x="17" y="14"/>
                        <a:pt x="8" y="14"/>
                        <a:pt x="0" y="1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" y="0"/>
                        <a:pt x="18" y="0"/>
                        <a:pt x="28" y="1"/>
                      </a:cubicBezTo>
                      <a:lnTo>
                        <a:pt x="26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3" name="Freeform 141"/>
                <p:cNvSpPr>
                  <a:spLocks noEditPoints="1"/>
                </p:cNvSpPr>
                <p:nvPr/>
              </p:nvSpPr>
              <p:spPr bwMode="auto">
                <a:xfrm>
                  <a:off x="5158360" y="1827259"/>
                  <a:ext cx="608793" cy="1474204"/>
                </a:xfrm>
                <a:custGeom>
                  <a:avLst/>
                  <a:gdLst>
                    <a:gd name="T0" fmla="*/ 3 w 334"/>
                    <a:gd name="T1" fmla="*/ 809 h 809"/>
                    <a:gd name="T2" fmla="*/ 0 w 334"/>
                    <a:gd name="T3" fmla="*/ 796 h 809"/>
                    <a:gd name="T4" fmla="*/ 51 w 334"/>
                    <a:gd name="T5" fmla="*/ 782 h 809"/>
                    <a:gd name="T6" fmla="*/ 55 w 334"/>
                    <a:gd name="T7" fmla="*/ 795 h 809"/>
                    <a:gd name="T8" fmla="*/ 3 w 334"/>
                    <a:gd name="T9" fmla="*/ 809 h 809"/>
                    <a:gd name="T10" fmla="*/ 105 w 334"/>
                    <a:gd name="T11" fmla="*/ 774 h 809"/>
                    <a:gd name="T12" fmla="*/ 99 w 334"/>
                    <a:gd name="T13" fmla="*/ 762 h 809"/>
                    <a:gd name="T14" fmla="*/ 144 w 334"/>
                    <a:gd name="T15" fmla="*/ 736 h 809"/>
                    <a:gd name="T16" fmla="*/ 151 w 334"/>
                    <a:gd name="T17" fmla="*/ 747 h 809"/>
                    <a:gd name="T18" fmla="*/ 105 w 334"/>
                    <a:gd name="T19" fmla="*/ 774 h 809"/>
                    <a:gd name="T20" fmla="*/ 194 w 334"/>
                    <a:gd name="T21" fmla="*/ 714 h 809"/>
                    <a:gd name="T22" fmla="*/ 185 w 334"/>
                    <a:gd name="T23" fmla="*/ 704 h 809"/>
                    <a:gd name="T24" fmla="*/ 222 w 334"/>
                    <a:gd name="T25" fmla="*/ 667 h 809"/>
                    <a:gd name="T26" fmla="*/ 232 w 334"/>
                    <a:gd name="T27" fmla="*/ 676 h 809"/>
                    <a:gd name="T28" fmla="*/ 194 w 334"/>
                    <a:gd name="T29" fmla="*/ 714 h 809"/>
                    <a:gd name="T30" fmla="*/ 265 w 334"/>
                    <a:gd name="T31" fmla="*/ 633 h 809"/>
                    <a:gd name="T32" fmla="*/ 253 w 334"/>
                    <a:gd name="T33" fmla="*/ 626 h 809"/>
                    <a:gd name="T34" fmla="*/ 279 w 334"/>
                    <a:gd name="T35" fmla="*/ 581 h 809"/>
                    <a:gd name="T36" fmla="*/ 292 w 334"/>
                    <a:gd name="T37" fmla="*/ 587 h 809"/>
                    <a:gd name="T38" fmla="*/ 265 w 334"/>
                    <a:gd name="T39" fmla="*/ 633 h 809"/>
                    <a:gd name="T40" fmla="*/ 312 w 334"/>
                    <a:gd name="T41" fmla="*/ 537 h 809"/>
                    <a:gd name="T42" fmla="*/ 299 w 334"/>
                    <a:gd name="T43" fmla="*/ 533 h 809"/>
                    <a:gd name="T44" fmla="*/ 313 w 334"/>
                    <a:gd name="T45" fmla="*/ 482 h 809"/>
                    <a:gd name="T46" fmla="*/ 326 w 334"/>
                    <a:gd name="T47" fmla="*/ 485 h 809"/>
                    <a:gd name="T48" fmla="*/ 312 w 334"/>
                    <a:gd name="T49" fmla="*/ 537 h 809"/>
                    <a:gd name="T50" fmla="*/ 333 w 334"/>
                    <a:gd name="T51" fmla="*/ 431 h 809"/>
                    <a:gd name="T52" fmla="*/ 319 w 334"/>
                    <a:gd name="T53" fmla="*/ 430 h 809"/>
                    <a:gd name="T54" fmla="*/ 320 w 334"/>
                    <a:gd name="T55" fmla="*/ 405 h 809"/>
                    <a:gd name="T56" fmla="*/ 319 w 334"/>
                    <a:gd name="T57" fmla="*/ 378 h 809"/>
                    <a:gd name="T58" fmla="*/ 333 w 334"/>
                    <a:gd name="T59" fmla="*/ 377 h 809"/>
                    <a:gd name="T60" fmla="*/ 334 w 334"/>
                    <a:gd name="T61" fmla="*/ 405 h 809"/>
                    <a:gd name="T62" fmla="*/ 333 w 334"/>
                    <a:gd name="T63" fmla="*/ 431 h 809"/>
                    <a:gd name="T64" fmla="*/ 313 w 334"/>
                    <a:gd name="T65" fmla="*/ 327 h 809"/>
                    <a:gd name="T66" fmla="*/ 299 w 334"/>
                    <a:gd name="T67" fmla="*/ 276 h 809"/>
                    <a:gd name="T68" fmla="*/ 312 w 334"/>
                    <a:gd name="T69" fmla="*/ 272 h 809"/>
                    <a:gd name="T70" fmla="*/ 326 w 334"/>
                    <a:gd name="T71" fmla="*/ 324 h 809"/>
                    <a:gd name="T72" fmla="*/ 313 w 334"/>
                    <a:gd name="T73" fmla="*/ 327 h 809"/>
                    <a:gd name="T74" fmla="*/ 279 w 334"/>
                    <a:gd name="T75" fmla="*/ 228 h 809"/>
                    <a:gd name="T76" fmla="*/ 253 w 334"/>
                    <a:gd name="T77" fmla="*/ 183 h 809"/>
                    <a:gd name="T78" fmla="*/ 265 w 334"/>
                    <a:gd name="T79" fmla="*/ 176 h 809"/>
                    <a:gd name="T80" fmla="*/ 292 w 334"/>
                    <a:gd name="T81" fmla="*/ 222 h 809"/>
                    <a:gd name="T82" fmla="*/ 279 w 334"/>
                    <a:gd name="T83" fmla="*/ 228 h 809"/>
                    <a:gd name="T84" fmla="*/ 222 w 334"/>
                    <a:gd name="T85" fmla="*/ 142 h 809"/>
                    <a:gd name="T86" fmla="*/ 185 w 334"/>
                    <a:gd name="T87" fmla="*/ 105 h 809"/>
                    <a:gd name="T88" fmla="*/ 194 w 334"/>
                    <a:gd name="T89" fmla="*/ 95 h 809"/>
                    <a:gd name="T90" fmla="*/ 232 w 334"/>
                    <a:gd name="T91" fmla="*/ 133 h 809"/>
                    <a:gd name="T92" fmla="*/ 222 w 334"/>
                    <a:gd name="T93" fmla="*/ 142 h 809"/>
                    <a:gd name="T94" fmla="*/ 143 w 334"/>
                    <a:gd name="T95" fmla="*/ 73 h 809"/>
                    <a:gd name="T96" fmla="*/ 98 w 334"/>
                    <a:gd name="T97" fmla="*/ 47 h 809"/>
                    <a:gd name="T98" fmla="*/ 105 w 334"/>
                    <a:gd name="T99" fmla="*/ 35 h 809"/>
                    <a:gd name="T100" fmla="*/ 151 w 334"/>
                    <a:gd name="T101" fmla="*/ 62 h 809"/>
                    <a:gd name="T102" fmla="*/ 143 w 334"/>
                    <a:gd name="T103" fmla="*/ 73 h 809"/>
                    <a:gd name="T104" fmla="*/ 50 w 334"/>
                    <a:gd name="T105" fmla="*/ 27 h 809"/>
                    <a:gd name="T106" fmla="*/ 0 w 334"/>
                    <a:gd name="T107" fmla="*/ 13 h 809"/>
                    <a:gd name="T108" fmla="*/ 3 w 334"/>
                    <a:gd name="T109" fmla="*/ 0 h 809"/>
                    <a:gd name="T110" fmla="*/ 55 w 334"/>
                    <a:gd name="T111" fmla="*/ 14 h 809"/>
                    <a:gd name="T112" fmla="*/ 50 w 334"/>
                    <a:gd name="T113" fmla="*/ 27 h 8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34" h="809">
                      <a:moveTo>
                        <a:pt x="3" y="809"/>
                      </a:moveTo>
                      <a:cubicBezTo>
                        <a:pt x="0" y="796"/>
                        <a:pt x="0" y="796"/>
                        <a:pt x="0" y="796"/>
                      </a:cubicBezTo>
                      <a:cubicBezTo>
                        <a:pt x="17" y="792"/>
                        <a:pt x="34" y="788"/>
                        <a:pt x="51" y="782"/>
                      </a:cubicBezTo>
                      <a:cubicBezTo>
                        <a:pt x="55" y="795"/>
                        <a:pt x="55" y="795"/>
                        <a:pt x="55" y="795"/>
                      </a:cubicBezTo>
                      <a:cubicBezTo>
                        <a:pt x="38" y="801"/>
                        <a:pt x="21" y="806"/>
                        <a:pt x="3" y="809"/>
                      </a:cubicBezTo>
                      <a:close/>
                      <a:moveTo>
                        <a:pt x="105" y="774"/>
                      </a:moveTo>
                      <a:cubicBezTo>
                        <a:pt x="99" y="762"/>
                        <a:pt x="99" y="762"/>
                        <a:pt x="99" y="762"/>
                      </a:cubicBezTo>
                      <a:cubicBezTo>
                        <a:pt x="114" y="754"/>
                        <a:pt x="129" y="746"/>
                        <a:pt x="144" y="736"/>
                      </a:cubicBezTo>
                      <a:cubicBezTo>
                        <a:pt x="151" y="747"/>
                        <a:pt x="151" y="747"/>
                        <a:pt x="151" y="747"/>
                      </a:cubicBezTo>
                      <a:cubicBezTo>
                        <a:pt x="136" y="757"/>
                        <a:pt x="121" y="766"/>
                        <a:pt x="105" y="774"/>
                      </a:cubicBezTo>
                      <a:close/>
                      <a:moveTo>
                        <a:pt x="194" y="714"/>
                      </a:moveTo>
                      <a:cubicBezTo>
                        <a:pt x="185" y="704"/>
                        <a:pt x="185" y="704"/>
                        <a:pt x="185" y="704"/>
                      </a:cubicBezTo>
                      <a:cubicBezTo>
                        <a:pt x="198" y="693"/>
                        <a:pt x="210" y="680"/>
                        <a:pt x="222" y="667"/>
                      </a:cubicBezTo>
                      <a:cubicBezTo>
                        <a:pt x="232" y="676"/>
                        <a:pt x="232" y="676"/>
                        <a:pt x="232" y="676"/>
                      </a:cubicBezTo>
                      <a:cubicBezTo>
                        <a:pt x="220" y="690"/>
                        <a:pt x="207" y="702"/>
                        <a:pt x="194" y="714"/>
                      </a:cubicBezTo>
                      <a:close/>
                      <a:moveTo>
                        <a:pt x="265" y="633"/>
                      </a:moveTo>
                      <a:cubicBezTo>
                        <a:pt x="253" y="626"/>
                        <a:pt x="253" y="626"/>
                        <a:pt x="253" y="626"/>
                      </a:cubicBezTo>
                      <a:cubicBezTo>
                        <a:pt x="263" y="611"/>
                        <a:pt x="272" y="596"/>
                        <a:pt x="279" y="581"/>
                      </a:cubicBezTo>
                      <a:cubicBezTo>
                        <a:pt x="292" y="587"/>
                        <a:pt x="292" y="587"/>
                        <a:pt x="292" y="587"/>
                      </a:cubicBezTo>
                      <a:cubicBezTo>
                        <a:pt x="284" y="603"/>
                        <a:pt x="275" y="618"/>
                        <a:pt x="265" y="633"/>
                      </a:cubicBezTo>
                      <a:close/>
                      <a:moveTo>
                        <a:pt x="312" y="537"/>
                      </a:moveTo>
                      <a:cubicBezTo>
                        <a:pt x="299" y="533"/>
                        <a:pt x="299" y="533"/>
                        <a:pt x="299" y="533"/>
                      </a:cubicBezTo>
                      <a:cubicBezTo>
                        <a:pt x="305" y="516"/>
                        <a:pt x="309" y="499"/>
                        <a:pt x="313" y="482"/>
                      </a:cubicBezTo>
                      <a:cubicBezTo>
                        <a:pt x="326" y="485"/>
                        <a:pt x="326" y="485"/>
                        <a:pt x="326" y="485"/>
                      </a:cubicBezTo>
                      <a:cubicBezTo>
                        <a:pt x="323" y="502"/>
                        <a:pt x="318" y="520"/>
                        <a:pt x="312" y="537"/>
                      </a:cubicBezTo>
                      <a:close/>
                      <a:moveTo>
                        <a:pt x="333" y="431"/>
                      </a:moveTo>
                      <a:cubicBezTo>
                        <a:pt x="319" y="430"/>
                        <a:pt x="319" y="430"/>
                        <a:pt x="319" y="430"/>
                      </a:cubicBezTo>
                      <a:cubicBezTo>
                        <a:pt x="320" y="422"/>
                        <a:pt x="320" y="413"/>
                        <a:pt x="320" y="405"/>
                      </a:cubicBezTo>
                      <a:cubicBezTo>
                        <a:pt x="320" y="396"/>
                        <a:pt x="320" y="387"/>
                        <a:pt x="319" y="378"/>
                      </a:cubicBezTo>
                      <a:cubicBezTo>
                        <a:pt x="333" y="377"/>
                        <a:pt x="333" y="377"/>
                        <a:pt x="333" y="377"/>
                      </a:cubicBezTo>
                      <a:cubicBezTo>
                        <a:pt x="334" y="386"/>
                        <a:pt x="334" y="396"/>
                        <a:pt x="334" y="405"/>
                      </a:cubicBezTo>
                      <a:cubicBezTo>
                        <a:pt x="334" y="413"/>
                        <a:pt x="334" y="422"/>
                        <a:pt x="333" y="431"/>
                      </a:cubicBezTo>
                      <a:close/>
                      <a:moveTo>
                        <a:pt x="313" y="327"/>
                      </a:moveTo>
                      <a:cubicBezTo>
                        <a:pt x="309" y="310"/>
                        <a:pt x="305" y="293"/>
                        <a:pt x="299" y="276"/>
                      </a:cubicBezTo>
                      <a:cubicBezTo>
                        <a:pt x="312" y="272"/>
                        <a:pt x="312" y="272"/>
                        <a:pt x="312" y="272"/>
                      </a:cubicBezTo>
                      <a:cubicBezTo>
                        <a:pt x="318" y="289"/>
                        <a:pt x="323" y="306"/>
                        <a:pt x="326" y="324"/>
                      </a:cubicBezTo>
                      <a:lnTo>
                        <a:pt x="313" y="327"/>
                      </a:lnTo>
                      <a:close/>
                      <a:moveTo>
                        <a:pt x="279" y="228"/>
                      </a:moveTo>
                      <a:cubicBezTo>
                        <a:pt x="272" y="213"/>
                        <a:pt x="263" y="198"/>
                        <a:pt x="253" y="183"/>
                      </a:cubicBezTo>
                      <a:cubicBezTo>
                        <a:pt x="265" y="176"/>
                        <a:pt x="265" y="176"/>
                        <a:pt x="265" y="176"/>
                      </a:cubicBezTo>
                      <a:cubicBezTo>
                        <a:pt x="275" y="191"/>
                        <a:pt x="284" y="206"/>
                        <a:pt x="292" y="222"/>
                      </a:cubicBezTo>
                      <a:lnTo>
                        <a:pt x="279" y="228"/>
                      </a:lnTo>
                      <a:close/>
                      <a:moveTo>
                        <a:pt x="222" y="142"/>
                      </a:moveTo>
                      <a:cubicBezTo>
                        <a:pt x="210" y="129"/>
                        <a:pt x="198" y="116"/>
                        <a:pt x="185" y="105"/>
                      </a:cubicBezTo>
                      <a:cubicBezTo>
                        <a:pt x="194" y="95"/>
                        <a:pt x="194" y="95"/>
                        <a:pt x="194" y="95"/>
                      </a:cubicBezTo>
                      <a:cubicBezTo>
                        <a:pt x="207" y="107"/>
                        <a:pt x="220" y="119"/>
                        <a:pt x="232" y="133"/>
                      </a:cubicBezTo>
                      <a:lnTo>
                        <a:pt x="222" y="142"/>
                      </a:lnTo>
                      <a:close/>
                      <a:moveTo>
                        <a:pt x="143" y="73"/>
                      </a:moveTo>
                      <a:cubicBezTo>
                        <a:pt x="129" y="64"/>
                        <a:pt x="114" y="55"/>
                        <a:pt x="98" y="47"/>
                      </a:cubicBezTo>
                      <a:cubicBezTo>
                        <a:pt x="105" y="35"/>
                        <a:pt x="105" y="35"/>
                        <a:pt x="105" y="35"/>
                      </a:cubicBezTo>
                      <a:cubicBezTo>
                        <a:pt x="121" y="43"/>
                        <a:pt x="136" y="52"/>
                        <a:pt x="151" y="62"/>
                      </a:cubicBezTo>
                      <a:lnTo>
                        <a:pt x="143" y="73"/>
                      </a:lnTo>
                      <a:close/>
                      <a:moveTo>
                        <a:pt x="50" y="27"/>
                      </a:moveTo>
                      <a:cubicBezTo>
                        <a:pt x="34" y="21"/>
                        <a:pt x="17" y="17"/>
                        <a:pt x="0" y="13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0" y="3"/>
                        <a:pt x="38" y="8"/>
                        <a:pt x="55" y="14"/>
                      </a:cubicBezTo>
                      <a:lnTo>
                        <a:pt x="50" y="2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4" name="Freeform 142"/>
                <p:cNvSpPr>
                  <a:spLocks/>
                </p:cNvSpPr>
                <p:nvPr/>
              </p:nvSpPr>
              <p:spPr bwMode="auto">
                <a:xfrm>
                  <a:off x="5018107" y="3290674"/>
                  <a:ext cx="50861" cy="25431"/>
                </a:xfrm>
                <a:custGeom>
                  <a:avLst/>
                  <a:gdLst>
                    <a:gd name="T0" fmla="*/ 0 w 28"/>
                    <a:gd name="T1" fmla="*/ 14 h 14"/>
                    <a:gd name="T2" fmla="*/ 0 w 28"/>
                    <a:gd name="T3" fmla="*/ 0 h 14"/>
                    <a:gd name="T4" fmla="*/ 26 w 28"/>
                    <a:gd name="T5" fmla="*/ 0 h 14"/>
                    <a:gd name="T6" fmla="*/ 28 w 28"/>
                    <a:gd name="T7" fmla="*/ 13 h 14"/>
                    <a:gd name="T8" fmla="*/ 0 w 28"/>
                    <a:gd name="T9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4">
                      <a:moveTo>
                        <a:pt x="0" y="14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" y="0"/>
                        <a:pt x="17" y="0"/>
                        <a:pt x="26" y="0"/>
                      </a:cubicBezTo>
                      <a:cubicBezTo>
                        <a:pt x="28" y="13"/>
                        <a:pt x="28" y="13"/>
                        <a:pt x="28" y="13"/>
                      </a:cubicBezTo>
                      <a:cubicBezTo>
                        <a:pt x="18" y="14"/>
                        <a:pt x="8" y="14"/>
                        <a:pt x="0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5" name="Freeform 143"/>
                <p:cNvSpPr>
                  <a:spLocks/>
                </p:cNvSpPr>
                <p:nvPr/>
              </p:nvSpPr>
              <p:spPr bwMode="auto">
                <a:xfrm>
                  <a:off x="4960310" y="1777939"/>
                  <a:ext cx="97869" cy="110970"/>
                </a:xfrm>
                <a:custGeom>
                  <a:avLst/>
                  <a:gdLst>
                    <a:gd name="T0" fmla="*/ 127 w 127"/>
                    <a:gd name="T1" fmla="*/ 0 h 144"/>
                    <a:gd name="T2" fmla="*/ 0 w 127"/>
                    <a:gd name="T3" fmla="*/ 61 h 144"/>
                    <a:gd name="T4" fmla="*/ 123 w 127"/>
                    <a:gd name="T5" fmla="*/ 144 h 144"/>
                    <a:gd name="T6" fmla="*/ 127 w 127"/>
                    <a:gd name="T7" fmla="*/ 0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7" h="144">
                      <a:moveTo>
                        <a:pt x="127" y="0"/>
                      </a:moveTo>
                      <a:lnTo>
                        <a:pt x="0" y="61"/>
                      </a:lnTo>
                      <a:lnTo>
                        <a:pt x="123" y="144"/>
                      </a:lnTo>
                      <a:lnTo>
                        <a:pt x="12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4" name="Group 183"/>
              <p:cNvGrpSpPr/>
              <p:nvPr/>
            </p:nvGrpSpPr>
            <p:grpSpPr>
              <a:xfrm>
                <a:off x="8951932" y="1818011"/>
                <a:ext cx="981774" cy="1479598"/>
                <a:chOff x="6164795" y="1818011"/>
                <a:chExt cx="981774" cy="1479598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115" name="Line 113"/>
                <p:cNvSpPr>
                  <a:spLocks noChangeShapeType="1"/>
                </p:cNvSpPr>
                <p:nvPr/>
              </p:nvSpPr>
              <p:spPr bwMode="auto">
                <a:xfrm>
                  <a:off x="6849880" y="2792851"/>
                  <a:ext cx="0" cy="0"/>
                </a:xfrm>
                <a:prstGeom prst="line">
                  <a:avLst/>
                </a:prstGeom>
                <a:grpFill/>
                <a:ln w="104775" cap="flat">
                  <a:solidFill>
                    <a:srgbClr val="F8E9B2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6" name="Freeform 144"/>
                <p:cNvSpPr>
                  <a:spLocks/>
                </p:cNvSpPr>
                <p:nvPr/>
              </p:nvSpPr>
              <p:spPr bwMode="auto">
                <a:xfrm>
                  <a:off x="7042536" y="3232106"/>
                  <a:ext cx="54714" cy="34678"/>
                </a:xfrm>
                <a:custGeom>
                  <a:avLst/>
                  <a:gdLst>
                    <a:gd name="T0" fmla="*/ 3 w 30"/>
                    <a:gd name="T1" fmla="*/ 19 h 19"/>
                    <a:gd name="T2" fmla="*/ 0 w 30"/>
                    <a:gd name="T3" fmla="*/ 5 h 19"/>
                    <a:gd name="T4" fmla="*/ 26 w 30"/>
                    <a:gd name="T5" fmla="*/ 0 h 19"/>
                    <a:gd name="T6" fmla="*/ 30 w 30"/>
                    <a:gd name="T7" fmla="*/ 13 h 19"/>
                    <a:gd name="T8" fmla="*/ 3 w 30"/>
                    <a:gd name="T9" fmla="*/ 19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" h="19">
                      <a:moveTo>
                        <a:pt x="3" y="19"/>
                      </a:move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9" y="4"/>
                        <a:pt x="18" y="2"/>
                        <a:pt x="26" y="0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1" y="15"/>
                        <a:pt x="12" y="17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7" name="Freeform 145"/>
                <p:cNvSpPr>
                  <a:spLocks noEditPoints="1"/>
                </p:cNvSpPr>
                <p:nvPr/>
              </p:nvSpPr>
              <p:spPr bwMode="auto">
                <a:xfrm>
                  <a:off x="6164795" y="1868873"/>
                  <a:ext cx="786807" cy="1410242"/>
                </a:xfrm>
                <a:custGeom>
                  <a:avLst/>
                  <a:gdLst>
                    <a:gd name="T0" fmla="*/ 408 w 432"/>
                    <a:gd name="T1" fmla="*/ 774 h 774"/>
                    <a:gd name="T2" fmla="*/ 379 w 432"/>
                    <a:gd name="T3" fmla="*/ 773 h 774"/>
                    <a:gd name="T4" fmla="*/ 380 w 432"/>
                    <a:gd name="T5" fmla="*/ 760 h 774"/>
                    <a:gd name="T6" fmla="*/ 431 w 432"/>
                    <a:gd name="T7" fmla="*/ 760 h 774"/>
                    <a:gd name="T8" fmla="*/ 432 w 432"/>
                    <a:gd name="T9" fmla="*/ 773 h 774"/>
                    <a:gd name="T10" fmla="*/ 408 w 432"/>
                    <a:gd name="T11" fmla="*/ 774 h 774"/>
                    <a:gd name="T12" fmla="*/ 326 w 432"/>
                    <a:gd name="T13" fmla="*/ 766 h 774"/>
                    <a:gd name="T14" fmla="*/ 275 w 432"/>
                    <a:gd name="T15" fmla="*/ 752 h 774"/>
                    <a:gd name="T16" fmla="*/ 279 w 432"/>
                    <a:gd name="T17" fmla="*/ 739 h 774"/>
                    <a:gd name="T18" fmla="*/ 329 w 432"/>
                    <a:gd name="T19" fmla="*/ 753 h 774"/>
                    <a:gd name="T20" fmla="*/ 326 w 432"/>
                    <a:gd name="T21" fmla="*/ 766 h 774"/>
                    <a:gd name="T22" fmla="*/ 226 w 432"/>
                    <a:gd name="T23" fmla="*/ 731 h 774"/>
                    <a:gd name="T24" fmla="*/ 180 w 432"/>
                    <a:gd name="T25" fmla="*/ 704 h 774"/>
                    <a:gd name="T26" fmla="*/ 187 w 432"/>
                    <a:gd name="T27" fmla="*/ 693 h 774"/>
                    <a:gd name="T28" fmla="*/ 232 w 432"/>
                    <a:gd name="T29" fmla="*/ 719 h 774"/>
                    <a:gd name="T30" fmla="*/ 226 w 432"/>
                    <a:gd name="T31" fmla="*/ 731 h 774"/>
                    <a:gd name="T32" fmla="*/ 138 w 432"/>
                    <a:gd name="T33" fmla="*/ 671 h 774"/>
                    <a:gd name="T34" fmla="*/ 100 w 432"/>
                    <a:gd name="T35" fmla="*/ 634 h 774"/>
                    <a:gd name="T36" fmla="*/ 110 w 432"/>
                    <a:gd name="T37" fmla="*/ 625 h 774"/>
                    <a:gd name="T38" fmla="*/ 147 w 432"/>
                    <a:gd name="T39" fmla="*/ 661 h 774"/>
                    <a:gd name="T40" fmla="*/ 138 w 432"/>
                    <a:gd name="T41" fmla="*/ 671 h 774"/>
                    <a:gd name="T42" fmla="*/ 68 w 432"/>
                    <a:gd name="T43" fmla="*/ 591 h 774"/>
                    <a:gd name="T44" fmla="*/ 42 w 432"/>
                    <a:gd name="T45" fmla="*/ 545 h 774"/>
                    <a:gd name="T46" fmla="*/ 54 w 432"/>
                    <a:gd name="T47" fmla="*/ 539 h 774"/>
                    <a:gd name="T48" fmla="*/ 79 w 432"/>
                    <a:gd name="T49" fmla="*/ 584 h 774"/>
                    <a:gd name="T50" fmla="*/ 68 w 432"/>
                    <a:gd name="T51" fmla="*/ 591 h 774"/>
                    <a:gd name="T52" fmla="*/ 21 w 432"/>
                    <a:gd name="T53" fmla="*/ 496 h 774"/>
                    <a:gd name="T54" fmla="*/ 14 w 432"/>
                    <a:gd name="T55" fmla="*/ 470 h 774"/>
                    <a:gd name="T56" fmla="*/ 8 w 432"/>
                    <a:gd name="T57" fmla="*/ 444 h 774"/>
                    <a:gd name="T58" fmla="*/ 21 w 432"/>
                    <a:gd name="T59" fmla="*/ 442 h 774"/>
                    <a:gd name="T60" fmla="*/ 27 w 432"/>
                    <a:gd name="T61" fmla="*/ 467 h 774"/>
                    <a:gd name="T62" fmla="*/ 34 w 432"/>
                    <a:gd name="T63" fmla="*/ 491 h 774"/>
                    <a:gd name="T64" fmla="*/ 21 w 432"/>
                    <a:gd name="T65" fmla="*/ 496 h 774"/>
                    <a:gd name="T66" fmla="*/ 1 w 432"/>
                    <a:gd name="T67" fmla="*/ 391 h 774"/>
                    <a:gd name="T68" fmla="*/ 0 w 432"/>
                    <a:gd name="T69" fmla="*/ 366 h 774"/>
                    <a:gd name="T70" fmla="*/ 1 w 432"/>
                    <a:gd name="T71" fmla="*/ 338 h 774"/>
                    <a:gd name="T72" fmla="*/ 15 w 432"/>
                    <a:gd name="T73" fmla="*/ 339 h 774"/>
                    <a:gd name="T74" fmla="*/ 14 w 432"/>
                    <a:gd name="T75" fmla="*/ 366 h 774"/>
                    <a:gd name="T76" fmla="*/ 15 w 432"/>
                    <a:gd name="T77" fmla="*/ 391 h 774"/>
                    <a:gd name="T78" fmla="*/ 1 w 432"/>
                    <a:gd name="T79" fmla="*/ 391 h 774"/>
                    <a:gd name="T80" fmla="*/ 22 w 432"/>
                    <a:gd name="T81" fmla="*/ 288 h 774"/>
                    <a:gd name="T82" fmla="*/ 8 w 432"/>
                    <a:gd name="T83" fmla="*/ 285 h 774"/>
                    <a:gd name="T84" fmla="*/ 22 w 432"/>
                    <a:gd name="T85" fmla="*/ 234 h 774"/>
                    <a:gd name="T86" fmla="*/ 35 w 432"/>
                    <a:gd name="T87" fmla="*/ 238 h 774"/>
                    <a:gd name="T88" fmla="*/ 22 w 432"/>
                    <a:gd name="T89" fmla="*/ 288 h 774"/>
                    <a:gd name="T90" fmla="*/ 55 w 432"/>
                    <a:gd name="T91" fmla="*/ 191 h 774"/>
                    <a:gd name="T92" fmla="*/ 43 w 432"/>
                    <a:gd name="T93" fmla="*/ 185 h 774"/>
                    <a:gd name="T94" fmla="*/ 70 w 432"/>
                    <a:gd name="T95" fmla="*/ 139 h 774"/>
                    <a:gd name="T96" fmla="*/ 81 w 432"/>
                    <a:gd name="T97" fmla="*/ 146 h 774"/>
                    <a:gd name="T98" fmla="*/ 55 w 432"/>
                    <a:gd name="T99" fmla="*/ 191 h 774"/>
                    <a:gd name="T100" fmla="*/ 112 w 432"/>
                    <a:gd name="T101" fmla="*/ 106 h 774"/>
                    <a:gd name="T102" fmla="*/ 102 w 432"/>
                    <a:gd name="T103" fmla="*/ 97 h 774"/>
                    <a:gd name="T104" fmla="*/ 140 w 432"/>
                    <a:gd name="T105" fmla="*/ 59 h 774"/>
                    <a:gd name="T106" fmla="*/ 149 w 432"/>
                    <a:gd name="T107" fmla="*/ 69 h 774"/>
                    <a:gd name="T108" fmla="*/ 112 w 432"/>
                    <a:gd name="T109" fmla="*/ 106 h 774"/>
                    <a:gd name="T110" fmla="*/ 190 w 432"/>
                    <a:gd name="T111" fmla="*/ 38 h 774"/>
                    <a:gd name="T112" fmla="*/ 182 w 432"/>
                    <a:gd name="T113" fmla="*/ 27 h 774"/>
                    <a:gd name="T114" fmla="*/ 228 w 432"/>
                    <a:gd name="T115" fmla="*/ 0 h 774"/>
                    <a:gd name="T116" fmla="*/ 234 w 432"/>
                    <a:gd name="T117" fmla="*/ 12 h 774"/>
                    <a:gd name="T118" fmla="*/ 190 w 432"/>
                    <a:gd name="T119" fmla="*/ 38 h 7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432" h="774">
                      <a:moveTo>
                        <a:pt x="408" y="774"/>
                      </a:moveTo>
                      <a:cubicBezTo>
                        <a:pt x="398" y="774"/>
                        <a:pt x="388" y="774"/>
                        <a:pt x="379" y="773"/>
                      </a:cubicBezTo>
                      <a:cubicBezTo>
                        <a:pt x="380" y="760"/>
                        <a:pt x="380" y="760"/>
                        <a:pt x="380" y="760"/>
                      </a:cubicBezTo>
                      <a:cubicBezTo>
                        <a:pt x="397" y="761"/>
                        <a:pt x="414" y="761"/>
                        <a:pt x="431" y="760"/>
                      </a:cubicBezTo>
                      <a:cubicBezTo>
                        <a:pt x="432" y="773"/>
                        <a:pt x="432" y="773"/>
                        <a:pt x="432" y="773"/>
                      </a:cubicBezTo>
                      <a:cubicBezTo>
                        <a:pt x="424" y="774"/>
                        <a:pt x="416" y="774"/>
                        <a:pt x="408" y="774"/>
                      </a:cubicBezTo>
                      <a:close/>
                      <a:moveTo>
                        <a:pt x="326" y="766"/>
                      </a:moveTo>
                      <a:cubicBezTo>
                        <a:pt x="309" y="762"/>
                        <a:pt x="291" y="757"/>
                        <a:pt x="275" y="752"/>
                      </a:cubicBezTo>
                      <a:cubicBezTo>
                        <a:pt x="279" y="739"/>
                        <a:pt x="279" y="739"/>
                        <a:pt x="279" y="739"/>
                      </a:cubicBezTo>
                      <a:cubicBezTo>
                        <a:pt x="295" y="744"/>
                        <a:pt x="312" y="749"/>
                        <a:pt x="329" y="753"/>
                      </a:cubicBezTo>
                      <a:lnTo>
                        <a:pt x="326" y="766"/>
                      </a:lnTo>
                      <a:close/>
                      <a:moveTo>
                        <a:pt x="226" y="731"/>
                      </a:moveTo>
                      <a:cubicBezTo>
                        <a:pt x="210" y="723"/>
                        <a:pt x="194" y="714"/>
                        <a:pt x="180" y="704"/>
                      </a:cubicBezTo>
                      <a:cubicBezTo>
                        <a:pt x="187" y="693"/>
                        <a:pt x="187" y="693"/>
                        <a:pt x="187" y="693"/>
                      </a:cubicBezTo>
                      <a:cubicBezTo>
                        <a:pt x="201" y="702"/>
                        <a:pt x="216" y="711"/>
                        <a:pt x="232" y="719"/>
                      </a:cubicBezTo>
                      <a:lnTo>
                        <a:pt x="226" y="731"/>
                      </a:lnTo>
                      <a:close/>
                      <a:moveTo>
                        <a:pt x="138" y="671"/>
                      </a:moveTo>
                      <a:cubicBezTo>
                        <a:pt x="124" y="660"/>
                        <a:pt x="112" y="647"/>
                        <a:pt x="100" y="634"/>
                      </a:cubicBezTo>
                      <a:cubicBezTo>
                        <a:pt x="110" y="625"/>
                        <a:pt x="110" y="625"/>
                        <a:pt x="110" y="625"/>
                      </a:cubicBezTo>
                      <a:cubicBezTo>
                        <a:pt x="122" y="638"/>
                        <a:pt x="134" y="650"/>
                        <a:pt x="147" y="661"/>
                      </a:cubicBezTo>
                      <a:lnTo>
                        <a:pt x="138" y="671"/>
                      </a:lnTo>
                      <a:close/>
                      <a:moveTo>
                        <a:pt x="68" y="591"/>
                      </a:moveTo>
                      <a:cubicBezTo>
                        <a:pt x="58" y="576"/>
                        <a:pt x="49" y="561"/>
                        <a:pt x="42" y="545"/>
                      </a:cubicBezTo>
                      <a:cubicBezTo>
                        <a:pt x="54" y="539"/>
                        <a:pt x="54" y="539"/>
                        <a:pt x="54" y="539"/>
                      </a:cubicBezTo>
                      <a:cubicBezTo>
                        <a:pt x="61" y="554"/>
                        <a:pt x="70" y="570"/>
                        <a:pt x="79" y="584"/>
                      </a:cubicBezTo>
                      <a:lnTo>
                        <a:pt x="68" y="591"/>
                      </a:lnTo>
                      <a:close/>
                      <a:moveTo>
                        <a:pt x="21" y="496"/>
                      </a:moveTo>
                      <a:cubicBezTo>
                        <a:pt x="19" y="487"/>
                        <a:pt x="16" y="479"/>
                        <a:pt x="14" y="470"/>
                      </a:cubicBezTo>
                      <a:cubicBezTo>
                        <a:pt x="12" y="462"/>
                        <a:pt x="10" y="453"/>
                        <a:pt x="8" y="444"/>
                      </a:cubicBezTo>
                      <a:cubicBezTo>
                        <a:pt x="21" y="442"/>
                        <a:pt x="21" y="442"/>
                        <a:pt x="21" y="442"/>
                      </a:cubicBezTo>
                      <a:cubicBezTo>
                        <a:pt x="23" y="450"/>
                        <a:pt x="25" y="458"/>
                        <a:pt x="27" y="467"/>
                      </a:cubicBezTo>
                      <a:cubicBezTo>
                        <a:pt x="29" y="475"/>
                        <a:pt x="32" y="483"/>
                        <a:pt x="34" y="491"/>
                      </a:cubicBezTo>
                      <a:lnTo>
                        <a:pt x="21" y="496"/>
                      </a:lnTo>
                      <a:close/>
                      <a:moveTo>
                        <a:pt x="1" y="391"/>
                      </a:moveTo>
                      <a:cubicBezTo>
                        <a:pt x="1" y="383"/>
                        <a:pt x="0" y="374"/>
                        <a:pt x="0" y="366"/>
                      </a:cubicBezTo>
                      <a:cubicBezTo>
                        <a:pt x="0" y="357"/>
                        <a:pt x="1" y="347"/>
                        <a:pt x="1" y="338"/>
                      </a:cubicBezTo>
                      <a:cubicBezTo>
                        <a:pt x="15" y="339"/>
                        <a:pt x="15" y="339"/>
                        <a:pt x="15" y="339"/>
                      </a:cubicBezTo>
                      <a:cubicBezTo>
                        <a:pt x="14" y="348"/>
                        <a:pt x="14" y="357"/>
                        <a:pt x="14" y="366"/>
                      </a:cubicBezTo>
                      <a:cubicBezTo>
                        <a:pt x="14" y="374"/>
                        <a:pt x="14" y="382"/>
                        <a:pt x="15" y="391"/>
                      </a:cubicBezTo>
                      <a:lnTo>
                        <a:pt x="1" y="391"/>
                      </a:lnTo>
                      <a:close/>
                      <a:moveTo>
                        <a:pt x="22" y="288"/>
                      </a:moveTo>
                      <a:cubicBezTo>
                        <a:pt x="8" y="285"/>
                        <a:pt x="8" y="285"/>
                        <a:pt x="8" y="285"/>
                      </a:cubicBezTo>
                      <a:cubicBezTo>
                        <a:pt x="12" y="268"/>
                        <a:pt x="17" y="251"/>
                        <a:pt x="22" y="234"/>
                      </a:cubicBezTo>
                      <a:cubicBezTo>
                        <a:pt x="35" y="238"/>
                        <a:pt x="35" y="238"/>
                        <a:pt x="35" y="238"/>
                      </a:cubicBezTo>
                      <a:cubicBezTo>
                        <a:pt x="30" y="255"/>
                        <a:pt x="25" y="271"/>
                        <a:pt x="22" y="288"/>
                      </a:cubicBezTo>
                      <a:close/>
                      <a:moveTo>
                        <a:pt x="55" y="191"/>
                      </a:moveTo>
                      <a:cubicBezTo>
                        <a:pt x="43" y="185"/>
                        <a:pt x="43" y="185"/>
                        <a:pt x="43" y="185"/>
                      </a:cubicBezTo>
                      <a:cubicBezTo>
                        <a:pt x="51" y="169"/>
                        <a:pt x="60" y="153"/>
                        <a:pt x="70" y="139"/>
                      </a:cubicBezTo>
                      <a:cubicBezTo>
                        <a:pt x="81" y="146"/>
                        <a:pt x="81" y="146"/>
                        <a:pt x="81" y="146"/>
                      </a:cubicBezTo>
                      <a:cubicBezTo>
                        <a:pt x="71" y="161"/>
                        <a:pt x="63" y="176"/>
                        <a:pt x="55" y="191"/>
                      </a:cubicBezTo>
                      <a:close/>
                      <a:moveTo>
                        <a:pt x="112" y="106"/>
                      </a:moveTo>
                      <a:cubicBezTo>
                        <a:pt x="102" y="97"/>
                        <a:pt x="102" y="97"/>
                        <a:pt x="102" y="97"/>
                      </a:cubicBezTo>
                      <a:cubicBezTo>
                        <a:pt x="114" y="83"/>
                        <a:pt x="127" y="71"/>
                        <a:pt x="140" y="59"/>
                      </a:cubicBezTo>
                      <a:cubicBezTo>
                        <a:pt x="149" y="69"/>
                        <a:pt x="149" y="69"/>
                        <a:pt x="149" y="69"/>
                      </a:cubicBezTo>
                      <a:cubicBezTo>
                        <a:pt x="136" y="80"/>
                        <a:pt x="124" y="93"/>
                        <a:pt x="112" y="106"/>
                      </a:cubicBezTo>
                      <a:close/>
                      <a:moveTo>
                        <a:pt x="190" y="38"/>
                      </a:moveTo>
                      <a:cubicBezTo>
                        <a:pt x="182" y="27"/>
                        <a:pt x="182" y="27"/>
                        <a:pt x="182" y="27"/>
                      </a:cubicBezTo>
                      <a:cubicBezTo>
                        <a:pt x="197" y="17"/>
                        <a:pt x="213" y="8"/>
                        <a:pt x="228" y="0"/>
                      </a:cubicBezTo>
                      <a:cubicBezTo>
                        <a:pt x="234" y="12"/>
                        <a:pt x="234" y="12"/>
                        <a:pt x="234" y="12"/>
                      </a:cubicBezTo>
                      <a:cubicBezTo>
                        <a:pt x="219" y="20"/>
                        <a:pt x="204" y="28"/>
                        <a:pt x="190" y="3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8" name="Freeform 146"/>
                <p:cNvSpPr>
                  <a:spLocks/>
                </p:cNvSpPr>
                <p:nvPr/>
              </p:nvSpPr>
              <p:spPr bwMode="auto">
                <a:xfrm>
                  <a:off x="6671095" y="1818011"/>
                  <a:ext cx="54714" cy="37761"/>
                </a:xfrm>
                <a:custGeom>
                  <a:avLst/>
                  <a:gdLst>
                    <a:gd name="T0" fmla="*/ 4 w 30"/>
                    <a:gd name="T1" fmla="*/ 21 h 21"/>
                    <a:gd name="T2" fmla="*/ 0 w 30"/>
                    <a:gd name="T3" fmla="*/ 8 h 21"/>
                    <a:gd name="T4" fmla="*/ 26 w 30"/>
                    <a:gd name="T5" fmla="*/ 0 h 21"/>
                    <a:gd name="T6" fmla="*/ 30 w 30"/>
                    <a:gd name="T7" fmla="*/ 13 h 21"/>
                    <a:gd name="T8" fmla="*/ 4 w 30"/>
                    <a:gd name="T9" fmla="*/ 2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" h="21">
                      <a:moveTo>
                        <a:pt x="4" y="21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9" y="5"/>
                        <a:pt x="18" y="2"/>
                        <a:pt x="26" y="0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1" y="15"/>
                        <a:pt x="13" y="18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9" name="Freeform 147"/>
                <p:cNvSpPr>
                  <a:spLocks/>
                </p:cNvSpPr>
                <p:nvPr/>
              </p:nvSpPr>
              <p:spPr bwMode="auto">
                <a:xfrm>
                  <a:off x="7040994" y="3192034"/>
                  <a:ext cx="105575" cy="105575"/>
                </a:xfrm>
                <a:custGeom>
                  <a:avLst/>
                  <a:gdLst>
                    <a:gd name="T0" fmla="*/ 31 w 137"/>
                    <a:gd name="T1" fmla="*/ 137 h 137"/>
                    <a:gd name="T2" fmla="*/ 137 w 137"/>
                    <a:gd name="T3" fmla="*/ 47 h 137"/>
                    <a:gd name="T4" fmla="*/ 0 w 137"/>
                    <a:gd name="T5" fmla="*/ 0 h 137"/>
                    <a:gd name="T6" fmla="*/ 31 w 137"/>
                    <a:gd name="T7" fmla="*/ 137 h 1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7" h="137">
                      <a:moveTo>
                        <a:pt x="31" y="137"/>
                      </a:moveTo>
                      <a:lnTo>
                        <a:pt x="137" y="47"/>
                      </a:lnTo>
                      <a:lnTo>
                        <a:pt x="0" y="0"/>
                      </a:lnTo>
                      <a:lnTo>
                        <a:pt x="31" y="1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5" name="Group 184"/>
              <p:cNvGrpSpPr/>
              <p:nvPr/>
            </p:nvGrpSpPr>
            <p:grpSpPr>
              <a:xfrm>
                <a:off x="6096000" y="3629748"/>
                <a:ext cx="1609063" cy="1069626"/>
                <a:chOff x="3308863" y="3629748"/>
                <a:chExt cx="1609063" cy="106962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150" name="Freeform 148"/>
                <p:cNvSpPr>
                  <a:spLocks/>
                </p:cNvSpPr>
                <p:nvPr/>
              </p:nvSpPr>
              <p:spPr bwMode="auto">
                <a:xfrm>
                  <a:off x="4860129" y="4134507"/>
                  <a:ext cx="33907" cy="48549"/>
                </a:xfrm>
                <a:custGeom>
                  <a:avLst/>
                  <a:gdLst>
                    <a:gd name="T0" fmla="*/ 11 w 19"/>
                    <a:gd name="T1" fmla="*/ 27 h 27"/>
                    <a:gd name="T2" fmla="*/ 0 w 19"/>
                    <a:gd name="T3" fmla="*/ 22 h 27"/>
                    <a:gd name="T4" fmla="*/ 8 w 19"/>
                    <a:gd name="T5" fmla="*/ 0 h 27"/>
                    <a:gd name="T6" fmla="*/ 19 w 19"/>
                    <a:gd name="T7" fmla="*/ 4 h 27"/>
                    <a:gd name="T8" fmla="*/ 11 w 19"/>
                    <a:gd name="T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7">
                      <a:moveTo>
                        <a:pt x="11" y="27"/>
                      </a:move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3" y="15"/>
                        <a:pt x="5" y="8"/>
                        <a:pt x="8" y="0"/>
                      </a:cubicBezTo>
                      <a:cubicBezTo>
                        <a:pt x="19" y="4"/>
                        <a:pt x="19" y="4"/>
                        <a:pt x="19" y="4"/>
                      </a:cubicBezTo>
                      <a:cubicBezTo>
                        <a:pt x="17" y="12"/>
                        <a:pt x="14" y="19"/>
                        <a:pt x="1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1" name="Freeform 149"/>
                <p:cNvSpPr>
                  <a:spLocks noEditPoints="1"/>
                </p:cNvSpPr>
                <p:nvPr/>
              </p:nvSpPr>
              <p:spPr bwMode="auto">
                <a:xfrm>
                  <a:off x="3308863" y="3760754"/>
                  <a:ext cx="1532771" cy="938620"/>
                </a:xfrm>
                <a:custGeom>
                  <a:avLst/>
                  <a:gdLst>
                    <a:gd name="T0" fmla="*/ 379 w 841"/>
                    <a:gd name="T1" fmla="*/ 510 h 515"/>
                    <a:gd name="T2" fmla="*/ 429 w 841"/>
                    <a:gd name="T3" fmla="*/ 503 h 515"/>
                    <a:gd name="T4" fmla="*/ 479 w 841"/>
                    <a:gd name="T5" fmla="*/ 514 h 515"/>
                    <a:gd name="T6" fmla="*/ 526 w 841"/>
                    <a:gd name="T7" fmla="*/ 496 h 515"/>
                    <a:gd name="T8" fmla="*/ 479 w 841"/>
                    <a:gd name="T9" fmla="*/ 514 h 515"/>
                    <a:gd name="T10" fmla="*/ 306 w 841"/>
                    <a:gd name="T11" fmla="*/ 492 h 515"/>
                    <a:gd name="T12" fmla="*/ 286 w 841"/>
                    <a:gd name="T13" fmla="*/ 473 h 515"/>
                    <a:gd name="T14" fmla="*/ 333 w 841"/>
                    <a:gd name="T15" fmla="*/ 488 h 515"/>
                    <a:gd name="T16" fmla="*/ 577 w 841"/>
                    <a:gd name="T17" fmla="*/ 495 h 515"/>
                    <a:gd name="T18" fmla="*/ 619 w 841"/>
                    <a:gd name="T19" fmla="*/ 467 h 515"/>
                    <a:gd name="T20" fmla="*/ 577 w 841"/>
                    <a:gd name="T21" fmla="*/ 495 h 515"/>
                    <a:gd name="T22" fmla="*/ 194 w 841"/>
                    <a:gd name="T23" fmla="*/ 437 h 515"/>
                    <a:gd name="T24" fmla="*/ 242 w 841"/>
                    <a:gd name="T25" fmla="*/ 452 h 515"/>
                    <a:gd name="T26" fmla="*/ 669 w 841"/>
                    <a:gd name="T27" fmla="*/ 456 h 515"/>
                    <a:gd name="T28" fmla="*/ 704 w 841"/>
                    <a:gd name="T29" fmla="*/ 418 h 515"/>
                    <a:gd name="T30" fmla="*/ 669 w 841"/>
                    <a:gd name="T31" fmla="*/ 456 h 515"/>
                    <a:gd name="T32" fmla="*/ 118 w 841"/>
                    <a:gd name="T33" fmla="*/ 371 h 515"/>
                    <a:gd name="T34" fmla="*/ 162 w 841"/>
                    <a:gd name="T35" fmla="*/ 397 h 515"/>
                    <a:gd name="T36" fmla="*/ 750 w 841"/>
                    <a:gd name="T37" fmla="*/ 396 h 515"/>
                    <a:gd name="T38" fmla="*/ 775 w 841"/>
                    <a:gd name="T39" fmla="*/ 352 h 515"/>
                    <a:gd name="T40" fmla="*/ 750 w 841"/>
                    <a:gd name="T41" fmla="*/ 396 h 515"/>
                    <a:gd name="T42" fmla="*/ 59 w 841"/>
                    <a:gd name="T43" fmla="*/ 290 h 515"/>
                    <a:gd name="T44" fmla="*/ 96 w 841"/>
                    <a:gd name="T45" fmla="*/ 325 h 515"/>
                    <a:gd name="T46" fmla="*/ 815 w 841"/>
                    <a:gd name="T47" fmla="*/ 320 h 515"/>
                    <a:gd name="T48" fmla="*/ 830 w 841"/>
                    <a:gd name="T49" fmla="*/ 272 h 515"/>
                    <a:gd name="T50" fmla="*/ 815 w 841"/>
                    <a:gd name="T51" fmla="*/ 320 h 515"/>
                    <a:gd name="T52" fmla="*/ 19 w 841"/>
                    <a:gd name="T53" fmla="*/ 199 h 515"/>
                    <a:gd name="T54" fmla="*/ 47 w 841"/>
                    <a:gd name="T55" fmla="*/ 241 h 515"/>
                    <a:gd name="T56" fmla="*/ 7 w 841"/>
                    <a:gd name="T57" fmla="*/ 150 h 515"/>
                    <a:gd name="T58" fmla="*/ 12 w 841"/>
                    <a:gd name="T59" fmla="*/ 99 h 515"/>
                    <a:gd name="T60" fmla="*/ 7 w 841"/>
                    <a:gd name="T61" fmla="*/ 150 h 515"/>
                    <a:gd name="T62" fmla="*/ 0 w 841"/>
                    <a:gd name="T63" fmla="*/ 50 h 515"/>
                    <a:gd name="T64" fmla="*/ 16 w 841"/>
                    <a:gd name="T65" fmla="*/ 2 h 5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41" h="515">
                      <a:moveTo>
                        <a:pt x="429" y="515"/>
                      </a:moveTo>
                      <a:cubicBezTo>
                        <a:pt x="412" y="514"/>
                        <a:pt x="395" y="512"/>
                        <a:pt x="379" y="510"/>
                      </a:cubicBezTo>
                      <a:cubicBezTo>
                        <a:pt x="380" y="498"/>
                        <a:pt x="380" y="498"/>
                        <a:pt x="380" y="498"/>
                      </a:cubicBezTo>
                      <a:cubicBezTo>
                        <a:pt x="397" y="501"/>
                        <a:pt x="413" y="502"/>
                        <a:pt x="429" y="503"/>
                      </a:cubicBezTo>
                      <a:lnTo>
                        <a:pt x="429" y="515"/>
                      </a:lnTo>
                      <a:close/>
                      <a:moveTo>
                        <a:pt x="479" y="514"/>
                      </a:moveTo>
                      <a:cubicBezTo>
                        <a:pt x="478" y="502"/>
                        <a:pt x="478" y="502"/>
                        <a:pt x="478" y="502"/>
                      </a:cubicBezTo>
                      <a:cubicBezTo>
                        <a:pt x="494" y="501"/>
                        <a:pt x="510" y="499"/>
                        <a:pt x="526" y="496"/>
                      </a:cubicBezTo>
                      <a:cubicBezTo>
                        <a:pt x="528" y="507"/>
                        <a:pt x="528" y="507"/>
                        <a:pt x="528" y="507"/>
                      </a:cubicBezTo>
                      <a:cubicBezTo>
                        <a:pt x="512" y="511"/>
                        <a:pt x="495" y="513"/>
                        <a:pt x="479" y="514"/>
                      </a:cubicBezTo>
                      <a:close/>
                      <a:moveTo>
                        <a:pt x="330" y="500"/>
                      </a:moveTo>
                      <a:cubicBezTo>
                        <a:pt x="322" y="497"/>
                        <a:pt x="313" y="495"/>
                        <a:pt x="306" y="492"/>
                      </a:cubicBezTo>
                      <a:cubicBezTo>
                        <a:pt x="298" y="490"/>
                        <a:pt x="290" y="487"/>
                        <a:pt x="282" y="484"/>
                      </a:cubicBezTo>
                      <a:cubicBezTo>
                        <a:pt x="286" y="473"/>
                        <a:pt x="286" y="473"/>
                        <a:pt x="286" y="473"/>
                      </a:cubicBezTo>
                      <a:cubicBezTo>
                        <a:pt x="294" y="476"/>
                        <a:pt x="302" y="478"/>
                        <a:pt x="309" y="481"/>
                      </a:cubicBezTo>
                      <a:cubicBezTo>
                        <a:pt x="317" y="483"/>
                        <a:pt x="325" y="486"/>
                        <a:pt x="333" y="488"/>
                      </a:cubicBezTo>
                      <a:lnTo>
                        <a:pt x="330" y="500"/>
                      </a:lnTo>
                      <a:close/>
                      <a:moveTo>
                        <a:pt x="577" y="495"/>
                      </a:moveTo>
                      <a:cubicBezTo>
                        <a:pt x="574" y="484"/>
                        <a:pt x="574" y="484"/>
                        <a:pt x="574" y="484"/>
                      </a:cubicBezTo>
                      <a:cubicBezTo>
                        <a:pt x="589" y="479"/>
                        <a:pt x="604" y="473"/>
                        <a:pt x="619" y="467"/>
                      </a:cubicBezTo>
                      <a:cubicBezTo>
                        <a:pt x="624" y="478"/>
                        <a:pt x="624" y="478"/>
                        <a:pt x="624" y="478"/>
                      </a:cubicBezTo>
                      <a:cubicBezTo>
                        <a:pt x="609" y="485"/>
                        <a:pt x="593" y="491"/>
                        <a:pt x="577" y="495"/>
                      </a:cubicBezTo>
                      <a:close/>
                      <a:moveTo>
                        <a:pt x="236" y="463"/>
                      </a:moveTo>
                      <a:cubicBezTo>
                        <a:pt x="222" y="455"/>
                        <a:pt x="207" y="446"/>
                        <a:pt x="194" y="437"/>
                      </a:cubicBezTo>
                      <a:cubicBezTo>
                        <a:pt x="200" y="427"/>
                        <a:pt x="200" y="427"/>
                        <a:pt x="200" y="427"/>
                      </a:cubicBezTo>
                      <a:cubicBezTo>
                        <a:pt x="214" y="436"/>
                        <a:pt x="228" y="445"/>
                        <a:pt x="242" y="452"/>
                      </a:cubicBezTo>
                      <a:lnTo>
                        <a:pt x="236" y="463"/>
                      </a:lnTo>
                      <a:close/>
                      <a:moveTo>
                        <a:pt x="669" y="456"/>
                      </a:moveTo>
                      <a:cubicBezTo>
                        <a:pt x="663" y="445"/>
                        <a:pt x="663" y="445"/>
                        <a:pt x="663" y="445"/>
                      </a:cubicBezTo>
                      <a:cubicBezTo>
                        <a:pt x="677" y="437"/>
                        <a:pt x="691" y="428"/>
                        <a:pt x="704" y="418"/>
                      </a:cubicBezTo>
                      <a:cubicBezTo>
                        <a:pt x="711" y="428"/>
                        <a:pt x="711" y="428"/>
                        <a:pt x="711" y="428"/>
                      </a:cubicBezTo>
                      <a:cubicBezTo>
                        <a:pt x="697" y="438"/>
                        <a:pt x="683" y="447"/>
                        <a:pt x="669" y="456"/>
                      </a:cubicBezTo>
                      <a:close/>
                      <a:moveTo>
                        <a:pt x="154" y="406"/>
                      </a:moveTo>
                      <a:cubicBezTo>
                        <a:pt x="141" y="395"/>
                        <a:pt x="129" y="383"/>
                        <a:pt x="118" y="371"/>
                      </a:cubicBezTo>
                      <a:cubicBezTo>
                        <a:pt x="127" y="363"/>
                        <a:pt x="127" y="363"/>
                        <a:pt x="127" y="363"/>
                      </a:cubicBezTo>
                      <a:cubicBezTo>
                        <a:pt x="138" y="375"/>
                        <a:pt x="149" y="386"/>
                        <a:pt x="162" y="397"/>
                      </a:cubicBezTo>
                      <a:lnTo>
                        <a:pt x="154" y="406"/>
                      </a:lnTo>
                      <a:close/>
                      <a:moveTo>
                        <a:pt x="750" y="396"/>
                      </a:moveTo>
                      <a:cubicBezTo>
                        <a:pt x="741" y="387"/>
                        <a:pt x="741" y="387"/>
                        <a:pt x="741" y="387"/>
                      </a:cubicBezTo>
                      <a:cubicBezTo>
                        <a:pt x="753" y="376"/>
                        <a:pt x="765" y="365"/>
                        <a:pt x="775" y="352"/>
                      </a:cubicBezTo>
                      <a:cubicBezTo>
                        <a:pt x="784" y="360"/>
                        <a:pt x="784" y="360"/>
                        <a:pt x="784" y="360"/>
                      </a:cubicBezTo>
                      <a:cubicBezTo>
                        <a:pt x="774" y="373"/>
                        <a:pt x="762" y="385"/>
                        <a:pt x="750" y="396"/>
                      </a:cubicBezTo>
                      <a:close/>
                      <a:moveTo>
                        <a:pt x="86" y="332"/>
                      </a:moveTo>
                      <a:cubicBezTo>
                        <a:pt x="76" y="319"/>
                        <a:pt x="67" y="305"/>
                        <a:pt x="59" y="290"/>
                      </a:cubicBezTo>
                      <a:cubicBezTo>
                        <a:pt x="69" y="284"/>
                        <a:pt x="69" y="284"/>
                        <a:pt x="69" y="284"/>
                      </a:cubicBezTo>
                      <a:cubicBezTo>
                        <a:pt x="77" y="299"/>
                        <a:pt x="86" y="312"/>
                        <a:pt x="96" y="325"/>
                      </a:cubicBezTo>
                      <a:lnTo>
                        <a:pt x="86" y="332"/>
                      </a:lnTo>
                      <a:close/>
                      <a:moveTo>
                        <a:pt x="815" y="320"/>
                      </a:moveTo>
                      <a:cubicBezTo>
                        <a:pt x="805" y="314"/>
                        <a:pt x="805" y="314"/>
                        <a:pt x="805" y="314"/>
                      </a:cubicBezTo>
                      <a:cubicBezTo>
                        <a:pt x="814" y="300"/>
                        <a:pt x="823" y="286"/>
                        <a:pt x="830" y="272"/>
                      </a:cubicBezTo>
                      <a:cubicBezTo>
                        <a:pt x="841" y="277"/>
                        <a:pt x="841" y="277"/>
                        <a:pt x="841" y="277"/>
                      </a:cubicBezTo>
                      <a:cubicBezTo>
                        <a:pt x="833" y="292"/>
                        <a:pt x="824" y="307"/>
                        <a:pt x="815" y="320"/>
                      </a:cubicBezTo>
                      <a:close/>
                      <a:moveTo>
                        <a:pt x="36" y="246"/>
                      </a:moveTo>
                      <a:cubicBezTo>
                        <a:pt x="30" y="230"/>
                        <a:pt x="24" y="214"/>
                        <a:pt x="19" y="199"/>
                      </a:cubicBezTo>
                      <a:cubicBezTo>
                        <a:pt x="30" y="195"/>
                        <a:pt x="30" y="195"/>
                        <a:pt x="30" y="195"/>
                      </a:cubicBezTo>
                      <a:cubicBezTo>
                        <a:pt x="35" y="211"/>
                        <a:pt x="41" y="226"/>
                        <a:pt x="47" y="241"/>
                      </a:cubicBezTo>
                      <a:lnTo>
                        <a:pt x="36" y="246"/>
                      </a:lnTo>
                      <a:close/>
                      <a:moveTo>
                        <a:pt x="7" y="150"/>
                      </a:moveTo>
                      <a:cubicBezTo>
                        <a:pt x="4" y="134"/>
                        <a:pt x="2" y="117"/>
                        <a:pt x="0" y="100"/>
                      </a:cubicBezTo>
                      <a:cubicBezTo>
                        <a:pt x="12" y="99"/>
                        <a:pt x="12" y="99"/>
                        <a:pt x="12" y="99"/>
                      </a:cubicBezTo>
                      <a:cubicBezTo>
                        <a:pt x="14" y="115"/>
                        <a:pt x="16" y="132"/>
                        <a:pt x="19" y="148"/>
                      </a:cubicBezTo>
                      <a:lnTo>
                        <a:pt x="7" y="150"/>
                      </a:lnTo>
                      <a:close/>
                      <a:moveTo>
                        <a:pt x="12" y="51"/>
                      </a:moveTo>
                      <a:cubicBezTo>
                        <a:pt x="0" y="50"/>
                        <a:pt x="0" y="50"/>
                        <a:pt x="0" y="50"/>
                      </a:cubicBezTo>
                      <a:cubicBezTo>
                        <a:pt x="0" y="33"/>
                        <a:pt x="2" y="17"/>
                        <a:pt x="5" y="0"/>
                      </a:cubicBezTo>
                      <a:cubicBezTo>
                        <a:pt x="16" y="2"/>
                        <a:pt x="16" y="2"/>
                        <a:pt x="16" y="2"/>
                      </a:cubicBezTo>
                      <a:cubicBezTo>
                        <a:pt x="14" y="18"/>
                        <a:pt x="12" y="34"/>
                        <a:pt x="12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2" name="Freeform 150"/>
                <p:cNvSpPr>
                  <a:spLocks/>
                </p:cNvSpPr>
                <p:nvPr/>
              </p:nvSpPr>
              <p:spPr bwMode="auto">
                <a:xfrm>
                  <a:off x="3336605" y="3629748"/>
                  <a:ext cx="34678" cy="47008"/>
                </a:xfrm>
                <a:custGeom>
                  <a:avLst/>
                  <a:gdLst>
                    <a:gd name="T0" fmla="*/ 12 w 19"/>
                    <a:gd name="T1" fmla="*/ 26 h 26"/>
                    <a:gd name="T2" fmla="*/ 0 w 19"/>
                    <a:gd name="T3" fmla="*/ 23 h 26"/>
                    <a:gd name="T4" fmla="*/ 7 w 19"/>
                    <a:gd name="T5" fmla="*/ 0 h 26"/>
                    <a:gd name="T6" fmla="*/ 19 w 19"/>
                    <a:gd name="T7" fmla="*/ 3 h 26"/>
                    <a:gd name="T8" fmla="*/ 12 w 19"/>
                    <a:gd name="T9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6">
                      <a:moveTo>
                        <a:pt x="12" y="26"/>
                      </a:move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2" y="15"/>
                        <a:pt x="5" y="7"/>
                        <a:pt x="7" y="0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6" y="11"/>
                        <a:pt x="14" y="19"/>
                        <a:pt x="12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3" name="Freeform 151"/>
                <p:cNvSpPr>
                  <a:spLocks/>
                </p:cNvSpPr>
                <p:nvPr/>
              </p:nvSpPr>
              <p:spPr bwMode="auto">
                <a:xfrm>
                  <a:off x="4805415" y="4081334"/>
                  <a:ext cx="112511" cy="116364"/>
                </a:xfrm>
                <a:custGeom>
                  <a:avLst/>
                  <a:gdLst>
                    <a:gd name="T0" fmla="*/ 146 w 146"/>
                    <a:gd name="T1" fmla="*/ 151 h 151"/>
                    <a:gd name="T2" fmla="*/ 125 w 146"/>
                    <a:gd name="T3" fmla="*/ 0 h 151"/>
                    <a:gd name="T4" fmla="*/ 0 w 146"/>
                    <a:gd name="T5" fmla="*/ 99 h 151"/>
                    <a:gd name="T6" fmla="*/ 146 w 146"/>
                    <a:gd name="T7" fmla="*/ 151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151">
                      <a:moveTo>
                        <a:pt x="146" y="151"/>
                      </a:moveTo>
                      <a:lnTo>
                        <a:pt x="125" y="0"/>
                      </a:lnTo>
                      <a:lnTo>
                        <a:pt x="0" y="99"/>
                      </a:lnTo>
                      <a:lnTo>
                        <a:pt x="146" y="15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7" name="Group 186"/>
              <p:cNvGrpSpPr/>
              <p:nvPr/>
            </p:nvGrpSpPr>
            <p:grpSpPr>
              <a:xfrm>
                <a:off x="8102705" y="5236499"/>
                <a:ext cx="1346279" cy="707433"/>
                <a:chOff x="5315568" y="5236499"/>
                <a:chExt cx="1346279" cy="707433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154" name="Freeform 152"/>
                <p:cNvSpPr>
                  <a:spLocks/>
                </p:cNvSpPr>
                <p:nvPr/>
              </p:nvSpPr>
              <p:spPr bwMode="auto">
                <a:xfrm>
                  <a:off x="5344081" y="5849145"/>
                  <a:ext cx="23889" cy="43926"/>
                </a:xfrm>
                <a:custGeom>
                  <a:avLst/>
                  <a:gdLst>
                    <a:gd name="T0" fmla="*/ 12 w 13"/>
                    <a:gd name="T1" fmla="*/ 24 h 24"/>
                    <a:gd name="T2" fmla="*/ 0 w 13"/>
                    <a:gd name="T3" fmla="*/ 24 h 24"/>
                    <a:gd name="T4" fmla="*/ 1 w 13"/>
                    <a:gd name="T5" fmla="*/ 0 h 24"/>
                    <a:gd name="T6" fmla="*/ 13 w 13"/>
                    <a:gd name="T7" fmla="*/ 1 h 24"/>
                    <a:gd name="T8" fmla="*/ 12 w 13"/>
                    <a:gd name="T9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24">
                      <a:moveTo>
                        <a:pt x="12" y="24"/>
                      </a:move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16"/>
                        <a:pt x="1" y="8"/>
                        <a:pt x="1" y="0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9"/>
                        <a:pt x="12" y="16"/>
                        <a:pt x="1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5" name="Freeform 153"/>
                <p:cNvSpPr>
                  <a:spLocks noEditPoints="1"/>
                </p:cNvSpPr>
                <p:nvPr/>
              </p:nvSpPr>
              <p:spPr bwMode="auto">
                <a:xfrm>
                  <a:off x="5357181" y="5236499"/>
                  <a:ext cx="1292336" cy="532501"/>
                </a:xfrm>
                <a:custGeom>
                  <a:avLst/>
                  <a:gdLst>
                    <a:gd name="T0" fmla="*/ 12 w 709"/>
                    <a:gd name="T1" fmla="*/ 292 h 292"/>
                    <a:gd name="T2" fmla="*/ 0 w 709"/>
                    <a:gd name="T3" fmla="*/ 290 h 292"/>
                    <a:gd name="T4" fmla="*/ 13 w 709"/>
                    <a:gd name="T5" fmla="*/ 244 h 292"/>
                    <a:gd name="T6" fmla="*/ 24 w 709"/>
                    <a:gd name="T7" fmla="*/ 248 h 292"/>
                    <a:gd name="T8" fmla="*/ 12 w 709"/>
                    <a:gd name="T9" fmla="*/ 292 h 292"/>
                    <a:gd name="T10" fmla="*/ 697 w 709"/>
                    <a:gd name="T11" fmla="*/ 292 h 292"/>
                    <a:gd name="T12" fmla="*/ 685 w 709"/>
                    <a:gd name="T13" fmla="*/ 248 h 292"/>
                    <a:gd name="T14" fmla="*/ 697 w 709"/>
                    <a:gd name="T15" fmla="*/ 244 h 292"/>
                    <a:gd name="T16" fmla="*/ 709 w 709"/>
                    <a:gd name="T17" fmla="*/ 290 h 292"/>
                    <a:gd name="T18" fmla="*/ 697 w 709"/>
                    <a:gd name="T19" fmla="*/ 292 h 292"/>
                    <a:gd name="T20" fmla="*/ 41 w 709"/>
                    <a:gd name="T21" fmla="*/ 206 h 292"/>
                    <a:gd name="T22" fmla="*/ 31 w 709"/>
                    <a:gd name="T23" fmla="*/ 201 h 292"/>
                    <a:gd name="T24" fmla="*/ 54 w 709"/>
                    <a:gd name="T25" fmla="*/ 160 h 292"/>
                    <a:gd name="T26" fmla="*/ 64 w 709"/>
                    <a:gd name="T27" fmla="*/ 167 h 292"/>
                    <a:gd name="T28" fmla="*/ 41 w 709"/>
                    <a:gd name="T29" fmla="*/ 206 h 292"/>
                    <a:gd name="T30" fmla="*/ 668 w 709"/>
                    <a:gd name="T31" fmla="*/ 206 h 292"/>
                    <a:gd name="T32" fmla="*/ 645 w 709"/>
                    <a:gd name="T33" fmla="*/ 167 h 292"/>
                    <a:gd name="T34" fmla="*/ 655 w 709"/>
                    <a:gd name="T35" fmla="*/ 160 h 292"/>
                    <a:gd name="T36" fmla="*/ 678 w 709"/>
                    <a:gd name="T37" fmla="*/ 201 h 292"/>
                    <a:gd name="T38" fmla="*/ 668 w 709"/>
                    <a:gd name="T39" fmla="*/ 206 h 292"/>
                    <a:gd name="T40" fmla="*/ 92 w 709"/>
                    <a:gd name="T41" fmla="*/ 131 h 292"/>
                    <a:gd name="T42" fmla="*/ 83 w 709"/>
                    <a:gd name="T43" fmla="*/ 123 h 292"/>
                    <a:gd name="T44" fmla="*/ 117 w 709"/>
                    <a:gd name="T45" fmla="*/ 89 h 292"/>
                    <a:gd name="T46" fmla="*/ 125 w 709"/>
                    <a:gd name="T47" fmla="*/ 98 h 292"/>
                    <a:gd name="T48" fmla="*/ 92 w 709"/>
                    <a:gd name="T49" fmla="*/ 131 h 292"/>
                    <a:gd name="T50" fmla="*/ 617 w 709"/>
                    <a:gd name="T51" fmla="*/ 131 h 292"/>
                    <a:gd name="T52" fmla="*/ 585 w 709"/>
                    <a:gd name="T53" fmla="*/ 98 h 292"/>
                    <a:gd name="T54" fmla="*/ 593 w 709"/>
                    <a:gd name="T55" fmla="*/ 89 h 292"/>
                    <a:gd name="T56" fmla="*/ 626 w 709"/>
                    <a:gd name="T57" fmla="*/ 123 h 292"/>
                    <a:gd name="T58" fmla="*/ 617 w 709"/>
                    <a:gd name="T59" fmla="*/ 131 h 292"/>
                    <a:gd name="T60" fmla="*/ 161 w 709"/>
                    <a:gd name="T61" fmla="*/ 71 h 292"/>
                    <a:gd name="T62" fmla="*/ 154 w 709"/>
                    <a:gd name="T63" fmla="*/ 61 h 292"/>
                    <a:gd name="T64" fmla="*/ 195 w 709"/>
                    <a:gd name="T65" fmla="*/ 37 h 292"/>
                    <a:gd name="T66" fmla="*/ 200 w 709"/>
                    <a:gd name="T67" fmla="*/ 48 h 292"/>
                    <a:gd name="T68" fmla="*/ 161 w 709"/>
                    <a:gd name="T69" fmla="*/ 71 h 292"/>
                    <a:gd name="T70" fmla="*/ 548 w 709"/>
                    <a:gd name="T71" fmla="*/ 71 h 292"/>
                    <a:gd name="T72" fmla="*/ 509 w 709"/>
                    <a:gd name="T73" fmla="*/ 48 h 292"/>
                    <a:gd name="T74" fmla="*/ 514 w 709"/>
                    <a:gd name="T75" fmla="*/ 37 h 292"/>
                    <a:gd name="T76" fmla="*/ 555 w 709"/>
                    <a:gd name="T77" fmla="*/ 61 h 292"/>
                    <a:gd name="T78" fmla="*/ 548 w 709"/>
                    <a:gd name="T79" fmla="*/ 71 h 292"/>
                    <a:gd name="T80" fmla="*/ 242 w 709"/>
                    <a:gd name="T81" fmla="*/ 30 h 292"/>
                    <a:gd name="T82" fmla="*/ 239 w 709"/>
                    <a:gd name="T83" fmla="*/ 19 h 292"/>
                    <a:gd name="T84" fmla="*/ 284 w 709"/>
                    <a:gd name="T85" fmla="*/ 7 h 292"/>
                    <a:gd name="T86" fmla="*/ 286 w 709"/>
                    <a:gd name="T87" fmla="*/ 19 h 292"/>
                    <a:gd name="T88" fmla="*/ 242 w 709"/>
                    <a:gd name="T89" fmla="*/ 30 h 292"/>
                    <a:gd name="T90" fmla="*/ 467 w 709"/>
                    <a:gd name="T91" fmla="*/ 30 h 292"/>
                    <a:gd name="T92" fmla="*/ 423 w 709"/>
                    <a:gd name="T93" fmla="*/ 19 h 292"/>
                    <a:gd name="T94" fmla="*/ 425 w 709"/>
                    <a:gd name="T95" fmla="*/ 7 h 292"/>
                    <a:gd name="T96" fmla="*/ 471 w 709"/>
                    <a:gd name="T97" fmla="*/ 19 h 292"/>
                    <a:gd name="T98" fmla="*/ 467 w 709"/>
                    <a:gd name="T99" fmla="*/ 30 h 292"/>
                    <a:gd name="T100" fmla="*/ 332 w 709"/>
                    <a:gd name="T101" fmla="*/ 13 h 292"/>
                    <a:gd name="T102" fmla="*/ 331 w 709"/>
                    <a:gd name="T103" fmla="*/ 1 h 292"/>
                    <a:gd name="T104" fmla="*/ 378 w 709"/>
                    <a:gd name="T105" fmla="*/ 1 h 292"/>
                    <a:gd name="T106" fmla="*/ 377 w 709"/>
                    <a:gd name="T107" fmla="*/ 13 h 292"/>
                    <a:gd name="T108" fmla="*/ 332 w 709"/>
                    <a:gd name="T109" fmla="*/ 13 h 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09" h="292">
                      <a:moveTo>
                        <a:pt x="12" y="292"/>
                      </a:moveTo>
                      <a:cubicBezTo>
                        <a:pt x="0" y="290"/>
                        <a:pt x="0" y="290"/>
                        <a:pt x="0" y="290"/>
                      </a:cubicBezTo>
                      <a:cubicBezTo>
                        <a:pt x="3" y="275"/>
                        <a:pt x="7" y="259"/>
                        <a:pt x="13" y="244"/>
                      </a:cubicBezTo>
                      <a:cubicBezTo>
                        <a:pt x="24" y="248"/>
                        <a:pt x="24" y="248"/>
                        <a:pt x="24" y="248"/>
                      </a:cubicBezTo>
                      <a:cubicBezTo>
                        <a:pt x="19" y="263"/>
                        <a:pt x="15" y="278"/>
                        <a:pt x="12" y="292"/>
                      </a:cubicBezTo>
                      <a:close/>
                      <a:moveTo>
                        <a:pt x="697" y="292"/>
                      </a:moveTo>
                      <a:cubicBezTo>
                        <a:pt x="694" y="277"/>
                        <a:pt x="690" y="263"/>
                        <a:pt x="685" y="248"/>
                      </a:cubicBezTo>
                      <a:cubicBezTo>
                        <a:pt x="697" y="244"/>
                        <a:pt x="697" y="244"/>
                        <a:pt x="697" y="244"/>
                      </a:cubicBezTo>
                      <a:cubicBezTo>
                        <a:pt x="702" y="259"/>
                        <a:pt x="706" y="274"/>
                        <a:pt x="709" y="290"/>
                      </a:cubicBezTo>
                      <a:lnTo>
                        <a:pt x="697" y="292"/>
                      </a:lnTo>
                      <a:close/>
                      <a:moveTo>
                        <a:pt x="41" y="206"/>
                      </a:moveTo>
                      <a:cubicBezTo>
                        <a:pt x="31" y="201"/>
                        <a:pt x="31" y="201"/>
                        <a:pt x="31" y="201"/>
                      </a:cubicBezTo>
                      <a:cubicBezTo>
                        <a:pt x="38" y="187"/>
                        <a:pt x="46" y="173"/>
                        <a:pt x="54" y="160"/>
                      </a:cubicBezTo>
                      <a:cubicBezTo>
                        <a:pt x="64" y="167"/>
                        <a:pt x="64" y="167"/>
                        <a:pt x="64" y="167"/>
                      </a:cubicBezTo>
                      <a:cubicBezTo>
                        <a:pt x="56" y="179"/>
                        <a:pt x="48" y="193"/>
                        <a:pt x="41" y="206"/>
                      </a:cubicBezTo>
                      <a:close/>
                      <a:moveTo>
                        <a:pt x="668" y="206"/>
                      </a:moveTo>
                      <a:cubicBezTo>
                        <a:pt x="661" y="193"/>
                        <a:pt x="653" y="179"/>
                        <a:pt x="645" y="167"/>
                      </a:cubicBezTo>
                      <a:cubicBezTo>
                        <a:pt x="655" y="160"/>
                        <a:pt x="655" y="160"/>
                        <a:pt x="655" y="160"/>
                      </a:cubicBezTo>
                      <a:cubicBezTo>
                        <a:pt x="664" y="173"/>
                        <a:pt x="671" y="187"/>
                        <a:pt x="678" y="201"/>
                      </a:cubicBezTo>
                      <a:lnTo>
                        <a:pt x="668" y="206"/>
                      </a:lnTo>
                      <a:close/>
                      <a:moveTo>
                        <a:pt x="92" y="131"/>
                      </a:moveTo>
                      <a:cubicBezTo>
                        <a:pt x="83" y="123"/>
                        <a:pt x="83" y="123"/>
                        <a:pt x="83" y="123"/>
                      </a:cubicBezTo>
                      <a:cubicBezTo>
                        <a:pt x="94" y="111"/>
                        <a:pt x="105" y="100"/>
                        <a:pt x="117" y="89"/>
                      </a:cubicBezTo>
                      <a:cubicBezTo>
                        <a:pt x="125" y="98"/>
                        <a:pt x="125" y="98"/>
                        <a:pt x="125" y="98"/>
                      </a:cubicBezTo>
                      <a:cubicBezTo>
                        <a:pt x="113" y="108"/>
                        <a:pt x="102" y="119"/>
                        <a:pt x="92" y="131"/>
                      </a:cubicBezTo>
                      <a:close/>
                      <a:moveTo>
                        <a:pt x="617" y="131"/>
                      </a:moveTo>
                      <a:cubicBezTo>
                        <a:pt x="607" y="119"/>
                        <a:pt x="596" y="108"/>
                        <a:pt x="585" y="98"/>
                      </a:cubicBezTo>
                      <a:cubicBezTo>
                        <a:pt x="593" y="89"/>
                        <a:pt x="593" y="89"/>
                        <a:pt x="593" y="89"/>
                      </a:cubicBezTo>
                      <a:cubicBezTo>
                        <a:pt x="604" y="100"/>
                        <a:pt x="616" y="111"/>
                        <a:pt x="626" y="123"/>
                      </a:cubicBezTo>
                      <a:lnTo>
                        <a:pt x="617" y="131"/>
                      </a:lnTo>
                      <a:close/>
                      <a:moveTo>
                        <a:pt x="161" y="71"/>
                      </a:moveTo>
                      <a:cubicBezTo>
                        <a:pt x="154" y="61"/>
                        <a:pt x="154" y="61"/>
                        <a:pt x="154" y="61"/>
                      </a:cubicBezTo>
                      <a:cubicBezTo>
                        <a:pt x="167" y="52"/>
                        <a:pt x="181" y="44"/>
                        <a:pt x="195" y="37"/>
                      </a:cubicBezTo>
                      <a:cubicBezTo>
                        <a:pt x="200" y="48"/>
                        <a:pt x="200" y="48"/>
                        <a:pt x="200" y="48"/>
                      </a:cubicBezTo>
                      <a:cubicBezTo>
                        <a:pt x="187" y="55"/>
                        <a:pt x="173" y="62"/>
                        <a:pt x="161" y="71"/>
                      </a:cubicBezTo>
                      <a:close/>
                      <a:moveTo>
                        <a:pt x="548" y="71"/>
                      </a:moveTo>
                      <a:cubicBezTo>
                        <a:pt x="536" y="62"/>
                        <a:pt x="522" y="54"/>
                        <a:pt x="509" y="48"/>
                      </a:cubicBezTo>
                      <a:cubicBezTo>
                        <a:pt x="514" y="37"/>
                        <a:pt x="514" y="37"/>
                        <a:pt x="514" y="37"/>
                      </a:cubicBezTo>
                      <a:cubicBezTo>
                        <a:pt x="528" y="44"/>
                        <a:pt x="542" y="52"/>
                        <a:pt x="555" y="61"/>
                      </a:cubicBezTo>
                      <a:lnTo>
                        <a:pt x="548" y="71"/>
                      </a:lnTo>
                      <a:close/>
                      <a:moveTo>
                        <a:pt x="242" y="30"/>
                      </a:moveTo>
                      <a:cubicBezTo>
                        <a:pt x="239" y="19"/>
                        <a:pt x="239" y="19"/>
                        <a:pt x="239" y="19"/>
                      </a:cubicBezTo>
                      <a:cubicBezTo>
                        <a:pt x="253" y="14"/>
                        <a:pt x="269" y="10"/>
                        <a:pt x="284" y="7"/>
                      </a:cubicBezTo>
                      <a:cubicBezTo>
                        <a:pt x="286" y="19"/>
                        <a:pt x="286" y="19"/>
                        <a:pt x="286" y="19"/>
                      </a:cubicBezTo>
                      <a:cubicBezTo>
                        <a:pt x="272" y="22"/>
                        <a:pt x="257" y="25"/>
                        <a:pt x="242" y="30"/>
                      </a:cubicBezTo>
                      <a:close/>
                      <a:moveTo>
                        <a:pt x="467" y="30"/>
                      </a:moveTo>
                      <a:cubicBezTo>
                        <a:pt x="452" y="25"/>
                        <a:pt x="437" y="21"/>
                        <a:pt x="423" y="19"/>
                      </a:cubicBezTo>
                      <a:cubicBezTo>
                        <a:pt x="425" y="7"/>
                        <a:pt x="425" y="7"/>
                        <a:pt x="425" y="7"/>
                      </a:cubicBezTo>
                      <a:cubicBezTo>
                        <a:pt x="440" y="10"/>
                        <a:pt x="456" y="14"/>
                        <a:pt x="471" y="19"/>
                      </a:cubicBezTo>
                      <a:lnTo>
                        <a:pt x="467" y="30"/>
                      </a:lnTo>
                      <a:close/>
                      <a:moveTo>
                        <a:pt x="332" y="13"/>
                      </a:moveTo>
                      <a:cubicBezTo>
                        <a:pt x="331" y="1"/>
                        <a:pt x="331" y="1"/>
                        <a:pt x="331" y="1"/>
                      </a:cubicBezTo>
                      <a:cubicBezTo>
                        <a:pt x="346" y="0"/>
                        <a:pt x="362" y="0"/>
                        <a:pt x="378" y="1"/>
                      </a:cubicBezTo>
                      <a:cubicBezTo>
                        <a:pt x="377" y="13"/>
                        <a:pt x="377" y="13"/>
                        <a:pt x="377" y="13"/>
                      </a:cubicBezTo>
                      <a:cubicBezTo>
                        <a:pt x="362" y="12"/>
                        <a:pt x="347" y="12"/>
                        <a:pt x="332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6" name="Freeform 154"/>
                <p:cNvSpPr>
                  <a:spLocks/>
                </p:cNvSpPr>
                <p:nvPr/>
              </p:nvSpPr>
              <p:spPr bwMode="auto">
                <a:xfrm>
                  <a:off x="6637958" y="5849145"/>
                  <a:ext cx="23889" cy="43926"/>
                </a:xfrm>
                <a:custGeom>
                  <a:avLst/>
                  <a:gdLst>
                    <a:gd name="T0" fmla="*/ 13 w 13"/>
                    <a:gd name="T1" fmla="*/ 24 h 24"/>
                    <a:gd name="T2" fmla="*/ 1 w 13"/>
                    <a:gd name="T3" fmla="*/ 24 h 24"/>
                    <a:gd name="T4" fmla="*/ 0 w 13"/>
                    <a:gd name="T5" fmla="*/ 1 h 24"/>
                    <a:gd name="T6" fmla="*/ 12 w 13"/>
                    <a:gd name="T7" fmla="*/ 0 h 24"/>
                    <a:gd name="T8" fmla="*/ 13 w 13"/>
                    <a:gd name="T9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24">
                      <a:moveTo>
                        <a:pt x="13" y="24"/>
                      </a:move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1" y="16"/>
                        <a:pt x="1" y="9"/>
                        <a:pt x="0" y="1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3" y="8"/>
                        <a:pt x="13" y="16"/>
                        <a:pt x="13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7" name="Freeform 155"/>
                <p:cNvSpPr>
                  <a:spLocks/>
                </p:cNvSpPr>
                <p:nvPr/>
              </p:nvSpPr>
              <p:spPr bwMode="auto">
                <a:xfrm>
                  <a:off x="5315568" y="5856851"/>
                  <a:ext cx="96328" cy="87081"/>
                </a:xfrm>
                <a:custGeom>
                  <a:avLst/>
                  <a:gdLst>
                    <a:gd name="T0" fmla="*/ 0 w 125"/>
                    <a:gd name="T1" fmla="*/ 0 h 113"/>
                    <a:gd name="T2" fmla="*/ 54 w 125"/>
                    <a:gd name="T3" fmla="*/ 113 h 113"/>
                    <a:gd name="T4" fmla="*/ 125 w 125"/>
                    <a:gd name="T5" fmla="*/ 4 h 113"/>
                    <a:gd name="T6" fmla="*/ 0 w 125"/>
                    <a:gd name="T7" fmla="*/ 0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5" h="113">
                      <a:moveTo>
                        <a:pt x="0" y="0"/>
                      </a:moveTo>
                      <a:lnTo>
                        <a:pt x="54" y="113"/>
                      </a:lnTo>
                      <a:lnTo>
                        <a:pt x="125" y="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8" name="Group 187"/>
              <p:cNvGrpSpPr/>
              <p:nvPr/>
            </p:nvGrpSpPr>
            <p:grpSpPr>
              <a:xfrm>
                <a:off x="9529129" y="5096246"/>
                <a:ext cx="1288483" cy="679690"/>
                <a:chOff x="6741992" y="5096246"/>
                <a:chExt cx="1288483" cy="679690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158" name="Freeform 156"/>
                <p:cNvSpPr>
                  <a:spLocks/>
                </p:cNvSpPr>
                <p:nvPr/>
              </p:nvSpPr>
              <p:spPr bwMode="auto">
                <a:xfrm>
                  <a:off x="7977303" y="5141712"/>
                  <a:ext cx="25431" cy="47779"/>
                </a:xfrm>
                <a:custGeom>
                  <a:avLst/>
                  <a:gdLst>
                    <a:gd name="T0" fmla="*/ 13 w 14"/>
                    <a:gd name="T1" fmla="*/ 26 h 26"/>
                    <a:gd name="T2" fmla="*/ 0 w 14"/>
                    <a:gd name="T3" fmla="*/ 25 h 26"/>
                    <a:gd name="T4" fmla="*/ 1 w 14"/>
                    <a:gd name="T5" fmla="*/ 0 h 26"/>
                    <a:gd name="T6" fmla="*/ 14 w 14"/>
                    <a:gd name="T7" fmla="*/ 0 h 26"/>
                    <a:gd name="T8" fmla="*/ 13 w 14"/>
                    <a:gd name="T9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26">
                      <a:moveTo>
                        <a:pt x="13" y="26"/>
                      </a:move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1" y="17"/>
                        <a:pt x="1" y="8"/>
                        <a:pt x="1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8"/>
                        <a:pt x="14" y="18"/>
                        <a:pt x="1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9" name="Freeform 157"/>
                <p:cNvSpPr>
                  <a:spLocks noEditPoints="1"/>
                </p:cNvSpPr>
                <p:nvPr/>
              </p:nvSpPr>
              <p:spPr bwMode="auto">
                <a:xfrm>
                  <a:off x="6760487" y="5282737"/>
                  <a:ext cx="1226063" cy="493199"/>
                </a:xfrm>
                <a:custGeom>
                  <a:avLst/>
                  <a:gdLst>
                    <a:gd name="T0" fmla="*/ 336 w 673"/>
                    <a:gd name="T1" fmla="*/ 271 h 271"/>
                    <a:gd name="T2" fmla="*/ 336 w 673"/>
                    <a:gd name="T3" fmla="*/ 271 h 271"/>
                    <a:gd name="T4" fmla="*/ 309 w 673"/>
                    <a:gd name="T5" fmla="*/ 269 h 271"/>
                    <a:gd name="T6" fmla="*/ 310 w 673"/>
                    <a:gd name="T7" fmla="*/ 256 h 271"/>
                    <a:gd name="T8" fmla="*/ 336 w 673"/>
                    <a:gd name="T9" fmla="*/ 257 h 271"/>
                    <a:gd name="T10" fmla="*/ 362 w 673"/>
                    <a:gd name="T11" fmla="*/ 255 h 271"/>
                    <a:gd name="T12" fmla="*/ 363 w 673"/>
                    <a:gd name="T13" fmla="*/ 269 h 271"/>
                    <a:gd name="T14" fmla="*/ 336 w 673"/>
                    <a:gd name="T15" fmla="*/ 271 h 271"/>
                    <a:gd name="T16" fmla="*/ 255 w 673"/>
                    <a:gd name="T17" fmla="*/ 260 h 271"/>
                    <a:gd name="T18" fmla="*/ 204 w 673"/>
                    <a:gd name="T19" fmla="*/ 243 h 271"/>
                    <a:gd name="T20" fmla="*/ 209 w 673"/>
                    <a:gd name="T21" fmla="*/ 231 h 271"/>
                    <a:gd name="T22" fmla="*/ 258 w 673"/>
                    <a:gd name="T23" fmla="*/ 247 h 271"/>
                    <a:gd name="T24" fmla="*/ 255 w 673"/>
                    <a:gd name="T25" fmla="*/ 260 h 271"/>
                    <a:gd name="T26" fmla="*/ 417 w 673"/>
                    <a:gd name="T27" fmla="*/ 260 h 271"/>
                    <a:gd name="T28" fmla="*/ 414 w 673"/>
                    <a:gd name="T29" fmla="*/ 247 h 271"/>
                    <a:gd name="T30" fmla="*/ 464 w 673"/>
                    <a:gd name="T31" fmla="*/ 231 h 271"/>
                    <a:gd name="T32" fmla="*/ 469 w 673"/>
                    <a:gd name="T33" fmla="*/ 243 h 271"/>
                    <a:gd name="T34" fmla="*/ 417 w 673"/>
                    <a:gd name="T35" fmla="*/ 260 h 271"/>
                    <a:gd name="T36" fmla="*/ 155 w 673"/>
                    <a:gd name="T37" fmla="*/ 218 h 271"/>
                    <a:gd name="T38" fmla="*/ 111 w 673"/>
                    <a:gd name="T39" fmla="*/ 186 h 271"/>
                    <a:gd name="T40" fmla="*/ 120 w 673"/>
                    <a:gd name="T41" fmla="*/ 176 h 271"/>
                    <a:gd name="T42" fmla="*/ 162 w 673"/>
                    <a:gd name="T43" fmla="*/ 207 h 271"/>
                    <a:gd name="T44" fmla="*/ 155 w 673"/>
                    <a:gd name="T45" fmla="*/ 218 h 271"/>
                    <a:gd name="T46" fmla="*/ 517 w 673"/>
                    <a:gd name="T47" fmla="*/ 218 h 271"/>
                    <a:gd name="T48" fmla="*/ 510 w 673"/>
                    <a:gd name="T49" fmla="*/ 207 h 271"/>
                    <a:gd name="T50" fmla="*/ 553 w 673"/>
                    <a:gd name="T51" fmla="*/ 176 h 271"/>
                    <a:gd name="T52" fmla="*/ 561 w 673"/>
                    <a:gd name="T53" fmla="*/ 186 h 271"/>
                    <a:gd name="T54" fmla="*/ 517 w 673"/>
                    <a:gd name="T55" fmla="*/ 218 h 271"/>
                    <a:gd name="T56" fmla="*/ 73 w 673"/>
                    <a:gd name="T57" fmla="*/ 148 h 271"/>
                    <a:gd name="T58" fmla="*/ 41 w 673"/>
                    <a:gd name="T59" fmla="*/ 104 h 271"/>
                    <a:gd name="T60" fmla="*/ 52 w 673"/>
                    <a:gd name="T61" fmla="*/ 97 h 271"/>
                    <a:gd name="T62" fmla="*/ 83 w 673"/>
                    <a:gd name="T63" fmla="*/ 139 h 271"/>
                    <a:gd name="T64" fmla="*/ 73 w 673"/>
                    <a:gd name="T65" fmla="*/ 148 h 271"/>
                    <a:gd name="T66" fmla="*/ 600 w 673"/>
                    <a:gd name="T67" fmla="*/ 147 h 271"/>
                    <a:gd name="T68" fmla="*/ 590 w 673"/>
                    <a:gd name="T69" fmla="*/ 139 h 271"/>
                    <a:gd name="T70" fmla="*/ 620 w 673"/>
                    <a:gd name="T71" fmla="*/ 97 h 271"/>
                    <a:gd name="T72" fmla="*/ 631 w 673"/>
                    <a:gd name="T73" fmla="*/ 103 h 271"/>
                    <a:gd name="T74" fmla="*/ 600 w 673"/>
                    <a:gd name="T75" fmla="*/ 147 h 271"/>
                    <a:gd name="T76" fmla="*/ 16 w 673"/>
                    <a:gd name="T77" fmla="*/ 55 h 271"/>
                    <a:gd name="T78" fmla="*/ 0 w 673"/>
                    <a:gd name="T79" fmla="*/ 3 h 271"/>
                    <a:gd name="T80" fmla="*/ 12 w 673"/>
                    <a:gd name="T81" fmla="*/ 0 h 271"/>
                    <a:gd name="T82" fmla="*/ 28 w 673"/>
                    <a:gd name="T83" fmla="*/ 50 h 271"/>
                    <a:gd name="T84" fmla="*/ 16 w 673"/>
                    <a:gd name="T85" fmla="*/ 55 h 271"/>
                    <a:gd name="T86" fmla="*/ 656 w 673"/>
                    <a:gd name="T87" fmla="*/ 55 h 271"/>
                    <a:gd name="T88" fmla="*/ 644 w 673"/>
                    <a:gd name="T89" fmla="*/ 50 h 271"/>
                    <a:gd name="T90" fmla="*/ 660 w 673"/>
                    <a:gd name="T91" fmla="*/ 0 h 271"/>
                    <a:gd name="T92" fmla="*/ 673 w 673"/>
                    <a:gd name="T93" fmla="*/ 3 h 271"/>
                    <a:gd name="T94" fmla="*/ 656 w 673"/>
                    <a:gd name="T95" fmla="*/ 55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673" h="271">
                      <a:moveTo>
                        <a:pt x="336" y="271"/>
                      </a:moveTo>
                      <a:cubicBezTo>
                        <a:pt x="336" y="271"/>
                        <a:pt x="336" y="271"/>
                        <a:pt x="336" y="271"/>
                      </a:cubicBezTo>
                      <a:cubicBezTo>
                        <a:pt x="327" y="271"/>
                        <a:pt x="318" y="270"/>
                        <a:pt x="309" y="269"/>
                      </a:cubicBezTo>
                      <a:cubicBezTo>
                        <a:pt x="310" y="256"/>
                        <a:pt x="310" y="256"/>
                        <a:pt x="310" y="256"/>
                      </a:cubicBezTo>
                      <a:cubicBezTo>
                        <a:pt x="319" y="256"/>
                        <a:pt x="327" y="257"/>
                        <a:pt x="336" y="257"/>
                      </a:cubicBezTo>
                      <a:cubicBezTo>
                        <a:pt x="345" y="256"/>
                        <a:pt x="354" y="256"/>
                        <a:pt x="362" y="255"/>
                      </a:cubicBezTo>
                      <a:cubicBezTo>
                        <a:pt x="363" y="269"/>
                        <a:pt x="363" y="269"/>
                        <a:pt x="363" y="269"/>
                      </a:cubicBezTo>
                      <a:cubicBezTo>
                        <a:pt x="354" y="270"/>
                        <a:pt x="345" y="271"/>
                        <a:pt x="336" y="271"/>
                      </a:cubicBezTo>
                      <a:close/>
                      <a:moveTo>
                        <a:pt x="255" y="260"/>
                      </a:moveTo>
                      <a:cubicBezTo>
                        <a:pt x="238" y="255"/>
                        <a:pt x="220" y="250"/>
                        <a:pt x="204" y="243"/>
                      </a:cubicBezTo>
                      <a:cubicBezTo>
                        <a:pt x="209" y="231"/>
                        <a:pt x="209" y="231"/>
                        <a:pt x="209" y="231"/>
                      </a:cubicBezTo>
                      <a:cubicBezTo>
                        <a:pt x="225" y="238"/>
                        <a:pt x="241" y="243"/>
                        <a:pt x="258" y="247"/>
                      </a:cubicBezTo>
                      <a:lnTo>
                        <a:pt x="255" y="260"/>
                      </a:lnTo>
                      <a:close/>
                      <a:moveTo>
                        <a:pt x="417" y="260"/>
                      </a:moveTo>
                      <a:cubicBezTo>
                        <a:pt x="414" y="247"/>
                        <a:pt x="414" y="247"/>
                        <a:pt x="414" y="247"/>
                      </a:cubicBezTo>
                      <a:cubicBezTo>
                        <a:pt x="431" y="243"/>
                        <a:pt x="448" y="238"/>
                        <a:pt x="464" y="231"/>
                      </a:cubicBezTo>
                      <a:cubicBezTo>
                        <a:pt x="469" y="243"/>
                        <a:pt x="469" y="243"/>
                        <a:pt x="469" y="243"/>
                      </a:cubicBezTo>
                      <a:cubicBezTo>
                        <a:pt x="452" y="250"/>
                        <a:pt x="435" y="255"/>
                        <a:pt x="417" y="260"/>
                      </a:cubicBezTo>
                      <a:close/>
                      <a:moveTo>
                        <a:pt x="155" y="218"/>
                      </a:moveTo>
                      <a:cubicBezTo>
                        <a:pt x="140" y="209"/>
                        <a:pt x="125" y="198"/>
                        <a:pt x="111" y="186"/>
                      </a:cubicBezTo>
                      <a:cubicBezTo>
                        <a:pt x="120" y="176"/>
                        <a:pt x="120" y="176"/>
                        <a:pt x="120" y="176"/>
                      </a:cubicBezTo>
                      <a:cubicBezTo>
                        <a:pt x="133" y="188"/>
                        <a:pt x="147" y="198"/>
                        <a:pt x="162" y="207"/>
                      </a:cubicBezTo>
                      <a:lnTo>
                        <a:pt x="155" y="218"/>
                      </a:lnTo>
                      <a:close/>
                      <a:moveTo>
                        <a:pt x="517" y="218"/>
                      </a:moveTo>
                      <a:cubicBezTo>
                        <a:pt x="510" y="207"/>
                        <a:pt x="510" y="207"/>
                        <a:pt x="510" y="207"/>
                      </a:cubicBezTo>
                      <a:cubicBezTo>
                        <a:pt x="525" y="198"/>
                        <a:pt x="540" y="188"/>
                        <a:pt x="553" y="176"/>
                      </a:cubicBezTo>
                      <a:cubicBezTo>
                        <a:pt x="561" y="186"/>
                        <a:pt x="561" y="186"/>
                        <a:pt x="561" y="186"/>
                      </a:cubicBezTo>
                      <a:cubicBezTo>
                        <a:pt x="547" y="198"/>
                        <a:pt x="533" y="209"/>
                        <a:pt x="517" y="218"/>
                      </a:cubicBezTo>
                      <a:close/>
                      <a:moveTo>
                        <a:pt x="73" y="148"/>
                      </a:moveTo>
                      <a:cubicBezTo>
                        <a:pt x="61" y="134"/>
                        <a:pt x="50" y="119"/>
                        <a:pt x="41" y="104"/>
                      </a:cubicBezTo>
                      <a:cubicBezTo>
                        <a:pt x="52" y="97"/>
                        <a:pt x="52" y="97"/>
                        <a:pt x="52" y="97"/>
                      </a:cubicBezTo>
                      <a:cubicBezTo>
                        <a:pt x="61" y="112"/>
                        <a:pt x="71" y="126"/>
                        <a:pt x="83" y="139"/>
                      </a:cubicBezTo>
                      <a:lnTo>
                        <a:pt x="73" y="148"/>
                      </a:lnTo>
                      <a:close/>
                      <a:moveTo>
                        <a:pt x="600" y="147"/>
                      </a:moveTo>
                      <a:cubicBezTo>
                        <a:pt x="590" y="139"/>
                        <a:pt x="590" y="139"/>
                        <a:pt x="590" y="139"/>
                      </a:cubicBezTo>
                      <a:cubicBezTo>
                        <a:pt x="601" y="126"/>
                        <a:pt x="611" y="112"/>
                        <a:pt x="620" y="97"/>
                      </a:cubicBezTo>
                      <a:cubicBezTo>
                        <a:pt x="631" y="103"/>
                        <a:pt x="631" y="103"/>
                        <a:pt x="631" y="103"/>
                      </a:cubicBezTo>
                      <a:cubicBezTo>
                        <a:pt x="622" y="119"/>
                        <a:pt x="611" y="134"/>
                        <a:pt x="600" y="147"/>
                      </a:cubicBezTo>
                      <a:close/>
                      <a:moveTo>
                        <a:pt x="16" y="55"/>
                      </a:moveTo>
                      <a:cubicBezTo>
                        <a:pt x="9" y="38"/>
                        <a:pt x="4" y="21"/>
                        <a:pt x="0" y="3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6" y="17"/>
                        <a:pt x="22" y="34"/>
                        <a:pt x="28" y="50"/>
                      </a:cubicBezTo>
                      <a:lnTo>
                        <a:pt x="16" y="55"/>
                      </a:lnTo>
                      <a:close/>
                      <a:moveTo>
                        <a:pt x="656" y="55"/>
                      </a:moveTo>
                      <a:cubicBezTo>
                        <a:pt x="644" y="50"/>
                        <a:pt x="644" y="50"/>
                        <a:pt x="644" y="50"/>
                      </a:cubicBezTo>
                      <a:cubicBezTo>
                        <a:pt x="651" y="34"/>
                        <a:pt x="656" y="17"/>
                        <a:pt x="660" y="0"/>
                      </a:cubicBezTo>
                      <a:cubicBezTo>
                        <a:pt x="673" y="3"/>
                        <a:pt x="673" y="3"/>
                        <a:pt x="673" y="3"/>
                      </a:cubicBezTo>
                      <a:cubicBezTo>
                        <a:pt x="669" y="21"/>
                        <a:pt x="663" y="38"/>
                        <a:pt x="65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0" name="Freeform 158"/>
                <p:cNvSpPr>
                  <a:spLocks/>
                </p:cNvSpPr>
                <p:nvPr/>
              </p:nvSpPr>
              <p:spPr bwMode="auto">
                <a:xfrm>
                  <a:off x="6741992" y="5141712"/>
                  <a:ext cx="25431" cy="47779"/>
                </a:xfrm>
                <a:custGeom>
                  <a:avLst/>
                  <a:gdLst>
                    <a:gd name="T0" fmla="*/ 1 w 14"/>
                    <a:gd name="T1" fmla="*/ 26 h 26"/>
                    <a:gd name="T2" fmla="*/ 0 w 14"/>
                    <a:gd name="T3" fmla="*/ 0 h 26"/>
                    <a:gd name="T4" fmla="*/ 13 w 14"/>
                    <a:gd name="T5" fmla="*/ 0 h 26"/>
                    <a:gd name="T6" fmla="*/ 14 w 14"/>
                    <a:gd name="T7" fmla="*/ 25 h 26"/>
                    <a:gd name="T8" fmla="*/ 1 w 14"/>
                    <a:gd name="T9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26">
                      <a:moveTo>
                        <a:pt x="1" y="26"/>
                      </a:moveTo>
                      <a:cubicBezTo>
                        <a:pt x="1" y="18"/>
                        <a:pt x="0" y="8"/>
                        <a:pt x="0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8"/>
                        <a:pt x="13" y="17"/>
                        <a:pt x="14" y="25"/>
                      </a:cubicBez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1" name="Freeform 159"/>
                <p:cNvSpPr>
                  <a:spLocks/>
                </p:cNvSpPr>
                <p:nvPr/>
              </p:nvSpPr>
              <p:spPr bwMode="auto">
                <a:xfrm>
                  <a:off x="7937230" y="5096246"/>
                  <a:ext cx="93245" cy="82457"/>
                </a:xfrm>
                <a:custGeom>
                  <a:avLst/>
                  <a:gdLst>
                    <a:gd name="T0" fmla="*/ 121 w 121"/>
                    <a:gd name="T1" fmla="*/ 107 h 107"/>
                    <a:gd name="T2" fmla="*/ 69 w 121"/>
                    <a:gd name="T3" fmla="*/ 0 h 107"/>
                    <a:gd name="T4" fmla="*/ 0 w 121"/>
                    <a:gd name="T5" fmla="*/ 102 h 107"/>
                    <a:gd name="T6" fmla="*/ 121 w 121"/>
                    <a:gd name="T7" fmla="*/ 107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1" h="107">
                      <a:moveTo>
                        <a:pt x="121" y="107"/>
                      </a:moveTo>
                      <a:lnTo>
                        <a:pt x="69" y="0"/>
                      </a:lnTo>
                      <a:lnTo>
                        <a:pt x="0" y="102"/>
                      </a:lnTo>
                      <a:lnTo>
                        <a:pt x="121" y="1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6" name="Group 185"/>
              <p:cNvGrpSpPr/>
              <p:nvPr/>
            </p:nvGrpSpPr>
            <p:grpSpPr>
              <a:xfrm>
                <a:off x="6588429" y="5331286"/>
                <a:ext cx="1084267" cy="571032"/>
                <a:chOff x="3801292" y="5331286"/>
                <a:chExt cx="1084267" cy="571032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162" name="Freeform 160"/>
                <p:cNvSpPr>
                  <a:spLocks/>
                </p:cNvSpPr>
                <p:nvPr/>
              </p:nvSpPr>
              <p:spPr bwMode="auto">
                <a:xfrm>
                  <a:off x="4836240" y="5368276"/>
                  <a:ext cx="29284" cy="54714"/>
                </a:xfrm>
                <a:custGeom>
                  <a:avLst/>
                  <a:gdLst>
                    <a:gd name="T0" fmla="*/ 15 w 16"/>
                    <a:gd name="T1" fmla="*/ 30 h 30"/>
                    <a:gd name="T2" fmla="*/ 0 w 16"/>
                    <a:gd name="T3" fmla="*/ 29 h 30"/>
                    <a:gd name="T4" fmla="*/ 2 w 16"/>
                    <a:gd name="T5" fmla="*/ 0 h 30"/>
                    <a:gd name="T6" fmla="*/ 16 w 16"/>
                    <a:gd name="T7" fmla="*/ 0 h 30"/>
                    <a:gd name="T8" fmla="*/ 15 w 16"/>
                    <a:gd name="T9" fmla="*/ 3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0">
                      <a:moveTo>
                        <a:pt x="15" y="30"/>
                      </a:move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1" y="19"/>
                        <a:pt x="2" y="8"/>
                        <a:pt x="2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12"/>
                        <a:pt x="16" y="21"/>
                        <a:pt x="15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3" name="Freeform 161"/>
                <p:cNvSpPr>
                  <a:spLocks noEditPoints="1"/>
                </p:cNvSpPr>
                <p:nvPr/>
              </p:nvSpPr>
              <p:spPr bwMode="auto">
                <a:xfrm>
                  <a:off x="3824410" y="5519318"/>
                  <a:ext cx="1018765" cy="383000"/>
                </a:xfrm>
                <a:custGeom>
                  <a:avLst/>
                  <a:gdLst>
                    <a:gd name="T0" fmla="*/ 279 w 559"/>
                    <a:gd name="T1" fmla="*/ 210 h 210"/>
                    <a:gd name="T2" fmla="*/ 251 w 559"/>
                    <a:gd name="T3" fmla="*/ 209 h 210"/>
                    <a:gd name="T4" fmla="*/ 252 w 559"/>
                    <a:gd name="T5" fmla="*/ 194 h 210"/>
                    <a:gd name="T6" fmla="*/ 307 w 559"/>
                    <a:gd name="T7" fmla="*/ 194 h 210"/>
                    <a:gd name="T8" fmla="*/ 308 w 559"/>
                    <a:gd name="T9" fmla="*/ 209 h 210"/>
                    <a:gd name="T10" fmla="*/ 279 w 559"/>
                    <a:gd name="T11" fmla="*/ 210 h 210"/>
                    <a:gd name="T12" fmla="*/ 195 w 559"/>
                    <a:gd name="T13" fmla="*/ 198 h 210"/>
                    <a:gd name="T14" fmla="*/ 142 w 559"/>
                    <a:gd name="T15" fmla="*/ 176 h 210"/>
                    <a:gd name="T16" fmla="*/ 149 w 559"/>
                    <a:gd name="T17" fmla="*/ 163 h 210"/>
                    <a:gd name="T18" fmla="*/ 199 w 559"/>
                    <a:gd name="T19" fmla="*/ 184 h 210"/>
                    <a:gd name="T20" fmla="*/ 195 w 559"/>
                    <a:gd name="T21" fmla="*/ 198 h 210"/>
                    <a:gd name="T22" fmla="*/ 364 w 559"/>
                    <a:gd name="T23" fmla="*/ 198 h 210"/>
                    <a:gd name="T24" fmla="*/ 360 w 559"/>
                    <a:gd name="T25" fmla="*/ 184 h 210"/>
                    <a:gd name="T26" fmla="*/ 410 w 559"/>
                    <a:gd name="T27" fmla="*/ 163 h 210"/>
                    <a:gd name="T28" fmla="*/ 417 w 559"/>
                    <a:gd name="T29" fmla="*/ 176 h 210"/>
                    <a:gd name="T30" fmla="*/ 364 w 559"/>
                    <a:gd name="T31" fmla="*/ 198 h 210"/>
                    <a:gd name="T32" fmla="*/ 95 w 559"/>
                    <a:gd name="T33" fmla="*/ 144 h 210"/>
                    <a:gd name="T34" fmla="*/ 54 w 559"/>
                    <a:gd name="T35" fmla="*/ 104 h 210"/>
                    <a:gd name="T36" fmla="*/ 65 w 559"/>
                    <a:gd name="T37" fmla="*/ 95 h 210"/>
                    <a:gd name="T38" fmla="*/ 104 w 559"/>
                    <a:gd name="T39" fmla="*/ 133 h 210"/>
                    <a:gd name="T40" fmla="*/ 95 w 559"/>
                    <a:gd name="T41" fmla="*/ 144 h 210"/>
                    <a:gd name="T42" fmla="*/ 464 w 559"/>
                    <a:gd name="T43" fmla="*/ 144 h 210"/>
                    <a:gd name="T44" fmla="*/ 455 w 559"/>
                    <a:gd name="T45" fmla="*/ 133 h 210"/>
                    <a:gd name="T46" fmla="*/ 493 w 559"/>
                    <a:gd name="T47" fmla="*/ 95 h 210"/>
                    <a:gd name="T48" fmla="*/ 505 w 559"/>
                    <a:gd name="T49" fmla="*/ 104 h 210"/>
                    <a:gd name="T50" fmla="*/ 464 w 559"/>
                    <a:gd name="T51" fmla="*/ 144 h 210"/>
                    <a:gd name="T52" fmla="*/ 22 w 559"/>
                    <a:gd name="T53" fmla="*/ 57 h 210"/>
                    <a:gd name="T54" fmla="*/ 0 w 559"/>
                    <a:gd name="T55" fmla="*/ 4 h 210"/>
                    <a:gd name="T56" fmla="*/ 14 w 559"/>
                    <a:gd name="T57" fmla="*/ 0 h 210"/>
                    <a:gd name="T58" fmla="*/ 35 w 559"/>
                    <a:gd name="T59" fmla="*/ 50 h 210"/>
                    <a:gd name="T60" fmla="*/ 22 w 559"/>
                    <a:gd name="T61" fmla="*/ 57 h 210"/>
                    <a:gd name="T62" fmla="*/ 537 w 559"/>
                    <a:gd name="T63" fmla="*/ 57 h 210"/>
                    <a:gd name="T64" fmla="*/ 524 w 559"/>
                    <a:gd name="T65" fmla="*/ 50 h 210"/>
                    <a:gd name="T66" fmla="*/ 545 w 559"/>
                    <a:gd name="T67" fmla="*/ 0 h 210"/>
                    <a:gd name="T68" fmla="*/ 559 w 559"/>
                    <a:gd name="T69" fmla="*/ 4 h 210"/>
                    <a:gd name="T70" fmla="*/ 537 w 559"/>
                    <a:gd name="T71" fmla="*/ 57 h 2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59" h="210">
                      <a:moveTo>
                        <a:pt x="279" y="210"/>
                      </a:moveTo>
                      <a:cubicBezTo>
                        <a:pt x="270" y="210"/>
                        <a:pt x="260" y="210"/>
                        <a:pt x="251" y="209"/>
                      </a:cubicBezTo>
                      <a:cubicBezTo>
                        <a:pt x="252" y="194"/>
                        <a:pt x="252" y="194"/>
                        <a:pt x="252" y="194"/>
                      </a:cubicBezTo>
                      <a:cubicBezTo>
                        <a:pt x="270" y="196"/>
                        <a:pt x="289" y="196"/>
                        <a:pt x="307" y="194"/>
                      </a:cubicBezTo>
                      <a:cubicBezTo>
                        <a:pt x="308" y="209"/>
                        <a:pt x="308" y="209"/>
                        <a:pt x="308" y="209"/>
                      </a:cubicBezTo>
                      <a:cubicBezTo>
                        <a:pt x="299" y="210"/>
                        <a:pt x="289" y="210"/>
                        <a:pt x="279" y="210"/>
                      </a:cubicBezTo>
                      <a:close/>
                      <a:moveTo>
                        <a:pt x="195" y="198"/>
                      </a:moveTo>
                      <a:cubicBezTo>
                        <a:pt x="177" y="192"/>
                        <a:pt x="159" y="185"/>
                        <a:pt x="142" y="176"/>
                      </a:cubicBezTo>
                      <a:cubicBezTo>
                        <a:pt x="149" y="163"/>
                        <a:pt x="149" y="163"/>
                        <a:pt x="149" y="163"/>
                      </a:cubicBezTo>
                      <a:cubicBezTo>
                        <a:pt x="165" y="172"/>
                        <a:pt x="182" y="179"/>
                        <a:pt x="199" y="184"/>
                      </a:cubicBezTo>
                      <a:lnTo>
                        <a:pt x="195" y="198"/>
                      </a:lnTo>
                      <a:close/>
                      <a:moveTo>
                        <a:pt x="364" y="198"/>
                      </a:moveTo>
                      <a:cubicBezTo>
                        <a:pt x="360" y="184"/>
                        <a:pt x="360" y="184"/>
                        <a:pt x="360" y="184"/>
                      </a:cubicBezTo>
                      <a:cubicBezTo>
                        <a:pt x="377" y="178"/>
                        <a:pt x="394" y="171"/>
                        <a:pt x="410" y="163"/>
                      </a:cubicBezTo>
                      <a:cubicBezTo>
                        <a:pt x="417" y="176"/>
                        <a:pt x="417" y="176"/>
                        <a:pt x="417" y="176"/>
                      </a:cubicBezTo>
                      <a:cubicBezTo>
                        <a:pt x="400" y="185"/>
                        <a:pt x="382" y="192"/>
                        <a:pt x="364" y="198"/>
                      </a:cubicBezTo>
                      <a:close/>
                      <a:moveTo>
                        <a:pt x="95" y="144"/>
                      </a:moveTo>
                      <a:cubicBezTo>
                        <a:pt x="80" y="132"/>
                        <a:pt x="66" y="119"/>
                        <a:pt x="54" y="104"/>
                      </a:cubicBezTo>
                      <a:cubicBezTo>
                        <a:pt x="65" y="95"/>
                        <a:pt x="65" y="95"/>
                        <a:pt x="65" y="95"/>
                      </a:cubicBezTo>
                      <a:cubicBezTo>
                        <a:pt x="77" y="109"/>
                        <a:pt x="90" y="122"/>
                        <a:pt x="104" y="133"/>
                      </a:cubicBezTo>
                      <a:lnTo>
                        <a:pt x="95" y="144"/>
                      </a:lnTo>
                      <a:close/>
                      <a:moveTo>
                        <a:pt x="464" y="144"/>
                      </a:moveTo>
                      <a:cubicBezTo>
                        <a:pt x="455" y="133"/>
                        <a:pt x="455" y="133"/>
                        <a:pt x="455" y="133"/>
                      </a:cubicBezTo>
                      <a:cubicBezTo>
                        <a:pt x="469" y="121"/>
                        <a:pt x="482" y="109"/>
                        <a:pt x="493" y="95"/>
                      </a:cubicBezTo>
                      <a:cubicBezTo>
                        <a:pt x="505" y="104"/>
                        <a:pt x="505" y="104"/>
                        <a:pt x="505" y="104"/>
                      </a:cubicBezTo>
                      <a:cubicBezTo>
                        <a:pt x="493" y="119"/>
                        <a:pt x="479" y="132"/>
                        <a:pt x="464" y="144"/>
                      </a:cubicBezTo>
                      <a:close/>
                      <a:moveTo>
                        <a:pt x="22" y="57"/>
                      </a:moveTo>
                      <a:cubicBezTo>
                        <a:pt x="13" y="40"/>
                        <a:pt x="6" y="22"/>
                        <a:pt x="0" y="4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9" y="17"/>
                        <a:pt x="26" y="34"/>
                        <a:pt x="35" y="50"/>
                      </a:cubicBezTo>
                      <a:lnTo>
                        <a:pt x="22" y="57"/>
                      </a:lnTo>
                      <a:close/>
                      <a:moveTo>
                        <a:pt x="537" y="57"/>
                      </a:moveTo>
                      <a:cubicBezTo>
                        <a:pt x="524" y="50"/>
                        <a:pt x="524" y="50"/>
                        <a:pt x="524" y="50"/>
                      </a:cubicBezTo>
                      <a:cubicBezTo>
                        <a:pt x="532" y="34"/>
                        <a:pt x="539" y="17"/>
                        <a:pt x="545" y="0"/>
                      </a:cubicBezTo>
                      <a:cubicBezTo>
                        <a:pt x="559" y="4"/>
                        <a:pt x="559" y="4"/>
                        <a:pt x="559" y="4"/>
                      </a:cubicBezTo>
                      <a:cubicBezTo>
                        <a:pt x="553" y="22"/>
                        <a:pt x="546" y="40"/>
                        <a:pt x="53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4" name="Freeform 162"/>
                <p:cNvSpPr>
                  <a:spLocks/>
                </p:cNvSpPr>
                <p:nvPr/>
              </p:nvSpPr>
              <p:spPr bwMode="auto">
                <a:xfrm>
                  <a:off x="3801292" y="5368276"/>
                  <a:ext cx="29284" cy="54714"/>
                </a:xfrm>
                <a:custGeom>
                  <a:avLst/>
                  <a:gdLst>
                    <a:gd name="T0" fmla="*/ 2 w 16"/>
                    <a:gd name="T1" fmla="*/ 30 h 30"/>
                    <a:gd name="T2" fmla="*/ 0 w 16"/>
                    <a:gd name="T3" fmla="*/ 0 h 30"/>
                    <a:gd name="T4" fmla="*/ 15 w 16"/>
                    <a:gd name="T5" fmla="*/ 0 h 30"/>
                    <a:gd name="T6" fmla="*/ 16 w 16"/>
                    <a:gd name="T7" fmla="*/ 29 h 30"/>
                    <a:gd name="T8" fmla="*/ 2 w 16"/>
                    <a:gd name="T9" fmla="*/ 3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0">
                      <a:moveTo>
                        <a:pt x="2" y="30"/>
                      </a:moveTo>
                      <a:cubicBezTo>
                        <a:pt x="1" y="21"/>
                        <a:pt x="0" y="12"/>
                        <a:pt x="0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8"/>
                        <a:pt x="15" y="19"/>
                        <a:pt x="16" y="29"/>
                      </a:cubicBezTo>
                      <a:lnTo>
                        <a:pt x="2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5" name="Freeform 163"/>
                <p:cNvSpPr>
                  <a:spLocks/>
                </p:cNvSpPr>
                <p:nvPr/>
              </p:nvSpPr>
              <p:spPr bwMode="auto">
                <a:xfrm>
                  <a:off x="4808497" y="5331286"/>
                  <a:ext cx="77062" cy="69356"/>
                </a:xfrm>
                <a:custGeom>
                  <a:avLst/>
                  <a:gdLst>
                    <a:gd name="T0" fmla="*/ 100 w 100"/>
                    <a:gd name="T1" fmla="*/ 90 h 90"/>
                    <a:gd name="T2" fmla="*/ 57 w 100"/>
                    <a:gd name="T3" fmla="*/ 0 h 90"/>
                    <a:gd name="T4" fmla="*/ 0 w 100"/>
                    <a:gd name="T5" fmla="*/ 86 h 90"/>
                    <a:gd name="T6" fmla="*/ 100 w 100"/>
                    <a:gd name="T7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0" h="90">
                      <a:moveTo>
                        <a:pt x="100" y="90"/>
                      </a:moveTo>
                      <a:lnTo>
                        <a:pt x="57" y="0"/>
                      </a:lnTo>
                      <a:lnTo>
                        <a:pt x="0" y="86"/>
                      </a:lnTo>
                      <a:lnTo>
                        <a:pt x="10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73" name="Oval 171"/>
              <p:cNvSpPr>
                <a:spLocks noChangeArrowheads="1"/>
              </p:cNvSpPr>
              <p:nvPr/>
            </p:nvSpPr>
            <p:spPr bwMode="auto">
              <a:xfrm>
                <a:off x="8155107" y="3731471"/>
                <a:ext cx="1077332" cy="1077332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4" name="Oval 172"/>
              <p:cNvSpPr>
                <a:spLocks noChangeArrowheads="1"/>
              </p:cNvSpPr>
              <p:nvPr/>
            </p:nvSpPr>
            <p:spPr bwMode="auto">
              <a:xfrm>
                <a:off x="8315397" y="3891760"/>
                <a:ext cx="754441" cy="7567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5" name="Oval 173"/>
              <p:cNvSpPr>
                <a:spLocks noChangeArrowheads="1"/>
              </p:cNvSpPr>
              <p:nvPr/>
            </p:nvSpPr>
            <p:spPr bwMode="auto">
              <a:xfrm>
                <a:off x="8475687" y="4054362"/>
                <a:ext cx="433861" cy="43154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6" name="Freeform 174"/>
              <p:cNvSpPr>
                <a:spLocks/>
              </p:cNvSpPr>
              <p:nvPr/>
            </p:nvSpPr>
            <p:spPr bwMode="auto">
              <a:xfrm>
                <a:off x="9747987" y="2759714"/>
                <a:ext cx="1184449" cy="931684"/>
              </a:xfrm>
              <a:custGeom>
                <a:avLst/>
                <a:gdLst>
                  <a:gd name="T0" fmla="*/ 0 w 1537"/>
                  <a:gd name="T1" fmla="*/ 1209 h 1209"/>
                  <a:gd name="T2" fmla="*/ 151 w 1537"/>
                  <a:gd name="T3" fmla="*/ 677 h 1209"/>
                  <a:gd name="T4" fmla="*/ 1537 w 1537"/>
                  <a:gd name="T5" fmla="*/ 0 h 1209"/>
                  <a:gd name="T6" fmla="*/ 1419 w 1537"/>
                  <a:gd name="T7" fmla="*/ 693 h 1209"/>
                  <a:gd name="T8" fmla="*/ 0 w 1537"/>
                  <a:gd name="T9" fmla="*/ 1209 h 1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7" h="1209">
                    <a:moveTo>
                      <a:pt x="0" y="1209"/>
                    </a:moveTo>
                    <a:lnTo>
                      <a:pt x="151" y="677"/>
                    </a:lnTo>
                    <a:lnTo>
                      <a:pt x="1537" y="0"/>
                    </a:lnTo>
                    <a:lnTo>
                      <a:pt x="1419" y="693"/>
                    </a:lnTo>
                    <a:lnTo>
                      <a:pt x="0" y="12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7" name="Freeform 175"/>
              <p:cNvSpPr>
                <a:spLocks/>
              </p:cNvSpPr>
              <p:nvPr/>
            </p:nvSpPr>
            <p:spPr bwMode="auto">
              <a:xfrm>
                <a:off x="9788059" y="3853229"/>
                <a:ext cx="1501175" cy="556390"/>
              </a:xfrm>
              <a:custGeom>
                <a:avLst/>
                <a:gdLst>
                  <a:gd name="T0" fmla="*/ 0 w 1948"/>
                  <a:gd name="T1" fmla="*/ 365 h 722"/>
                  <a:gd name="T2" fmla="*/ 423 w 1948"/>
                  <a:gd name="T3" fmla="*/ 722 h 722"/>
                  <a:gd name="T4" fmla="*/ 1948 w 1948"/>
                  <a:gd name="T5" fmla="*/ 509 h 722"/>
                  <a:gd name="T6" fmla="*/ 1464 w 1948"/>
                  <a:gd name="T7" fmla="*/ 0 h 722"/>
                  <a:gd name="T8" fmla="*/ 0 w 1948"/>
                  <a:gd name="T9" fmla="*/ 365 h 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8" h="722">
                    <a:moveTo>
                      <a:pt x="0" y="365"/>
                    </a:moveTo>
                    <a:lnTo>
                      <a:pt x="423" y="722"/>
                    </a:lnTo>
                    <a:lnTo>
                      <a:pt x="1948" y="509"/>
                    </a:lnTo>
                    <a:lnTo>
                      <a:pt x="1464" y="0"/>
                    </a:lnTo>
                    <a:lnTo>
                      <a:pt x="0" y="36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8" name="Freeform 176"/>
              <p:cNvSpPr>
                <a:spLocks/>
              </p:cNvSpPr>
              <p:nvPr/>
            </p:nvSpPr>
            <p:spPr bwMode="auto">
              <a:xfrm>
                <a:off x="8403248" y="3279114"/>
                <a:ext cx="3011598" cy="1162871"/>
              </a:xfrm>
              <a:custGeom>
                <a:avLst/>
                <a:gdLst>
                  <a:gd name="T0" fmla="*/ 97 w 1653"/>
                  <a:gd name="T1" fmla="*/ 457 h 638"/>
                  <a:gd name="T2" fmla="*/ 190 w 1653"/>
                  <a:gd name="T3" fmla="*/ 638 h 638"/>
                  <a:gd name="T4" fmla="*/ 1473 w 1653"/>
                  <a:gd name="T5" fmla="*/ 306 h 638"/>
                  <a:gd name="T6" fmla="*/ 1348 w 1653"/>
                  <a:gd name="T7" fmla="*/ 0 h 638"/>
                  <a:gd name="T8" fmla="*/ 97 w 1653"/>
                  <a:gd name="T9" fmla="*/ 457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53" h="638">
                    <a:moveTo>
                      <a:pt x="97" y="457"/>
                    </a:moveTo>
                    <a:cubicBezTo>
                      <a:pt x="97" y="457"/>
                      <a:pt x="0" y="603"/>
                      <a:pt x="190" y="638"/>
                    </a:cubicBezTo>
                    <a:cubicBezTo>
                      <a:pt x="1473" y="306"/>
                      <a:pt x="1473" y="306"/>
                      <a:pt x="1473" y="306"/>
                    </a:cubicBezTo>
                    <a:cubicBezTo>
                      <a:pt x="1473" y="306"/>
                      <a:pt x="1653" y="55"/>
                      <a:pt x="1348" y="0"/>
                    </a:cubicBezTo>
                    <a:lnTo>
                      <a:pt x="97" y="45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118" name="Freeform 116"/>
            <p:cNvSpPr>
              <a:spLocks/>
            </p:cNvSpPr>
            <p:nvPr/>
          </p:nvSpPr>
          <p:spPr bwMode="auto">
            <a:xfrm>
              <a:off x="9884387" y="4914378"/>
              <a:ext cx="552537" cy="328286"/>
            </a:xfrm>
            <a:custGeom>
              <a:avLst/>
              <a:gdLst>
                <a:gd name="T0" fmla="*/ 238 w 303"/>
                <a:gd name="T1" fmla="*/ 50 h 180"/>
                <a:gd name="T2" fmla="*/ 234 w 303"/>
                <a:gd name="T3" fmla="*/ 50 h 180"/>
                <a:gd name="T4" fmla="*/ 152 w 303"/>
                <a:gd name="T5" fmla="*/ 0 h 180"/>
                <a:gd name="T6" fmla="*/ 70 w 303"/>
                <a:gd name="T7" fmla="*/ 50 h 180"/>
                <a:gd name="T8" fmla="*/ 66 w 303"/>
                <a:gd name="T9" fmla="*/ 50 h 180"/>
                <a:gd name="T10" fmla="*/ 0 w 303"/>
                <a:gd name="T11" fmla="*/ 115 h 180"/>
                <a:gd name="T12" fmla="*/ 66 w 303"/>
                <a:gd name="T13" fmla="*/ 180 h 180"/>
                <a:gd name="T14" fmla="*/ 128 w 303"/>
                <a:gd name="T15" fmla="*/ 180 h 180"/>
                <a:gd name="T16" fmla="*/ 128 w 303"/>
                <a:gd name="T17" fmla="*/ 152 h 180"/>
                <a:gd name="T18" fmla="*/ 76 w 303"/>
                <a:gd name="T19" fmla="*/ 152 h 180"/>
                <a:gd name="T20" fmla="*/ 153 w 303"/>
                <a:gd name="T21" fmla="*/ 84 h 180"/>
                <a:gd name="T22" fmla="*/ 229 w 303"/>
                <a:gd name="T23" fmla="*/ 152 h 180"/>
                <a:gd name="T24" fmla="*/ 170 w 303"/>
                <a:gd name="T25" fmla="*/ 152 h 180"/>
                <a:gd name="T26" fmla="*/ 170 w 303"/>
                <a:gd name="T27" fmla="*/ 180 h 180"/>
                <a:gd name="T28" fmla="*/ 238 w 303"/>
                <a:gd name="T29" fmla="*/ 180 h 180"/>
                <a:gd name="T30" fmla="*/ 303 w 303"/>
                <a:gd name="T31" fmla="*/ 115 h 180"/>
                <a:gd name="T32" fmla="*/ 238 w 303"/>
                <a:gd name="T33" fmla="*/ 5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3" h="180">
                  <a:moveTo>
                    <a:pt x="238" y="50"/>
                  </a:moveTo>
                  <a:cubicBezTo>
                    <a:pt x="236" y="50"/>
                    <a:pt x="235" y="50"/>
                    <a:pt x="234" y="50"/>
                  </a:cubicBezTo>
                  <a:cubicBezTo>
                    <a:pt x="219" y="20"/>
                    <a:pt x="188" y="0"/>
                    <a:pt x="152" y="0"/>
                  </a:cubicBezTo>
                  <a:cubicBezTo>
                    <a:pt x="116" y="0"/>
                    <a:pt x="85" y="20"/>
                    <a:pt x="70" y="50"/>
                  </a:cubicBezTo>
                  <a:cubicBezTo>
                    <a:pt x="68" y="50"/>
                    <a:pt x="67" y="50"/>
                    <a:pt x="66" y="50"/>
                  </a:cubicBezTo>
                  <a:cubicBezTo>
                    <a:pt x="30" y="50"/>
                    <a:pt x="0" y="79"/>
                    <a:pt x="0" y="115"/>
                  </a:cubicBezTo>
                  <a:cubicBezTo>
                    <a:pt x="0" y="151"/>
                    <a:pt x="30" y="180"/>
                    <a:pt x="66" y="180"/>
                  </a:cubicBezTo>
                  <a:cubicBezTo>
                    <a:pt x="128" y="180"/>
                    <a:pt x="128" y="180"/>
                    <a:pt x="128" y="180"/>
                  </a:cubicBezTo>
                  <a:cubicBezTo>
                    <a:pt x="128" y="152"/>
                    <a:pt x="128" y="152"/>
                    <a:pt x="128" y="152"/>
                  </a:cubicBezTo>
                  <a:cubicBezTo>
                    <a:pt x="76" y="152"/>
                    <a:pt x="76" y="152"/>
                    <a:pt x="76" y="152"/>
                  </a:cubicBezTo>
                  <a:cubicBezTo>
                    <a:pt x="153" y="84"/>
                    <a:pt x="153" y="84"/>
                    <a:pt x="153" y="84"/>
                  </a:cubicBezTo>
                  <a:cubicBezTo>
                    <a:pt x="229" y="152"/>
                    <a:pt x="229" y="152"/>
                    <a:pt x="229" y="152"/>
                  </a:cubicBezTo>
                  <a:cubicBezTo>
                    <a:pt x="170" y="152"/>
                    <a:pt x="170" y="152"/>
                    <a:pt x="170" y="152"/>
                  </a:cubicBezTo>
                  <a:cubicBezTo>
                    <a:pt x="170" y="180"/>
                    <a:pt x="170" y="180"/>
                    <a:pt x="170" y="180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74" y="180"/>
                    <a:pt x="303" y="151"/>
                    <a:pt x="303" y="115"/>
                  </a:cubicBezTo>
                  <a:cubicBezTo>
                    <a:pt x="303" y="79"/>
                    <a:pt x="274" y="50"/>
                    <a:pt x="238" y="5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9" name="Freeform 117"/>
            <p:cNvSpPr>
              <a:spLocks noEditPoints="1"/>
            </p:cNvSpPr>
            <p:nvPr/>
          </p:nvSpPr>
          <p:spPr bwMode="auto">
            <a:xfrm>
              <a:off x="6643143" y="3631290"/>
              <a:ext cx="475475" cy="484722"/>
            </a:xfrm>
            <a:custGeom>
              <a:avLst/>
              <a:gdLst>
                <a:gd name="T0" fmla="*/ 210 w 261"/>
                <a:gd name="T1" fmla="*/ 0 h 266"/>
                <a:gd name="T2" fmla="*/ 58 w 261"/>
                <a:gd name="T3" fmla="*/ 0 h 266"/>
                <a:gd name="T4" fmla="*/ 0 w 261"/>
                <a:gd name="T5" fmla="*/ 44 h 266"/>
                <a:gd name="T6" fmla="*/ 0 w 261"/>
                <a:gd name="T7" fmla="*/ 171 h 266"/>
                <a:gd name="T8" fmla="*/ 58 w 261"/>
                <a:gd name="T9" fmla="*/ 224 h 266"/>
                <a:gd name="T10" fmla="*/ 140 w 261"/>
                <a:gd name="T11" fmla="*/ 224 h 266"/>
                <a:gd name="T12" fmla="*/ 224 w 261"/>
                <a:gd name="T13" fmla="*/ 266 h 266"/>
                <a:gd name="T14" fmla="*/ 224 w 261"/>
                <a:gd name="T15" fmla="*/ 213 h 266"/>
                <a:gd name="T16" fmla="*/ 261 w 261"/>
                <a:gd name="T17" fmla="*/ 171 h 266"/>
                <a:gd name="T18" fmla="*/ 261 w 261"/>
                <a:gd name="T19" fmla="*/ 44 h 266"/>
                <a:gd name="T20" fmla="*/ 210 w 261"/>
                <a:gd name="T21" fmla="*/ 0 h 266"/>
                <a:gd name="T22" fmla="*/ 190 w 261"/>
                <a:gd name="T23" fmla="*/ 165 h 266"/>
                <a:gd name="T24" fmla="*/ 176 w 261"/>
                <a:gd name="T25" fmla="*/ 179 h 266"/>
                <a:gd name="T26" fmla="*/ 66 w 261"/>
                <a:gd name="T27" fmla="*/ 179 h 266"/>
                <a:gd name="T28" fmla="*/ 52 w 261"/>
                <a:gd name="T29" fmla="*/ 165 h 266"/>
                <a:gd name="T30" fmla="*/ 52 w 261"/>
                <a:gd name="T31" fmla="*/ 164 h 266"/>
                <a:gd name="T32" fmla="*/ 66 w 261"/>
                <a:gd name="T33" fmla="*/ 149 h 266"/>
                <a:gd name="T34" fmla="*/ 176 w 261"/>
                <a:gd name="T35" fmla="*/ 149 h 266"/>
                <a:gd name="T36" fmla="*/ 190 w 261"/>
                <a:gd name="T37" fmla="*/ 164 h 266"/>
                <a:gd name="T38" fmla="*/ 190 w 261"/>
                <a:gd name="T39" fmla="*/ 165 h 266"/>
                <a:gd name="T40" fmla="*/ 228 w 261"/>
                <a:gd name="T41" fmla="*/ 120 h 266"/>
                <a:gd name="T42" fmla="*/ 213 w 261"/>
                <a:gd name="T43" fmla="*/ 134 h 266"/>
                <a:gd name="T44" fmla="*/ 66 w 261"/>
                <a:gd name="T45" fmla="*/ 134 h 266"/>
                <a:gd name="T46" fmla="*/ 52 w 261"/>
                <a:gd name="T47" fmla="*/ 120 h 266"/>
                <a:gd name="T48" fmla="*/ 52 w 261"/>
                <a:gd name="T49" fmla="*/ 119 h 266"/>
                <a:gd name="T50" fmla="*/ 66 w 261"/>
                <a:gd name="T51" fmla="*/ 104 h 266"/>
                <a:gd name="T52" fmla="*/ 213 w 261"/>
                <a:gd name="T53" fmla="*/ 104 h 266"/>
                <a:gd name="T54" fmla="*/ 228 w 261"/>
                <a:gd name="T55" fmla="*/ 119 h 266"/>
                <a:gd name="T56" fmla="*/ 228 w 261"/>
                <a:gd name="T57" fmla="*/ 120 h 266"/>
                <a:gd name="T58" fmla="*/ 228 w 261"/>
                <a:gd name="T59" fmla="*/ 60 h 266"/>
                <a:gd name="T60" fmla="*/ 213 w 261"/>
                <a:gd name="T61" fmla="*/ 74 h 266"/>
                <a:gd name="T62" fmla="*/ 66 w 261"/>
                <a:gd name="T63" fmla="*/ 74 h 266"/>
                <a:gd name="T64" fmla="*/ 52 w 261"/>
                <a:gd name="T65" fmla="*/ 60 h 266"/>
                <a:gd name="T66" fmla="*/ 52 w 261"/>
                <a:gd name="T67" fmla="*/ 59 h 266"/>
                <a:gd name="T68" fmla="*/ 66 w 261"/>
                <a:gd name="T69" fmla="*/ 44 h 266"/>
                <a:gd name="T70" fmla="*/ 213 w 261"/>
                <a:gd name="T71" fmla="*/ 44 h 266"/>
                <a:gd name="T72" fmla="*/ 228 w 261"/>
                <a:gd name="T73" fmla="*/ 59 h 266"/>
                <a:gd name="T74" fmla="*/ 228 w 261"/>
                <a:gd name="T75" fmla="*/ 6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61" h="266">
                  <a:moveTo>
                    <a:pt x="2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31" y="0"/>
                    <a:pt x="0" y="21"/>
                    <a:pt x="0" y="44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194"/>
                    <a:pt x="31" y="224"/>
                    <a:pt x="58" y="224"/>
                  </a:cubicBezTo>
                  <a:cubicBezTo>
                    <a:pt x="140" y="224"/>
                    <a:pt x="140" y="224"/>
                    <a:pt x="140" y="224"/>
                  </a:cubicBezTo>
                  <a:cubicBezTo>
                    <a:pt x="224" y="266"/>
                    <a:pt x="224" y="266"/>
                    <a:pt x="224" y="266"/>
                  </a:cubicBezTo>
                  <a:cubicBezTo>
                    <a:pt x="224" y="213"/>
                    <a:pt x="224" y="213"/>
                    <a:pt x="224" y="213"/>
                  </a:cubicBezTo>
                  <a:cubicBezTo>
                    <a:pt x="243" y="211"/>
                    <a:pt x="261" y="193"/>
                    <a:pt x="261" y="171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21"/>
                    <a:pt x="238" y="0"/>
                    <a:pt x="210" y="0"/>
                  </a:cubicBezTo>
                  <a:close/>
                  <a:moveTo>
                    <a:pt x="190" y="165"/>
                  </a:moveTo>
                  <a:cubicBezTo>
                    <a:pt x="190" y="173"/>
                    <a:pt x="184" y="179"/>
                    <a:pt x="176" y="179"/>
                  </a:cubicBezTo>
                  <a:cubicBezTo>
                    <a:pt x="66" y="179"/>
                    <a:pt x="66" y="179"/>
                    <a:pt x="66" y="179"/>
                  </a:cubicBezTo>
                  <a:cubicBezTo>
                    <a:pt x="58" y="179"/>
                    <a:pt x="52" y="173"/>
                    <a:pt x="52" y="165"/>
                  </a:cubicBezTo>
                  <a:cubicBezTo>
                    <a:pt x="52" y="164"/>
                    <a:pt x="52" y="164"/>
                    <a:pt x="52" y="164"/>
                  </a:cubicBezTo>
                  <a:cubicBezTo>
                    <a:pt x="52" y="156"/>
                    <a:pt x="58" y="149"/>
                    <a:pt x="66" y="14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84" y="149"/>
                    <a:pt x="190" y="156"/>
                    <a:pt x="190" y="164"/>
                  </a:cubicBezTo>
                  <a:lnTo>
                    <a:pt x="190" y="165"/>
                  </a:lnTo>
                  <a:close/>
                  <a:moveTo>
                    <a:pt x="228" y="120"/>
                  </a:moveTo>
                  <a:cubicBezTo>
                    <a:pt x="228" y="128"/>
                    <a:pt x="221" y="134"/>
                    <a:pt x="213" y="134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58" y="134"/>
                    <a:pt x="52" y="128"/>
                    <a:pt x="52" y="120"/>
                  </a:cubicBezTo>
                  <a:cubicBezTo>
                    <a:pt x="52" y="119"/>
                    <a:pt x="52" y="119"/>
                    <a:pt x="52" y="119"/>
                  </a:cubicBezTo>
                  <a:cubicBezTo>
                    <a:pt x="52" y="111"/>
                    <a:pt x="58" y="104"/>
                    <a:pt x="66" y="104"/>
                  </a:cubicBezTo>
                  <a:cubicBezTo>
                    <a:pt x="213" y="104"/>
                    <a:pt x="213" y="104"/>
                    <a:pt x="213" y="104"/>
                  </a:cubicBezTo>
                  <a:cubicBezTo>
                    <a:pt x="221" y="104"/>
                    <a:pt x="228" y="111"/>
                    <a:pt x="228" y="119"/>
                  </a:cubicBezTo>
                  <a:lnTo>
                    <a:pt x="228" y="120"/>
                  </a:lnTo>
                  <a:close/>
                  <a:moveTo>
                    <a:pt x="228" y="60"/>
                  </a:moveTo>
                  <a:cubicBezTo>
                    <a:pt x="228" y="68"/>
                    <a:pt x="221" y="74"/>
                    <a:pt x="213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58" y="74"/>
                    <a:pt x="52" y="68"/>
                    <a:pt x="52" y="60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51"/>
                    <a:pt x="58" y="44"/>
                    <a:pt x="66" y="44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21" y="44"/>
                    <a:pt x="228" y="51"/>
                    <a:pt x="228" y="59"/>
                  </a:cubicBezTo>
                  <a:lnTo>
                    <a:pt x="228" y="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3" name="Freeform 202"/>
            <p:cNvSpPr>
              <a:spLocks/>
            </p:cNvSpPr>
            <p:nvPr/>
          </p:nvSpPr>
          <p:spPr bwMode="auto">
            <a:xfrm>
              <a:off x="7559415" y="2362843"/>
              <a:ext cx="497822" cy="291296"/>
            </a:xfrm>
            <a:custGeom>
              <a:avLst/>
              <a:gdLst>
                <a:gd name="connsiteX0" fmla="*/ 408262 w 497822"/>
                <a:gd name="connsiteY0" fmla="*/ 81686 h 291296"/>
                <a:gd name="connsiteX1" fmla="*/ 461267 w 497822"/>
                <a:gd name="connsiteY1" fmla="*/ 134544 h 291296"/>
                <a:gd name="connsiteX2" fmla="*/ 441162 w 497822"/>
                <a:gd name="connsiteY2" fmla="*/ 176466 h 291296"/>
                <a:gd name="connsiteX3" fmla="*/ 497822 w 497822"/>
                <a:gd name="connsiteY3" fmla="*/ 291296 h 291296"/>
                <a:gd name="connsiteX4" fmla="*/ 393640 w 497822"/>
                <a:gd name="connsiteY4" fmla="*/ 291296 h 291296"/>
                <a:gd name="connsiteX5" fmla="*/ 364396 w 497822"/>
                <a:gd name="connsiteY5" fmla="*/ 185580 h 291296"/>
                <a:gd name="connsiteX6" fmla="*/ 377190 w 497822"/>
                <a:gd name="connsiteY6" fmla="*/ 174644 h 291296"/>
                <a:gd name="connsiteX7" fmla="*/ 355257 w 497822"/>
                <a:gd name="connsiteY7" fmla="*/ 134544 h 291296"/>
                <a:gd name="connsiteX8" fmla="*/ 408262 w 497822"/>
                <a:gd name="connsiteY8" fmla="*/ 81686 h 291296"/>
                <a:gd name="connsiteX9" fmla="*/ 87431 w 497822"/>
                <a:gd name="connsiteY9" fmla="*/ 81686 h 291296"/>
                <a:gd name="connsiteX10" fmla="*/ 140254 w 497822"/>
                <a:gd name="connsiteY10" fmla="*/ 134544 h 291296"/>
                <a:gd name="connsiteX11" fmla="*/ 120218 w 497822"/>
                <a:gd name="connsiteY11" fmla="*/ 174644 h 291296"/>
                <a:gd name="connsiteX12" fmla="*/ 136611 w 497822"/>
                <a:gd name="connsiteY12" fmla="*/ 191048 h 291296"/>
                <a:gd name="connsiteX13" fmla="*/ 112932 w 497822"/>
                <a:gd name="connsiteY13" fmla="*/ 291296 h 291296"/>
                <a:gd name="connsiteX14" fmla="*/ 0 w 497822"/>
                <a:gd name="connsiteY14" fmla="*/ 291296 h 291296"/>
                <a:gd name="connsiteX15" fmla="*/ 56466 w 497822"/>
                <a:gd name="connsiteY15" fmla="*/ 176466 h 291296"/>
                <a:gd name="connsiteX16" fmla="*/ 36430 w 497822"/>
                <a:gd name="connsiteY16" fmla="*/ 134544 h 291296"/>
                <a:gd name="connsiteX17" fmla="*/ 87431 w 497822"/>
                <a:gd name="connsiteY17" fmla="*/ 81686 h 291296"/>
                <a:gd name="connsiteX18" fmla="*/ 253150 w 497822"/>
                <a:gd name="connsiteY18" fmla="*/ 0 h 291296"/>
                <a:gd name="connsiteX19" fmla="*/ 325906 w 497822"/>
                <a:gd name="connsiteY19" fmla="*/ 74717 h 291296"/>
                <a:gd name="connsiteX20" fmla="*/ 296804 w 497822"/>
                <a:gd name="connsiteY20" fmla="*/ 131210 h 291296"/>
                <a:gd name="connsiteX21" fmla="*/ 376835 w 497822"/>
                <a:gd name="connsiteY21" fmla="*/ 289755 h 291296"/>
                <a:gd name="connsiteX22" fmla="*/ 129465 w 497822"/>
                <a:gd name="connsiteY22" fmla="*/ 289755 h 291296"/>
                <a:gd name="connsiteX23" fmla="*/ 207678 w 497822"/>
                <a:gd name="connsiteY23" fmla="*/ 131210 h 291296"/>
                <a:gd name="connsiteX24" fmla="*/ 178575 w 497822"/>
                <a:gd name="connsiteY24" fmla="*/ 74717 h 291296"/>
                <a:gd name="connsiteX25" fmla="*/ 253150 w 497822"/>
                <a:gd name="connsiteY25" fmla="*/ 0 h 291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97822" h="291296">
                  <a:moveTo>
                    <a:pt x="408262" y="81686"/>
                  </a:moveTo>
                  <a:cubicBezTo>
                    <a:pt x="437506" y="81686"/>
                    <a:pt x="461267" y="105381"/>
                    <a:pt x="461267" y="134544"/>
                  </a:cubicBezTo>
                  <a:cubicBezTo>
                    <a:pt x="461267" y="152771"/>
                    <a:pt x="452128" y="167353"/>
                    <a:pt x="441162" y="176466"/>
                  </a:cubicBezTo>
                  <a:cubicBezTo>
                    <a:pt x="474061" y="194693"/>
                    <a:pt x="497822" y="240261"/>
                    <a:pt x="497822" y="291296"/>
                  </a:cubicBezTo>
                  <a:cubicBezTo>
                    <a:pt x="497822" y="291296"/>
                    <a:pt x="497822" y="291296"/>
                    <a:pt x="393640" y="291296"/>
                  </a:cubicBezTo>
                  <a:cubicBezTo>
                    <a:pt x="393640" y="258488"/>
                    <a:pt x="382674" y="214743"/>
                    <a:pt x="364396" y="185580"/>
                  </a:cubicBezTo>
                  <a:cubicBezTo>
                    <a:pt x="368052" y="181934"/>
                    <a:pt x="373535" y="176466"/>
                    <a:pt x="377190" y="174644"/>
                  </a:cubicBezTo>
                  <a:cubicBezTo>
                    <a:pt x="364396" y="165530"/>
                    <a:pt x="355257" y="152771"/>
                    <a:pt x="355257" y="134544"/>
                  </a:cubicBezTo>
                  <a:cubicBezTo>
                    <a:pt x="355257" y="105381"/>
                    <a:pt x="379018" y="81686"/>
                    <a:pt x="408262" y="81686"/>
                  </a:cubicBezTo>
                  <a:close/>
                  <a:moveTo>
                    <a:pt x="87431" y="81686"/>
                  </a:moveTo>
                  <a:cubicBezTo>
                    <a:pt x="116575" y="81686"/>
                    <a:pt x="140254" y="105381"/>
                    <a:pt x="140254" y="134544"/>
                  </a:cubicBezTo>
                  <a:cubicBezTo>
                    <a:pt x="140254" y="150949"/>
                    <a:pt x="132968" y="165530"/>
                    <a:pt x="120218" y="174644"/>
                  </a:cubicBezTo>
                  <a:cubicBezTo>
                    <a:pt x="125682" y="178289"/>
                    <a:pt x="131147" y="185580"/>
                    <a:pt x="136611" y="191048"/>
                  </a:cubicBezTo>
                  <a:cubicBezTo>
                    <a:pt x="122039" y="220211"/>
                    <a:pt x="112932" y="258488"/>
                    <a:pt x="112932" y="291296"/>
                  </a:cubicBezTo>
                  <a:cubicBezTo>
                    <a:pt x="112932" y="291296"/>
                    <a:pt x="112932" y="291296"/>
                    <a:pt x="0" y="291296"/>
                  </a:cubicBezTo>
                  <a:cubicBezTo>
                    <a:pt x="0" y="240261"/>
                    <a:pt x="23679" y="194693"/>
                    <a:pt x="56466" y="176466"/>
                  </a:cubicBezTo>
                  <a:cubicBezTo>
                    <a:pt x="43716" y="167353"/>
                    <a:pt x="36430" y="150949"/>
                    <a:pt x="36430" y="134544"/>
                  </a:cubicBezTo>
                  <a:cubicBezTo>
                    <a:pt x="36430" y="105381"/>
                    <a:pt x="58288" y="81686"/>
                    <a:pt x="87431" y="81686"/>
                  </a:cubicBezTo>
                  <a:close/>
                  <a:moveTo>
                    <a:pt x="253150" y="0"/>
                  </a:moveTo>
                  <a:cubicBezTo>
                    <a:pt x="293166" y="0"/>
                    <a:pt x="325906" y="32802"/>
                    <a:pt x="325906" y="74717"/>
                  </a:cubicBezTo>
                  <a:cubicBezTo>
                    <a:pt x="325906" y="98407"/>
                    <a:pt x="314993" y="118453"/>
                    <a:pt x="296804" y="131210"/>
                  </a:cubicBezTo>
                  <a:cubicBezTo>
                    <a:pt x="344095" y="156723"/>
                    <a:pt x="376835" y="225973"/>
                    <a:pt x="376835" y="289755"/>
                  </a:cubicBezTo>
                  <a:cubicBezTo>
                    <a:pt x="376835" y="289755"/>
                    <a:pt x="376835" y="289755"/>
                    <a:pt x="129465" y="289755"/>
                  </a:cubicBezTo>
                  <a:cubicBezTo>
                    <a:pt x="129465" y="225973"/>
                    <a:pt x="162205" y="156723"/>
                    <a:pt x="207678" y="131210"/>
                  </a:cubicBezTo>
                  <a:cubicBezTo>
                    <a:pt x="189489" y="118453"/>
                    <a:pt x="178575" y="98407"/>
                    <a:pt x="178575" y="74717"/>
                  </a:cubicBezTo>
                  <a:cubicBezTo>
                    <a:pt x="178575" y="34625"/>
                    <a:pt x="211316" y="0"/>
                    <a:pt x="2531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554290" y="5643389"/>
              <a:ext cx="426155" cy="588756"/>
              <a:chOff x="8554290" y="5643389"/>
              <a:chExt cx="426155" cy="588756"/>
            </a:xfrm>
          </p:grpSpPr>
          <p:sp>
            <p:nvSpPr>
              <p:cNvPr id="124" name="Freeform 122"/>
              <p:cNvSpPr>
                <a:spLocks noEditPoints="1"/>
              </p:cNvSpPr>
              <p:nvPr/>
            </p:nvSpPr>
            <p:spPr bwMode="auto">
              <a:xfrm>
                <a:off x="8554290" y="5643389"/>
                <a:ext cx="426155" cy="514006"/>
              </a:xfrm>
              <a:custGeom>
                <a:avLst/>
                <a:gdLst>
                  <a:gd name="T0" fmla="*/ 117 w 234"/>
                  <a:gd name="T1" fmla="*/ 0 h 282"/>
                  <a:gd name="T2" fmla="*/ 0 w 234"/>
                  <a:gd name="T3" fmla="*/ 117 h 282"/>
                  <a:gd name="T4" fmla="*/ 30 w 234"/>
                  <a:gd name="T5" fmla="*/ 195 h 282"/>
                  <a:gd name="T6" fmla="*/ 30 w 234"/>
                  <a:gd name="T7" fmla="*/ 195 h 282"/>
                  <a:gd name="T8" fmla="*/ 30 w 234"/>
                  <a:gd name="T9" fmla="*/ 196 h 282"/>
                  <a:gd name="T10" fmla="*/ 35 w 234"/>
                  <a:gd name="T11" fmla="*/ 201 h 282"/>
                  <a:gd name="T12" fmla="*/ 62 w 234"/>
                  <a:gd name="T13" fmla="*/ 235 h 282"/>
                  <a:gd name="T14" fmla="*/ 96 w 234"/>
                  <a:gd name="T15" fmla="*/ 282 h 282"/>
                  <a:gd name="T16" fmla="*/ 114 w 234"/>
                  <a:gd name="T17" fmla="*/ 282 h 282"/>
                  <a:gd name="T18" fmla="*/ 120 w 234"/>
                  <a:gd name="T19" fmla="*/ 282 h 282"/>
                  <a:gd name="T20" fmla="*/ 137 w 234"/>
                  <a:gd name="T21" fmla="*/ 282 h 282"/>
                  <a:gd name="T22" fmla="*/ 171 w 234"/>
                  <a:gd name="T23" fmla="*/ 235 h 282"/>
                  <a:gd name="T24" fmla="*/ 197 w 234"/>
                  <a:gd name="T25" fmla="*/ 202 h 282"/>
                  <a:gd name="T26" fmla="*/ 234 w 234"/>
                  <a:gd name="T27" fmla="*/ 117 h 282"/>
                  <a:gd name="T28" fmla="*/ 117 w 234"/>
                  <a:gd name="T29" fmla="*/ 0 h 282"/>
                  <a:gd name="T30" fmla="*/ 160 w 234"/>
                  <a:gd name="T31" fmla="*/ 169 h 282"/>
                  <a:gd name="T32" fmla="*/ 146 w 234"/>
                  <a:gd name="T33" fmla="*/ 188 h 282"/>
                  <a:gd name="T34" fmla="*/ 128 w 234"/>
                  <a:gd name="T35" fmla="*/ 215 h 282"/>
                  <a:gd name="T36" fmla="*/ 118 w 234"/>
                  <a:gd name="T37" fmla="*/ 215 h 282"/>
                  <a:gd name="T38" fmla="*/ 115 w 234"/>
                  <a:gd name="T39" fmla="*/ 215 h 282"/>
                  <a:gd name="T40" fmla="*/ 106 w 234"/>
                  <a:gd name="T41" fmla="*/ 215 h 282"/>
                  <a:gd name="T42" fmla="*/ 87 w 234"/>
                  <a:gd name="T43" fmla="*/ 188 h 282"/>
                  <a:gd name="T44" fmla="*/ 73 w 234"/>
                  <a:gd name="T45" fmla="*/ 169 h 282"/>
                  <a:gd name="T46" fmla="*/ 70 w 234"/>
                  <a:gd name="T47" fmla="*/ 166 h 282"/>
                  <a:gd name="T48" fmla="*/ 70 w 234"/>
                  <a:gd name="T49" fmla="*/ 166 h 282"/>
                  <a:gd name="T50" fmla="*/ 70 w 234"/>
                  <a:gd name="T51" fmla="*/ 166 h 282"/>
                  <a:gd name="T52" fmla="*/ 53 w 234"/>
                  <a:gd name="T53" fmla="*/ 121 h 282"/>
                  <a:gd name="T54" fmla="*/ 117 w 234"/>
                  <a:gd name="T55" fmla="*/ 53 h 282"/>
                  <a:gd name="T56" fmla="*/ 180 w 234"/>
                  <a:gd name="T57" fmla="*/ 121 h 282"/>
                  <a:gd name="T58" fmla="*/ 160 w 234"/>
                  <a:gd name="T59" fmla="*/ 169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34" h="282">
                    <a:moveTo>
                      <a:pt x="117" y="0"/>
                    </a:moveTo>
                    <a:cubicBezTo>
                      <a:pt x="52" y="0"/>
                      <a:pt x="0" y="53"/>
                      <a:pt x="0" y="117"/>
                    </a:cubicBezTo>
                    <a:cubicBezTo>
                      <a:pt x="0" y="147"/>
                      <a:pt x="11" y="175"/>
                      <a:pt x="30" y="195"/>
                    </a:cubicBezTo>
                    <a:cubicBezTo>
                      <a:pt x="30" y="195"/>
                      <a:pt x="30" y="195"/>
                      <a:pt x="30" y="195"/>
                    </a:cubicBezTo>
                    <a:cubicBezTo>
                      <a:pt x="30" y="195"/>
                      <a:pt x="30" y="195"/>
                      <a:pt x="30" y="196"/>
                    </a:cubicBezTo>
                    <a:cubicBezTo>
                      <a:pt x="32" y="198"/>
                      <a:pt x="33" y="199"/>
                      <a:pt x="35" y="201"/>
                    </a:cubicBezTo>
                    <a:cubicBezTo>
                      <a:pt x="42" y="208"/>
                      <a:pt x="54" y="222"/>
                      <a:pt x="62" y="235"/>
                    </a:cubicBezTo>
                    <a:cubicBezTo>
                      <a:pt x="74" y="254"/>
                      <a:pt x="68" y="282"/>
                      <a:pt x="96" y="282"/>
                    </a:cubicBezTo>
                    <a:cubicBezTo>
                      <a:pt x="114" y="282"/>
                      <a:pt x="114" y="282"/>
                      <a:pt x="114" y="282"/>
                    </a:cubicBezTo>
                    <a:cubicBezTo>
                      <a:pt x="120" y="282"/>
                      <a:pt x="120" y="282"/>
                      <a:pt x="120" y="282"/>
                    </a:cubicBezTo>
                    <a:cubicBezTo>
                      <a:pt x="137" y="282"/>
                      <a:pt x="137" y="282"/>
                      <a:pt x="137" y="282"/>
                    </a:cubicBezTo>
                    <a:cubicBezTo>
                      <a:pt x="165" y="282"/>
                      <a:pt x="159" y="254"/>
                      <a:pt x="171" y="235"/>
                    </a:cubicBezTo>
                    <a:cubicBezTo>
                      <a:pt x="179" y="222"/>
                      <a:pt x="190" y="210"/>
                      <a:pt x="197" y="202"/>
                    </a:cubicBezTo>
                    <a:cubicBezTo>
                      <a:pt x="220" y="181"/>
                      <a:pt x="234" y="151"/>
                      <a:pt x="234" y="117"/>
                    </a:cubicBezTo>
                    <a:cubicBezTo>
                      <a:pt x="234" y="53"/>
                      <a:pt x="181" y="0"/>
                      <a:pt x="117" y="0"/>
                    </a:cubicBezTo>
                    <a:close/>
                    <a:moveTo>
                      <a:pt x="160" y="169"/>
                    </a:moveTo>
                    <a:cubicBezTo>
                      <a:pt x="156" y="174"/>
                      <a:pt x="150" y="181"/>
                      <a:pt x="146" y="188"/>
                    </a:cubicBezTo>
                    <a:cubicBezTo>
                      <a:pt x="140" y="199"/>
                      <a:pt x="143" y="215"/>
                      <a:pt x="128" y="215"/>
                    </a:cubicBezTo>
                    <a:cubicBezTo>
                      <a:pt x="118" y="215"/>
                      <a:pt x="118" y="215"/>
                      <a:pt x="118" y="215"/>
                    </a:cubicBezTo>
                    <a:cubicBezTo>
                      <a:pt x="115" y="215"/>
                      <a:pt x="115" y="215"/>
                      <a:pt x="115" y="215"/>
                    </a:cubicBezTo>
                    <a:cubicBezTo>
                      <a:pt x="106" y="215"/>
                      <a:pt x="106" y="215"/>
                      <a:pt x="106" y="215"/>
                    </a:cubicBezTo>
                    <a:cubicBezTo>
                      <a:pt x="90" y="215"/>
                      <a:pt x="94" y="199"/>
                      <a:pt x="87" y="188"/>
                    </a:cubicBezTo>
                    <a:cubicBezTo>
                      <a:pt x="83" y="181"/>
                      <a:pt x="76" y="173"/>
                      <a:pt x="73" y="169"/>
                    </a:cubicBezTo>
                    <a:cubicBezTo>
                      <a:pt x="72" y="168"/>
                      <a:pt x="71" y="167"/>
                      <a:pt x="70" y="166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60" y="154"/>
                      <a:pt x="53" y="138"/>
                      <a:pt x="53" y="121"/>
                    </a:cubicBezTo>
                    <a:cubicBezTo>
                      <a:pt x="53" y="83"/>
                      <a:pt x="82" y="53"/>
                      <a:pt x="117" y="53"/>
                    </a:cubicBezTo>
                    <a:cubicBezTo>
                      <a:pt x="152" y="53"/>
                      <a:pt x="180" y="83"/>
                      <a:pt x="180" y="121"/>
                    </a:cubicBezTo>
                    <a:cubicBezTo>
                      <a:pt x="180" y="140"/>
                      <a:pt x="172" y="157"/>
                      <a:pt x="160" y="16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5" name="Freeform 123"/>
              <p:cNvSpPr>
                <a:spLocks/>
              </p:cNvSpPr>
              <p:nvPr/>
            </p:nvSpPr>
            <p:spPr bwMode="auto">
              <a:xfrm>
                <a:off x="8694544" y="6160477"/>
                <a:ext cx="144107" cy="34678"/>
              </a:xfrm>
              <a:custGeom>
                <a:avLst/>
                <a:gdLst>
                  <a:gd name="T0" fmla="*/ 79 w 79"/>
                  <a:gd name="T1" fmla="*/ 9 h 19"/>
                  <a:gd name="T2" fmla="*/ 70 w 79"/>
                  <a:gd name="T3" fmla="*/ 19 h 19"/>
                  <a:gd name="T4" fmla="*/ 9 w 79"/>
                  <a:gd name="T5" fmla="*/ 19 h 19"/>
                  <a:gd name="T6" fmla="*/ 0 w 79"/>
                  <a:gd name="T7" fmla="*/ 9 h 19"/>
                  <a:gd name="T8" fmla="*/ 0 w 79"/>
                  <a:gd name="T9" fmla="*/ 9 h 19"/>
                  <a:gd name="T10" fmla="*/ 9 w 79"/>
                  <a:gd name="T11" fmla="*/ 0 h 19"/>
                  <a:gd name="T12" fmla="*/ 70 w 79"/>
                  <a:gd name="T13" fmla="*/ 0 h 19"/>
                  <a:gd name="T14" fmla="*/ 79 w 79"/>
                  <a:gd name="T15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9" h="19">
                    <a:moveTo>
                      <a:pt x="79" y="9"/>
                    </a:moveTo>
                    <a:cubicBezTo>
                      <a:pt x="79" y="14"/>
                      <a:pt x="75" y="19"/>
                      <a:pt x="70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4" y="19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5"/>
                      <a:pt x="4" y="0"/>
                      <a:pt x="9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5" y="0"/>
                      <a:pt x="79" y="5"/>
                      <a:pt x="79" y="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6" name="Freeform 124"/>
              <p:cNvSpPr>
                <a:spLocks/>
              </p:cNvSpPr>
              <p:nvPr/>
            </p:nvSpPr>
            <p:spPr bwMode="auto">
              <a:xfrm>
                <a:off x="8694544" y="6201320"/>
                <a:ext cx="144107" cy="30825"/>
              </a:xfrm>
              <a:custGeom>
                <a:avLst/>
                <a:gdLst>
                  <a:gd name="T0" fmla="*/ 79 w 79"/>
                  <a:gd name="T1" fmla="*/ 9 h 17"/>
                  <a:gd name="T2" fmla="*/ 70 w 79"/>
                  <a:gd name="T3" fmla="*/ 17 h 17"/>
                  <a:gd name="T4" fmla="*/ 9 w 79"/>
                  <a:gd name="T5" fmla="*/ 17 h 17"/>
                  <a:gd name="T6" fmla="*/ 0 w 79"/>
                  <a:gd name="T7" fmla="*/ 9 h 17"/>
                  <a:gd name="T8" fmla="*/ 0 w 79"/>
                  <a:gd name="T9" fmla="*/ 9 h 17"/>
                  <a:gd name="T10" fmla="*/ 9 w 79"/>
                  <a:gd name="T11" fmla="*/ 0 h 17"/>
                  <a:gd name="T12" fmla="*/ 70 w 79"/>
                  <a:gd name="T13" fmla="*/ 0 h 17"/>
                  <a:gd name="T14" fmla="*/ 79 w 79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9" h="17">
                    <a:moveTo>
                      <a:pt x="79" y="9"/>
                    </a:moveTo>
                    <a:cubicBezTo>
                      <a:pt x="79" y="14"/>
                      <a:pt x="75" y="17"/>
                      <a:pt x="70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4" y="17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5" y="0"/>
                      <a:pt x="79" y="4"/>
                      <a:pt x="79" y="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9442049" y="2293486"/>
              <a:ext cx="591839" cy="452356"/>
              <a:chOff x="6654912" y="2293486"/>
              <a:chExt cx="591839" cy="452356"/>
            </a:xfrm>
            <a:solidFill>
              <a:schemeClr val="accent1"/>
            </a:solidFill>
          </p:grpSpPr>
          <p:sp>
            <p:nvSpPr>
              <p:cNvPr id="128" name="Freeform 126"/>
              <p:cNvSpPr>
                <a:spLocks noEditPoints="1"/>
              </p:cNvSpPr>
              <p:nvPr/>
            </p:nvSpPr>
            <p:spPr bwMode="auto">
              <a:xfrm>
                <a:off x="6880705" y="2293486"/>
                <a:ext cx="366046" cy="366046"/>
              </a:xfrm>
              <a:custGeom>
                <a:avLst/>
                <a:gdLst>
                  <a:gd name="T0" fmla="*/ 197 w 201"/>
                  <a:gd name="T1" fmla="*/ 74 h 201"/>
                  <a:gd name="T2" fmla="*/ 179 w 201"/>
                  <a:gd name="T3" fmla="*/ 71 h 201"/>
                  <a:gd name="T4" fmla="*/ 186 w 201"/>
                  <a:gd name="T5" fmla="*/ 49 h 201"/>
                  <a:gd name="T6" fmla="*/ 146 w 201"/>
                  <a:gd name="T7" fmla="*/ 35 h 201"/>
                  <a:gd name="T8" fmla="*/ 146 w 201"/>
                  <a:gd name="T9" fmla="*/ 32 h 201"/>
                  <a:gd name="T10" fmla="*/ 126 w 201"/>
                  <a:gd name="T11" fmla="*/ 4 h 201"/>
                  <a:gd name="T12" fmla="*/ 114 w 201"/>
                  <a:gd name="T13" fmla="*/ 18 h 201"/>
                  <a:gd name="T14" fmla="*/ 100 w 201"/>
                  <a:gd name="T15" fmla="*/ 0 h 201"/>
                  <a:gd name="T16" fmla="*/ 71 w 201"/>
                  <a:gd name="T17" fmla="*/ 22 h 201"/>
                  <a:gd name="T18" fmla="*/ 65 w 201"/>
                  <a:gd name="T19" fmla="*/ 25 h 201"/>
                  <a:gd name="T20" fmla="*/ 29 w 201"/>
                  <a:gd name="T21" fmla="*/ 30 h 201"/>
                  <a:gd name="T22" fmla="*/ 36 w 201"/>
                  <a:gd name="T23" fmla="*/ 48 h 201"/>
                  <a:gd name="T24" fmla="*/ 14 w 201"/>
                  <a:gd name="T25" fmla="*/ 51 h 201"/>
                  <a:gd name="T26" fmla="*/ 18 w 201"/>
                  <a:gd name="T27" fmla="*/ 86 h 201"/>
                  <a:gd name="T28" fmla="*/ 18 w 201"/>
                  <a:gd name="T29" fmla="*/ 92 h 201"/>
                  <a:gd name="T30" fmla="*/ 4 w 201"/>
                  <a:gd name="T31" fmla="*/ 126 h 201"/>
                  <a:gd name="T32" fmla="*/ 23 w 201"/>
                  <a:gd name="T33" fmla="*/ 129 h 201"/>
                  <a:gd name="T34" fmla="*/ 15 w 201"/>
                  <a:gd name="T35" fmla="*/ 152 h 201"/>
                  <a:gd name="T36" fmla="*/ 42 w 201"/>
                  <a:gd name="T37" fmla="*/ 165 h 201"/>
                  <a:gd name="T38" fmla="*/ 49 w 201"/>
                  <a:gd name="T39" fmla="*/ 168 h 201"/>
                  <a:gd name="T40" fmla="*/ 74 w 201"/>
                  <a:gd name="T41" fmla="*/ 197 h 201"/>
                  <a:gd name="T42" fmla="*/ 87 w 201"/>
                  <a:gd name="T43" fmla="*/ 182 h 201"/>
                  <a:gd name="T44" fmla="*/ 102 w 201"/>
                  <a:gd name="T45" fmla="*/ 200 h 201"/>
                  <a:gd name="T46" fmla="*/ 130 w 201"/>
                  <a:gd name="T47" fmla="*/ 178 h 201"/>
                  <a:gd name="T48" fmla="*/ 136 w 201"/>
                  <a:gd name="T49" fmla="*/ 176 h 201"/>
                  <a:gd name="T50" fmla="*/ 172 w 201"/>
                  <a:gd name="T51" fmla="*/ 168 h 201"/>
                  <a:gd name="T52" fmla="*/ 166 w 201"/>
                  <a:gd name="T53" fmla="*/ 147 h 201"/>
                  <a:gd name="T54" fmla="*/ 188 w 201"/>
                  <a:gd name="T55" fmla="*/ 148 h 201"/>
                  <a:gd name="T56" fmla="*/ 183 w 201"/>
                  <a:gd name="T57" fmla="*/ 114 h 201"/>
                  <a:gd name="T58" fmla="*/ 184 w 201"/>
                  <a:gd name="T59" fmla="*/ 108 h 201"/>
                  <a:gd name="T60" fmla="*/ 101 w 201"/>
                  <a:gd name="T61" fmla="*/ 142 h 201"/>
                  <a:gd name="T62" fmla="*/ 101 w 201"/>
                  <a:gd name="T63" fmla="*/ 58 h 201"/>
                  <a:gd name="T64" fmla="*/ 101 w 201"/>
                  <a:gd name="T65" fmla="*/ 14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1" h="201">
                    <a:moveTo>
                      <a:pt x="201" y="99"/>
                    </a:moveTo>
                    <a:cubicBezTo>
                      <a:pt x="201" y="85"/>
                      <a:pt x="197" y="74"/>
                      <a:pt x="197" y="74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8" y="69"/>
                      <a:pt x="177" y="67"/>
                      <a:pt x="176" y="65"/>
                    </a:cubicBezTo>
                    <a:cubicBezTo>
                      <a:pt x="186" y="49"/>
                      <a:pt x="186" y="49"/>
                      <a:pt x="186" y="49"/>
                    </a:cubicBezTo>
                    <a:cubicBezTo>
                      <a:pt x="180" y="36"/>
                      <a:pt x="167" y="29"/>
                      <a:pt x="167" y="29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4"/>
                      <a:pt x="147" y="33"/>
                      <a:pt x="146" y="32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37" y="6"/>
                      <a:pt x="126" y="4"/>
                      <a:pt x="126" y="4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2" y="18"/>
                      <a:pt x="110" y="17"/>
                      <a:pt x="108" y="17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86" y="0"/>
                      <a:pt x="75" y="3"/>
                      <a:pt x="75" y="3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69" y="23"/>
                      <a:pt x="67" y="24"/>
                      <a:pt x="65" y="25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37" y="21"/>
                      <a:pt x="29" y="30"/>
                      <a:pt x="29" y="30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5" y="49"/>
                      <a:pt x="34" y="50"/>
                      <a:pt x="33" y="52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6" y="62"/>
                      <a:pt x="4" y="74"/>
                      <a:pt x="4" y="74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18" y="88"/>
                      <a:pt x="18" y="90"/>
                      <a:pt x="18" y="92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0" y="115"/>
                      <a:pt x="4" y="126"/>
                      <a:pt x="4" y="126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31"/>
                      <a:pt x="24" y="133"/>
                      <a:pt x="25" y="135"/>
                    </a:cubicBezTo>
                    <a:cubicBezTo>
                      <a:pt x="15" y="152"/>
                      <a:pt x="15" y="152"/>
                      <a:pt x="15" y="152"/>
                    </a:cubicBezTo>
                    <a:cubicBezTo>
                      <a:pt x="22" y="164"/>
                      <a:pt x="27" y="171"/>
                      <a:pt x="27" y="171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2" y="166"/>
                      <a:pt x="48" y="167"/>
                      <a:pt x="49" y="168"/>
                    </a:cubicBezTo>
                    <a:cubicBezTo>
                      <a:pt x="50" y="187"/>
                      <a:pt x="50" y="187"/>
                      <a:pt x="50" y="187"/>
                    </a:cubicBezTo>
                    <a:cubicBezTo>
                      <a:pt x="61" y="194"/>
                      <a:pt x="74" y="197"/>
                      <a:pt x="74" y="197"/>
                    </a:cubicBezTo>
                    <a:cubicBezTo>
                      <a:pt x="86" y="182"/>
                      <a:pt x="86" y="182"/>
                      <a:pt x="86" y="182"/>
                    </a:cubicBezTo>
                    <a:cubicBezTo>
                      <a:pt x="87" y="182"/>
                      <a:pt x="87" y="182"/>
                      <a:pt x="87" y="182"/>
                    </a:cubicBezTo>
                    <a:cubicBezTo>
                      <a:pt x="89" y="183"/>
                      <a:pt x="91" y="183"/>
                      <a:pt x="93" y="183"/>
                    </a:cubicBezTo>
                    <a:cubicBezTo>
                      <a:pt x="102" y="200"/>
                      <a:pt x="102" y="200"/>
                      <a:pt x="102" y="200"/>
                    </a:cubicBezTo>
                    <a:cubicBezTo>
                      <a:pt x="115" y="201"/>
                      <a:pt x="127" y="197"/>
                      <a:pt x="127" y="197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32" y="177"/>
                      <a:pt x="134" y="176"/>
                      <a:pt x="136" y="176"/>
                    </a:cubicBezTo>
                    <a:cubicBezTo>
                      <a:pt x="152" y="186"/>
                      <a:pt x="152" y="186"/>
                      <a:pt x="152" y="186"/>
                    </a:cubicBezTo>
                    <a:cubicBezTo>
                      <a:pt x="164" y="179"/>
                      <a:pt x="172" y="168"/>
                      <a:pt x="172" y="168"/>
                    </a:cubicBezTo>
                    <a:cubicBezTo>
                      <a:pt x="166" y="147"/>
                      <a:pt x="166" y="147"/>
                      <a:pt x="166" y="147"/>
                    </a:cubicBezTo>
                    <a:cubicBezTo>
                      <a:pt x="166" y="147"/>
                      <a:pt x="166" y="147"/>
                      <a:pt x="166" y="147"/>
                    </a:cubicBezTo>
                    <a:cubicBezTo>
                      <a:pt x="167" y="147"/>
                      <a:pt x="168" y="147"/>
                      <a:pt x="169" y="146"/>
                    </a:cubicBezTo>
                    <a:cubicBezTo>
                      <a:pt x="188" y="148"/>
                      <a:pt x="188" y="148"/>
                      <a:pt x="188" y="148"/>
                    </a:cubicBezTo>
                    <a:cubicBezTo>
                      <a:pt x="195" y="137"/>
                      <a:pt x="197" y="126"/>
                      <a:pt x="197" y="126"/>
                    </a:cubicBezTo>
                    <a:cubicBezTo>
                      <a:pt x="183" y="114"/>
                      <a:pt x="183" y="114"/>
                      <a:pt x="183" y="114"/>
                    </a:cubicBezTo>
                    <a:cubicBezTo>
                      <a:pt x="183" y="114"/>
                      <a:pt x="183" y="114"/>
                      <a:pt x="183" y="114"/>
                    </a:cubicBezTo>
                    <a:cubicBezTo>
                      <a:pt x="183" y="112"/>
                      <a:pt x="184" y="110"/>
                      <a:pt x="184" y="108"/>
                    </a:cubicBezTo>
                    <a:lnTo>
                      <a:pt x="201" y="99"/>
                    </a:lnTo>
                    <a:close/>
                    <a:moveTo>
                      <a:pt x="101" y="142"/>
                    </a:moveTo>
                    <a:cubicBezTo>
                      <a:pt x="77" y="142"/>
                      <a:pt x="58" y="123"/>
                      <a:pt x="58" y="100"/>
                    </a:cubicBezTo>
                    <a:cubicBezTo>
                      <a:pt x="58" y="77"/>
                      <a:pt x="77" y="58"/>
                      <a:pt x="101" y="58"/>
                    </a:cubicBezTo>
                    <a:cubicBezTo>
                      <a:pt x="124" y="58"/>
                      <a:pt x="143" y="77"/>
                      <a:pt x="143" y="100"/>
                    </a:cubicBezTo>
                    <a:cubicBezTo>
                      <a:pt x="143" y="123"/>
                      <a:pt x="124" y="142"/>
                      <a:pt x="101" y="1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9" name="Freeform 127"/>
              <p:cNvSpPr>
                <a:spLocks noEditPoints="1"/>
              </p:cNvSpPr>
              <p:nvPr/>
            </p:nvSpPr>
            <p:spPr bwMode="auto">
              <a:xfrm>
                <a:off x="6654912" y="2488454"/>
                <a:ext cx="256618" cy="257388"/>
              </a:xfrm>
              <a:custGeom>
                <a:avLst/>
                <a:gdLst>
                  <a:gd name="T0" fmla="*/ 138 w 141"/>
                  <a:gd name="T1" fmla="*/ 52 h 141"/>
                  <a:gd name="T2" fmla="*/ 125 w 141"/>
                  <a:gd name="T3" fmla="*/ 50 h 141"/>
                  <a:gd name="T4" fmla="*/ 131 w 141"/>
                  <a:gd name="T5" fmla="*/ 34 h 141"/>
                  <a:gd name="T6" fmla="*/ 110 w 141"/>
                  <a:gd name="T7" fmla="*/ 25 h 141"/>
                  <a:gd name="T8" fmla="*/ 106 w 141"/>
                  <a:gd name="T9" fmla="*/ 23 h 141"/>
                  <a:gd name="T10" fmla="*/ 89 w 141"/>
                  <a:gd name="T11" fmla="*/ 2 h 141"/>
                  <a:gd name="T12" fmla="*/ 80 w 141"/>
                  <a:gd name="T13" fmla="*/ 13 h 141"/>
                  <a:gd name="T14" fmla="*/ 70 w 141"/>
                  <a:gd name="T15" fmla="*/ 0 h 141"/>
                  <a:gd name="T16" fmla="*/ 50 w 141"/>
                  <a:gd name="T17" fmla="*/ 15 h 141"/>
                  <a:gd name="T18" fmla="*/ 45 w 141"/>
                  <a:gd name="T19" fmla="*/ 17 h 141"/>
                  <a:gd name="T20" fmla="*/ 20 w 141"/>
                  <a:gd name="T21" fmla="*/ 21 h 141"/>
                  <a:gd name="T22" fmla="*/ 25 w 141"/>
                  <a:gd name="T23" fmla="*/ 33 h 141"/>
                  <a:gd name="T24" fmla="*/ 9 w 141"/>
                  <a:gd name="T25" fmla="*/ 36 h 141"/>
                  <a:gd name="T26" fmla="*/ 12 w 141"/>
                  <a:gd name="T27" fmla="*/ 61 h 141"/>
                  <a:gd name="T28" fmla="*/ 12 w 141"/>
                  <a:gd name="T29" fmla="*/ 65 h 141"/>
                  <a:gd name="T30" fmla="*/ 2 w 141"/>
                  <a:gd name="T31" fmla="*/ 88 h 141"/>
                  <a:gd name="T32" fmla="*/ 15 w 141"/>
                  <a:gd name="T33" fmla="*/ 91 h 141"/>
                  <a:gd name="T34" fmla="*/ 10 w 141"/>
                  <a:gd name="T35" fmla="*/ 106 h 141"/>
                  <a:gd name="T36" fmla="*/ 34 w 141"/>
                  <a:gd name="T37" fmla="*/ 116 h 141"/>
                  <a:gd name="T38" fmla="*/ 37 w 141"/>
                  <a:gd name="T39" fmla="*/ 118 h 141"/>
                  <a:gd name="T40" fmla="*/ 53 w 141"/>
                  <a:gd name="T41" fmla="*/ 138 h 141"/>
                  <a:gd name="T42" fmla="*/ 62 w 141"/>
                  <a:gd name="T43" fmla="*/ 128 h 141"/>
                  <a:gd name="T44" fmla="*/ 71 w 141"/>
                  <a:gd name="T45" fmla="*/ 141 h 141"/>
                  <a:gd name="T46" fmla="*/ 91 w 141"/>
                  <a:gd name="T47" fmla="*/ 125 h 141"/>
                  <a:gd name="T48" fmla="*/ 95 w 141"/>
                  <a:gd name="T49" fmla="*/ 123 h 141"/>
                  <a:gd name="T50" fmla="*/ 120 w 141"/>
                  <a:gd name="T51" fmla="*/ 118 h 141"/>
                  <a:gd name="T52" fmla="*/ 116 w 141"/>
                  <a:gd name="T53" fmla="*/ 104 h 141"/>
                  <a:gd name="T54" fmla="*/ 131 w 141"/>
                  <a:gd name="T55" fmla="*/ 104 h 141"/>
                  <a:gd name="T56" fmla="*/ 128 w 141"/>
                  <a:gd name="T57" fmla="*/ 80 h 141"/>
                  <a:gd name="T58" fmla="*/ 129 w 141"/>
                  <a:gd name="T59" fmla="*/ 76 h 141"/>
                  <a:gd name="T60" fmla="*/ 70 w 141"/>
                  <a:gd name="T61" fmla="*/ 100 h 141"/>
                  <a:gd name="T62" fmla="*/ 70 w 141"/>
                  <a:gd name="T63" fmla="*/ 41 h 141"/>
                  <a:gd name="T64" fmla="*/ 70 w 141"/>
                  <a:gd name="T65" fmla="*/ 10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1" h="141">
                    <a:moveTo>
                      <a:pt x="141" y="70"/>
                    </a:moveTo>
                    <a:cubicBezTo>
                      <a:pt x="141" y="60"/>
                      <a:pt x="138" y="52"/>
                      <a:pt x="138" y="52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48"/>
                      <a:pt x="124" y="47"/>
                      <a:pt x="123" y="45"/>
                    </a:cubicBezTo>
                    <a:cubicBezTo>
                      <a:pt x="131" y="34"/>
                      <a:pt x="131" y="34"/>
                      <a:pt x="131" y="34"/>
                    </a:cubicBezTo>
                    <a:cubicBezTo>
                      <a:pt x="126" y="26"/>
                      <a:pt x="121" y="20"/>
                      <a:pt x="121" y="20"/>
                    </a:cubicBezTo>
                    <a:cubicBezTo>
                      <a:pt x="110" y="25"/>
                      <a:pt x="110" y="25"/>
                      <a:pt x="110" y="25"/>
                    </a:cubicBezTo>
                    <a:cubicBezTo>
                      <a:pt x="110" y="25"/>
                      <a:pt x="110" y="25"/>
                      <a:pt x="110" y="25"/>
                    </a:cubicBezTo>
                    <a:cubicBezTo>
                      <a:pt x="110" y="24"/>
                      <a:pt x="107" y="23"/>
                      <a:pt x="106" y="23"/>
                    </a:cubicBezTo>
                    <a:cubicBezTo>
                      <a:pt x="106" y="9"/>
                      <a:pt x="106" y="9"/>
                      <a:pt x="106" y="9"/>
                    </a:cubicBezTo>
                    <a:cubicBezTo>
                      <a:pt x="98" y="4"/>
                      <a:pt x="89" y="2"/>
                      <a:pt x="89" y="2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79" y="12"/>
                      <a:pt x="77" y="12"/>
                      <a:pt x="76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60" y="0"/>
                      <a:pt x="52" y="2"/>
                      <a:pt x="52" y="2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8" y="16"/>
                      <a:pt x="47" y="17"/>
                      <a:pt x="45" y="17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26" y="15"/>
                      <a:pt x="20" y="21"/>
                      <a:pt x="20" y="21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4" y="34"/>
                      <a:pt x="23" y="35"/>
                      <a:pt x="23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4" y="44"/>
                      <a:pt x="2" y="52"/>
                      <a:pt x="2" y="52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2" y="62"/>
                      <a:pt x="12" y="63"/>
                      <a:pt x="12" y="65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81"/>
                      <a:pt x="2" y="88"/>
                      <a:pt x="2" y="88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6" y="92"/>
                      <a:pt x="17" y="94"/>
                      <a:pt x="17" y="95"/>
                    </a:cubicBezTo>
                    <a:cubicBezTo>
                      <a:pt x="10" y="106"/>
                      <a:pt x="10" y="106"/>
                      <a:pt x="10" y="106"/>
                    </a:cubicBezTo>
                    <a:cubicBezTo>
                      <a:pt x="15" y="115"/>
                      <a:pt x="21" y="120"/>
                      <a:pt x="21" y="120"/>
                    </a:cubicBezTo>
                    <a:cubicBezTo>
                      <a:pt x="34" y="116"/>
                      <a:pt x="34" y="116"/>
                      <a:pt x="34" y="116"/>
                    </a:cubicBezTo>
                    <a:cubicBezTo>
                      <a:pt x="34" y="116"/>
                      <a:pt x="34" y="116"/>
                      <a:pt x="34" y="116"/>
                    </a:cubicBezTo>
                    <a:cubicBezTo>
                      <a:pt x="34" y="117"/>
                      <a:pt x="36" y="117"/>
                      <a:pt x="37" y="118"/>
                    </a:cubicBezTo>
                    <a:cubicBezTo>
                      <a:pt x="36" y="131"/>
                      <a:pt x="36" y="131"/>
                      <a:pt x="36" y="131"/>
                    </a:cubicBezTo>
                    <a:cubicBezTo>
                      <a:pt x="44" y="136"/>
                      <a:pt x="53" y="138"/>
                      <a:pt x="53" y="138"/>
                    </a:cubicBezTo>
                    <a:cubicBezTo>
                      <a:pt x="62" y="128"/>
                      <a:pt x="62" y="128"/>
                      <a:pt x="62" y="128"/>
                    </a:cubicBezTo>
                    <a:cubicBezTo>
                      <a:pt x="62" y="128"/>
                      <a:pt x="62" y="128"/>
                      <a:pt x="62" y="128"/>
                    </a:cubicBezTo>
                    <a:cubicBezTo>
                      <a:pt x="62" y="128"/>
                      <a:pt x="64" y="128"/>
                      <a:pt x="66" y="129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81" y="141"/>
                      <a:pt x="89" y="138"/>
                      <a:pt x="89" y="138"/>
                    </a:cubicBezTo>
                    <a:cubicBezTo>
                      <a:pt x="91" y="125"/>
                      <a:pt x="91" y="125"/>
                      <a:pt x="91" y="125"/>
                    </a:cubicBezTo>
                    <a:cubicBezTo>
                      <a:pt x="91" y="125"/>
                      <a:pt x="91" y="125"/>
                      <a:pt x="91" y="125"/>
                    </a:cubicBezTo>
                    <a:cubicBezTo>
                      <a:pt x="92" y="125"/>
                      <a:pt x="94" y="124"/>
                      <a:pt x="95" y="123"/>
                    </a:cubicBezTo>
                    <a:cubicBezTo>
                      <a:pt x="107" y="131"/>
                      <a:pt x="107" y="131"/>
                      <a:pt x="107" y="131"/>
                    </a:cubicBezTo>
                    <a:cubicBezTo>
                      <a:pt x="115" y="126"/>
                      <a:pt x="120" y="118"/>
                      <a:pt x="120" y="118"/>
                    </a:cubicBezTo>
                    <a:cubicBezTo>
                      <a:pt x="116" y="104"/>
                      <a:pt x="116" y="104"/>
                      <a:pt x="116" y="104"/>
                    </a:cubicBezTo>
                    <a:cubicBezTo>
                      <a:pt x="116" y="104"/>
                      <a:pt x="116" y="104"/>
                      <a:pt x="116" y="104"/>
                    </a:cubicBezTo>
                    <a:cubicBezTo>
                      <a:pt x="117" y="104"/>
                      <a:pt x="117" y="104"/>
                      <a:pt x="118" y="103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7" y="96"/>
                      <a:pt x="138" y="88"/>
                      <a:pt x="138" y="88"/>
                    </a:cubicBezTo>
                    <a:cubicBezTo>
                      <a:pt x="128" y="80"/>
                      <a:pt x="128" y="80"/>
                      <a:pt x="128" y="80"/>
                    </a:cubicBezTo>
                    <a:cubicBezTo>
                      <a:pt x="128" y="80"/>
                      <a:pt x="128" y="80"/>
                      <a:pt x="128" y="80"/>
                    </a:cubicBezTo>
                    <a:cubicBezTo>
                      <a:pt x="128" y="79"/>
                      <a:pt x="128" y="77"/>
                      <a:pt x="129" y="76"/>
                    </a:cubicBezTo>
                    <a:lnTo>
                      <a:pt x="141" y="70"/>
                    </a:lnTo>
                    <a:close/>
                    <a:moveTo>
                      <a:pt x="70" y="100"/>
                    </a:moveTo>
                    <a:cubicBezTo>
                      <a:pt x="54" y="100"/>
                      <a:pt x="41" y="87"/>
                      <a:pt x="41" y="70"/>
                    </a:cubicBezTo>
                    <a:cubicBezTo>
                      <a:pt x="41" y="54"/>
                      <a:pt x="54" y="41"/>
                      <a:pt x="70" y="41"/>
                    </a:cubicBezTo>
                    <a:cubicBezTo>
                      <a:pt x="87" y="41"/>
                      <a:pt x="100" y="54"/>
                      <a:pt x="100" y="70"/>
                    </a:cubicBezTo>
                    <a:cubicBezTo>
                      <a:pt x="100" y="87"/>
                      <a:pt x="87" y="100"/>
                      <a:pt x="7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0" name="Freeform 128"/>
              <p:cNvSpPr>
                <a:spLocks noEditPoints="1"/>
              </p:cNvSpPr>
              <p:nvPr/>
            </p:nvSpPr>
            <p:spPr bwMode="auto">
              <a:xfrm>
                <a:off x="6667242" y="2313523"/>
                <a:ext cx="171079" cy="171079"/>
              </a:xfrm>
              <a:custGeom>
                <a:avLst/>
                <a:gdLst>
                  <a:gd name="T0" fmla="*/ 92 w 94"/>
                  <a:gd name="T1" fmla="*/ 35 h 94"/>
                  <a:gd name="T2" fmla="*/ 83 w 94"/>
                  <a:gd name="T3" fmla="*/ 33 h 94"/>
                  <a:gd name="T4" fmla="*/ 87 w 94"/>
                  <a:gd name="T5" fmla="*/ 23 h 94"/>
                  <a:gd name="T6" fmla="*/ 71 w 94"/>
                  <a:gd name="T7" fmla="*/ 16 h 94"/>
                  <a:gd name="T8" fmla="*/ 69 w 94"/>
                  <a:gd name="T9" fmla="*/ 15 h 94"/>
                  <a:gd name="T10" fmla="*/ 58 w 94"/>
                  <a:gd name="T11" fmla="*/ 2 h 94"/>
                  <a:gd name="T12" fmla="*/ 51 w 94"/>
                  <a:gd name="T13" fmla="*/ 8 h 94"/>
                  <a:gd name="T14" fmla="*/ 46 w 94"/>
                  <a:gd name="T15" fmla="*/ 0 h 94"/>
                  <a:gd name="T16" fmla="*/ 33 w 94"/>
                  <a:gd name="T17" fmla="*/ 10 h 94"/>
                  <a:gd name="T18" fmla="*/ 30 w 94"/>
                  <a:gd name="T19" fmla="*/ 11 h 94"/>
                  <a:gd name="T20" fmla="*/ 13 w 94"/>
                  <a:gd name="T21" fmla="*/ 14 h 94"/>
                  <a:gd name="T22" fmla="*/ 16 w 94"/>
                  <a:gd name="T23" fmla="*/ 22 h 94"/>
                  <a:gd name="T24" fmla="*/ 6 w 94"/>
                  <a:gd name="T25" fmla="*/ 24 h 94"/>
                  <a:gd name="T26" fmla="*/ 8 w 94"/>
                  <a:gd name="T27" fmla="*/ 40 h 94"/>
                  <a:gd name="T28" fmla="*/ 8 w 94"/>
                  <a:gd name="T29" fmla="*/ 43 h 94"/>
                  <a:gd name="T30" fmla="*/ 1 w 94"/>
                  <a:gd name="T31" fmla="*/ 59 h 94"/>
                  <a:gd name="T32" fmla="*/ 10 w 94"/>
                  <a:gd name="T33" fmla="*/ 60 h 94"/>
                  <a:gd name="T34" fmla="*/ 7 w 94"/>
                  <a:gd name="T35" fmla="*/ 71 h 94"/>
                  <a:gd name="T36" fmla="*/ 15 w 94"/>
                  <a:gd name="T37" fmla="*/ 77 h 94"/>
                  <a:gd name="T38" fmla="*/ 19 w 94"/>
                  <a:gd name="T39" fmla="*/ 79 h 94"/>
                  <a:gd name="T40" fmla="*/ 34 w 94"/>
                  <a:gd name="T41" fmla="*/ 92 h 94"/>
                  <a:gd name="T42" fmla="*/ 43 w 94"/>
                  <a:gd name="T43" fmla="*/ 85 h 94"/>
                  <a:gd name="T44" fmla="*/ 48 w 94"/>
                  <a:gd name="T45" fmla="*/ 94 h 94"/>
                  <a:gd name="T46" fmla="*/ 61 w 94"/>
                  <a:gd name="T47" fmla="*/ 83 h 94"/>
                  <a:gd name="T48" fmla="*/ 63 w 94"/>
                  <a:gd name="T49" fmla="*/ 82 h 94"/>
                  <a:gd name="T50" fmla="*/ 80 w 94"/>
                  <a:gd name="T51" fmla="*/ 78 h 94"/>
                  <a:gd name="T52" fmla="*/ 77 w 94"/>
                  <a:gd name="T53" fmla="*/ 68 h 94"/>
                  <a:gd name="T54" fmla="*/ 87 w 94"/>
                  <a:gd name="T55" fmla="*/ 69 h 94"/>
                  <a:gd name="T56" fmla="*/ 85 w 94"/>
                  <a:gd name="T57" fmla="*/ 53 h 94"/>
                  <a:gd name="T58" fmla="*/ 86 w 94"/>
                  <a:gd name="T59" fmla="*/ 50 h 94"/>
                  <a:gd name="T60" fmla="*/ 47 w 94"/>
                  <a:gd name="T61" fmla="*/ 67 h 94"/>
                  <a:gd name="T62" fmla="*/ 47 w 94"/>
                  <a:gd name="T63" fmla="*/ 27 h 94"/>
                  <a:gd name="T64" fmla="*/ 47 w 94"/>
                  <a:gd name="T65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4" h="94">
                    <a:moveTo>
                      <a:pt x="94" y="46"/>
                    </a:moveTo>
                    <a:cubicBezTo>
                      <a:pt x="94" y="40"/>
                      <a:pt x="92" y="35"/>
                      <a:pt x="92" y="35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83" y="32"/>
                      <a:pt x="83" y="31"/>
                      <a:pt x="82" y="30"/>
                    </a:cubicBezTo>
                    <a:cubicBezTo>
                      <a:pt x="87" y="23"/>
                      <a:pt x="87" y="23"/>
                      <a:pt x="87" y="23"/>
                    </a:cubicBezTo>
                    <a:cubicBezTo>
                      <a:pt x="84" y="17"/>
                      <a:pt x="80" y="13"/>
                      <a:pt x="80" y="13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16"/>
                      <a:pt x="70" y="15"/>
                      <a:pt x="69" y="15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4" y="3"/>
                      <a:pt x="58" y="2"/>
                      <a:pt x="58" y="2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0" y="8"/>
                      <a:pt x="49" y="8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4" y="1"/>
                      <a:pt x="34" y="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1"/>
                      <a:pt x="31" y="11"/>
                      <a:pt x="30" y="11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7" y="10"/>
                      <a:pt x="13" y="14"/>
                      <a:pt x="13" y="14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3"/>
                      <a:pt x="15" y="23"/>
                      <a:pt x="15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3" y="29"/>
                      <a:pt x="1" y="34"/>
                      <a:pt x="1" y="3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1"/>
                      <a:pt x="8" y="42"/>
                      <a:pt x="8" y="43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4"/>
                      <a:pt x="1" y="59"/>
                      <a:pt x="1" y="59"/>
                    </a:cubicBezTo>
                    <a:cubicBezTo>
                      <a:pt x="10" y="61"/>
                      <a:pt x="10" y="61"/>
                      <a:pt x="10" y="61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1"/>
                      <a:pt x="11" y="62"/>
                      <a:pt x="11" y="63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10" y="77"/>
                      <a:pt x="10" y="80"/>
                      <a:pt x="10" y="80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8"/>
                      <a:pt x="19" y="78"/>
                      <a:pt x="19" y="79"/>
                    </a:cubicBezTo>
                    <a:cubicBezTo>
                      <a:pt x="19" y="87"/>
                      <a:pt x="19" y="87"/>
                      <a:pt x="19" y="87"/>
                    </a:cubicBezTo>
                    <a:cubicBezTo>
                      <a:pt x="27" y="91"/>
                      <a:pt x="34" y="92"/>
                      <a:pt x="34" y="92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5"/>
                      <a:pt x="44" y="86"/>
                      <a:pt x="45" y="86"/>
                    </a:cubicBezTo>
                    <a:cubicBezTo>
                      <a:pt x="48" y="94"/>
                      <a:pt x="48" y="94"/>
                      <a:pt x="48" y="94"/>
                    </a:cubicBezTo>
                    <a:cubicBezTo>
                      <a:pt x="54" y="94"/>
                      <a:pt x="59" y="92"/>
                      <a:pt x="59" y="92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2" y="83"/>
                      <a:pt x="62" y="83"/>
                      <a:pt x="63" y="82"/>
                    </a:cubicBezTo>
                    <a:cubicBezTo>
                      <a:pt x="71" y="87"/>
                      <a:pt x="71" y="87"/>
                      <a:pt x="71" y="87"/>
                    </a:cubicBezTo>
                    <a:cubicBezTo>
                      <a:pt x="77" y="84"/>
                      <a:pt x="80" y="78"/>
                      <a:pt x="80" y="7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8" y="68"/>
                      <a:pt x="78" y="68"/>
                      <a:pt x="78" y="68"/>
                    </a:cubicBezTo>
                    <a:cubicBezTo>
                      <a:pt x="87" y="69"/>
                      <a:pt x="87" y="69"/>
                      <a:pt x="87" y="69"/>
                    </a:cubicBezTo>
                    <a:cubicBezTo>
                      <a:pt x="91" y="64"/>
                      <a:pt x="92" y="59"/>
                      <a:pt x="92" y="59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5" y="52"/>
                      <a:pt x="85" y="51"/>
                      <a:pt x="86" y="50"/>
                    </a:cubicBezTo>
                    <a:lnTo>
                      <a:pt x="94" y="46"/>
                    </a:lnTo>
                    <a:close/>
                    <a:moveTo>
                      <a:pt x="47" y="67"/>
                    </a:moveTo>
                    <a:cubicBezTo>
                      <a:pt x="36" y="67"/>
                      <a:pt x="27" y="58"/>
                      <a:pt x="27" y="47"/>
                    </a:cubicBezTo>
                    <a:cubicBezTo>
                      <a:pt x="27" y="36"/>
                      <a:pt x="36" y="27"/>
                      <a:pt x="47" y="27"/>
                    </a:cubicBezTo>
                    <a:cubicBezTo>
                      <a:pt x="58" y="27"/>
                      <a:pt x="67" y="36"/>
                      <a:pt x="67" y="47"/>
                    </a:cubicBezTo>
                    <a:cubicBezTo>
                      <a:pt x="67" y="58"/>
                      <a:pt x="58" y="67"/>
                      <a:pt x="4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204" name="Freeform 203"/>
            <p:cNvSpPr>
              <a:spLocks/>
            </p:cNvSpPr>
            <p:nvPr/>
          </p:nvSpPr>
          <p:spPr bwMode="auto">
            <a:xfrm>
              <a:off x="6909007" y="5251141"/>
              <a:ext cx="386082" cy="288213"/>
            </a:xfrm>
            <a:custGeom>
              <a:avLst/>
              <a:gdLst>
                <a:gd name="connsiteX0" fmla="*/ 253535 w 386082"/>
                <a:gd name="connsiteY0" fmla="*/ 0 h 288213"/>
                <a:gd name="connsiteX1" fmla="*/ 386082 w 386082"/>
                <a:gd name="connsiteY1" fmla="*/ 0 h 288213"/>
                <a:gd name="connsiteX2" fmla="*/ 386082 w 386082"/>
                <a:gd name="connsiteY2" fmla="*/ 129465 h 288213"/>
                <a:gd name="connsiteX3" fmla="*/ 332591 w 386082"/>
                <a:gd name="connsiteY3" fmla="*/ 77217 h 288213"/>
                <a:gd name="connsiteX4" fmla="*/ 321878 w 386082"/>
                <a:gd name="connsiteY4" fmla="*/ 87768 h 288213"/>
                <a:gd name="connsiteX5" fmla="*/ 231407 w 386082"/>
                <a:gd name="connsiteY5" fmla="*/ 176873 h 288213"/>
                <a:gd name="connsiteX6" fmla="*/ 205858 w 386082"/>
                <a:gd name="connsiteY6" fmla="*/ 176873 h 288213"/>
                <a:gd name="connsiteX7" fmla="*/ 171184 w 386082"/>
                <a:gd name="connsiteY7" fmla="*/ 142254 h 288213"/>
                <a:gd name="connsiteX8" fmla="*/ 139259 w 386082"/>
                <a:gd name="connsiteY8" fmla="*/ 174129 h 288213"/>
                <a:gd name="connsiteX9" fmla="*/ 116023 w 386082"/>
                <a:gd name="connsiteY9" fmla="*/ 197327 h 288213"/>
                <a:gd name="connsiteX10" fmla="*/ 119195 w 386082"/>
                <a:gd name="connsiteY10" fmla="*/ 202031 h 288213"/>
                <a:gd name="connsiteX11" fmla="*/ 124070 w 386082"/>
                <a:gd name="connsiteY11" fmla="*/ 226178 h 288213"/>
                <a:gd name="connsiteX12" fmla="*/ 62035 w 386082"/>
                <a:gd name="connsiteY12" fmla="*/ 288213 h 288213"/>
                <a:gd name="connsiteX13" fmla="*/ 0 w 386082"/>
                <a:gd name="connsiteY13" fmla="*/ 226178 h 288213"/>
                <a:gd name="connsiteX14" fmla="*/ 62035 w 386082"/>
                <a:gd name="connsiteY14" fmla="*/ 164143 h 288213"/>
                <a:gd name="connsiteX15" fmla="*/ 86182 w 386082"/>
                <a:gd name="connsiteY15" fmla="*/ 169018 h 288213"/>
                <a:gd name="connsiteX16" fmla="*/ 90009 w 386082"/>
                <a:gd name="connsiteY16" fmla="*/ 171599 h 288213"/>
                <a:gd name="connsiteX17" fmla="*/ 112216 w 386082"/>
                <a:gd name="connsiteY17" fmla="*/ 149058 h 288213"/>
                <a:gd name="connsiteX18" fmla="*/ 158410 w 386082"/>
                <a:gd name="connsiteY18" fmla="*/ 102170 h 288213"/>
                <a:gd name="connsiteX19" fmla="*/ 183959 w 386082"/>
                <a:gd name="connsiteY19" fmla="*/ 102170 h 288213"/>
                <a:gd name="connsiteX20" fmla="*/ 218633 w 386082"/>
                <a:gd name="connsiteY20" fmla="*/ 136788 h 288213"/>
                <a:gd name="connsiteX21" fmla="*/ 288266 w 386082"/>
                <a:gd name="connsiteY21" fmla="*/ 67267 h 288213"/>
                <a:gd name="connsiteX22" fmla="*/ 305148 w 386082"/>
                <a:gd name="connsiteY22" fmla="*/ 50413 h 288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86082" h="288213">
                  <a:moveTo>
                    <a:pt x="253535" y="0"/>
                  </a:moveTo>
                  <a:lnTo>
                    <a:pt x="386082" y="0"/>
                  </a:lnTo>
                  <a:lnTo>
                    <a:pt x="386082" y="129465"/>
                  </a:lnTo>
                  <a:lnTo>
                    <a:pt x="332591" y="77217"/>
                  </a:lnTo>
                  <a:lnTo>
                    <a:pt x="321878" y="87768"/>
                  </a:lnTo>
                  <a:cubicBezTo>
                    <a:pt x="231407" y="176873"/>
                    <a:pt x="231407" y="176873"/>
                    <a:pt x="231407" y="176873"/>
                  </a:cubicBezTo>
                  <a:cubicBezTo>
                    <a:pt x="224108" y="184161"/>
                    <a:pt x="213158" y="184161"/>
                    <a:pt x="205858" y="176873"/>
                  </a:cubicBezTo>
                  <a:cubicBezTo>
                    <a:pt x="171184" y="142254"/>
                    <a:pt x="171184" y="142254"/>
                    <a:pt x="171184" y="142254"/>
                  </a:cubicBezTo>
                  <a:cubicBezTo>
                    <a:pt x="159094" y="154325"/>
                    <a:pt x="148515" y="164887"/>
                    <a:pt x="139259" y="174129"/>
                  </a:cubicBezTo>
                  <a:lnTo>
                    <a:pt x="116023" y="197327"/>
                  </a:lnTo>
                  <a:lnTo>
                    <a:pt x="119195" y="202031"/>
                  </a:lnTo>
                  <a:cubicBezTo>
                    <a:pt x="122334" y="209453"/>
                    <a:pt x="124070" y="217613"/>
                    <a:pt x="124070" y="226178"/>
                  </a:cubicBezTo>
                  <a:cubicBezTo>
                    <a:pt x="124070" y="260439"/>
                    <a:pt x="96296" y="288213"/>
                    <a:pt x="62035" y="288213"/>
                  </a:cubicBezTo>
                  <a:cubicBezTo>
                    <a:pt x="27774" y="288213"/>
                    <a:pt x="0" y="260439"/>
                    <a:pt x="0" y="226178"/>
                  </a:cubicBezTo>
                  <a:cubicBezTo>
                    <a:pt x="0" y="191917"/>
                    <a:pt x="27774" y="164143"/>
                    <a:pt x="62035" y="164143"/>
                  </a:cubicBezTo>
                  <a:cubicBezTo>
                    <a:pt x="70600" y="164143"/>
                    <a:pt x="78760" y="165879"/>
                    <a:pt x="86182" y="169018"/>
                  </a:cubicBezTo>
                  <a:lnTo>
                    <a:pt x="90009" y="171599"/>
                  </a:lnTo>
                  <a:lnTo>
                    <a:pt x="112216" y="149058"/>
                  </a:lnTo>
                  <a:cubicBezTo>
                    <a:pt x="158410" y="102170"/>
                    <a:pt x="158410" y="102170"/>
                    <a:pt x="158410" y="102170"/>
                  </a:cubicBezTo>
                  <a:cubicBezTo>
                    <a:pt x="165710" y="94882"/>
                    <a:pt x="176659" y="94882"/>
                    <a:pt x="183959" y="102170"/>
                  </a:cubicBezTo>
                  <a:cubicBezTo>
                    <a:pt x="218633" y="136788"/>
                    <a:pt x="218633" y="136788"/>
                    <a:pt x="218633" y="136788"/>
                  </a:cubicBezTo>
                  <a:cubicBezTo>
                    <a:pt x="248744" y="106725"/>
                    <a:pt x="271328" y="84178"/>
                    <a:pt x="288266" y="67267"/>
                  </a:cubicBezTo>
                  <a:lnTo>
                    <a:pt x="305148" y="5041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83" name="Title 1">
            <a:extLst>
              <a:ext uri="{FF2B5EF4-FFF2-40B4-BE49-F238E27FC236}">
                <a16:creationId xmlns:a16="http://schemas.microsoft.com/office/drawing/2014/main" id="{9D6A7701-2D95-4679-B3C4-F3B7229A720D}"/>
              </a:ext>
            </a:extLst>
          </p:cNvPr>
          <p:cNvSpPr txBox="1">
            <a:spLocks/>
          </p:cNvSpPr>
          <p:nvPr/>
        </p:nvSpPr>
        <p:spPr>
          <a:xfrm>
            <a:off x="1392805" y="283813"/>
            <a:ext cx="9406391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Session Hijacking Countermeasures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262304" y="1067748"/>
            <a:ext cx="7559472" cy="7448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4" name="Rectangle 93"/>
          <p:cNvSpPr/>
          <p:nvPr/>
        </p:nvSpPr>
        <p:spPr>
          <a:xfrm>
            <a:off x="4262304" y="5646592"/>
            <a:ext cx="7559464" cy="7448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6" name="Rectangle 95"/>
          <p:cNvSpPr/>
          <p:nvPr/>
        </p:nvSpPr>
        <p:spPr>
          <a:xfrm>
            <a:off x="4273095" y="2899286"/>
            <a:ext cx="7559471" cy="7448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7" name="Rectangle 96"/>
          <p:cNvSpPr/>
          <p:nvPr/>
        </p:nvSpPr>
        <p:spPr>
          <a:xfrm>
            <a:off x="4273094" y="1983517"/>
            <a:ext cx="7559472" cy="7448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Rectangle 109"/>
          <p:cNvSpPr/>
          <p:nvPr/>
        </p:nvSpPr>
        <p:spPr>
          <a:xfrm>
            <a:off x="4273095" y="4730824"/>
            <a:ext cx="7559467" cy="744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" name="Rectangle 111"/>
          <p:cNvSpPr/>
          <p:nvPr/>
        </p:nvSpPr>
        <p:spPr>
          <a:xfrm>
            <a:off x="4273095" y="3815055"/>
            <a:ext cx="7559470" cy="7448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C21972B4-F45C-414B-8C83-4E5AAFEE20B6}"/>
              </a:ext>
            </a:extLst>
          </p:cNvPr>
          <p:cNvSpPr/>
          <p:nvPr/>
        </p:nvSpPr>
        <p:spPr>
          <a:xfrm>
            <a:off x="4484904" y="1255501"/>
            <a:ext cx="664029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Secure Shell (SSH)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create a secure communication channel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14CE5082-3677-4164-91B5-C413C08ABDC3}"/>
              </a:ext>
            </a:extLst>
          </p:cNvPr>
          <p:cNvSpPr/>
          <p:nvPr/>
        </p:nvSpPr>
        <p:spPr>
          <a:xfrm>
            <a:off x="4484904" y="2171270"/>
            <a:ext cx="694509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Implement the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log-out functionality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for the user to end the session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B4EDB759-AF4A-41AB-9798-4FC1F92D0EA2}"/>
              </a:ext>
            </a:extLst>
          </p:cNvPr>
          <p:cNvSpPr/>
          <p:nvPr/>
        </p:nvSpPr>
        <p:spPr>
          <a:xfrm>
            <a:off x="4484904" y="2948540"/>
            <a:ext cx="716424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Generate the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session ID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after a successful login and accept session IDs generated by the server only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8C19F9D7-FAC5-4CD6-9419-E89E0AAF6193}"/>
              </a:ext>
            </a:extLst>
          </p:cNvPr>
          <p:cNvSpPr/>
          <p:nvPr/>
        </p:nvSpPr>
        <p:spPr>
          <a:xfrm>
            <a:off x="4484904" y="3864309"/>
            <a:ext cx="709749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  <a:buSzPct val="80000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Ensure that data in transit is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encrypted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and implement the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defense-in-depth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mechanism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B53887D0-04F8-47C3-B379-A2A65C4AB222}"/>
              </a:ext>
            </a:extLst>
          </p:cNvPr>
          <p:cNvSpPr/>
          <p:nvPr/>
        </p:nvSpPr>
        <p:spPr>
          <a:xfrm>
            <a:off x="4484904" y="4918577"/>
            <a:ext cx="554392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Use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string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or a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long random number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as a session key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FEC68FF6-CD5C-4049-BC0E-3A0E0C324CF1}"/>
              </a:ext>
            </a:extLst>
          </p:cNvPr>
          <p:cNvSpPr/>
          <p:nvPr/>
        </p:nvSpPr>
        <p:spPr>
          <a:xfrm>
            <a:off x="4484904" y="5834345"/>
            <a:ext cx="651873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  <a:buSzPct val="80000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Use different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usernames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and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passwords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for different accounts</a:t>
            </a:r>
          </a:p>
        </p:txBody>
      </p:sp>
    </p:spTree>
    <p:extLst>
      <p:ext uri="{BB962C8B-B14F-4D97-AF65-F5344CB8AC3E}">
        <p14:creationId xmlns:p14="http://schemas.microsoft.com/office/powerpoint/2010/main" val="100073605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40">
            <a:extLst>
              <a:ext uri="{FF2B5EF4-FFF2-40B4-BE49-F238E27FC236}">
                <a16:creationId xmlns:a16="http://schemas.microsoft.com/office/drawing/2014/main" id="{0F0B43C2-6F92-41C2-A5DE-D9A33B588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2092" y="1542860"/>
            <a:ext cx="1839908" cy="745779"/>
          </a:xfrm>
          <a:custGeom>
            <a:avLst/>
            <a:gdLst>
              <a:gd name="T0" fmla="*/ 0 w 4124"/>
              <a:gd name="T1" fmla="*/ 395 h 1217"/>
              <a:gd name="T2" fmla="*/ 2820 w 4124"/>
              <a:gd name="T3" fmla="*/ 1216 h 1217"/>
              <a:gd name="T4" fmla="*/ 4123 w 4124"/>
              <a:gd name="T5" fmla="*/ 1216 h 1217"/>
              <a:gd name="T6" fmla="*/ 1282 w 4124"/>
              <a:gd name="T7" fmla="*/ 0 h 1217"/>
              <a:gd name="T8" fmla="*/ 0 w 4124"/>
              <a:gd name="T9" fmla="*/ 395 h 1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4" h="1217">
                <a:moveTo>
                  <a:pt x="0" y="395"/>
                </a:moveTo>
                <a:lnTo>
                  <a:pt x="2820" y="1216"/>
                </a:lnTo>
                <a:lnTo>
                  <a:pt x="4123" y="1216"/>
                </a:lnTo>
                <a:lnTo>
                  <a:pt x="1282" y="0"/>
                </a:lnTo>
                <a:lnTo>
                  <a:pt x="0" y="395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6" name="Freeform 1">
            <a:extLst>
              <a:ext uri="{FF2B5EF4-FFF2-40B4-BE49-F238E27FC236}">
                <a16:creationId xmlns:a16="http://schemas.microsoft.com/office/drawing/2014/main" id="{7224F3A8-67A2-4F6A-929B-8527F54D9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77646"/>
            <a:ext cx="10384620" cy="1011614"/>
          </a:xfrm>
          <a:custGeom>
            <a:avLst/>
            <a:gdLst>
              <a:gd name="T0" fmla="*/ 0 w 7121"/>
              <a:gd name="T1" fmla="*/ 1656 h 1657"/>
              <a:gd name="T2" fmla="*/ 7120 w 7121"/>
              <a:gd name="T3" fmla="*/ 1656 h 1657"/>
              <a:gd name="T4" fmla="*/ 7120 w 7121"/>
              <a:gd name="T5" fmla="*/ 0 h 1657"/>
              <a:gd name="T6" fmla="*/ 0 w 7121"/>
              <a:gd name="T7" fmla="*/ 0 h 1657"/>
              <a:gd name="T8" fmla="*/ 0 w 7121"/>
              <a:gd name="T9" fmla="*/ 1656 h 1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657">
                <a:moveTo>
                  <a:pt x="0" y="1656"/>
                </a:moveTo>
                <a:lnTo>
                  <a:pt x="7120" y="1656"/>
                </a:lnTo>
                <a:lnTo>
                  <a:pt x="7120" y="0"/>
                </a:lnTo>
                <a:lnTo>
                  <a:pt x="0" y="0"/>
                </a:lnTo>
                <a:lnTo>
                  <a:pt x="0" y="1656"/>
                </a:lnTo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Freeform 38">
            <a:extLst>
              <a:ext uri="{FF2B5EF4-FFF2-40B4-BE49-F238E27FC236}">
                <a16:creationId xmlns:a16="http://schemas.microsoft.com/office/drawing/2014/main" id="{A60E4A89-64C4-4A56-BCF0-0D46749D5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69175" y="471560"/>
            <a:ext cx="574602" cy="1317700"/>
          </a:xfrm>
          <a:custGeom>
            <a:avLst/>
            <a:gdLst>
              <a:gd name="T0" fmla="*/ 0 w 1288"/>
              <a:gd name="T1" fmla="*/ 2185 h 2186"/>
              <a:gd name="T2" fmla="*/ 1287 w 1288"/>
              <a:gd name="T3" fmla="*/ 1790 h 2186"/>
              <a:gd name="T4" fmla="*/ 1287 w 1288"/>
              <a:gd name="T5" fmla="*/ 0 h 2186"/>
              <a:gd name="T6" fmla="*/ 0 w 1288"/>
              <a:gd name="T7" fmla="*/ 528 h 2186"/>
              <a:gd name="T8" fmla="*/ 0 w 1288"/>
              <a:gd name="T9" fmla="*/ 2185 h 2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8" h="2186">
                <a:moveTo>
                  <a:pt x="0" y="2185"/>
                </a:moveTo>
                <a:lnTo>
                  <a:pt x="1287" y="1790"/>
                </a:lnTo>
                <a:lnTo>
                  <a:pt x="1287" y="0"/>
                </a:lnTo>
                <a:lnTo>
                  <a:pt x="0" y="528"/>
                </a:lnTo>
                <a:lnTo>
                  <a:pt x="0" y="2185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8" name="Freeform 39">
            <a:extLst>
              <a:ext uri="{FF2B5EF4-FFF2-40B4-BE49-F238E27FC236}">
                <a16:creationId xmlns:a16="http://schemas.microsoft.com/office/drawing/2014/main" id="{F3ACD791-B057-421A-84B6-F95BEF835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43777" y="471559"/>
            <a:ext cx="1248223" cy="1817080"/>
          </a:xfrm>
          <a:custGeom>
            <a:avLst/>
            <a:gdLst>
              <a:gd name="T0" fmla="*/ 0 w 2842"/>
              <a:gd name="T1" fmla="*/ 0 h 3007"/>
              <a:gd name="T2" fmla="*/ 2841 w 2842"/>
              <a:gd name="T3" fmla="*/ 1836 h 3007"/>
              <a:gd name="T4" fmla="*/ 2841 w 2842"/>
              <a:gd name="T5" fmla="*/ 3006 h 3007"/>
              <a:gd name="T6" fmla="*/ 0 w 2842"/>
              <a:gd name="T7" fmla="*/ 1790 h 3007"/>
              <a:gd name="T8" fmla="*/ 0 w 2842"/>
              <a:gd name="T9" fmla="*/ 0 h 3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2" h="3007">
                <a:moveTo>
                  <a:pt x="0" y="0"/>
                </a:moveTo>
                <a:lnTo>
                  <a:pt x="2841" y="1836"/>
                </a:lnTo>
                <a:lnTo>
                  <a:pt x="2841" y="3006"/>
                </a:lnTo>
                <a:lnTo>
                  <a:pt x="0" y="1790"/>
                </a:lnTo>
                <a:lnTo>
                  <a:pt x="0" y="0"/>
                </a:lnTo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7CDF17-5111-41D8-B7F9-CA1A92F1A893}"/>
              </a:ext>
            </a:extLst>
          </p:cNvPr>
          <p:cNvSpPr txBox="1">
            <a:spLocks/>
          </p:cNvSpPr>
          <p:nvPr/>
        </p:nvSpPr>
        <p:spPr>
          <a:xfrm>
            <a:off x="2628902" y="115071"/>
            <a:ext cx="6934197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Session Hijacking Detection Tools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A37B2DE-6450-4AAB-8421-E785A9F1FC12}"/>
              </a:ext>
            </a:extLst>
          </p:cNvPr>
          <p:cNvSpPr/>
          <p:nvPr/>
        </p:nvSpPr>
        <p:spPr>
          <a:xfrm>
            <a:off x="5129443" y="6319463"/>
            <a:ext cx="1654620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r">
              <a:defRPr/>
            </a:pPr>
            <a:r>
              <a:rPr lang="en-US" sz="1000" i="1" dirty="0">
                <a:solidFill>
                  <a:prstClr val="black"/>
                </a:solidFill>
              </a:rPr>
              <a:t>https://www.wireshark.org</a:t>
            </a:r>
            <a:endParaRPr kumimoji="0" lang="en-US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CD190FA-90BC-4FE6-A723-E63C402AAD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477" y="2024952"/>
            <a:ext cx="5551586" cy="422812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C058ADE3-71D4-4A5E-B1BD-F0F4BB718623}"/>
              </a:ext>
            </a:extLst>
          </p:cNvPr>
          <p:cNvGrpSpPr>
            <a:grpSpLocks noChangeAspect="1"/>
          </p:cNvGrpSpPr>
          <p:nvPr/>
        </p:nvGrpSpPr>
        <p:grpSpPr>
          <a:xfrm>
            <a:off x="339954" y="1020122"/>
            <a:ext cx="526661" cy="526661"/>
            <a:chOff x="5632609" y="3667046"/>
            <a:chExt cx="524512" cy="524512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9134168-1C6C-4394-9308-FAEFE27F7E93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Right Arrow 365">
              <a:extLst>
                <a:ext uri="{FF2B5EF4-FFF2-40B4-BE49-F238E27FC236}">
                  <a16:creationId xmlns:a16="http://schemas.microsoft.com/office/drawing/2014/main" id="{D0FCE316-30EB-4818-ACA2-E3941C65F180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7E97BC21-6BAB-499F-8B31-B77E5C1D4423}"/>
              </a:ext>
            </a:extLst>
          </p:cNvPr>
          <p:cNvSpPr/>
          <p:nvPr/>
        </p:nvSpPr>
        <p:spPr>
          <a:xfrm>
            <a:off x="932506" y="1098787"/>
            <a:ext cx="13716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Wireshark</a:t>
            </a:r>
            <a:endParaRPr lang="en-US" sz="1500" b="1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DE7F845-A124-4CAF-80D2-DE9F84C70913}"/>
              </a:ext>
            </a:extLst>
          </p:cNvPr>
          <p:cNvSpPr/>
          <p:nvPr/>
        </p:nvSpPr>
        <p:spPr>
          <a:xfrm>
            <a:off x="2455327" y="965564"/>
            <a:ext cx="778463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indent="-341313">
              <a:buFont typeface="Wingdings" panose="05000000000000000000" pitchFamily="2" charset="2"/>
              <a:buChar char="q"/>
            </a:pPr>
            <a:r>
              <a:rPr lang="en-US" dirty="0"/>
              <a:t>Wireshark allows you to </a:t>
            </a:r>
            <a:r>
              <a:rPr lang="en-US" b="1" dirty="0">
                <a:solidFill>
                  <a:srgbClr val="FF0000"/>
                </a:solidFill>
              </a:rPr>
              <a:t>capture and interactively browse the traffic</a:t>
            </a:r>
            <a:r>
              <a:rPr lang="en-US" dirty="0"/>
              <a:t> running on a computer network</a:t>
            </a:r>
          </a:p>
        </p:txBody>
      </p:sp>
      <p:sp>
        <p:nvSpPr>
          <p:cNvPr id="26" name="Rounded Rectangle 97">
            <a:extLst>
              <a:ext uri="{FF2B5EF4-FFF2-40B4-BE49-F238E27FC236}">
                <a16:creationId xmlns:a16="http://schemas.microsoft.com/office/drawing/2014/main" id="{0B1AEE37-B425-40B2-83CD-EAAC0F7B3323}"/>
              </a:ext>
            </a:extLst>
          </p:cNvPr>
          <p:cNvSpPr/>
          <p:nvPr/>
        </p:nvSpPr>
        <p:spPr>
          <a:xfrm>
            <a:off x="2352538" y="925488"/>
            <a:ext cx="63702" cy="71593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D73C4AB-BB0A-4437-BCF3-DA7845602190}"/>
              </a:ext>
            </a:extLst>
          </p:cNvPr>
          <p:cNvSpPr/>
          <p:nvPr/>
        </p:nvSpPr>
        <p:spPr>
          <a:xfrm>
            <a:off x="8813407" y="2056393"/>
            <a:ext cx="2144603" cy="4924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USM Anywhere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https://cybersecurity.att.com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57FF7B-8D9A-4F44-B6DB-6460B07ED65A}"/>
              </a:ext>
            </a:extLst>
          </p:cNvPr>
          <p:cNvSpPr/>
          <p:nvPr/>
        </p:nvSpPr>
        <p:spPr>
          <a:xfrm>
            <a:off x="8813407" y="2968315"/>
            <a:ext cx="1979248" cy="4924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Check Point IPS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https://www.checkpoint.com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CD1E44A-3AB3-4393-B26E-6AD17F47E4D1}"/>
              </a:ext>
            </a:extLst>
          </p:cNvPr>
          <p:cNvSpPr/>
          <p:nvPr/>
        </p:nvSpPr>
        <p:spPr>
          <a:xfrm>
            <a:off x="8813407" y="3869763"/>
            <a:ext cx="1622724" cy="4924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LogRhythm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https://logrhythm.com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07BF514-52B8-423F-9172-54DAC8301A7F}"/>
              </a:ext>
            </a:extLst>
          </p:cNvPr>
          <p:cNvSpPr/>
          <p:nvPr/>
        </p:nvSpPr>
        <p:spPr>
          <a:xfrm>
            <a:off x="8813407" y="4659604"/>
            <a:ext cx="3247454" cy="7386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SolarWinds Security Event Manager (SEM) </a:t>
            </a:r>
            <a:b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https://www.solarwinds.com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0BD7B6C-1978-4B5B-BD1F-C8E99252FCD5}"/>
              </a:ext>
            </a:extLst>
          </p:cNvPr>
          <p:cNvSpPr/>
          <p:nvPr/>
        </p:nvSpPr>
        <p:spPr>
          <a:xfrm>
            <a:off x="8813407" y="5562353"/>
            <a:ext cx="3171254" cy="7386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IBM Security Network Intrusion Prevention System </a:t>
            </a:r>
            <a:b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https://www.ibm.com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31EB58D-F2A2-499F-B149-5DA9E3261246}"/>
              </a:ext>
            </a:extLst>
          </p:cNvPr>
          <p:cNvGrpSpPr/>
          <p:nvPr/>
        </p:nvGrpSpPr>
        <p:grpSpPr>
          <a:xfrm>
            <a:off x="8041761" y="2023054"/>
            <a:ext cx="567733" cy="567733"/>
            <a:chOff x="7986068" y="1277158"/>
            <a:chExt cx="567733" cy="567733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18E83858-66C4-4BB1-ACAB-36ED0516E878}"/>
                </a:ext>
              </a:extLst>
            </p:cNvPr>
            <p:cNvSpPr/>
            <p:nvPr/>
          </p:nvSpPr>
          <p:spPr>
            <a:xfrm>
              <a:off x="7986068" y="1277158"/>
              <a:ext cx="567733" cy="567733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Freeform 107">
              <a:extLst>
                <a:ext uri="{FF2B5EF4-FFF2-40B4-BE49-F238E27FC236}">
                  <a16:creationId xmlns:a16="http://schemas.microsoft.com/office/drawing/2014/main" id="{07CD7862-81F5-4106-BB36-7635533BC2E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115328" y="1407616"/>
              <a:ext cx="309212" cy="306816"/>
            </a:xfrm>
            <a:custGeom>
              <a:avLst/>
              <a:gdLst>
                <a:gd name="T0" fmla="*/ 73833840 w 567"/>
                <a:gd name="T1" fmla="*/ 58257727 h 566"/>
                <a:gd name="T2" fmla="*/ 70963933 w 567"/>
                <a:gd name="T3" fmla="*/ 65604161 h 566"/>
                <a:gd name="T4" fmla="*/ 70050879 w 567"/>
                <a:gd name="T5" fmla="*/ 72822069 h 566"/>
                <a:gd name="T6" fmla="*/ 62745726 w 567"/>
                <a:gd name="T7" fmla="*/ 70115488 h 566"/>
                <a:gd name="T8" fmla="*/ 55310188 w 567"/>
                <a:gd name="T9" fmla="*/ 70115488 h 566"/>
                <a:gd name="T10" fmla="*/ 48005034 w 567"/>
                <a:gd name="T11" fmla="*/ 72822069 h 566"/>
                <a:gd name="T12" fmla="*/ 40569497 w 567"/>
                <a:gd name="T13" fmla="*/ 70115488 h 566"/>
                <a:gd name="T14" fmla="*/ 33264343 w 567"/>
                <a:gd name="T15" fmla="*/ 70115488 h 566"/>
                <a:gd name="T16" fmla="*/ 25828806 w 567"/>
                <a:gd name="T17" fmla="*/ 72822069 h 566"/>
                <a:gd name="T18" fmla="*/ 18523652 w 567"/>
                <a:gd name="T19" fmla="*/ 70115488 h 566"/>
                <a:gd name="T20" fmla="*/ 11088114 w 567"/>
                <a:gd name="T21" fmla="*/ 70115488 h 566"/>
                <a:gd name="T22" fmla="*/ 3782961 w 567"/>
                <a:gd name="T23" fmla="*/ 72822069 h 566"/>
                <a:gd name="T24" fmla="*/ 2869907 w 567"/>
                <a:gd name="T25" fmla="*/ 65604161 h 566"/>
                <a:gd name="T26" fmla="*/ 0 w 567"/>
                <a:gd name="T27" fmla="*/ 58257727 h 566"/>
                <a:gd name="T28" fmla="*/ 2869907 w 567"/>
                <a:gd name="T29" fmla="*/ 50008741 h 566"/>
                <a:gd name="T30" fmla="*/ 2869907 w 567"/>
                <a:gd name="T31" fmla="*/ 43693385 h 566"/>
                <a:gd name="T32" fmla="*/ 0 w 567"/>
                <a:gd name="T33" fmla="*/ 36346592 h 566"/>
                <a:gd name="T34" fmla="*/ 2869907 w 567"/>
                <a:gd name="T35" fmla="*/ 28226490 h 566"/>
                <a:gd name="T36" fmla="*/ 2869907 w 567"/>
                <a:gd name="T37" fmla="*/ 21782250 h 566"/>
                <a:gd name="T38" fmla="*/ 0 w 567"/>
                <a:gd name="T39" fmla="*/ 14564342 h 566"/>
                <a:gd name="T40" fmla="*/ 2869907 w 567"/>
                <a:gd name="T41" fmla="*/ 6315714 h 566"/>
                <a:gd name="T42" fmla="*/ 3782961 w 567"/>
                <a:gd name="T43" fmla="*/ 0 h 566"/>
                <a:gd name="T44" fmla="*/ 11088114 w 567"/>
                <a:gd name="T45" fmla="*/ 1804387 h 566"/>
                <a:gd name="T46" fmla="*/ 18523652 w 567"/>
                <a:gd name="T47" fmla="*/ 1804387 h 566"/>
                <a:gd name="T48" fmla="*/ 25828806 w 567"/>
                <a:gd name="T49" fmla="*/ 0 h 566"/>
                <a:gd name="T50" fmla="*/ 33264343 w 567"/>
                <a:gd name="T51" fmla="*/ 1804387 h 566"/>
                <a:gd name="T52" fmla="*/ 40569497 w 567"/>
                <a:gd name="T53" fmla="*/ 1804387 h 566"/>
                <a:gd name="T54" fmla="*/ 48005034 w 567"/>
                <a:gd name="T55" fmla="*/ 0 h 566"/>
                <a:gd name="T56" fmla="*/ 55310188 w 567"/>
                <a:gd name="T57" fmla="*/ 1804387 h 566"/>
                <a:gd name="T58" fmla="*/ 62745726 w 567"/>
                <a:gd name="T59" fmla="*/ 1804387 h 566"/>
                <a:gd name="T60" fmla="*/ 70050879 w 567"/>
                <a:gd name="T61" fmla="*/ 0 h 566"/>
                <a:gd name="T62" fmla="*/ 70963933 w 567"/>
                <a:gd name="T63" fmla="*/ 6315714 h 566"/>
                <a:gd name="T64" fmla="*/ 73833840 w 567"/>
                <a:gd name="T65" fmla="*/ 14564342 h 566"/>
                <a:gd name="T66" fmla="*/ 70963933 w 567"/>
                <a:gd name="T67" fmla="*/ 21782250 h 566"/>
                <a:gd name="T68" fmla="*/ 70963933 w 567"/>
                <a:gd name="T69" fmla="*/ 28226490 h 566"/>
                <a:gd name="T70" fmla="*/ 73833840 w 567"/>
                <a:gd name="T71" fmla="*/ 36346592 h 566"/>
                <a:gd name="T72" fmla="*/ 70963933 w 567"/>
                <a:gd name="T73" fmla="*/ 43693385 h 566"/>
                <a:gd name="T74" fmla="*/ 70963933 w 567"/>
                <a:gd name="T75" fmla="*/ 50008741 h 566"/>
                <a:gd name="T76" fmla="*/ 73833840 w 567"/>
                <a:gd name="T77" fmla="*/ 58257727 h 566"/>
                <a:gd name="T78" fmla="*/ 63658779 w 567"/>
                <a:gd name="T79" fmla="*/ 9022295 h 566"/>
                <a:gd name="T80" fmla="*/ 10175061 w 567"/>
                <a:gd name="T81" fmla="*/ 62768695 h 566"/>
                <a:gd name="T82" fmla="*/ 63658779 w 567"/>
                <a:gd name="T83" fmla="*/ 9022295 h 566"/>
                <a:gd name="T84" fmla="*/ 32351290 w 567"/>
                <a:gd name="T85" fmla="*/ 48204353 h 566"/>
                <a:gd name="T86" fmla="*/ 60006203 w 567"/>
                <a:gd name="T87" fmla="*/ 44595579 h 566"/>
                <a:gd name="T88" fmla="*/ 13827637 w 567"/>
                <a:gd name="T89" fmla="*/ 59159921 h 566"/>
                <a:gd name="T90" fmla="*/ 32351290 w 567"/>
                <a:gd name="T91" fmla="*/ 48204353 h 566"/>
                <a:gd name="T92" fmla="*/ 24915752 w 567"/>
                <a:gd name="T93" fmla="*/ 30933430 h 566"/>
                <a:gd name="T94" fmla="*/ 24915752 w 567"/>
                <a:gd name="T95" fmla="*/ 16368729 h 566"/>
                <a:gd name="T96" fmla="*/ 24915752 w 567"/>
                <a:gd name="T97" fmla="*/ 30933430 h 56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67" h="566">
                  <a:moveTo>
                    <a:pt x="566" y="452"/>
                  </a:moveTo>
                  <a:lnTo>
                    <a:pt x="566" y="452"/>
                  </a:lnTo>
                  <a:cubicBezTo>
                    <a:pt x="566" y="459"/>
                    <a:pt x="559" y="473"/>
                    <a:pt x="544" y="473"/>
                  </a:cubicBezTo>
                  <a:cubicBezTo>
                    <a:pt x="544" y="509"/>
                    <a:pt x="544" y="509"/>
                    <a:pt x="544" y="509"/>
                  </a:cubicBezTo>
                  <a:cubicBezTo>
                    <a:pt x="559" y="509"/>
                    <a:pt x="566" y="523"/>
                    <a:pt x="566" y="537"/>
                  </a:cubicBezTo>
                  <a:cubicBezTo>
                    <a:pt x="566" y="551"/>
                    <a:pt x="552" y="565"/>
                    <a:pt x="537" y="565"/>
                  </a:cubicBezTo>
                  <a:cubicBezTo>
                    <a:pt x="523" y="565"/>
                    <a:pt x="516" y="558"/>
                    <a:pt x="509" y="544"/>
                  </a:cubicBezTo>
                  <a:cubicBezTo>
                    <a:pt x="481" y="544"/>
                    <a:pt x="481" y="544"/>
                    <a:pt x="481" y="544"/>
                  </a:cubicBezTo>
                  <a:cubicBezTo>
                    <a:pt x="474" y="558"/>
                    <a:pt x="467" y="565"/>
                    <a:pt x="453" y="565"/>
                  </a:cubicBezTo>
                  <a:cubicBezTo>
                    <a:pt x="438" y="565"/>
                    <a:pt x="431" y="558"/>
                    <a:pt x="424" y="544"/>
                  </a:cubicBezTo>
                  <a:cubicBezTo>
                    <a:pt x="396" y="544"/>
                    <a:pt x="396" y="544"/>
                    <a:pt x="396" y="544"/>
                  </a:cubicBezTo>
                  <a:cubicBezTo>
                    <a:pt x="389" y="558"/>
                    <a:pt x="382" y="565"/>
                    <a:pt x="368" y="565"/>
                  </a:cubicBezTo>
                  <a:cubicBezTo>
                    <a:pt x="354" y="565"/>
                    <a:pt x="347" y="558"/>
                    <a:pt x="340" y="544"/>
                  </a:cubicBezTo>
                  <a:cubicBezTo>
                    <a:pt x="311" y="544"/>
                    <a:pt x="311" y="544"/>
                    <a:pt x="311" y="544"/>
                  </a:cubicBezTo>
                  <a:cubicBezTo>
                    <a:pt x="304" y="558"/>
                    <a:pt x="297" y="565"/>
                    <a:pt x="283" y="565"/>
                  </a:cubicBezTo>
                  <a:cubicBezTo>
                    <a:pt x="269" y="565"/>
                    <a:pt x="262" y="558"/>
                    <a:pt x="255" y="544"/>
                  </a:cubicBezTo>
                  <a:cubicBezTo>
                    <a:pt x="226" y="544"/>
                    <a:pt x="226" y="544"/>
                    <a:pt x="226" y="544"/>
                  </a:cubicBezTo>
                  <a:cubicBezTo>
                    <a:pt x="219" y="558"/>
                    <a:pt x="212" y="565"/>
                    <a:pt x="198" y="565"/>
                  </a:cubicBezTo>
                  <a:cubicBezTo>
                    <a:pt x="184" y="565"/>
                    <a:pt x="177" y="558"/>
                    <a:pt x="170" y="544"/>
                  </a:cubicBezTo>
                  <a:cubicBezTo>
                    <a:pt x="142" y="544"/>
                    <a:pt x="142" y="544"/>
                    <a:pt x="142" y="544"/>
                  </a:cubicBezTo>
                  <a:cubicBezTo>
                    <a:pt x="135" y="558"/>
                    <a:pt x="128" y="565"/>
                    <a:pt x="113" y="565"/>
                  </a:cubicBezTo>
                  <a:cubicBezTo>
                    <a:pt x="99" y="565"/>
                    <a:pt x="92" y="558"/>
                    <a:pt x="85" y="544"/>
                  </a:cubicBezTo>
                  <a:cubicBezTo>
                    <a:pt x="57" y="544"/>
                    <a:pt x="57" y="544"/>
                    <a:pt x="57" y="544"/>
                  </a:cubicBezTo>
                  <a:cubicBezTo>
                    <a:pt x="50" y="558"/>
                    <a:pt x="43" y="565"/>
                    <a:pt x="29" y="565"/>
                  </a:cubicBezTo>
                  <a:cubicBezTo>
                    <a:pt x="15" y="565"/>
                    <a:pt x="0" y="551"/>
                    <a:pt x="0" y="537"/>
                  </a:cubicBezTo>
                  <a:cubicBezTo>
                    <a:pt x="0" y="523"/>
                    <a:pt x="7" y="509"/>
                    <a:pt x="22" y="509"/>
                  </a:cubicBezTo>
                  <a:cubicBezTo>
                    <a:pt x="22" y="473"/>
                    <a:pt x="22" y="473"/>
                    <a:pt x="22" y="473"/>
                  </a:cubicBezTo>
                  <a:cubicBezTo>
                    <a:pt x="7" y="473"/>
                    <a:pt x="0" y="459"/>
                    <a:pt x="0" y="452"/>
                  </a:cubicBezTo>
                  <a:cubicBezTo>
                    <a:pt x="0" y="438"/>
                    <a:pt x="7" y="424"/>
                    <a:pt x="22" y="424"/>
                  </a:cubicBezTo>
                  <a:cubicBezTo>
                    <a:pt x="22" y="388"/>
                    <a:pt x="22" y="388"/>
                    <a:pt x="22" y="388"/>
                  </a:cubicBezTo>
                  <a:cubicBezTo>
                    <a:pt x="7" y="388"/>
                    <a:pt x="0" y="374"/>
                    <a:pt x="0" y="367"/>
                  </a:cubicBezTo>
                  <a:cubicBezTo>
                    <a:pt x="0" y="353"/>
                    <a:pt x="7" y="339"/>
                    <a:pt x="22" y="339"/>
                  </a:cubicBezTo>
                  <a:cubicBezTo>
                    <a:pt x="22" y="304"/>
                    <a:pt x="22" y="304"/>
                    <a:pt x="22" y="304"/>
                  </a:cubicBezTo>
                  <a:cubicBezTo>
                    <a:pt x="7" y="304"/>
                    <a:pt x="0" y="289"/>
                    <a:pt x="0" y="282"/>
                  </a:cubicBezTo>
                  <a:cubicBezTo>
                    <a:pt x="0" y="268"/>
                    <a:pt x="7" y="254"/>
                    <a:pt x="22" y="254"/>
                  </a:cubicBezTo>
                  <a:cubicBezTo>
                    <a:pt x="22" y="219"/>
                    <a:pt x="22" y="219"/>
                    <a:pt x="22" y="219"/>
                  </a:cubicBezTo>
                  <a:cubicBezTo>
                    <a:pt x="7" y="219"/>
                    <a:pt x="0" y="205"/>
                    <a:pt x="0" y="198"/>
                  </a:cubicBezTo>
                  <a:cubicBezTo>
                    <a:pt x="0" y="183"/>
                    <a:pt x="7" y="169"/>
                    <a:pt x="22" y="169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7" y="134"/>
                    <a:pt x="0" y="120"/>
                    <a:pt x="0" y="113"/>
                  </a:cubicBezTo>
                  <a:cubicBezTo>
                    <a:pt x="0" y="98"/>
                    <a:pt x="7" y="84"/>
                    <a:pt x="22" y="8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7" y="49"/>
                    <a:pt x="0" y="35"/>
                    <a:pt x="0" y="28"/>
                  </a:cubicBezTo>
                  <a:cubicBezTo>
                    <a:pt x="0" y="7"/>
                    <a:pt x="15" y="0"/>
                    <a:pt x="29" y="0"/>
                  </a:cubicBezTo>
                  <a:cubicBezTo>
                    <a:pt x="43" y="0"/>
                    <a:pt x="50" y="7"/>
                    <a:pt x="57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92" y="7"/>
                    <a:pt x="99" y="0"/>
                    <a:pt x="113" y="0"/>
                  </a:cubicBezTo>
                  <a:cubicBezTo>
                    <a:pt x="128" y="0"/>
                    <a:pt x="135" y="7"/>
                    <a:pt x="142" y="14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77" y="7"/>
                    <a:pt x="184" y="0"/>
                    <a:pt x="198" y="0"/>
                  </a:cubicBezTo>
                  <a:cubicBezTo>
                    <a:pt x="212" y="0"/>
                    <a:pt x="219" y="7"/>
                    <a:pt x="226" y="14"/>
                  </a:cubicBezTo>
                  <a:cubicBezTo>
                    <a:pt x="255" y="14"/>
                    <a:pt x="255" y="14"/>
                    <a:pt x="255" y="14"/>
                  </a:cubicBezTo>
                  <a:cubicBezTo>
                    <a:pt x="262" y="7"/>
                    <a:pt x="269" y="0"/>
                    <a:pt x="283" y="0"/>
                  </a:cubicBezTo>
                  <a:cubicBezTo>
                    <a:pt x="297" y="0"/>
                    <a:pt x="304" y="7"/>
                    <a:pt x="311" y="14"/>
                  </a:cubicBezTo>
                  <a:cubicBezTo>
                    <a:pt x="340" y="14"/>
                    <a:pt x="340" y="14"/>
                    <a:pt x="340" y="14"/>
                  </a:cubicBezTo>
                  <a:cubicBezTo>
                    <a:pt x="347" y="7"/>
                    <a:pt x="354" y="0"/>
                    <a:pt x="368" y="0"/>
                  </a:cubicBezTo>
                  <a:cubicBezTo>
                    <a:pt x="382" y="0"/>
                    <a:pt x="389" y="7"/>
                    <a:pt x="396" y="14"/>
                  </a:cubicBezTo>
                  <a:cubicBezTo>
                    <a:pt x="424" y="14"/>
                    <a:pt x="424" y="14"/>
                    <a:pt x="424" y="14"/>
                  </a:cubicBezTo>
                  <a:cubicBezTo>
                    <a:pt x="431" y="7"/>
                    <a:pt x="438" y="0"/>
                    <a:pt x="453" y="0"/>
                  </a:cubicBezTo>
                  <a:cubicBezTo>
                    <a:pt x="467" y="0"/>
                    <a:pt x="474" y="7"/>
                    <a:pt x="481" y="14"/>
                  </a:cubicBezTo>
                  <a:cubicBezTo>
                    <a:pt x="509" y="14"/>
                    <a:pt x="509" y="14"/>
                    <a:pt x="509" y="14"/>
                  </a:cubicBezTo>
                  <a:cubicBezTo>
                    <a:pt x="516" y="7"/>
                    <a:pt x="523" y="0"/>
                    <a:pt x="537" y="0"/>
                  </a:cubicBezTo>
                  <a:cubicBezTo>
                    <a:pt x="552" y="0"/>
                    <a:pt x="566" y="7"/>
                    <a:pt x="566" y="28"/>
                  </a:cubicBezTo>
                  <a:cubicBezTo>
                    <a:pt x="566" y="35"/>
                    <a:pt x="559" y="49"/>
                    <a:pt x="544" y="49"/>
                  </a:cubicBezTo>
                  <a:cubicBezTo>
                    <a:pt x="544" y="84"/>
                    <a:pt x="544" y="84"/>
                    <a:pt x="544" y="84"/>
                  </a:cubicBezTo>
                  <a:cubicBezTo>
                    <a:pt x="559" y="84"/>
                    <a:pt x="566" y="98"/>
                    <a:pt x="566" y="113"/>
                  </a:cubicBezTo>
                  <a:cubicBezTo>
                    <a:pt x="566" y="120"/>
                    <a:pt x="559" y="134"/>
                    <a:pt x="544" y="134"/>
                  </a:cubicBezTo>
                  <a:cubicBezTo>
                    <a:pt x="544" y="169"/>
                    <a:pt x="544" y="169"/>
                    <a:pt x="544" y="169"/>
                  </a:cubicBezTo>
                  <a:cubicBezTo>
                    <a:pt x="559" y="169"/>
                    <a:pt x="566" y="183"/>
                    <a:pt x="566" y="198"/>
                  </a:cubicBezTo>
                  <a:cubicBezTo>
                    <a:pt x="566" y="205"/>
                    <a:pt x="559" y="219"/>
                    <a:pt x="544" y="219"/>
                  </a:cubicBezTo>
                  <a:cubicBezTo>
                    <a:pt x="544" y="254"/>
                    <a:pt x="544" y="254"/>
                    <a:pt x="544" y="254"/>
                  </a:cubicBezTo>
                  <a:cubicBezTo>
                    <a:pt x="559" y="254"/>
                    <a:pt x="566" y="268"/>
                    <a:pt x="566" y="282"/>
                  </a:cubicBezTo>
                  <a:cubicBezTo>
                    <a:pt x="566" y="289"/>
                    <a:pt x="559" y="304"/>
                    <a:pt x="544" y="304"/>
                  </a:cubicBezTo>
                  <a:cubicBezTo>
                    <a:pt x="544" y="339"/>
                    <a:pt x="544" y="339"/>
                    <a:pt x="544" y="339"/>
                  </a:cubicBezTo>
                  <a:cubicBezTo>
                    <a:pt x="559" y="339"/>
                    <a:pt x="566" y="353"/>
                    <a:pt x="566" y="367"/>
                  </a:cubicBezTo>
                  <a:cubicBezTo>
                    <a:pt x="566" y="374"/>
                    <a:pt x="559" y="388"/>
                    <a:pt x="544" y="388"/>
                  </a:cubicBezTo>
                  <a:cubicBezTo>
                    <a:pt x="544" y="424"/>
                    <a:pt x="544" y="424"/>
                    <a:pt x="544" y="424"/>
                  </a:cubicBezTo>
                  <a:cubicBezTo>
                    <a:pt x="559" y="424"/>
                    <a:pt x="566" y="438"/>
                    <a:pt x="566" y="452"/>
                  </a:cubicBezTo>
                  <a:close/>
                  <a:moveTo>
                    <a:pt x="488" y="70"/>
                  </a:moveTo>
                  <a:lnTo>
                    <a:pt x="488" y="70"/>
                  </a:lnTo>
                  <a:cubicBezTo>
                    <a:pt x="78" y="70"/>
                    <a:pt x="78" y="70"/>
                    <a:pt x="78" y="70"/>
                  </a:cubicBezTo>
                  <a:cubicBezTo>
                    <a:pt x="78" y="487"/>
                    <a:pt x="78" y="487"/>
                    <a:pt x="78" y="487"/>
                  </a:cubicBezTo>
                  <a:cubicBezTo>
                    <a:pt x="488" y="487"/>
                    <a:pt x="488" y="487"/>
                    <a:pt x="488" y="487"/>
                  </a:cubicBezTo>
                  <a:lnTo>
                    <a:pt x="488" y="70"/>
                  </a:lnTo>
                  <a:close/>
                  <a:moveTo>
                    <a:pt x="248" y="374"/>
                  </a:moveTo>
                  <a:lnTo>
                    <a:pt x="248" y="374"/>
                  </a:lnTo>
                  <a:cubicBezTo>
                    <a:pt x="375" y="212"/>
                    <a:pt x="375" y="212"/>
                    <a:pt x="375" y="212"/>
                  </a:cubicBezTo>
                  <a:cubicBezTo>
                    <a:pt x="460" y="346"/>
                    <a:pt x="460" y="346"/>
                    <a:pt x="460" y="346"/>
                  </a:cubicBezTo>
                  <a:cubicBezTo>
                    <a:pt x="460" y="459"/>
                    <a:pt x="460" y="459"/>
                    <a:pt x="460" y="459"/>
                  </a:cubicBezTo>
                  <a:cubicBezTo>
                    <a:pt x="106" y="459"/>
                    <a:pt x="106" y="459"/>
                    <a:pt x="106" y="459"/>
                  </a:cubicBezTo>
                  <a:cubicBezTo>
                    <a:pt x="219" y="346"/>
                    <a:pt x="219" y="346"/>
                    <a:pt x="219" y="346"/>
                  </a:cubicBezTo>
                  <a:lnTo>
                    <a:pt x="248" y="374"/>
                  </a:lnTo>
                  <a:close/>
                  <a:moveTo>
                    <a:pt x="191" y="240"/>
                  </a:moveTo>
                  <a:lnTo>
                    <a:pt x="191" y="240"/>
                  </a:lnTo>
                  <a:cubicBezTo>
                    <a:pt x="156" y="240"/>
                    <a:pt x="135" y="219"/>
                    <a:pt x="135" y="183"/>
                  </a:cubicBezTo>
                  <a:cubicBezTo>
                    <a:pt x="135" y="155"/>
                    <a:pt x="156" y="127"/>
                    <a:pt x="191" y="127"/>
                  </a:cubicBezTo>
                  <a:cubicBezTo>
                    <a:pt x="219" y="127"/>
                    <a:pt x="248" y="155"/>
                    <a:pt x="248" y="183"/>
                  </a:cubicBezTo>
                  <a:cubicBezTo>
                    <a:pt x="248" y="219"/>
                    <a:pt x="219" y="240"/>
                    <a:pt x="191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92903B7-0DB7-4E17-A05A-92FE06D1E4B7}"/>
              </a:ext>
            </a:extLst>
          </p:cNvPr>
          <p:cNvGrpSpPr/>
          <p:nvPr/>
        </p:nvGrpSpPr>
        <p:grpSpPr>
          <a:xfrm>
            <a:off x="8041761" y="2929245"/>
            <a:ext cx="567733" cy="567733"/>
            <a:chOff x="8000344" y="2574066"/>
            <a:chExt cx="567733" cy="567733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00390B2-F62D-40C8-B9A5-8718706FAF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000344" y="2574066"/>
              <a:ext cx="567733" cy="56773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Freeform 123">
              <a:extLst>
                <a:ext uri="{FF2B5EF4-FFF2-40B4-BE49-F238E27FC236}">
                  <a16:creationId xmlns:a16="http://schemas.microsoft.com/office/drawing/2014/main" id="{2EC9543A-2D81-4F5C-878A-9EC5E36AA9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12774" y="2685245"/>
              <a:ext cx="342872" cy="345375"/>
            </a:xfrm>
            <a:custGeom>
              <a:avLst/>
              <a:gdLst>
                <a:gd name="T0" fmla="*/ 74657633 w 602"/>
                <a:gd name="T1" fmla="*/ 42962442 h 609"/>
                <a:gd name="T2" fmla="*/ 74657633 w 602"/>
                <a:gd name="T3" fmla="*/ 42962442 h 609"/>
                <a:gd name="T4" fmla="*/ 71002968 w 602"/>
                <a:gd name="T5" fmla="*/ 42962442 h 609"/>
                <a:gd name="T6" fmla="*/ 43332858 w 602"/>
                <a:gd name="T7" fmla="*/ 70396460 h 609"/>
                <a:gd name="T8" fmla="*/ 43332858 w 602"/>
                <a:gd name="T9" fmla="*/ 75054951 h 609"/>
                <a:gd name="T10" fmla="*/ 39678193 w 602"/>
                <a:gd name="T11" fmla="*/ 78678142 h 609"/>
                <a:gd name="T12" fmla="*/ 36023527 w 602"/>
                <a:gd name="T13" fmla="*/ 75054951 h 609"/>
                <a:gd name="T14" fmla="*/ 36023527 w 602"/>
                <a:gd name="T15" fmla="*/ 70396460 h 609"/>
                <a:gd name="T16" fmla="*/ 7308970 w 602"/>
                <a:gd name="T17" fmla="*/ 42962442 h 609"/>
                <a:gd name="T18" fmla="*/ 3654665 w 602"/>
                <a:gd name="T19" fmla="*/ 42962442 h 609"/>
                <a:gd name="T20" fmla="*/ 0 w 602"/>
                <a:gd name="T21" fmla="*/ 39339251 h 609"/>
                <a:gd name="T22" fmla="*/ 3654665 w 602"/>
                <a:gd name="T23" fmla="*/ 35715700 h 609"/>
                <a:gd name="T24" fmla="*/ 7308970 w 602"/>
                <a:gd name="T25" fmla="*/ 35715700 h 609"/>
                <a:gd name="T26" fmla="*/ 36023527 w 602"/>
                <a:gd name="T27" fmla="*/ 8282042 h 609"/>
                <a:gd name="T28" fmla="*/ 36023527 w 602"/>
                <a:gd name="T29" fmla="*/ 3623191 h 609"/>
                <a:gd name="T30" fmla="*/ 39678193 w 602"/>
                <a:gd name="T31" fmla="*/ 0 h 609"/>
                <a:gd name="T32" fmla="*/ 43332858 w 602"/>
                <a:gd name="T33" fmla="*/ 3623191 h 609"/>
                <a:gd name="T34" fmla="*/ 43332858 w 602"/>
                <a:gd name="T35" fmla="*/ 8282042 h 609"/>
                <a:gd name="T36" fmla="*/ 71002968 w 602"/>
                <a:gd name="T37" fmla="*/ 35715700 h 609"/>
                <a:gd name="T38" fmla="*/ 74657633 w 602"/>
                <a:gd name="T39" fmla="*/ 35715700 h 609"/>
                <a:gd name="T40" fmla="*/ 78442719 w 602"/>
                <a:gd name="T41" fmla="*/ 39339251 h 609"/>
                <a:gd name="T42" fmla="*/ 74657633 w 602"/>
                <a:gd name="T43" fmla="*/ 42962442 h 609"/>
                <a:gd name="T44" fmla="*/ 56254247 w 602"/>
                <a:gd name="T45" fmla="*/ 35715700 h 609"/>
                <a:gd name="T46" fmla="*/ 56254247 w 602"/>
                <a:gd name="T47" fmla="*/ 35715700 h 609"/>
                <a:gd name="T48" fmla="*/ 63563216 w 602"/>
                <a:gd name="T49" fmla="*/ 35715700 h 609"/>
                <a:gd name="T50" fmla="*/ 43332858 w 602"/>
                <a:gd name="T51" fmla="*/ 15528425 h 609"/>
                <a:gd name="T52" fmla="*/ 43332858 w 602"/>
                <a:gd name="T53" fmla="*/ 21998871 h 609"/>
                <a:gd name="T54" fmla="*/ 39678193 w 602"/>
                <a:gd name="T55" fmla="*/ 25622062 h 609"/>
                <a:gd name="T56" fmla="*/ 36023527 w 602"/>
                <a:gd name="T57" fmla="*/ 21998871 h 609"/>
                <a:gd name="T58" fmla="*/ 36023527 w 602"/>
                <a:gd name="T59" fmla="*/ 15528425 h 609"/>
                <a:gd name="T60" fmla="*/ 14748721 w 602"/>
                <a:gd name="T61" fmla="*/ 35715700 h 609"/>
                <a:gd name="T62" fmla="*/ 22058052 w 602"/>
                <a:gd name="T63" fmla="*/ 35715700 h 609"/>
                <a:gd name="T64" fmla="*/ 25843138 w 602"/>
                <a:gd name="T65" fmla="*/ 39339251 h 609"/>
                <a:gd name="T66" fmla="*/ 22058052 w 602"/>
                <a:gd name="T67" fmla="*/ 42962442 h 609"/>
                <a:gd name="T68" fmla="*/ 14748721 w 602"/>
                <a:gd name="T69" fmla="*/ 42962442 h 609"/>
                <a:gd name="T70" fmla="*/ 36023527 w 602"/>
                <a:gd name="T71" fmla="*/ 63149718 h 609"/>
                <a:gd name="T72" fmla="*/ 36023527 w 602"/>
                <a:gd name="T73" fmla="*/ 56679271 h 609"/>
                <a:gd name="T74" fmla="*/ 39678193 w 602"/>
                <a:gd name="T75" fmla="*/ 53056080 h 609"/>
                <a:gd name="T76" fmla="*/ 43332858 w 602"/>
                <a:gd name="T77" fmla="*/ 56679271 h 609"/>
                <a:gd name="T78" fmla="*/ 43332858 w 602"/>
                <a:gd name="T79" fmla="*/ 63149718 h 609"/>
                <a:gd name="T80" fmla="*/ 63563216 w 602"/>
                <a:gd name="T81" fmla="*/ 42962442 h 609"/>
                <a:gd name="T82" fmla="*/ 56254247 w 602"/>
                <a:gd name="T83" fmla="*/ 42962442 h 609"/>
                <a:gd name="T84" fmla="*/ 52599581 w 602"/>
                <a:gd name="T85" fmla="*/ 39339251 h 609"/>
                <a:gd name="T86" fmla="*/ 56254247 w 602"/>
                <a:gd name="T87" fmla="*/ 35715700 h 609"/>
                <a:gd name="T88" fmla="*/ 39678193 w 602"/>
                <a:gd name="T89" fmla="*/ 42962442 h 609"/>
                <a:gd name="T90" fmla="*/ 39678193 w 602"/>
                <a:gd name="T91" fmla="*/ 42962442 h 609"/>
                <a:gd name="T92" fmla="*/ 36023527 w 602"/>
                <a:gd name="T93" fmla="*/ 39339251 h 609"/>
                <a:gd name="T94" fmla="*/ 39678193 w 602"/>
                <a:gd name="T95" fmla="*/ 35715700 h 609"/>
                <a:gd name="T96" fmla="*/ 43332858 w 602"/>
                <a:gd name="T97" fmla="*/ 39339251 h 609"/>
                <a:gd name="T98" fmla="*/ 39678193 w 602"/>
                <a:gd name="T99" fmla="*/ 42962442 h 60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02" h="609">
                  <a:moveTo>
                    <a:pt x="572" y="332"/>
                  </a:moveTo>
                  <a:lnTo>
                    <a:pt x="572" y="332"/>
                  </a:lnTo>
                  <a:cubicBezTo>
                    <a:pt x="544" y="332"/>
                    <a:pt x="544" y="332"/>
                    <a:pt x="544" y="332"/>
                  </a:cubicBezTo>
                  <a:cubicBezTo>
                    <a:pt x="530" y="445"/>
                    <a:pt x="445" y="537"/>
                    <a:pt x="332" y="544"/>
                  </a:cubicBezTo>
                  <a:cubicBezTo>
                    <a:pt x="332" y="580"/>
                    <a:pt x="332" y="580"/>
                    <a:pt x="332" y="580"/>
                  </a:cubicBezTo>
                  <a:cubicBezTo>
                    <a:pt x="332" y="594"/>
                    <a:pt x="318" y="608"/>
                    <a:pt x="304" y="608"/>
                  </a:cubicBezTo>
                  <a:cubicBezTo>
                    <a:pt x="283" y="608"/>
                    <a:pt x="276" y="594"/>
                    <a:pt x="276" y="580"/>
                  </a:cubicBezTo>
                  <a:cubicBezTo>
                    <a:pt x="276" y="544"/>
                    <a:pt x="276" y="544"/>
                    <a:pt x="276" y="544"/>
                  </a:cubicBezTo>
                  <a:cubicBezTo>
                    <a:pt x="162" y="537"/>
                    <a:pt x="71" y="445"/>
                    <a:pt x="56" y="332"/>
                  </a:cubicBezTo>
                  <a:cubicBezTo>
                    <a:pt x="28" y="332"/>
                    <a:pt x="28" y="332"/>
                    <a:pt x="28" y="332"/>
                  </a:cubicBezTo>
                  <a:cubicBezTo>
                    <a:pt x="14" y="332"/>
                    <a:pt x="0" y="318"/>
                    <a:pt x="0" y="304"/>
                  </a:cubicBezTo>
                  <a:cubicBezTo>
                    <a:pt x="0" y="290"/>
                    <a:pt x="14" y="276"/>
                    <a:pt x="28" y="276"/>
                  </a:cubicBezTo>
                  <a:cubicBezTo>
                    <a:pt x="56" y="276"/>
                    <a:pt x="56" y="276"/>
                    <a:pt x="56" y="276"/>
                  </a:cubicBezTo>
                  <a:cubicBezTo>
                    <a:pt x="71" y="163"/>
                    <a:pt x="162" y="71"/>
                    <a:pt x="276" y="64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14"/>
                    <a:pt x="283" y="0"/>
                    <a:pt x="304" y="0"/>
                  </a:cubicBezTo>
                  <a:cubicBezTo>
                    <a:pt x="318" y="0"/>
                    <a:pt x="332" y="14"/>
                    <a:pt x="332" y="28"/>
                  </a:cubicBezTo>
                  <a:cubicBezTo>
                    <a:pt x="332" y="64"/>
                    <a:pt x="332" y="64"/>
                    <a:pt x="332" y="64"/>
                  </a:cubicBezTo>
                  <a:cubicBezTo>
                    <a:pt x="445" y="71"/>
                    <a:pt x="530" y="163"/>
                    <a:pt x="544" y="276"/>
                  </a:cubicBezTo>
                  <a:cubicBezTo>
                    <a:pt x="572" y="276"/>
                    <a:pt x="572" y="276"/>
                    <a:pt x="572" y="276"/>
                  </a:cubicBezTo>
                  <a:cubicBezTo>
                    <a:pt x="594" y="276"/>
                    <a:pt x="601" y="290"/>
                    <a:pt x="601" y="304"/>
                  </a:cubicBezTo>
                  <a:cubicBezTo>
                    <a:pt x="601" y="318"/>
                    <a:pt x="594" y="332"/>
                    <a:pt x="572" y="332"/>
                  </a:cubicBezTo>
                  <a:close/>
                  <a:moveTo>
                    <a:pt x="431" y="276"/>
                  </a:moveTo>
                  <a:lnTo>
                    <a:pt x="431" y="276"/>
                  </a:lnTo>
                  <a:cubicBezTo>
                    <a:pt x="487" y="276"/>
                    <a:pt x="487" y="276"/>
                    <a:pt x="487" y="276"/>
                  </a:cubicBezTo>
                  <a:cubicBezTo>
                    <a:pt x="473" y="191"/>
                    <a:pt x="410" y="127"/>
                    <a:pt x="332" y="120"/>
                  </a:cubicBezTo>
                  <a:cubicBezTo>
                    <a:pt x="332" y="170"/>
                    <a:pt x="332" y="170"/>
                    <a:pt x="332" y="170"/>
                  </a:cubicBezTo>
                  <a:cubicBezTo>
                    <a:pt x="332" y="191"/>
                    <a:pt x="318" y="198"/>
                    <a:pt x="304" y="198"/>
                  </a:cubicBezTo>
                  <a:cubicBezTo>
                    <a:pt x="283" y="198"/>
                    <a:pt x="276" y="191"/>
                    <a:pt x="276" y="17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191" y="127"/>
                    <a:pt x="127" y="191"/>
                    <a:pt x="113" y="276"/>
                  </a:cubicBezTo>
                  <a:cubicBezTo>
                    <a:pt x="169" y="276"/>
                    <a:pt x="169" y="276"/>
                    <a:pt x="169" y="276"/>
                  </a:cubicBezTo>
                  <a:cubicBezTo>
                    <a:pt x="184" y="276"/>
                    <a:pt x="198" y="290"/>
                    <a:pt x="198" y="304"/>
                  </a:cubicBezTo>
                  <a:cubicBezTo>
                    <a:pt x="198" y="318"/>
                    <a:pt x="184" y="332"/>
                    <a:pt x="169" y="332"/>
                  </a:cubicBezTo>
                  <a:cubicBezTo>
                    <a:pt x="113" y="332"/>
                    <a:pt x="113" y="332"/>
                    <a:pt x="113" y="332"/>
                  </a:cubicBezTo>
                  <a:cubicBezTo>
                    <a:pt x="127" y="417"/>
                    <a:pt x="191" y="481"/>
                    <a:pt x="276" y="488"/>
                  </a:cubicBezTo>
                  <a:cubicBezTo>
                    <a:pt x="276" y="438"/>
                    <a:pt x="276" y="438"/>
                    <a:pt x="276" y="438"/>
                  </a:cubicBezTo>
                  <a:cubicBezTo>
                    <a:pt x="276" y="417"/>
                    <a:pt x="283" y="410"/>
                    <a:pt x="304" y="410"/>
                  </a:cubicBezTo>
                  <a:cubicBezTo>
                    <a:pt x="318" y="410"/>
                    <a:pt x="332" y="417"/>
                    <a:pt x="332" y="438"/>
                  </a:cubicBezTo>
                  <a:cubicBezTo>
                    <a:pt x="332" y="488"/>
                    <a:pt x="332" y="488"/>
                    <a:pt x="332" y="488"/>
                  </a:cubicBezTo>
                  <a:cubicBezTo>
                    <a:pt x="410" y="481"/>
                    <a:pt x="473" y="417"/>
                    <a:pt x="487" y="332"/>
                  </a:cubicBezTo>
                  <a:cubicBezTo>
                    <a:pt x="431" y="332"/>
                    <a:pt x="431" y="332"/>
                    <a:pt x="431" y="332"/>
                  </a:cubicBezTo>
                  <a:cubicBezTo>
                    <a:pt x="417" y="332"/>
                    <a:pt x="403" y="318"/>
                    <a:pt x="403" y="304"/>
                  </a:cubicBezTo>
                  <a:cubicBezTo>
                    <a:pt x="403" y="290"/>
                    <a:pt x="417" y="276"/>
                    <a:pt x="431" y="276"/>
                  </a:cubicBezTo>
                  <a:close/>
                  <a:moveTo>
                    <a:pt x="304" y="332"/>
                  </a:moveTo>
                  <a:lnTo>
                    <a:pt x="304" y="332"/>
                  </a:lnTo>
                  <a:cubicBezTo>
                    <a:pt x="283" y="332"/>
                    <a:pt x="276" y="318"/>
                    <a:pt x="276" y="304"/>
                  </a:cubicBezTo>
                  <a:cubicBezTo>
                    <a:pt x="276" y="290"/>
                    <a:pt x="283" y="276"/>
                    <a:pt x="304" y="276"/>
                  </a:cubicBezTo>
                  <a:cubicBezTo>
                    <a:pt x="318" y="276"/>
                    <a:pt x="332" y="290"/>
                    <a:pt x="332" y="304"/>
                  </a:cubicBezTo>
                  <a:cubicBezTo>
                    <a:pt x="332" y="318"/>
                    <a:pt x="318" y="332"/>
                    <a:pt x="304" y="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EB926504-FEE0-4E31-B0E5-12C265B8EF09}"/>
              </a:ext>
            </a:extLst>
          </p:cNvPr>
          <p:cNvGrpSpPr/>
          <p:nvPr/>
        </p:nvGrpSpPr>
        <p:grpSpPr>
          <a:xfrm>
            <a:off x="8041761" y="3835436"/>
            <a:ext cx="567733" cy="567733"/>
            <a:chOff x="8000344" y="3793792"/>
            <a:chExt cx="567733" cy="567733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CF23F75-1111-4BA1-BCD1-5F3916F231AD}"/>
                </a:ext>
              </a:extLst>
            </p:cNvPr>
            <p:cNvSpPr/>
            <p:nvPr/>
          </p:nvSpPr>
          <p:spPr>
            <a:xfrm>
              <a:off x="8000344" y="3793792"/>
              <a:ext cx="567733" cy="56773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41" name="Freeform 71">
              <a:extLst>
                <a:ext uri="{FF2B5EF4-FFF2-40B4-BE49-F238E27FC236}">
                  <a16:creationId xmlns:a16="http://schemas.microsoft.com/office/drawing/2014/main" id="{83256635-900A-4BFA-AB13-7330975EECB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098702" y="3893494"/>
              <a:ext cx="371016" cy="368328"/>
            </a:xfrm>
            <a:custGeom>
              <a:avLst/>
              <a:gdLst>
                <a:gd name="T0" fmla="*/ 188131 w 609"/>
                <a:gd name="T1" fmla="*/ 130421 h 602"/>
                <a:gd name="T2" fmla="*/ 188131 w 609"/>
                <a:gd name="T3" fmla="*/ 130421 h 602"/>
                <a:gd name="T4" fmla="*/ 180577 w 609"/>
                <a:gd name="T5" fmla="*/ 148123 h 602"/>
                <a:gd name="T6" fmla="*/ 188131 w 609"/>
                <a:gd name="T7" fmla="*/ 181360 h 602"/>
                <a:gd name="T8" fmla="*/ 183095 w 609"/>
                <a:gd name="T9" fmla="*/ 188947 h 602"/>
                <a:gd name="T10" fmla="*/ 150002 w 609"/>
                <a:gd name="T11" fmla="*/ 178831 h 602"/>
                <a:gd name="T12" fmla="*/ 129857 w 609"/>
                <a:gd name="T13" fmla="*/ 188947 h 602"/>
                <a:gd name="T14" fmla="*/ 132375 w 609"/>
                <a:gd name="T15" fmla="*/ 188947 h 602"/>
                <a:gd name="T16" fmla="*/ 111872 w 609"/>
                <a:gd name="T17" fmla="*/ 217127 h 602"/>
                <a:gd name="T18" fmla="*/ 106836 w 609"/>
                <a:gd name="T19" fmla="*/ 217127 h 602"/>
                <a:gd name="T20" fmla="*/ 86332 w 609"/>
                <a:gd name="T21" fmla="*/ 186418 h 602"/>
                <a:gd name="T22" fmla="*/ 68706 w 609"/>
                <a:gd name="T23" fmla="*/ 178831 h 602"/>
                <a:gd name="T24" fmla="*/ 68706 w 609"/>
                <a:gd name="T25" fmla="*/ 181360 h 602"/>
                <a:gd name="T26" fmla="*/ 35612 w 609"/>
                <a:gd name="T27" fmla="*/ 186418 h 602"/>
                <a:gd name="T28" fmla="*/ 30576 w 609"/>
                <a:gd name="T29" fmla="*/ 183889 h 602"/>
                <a:gd name="T30" fmla="*/ 38130 w 609"/>
                <a:gd name="T31" fmla="*/ 148123 h 602"/>
                <a:gd name="T32" fmla="*/ 30576 w 609"/>
                <a:gd name="T33" fmla="*/ 130421 h 602"/>
                <a:gd name="T34" fmla="*/ 0 w 609"/>
                <a:gd name="T35" fmla="*/ 109828 h 602"/>
                <a:gd name="T36" fmla="*/ 0 w 609"/>
                <a:gd name="T37" fmla="*/ 104770 h 602"/>
                <a:gd name="T38" fmla="*/ 30576 w 609"/>
                <a:gd name="T39" fmla="*/ 86706 h 602"/>
                <a:gd name="T40" fmla="*/ 38130 w 609"/>
                <a:gd name="T41" fmla="*/ 66475 h 602"/>
                <a:gd name="T42" fmla="*/ 30576 w 609"/>
                <a:gd name="T43" fmla="*/ 33237 h 602"/>
                <a:gd name="T44" fmla="*/ 35612 w 609"/>
                <a:gd name="T45" fmla="*/ 28180 h 602"/>
                <a:gd name="T46" fmla="*/ 68706 w 609"/>
                <a:gd name="T47" fmla="*/ 35766 h 602"/>
                <a:gd name="T48" fmla="*/ 86332 w 609"/>
                <a:gd name="T49" fmla="*/ 28180 h 602"/>
                <a:gd name="T50" fmla="*/ 106836 w 609"/>
                <a:gd name="T51" fmla="*/ 0 h 602"/>
                <a:gd name="T52" fmla="*/ 111872 w 609"/>
                <a:gd name="T53" fmla="*/ 0 h 602"/>
                <a:gd name="T54" fmla="*/ 132375 w 609"/>
                <a:gd name="T55" fmla="*/ 28180 h 602"/>
                <a:gd name="T56" fmla="*/ 150002 w 609"/>
                <a:gd name="T57" fmla="*/ 35766 h 602"/>
                <a:gd name="T58" fmla="*/ 183095 w 609"/>
                <a:gd name="T59" fmla="*/ 28180 h 602"/>
                <a:gd name="T60" fmla="*/ 188131 w 609"/>
                <a:gd name="T61" fmla="*/ 33237 h 602"/>
                <a:gd name="T62" fmla="*/ 180577 w 609"/>
                <a:gd name="T63" fmla="*/ 66475 h 602"/>
                <a:gd name="T64" fmla="*/ 188131 w 609"/>
                <a:gd name="T65" fmla="*/ 86706 h 602"/>
                <a:gd name="T66" fmla="*/ 218707 w 609"/>
                <a:gd name="T67" fmla="*/ 104770 h 602"/>
                <a:gd name="T68" fmla="*/ 218707 w 609"/>
                <a:gd name="T69" fmla="*/ 109828 h 602"/>
                <a:gd name="T70" fmla="*/ 188131 w 609"/>
                <a:gd name="T71" fmla="*/ 130421 h 602"/>
                <a:gd name="T72" fmla="*/ 109354 w 609"/>
                <a:gd name="T73" fmla="*/ 45882 h 602"/>
                <a:gd name="T74" fmla="*/ 109354 w 609"/>
                <a:gd name="T75" fmla="*/ 45882 h 602"/>
                <a:gd name="T76" fmla="*/ 48202 w 609"/>
                <a:gd name="T77" fmla="*/ 107299 h 602"/>
                <a:gd name="T78" fmla="*/ 109354 w 609"/>
                <a:gd name="T79" fmla="*/ 168716 h 602"/>
                <a:gd name="T80" fmla="*/ 170505 w 609"/>
                <a:gd name="T81" fmla="*/ 107299 h 602"/>
                <a:gd name="T82" fmla="*/ 109354 w 609"/>
                <a:gd name="T83" fmla="*/ 45882 h 602"/>
                <a:gd name="T84" fmla="*/ 109354 w 609"/>
                <a:gd name="T85" fmla="*/ 148123 h 602"/>
                <a:gd name="T86" fmla="*/ 109354 w 609"/>
                <a:gd name="T87" fmla="*/ 148123 h 602"/>
                <a:gd name="T88" fmla="*/ 68706 w 609"/>
                <a:gd name="T89" fmla="*/ 107299 h 602"/>
                <a:gd name="T90" fmla="*/ 109354 w 609"/>
                <a:gd name="T91" fmla="*/ 66475 h 602"/>
                <a:gd name="T92" fmla="*/ 150002 w 609"/>
                <a:gd name="T93" fmla="*/ 107299 h 602"/>
                <a:gd name="T94" fmla="*/ 109354 w 609"/>
                <a:gd name="T95" fmla="*/ 148123 h 602"/>
                <a:gd name="T96" fmla="*/ 109354 w 609"/>
                <a:gd name="T97" fmla="*/ 86706 h 602"/>
                <a:gd name="T98" fmla="*/ 109354 w 609"/>
                <a:gd name="T99" fmla="*/ 86706 h 602"/>
                <a:gd name="T100" fmla="*/ 88850 w 609"/>
                <a:gd name="T101" fmla="*/ 107299 h 602"/>
                <a:gd name="T102" fmla="*/ 109354 w 609"/>
                <a:gd name="T103" fmla="*/ 127530 h 602"/>
                <a:gd name="T104" fmla="*/ 129857 w 609"/>
                <a:gd name="T105" fmla="*/ 107299 h 602"/>
                <a:gd name="T106" fmla="*/ 109354 w 609"/>
                <a:gd name="T107" fmla="*/ 86706 h 60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609" h="602">
                  <a:moveTo>
                    <a:pt x="523" y="361"/>
                  </a:moveTo>
                  <a:lnTo>
                    <a:pt x="523" y="361"/>
                  </a:lnTo>
                  <a:cubicBezTo>
                    <a:pt x="523" y="382"/>
                    <a:pt x="516" y="396"/>
                    <a:pt x="502" y="410"/>
                  </a:cubicBezTo>
                  <a:cubicBezTo>
                    <a:pt x="502" y="417"/>
                    <a:pt x="551" y="474"/>
                    <a:pt x="523" y="502"/>
                  </a:cubicBezTo>
                  <a:cubicBezTo>
                    <a:pt x="509" y="523"/>
                    <a:pt x="509" y="523"/>
                    <a:pt x="509" y="523"/>
                  </a:cubicBezTo>
                  <a:cubicBezTo>
                    <a:pt x="488" y="544"/>
                    <a:pt x="431" y="509"/>
                    <a:pt x="417" y="495"/>
                  </a:cubicBezTo>
                  <a:cubicBezTo>
                    <a:pt x="403" y="509"/>
                    <a:pt x="382" y="516"/>
                    <a:pt x="361" y="523"/>
                  </a:cubicBezTo>
                  <a:cubicBezTo>
                    <a:pt x="368" y="523"/>
                    <a:pt x="368" y="523"/>
                    <a:pt x="368" y="523"/>
                  </a:cubicBezTo>
                  <a:cubicBezTo>
                    <a:pt x="368" y="523"/>
                    <a:pt x="354" y="601"/>
                    <a:pt x="311" y="601"/>
                  </a:cubicBezTo>
                  <a:cubicBezTo>
                    <a:pt x="297" y="601"/>
                    <a:pt x="297" y="601"/>
                    <a:pt x="297" y="601"/>
                  </a:cubicBezTo>
                  <a:cubicBezTo>
                    <a:pt x="262" y="601"/>
                    <a:pt x="247" y="530"/>
                    <a:pt x="240" y="516"/>
                  </a:cubicBezTo>
                  <a:cubicBezTo>
                    <a:pt x="226" y="516"/>
                    <a:pt x="205" y="509"/>
                    <a:pt x="191" y="495"/>
                  </a:cubicBezTo>
                  <a:cubicBezTo>
                    <a:pt x="191" y="502"/>
                    <a:pt x="191" y="502"/>
                    <a:pt x="191" y="502"/>
                  </a:cubicBezTo>
                  <a:cubicBezTo>
                    <a:pt x="191" y="502"/>
                    <a:pt x="127" y="551"/>
                    <a:pt x="99" y="516"/>
                  </a:cubicBezTo>
                  <a:cubicBezTo>
                    <a:pt x="85" y="509"/>
                    <a:pt x="85" y="509"/>
                    <a:pt x="85" y="509"/>
                  </a:cubicBezTo>
                  <a:cubicBezTo>
                    <a:pt x="64" y="481"/>
                    <a:pt x="99" y="424"/>
                    <a:pt x="106" y="410"/>
                  </a:cubicBezTo>
                  <a:cubicBezTo>
                    <a:pt x="99" y="396"/>
                    <a:pt x="92" y="382"/>
                    <a:pt x="85" y="361"/>
                  </a:cubicBezTo>
                  <a:cubicBezTo>
                    <a:pt x="71" y="361"/>
                    <a:pt x="0" y="339"/>
                    <a:pt x="0" y="304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255"/>
                    <a:pt x="71" y="240"/>
                    <a:pt x="85" y="240"/>
                  </a:cubicBezTo>
                  <a:cubicBezTo>
                    <a:pt x="92" y="219"/>
                    <a:pt x="99" y="205"/>
                    <a:pt x="106" y="184"/>
                  </a:cubicBezTo>
                  <a:cubicBezTo>
                    <a:pt x="99" y="177"/>
                    <a:pt x="57" y="113"/>
                    <a:pt x="85" y="92"/>
                  </a:cubicBezTo>
                  <a:cubicBezTo>
                    <a:pt x="99" y="78"/>
                    <a:pt x="99" y="78"/>
                    <a:pt x="99" y="78"/>
                  </a:cubicBezTo>
                  <a:cubicBezTo>
                    <a:pt x="120" y="50"/>
                    <a:pt x="177" y="92"/>
                    <a:pt x="191" y="99"/>
                  </a:cubicBezTo>
                  <a:cubicBezTo>
                    <a:pt x="205" y="92"/>
                    <a:pt x="226" y="85"/>
                    <a:pt x="240" y="78"/>
                  </a:cubicBezTo>
                  <a:cubicBezTo>
                    <a:pt x="247" y="64"/>
                    <a:pt x="269" y="0"/>
                    <a:pt x="297" y="0"/>
                  </a:cubicBezTo>
                  <a:cubicBezTo>
                    <a:pt x="311" y="0"/>
                    <a:pt x="311" y="0"/>
                    <a:pt x="311" y="0"/>
                  </a:cubicBezTo>
                  <a:cubicBezTo>
                    <a:pt x="346" y="0"/>
                    <a:pt x="361" y="57"/>
                    <a:pt x="368" y="78"/>
                  </a:cubicBezTo>
                  <a:cubicBezTo>
                    <a:pt x="382" y="85"/>
                    <a:pt x="403" y="92"/>
                    <a:pt x="417" y="99"/>
                  </a:cubicBezTo>
                  <a:cubicBezTo>
                    <a:pt x="431" y="92"/>
                    <a:pt x="488" y="57"/>
                    <a:pt x="509" y="78"/>
                  </a:cubicBezTo>
                  <a:cubicBezTo>
                    <a:pt x="523" y="92"/>
                    <a:pt x="523" y="92"/>
                    <a:pt x="523" y="92"/>
                  </a:cubicBezTo>
                  <a:cubicBezTo>
                    <a:pt x="551" y="120"/>
                    <a:pt x="516" y="170"/>
                    <a:pt x="502" y="184"/>
                  </a:cubicBezTo>
                  <a:cubicBezTo>
                    <a:pt x="516" y="205"/>
                    <a:pt x="523" y="219"/>
                    <a:pt x="523" y="240"/>
                  </a:cubicBezTo>
                  <a:cubicBezTo>
                    <a:pt x="530" y="240"/>
                    <a:pt x="608" y="248"/>
                    <a:pt x="608" y="290"/>
                  </a:cubicBezTo>
                  <a:cubicBezTo>
                    <a:pt x="608" y="304"/>
                    <a:pt x="608" y="304"/>
                    <a:pt x="608" y="304"/>
                  </a:cubicBezTo>
                  <a:cubicBezTo>
                    <a:pt x="608" y="339"/>
                    <a:pt x="544" y="353"/>
                    <a:pt x="523" y="361"/>
                  </a:cubicBezTo>
                  <a:close/>
                  <a:moveTo>
                    <a:pt x="304" y="127"/>
                  </a:moveTo>
                  <a:lnTo>
                    <a:pt x="304" y="127"/>
                  </a:lnTo>
                  <a:cubicBezTo>
                    <a:pt x="212" y="127"/>
                    <a:pt x="134" y="205"/>
                    <a:pt x="134" y="297"/>
                  </a:cubicBezTo>
                  <a:cubicBezTo>
                    <a:pt x="134" y="396"/>
                    <a:pt x="212" y="467"/>
                    <a:pt x="304" y="467"/>
                  </a:cubicBezTo>
                  <a:cubicBezTo>
                    <a:pt x="396" y="467"/>
                    <a:pt x="474" y="396"/>
                    <a:pt x="474" y="297"/>
                  </a:cubicBezTo>
                  <a:cubicBezTo>
                    <a:pt x="474" y="205"/>
                    <a:pt x="396" y="127"/>
                    <a:pt x="304" y="127"/>
                  </a:cubicBezTo>
                  <a:close/>
                  <a:moveTo>
                    <a:pt x="304" y="410"/>
                  </a:moveTo>
                  <a:lnTo>
                    <a:pt x="304" y="410"/>
                  </a:lnTo>
                  <a:cubicBezTo>
                    <a:pt x="240" y="410"/>
                    <a:pt x="191" y="361"/>
                    <a:pt x="191" y="297"/>
                  </a:cubicBezTo>
                  <a:cubicBezTo>
                    <a:pt x="191" y="233"/>
                    <a:pt x="240" y="184"/>
                    <a:pt x="304" y="184"/>
                  </a:cubicBezTo>
                  <a:cubicBezTo>
                    <a:pt x="368" y="184"/>
                    <a:pt x="417" y="233"/>
                    <a:pt x="417" y="297"/>
                  </a:cubicBezTo>
                  <a:cubicBezTo>
                    <a:pt x="417" y="361"/>
                    <a:pt x="368" y="410"/>
                    <a:pt x="304" y="410"/>
                  </a:cubicBezTo>
                  <a:close/>
                  <a:moveTo>
                    <a:pt x="304" y="240"/>
                  </a:moveTo>
                  <a:lnTo>
                    <a:pt x="304" y="240"/>
                  </a:lnTo>
                  <a:cubicBezTo>
                    <a:pt x="276" y="240"/>
                    <a:pt x="247" y="269"/>
                    <a:pt x="247" y="297"/>
                  </a:cubicBezTo>
                  <a:cubicBezTo>
                    <a:pt x="247" y="332"/>
                    <a:pt x="276" y="353"/>
                    <a:pt x="304" y="353"/>
                  </a:cubicBezTo>
                  <a:cubicBezTo>
                    <a:pt x="332" y="353"/>
                    <a:pt x="361" y="332"/>
                    <a:pt x="361" y="297"/>
                  </a:cubicBezTo>
                  <a:cubicBezTo>
                    <a:pt x="361" y="269"/>
                    <a:pt x="332" y="240"/>
                    <a:pt x="304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473B5B7-12B8-46E9-B694-5AB9EA61A2D2}"/>
              </a:ext>
            </a:extLst>
          </p:cNvPr>
          <p:cNvGrpSpPr/>
          <p:nvPr/>
        </p:nvGrpSpPr>
        <p:grpSpPr>
          <a:xfrm>
            <a:off x="8041761" y="4741627"/>
            <a:ext cx="567733" cy="567733"/>
            <a:chOff x="8055637" y="4476572"/>
            <a:chExt cx="567733" cy="567733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9706B341-E979-41ED-B639-2E3AC60E2000}"/>
                </a:ext>
              </a:extLst>
            </p:cNvPr>
            <p:cNvSpPr/>
            <p:nvPr/>
          </p:nvSpPr>
          <p:spPr>
            <a:xfrm>
              <a:off x="8055637" y="4476572"/>
              <a:ext cx="567733" cy="567733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Freeform 27">
              <a:extLst>
                <a:ext uri="{FF2B5EF4-FFF2-40B4-BE49-F238E27FC236}">
                  <a16:creationId xmlns:a16="http://schemas.microsoft.com/office/drawing/2014/main" id="{C1F0809E-3CA3-4B7F-B3E2-390E7B86BFD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148320" y="4610700"/>
              <a:ext cx="382367" cy="299477"/>
            </a:xfrm>
            <a:custGeom>
              <a:avLst/>
              <a:gdLst>
                <a:gd name="T0" fmla="*/ 194710 w 506"/>
                <a:gd name="T1" fmla="*/ 31193 h 399"/>
                <a:gd name="T2" fmla="*/ 194710 w 506"/>
                <a:gd name="T3" fmla="*/ 31193 h 399"/>
                <a:gd name="T4" fmla="*/ 75372 w 506"/>
                <a:gd name="T5" fmla="*/ 15596 h 399"/>
                <a:gd name="T6" fmla="*/ 4038 w 506"/>
                <a:gd name="T7" fmla="*/ 98481 h 399"/>
                <a:gd name="T8" fmla="*/ 87485 w 506"/>
                <a:gd name="T9" fmla="*/ 177354 h 399"/>
                <a:gd name="T10" fmla="*/ 170932 w 506"/>
                <a:gd name="T11" fmla="*/ 138140 h 399"/>
                <a:gd name="T12" fmla="*/ 162856 w 506"/>
                <a:gd name="T13" fmla="*/ 94470 h 399"/>
                <a:gd name="T14" fmla="*/ 210412 w 506"/>
                <a:gd name="T15" fmla="*/ 90460 h 399"/>
                <a:gd name="T16" fmla="*/ 194710 w 506"/>
                <a:gd name="T17" fmla="*/ 31193 h 399"/>
                <a:gd name="T18" fmla="*/ 122927 w 506"/>
                <a:gd name="T19" fmla="*/ 134130 h 399"/>
                <a:gd name="T20" fmla="*/ 122927 w 506"/>
                <a:gd name="T21" fmla="*/ 134130 h 399"/>
                <a:gd name="T22" fmla="*/ 107225 w 506"/>
                <a:gd name="T23" fmla="*/ 118088 h 399"/>
                <a:gd name="T24" fmla="*/ 122927 w 506"/>
                <a:gd name="T25" fmla="*/ 102491 h 399"/>
                <a:gd name="T26" fmla="*/ 138630 w 506"/>
                <a:gd name="T27" fmla="*/ 118088 h 399"/>
                <a:gd name="T28" fmla="*/ 122927 w 506"/>
                <a:gd name="T29" fmla="*/ 134130 h 3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CAB998F-C8C9-45BF-AFBA-A76231A9D78F}"/>
              </a:ext>
            </a:extLst>
          </p:cNvPr>
          <p:cNvGrpSpPr/>
          <p:nvPr/>
        </p:nvGrpSpPr>
        <p:grpSpPr>
          <a:xfrm>
            <a:off x="8041761" y="5647818"/>
            <a:ext cx="567733" cy="567733"/>
            <a:chOff x="8115328" y="5564690"/>
            <a:chExt cx="567733" cy="567733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69D7E117-D4B6-4858-8C8B-4F713714D8AC}"/>
                </a:ext>
              </a:extLst>
            </p:cNvPr>
            <p:cNvSpPr/>
            <p:nvPr/>
          </p:nvSpPr>
          <p:spPr>
            <a:xfrm>
              <a:off x="8115328" y="5564690"/>
              <a:ext cx="567733" cy="56773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43" name="Freeform 4">
              <a:extLst>
                <a:ext uri="{FF2B5EF4-FFF2-40B4-BE49-F238E27FC236}">
                  <a16:creationId xmlns:a16="http://schemas.microsoft.com/office/drawing/2014/main" id="{23149986-AA3A-4370-9E67-157EF2AB8E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213355" y="5701212"/>
              <a:ext cx="371678" cy="294688"/>
            </a:xfrm>
            <a:custGeom>
              <a:avLst/>
              <a:gdLst>
                <a:gd name="T0" fmla="*/ 166018 w 498"/>
                <a:gd name="T1" fmla="*/ 151877 h 391"/>
                <a:gd name="T2" fmla="*/ 166018 w 498"/>
                <a:gd name="T3" fmla="*/ 151877 h 391"/>
                <a:gd name="T4" fmla="*/ 23653 w 498"/>
                <a:gd name="T5" fmla="*/ 151877 h 391"/>
                <a:gd name="T6" fmla="*/ 23653 w 498"/>
                <a:gd name="T7" fmla="*/ 52278 h 391"/>
                <a:gd name="T8" fmla="*/ 51769 w 498"/>
                <a:gd name="T9" fmla="*/ 52278 h 391"/>
                <a:gd name="T10" fmla="*/ 75422 w 498"/>
                <a:gd name="T11" fmla="*/ 31998 h 391"/>
                <a:gd name="T12" fmla="*/ 12050 w 498"/>
                <a:gd name="T13" fmla="*/ 31998 h 391"/>
                <a:gd name="T14" fmla="*/ 0 w 498"/>
                <a:gd name="T15" fmla="*/ 40110 h 391"/>
                <a:gd name="T16" fmla="*/ 0 w 498"/>
                <a:gd name="T17" fmla="*/ 163594 h 391"/>
                <a:gd name="T18" fmla="*/ 12050 w 498"/>
                <a:gd name="T19" fmla="*/ 175762 h 391"/>
                <a:gd name="T20" fmla="*/ 178068 w 498"/>
                <a:gd name="T21" fmla="*/ 175762 h 391"/>
                <a:gd name="T22" fmla="*/ 190117 w 498"/>
                <a:gd name="T23" fmla="*/ 163594 h 391"/>
                <a:gd name="T24" fmla="*/ 190117 w 498"/>
                <a:gd name="T25" fmla="*/ 123935 h 391"/>
                <a:gd name="T26" fmla="*/ 166018 w 498"/>
                <a:gd name="T27" fmla="*/ 139709 h 391"/>
                <a:gd name="T28" fmla="*/ 166018 w 498"/>
                <a:gd name="T29" fmla="*/ 151877 h 391"/>
                <a:gd name="T30" fmla="*/ 146382 w 498"/>
                <a:gd name="T31" fmla="*/ 76164 h 391"/>
                <a:gd name="T32" fmla="*/ 146382 w 498"/>
                <a:gd name="T33" fmla="*/ 76164 h 391"/>
                <a:gd name="T34" fmla="*/ 146382 w 498"/>
                <a:gd name="T35" fmla="*/ 115823 h 391"/>
                <a:gd name="T36" fmla="*/ 221804 w 498"/>
                <a:gd name="T37" fmla="*/ 56334 h 391"/>
                <a:gd name="T38" fmla="*/ 146382 w 498"/>
                <a:gd name="T39" fmla="*/ 0 h 391"/>
                <a:gd name="T40" fmla="*/ 146382 w 498"/>
                <a:gd name="T41" fmla="*/ 36054 h 391"/>
                <a:gd name="T42" fmla="*/ 59356 w 498"/>
                <a:gd name="T43" fmla="*/ 123935 h 391"/>
                <a:gd name="T44" fmla="*/ 146382 w 498"/>
                <a:gd name="T45" fmla="*/ 76164 h 39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98" h="391">
                  <a:moveTo>
                    <a:pt x="372" y="337"/>
                  </a:moveTo>
                  <a:lnTo>
                    <a:pt x="372" y="337"/>
                  </a:lnTo>
                  <a:cubicBezTo>
                    <a:pt x="53" y="337"/>
                    <a:pt x="53" y="337"/>
                    <a:pt x="53" y="337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16"/>
                    <a:pt x="133" y="98"/>
                    <a:pt x="169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9" y="71"/>
                    <a:pt x="0" y="80"/>
                    <a:pt x="0" y="89"/>
                  </a:cubicBezTo>
                  <a:cubicBezTo>
                    <a:pt x="0" y="363"/>
                    <a:pt x="0" y="363"/>
                    <a:pt x="0" y="363"/>
                  </a:cubicBezTo>
                  <a:cubicBezTo>
                    <a:pt x="0" y="382"/>
                    <a:pt x="9" y="390"/>
                    <a:pt x="27" y="390"/>
                  </a:cubicBezTo>
                  <a:cubicBezTo>
                    <a:pt x="399" y="390"/>
                    <a:pt x="399" y="390"/>
                    <a:pt x="399" y="390"/>
                  </a:cubicBezTo>
                  <a:cubicBezTo>
                    <a:pt x="408" y="390"/>
                    <a:pt x="426" y="382"/>
                    <a:pt x="426" y="363"/>
                  </a:cubicBezTo>
                  <a:cubicBezTo>
                    <a:pt x="426" y="275"/>
                    <a:pt x="426" y="275"/>
                    <a:pt x="426" y="275"/>
                  </a:cubicBezTo>
                  <a:cubicBezTo>
                    <a:pt x="372" y="310"/>
                    <a:pt x="372" y="310"/>
                    <a:pt x="372" y="310"/>
                  </a:cubicBezTo>
                  <a:lnTo>
                    <a:pt x="372" y="337"/>
                  </a:lnTo>
                  <a:close/>
                  <a:moveTo>
                    <a:pt x="328" y="169"/>
                  </a:moveTo>
                  <a:lnTo>
                    <a:pt x="328" y="169"/>
                  </a:lnTo>
                  <a:cubicBezTo>
                    <a:pt x="328" y="257"/>
                    <a:pt x="328" y="257"/>
                    <a:pt x="328" y="257"/>
                  </a:cubicBezTo>
                  <a:cubicBezTo>
                    <a:pt x="497" y="125"/>
                    <a:pt x="497" y="125"/>
                    <a:pt x="497" y="125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8" y="80"/>
                    <a:pt x="328" y="80"/>
                    <a:pt x="328" y="80"/>
                  </a:cubicBezTo>
                  <a:cubicBezTo>
                    <a:pt x="133" y="80"/>
                    <a:pt x="133" y="275"/>
                    <a:pt x="133" y="275"/>
                  </a:cubicBezTo>
                  <a:cubicBezTo>
                    <a:pt x="186" y="187"/>
                    <a:pt x="222" y="169"/>
                    <a:pt x="328" y="1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B5B8473-36F4-4E84-9F42-344F7D736F77}"/>
              </a:ext>
            </a:extLst>
          </p:cNvPr>
          <p:cNvCxnSpPr>
            <a:cxnSpLocks/>
          </p:cNvCxnSpPr>
          <p:nvPr/>
        </p:nvCxnSpPr>
        <p:spPr>
          <a:xfrm>
            <a:off x="7412912" y="2002079"/>
            <a:ext cx="0" cy="431738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942432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roup 181"/>
          <p:cNvGrpSpPr/>
          <p:nvPr/>
        </p:nvGrpSpPr>
        <p:grpSpPr>
          <a:xfrm flipH="1">
            <a:off x="676205" y="1567446"/>
            <a:ext cx="2979913" cy="3558621"/>
            <a:chOff x="7139370" y="2323069"/>
            <a:chExt cx="3562351" cy="4254171"/>
          </a:xfrm>
        </p:grpSpPr>
        <p:grpSp>
          <p:nvGrpSpPr>
            <p:cNvPr id="183" name="Group 182"/>
            <p:cNvGrpSpPr/>
            <p:nvPr/>
          </p:nvGrpSpPr>
          <p:grpSpPr>
            <a:xfrm>
              <a:off x="9243946" y="4967740"/>
              <a:ext cx="1457775" cy="1563597"/>
              <a:chOff x="6362039" y="4895439"/>
              <a:chExt cx="1457775" cy="1563597"/>
            </a:xfrm>
          </p:grpSpPr>
          <p:sp>
            <p:nvSpPr>
              <p:cNvPr id="279" name="Freeform 793"/>
              <p:cNvSpPr>
                <a:spLocks/>
              </p:cNvSpPr>
              <p:nvPr/>
            </p:nvSpPr>
            <p:spPr bwMode="auto">
              <a:xfrm>
                <a:off x="6366984" y="6092120"/>
                <a:ext cx="1345030" cy="366916"/>
              </a:xfrm>
              <a:custGeom>
                <a:avLst/>
                <a:gdLst>
                  <a:gd name="T0" fmla="*/ 0 w 1360"/>
                  <a:gd name="T1" fmla="*/ 0 h 371"/>
                  <a:gd name="T2" fmla="*/ 1360 w 1360"/>
                  <a:gd name="T3" fmla="*/ 0 h 371"/>
                  <a:gd name="T4" fmla="*/ 1360 w 1360"/>
                  <a:gd name="T5" fmla="*/ 371 h 371"/>
                  <a:gd name="T6" fmla="*/ 0 w 1360"/>
                  <a:gd name="T7" fmla="*/ 371 h 371"/>
                  <a:gd name="T8" fmla="*/ 0 w 1360"/>
                  <a:gd name="T9" fmla="*/ 343 h 371"/>
                  <a:gd name="T10" fmla="*/ 118 w 1360"/>
                  <a:gd name="T11" fmla="*/ 343 h 371"/>
                  <a:gd name="T12" fmla="*/ 118 w 1360"/>
                  <a:gd name="T13" fmla="*/ 30 h 371"/>
                  <a:gd name="T14" fmla="*/ 0 w 1360"/>
                  <a:gd name="T15" fmla="*/ 30 h 371"/>
                  <a:gd name="T16" fmla="*/ 0 w 1360"/>
                  <a:gd name="T17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371">
                    <a:moveTo>
                      <a:pt x="0" y="0"/>
                    </a:moveTo>
                    <a:lnTo>
                      <a:pt x="1360" y="0"/>
                    </a:lnTo>
                    <a:lnTo>
                      <a:pt x="1360" y="371"/>
                    </a:lnTo>
                    <a:lnTo>
                      <a:pt x="0" y="371"/>
                    </a:lnTo>
                    <a:lnTo>
                      <a:pt x="0" y="343"/>
                    </a:lnTo>
                    <a:lnTo>
                      <a:pt x="118" y="343"/>
                    </a:lnTo>
                    <a:lnTo>
                      <a:pt x="118" y="30"/>
                    </a:lnTo>
                    <a:lnTo>
                      <a:pt x="0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953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0" name="Freeform 794"/>
              <p:cNvSpPr>
                <a:spLocks/>
              </p:cNvSpPr>
              <p:nvPr/>
            </p:nvSpPr>
            <p:spPr bwMode="auto">
              <a:xfrm>
                <a:off x="6385775" y="6121789"/>
                <a:ext cx="1295580" cy="309555"/>
              </a:xfrm>
              <a:custGeom>
                <a:avLst/>
                <a:gdLst>
                  <a:gd name="T0" fmla="*/ 4 w 554"/>
                  <a:gd name="T1" fmla="*/ 0 h 132"/>
                  <a:gd name="T2" fmla="*/ 554 w 554"/>
                  <a:gd name="T3" fmla="*/ 0 h 132"/>
                  <a:gd name="T4" fmla="*/ 554 w 554"/>
                  <a:gd name="T5" fmla="*/ 132 h 132"/>
                  <a:gd name="T6" fmla="*/ 0 w 554"/>
                  <a:gd name="T7" fmla="*/ 132 h 132"/>
                  <a:gd name="T8" fmla="*/ 15 w 554"/>
                  <a:gd name="T9" fmla="*/ 60 h 132"/>
                  <a:gd name="T10" fmla="*/ 4 w 554"/>
                  <a:gd name="T11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4" h="132">
                    <a:moveTo>
                      <a:pt x="4" y="0"/>
                    </a:moveTo>
                    <a:cubicBezTo>
                      <a:pt x="554" y="0"/>
                      <a:pt x="554" y="0"/>
                      <a:pt x="554" y="0"/>
                    </a:cubicBezTo>
                    <a:cubicBezTo>
                      <a:pt x="554" y="132"/>
                      <a:pt x="554" y="132"/>
                      <a:pt x="554" y="132"/>
                    </a:cubicBezTo>
                    <a:cubicBezTo>
                      <a:pt x="0" y="132"/>
                      <a:pt x="0" y="132"/>
                      <a:pt x="0" y="132"/>
                    </a:cubicBezTo>
                    <a:cubicBezTo>
                      <a:pt x="10" y="111"/>
                      <a:pt x="15" y="87"/>
                      <a:pt x="15" y="60"/>
                    </a:cubicBezTo>
                    <a:cubicBezTo>
                      <a:pt x="15" y="38"/>
                      <a:pt x="11" y="18"/>
                      <a:pt x="4" y="0"/>
                    </a:cubicBezTo>
                    <a:close/>
                  </a:path>
                </a:pathLst>
              </a:custGeom>
              <a:solidFill>
                <a:srgbClr val="E5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1" name="Freeform 795"/>
              <p:cNvSpPr>
                <a:spLocks/>
              </p:cNvSpPr>
              <p:nvPr/>
            </p:nvSpPr>
            <p:spPr bwMode="auto">
              <a:xfrm>
                <a:off x="6982137" y="6092120"/>
                <a:ext cx="832732" cy="366916"/>
              </a:xfrm>
              <a:custGeom>
                <a:avLst/>
                <a:gdLst>
                  <a:gd name="T0" fmla="*/ 0 w 356"/>
                  <a:gd name="T1" fmla="*/ 0 h 157"/>
                  <a:gd name="T2" fmla="*/ 312 w 356"/>
                  <a:gd name="T3" fmla="*/ 0 h 157"/>
                  <a:gd name="T4" fmla="*/ 312 w 356"/>
                  <a:gd name="T5" fmla="*/ 157 h 157"/>
                  <a:gd name="T6" fmla="*/ 0 w 356"/>
                  <a:gd name="T7" fmla="*/ 157 h 157"/>
                  <a:gd name="T8" fmla="*/ 0 w 356"/>
                  <a:gd name="T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157">
                    <a:moveTo>
                      <a:pt x="0" y="0"/>
                    </a:moveTo>
                    <a:cubicBezTo>
                      <a:pt x="107" y="0"/>
                      <a:pt x="206" y="0"/>
                      <a:pt x="312" y="0"/>
                    </a:cubicBezTo>
                    <a:cubicBezTo>
                      <a:pt x="356" y="0"/>
                      <a:pt x="356" y="157"/>
                      <a:pt x="312" y="157"/>
                    </a:cubicBezTo>
                    <a:cubicBezTo>
                      <a:pt x="206" y="157"/>
                      <a:pt x="107" y="157"/>
                      <a:pt x="0" y="157"/>
                    </a:cubicBezTo>
                    <a:cubicBezTo>
                      <a:pt x="37" y="131"/>
                      <a:pt x="34" y="33"/>
                      <a:pt x="0" y="0"/>
                    </a:cubicBezTo>
                    <a:close/>
                  </a:path>
                </a:pathLst>
              </a:custGeom>
              <a:solidFill>
                <a:srgbClr val="DC6E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2" name="Freeform 796"/>
              <p:cNvSpPr>
                <a:spLocks/>
              </p:cNvSpPr>
              <p:nvPr/>
            </p:nvSpPr>
            <p:spPr bwMode="auto">
              <a:xfrm>
                <a:off x="6366984" y="6092120"/>
                <a:ext cx="718009" cy="366916"/>
              </a:xfrm>
              <a:custGeom>
                <a:avLst/>
                <a:gdLst>
                  <a:gd name="T0" fmla="*/ 272 w 307"/>
                  <a:gd name="T1" fmla="*/ 145 h 157"/>
                  <a:gd name="T2" fmla="*/ 50 w 307"/>
                  <a:gd name="T3" fmla="*/ 145 h 157"/>
                  <a:gd name="T4" fmla="*/ 8 w 307"/>
                  <a:gd name="T5" fmla="*/ 145 h 157"/>
                  <a:gd name="T6" fmla="*/ 0 w 307"/>
                  <a:gd name="T7" fmla="*/ 145 h 157"/>
                  <a:gd name="T8" fmla="*/ 0 w 307"/>
                  <a:gd name="T9" fmla="*/ 157 h 157"/>
                  <a:gd name="T10" fmla="*/ 255 w 307"/>
                  <a:gd name="T11" fmla="*/ 157 h 157"/>
                  <a:gd name="T12" fmla="*/ 282 w 307"/>
                  <a:gd name="T13" fmla="*/ 157 h 157"/>
                  <a:gd name="T14" fmla="*/ 283 w 307"/>
                  <a:gd name="T15" fmla="*/ 0 h 157"/>
                  <a:gd name="T16" fmla="*/ 255 w 307"/>
                  <a:gd name="T17" fmla="*/ 0 h 157"/>
                  <a:gd name="T18" fmla="*/ 0 w 307"/>
                  <a:gd name="T19" fmla="*/ 0 h 157"/>
                  <a:gd name="T20" fmla="*/ 0 w 307"/>
                  <a:gd name="T21" fmla="*/ 13 h 157"/>
                  <a:gd name="T22" fmla="*/ 12 w 307"/>
                  <a:gd name="T23" fmla="*/ 13 h 157"/>
                  <a:gd name="T24" fmla="*/ 50 w 307"/>
                  <a:gd name="T25" fmla="*/ 13 h 157"/>
                  <a:gd name="T26" fmla="*/ 270 w 307"/>
                  <a:gd name="T27" fmla="*/ 13 h 157"/>
                  <a:gd name="T28" fmla="*/ 272 w 307"/>
                  <a:gd name="T29" fmla="*/ 14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7" h="157">
                    <a:moveTo>
                      <a:pt x="272" y="145"/>
                    </a:moveTo>
                    <a:cubicBezTo>
                      <a:pt x="50" y="145"/>
                      <a:pt x="50" y="145"/>
                      <a:pt x="50" y="145"/>
                    </a:cubicBezTo>
                    <a:cubicBezTo>
                      <a:pt x="8" y="145"/>
                      <a:pt x="8" y="145"/>
                      <a:pt x="8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255" y="157"/>
                      <a:pt x="255" y="157"/>
                      <a:pt x="255" y="157"/>
                    </a:cubicBezTo>
                    <a:cubicBezTo>
                      <a:pt x="282" y="157"/>
                      <a:pt x="282" y="157"/>
                      <a:pt x="282" y="157"/>
                    </a:cubicBezTo>
                    <a:cubicBezTo>
                      <a:pt x="307" y="119"/>
                      <a:pt x="306" y="41"/>
                      <a:pt x="283" y="0"/>
                    </a:cubicBezTo>
                    <a:cubicBezTo>
                      <a:pt x="255" y="0"/>
                      <a:pt x="255" y="0"/>
                      <a:pt x="25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50" y="13"/>
                      <a:pt x="50" y="13"/>
                      <a:pt x="50" y="13"/>
                    </a:cubicBezTo>
                    <a:cubicBezTo>
                      <a:pt x="270" y="13"/>
                      <a:pt x="270" y="13"/>
                      <a:pt x="270" y="13"/>
                    </a:cubicBezTo>
                    <a:cubicBezTo>
                      <a:pt x="291" y="48"/>
                      <a:pt x="293" y="112"/>
                      <a:pt x="272" y="145"/>
                    </a:cubicBezTo>
                    <a:close/>
                  </a:path>
                </a:pathLst>
              </a:custGeom>
              <a:solidFill>
                <a:srgbClr val="DC6E62">
                  <a:lumMod val="60000"/>
                  <a:lumOff val="4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3" name="Freeform 797"/>
              <p:cNvSpPr>
                <a:spLocks/>
              </p:cNvSpPr>
              <p:nvPr/>
            </p:nvSpPr>
            <p:spPr bwMode="auto">
              <a:xfrm>
                <a:off x="6474784" y="5724214"/>
                <a:ext cx="1345030" cy="367905"/>
              </a:xfrm>
              <a:custGeom>
                <a:avLst/>
                <a:gdLst>
                  <a:gd name="T0" fmla="*/ 1360 w 1360"/>
                  <a:gd name="T1" fmla="*/ 0 h 372"/>
                  <a:gd name="T2" fmla="*/ 0 w 1360"/>
                  <a:gd name="T3" fmla="*/ 0 h 372"/>
                  <a:gd name="T4" fmla="*/ 0 w 1360"/>
                  <a:gd name="T5" fmla="*/ 372 h 372"/>
                  <a:gd name="T6" fmla="*/ 1360 w 1360"/>
                  <a:gd name="T7" fmla="*/ 372 h 372"/>
                  <a:gd name="T8" fmla="*/ 1360 w 1360"/>
                  <a:gd name="T9" fmla="*/ 341 h 372"/>
                  <a:gd name="T10" fmla="*/ 1242 w 1360"/>
                  <a:gd name="T11" fmla="*/ 341 h 372"/>
                  <a:gd name="T12" fmla="*/ 1242 w 1360"/>
                  <a:gd name="T13" fmla="*/ 28 h 372"/>
                  <a:gd name="T14" fmla="*/ 1360 w 1360"/>
                  <a:gd name="T15" fmla="*/ 28 h 372"/>
                  <a:gd name="T16" fmla="*/ 1360 w 1360"/>
                  <a:gd name="T17" fmla="*/ 0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372">
                    <a:moveTo>
                      <a:pt x="1360" y="0"/>
                    </a:moveTo>
                    <a:lnTo>
                      <a:pt x="0" y="0"/>
                    </a:lnTo>
                    <a:lnTo>
                      <a:pt x="0" y="372"/>
                    </a:lnTo>
                    <a:lnTo>
                      <a:pt x="1360" y="372"/>
                    </a:lnTo>
                    <a:lnTo>
                      <a:pt x="1360" y="341"/>
                    </a:lnTo>
                    <a:lnTo>
                      <a:pt x="1242" y="341"/>
                    </a:lnTo>
                    <a:lnTo>
                      <a:pt x="1242" y="28"/>
                    </a:lnTo>
                    <a:lnTo>
                      <a:pt x="1360" y="28"/>
                    </a:lnTo>
                    <a:lnTo>
                      <a:pt x="1360" y="0"/>
                    </a:lnTo>
                    <a:close/>
                  </a:path>
                </a:pathLst>
              </a:custGeom>
              <a:solidFill>
                <a:srgbClr val="4953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4" name="Freeform 798"/>
              <p:cNvSpPr>
                <a:spLocks/>
              </p:cNvSpPr>
              <p:nvPr/>
            </p:nvSpPr>
            <p:spPr bwMode="auto">
              <a:xfrm>
                <a:off x="6474784" y="5724214"/>
                <a:ext cx="1345030" cy="367905"/>
              </a:xfrm>
              <a:custGeom>
                <a:avLst/>
                <a:gdLst>
                  <a:gd name="T0" fmla="*/ 1360 w 1360"/>
                  <a:gd name="T1" fmla="*/ 0 h 372"/>
                  <a:gd name="T2" fmla="*/ 0 w 1360"/>
                  <a:gd name="T3" fmla="*/ 0 h 372"/>
                  <a:gd name="T4" fmla="*/ 0 w 1360"/>
                  <a:gd name="T5" fmla="*/ 372 h 372"/>
                  <a:gd name="T6" fmla="*/ 1360 w 1360"/>
                  <a:gd name="T7" fmla="*/ 372 h 372"/>
                  <a:gd name="T8" fmla="*/ 1360 w 1360"/>
                  <a:gd name="T9" fmla="*/ 341 h 372"/>
                  <a:gd name="T10" fmla="*/ 1242 w 1360"/>
                  <a:gd name="T11" fmla="*/ 341 h 372"/>
                  <a:gd name="T12" fmla="*/ 1242 w 1360"/>
                  <a:gd name="T13" fmla="*/ 28 h 372"/>
                  <a:gd name="T14" fmla="*/ 1360 w 1360"/>
                  <a:gd name="T15" fmla="*/ 28 h 372"/>
                  <a:gd name="T16" fmla="*/ 1360 w 1360"/>
                  <a:gd name="T17" fmla="*/ 0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372">
                    <a:moveTo>
                      <a:pt x="1360" y="0"/>
                    </a:moveTo>
                    <a:lnTo>
                      <a:pt x="0" y="0"/>
                    </a:lnTo>
                    <a:lnTo>
                      <a:pt x="0" y="372"/>
                    </a:lnTo>
                    <a:lnTo>
                      <a:pt x="1360" y="372"/>
                    </a:lnTo>
                    <a:lnTo>
                      <a:pt x="1360" y="341"/>
                    </a:lnTo>
                    <a:lnTo>
                      <a:pt x="1242" y="341"/>
                    </a:lnTo>
                    <a:lnTo>
                      <a:pt x="1242" y="28"/>
                    </a:lnTo>
                    <a:lnTo>
                      <a:pt x="1360" y="28"/>
                    </a:lnTo>
                    <a:lnTo>
                      <a:pt x="136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5" name="Freeform 799"/>
              <p:cNvSpPr>
                <a:spLocks/>
              </p:cNvSpPr>
              <p:nvPr/>
            </p:nvSpPr>
            <p:spPr bwMode="auto">
              <a:xfrm>
                <a:off x="6505443" y="5751906"/>
                <a:ext cx="1295580" cy="309555"/>
              </a:xfrm>
              <a:custGeom>
                <a:avLst/>
                <a:gdLst>
                  <a:gd name="T0" fmla="*/ 550 w 554"/>
                  <a:gd name="T1" fmla="*/ 0 h 132"/>
                  <a:gd name="T2" fmla="*/ 0 w 554"/>
                  <a:gd name="T3" fmla="*/ 0 h 132"/>
                  <a:gd name="T4" fmla="*/ 0 w 554"/>
                  <a:gd name="T5" fmla="*/ 132 h 132"/>
                  <a:gd name="T6" fmla="*/ 554 w 554"/>
                  <a:gd name="T7" fmla="*/ 132 h 132"/>
                  <a:gd name="T8" fmla="*/ 539 w 554"/>
                  <a:gd name="T9" fmla="*/ 61 h 132"/>
                  <a:gd name="T10" fmla="*/ 550 w 554"/>
                  <a:gd name="T11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4" h="132">
                    <a:moveTo>
                      <a:pt x="55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2"/>
                      <a:pt x="0" y="132"/>
                      <a:pt x="0" y="132"/>
                    </a:cubicBezTo>
                    <a:cubicBezTo>
                      <a:pt x="554" y="132"/>
                      <a:pt x="554" y="132"/>
                      <a:pt x="554" y="132"/>
                    </a:cubicBezTo>
                    <a:cubicBezTo>
                      <a:pt x="544" y="112"/>
                      <a:pt x="539" y="87"/>
                      <a:pt x="539" y="61"/>
                    </a:cubicBezTo>
                    <a:cubicBezTo>
                      <a:pt x="539" y="39"/>
                      <a:pt x="543" y="18"/>
                      <a:pt x="550" y="0"/>
                    </a:cubicBezTo>
                  </a:path>
                </a:pathLst>
              </a:custGeom>
              <a:solidFill>
                <a:srgbClr val="E5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6" name="Freeform 800"/>
              <p:cNvSpPr>
                <a:spLocks/>
              </p:cNvSpPr>
              <p:nvPr/>
            </p:nvSpPr>
            <p:spPr bwMode="auto">
              <a:xfrm>
                <a:off x="6371929" y="5724214"/>
                <a:ext cx="832732" cy="367905"/>
              </a:xfrm>
              <a:custGeom>
                <a:avLst/>
                <a:gdLst>
                  <a:gd name="T0" fmla="*/ 356 w 356"/>
                  <a:gd name="T1" fmla="*/ 0 h 157"/>
                  <a:gd name="T2" fmla="*/ 44 w 356"/>
                  <a:gd name="T3" fmla="*/ 0 h 157"/>
                  <a:gd name="T4" fmla="*/ 44 w 356"/>
                  <a:gd name="T5" fmla="*/ 157 h 157"/>
                  <a:gd name="T6" fmla="*/ 356 w 356"/>
                  <a:gd name="T7" fmla="*/ 157 h 157"/>
                  <a:gd name="T8" fmla="*/ 356 w 356"/>
                  <a:gd name="T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157">
                    <a:moveTo>
                      <a:pt x="356" y="0"/>
                    </a:moveTo>
                    <a:cubicBezTo>
                      <a:pt x="249" y="0"/>
                      <a:pt x="150" y="0"/>
                      <a:pt x="44" y="0"/>
                    </a:cubicBezTo>
                    <a:cubicBezTo>
                      <a:pt x="0" y="0"/>
                      <a:pt x="0" y="157"/>
                      <a:pt x="44" y="157"/>
                    </a:cubicBezTo>
                    <a:cubicBezTo>
                      <a:pt x="150" y="157"/>
                      <a:pt x="249" y="157"/>
                      <a:pt x="356" y="157"/>
                    </a:cubicBezTo>
                    <a:cubicBezTo>
                      <a:pt x="319" y="130"/>
                      <a:pt x="322" y="33"/>
                      <a:pt x="356" y="0"/>
                    </a:cubicBezTo>
                  </a:path>
                </a:pathLst>
              </a:custGeom>
              <a:solidFill>
                <a:srgbClr val="D551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7" name="Freeform 801"/>
              <p:cNvSpPr>
                <a:spLocks/>
              </p:cNvSpPr>
              <p:nvPr/>
            </p:nvSpPr>
            <p:spPr bwMode="auto">
              <a:xfrm>
                <a:off x="7101805" y="5724214"/>
                <a:ext cx="718009" cy="367905"/>
              </a:xfrm>
              <a:custGeom>
                <a:avLst/>
                <a:gdLst>
                  <a:gd name="T0" fmla="*/ 35 w 307"/>
                  <a:gd name="T1" fmla="*/ 144 h 157"/>
                  <a:gd name="T2" fmla="*/ 257 w 307"/>
                  <a:gd name="T3" fmla="*/ 144 h 157"/>
                  <a:gd name="T4" fmla="*/ 299 w 307"/>
                  <a:gd name="T5" fmla="*/ 144 h 157"/>
                  <a:gd name="T6" fmla="*/ 307 w 307"/>
                  <a:gd name="T7" fmla="*/ 144 h 157"/>
                  <a:gd name="T8" fmla="*/ 307 w 307"/>
                  <a:gd name="T9" fmla="*/ 157 h 157"/>
                  <a:gd name="T10" fmla="*/ 52 w 307"/>
                  <a:gd name="T11" fmla="*/ 157 h 157"/>
                  <a:gd name="T12" fmla="*/ 25 w 307"/>
                  <a:gd name="T13" fmla="*/ 157 h 157"/>
                  <a:gd name="T14" fmla="*/ 24 w 307"/>
                  <a:gd name="T15" fmla="*/ 0 h 157"/>
                  <a:gd name="T16" fmla="*/ 52 w 307"/>
                  <a:gd name="T17" fmla="*/ 0 h 157"/>
                  <a:gd name="T18" fmla="*/ 307 w 307"/>
                  <a:gd name="T19" fmla="*/ 0 h 157"/>
                  <a:gd name="T20" fmla="*/ 307 w 307"/>
                  <a:gd name="T21" fmla="*/ 12 h 157"/>
                  <a:gd name="T22" fmla="*/ 295 w 307"/>
                  <a:gd name="T23" fmla="*/ 12 h 157"/>
                  <a:gd name="T24" fmla="*/ 257 w 307"/>
                  <a:gd name="T25" fmla="*/ 12 h 157"/>
                  <a:gd name="T26" fmla="*/ 37 w 307"/>
                  <a:gd name="T27" fmla="*/ 12 h 157"/>
                  <a:gd name="T28" fmla="*/ 35 w 307"/>
                  <a:gd name="T29" fmla="*/ 14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7" h="157">
                    <a:moveTo>
                      <a:pt x="35" y="144"/>
                    </a:moveTo>
                    <a:cubicBezTo>
                      <a:pt x="257" y="144"/>
                      <a:pt x="257" y="144"/>
                      <a:pt x="257" y="144"/>
                    </a:cubicBezTo>
                    <a:cubicBezTo>
                      <a:pt x="299" y="144"/>
                      <a:pt x="299" y="144"/>
                      <a:pt x="299" y="144"/>
                    </a:cubicBezTo>
                    <a:cubicBezTo>
                      <a:pt x="307" y="144"/>
                      <a:pt x="307" y="144"/>
                      <a:pt x="307" y="144"/>
                    </a:cubicBezTo>
                    <a:cubicBezTo>
                      <a:pt x="307" y="157"/>
                      <a:pt x="307" y="157"/>
                      <a:pt x="307" y="157"/>
                    </a:cubicBezTo>
                    <a:cubicBezTo>
                      <a:pt x="52" y="157"/>
                      <a:pt x="52" y="157"/>
                      <a:pt x="52" y="157"/>
                    </a:cubicBezTo>
                    <a:cubicBezTo>
                      <a:pt x="25" y="157"/>
                      <a:pt x="25" y="157"/>
                      <a:pt x="25" y="157"/>
                    </a:cubicBezTo>
                    <a:cubicBezTo>
                      <a:pt x="0" y="119"/>
                      <a:pt x="1" y="41"/>
                      <a:pt x="24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307" y="12"/>
                      <a:pt x="307" y="12"/>
                      <a:pt x="307" y="12"/>
                    </a:cubicBezTo>
                    <a:cubicBezTo>
                      <a:pt x="295" y="12"/>
                      <a:pt x="295" y="12"/>
                      <a:pt x="295" y="12"/>
                    </a:cubicBezTo>
                    <a:cubicBezTo>
                      <a:pt x="257" y="12"/>
                      <a:pt x="257" y="12"/>
                      <a:pt x="25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16" y="47"/>
                      <a:pt x="14" y="112"/>
                      <a:pt x="35" y="144"/>
                    </a:cubicBezTo>
                    <a:close/>
                  </a:path>
                </a:pathLst>
              </a:custGeom>
              <a:solidFill>
                <a:srgbClr val="D55143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8" name="Freeform 802"/>
              <p:cNvSpPr>
                <a:spLocks/>
              </p:cNvSpPr>
              <p:nvPr/>
            </p:nvSpPr>
            <p:spPr bwMode="auto">
              <a:xfrm>
                <a:off x="6596430" y="5431473"/>
                <a:ext cx="1057233" cy="292742"/>
              </a:xfrm>
              <a:custGeom>
                <a:avLst/>
                <a:gdLst>
                  <a:gd name="T0" fmla="*/ 0 w 452"/>
                  <a:gd name="T1" fmla="*/ 0 h 125"/>
                  <a:gd name="T2" fmla="*/ 408 w 452"/>
                  <a:gd name="T3" fmla="*/ 0 h 125"/>
                  <a:gd name="T4" fmla="*/ 452 w 452"/>
                  <a:gd name="T5" fmla="*/ 34 h 125"/>
                  <a:gd name="T6" fmla="*/ 452 w 452"/>
                  <a:gd name="T7" fmla="*/ 91 h 125"/>
                  <a:gd name="T8" fmla="*/ 408 w 452"/>
                  <a:gd name="T9" fmla="*/ 125 h 125"/>
                  <a:gd name="T10" fmla="*/ 0 w 452"/>
                  <a:gd name="T11" fmla="*/ 125 h 125"/>
                  <a:gd name="T12" fmla="*/ 0 w 452"/>
                  <a:gd name="T13" fmla="*/ 116 h 125"/>
                  <a:gd name="T14" fmla="*/ 81 w 452"/>
                  <a:gd name="T15" fmla="*/ 116 h 125"/>
                  <a:gd name="T16" fmla="*/ 81 w 452"/>
                  <a:gd name="T17" fmla="*/ 9 h 125"/>
                  <a:gd name="T18" fmla="*/ 0 w 452"/>
                  <a:gd name="T19" fmla="*/ 9 h 125"/>
                  <a:gd name="T20" fmla="*/ 0 w 452"/>
                  <a:gd name="T21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52" h="125">
                    <a:moveTo>
                      <a:pt x="0" y="0"/>
                    </a:moveTo>
                    <a:cubicBezTo>
                      <a:pt x="408" y="0"/>
                      <a:pt x="408" y="0"/>
                      <a:pt x="408" y="0"/>
                    </a:cubicBezTo>
                    <a:cubicBezTo>
                      <a:pt x="433" y="0"/>
                      <a:pt x="452" y="16"/>
                      <a:pt x="452" y="34"/>
                    </a:cubicBezTo>
                    <a:cubicBezTo>
                      <a:pt x="452" y="91"/>
                      <a:pt x="452" y="91"/>
                      <a:pt x="452" y="91"/>
                    </a:cubicBezTo>
                    <a:cubicBezTo>
                      <a:pt x="452" y="109"/>
                      <a:pt x="433" y="125"/>
                      <a:pt x="408" y="12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0392B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9" name="Freeform 803"/>
              <p:cNvSpPr>
                <a:spLocks/>
              </p:cNvSpPr>
              <p:nvPr/>
            </p:nvSpPr>
            <p:spPr bwMode="auto">
              <a:xfrm>
                <a:off x="6596430" y="5431473"/>
                <a:ext cx="568671" cy="292742"/>
              </a:xfrm>
              <a:custGeom>
                <a:avLst/>
                <a:gdLst>
                  <a:gd name="T0" fmla="*/ 0 w 575"/>
                  <a:gd name="T1" fmla="*/ 0 h 296"/>
                  <a:gd name="T2" fmla="*/ 575 w 575"/>
                  <a:gd name="T3" fmla="*/ 0 h 296"/>
                  <a:gd name="T4" fmla="*/ 575 w 575"/>
                  <a:gd name="T5" fmla="*/ 296 h 296"/>
                  <a:gd name="T6" fmla="*/ 0 w 575"/>
                  <a:gd name="T7" fmla="*/ 296 h 296"/>
                  <a:gd name="T8" fmla="*/ 0 w 575"/>
                  <a:gd name="T9" fmla="*/ 275 h 296"/>
                  <a:gd name="T10" fmla="*/ 191 w 575"/>
                  <a:gd name="T11" fmla="*/ 275 h 296"/>
                  <a:gd name="T12" fmla="*/ 191 w 575"/>
                  <a:gd name="T13" fmla="*/ 21 h 296"/>
                  <a:gd name="T14" fmla="*/ 0 w 575"/>
                  <a:gd name="T15" fmla="*/ 21 h 296"/>
                  <a:gd name="T16" fmla="*/ 0 w 575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5" h="296">
                    <a:moveTo>
                      <a:pt x="0" y="0"/>
                    </a:moveTo>
                    <a:lnTo>
                      <a:pt x="575" y="0"/>
                    </a:lnTo>
                    <a:lnTo>
                      <a:pt x="575" y="296"/>
                    </a:lnTo>
                    <a:lnTo>
                      <a:pt x="0" y="296"/>
                    </a:lnTo>
                    <a:lnTo>
                      <a:pt x="0" y="275"/>
                    </a:lnTo>
                    <a:lnTo>
                      <a:pt x="191" y="275"/>
                    </a:lnTo>
                    <a:lnTo>
                      <a:pt x="191" y="21"/>
                    </a:lnTo>
                    <a:lnTo>
                      <a:pt x="0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392B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0" name="Freeform 804"/>
              <p:cNvSpPr>
                <a:spLocks/>
              </p:cNvSpPr>
              <p:nvPr/>
            </p:nvSpPr>
            <p:spPr bwMode="auto">
              <a:xfrm>
                <a:off x="6596430" y="5431473"/>
                <a:ext cx="568671" cy="292742"/>
              </a:xfrm>
              <a:custGeom>
                <a:avLst/>
                <a:gdLst>
                  <a:gd name="T0" fmla="*/ 0 w 575"/>
                  <a:gd name="T1" fmla="*/ 0 h 296"/>
                  <a:gd name="T2" fmla="*/ 575 w 575"/>
                  <a:gd name="T3" fmla="*/ 0 h 296"/>
                  <a:gd name="T4" fmla="*/ 575 w 575"/>
                  <a:gd name="T5" fmla="*/ 296 h 296"/>
                  <a:gd name="T6" fmla="*/ 0 w 575"/>
                  <a:gd name="T7" fmla="*/ 296 h 296"/>
                  <a:gd name="T8" fmla="*/ 0 w 575"/>
                  <a:gd name="T9" fmla="*/ 275 h 296"/>
                  <a:gd name="T10" fmla="*/ 191 w 575"/>
                  <a:gd name="T11" fmla="*/ 275 h 296"/>
                  <a:gd name="T12" fmla="*/ 191 w 575"/>
                  <a:gd name="T13" fmla="*/ 21 h 296"/>
                  <a:gd name="T14" fmla="*/ 0 w 575"/>
                  <a:gd name="T15" fmla="*/ 21 h 296"/>
                  <a:gd name="T16" fmla="*/ 0 w 575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5" h="296">
                    <a:moveTo>
                      <a:pt x="0" y="0"/>
                    </a:moveTo>
                    <a:lnTo>
                      <a:pt x="575" y="0"/>
                    </a:lnTo>
                    <a:lnTo>
                      <a:pt x="575" y="296"/>
                    </a:lnTo>
                    <a:lnTo>
                      <a:pt x="0" y="296"/>
                    </a:lnTo>
                    <a:lnTo>
                      <a:pt x="0" y="275"/>
                    </a:lnTo>
                    <a:lnTo>
                      <a:pt x="191" y="275"/>
                    </a:lnTo>
                    <a:lnTo>
                      <a:pt x="191" y="21"/>
                    </a:lnTo>
                    <a:lnTo>
                      <a:pt x="0" y="21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1" name="Freeform 805"/>
              <p:cNvSpPr>
                <a:spLocks/>
              </p:cNvSpPr>
              <p:nvPr/>
            </p:nvSpPr>
            <p:spPr bwMode="auto">
              <a:xfrm>
                <a:off x="6612254" y="5452241"/>
                <a:ext cx="1017673" cy="251204"/>
              </a:xfrm>
              <a:custGeom>
                <a:avLst/>
                <a:gdLst>
                  <a:gd name="T0" fmla="*/ 0 w 435"/>
                  <a:gd name="T1" fmla="*/ 107 h 107"/>
                  <a:gd name="T2" fmla="*/ 403 w 435"/>
                  <a:gd name="T3" fmla="*/ 107 h 107"/>
                  <a:gd name="T4" fmla="*/ 435 w 435"/>
                  <a:gd name="T5" fmla="*/ 82 h 107"/>
                  <a:gd name="T6" fmla="*/ 435 w 435"/>
                  <a:gd name="T7" fmla="*/ 25 h 107"/>
                  <a:gd name="T8" fmla="*/ 403 w 435"/>
                  <a:gd name="T9" fmla="*/ 0 h 107"/>
                  <a:gd name="T10" fmla="*/ 0 w 435"/>
                  <a:gd name="T11" fmla="*/ 0 h 107"/>
                  <a:gd name="T12" fmla="*/ 8 w 435"/>
                  <a:gd name="T13" fmla="*/ 53 h 107"/>
                  <a:gd name="T14" fmla="*/ 0 w 435"/>
                  <a:gd name="T15" fmla="*/ 10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5" h="107">
                    <a:moveTo>
                      <a:pt x="0" y="107"/>
                    </a:moveTo>
                    <a:cubicBezTo>
                      <a:pt x="403" y="107"/>
                      <a:pt x="403" y="107"/>
                      <a:pt x="403" y="107"/>
                    </a:cubicBezTo>
                    <a:cubicBezTo>
                      <a:pt x="418" y="107"/>
                      <a:pt x="435" y="97"/>
                      <a:pt x="435" y="82"/>
                    </a:cubicBezTo>
                    <a:cubicBezTo>
                      <a:pt x="435" y="25"/>
                      <a:pt x="435" y="25"/>
                      <a:pt x="435" y="25"/>
                    </a:cubicBezTo>
                    <a:cubicBezTo>
                      <a:pt x="435" y="10"/>
                      <a:pt x="418" y="0"/>
                      <a:pt x="40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7"/>
                      <a:pt x="8" y="35"/>
                      <a:pt x="8" y="53"/>
                    </a:cubicBezTo>
                    <a:cubicBezTo>
                      <a:pt x="8" y="72"/>
                      <a:pt x="5" y="90"/>
                      <a:pt x="0" y="107"/>
                    </a:cubicBezTo>
                  </a:path>
                </a:pathLst>
              </a:custGeom>
              <a:solidFill>
                <a:srgbClr val="CFD0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2" name="Freeform 806"/>
              <p:cNvSpPr>
                <a:spLocks/>
              </p:cNvSpPr>
              <p:nvPr/>
            </p:nvSpPr>
            <p:spPr bwMode="auto">
              <a:xfrm>
                <a:off x="6612254" y="5452241"/>
                <a:ext cx="585484" cy="251204"/>
              </a:xfrm>
              <a:custGeom>
                <a:avLst/>
                <a:gdLst>
                  <a:gd name="T0" fmla="*/ 243 w 250"/>
                  <a:gd name="T1" fmla="*/ 107 h 107"/>
                  <a:gd name="T2" fmla="*/ 250 w 250"/>
                  <a:gd name="T3" fmla="*/ 53 h 107"/>
                  <a:gd name="T4" fmla="*/ 243 w 250"/>
                  <a:gd name="T5" fmla="*/ 0 h 107"/>
                  <a:gd name="T6" fmla="*/ 74 w 250"/>
                  <a:gd name="T7" fmla="*/ 0 h 107"/>
                  <a:gd name="T8" fmla="*/ 0 w 250"/>
                  <a:gd name="T9" fmla="*/ 0 h 107"/>
                  <a:gd name="T10" fmla="*/ 8 w 250"/>
                  <a:gd name="T11" fmla="*/ 53 h 107"/>
                  <a:gd name="T12" fmla="*/ 0 w 250"/>
                  <a:gd name="T13" fmla="*/ 107 h 107"/>
                  <a:gd name="T14" fmla="*/ 243 w 250"/>
                  <a:gd name="T15" fmla="*/ 10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0" h="107">
                    <a:moveTo>
                      <a:pt x="243" y="107"/>
                    </a:moveTo>
                    <a:cubicBezTo>
                      <a:pt x="247" y="90"/>
                      <a:pt x="250" y="72"/>
                      <a:pt x="250" y="53"/>
                    </a:cubicBezTo>
                    <a:cubicBezTo>
                      <a:pt x="250" y="35"/>
                      <a:pt x="247" y="17"/>
                      <a:pt x="243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7"/>
                      <a:pt x="8" y="35"/>
                      <a:pt x="8" y="53"/>
                    </a:cubicBezTo>
                    <a:cubicBezTo>
                      <a:pt x="8" y="72"/>
                      <a:pt x="5" y="90"/>
                      <a:pt x="0" y="107"/>
                    </a:cubicBezTo>
                    <a:cubicBezTo>
                      <a:pt x="243" y="107"/>
                      <a:pt x="243" y="107"/>
                      <a:pt x="243" y="107"/>
                    </a:cubicBezTo>
                  </a:path>
                </a:pathLst>
              </a:custGeom>
              <a:solidFill>
                <a:srgbClr val="E5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3" name="Rectangle 807"/>
              <p:cNvSpPr>
                <a:spLocks noChangeArrowheads="1"/>
              </p:cNvSpPr>
              <p:nvPr/>
            </p:nvSpPr>
            <p:spPr bwMode="auto">
              <a:xfrm>
                <a:off x="7187848" y="5773664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4" name="Rectangle 808"/>
              <p:cNvSpPr>
                <a:spLocks noChangeArrowheads="1"/>
              </p:cNvSpPr>
              <p:nvPr/>
            </p:nvSpPr>
            <p:spPr bwMode="auto">
              <a:xfrm>
                <a:off x="7187848" y="5799378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5" name="Rectangle 809"/>
              <p:cNvSpPr>
                <a:spLocks noChangeArrowheads="1"/>
              </p:cNvSpPr>
              <p:nvPr/>
            </p:nvSpPr>
            <p:spPr bwMode="auto">
              <a:xfrm>
                <a:off x="7187848" y="5827070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6" name="Rectangle 810"/>
              <p:cNvSpPr>
                <a:spLocks noChangeArrowheads="1"/>
              </p:cNvSpPr>
              <p:nvPr/>
            </p:nvSpPr>
            <p:spPr bwMode="auto">
              <a:xfrm>
                <a:off x="7187848" y="5852783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7" name="Rectangle 811"/>
              <p:cNvSpPr>
                <a:spLocks noChangeArrowheads="1"/>
              </p:cNvSpPr>
              <p:nvPr/>
            </p:nvSpPr>
            <p:spPr bwMode="auto">
              <a:xfrm>
                <a:off x="7187848" y="5881464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8" name="Rectangle 812"/>
              <p:cNvSpPr>
                <a:spLocks noChangeArrowheads="1"/>
              </p:cNvSpPr>
              <p:nvPr/>
            </p:nvSpPr>
            <p:spPr bwMode="auto">
              <a:xfrm>
                <a:off x="7187848" y="5907178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9" name="Rectangle 813"/>
              <p:cNvSpPr>
                <a:spLocks noChangeArrowheads="1"/>
              </p:cNvSpPr>
              <p:nvPr/>
            </p:nvSpPr>
            <p:spPr bwMode="auto">
              <a:xfrm>
                <a:off x="7187848" y="5934870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0" name="Rectangle 814"/>
              <p:cNvSpPr>
                <a:spLocks noChangeArrowheads="1"/>
              </p:cNvSpPr>
              <p:nvPr/>
            </p:nvSpPr>
            <p:spPr bwMode="auto">
              <a:xfrm>
                <a:off x="7187848" y="5960584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1" name="Rectangle 815"/>
              <p:cNvSpPr>
                <a:spLocks noChangeArrowheads="1"/>
              </p:cNvSpPr>
              <p:nvPr/>
            </p:nvSpPr>
            <p:spPr bwMode="auto">
              <a:xfrm>
                <a:off x="7187848" y="5988275"/>
                <a:ext cx="563726" cy="7912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2" name="Rectangle 816"/>
              <p:cNvSpPr>
                <a:spLocks noChangeArrowheads="1"/>
              </p:cNvSpPr>
              <p:nvPr/>
            </p:nvSpPr>
            <p:spPr bwMode="auto">
              <a:xfrm>
                <a:off x="7187848" y="6013989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3" name="Rectangle 817"/>
              <p:cNvSpPr>
                <a:spLocks noChangeArrowheads="1"/>
              </p:cNvSpPr>
              <p:nvPr/>
            </p:nvSpPr>
            <p:spPr bwMode="auto">
              <a:xfrm>
                <a:off x="7187848" y="6042670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4" name="Rectangle 818"/>
              <p:cNvSpPr>
                <a:spLocks noChangeArrowheads="1"/>
              </p:cNvSpPr>
              <p:nvPr/>
            </p:nvSpPr>
            <p:spPr bwMode="auto">
              <a:xfrm>
                <a:off x="6437203" y="6154426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5" name="Rectangle 819"/>
              <p:cNvSpPr>
                <a:spLocks noChangeArrowheads="1"/>
              </p:cNvSpPr>
              <p:nvPr/>
            </p:nvSpPr>
            <p:spPr bwMode="auto">
              <a:xfrm>
                <a:off x="6437203" y="6183107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6" name="Rectangle 820"/>
              <p:cNvSpPr>
                <a:spLocks noChangeArrowheads="1"/>
              </p:cNvSpPr>
              <p:nvPr/>
            </p:nvSpPr>
            <p:spPr bwMode="auto">
              <a:xfrm>
                <a:off x="6437203" y="6208821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7" name="Rectangle 821"/>
              <p:cNvSpPr>
                <a:spLocks noChangeArrowheads="1"/>
              </p:cNvSpPr>
              <p:nvPr/>
            </p:nvSpPr>
            <p:spPr bwMode="auto">
              <a:xfrm>
                <a:off x="6437203" y="6236512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8" name="Rectangle 822"/>
              <p:cNvSpPr>
                <a:spLocks noChangeArrowheads="1"/>
              </p:cNvSpPr>
              <p:nvPr/>
            </p:nvSpPr>
            <p:spPr bwMode="auto">
              <a:xfrm>
                <a:off x="6437203" y="6262226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9" name="Rectangle 823"/>
              <p:cNvSpPr>
                <a:spLocks noChangeArrowheads="1"/>
              </p:cNvSpPr>
              <p:nvPr/>
            </p:nvSpPr>
            <p:spPr bwMode="auto">
              <a:xfrm>
                <a:off x="6437203" y="6290907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0" name="Rectangle 824"/>
              <p:cNvSpPr>
                <a:spLocks noChangeArrowheads="1"/>
              </p:cNvSpPr>
              <p:nvPr/>
            </p:nvSpPr>
            <p:spPr bwMode="auto">
              <a:xfrm>
                <a:off x="6437203" y="6316621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1" name="Rectangle 825"/>
              <p:cNvSpPr>
                <a:spLocks noChangeArrowheads="1"/>
              </p:cNvSpPr>
              <p:nvPr/>
            </p:nvSpPr>
            <p:spPr bwMode="auto">
              <a:xfrm>
                <a:off x="6437203" y="6344313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2" name="Rectangle 826"/>
              <p:cNvSpPr>
                <a:spLocks noChangeArrowheads="1"/>
              </p:cNvSpPr>
              <p:nvPr/>
            </p:nvSpPr>
            <p:spPr bwMode="auto">
              <a:xfrm>
                <a:off x="6437203" y="6370026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3" name="Rectangle 827"/>
              <p:cNvSpPr>
                <a:spLocks noChangeArrowheads="1"/>
              </p:cNvSpPr>
              <p:nvPr/>
            </p:nvSpPr>
            <p:spPr bwMode="auto">
              <a:xfrm>
                <a:off x="6437203" y="6398707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4" name="Rectangle 828"/>
              <p:cNvSpPr>
                <a:spLocks noChangeArrowheads="1"/>
              </p:cNvSpPr>
              <p:nvPr/>
            </p:nvSpPr>
            <p:spPr bwMode="auto">
              <a:xfrm>
                <a:off x="6645880" y="5473999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5" name="Rectangle 829"/>
              <p:cNvSpPr>
                <a:spLocks noChangeArrowheads="1"/>
              </p:cNvSpPr>
              <p:nvPr/>
            </p:nvSpPr>
            <p:spPr bwMode="auto">
              <a:xfrm>
                <a:off x="6645880" y="5473999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6" name="Rectangle 830"/>
              <p:cNvSpPr>
                <a:spLocks noChangeArrowheads="1"/>
              </p:cNvSpPr>
              <p:nvPr/>
            </p:nvSpPr>
            <p:spPr bwMode="auto">
              <a:xfrm>
                <a:off x="6645880" y="5496746"/>
                <a:ext cx="946466" cy="7912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7" name="Rectangle 831"/>
              <p:cNvSpPr>
                <a:spLocks noChangeArrowheads="1"/>
              </p:cNvSpPr>
              <p:nvPr/>
            </p:nvSpPr>
            <p:spPr bwMode="auto">
              <a:xfrm>
                <a:off x="6645880" y="5496746"/>
                <a:ext cx="946466" cy="7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8" name="Rectangle 832"/>
              <p:cNvSpPr>
                <a:spLocks noChangeArrowheads="1"/>
              </p:cNvSpPr>
              <p:nvPr/>
            </p:nvSpPr>
            <p:spPr bwMode="auto">
              <a:xfrm>
                <a:off x="6645880" y="5520482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9" name="Rectangle 833"/>
              <p:cNvSpPr>
                <a:spLocks noChangeArrowheads="1"/>
              </p:cNvSpPr>
              <p:nvPr/>
            </p:nvSpPr>
            <p:spPr bwMode="auto">
              <a:xfrm>
                <a:off x="6645880" y="5520482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0" name="Rectangle 834"/>
              <p:cNvSpPr>
                <a:spLocks noChangeArrowheads="1"/>
              </p:cNvSpPr>
              <p:nvPr/>
            </p:nvSpPr>
            <p:spPr bwMode="auto">
              <a:xfrm>
                <a:off x="6645880" y="5544218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1" name="Rectangle 835"/>
              <p:cNvSpPr>
                <a:spLocks noChangeArrowheads="1"/>
              </p:cNvSpPr>
              <p:nvPr/>
            </p:nvSpPr>
            <p:spPr bwMode="auto">
              <a:xfrm>
                <a:off x="6645880" y="5544218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2" name="Rectangle 836"/>
              <p:cNvSpPr>
                <a:spLocks noChangeArrowheads="1"/>
              </p:cNvSpPr>
              <p:nvPr/>
            </p:nvSpPr>
            <p:spPr bwMode="auto">
              <a:xfrm>
                <a:off x="6645880" y="5566965"/>
                <a:ext cx="946466" cy="7912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3" name="Rectangle 837"/>
              <p:cNvSpPr>
                <a:spLocks noChangeArrowheads="1"/>
              </p:cNvSpPr>
              <p:nvPr/>
            </p:nvSpPr>
            <p:spPr bwMode="auto">
              <a:xfrm>
                <a:off x="6645880" y="5566965"/>
                <a:ext cx="946466" cy="7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4" name="Rectangle 838"/>
              <p:cNvSpPr>
                <a:spLocks noChangeArrowheads="1"/>
              </p:cNvSpPr>
              <p:nvPr/>
            </p:nvSpPr>
            <p:spPr bwMode="auto">
              <a:xfrm>
                <a:off x="6645880" y="5590700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5" name="Rectangle 839"/>
              <p:cNvSpPr>
                <a:spLocks noChangeArrowheads="1"/>
              </p:cNvSpPr>
              <p:nvPr/>
            </p:nvSpPr>
            <p:spPr bwMode="auto">
              <a:xfrm>
                <a:off x="6645880" y="5590700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6" name="Rectangle 840"/>
              <p:cNvSpPr>
                <a:spLocks noChangeArrowheads="1"/>
              </p:cNvSpPr>
              <p:nvPr/>
            </p:nvSpPr>
            <p:spPr bwMode="auto">
              <a:xfrm>
                <a:off x="6645880" y="5611469"/>
                <a:ext cx="94646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7" name="Rectangle 841"/>
              <p:cNvSpPr>
                <a:spLocks noChangeArrowheads="1"/>
              </p:cNvSpPr>
              <p:nvPr/>
            </p:nvSpPr>
            <p:spPr bwMode="auto">
              <a:xfrm>
                <a:off x="6645880" y="5611469"/>
                <a:ext cx="946466" cy="98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8" name="Rectangle 842"/>
              <p:cNvSpPr>
                <a:spLocks noChangeArrowheads="1"/>
              </p:cNvSpPr>
              <p:nvPr/>
            </p:nvSpPr>
            <p:spPr bwMode="auto">
              <a:xfrm>
                <a:off x="6645880" y="5635205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9" name="Rectangle 843"/>
              <p:cNvSpPr>
                <a:spLocks noChangeArrowheads="1"/>
              </p:cNvSpPr>
              <p:nvPr/>
            </p:nvSpPr>
            <p:spPr bwMode="auto">
              <a:xfrm>
                <a:off x="6645880" y="5635205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0" name="Rectangle 844"/>
              <p:cNvSpPr>
                <a:spLocks noChangeArrowheads="1"/>
              </p:cNvSpPr>
              <p:nvPr/>
            </p:nvSpPr>
            <p:spPr bwMode="auto">
              <a:xfrm>
                <a:off x="6645880" y="5658941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1" name="Rectangle 845"/>
              <p:cNvSpPr>
                <a:spLocks noChangeArrowheads="1"/>
              </p:cNvSpPr>
              <p:nvPr/>
            </p:nvSpPr>
            <p:spPr bwMode="auto">
              <a:xfrm>
                <a:off x="6645880" y="5658941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2" name="Rectangle 846"/>
              <p:cNvSpPr>
                <a:spLocks noChangeArrowheads="1"/>
              </p:cNvSpPr>
              <p:nvPr/>
            </p:nvSpPr>
            <p:spPr bwMode="auto">
              <a:xfrm>
                <a:off x="6645880" y="5681688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3" name="Rectangle 847"/>
              <p:cNvSpPr>
                <a:spLocks noChangeArrowheads="1"/>
              </p:cNvSpPr>
              <p:nvPr/>
            </p:nvSpPr>
            <p:spPr bwMode="auto">
              <a:xfrm>
                <a:off x="6645880" y="5681688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4" name="Freeform 848"/>
              <p:cNvSpPr>
                <a:spLocks/>
              </p:cNvSpPr>
              <p:nvPr/>
            </p:nvSpPr>
            <p:spPr bwMode="auto">
              <a:xfrm>
                <a:off x="6362039" y="5162467"/>
                <a:ext cx="1345030" cy="269006"/>
              </a:xfrm>
              <a:custGeom>
                <a:avLst/>
                <a:gdLst>
                  <a:gd name="T0" fmla="*/ 0 w 1360"/>
                  <a:gd name="T1" fmla="*/ 0 h 272"/>
                  <a:gd name="T2" fmla="*/ 1360 w 1360"/>
                  <a:gd name="T3" fmla="*/ 0 h 272"/>
                  <a:gd name="T4" fmla="*/ 1360 w 1360"/>
                  <a:gd name="T5" fmla="*/ 272 h 272"/>
                  <a:gd name="T6" fmla="*/ 0 w 1360"/>
                  <a:gd name="T7" fmla="*/ 272 h 272"/>
                  <a:gd name="T8" fmla="*/ 0 w 1360"/>
                  <a:gd name="T9" fmla="*/ 251 h 272"/>
                  <a:gd name="T10" fmla="*/ 116 w 1360"/>
                  <a:gd name="T11" fmla="*/ 251 h 272"/>
                  <a:gd name="T12" fmla="*/ 116 w 1360"/>
                  <a:gd name="T13" fmla="*/ 24 h 272"/>
                  <a:gd name="T14" fmla="*/ 0 w 1360"/>
                  <a:gd name="T15" fmla="*/ 24 h 272"/>
                  <a:gd name="T16" fmla="*/ 0 w 1360"/>
                  <a:gd name="T17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272">
                    <a:moveTo>
                      <a:pt x="0" y="0"/>
                    </a:moveTo>
                    <a:lnTo>
                      <a:pt x="1360" y="0"/>
                    </a:lnTo>
                    <a:lnTo>
                      <a:pt x="1360" y="272"/>
                    </a:lnTo>
                    <a:lnTo>
                      <a:pt x="0" y="272"/>
                    </a:lnTo>
                    <a:lnTo>
                      <a:pt x="0" y="251"/>
                    </a:lnTo>
                    <a:lnTo>
                      <a:pt x="116" y="251"/>
                    </a:lnTo>
                    <a:lnTo>
                      <a:pt x="116" y="24"/>
                    </a:lnTo>
                    <a:lnTo>
                      <a:pt x="0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953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5" name="Freeform 849"/>
              <p:cNvSpPr>
                <a:spLocks/>
              </p:cNvSpPr>
              <p:nvPr/>
            </p:nvSpPr>
            <p:spPr bwMode="auto">
              <a:xfrm>
                <a:off x="6362039" y="5162467"/>
                <a:ext cx="1345030" cy="269006"/>
              </a:xfrm>
              <a:custGeom>
                <a:avLst/>
                <a:gdLst>
                  <a:gd name="T0" fmla="*/ 0 w 1360"/>
                  <a:gd name="T1" fmla="*/ 0 h 272"/>
                  <a:gd name="T2" fmla="*/ 1360 w 1360"/>
                  <a:gd name="T3" fmla="*/ 0 h 272"/>
                  <a:gd name="T4" fmla="*/ 1360 w 1360"/>
                  <a:gd name="T5" fmla="*/ 272 h 272"/>
                  <a:gd name="T6" fmla="*/ 0 w 1360"/>
                  <a:gd name="T7" fmla="*/ 272 h 272"/>
                  <a:gd name="T8" fmla="*/ 0 w 1360"/>
                  <a:gd name="T9" fmla="*/ 251 h 272"/>
                  <a:gd name="T10" fmla="*/ 116 w 1360"/>
                  <a:gd name="T11" fmla="*/ 251 h 272"/>
                  <a:gd name="T12" fmla="*/ 116 w 1360"/>
                  <a:gd name="T13" fmla="*/ 24 h 272"/>
                  <a:gd name="T14" fmla="*/ 0 w 1360"/>
                  <a:gd name="T15" fmla="*/ 24 h 272"/>
                  <a:gd name="T16" fmla="*/ 0 w 1360"/>
                  <a:gd name="T17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272">
                    <a:moveTo>
                      <a:pt x="0" y="0"/>
                    </a:moveTo>
                    <a:lnTo>
                      <a:pt x="1360" y="0"/>
                    </a:lnTo>
                    <a:lnTo>
                      <a:pt x="1360" y="272"/>
                    </a:lnTo>
                    <a:lnTo>
                      <a:pt x="0" y="272"/>
                    </a:lnTo>
                    <a:lnTo>
                      <a:pt x="0" y="251"/>
                    </a:lnTo>
                    <a:lnTo>
                      <a:pt x="116" y="251"/>
                    </a:lnTo>
                    <a:lnTo>
                      <a:pt x="116" y="24"/>
                    </a:lnTo>
                    <a:lnTo>
                      <a:pt x="0" y="24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6" name="Freeform 850"/>
              <p:cNvSpPr>
                <a:spLocks/>
              </p:cNvSpPr>
              <p:nvPr/>
            </p:nvSpPr>
            <p:spPr bwMode="auto">
              <a:xfrm>
                <a:off x="6378852" y="5186202"/>
                <a:ext cx="1298547" cy="224501"/>
              </a:xfrm>
              <a:custGeom>
                <a:avLst/>
                <a:gdLst>
                  <a:gd name="T0" fmla="*/ 5 w 555"/>
                  <a:gd name="T1" fmla="*/ 0 h 96"/>
                  <a:gd name="T2" fmla="*/ 555 w 555"/>
                  <a:gd name="T3" fmla="*/ 0 h 96"/>
                  <a:gd name="T4" fmla="*/ 555 w 555"/>
                  <a:gd name="T5" fmla="*/ 96 h 96"/>
                  <a:gd name="T6" fmla="*/ 0 w 555"/>
                  <a:gd name="T7" fmla="*/ 96 h 96"/>
                  <a:gd name="T8" fmla="*/ 16 w 555"/>
                  <a:gd name="T9" fmla="*/ 44 h 96"/>
                  <a:gd name="T10" fmla="*/ 5 w 555"/>
                  <a:gd name="T11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5" h="96">
                    <a:moveTo>
                      <a:pt x="5" y="0"/>
                    </a:moveTo>
                    <a:cubicBezTo>
                      <a:pt x="555" y="0"/>
                      <a:pt x="555" y="0"/>
                      <a:pt x="555" y="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10" y="81"/>
                      <a:pt x="16" y="63"/>
                      <a:pt x="16" y="44"/>
                    </a:cubicBezTo>
                    <a:cubicBezTo>
                      <a:pt x="16" y="28"/>
                      <a:pt x="12" y="13"/>
                      <a:pt x="5" y="0"/>
                    </a:cubicBezTo>
                  </a:path>
                </a:pathLst>
              </a:custGeom>
              <a:solidFill>
                <a:srgbClr val="E5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7" name="Freeform 851"/>
              <p:cNvSpPr>
                <a:spLocks/>
              </p:cNvSpPr>
              <p:nvPr/>
            </p:nvSpPr>
            <p:spPr bwMode="auto">
              <a:xfrm>
                <a:off x="6977192" y="5162467"/>
                <a:ext cx="832732" cy="269006"/>
              </a:xfrm>
              <a:custGeom>
                <a:avLst/>
                <a:gdLst>
                  <a:gd name="T0" fmla="*/ 0 w 356"/>
                  <a:gd name="T1" fmla="*/ 0 h 115"/>
                  <a:gd name="T2" fmla="*/ 312 w 356"/>
                  <a:gd name="T3" fmla="*/ 0 h 115"/>
                  <a:gd name="T4" fmla="*/ 312 w 356"/>
                  <a:gd name="T5" fmla="*/ 115 h 115"/>
                  <a:gd name="T6" fmla="*/ 0 w 356"/>
                  <a:gd name="T7" fmla="*/ 115 h 115"/>
                  <a:gd name="T8" fmla="*/ 0 w 356"/>
                  <a:gd name="T9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115">
                    <a:moveTo>
                      <a:pt x="0" y="0"/>
                    </a:moveTo>
                    <a:cubicBezTo>
                      <a:pt x="106" y="0"/>
                      <a:pt x="205" y="0"/>
                      <a:pt x="312" y="0"/>
                    </a:cubicBezTo>
                    <a:cubicBezTo>
                      <a:pt x="356" y="0"/>
                      <a:pt x="356" y="115"/>
                      <a:pt x="312" y="115"/>
                    </a:cubicBezTo>
                    <a:cubicBezTo>
                      <a:pt x="205" y="115"/>
                      <a:pt x="106" y="115"/>
                      <a:pt x="0" y="115"/>
                    </a:cubicBezTo>
                    <a:cubicBezTo>
                      <a:pt x="36" y="96"/>
                      <a:pt x="34" y="24"/>
                      <a:pt x="0" y="0"/>
                    </a:cubicBezTo>
                    <a:close/>
                  </a:path>
                </a:pathLst>
              </a:custGeom>
              <a:solidFill>
                <a:srgbClr val="902B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8" name="Freeform 852"/>
              <p:cNvSpPr>
                <a:spLocks/>
              </p:cNvSpPr>
              <p:nvPr/>
            </p:nvSpPr>
            <p:spPr bwMode="auto">
              <a:xfrm>
                <a:off x="6362039" y="5162467"/>
                <a:ext cx="716031" cy="269006"/>
              </a:xfrm>
              <a:custGeom>
                <a:avLst/>
                <a:gdLst>
                  <a:gd name="T0" fmla="*/ 271 w 306"/>
                  <a:gd name="T1" fmla="*/ 106 h 115"/>
                  <a:gd name="T2" fmla="*/ 49 w 306"/>
                  <a:gd name="T3" fmla="*/ 106 h 115"/>
                  <a:gd name="T4" fmla="*/ 7 w 306"/>
                  <a:gd name="T5" fmla="*/ 106 h 115"/>
                  <a:gd name="T6" fmla="*/ 0 w 306"/>
                  <a:gd name="T7" fmla="*/ 106 h 115"/>
                  <a:gd name="T8" fmla="*/ 0 w 306"/>
                  <a:gd name="T9" fmla="*/ 115 h 115"/>
                  <a:gd name="T10" fmla="*/ 255 w 306"/>
                  <a:gd name="T11" fmla="*/ 115 h 115"/>
                  <a:gd name="T12" fmla="*/ 282 w 306"/>
                  <a:gd name="T13" fmla="*/ 115 h 115"/>
                  <a:gd name="T14" fmla="*/ 283 w 306"/>
                  <a:gd name="T15" fmla="*/ 0 h 115"/>
                  <a:gd name="T16" fmla="*/ 255 w 306"/>
                  <a:gd name="T17" fmla="*/ 0 h 115"/>
                  <a:gd name="T18" fmla="*/ 0 w 306"/>
                  <a:gd name="T19" fmla="*/ 0 h 115"/>
                  <a:gd name="T20" fmla="*/ 0 w 306"/>
                  <a:gd name="T21" fmla="*/ 10 h 115"/>
                  <a:gd name="T22" fmla="*/ 12 w 306"/>
                  <a:gd name="T23" fmla="*/ 10 h 115"/>
                  <a:gd name="T24" fmla="*/ 49 w 306"/>
                  <a:gd name="T25" fmla="*/ 10 h 115"/>
                  <a:gd name="T26" fmla="*/ 270 w 306"/>
                  <a:gd name="T27" fmla="*/ 10 h 115"/>
                  <a:gd name="T28" fmla="*/ 271 w 306"/>
                  <a:gd name="T29" fmla="*/ 106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6" h="115">
                    <a:moveTo>
                      <a:pt x="271" y="106"/>
                    </a:moveTo>
                    <a:cubicBezTo>
                      <a:pt x="49" y="106"/>
                      <a:pt x="49" y="106"/>
                      <a:pt x="49" y="106"/>
                    </a:cubicBezTo>
                    <a:cubicBezTo>
                      <a:pt x="7" y="106"/>
                      <a:pt x="7" y="106"/>
                      <a:pt x="7" y="106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255" y="115"/>
                      <a:pt x="255" y="115"/>
                      <a:pt x="255" y="115"/>
                    </a:cubicBezTo>
                    <a:cubicBezTo>
                      <a:pt x="282" y="115"/>
                      <a:pt x="282" y="115"/>
                      <a:pt x="282" y="115"/>
                    </a:cubicBezTo>
                    <a:cubicBezTo>
                      <a:pt x="306" y="88"/>
                      <a:pt x="306" y="30"/>
                      <a:pt x="283" y="0"/>
                    </a:cubicBezTo>
                    <a:cubicBezTo>
                      <a:pt x="255" y="0"/>
                      <a:pt x="255" y="0"/>
                      <a:pt x="25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70" y="10"/>
                      <a:pt x="270" y="10"/>
                      <a:pt x="270" y="10"/>
                    </a:cubicBezTo>
                    <a:cubicBezTo>
                      <a:pt x="291" y="35"/>
                      <a:pt x="292" y="82"/>
                      <a:pt x="271" y="106"/>
                    </a:cubicBezTo>
                  </a:path>
                </a:pathLst>
              </a:custGeom>
              <a:solidFill>
                <a:srgbClr val="902B20">
                  <a:lumMod val="60000"/>
                  <a:lumOff val="4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9" name="Rectangle 853"/>
              <p:cNvSpPr>
                <a:spLocks noChangeArrowheads="1"/>
              </p:cNvSpPr>
              <p:nvPr/>
            </p:nvSpPr>
            <p:spPr bwMode="auto">
              <a:xfrm>
                <a:off x="6432258" y="5208949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0" name="Rectangle 854"/>
              <p:cNvSpPr>
                <a:spLocks noChangeArrowheads="1"/>
              </p:cNvSpPr>
              <p:nvPr/>
            </p:nvSpPr>
            <p:spPr bwMode="auto">
              <a:xfrm>
                <a:off x="6432258" y="5208949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1" name="Rectangle 855"/>
              <p:cNvSpPr>
                <a:spLocks noChangeArrowheads="1"/>
              </p:cNvSpPr>
              <p:nvPr/>
            </p:nvSpPr>
            <p:spPr bwMode="auto">
              <a:xfrm>
                <a:off x="6432258" y="5227740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2" name="Rectangle 856"/>
              <p:cNvSpPr>
                <a:spLocks noChangeArrowheads="1"/>
              </p:cNvSpPr>
              <p:nvPr/>
            </p:nvSpPr>
            <p:spPr bwMode="auto">
              <a:xfrm>
                <a:off x="6432258" y="5227740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3" name="Rectangle 857"/>
              <p:cNvSpPr>
                <a:spLocks noChangeArrowheads="1"/>
              </p:cNvSpPr>
              <p:nvPr/>
            </p:nvSpPr>
            <p:spPr bwMode="auto">
              <a:xfrm>
                <a:off x="6432258" y="5249498"/>
                <a:ext cx="563726" cy="3956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4" name="Rectangle 858"/>
              <p:cNvSpPr>
                <a:spLocks noChangeArrowheads="1"/>
              </p:cNvSpPr>
              <p:nvPr/>
            </p:nvSpPr>
            <p:spPr bwMode="auto">
              <a:xfrm>
                <a:off x="6432258" y="5249498"/>
                <a:ext cx="563726" cy="3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5" name="Rectangle 859"/>
              <p:cNvSpPr>
                <a:spLocks noChangeArrowheads="1"/>
              </p:cNvSpPr>
              <p:nvPr/>
            </p:nvSpPr>
            <p:spPr bwMode="auto">
              <a:xfrm>
                <a:off x="6432258" y="5268289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6" name="Rectangle 860"/>
              <p:cNvSpPr>
                <a:spLocks noChangeArrowheads="1"/>
              </p:cNvSpPr>
              <p:nvPr/>
            </p:nvSpPr>
            <p:spPr bwMode="auto">
              <a:xfrm>
                <a:off x="6432258" y="5268289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7" name="Rectangle 861"/>
              <p:cNvSpPr>
                <a:spLocks noChangeArrowheads="1"/>
              </p:cNvSpPr>
              <p:nvPr/>
            </p:nvSpPr>
            <p:spPr bwMode="auto">
              <a:xfrm>
                <a:off x="6432258" y="5289058"/>
                <a:ext cx="563726" cy="4945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8" name="Rectangle 862"/>
              <p:cNvSpPr>
                <a:spLocks noChangeArrowheads="1"/>
              </p:cNvSpPr>
              <p:nvPr/>
            </p:nvSpPr>
            <p:spPr bwMode="auto">
              <a:xfrm>
                <a:off x="6432258" y="5289058"/>
                <a:ext cx="563726" cy="49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9" name="Rectangle 863"/>
              <p:cNvSpPr>
                <a:spLocks noChangeArrowheads="1"/>
              </p:cNvSpPr>
              <p:nvPr/>
            </p:nvSpPr>
            <p:spPr bwMode="auto">
              <a:xfrm>
                <a:off x="6432258" y="5307848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0" name="Rectangle 864"/>
              <p:cNvSpPr>
                <a:spLocks noChangeArrowheads="1"/>
              </p:cNvSpPr>
              <p:nvPr/>
            </p:nvSpPr>
            <p:spPr bwMode="auto">
              <a:xfrm>
                <a:off x="6432258" y="5307848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1" name="Rectangle 865"/>
              <p:cNvSpPr>
                <a:spLocks noChangeArrowheads="1"/>
              </p:cNvSpPr>
              <p:nvPr/>
            </p:nvSpPr>
            <p:spPr bwMode="auto">
              <a:xfrm>
                <a:off x="6432258" y="5328617"/>
                <a:ext cx="563726" cy="4945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2" name="Rectangle 866"/>
              <p:cNvSpPr>
                <a:spLocks noChangeArrowheads="1"/>
              </p:cNvSpPr>
              <p:nvPr/>
            </p:nvSpPr>
            <p:spPr bwMode="auto">
              <a:xfrm>
                <a:off x="6432258" y="5328617"/>
                <a:ext cx="563726" cy="49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3" name="Rectangle 867"/>
              <p:cNvSpPr>
                <a:spLocks noChangeArrowheads="1"/>
              </p:cNvSpPr>
              <p:nvPr/>
            </p:nvSpPr>
            <p:spPr bwMode="auto">
              <a:xfrm>
                <a:off x="6432258" y="5347408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4" name="Rectangle 868"/>
              <p:cNvSpPr>
                <a:spLocks noChangeArrowheads="1"/>
              </p:cNvSpPr>
              <p:nvPr/>
            </p:nvSpPr>
            <p:spPr bwMode="auto">
              <a:xfrm>
                <a:off x="6432258" y="5347408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5" name="Rectangle 869"/>
              <p:cNvSpPr>
                <a:spLocks noChangeArrowheads="1"/>
              </p:cNvSpPr>
              <p:nvPr/>
            </p:nvSpPr>
            <p:spPr bwMode="auto">
              <a:xfrm>
                <a:off x="6432258" y="5366199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6" name="Rectangle 870"/>
              <p:cNvSpPr>
                <a:spLocks noChangeArrowheads="1"/>
              </p:cNvSpPr>
              <p:nvPr/>
            </p:nvSpPr>
            <p:spPr bwMode="auto">
              <a:xfrm>
                <a:off x="6432258" y="5366199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7" name="Rectangle 871"/>
              <p:cNvSpPr>
                <a:spLocks noChangeArrowheads="1"/>
              </p:cNvSpPr>
              <p:nvPr/>
            </p:nvSpPr>
            <p:spPr bwMode="auto">
              <a:xfrm>
                <a:off x="6432258" y="5386968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8" name="Rectangle 872"/>
              <p:cNvSpPr>
                <a:spLocks noChangeArrowheads="1"/>
              </p:cNvSpPr>
              <p:nvPr/>
            </p:nvSpPr>
            <p:spPr bwMode="auto">
              <a:xfrm>
                <a:off x="6432258" y="5386968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9" name="Freeform 945"/>
              <p:cNvSpPr>
                <a:spLocks noEditPoints="1"/>
              </p:cNvSpPr>
              <p:nvPr/>
            </p:nvSpPr>
            <p:spPr bwMode="auto">
              <a:xfrm>
                <a:off x="6764559" y="4895439"/>
                <a:ext cx="196809" cy="587462"/>
              </a:xfrm>
              <a:custGeom>
                <a:avLst/>
                <a:gdLst>
                  <a:gd name="T0" fmla="*/ 26 w 84"/>
                  <a:gd name="T1" fmla="*/ 187 h 251"/>
                  <a:gd name="T2" fmla="*/ 0 w 84"/>
                  <a:gd name="T3" fmla="*/ 251 h 251"/>
                  <a:gd name="T4" fmla="*/ 26 w 84"/>
                  <a:gd name="T5" fmla="*/ 187 h 251"/>
                  <a:gd name="T6" fmla="*/ 26 w 84"/>
                  <a:gd name="T7" fmla="*/ 187 h 251"/>
                  <a:gd name="T8" fmla="*/ 84 w 84"/>
                  <a:gd name="T9" fmla="*/ 0 h 251"/>
                  <a:gd name="T10" fmla="*/ 84 w 84"/>
                  <a:gd name="T11" fmla="*/ 0 h 251"/>
                  <a:gd name="T12" fmla="*/ 32 w 84"/>
                  <a:gd name="T13" fmla="*/ 170 h 251"/>
                  <a:gd name="T14" fmla="*/ 32 w 84"/>
                  <a:gd name="T15" fmla="*/ 170 h 251"/>
                  <a:gd name="T16" fmla="*/ 84 w 84"/>
                  <a:gd name="T17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4" h="251">
                    <a:moveTo>
                      <a:pt x="26" y="187"/>
                    </a:moveTo>
                    <a:cubicBezTo>
                      <a:pt x="18" y="211"/>
                      <a:pt x="9" y="232"/>
                      <a:pt x="0" y="251"/>
                    </a:cubicBezTo>
                    <a:cubicBezTo>
                      <a:pt x="9" y="232"/>
                      <a:pt x="18" y="211"/>
                      <a:pt x="26" y="187"/>
                    </a:cubicBezTo>
                    <a:cubicBezTo>
                      <a:pt x="26" y="187"/>
                      <a:pt x="26" y="187"/>
                      <a:pt x="26" y="187"/>
                    </a:cubicBezTo>
                    <a:moveTo>
                      <a:pt x="84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69" y="57"/>
                      <a:pt x="51" y="118"/>
                      <a:pt x="32" y="170"/>
                    </a:cubicBezTo>
                    <a:cubicBezTo>
                      <a:pt x="32" y="170"/>
                      <a:pt x="32" y="170"/>
                      <a:pt x="32" y="170"/>
                    </a:cubicBezTo>
                    <a:cubicBezTo>
                      <a:pt x="51" y="118"/>
                      <a:pt x="69" y="57"/>
                      <a:pt x="84" y="0"/>
                    </a:cubicBezTo>
                  </a:path>
                </a:pathLst>
              </a:custGeom>
              <a:solidFill>
                <a:srgbClr val="5050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60" name="Freeform 946"/>
              <p:cNvSpPr>
                <a:spLocks/>
              </p:cNvSpPr>
              <p:nvPr/>
            </p:nvSpPr>
            <p:spPr bwMode="auto">
              <a:xfrm>
                <a:off x="6825877" y="5294003"/>
                <a:ext cx="13846" cy="39560"/>
              </a:xfrm>
              <a:custGeom>
                <a:avLst/>
                <a:gdLst>
                  <a:gd name="T0" fmla="*/ 6 w 6"/>
                  <a:gd name="T1" fmla="*/ 0 h 17"/>
                  <a:gd name="T2" fmla="*/ 6 w 6"/>
                  <a:gd name="T3" fmla="*/ 0 h 17"/>
                  <a:gd name="T4" fmla="*/ 0 w 6"/>
                  <a:gd name="T5" fmla="*/ 17 h 17"/>
                  <a:gd name="T6" fmla="*/ 0 w 6"/>
                  <a:gd name="T7" fmla="*/ 17 h 17"/>
                  <a:gd name="T8" fmla="*/ 6 w 6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7">
                    <a:moveTo>
                      <a:pt x="6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4" y="6"/>
                      <a:pt x="2" y="12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2"/>
                      <a:pt x="4" y="6"/>
                      <a:pt x="6" y="0"/>
                    </a:cubicBezTo>
                  </a:path>
                </a:pathLst>
              </a:custGeom>
              <a:solidFill>
                <a:srgbClr val="9D9E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61" name="Freeform 948"/>
              <p:cNvSpPr>
                <a:spLocks noEditPoints="1"/>
              </p:cNvSpPr>
              <p:nvPr/>
            </p:nvSpPr>
            <p:spPr bwMode="auto">
              <a:xfrm>
                <a:off x="6711153" y="5482900"/>
                <a:ext cx="53406" cy="107800"/>
              </a:xfrm>
              <a:custGeom>
                <a:avLst/>
                <a:gdLst>
                  <a:gd name="T0" fmla="*/ 0 w 23"/>
                  <a:gd name="T1" fmla="*/ 46 h 46"/>
                  <a:gd name="T2" fmla="*/ 0 w 23"/>
                  <a:gd name="T3" fmla="*/ 46 h 46"/>
                  <a:gd name="T4" fmla="*/ 0 w 23"/>
                  <a:gd name="T5" fmla="*/ 46 h 46"/>
                  <a:gd name="T6" fmla="*/ 0 w 23"/>
                  <a:gd name="T7" fmla="*/ 46 h 46"/>
                  <a:gd name="T8" fmla="*/ 0 w 23"/>
                  <a:gd name="T9" fmla="*/ 46 h 46"/>
                  <a:gd name="T10" fmla="*/ 0 w 23"/>
                  <a:gd name="T11" fmla="*/ 46 h 46"/>
                  <a:gd name="T12" fmla="*/ 22 w 23"/>
                  <a:gd name="T13" fmla="*/ 1 h 46"/>
                  <a:gd name="T14" fmla="*/ 0 w 23"/>
                  <a:gd name="T15" fmla="*/ 45 h 46"/>
                  <a:gd name="T16" fmla="*/ 22 w 23"/>
                  <a:gd name="T17" fmla="*/ 1 h 46"/>
                  <a:gd name="T18" fmla="*/ 23 w 23"/>
                  <a:gd name="T19" fmla="*/ 1 h 46"/>
                  <a:gd name="T20" fmla="*/ 22 w 23"/>
                  <a:gd name="T21" fmla="*/ 1 h 46"/>
                  <a:gd name="T22" fmla="*/ 23 w 23"/>
                  <a:gd name="T23" fmla="*/ 1 h 46"/>
                  <a:gd name="T24" fmla="*/ 23 w 23"/>
                  <a:gd name="T25" fmla="*/ 0 h 46"/>
                  <a:gd name="T26" fmla="*/ 23 w 23"/>
                  <a:gd name="T27" fmla="*/ 0 h 46"/>
                  <a:gd name="T28" fmla="*/ 23 w 23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46">
                    <a:moveTo>
                      <a:pt x="0" y="46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46"/>
                      <a:pt x="0" y="46"/>
                    </a:cubicBezTo>
                    <a:moveTo>
                      <a:pt x="0" y="46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46"/>
                      <a:pt x="0" y="46"/>
                    </a:cubicBezTo>
                    <a:moveTo>
                      <a:pt x="22" y="1"/>
                    </a:moveTo>
                    <a:cubicBezTo>
                      <a:pt x="15" y="17"/>
                      <a:pt x="8" y="32"/>
                      <a:pt x="0" y="45"/>
                    </a:cubicBezTo>
                    <a:cubicBezTo>
                      <a:pt x="8" y="32"/>
                      <a:pt x="15" y="17"/>
                      <a:pt x="22" y="1"/>
                    </a:cubicBezTo>
                    <a:moveTo>
                      <a:pt x="23" y="1"/>
                    </a:moveTo>
                    <a:cubicBezTo>
                      <a:pt x="23" y="1"/>
                      <a:pt x="23" y="1"/>
                      <a:pt x="22" y="1"/>
                    </a:cubicBezTo>
                    <a:cubicBezTo>
                      <a:pt x="23" y="1"/>
                      <a:pt x="23" y="1"/>
                      <a:pt x="23" y="1"/>
                    </a:cubicBezTo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solidFill>
                <a:srgbClr val="5050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  <p:grpSp>
          <p:nvGrpSpPr>
            <p:cNvPr id="184" name="Group 183"/>
            <p:cNvGrpSpPr/>
            <p:nvPr/>
          </p:nvGrpSpPr>
          <p:grpSpPr>
            <a:xfrm>
              <a:off x="7139370" y="2323069"/>
              <a:ext cx="3155874" cy="4254171"/>
              <a:chOff x="4317792" y="2323069"/>
              <a:chExt cx="3155874" cy="4254171"/>
            </a:xfrm>
          </p:grpSpPr>
          <p:grpSp>
            <p:nvGrpSpPr>
              <p:cNvPr id="185" name="Group 184"/>
              <p:cNvGrpSpPr/>
              <p:nvPr/>
            </p:nvGrpSpPr>
            <p:grpSpPr>
              <a:xfrm rot="12788912">
                <a:off x="5943903" y="6037250"/>
                <a:ext cx="853500" cy="539990"/>
                <a:chOff x="4317792" y="5862673"/>
                <a:chExt cx="853500" cy="539990"/>
              </a:xfrm>
            </p:grpSpPr>
            <p:sp>
              <p:nvSpPr>
                <p:cNvPr id="276" name="Freeform 956"/>
                <p:cNvSpPr>
                  <a:spLocks/>
                </p:cNvSpPr>
                <p:nvPr/>
              </p:nvSpPr>
              <p:spPr bwMode="auto">
                <a:xfrm>
                  <a:off x="4317792" y="5862673"/>
                  <a:ext cx="853500" cy="539990"/>
                </a:xfrm>
                <a:custGeom>
                  <a:avLst/>
                  <a:gdLst>
                    <a:gd name="T0" fmla="*/ 361 w 365"/>
                    <a:gd name="T1" fmla="*/ 24 h 231"/>
                    <a:gd name="T2" fmla="*/ 154 w 365"/>
                    <a:gd name="T3" fmla="*/ 1 h 231"/>
                    <a:gd name="T4" fmla="*/ 37 w 365"/>
                    <a:gd name="T5" fmla="*/ 35 h 231"/>
                    <a:gd name="T6" fmla="*/ 18 w 365"/>
                    <a:gd name="T7" fmla="*/ 181 h 231"/>
                    <a:gd name="T8" fmla="*/ 100 w 365"/>
                    <a:gd name="T9" fmla="*/ 223 h 231"/>
                    <a:gd name="T10" fmla="*/ 241 w 365"/>
                    <a:gd name="T11" fmla="*/ 185 h 231"/>
                    <a:gd name="T12" fmla="*/ 328 w 365"/>
                    <a:gd name="T13" fmla="*/ 188 h 231"/>
                    <a:gd name="T14" fmla="*/ 364 w 365"/>
                    <a:gd name="T15" fmla="*/ 170 h 231"/>
                    <a:gd name="T16" fmla="*/ 361 w 365"/>
                    <a:gd name="T17" fmla="*/ 24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5" h="231">
                      <a:moveTo>
                        <a:pt x="361" y="24"/>
                      </a:moveTo>
                      <a:cubicBezTo>
                        <a:pt x="351" y="24"/>
                        <a:pt x="211" y="0"/>
                        <a:pt x="154" y="1"/>
                      </a:cubicBezTo>
                      <a:cubicBezTo>
                        <a:pt x="97" y="2"/>
                        <a:pt x="74" y="1"/>
                        <a:pt x="37" y="35"/>
                      </a:cubicBezTo>
                      <a:cubicBezTo>
                        <a:pt x="0" y="69"/>
                        <a:pt x="5" y="134"/>
                        <a:pt x="18" y="181"/>
                      </a:cubicBezTo>
                      <a:cubicBezTo>
                        <a:pt x="31" y="228"/>
                        <a:pt x="55" y="231"/>
                        <a:pt x="100" y="223"/>
                      </a:cubicBezTo>
                      <a:cubicBezTo>
                        <a:pt x="145" y="215"/>
                        <a:pt x="196" y="185"/>
                        <a:pt x="241" y="185"/>
                      </a:cubicBezTo>
                      <a:cubicBezTo>
                        <a:pt x="286" y="185"/>
                        <a:pt x="296" y="194"/>
                        <a:pt x="328" y="188"/>
                      </a:cubicBezTo>
                      <a:cubicBezTo>
                        <a:pt x="360" y="182"/>
                        <a:pt x="365" y="193"/>
                        <a:pt x="364" y="170"/>
                      </a:cubicBezTo>
                      <a:cubicBezTo>
                        <a:pt x="363" y="147"/>
                        <a:pt x="361" y="24"/>
                        <a:pt x="361" y="24"/>
                      </a:cubicBezTo>
                    </a:path>
                  </a:pathLst>
                </a:custGeom>
                <a:solidFill>
                  <a:srgbClr val="696A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7" name="Freeform 957"/>
                <p:cNvSpPr>
                  <a:spLocks/>
                </p:cNvSpPr>
                <p:nvPr/>
              </p:nvSpPr>
              <p:spPr bwMode="auto">
                <a:xfrm>
                  <a:off x="4317792" y="5864651"/>
                  <a:ext cx="423289" cy="536034"/>
                </a:xfrm>
                <a:custGeom>
                  <a:avLst/>
                  <a:gdLst>
                    <a:gd name="T0" fmla="*/ 181 w 181"/>
                    <a:gd name="T1" fmla="*/ 1 h 229"/>
                    <a:gd name="T2" fmla="*/ 154 w 181"/>
                    <a:gd name="T3" fmla="*/ 0 h 229"/>
                    <a:gd name="T4" fmla="*/ 37 w 181"/>
                    <a:gd name="T5" fmla="*/ 34 h 229"/>
                    <a:gd name="T6" fmla="*/ 18 w 181"/>
                    <a:gd name="T7" fmla="*/ 180 h 229"/>
                    <a:gd name="T8" fmla="*/ 88 w 181"/>
                    <a:gd name="T9" fmla="*/ 224 h 229"/>
                    <a:gd name="T10" fmla="*/ 91 w 181"/>
                    <a:gd name="T11" fmla="*/ 17 h 229"/>
                    <a:gd name="T12" fmla="*/ 181 w 181"/>
                    <a:gd name="T13" fmla="*/ 1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1" h="229">
                      <a:moveTo>
                        <a:pt x="181" y="1"/>
                      </a:moveTo>
                      <a:cubicBezTo>
                        <a:pt x="171" y="1"/>
                        <a:pt x="162" y="0"/>
                        <a:pt x="154" y="0"/>
                      </a:cubicBezTo>
                      <a:cubicBezTo>
                        <a:pt x="97" y="1"/>
                        <a:pt x="74" y="0"/>
                        <a:pt x="37" y="34"/>
                      </a:cubicBezTo>
                      <a:cubicBezTo>
                        <a:pt x="0" y="68"/>
                        <a:pt x="5" y="133"/>
                        <a:pt x="18" y="180"/>
                      </a:cubicBezTo>
                      <a:cubicBezTo>
                        <a:pt x="30" y="223"/>
                        <a:pt x="51" y="229"/>
                        <a:pt x="88" y="224"/>
                      </a:cubicBezTo>
                      <a:cubicBezTo>
                        <a:pt x="34" y="169"/>
                        <a:pt x="11" y="59"/>
                        <a:pt x="91" y="17"/>
                      </a:cubicBezTo>
                      <a:cubicBezTo>
                        <a:pt x="111" y="6"/>
                        <a:pt x="149" y="3"/>
                        <a:pt x="181" y="1"/>
                      </a:cubicBezTo>
                      <a:close/>
                    </a:path>
                  </a:pathLst>
                </a:custGeom>
                <a:solidFill>
                  <a:srgbClr val="A18A7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8" name="Freeform 958"/>
                <p:cNvSpPr>
                  <a:spLocks/>
                </p:cNvSpPr>
                <p:nvPr/>
              </p:nvSpPr>
              <p:spPr bwMode="auto">
                <a:xfrm>
                  <a:off x="4554161" y="5943771"/>
                  <a:ext cx="587462" cy="386696"/>
                </a:xfrm>
                <a:custGeom>
                  <a:avLst/>
                  <a:gdLst>
                    <a:gd name="T0" fmla="*/ 230 w 251"/>
                    <a:gd name="T1" fmla="*/ 13 h 165"/>
                    <a:gd name="T2" fmla="*/ 10 w 251"/>
                    <a:gd name="T3" fmla="*/ 33 h 165"/>
                    <a:gd name="T4" fmla="*/ 16 w 251"/>
                    <a:gd name="T5" fmla="*/ 143 h 165"/>
                    <a:gd name="T6" fmla="*/ 61 w 251"/>
                    <a:gd name="T7" fmla="*/ 152 h 165"/>
                    <a:gd name="T8" fmla="*/ 159 w 251"/>
                    <a:gd name="T9" fmla="*/ 138 h 165"/>
                    <a:gd name="T10" fmla="*/ 244 w 251"/>
                    <a:gd name="T11" fmla="*/ 134 h 165"/>
                    <a:gd name="T12" fmla="*/ 230 w 251"/>
                    <a:gd name="T13" fmla="*/ 13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1" h="165">
                      <a:moveTo>
                        <a:pt x="230" y="13"/>
                      </a:moveTo>
                      <a:cubicBezTo>
                        <a:pt x="207" y="20"/>
                        <a:pt x="29" y="0"/>
                        <a:pt x="10" y="33"/>
                      </a:cubicBezTo>
                      <a:cubicBezTo>
                        <a:pt x="0" y="51"/>
                        <a:pt x="10" y="121"/>
                        <a:pt x="16" y="143"/>
                      </a:cubicBezTo>
                      <a:cubicBezTo>
                        <a:pt x="22" y="165"/>
                        <a:pt x="48" y="156"/>
                        <a:pt x="61" y="152"/>
                      </a:cubicBezTo>
                      <a:cubicBezTo>
                        <a:pt x="74" y="148"/>
                        <a:pt x="115" y="134"/>
                        <a:pt x="159" y="138"/>
                      </a:cubicBezTo>
                      <a:cubicBezTo>
                        <a:pt x="203" y="142"/>
                        <a:pt x="237" y="160"/>
                        <a:pt x="244" y="134"/>
                      </a:cubicBezTo>
                      <a:cubicBezTo>
                        <a:pt x="251" y="107"/>
                        <a:pt x="228" y="13"/>
                        <a:pt x="230" y="13"/>
                      </a:cubicBezTo>
                      <a:close/>
                    </a:path>
                  </a:pathLst>
                </a:custGeom>
                <a:solidFill>
                  <a:srgbClr val="82838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</p:grpSp>
          <p:grpSp>
            <p:nvGrpSpPr>
              <p:cNvPr id="186" name="Group 185"/>
              <p:cNvGrpSpPr/>
              <p:nvPr/>
            </p:nvGrpSpPr>
            <p:grpSpPr>
              <a:xfrm>
                <a:off x="4317792" y="2323069"/>
                <a:ext cx="3155874" cy="4094429"/>
                <a:chOff x="4317792" y="2323069"/>
                <a:chExt cx="3155874" cy="4094429"/>
              </a:xfrm>
            </p:grpSpPr>
            <p:sp>
              <p:nvSpPr>
                <p:cNvPr id="187" name="Freeform 1021"/>
                <p:cNvSpPr>
                  <a:spLocks/>
                </p:cNvSpPr>
                <p:nvPr/>
              </p:nvSpPr>
              <p:spPr bwMode="auto">
                <a:xfrm>
                  <a:off x="5470957" y="4968624"/>
                  <a:ext cx="342191" cy="135492"/>
                </a:xfrm>
                <a:custGeom>
                  <a:avLst/>
                  <a:gdLst>
                    <a:gd name="T0" fmla="*/ 0 w 346"/>
                    <a:gd name="T1" fmla="*/ 78 h 137"/>
                    <a:gd name="T2" fmla="*/ 331 w 346"/>
                    <a:gd name="T3" fmla="*/ 0 h 137"/>
                    <a:gd name="T4" fmla="*/ 346 w 346"/>
                    <a:gd name="T5" fmla="*/ 56 h 137"/>
                    <a:gd name="T6" fmla="*/ 17 w 346"/>
                    <a:gd name="T7" fmla="*/ 137 h 137"/>
                    <a:gd name="T8" fmla="*/ 0 w 346"/>
                    <a:gd name="T9" fmla="*/ 78 h 1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6" h="137">
                      <a:moveTo>
                        <a:pt x="0" y="78"/>
                      </a:moveTo>
                      <a:lnTo>
                        <a:pt x="331" y="0"/>
                      </a:lnTo>
                      <a:lnTo>
                        <a:pt x="346" y="56"/>
                      </a:lnTo>
                      <a:lnTo>
                        <a:pt x="17" y="137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rgbClr val="E5E6E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88" name="Freeform 1022"/>
                <p:cNvSpPr>
                  <a:spLocks/>
                </p:cNvSpPr>
                <p:nvPr/>
              </p:nvSpPr>
              <p:spPr bwMode="auto">
                <a:xfrm>
                  <a:off x="5267224" y="4345559"/>
                  <a:ext cx="431201" cy="248237"/>
                </a:xfrm>
                <a:custGeom>
                  <a:avLst/>
                  <a:gdLst>
                    <a:gd name="T0" fmla="*/ 0 w 436"/>
                    <a:gd name="T1" fmla="*/ 102 h 251"/>
                    <a:gd name="T2" fmla="*/ 398 w 436"/>
                    <a:gd name="T3" fmla="*/ 0 h 251"/>
                    <a:gd name="T4" fmla="*/ 436 w 436"/>
                    <a:gd name="T5" fmla="*/ 152 h 251"/>
                    <a:gd name="T6" fmla="*/ 38 w 436"/>
                    <a:gd name="T7" fmla="*/ 251 h 251"/>
                    <a:gd name="T8" fmla="*/ 0 w 436"/>
                    <a:gd name="T9" fmla="*/ 102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36" h="251">
                      <a:moveTo>
                        <a:pt x="0" y="102"/>
                      </a:moveTo>
                      <a:lnTo>
                        <a:pt x="398" y="0"/>
                      </a:lnTo>
                      <a:lnTo>
                        <a:pt x="436" y="152"/>
                      </a:lnTo>
                      <a:lnTo>
                        <a:pt x="38" y="251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solidFill>
                  <a:srgbClr val="E5E6E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89" name="Freeform 985"/>
                <p:cNvSpPr>
                  <a:spLocks/>
                </p:cNvSpPr>
                <p:nvPr/>
              </p:nvSpPr>
              <p:spPr bwMode="auto">
                <a:xfrm>
                  <a:off x="4600643" y="4511710"/>
                  <a:ext cx="178019" cy="95932"/>
                </a:xfrm>
                <a:custGeom>
                  <a:avLst/>
                  <a:gdLst>
                    <a:gd name="T0" fmla="*/ 41 w 76"/>
                    <a:gd name="T1" fmla="*/ 2 h 41"/>
                    <a:gd name="T2" fmla="*/ 50 w 76"/>
                    <a:gd name="T3" fmla="*/ 36 h 41"/>
                    <a:gd name="T4" fmla="*/ 6 w 76"/>
                    <a:gd name="T5" fmla="*/ 31 h 41"/>
                    <a:gd name="T6" fmla="*/ 2 w 76"/>
                    <a:gd name="T7" fmla="*/ 9 h 41"/>
                    <a:gd name="T8" fmla="*/ 41 w 76"/>
                    <a:gd name="T9" fmla="*/ 2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41">
                      <a:moveTo>
                        <a:pt x="41" y="2"/>
                      </a:moveTo>
                      <a:cubicBezTo>
                        <a:pt x="60" y="3"/>
                        <a:pt x="76" y="32"/>
                        <a:pt x="50" y="36"/>
                      </a:cubicBezTo>
                      <a:cubicBezTo>
                        <a:pt x="25" y="41"/>
                        <a:pt x="16" y="41"/>
                        <a:pt x="6" y="31"/>
                      </a:cubicBezTo>
                      <a:cubicBezTo>
                        <a:pt x="0" y="25"/>
                        <a:pt x="1" y="16"/>
                        <a:pt x="2" y="9"/>
                      </a:cubicBezTo>
                      <a:cubicBezTo>
                        <a:pt x="3" y="0"/>
                        <a:pt x="23" y="2"/>
                        <a:pt x="41" y="2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0" name="Freeform 986"/>
                <p:cNvSpPr>
                  <a:spLocks/>
                </p:cNvSpPr>
                <p:nvPr/>
              </p:nvSpPr>
              <p:spPr bwMode="auto">
                <a:xfrm>
                  <a:off x="4619434" y="4523577"/>
                  <a:ext cx="147360" cy="84064"/>
                </a:xfrm>
                <a:custGeom>
                  <a:avLst/>
                  <a:gdLst>
                    <a:gd name="T0" fmla="*/ 43 w 63"/>
                    <a:gd name="T1" fmla="*/ 0 h 36"/>
                    <a:gd name="T2" fmla="*/ 42 w 63"/>
                    <a:gd name="T3" fmla="*/ 31 h 36"/>
                    <a:gd name="T4" fmla="*/ 0 w 63"/>
                    <a:gd name="T5" fmla="*/ 27 h 36"/>
                    <a:gd name="T6" fmla="*/ 44 w 63"/>
                    <a:gd name="T7" fmla="*/ 25 h 36"/>
                    <a:gd name="T8" fmla="*/ 43 w 63"/>
                    <a:gd name="T9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36">
                      <a:moveTo>
                        <a:pt x="43" y="0"/>
                      </a:moveTo>
                      <a:cubicBezTo>
                        <a:pt x="57" y="8"/>
                        <a:pt x="63" y="28"/>
                        <a:pt x="42" y="31"/>
                      </a:cubicBezTo>
                      <a:cubicBezTo>
                        <a:pt x="18" y="36"/>
                        <a:pt x="9" y="36"/>
                        <a:pt x="0" y="27"/>
                      </a:cubicBezTo>
                      <a:cubicBezTo>
                        <a:pt x="13" y="30"/>
                        <a:pt x="35" y="30"/>
                        <a:pt x="44" y="25"/>
                      </a:cubicBezTo>
                      <a:cubicBezTo>
                        <a:pt x="51" y="21"/>
                        <a:pt x="47" y="9"/>
                        <a:pt x="43" y="0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1" name="Freeform 1015"/>
                <p:cNvSpPr>
                  <a:spLocks/>
                </p:cNvSpPr>
                <p:nvPr/>
              </p:nvSpPr>
              <p:spPr bwMode="auto">
                <a:xfrm>
                  <a:off x="4612511" y="4591818"/>
                  <a:ext cx="179997" cy="95932"/>
                </a:xfrm>
                <a:custGeom>
                  <a:avLst/>
                  <a:gdLst>
                    <a:gd name="T0" fmla="*/ 42 w 77"/>
                    <a:gd name="T1" fmla="*/ 2 h 41"/>
                    <a:gd name="T2" fmla="*/ 51 w 77"/>
                    <a:gd name="T3" fmla="*/ 36 h 41"/>
                    <a:gd name="T4" fmla="*/ 6 w 77"/>
                    <a:gd name="T5" fmla="*/ 31 h 41"/>
                    <a:gd name="T6" fmla="*/ 2 w 77"/>
                    <a:gd name="T7" fmla="*/ 9 h 41"/>
                    <a:gd name="T8" fmla="*/ 42 w 77"/>
                    <a:gd name="T9" fmla="*/ 2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41">
                      <a:moveTo>
                        <a:pt x="42" y="2"/>
                      </a:moveTo>
                      <a:cubicBezTo>
                        <a:pt x="60" y="3"/>
                        <a:pt x="77" y="32"/>
                        <a:pt x="51" y="36"/>
                      </a:cubicBezTo>
                      <a:cubicBezTo>
                        <a:pt x="25" y="41"/>
                        <a:pt x="16" y="41"/>
                        <a:pt x="6" y="31"/>
                      </a:cubicBezTo>
                      <a:cubicBezTo>
                        <a:pt x="0" y="25"/>
                        <a:pt x="1" y="16"/>
                        <a:pt x="2" y="9"/>
                      </a:cubicBezTo>
                      <a:cubicBezTo>
                        <a:pt x="4" y="0"/>
                        <a:pt x="23" y="2"/>
                        <a:pt x="42" y="2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2" name="Freeform 1016"/>
                <p:cNvSpPr>
                  <a:spLocks/>
                </p:cNvSpPr>
                <p:nvPr/>
              </p:nvSpPr>
              <p:spPr bwMode="auto">
                <a:xfrm>
                  <a:off x="4631302" y="4602697"/>
                  <a:ext cx="149338" cy="85053"/>
                </a:xfrm>
                <a:custGeom>
                  <a:avLst/>
                  <a:gdLst>
                    <a:gd name="T0" fmla="*/ 44 w 64"/>
                    <a:gd name="T1" fmla="*/ 0 h 36"/>
                    <a:gd name="T2" fmla="*/ 43 w 64"/>
                    <a:gd name="T3" fmla="*/ 31 h 36"/>
                    <a:gd name="T4" fmla="*/ 0 w 64"/>
                    <a:gd name="T5" fmla="*/ 27 h 36"/>
                    <a:gd name="T6" fmla="*/ 45 w 64"/>
                    <a:gd name="T7" fmla="*/ 25 h 36"/>
                    <a:gd name="T8" fmla="*/ 44 w 64"/>
                    <a:gd name="T9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" h="36">
                      <a:moveTo>
                        <a:pt x="44" y="0"/>
                      </a:moveTo>
                      <a:cubicBezTo>
                        <a:pt x="57" y="8"/>
                        <a:pt x="64" y="28"/>
                        <a:pt x="43" y="31"/>
                      </a:cubicBezTo>
                      <a:cubicBezTo>
                        <a:pt x="19" y="36"/>
                        <a:pt x="9" y="36"/>
                        <a:pt x="0" y="27"/>
                      </a:cubicBezTo>
                      <a:cubicBezTo>
                        <a:pt x="14" y="30"/>
                        <a:pt x="35" y="30"/>
                        <a:pt x="45" y="25"/>
                      </a:cubicBezTo>
                      <a:cubicBezTo>
                        <a:pt x="52" y="21"/>
                        <a:pt x="48" y="9"/>
                        <a:pt x="44" y="0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3" name="Freeform 1017"/>
                <p:cNvSpPr>
                  <a:spLocks/>
                </p:cNvSpPr>
                <p:nvPr/>
              </p:nvSpPr>
              <p:spPr bwMode="auto">
                <a:xfrm>
                  <a:off x="4641192" y="4670937"/>
                  <a:ext cx="177030" cy="95932"/>
                </a:xfrm>
                <a:custGeom>
                  <a:avLst/>
                  <a:gdLst>
                    <a:gd name="T0" fmla="*/ 41 w 76"/>
                    <a:gd name="T1" fmla="*/ 3 h 41"/>
                    <a:gd name="T2" fmla="*/ 51 w 76"/>
                    <a:gd name="T3" fmla="*/ 37 h 41"/>
                    <a:gd name="T4" fmla="*/ 6 w 76"/>
                    <a:gd name="T5" fmla="*/ 31 h 41"/>
                    <a:gd name="T6" fmla="*/ 2 w 76"/>
                    <a:gd name="T7" fmla="*/ 10 h 41"/>
                    <a:gd name="T8" fmla="*/ 41 w 76"/>
                    <a:gd name="T9" fmla="*/ 3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41">
                      <a:moveTo>
                        <a:pt x="41" y="3"/>
                      </a:moveTo>
                      <a:cubicBezTo>
                        <a:pt x="60" y="3"/>
                        <a:pt x="76" y="32"/>
                        <a:pt x="51" y="37"/>
                      </a:cubicBezTo>
                      <a:cubicBezTo>
                        <a:pt x="25" y="41"/>
                        <a:pt x="16" y="41"/>
                        <a:pt x="6" y="31"/>
                      </a:cubicBezTo>
                      <a:cubicBezTo>
                        <a:pt x="0" y="25"/>
                        <a:pt x="1" y="16"/>
                        <a:pt x="2" y="10"/>
                      </a:cubicBezTo>
                      <a:cubicBezTo>
                        <a:pt x="4" y="0"/>
                        <a:pt x="23" y="2"/>
                        <a:pt x="41" y="3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4" name="Freeform 1018"/>
                <p:cNvSpPr>
                  <a:spLocks/>
                </p:cNvSpPr>
                <p:nvPr/>
              </p:nvSpPr>
              <p:spPr bwMode="auto">
                <a:xfrm>
                  <a:off x="4658994" y="4684783"/>
                  <a:ext cx="147360" cy="82086"/>
                </a:xfrm>
                <a:custGeom>
                  <a:avLst/>
                  <a:gdLst>
                    <a:gd name="T0" fmla="*/ 44 w 63"/>
                    <a:gd name="T1" fmla="*/ 0 h 35"/>
                    <a:gd name="T2" fmla="*/ 43 w 63"/>
                    <a:gd name="T3" fmla="*/ 31 h 35"/>
                    <a:gd name="T4" fmla="*/ 0 w 63"/>
                    <a:gd name="T5" fmla="*/ 27 h 35"/>
                    <a:gd name="T6" fmla="*/ 44 w 63"/>
                    <a:gd name="T7" fmla="*/ 24 h 35"/>
                    <a:gd name="T8" fmla="*/ 44 w 63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35">
                      <a:moveTo>
                        <a:pt x="44" y="0"/>
                      </a:moveTo>
                      <a:cubicBezTo>
                        <a:pt x="57" y="7"/>
                        <a:pt x="63" y="27"/>
                        <a:pt x="43" y="31"/>
                      </a:cubicBezTo>
                      <a:cubicBezTo>
                        <a:pt x="19" y="35"/>
                        <a:pt x="9" y="35"/>
                        <a:pt x="0" y="27"/>
                      </a:cubicBezTo>
                      <a:cubicBezTo>
                        <a:pt x="13" y="29"/>
                        <a:pt x="35" y="29"/>
                        <a:pt x="44" y="24"/>
                      </a:cubicBezTo>
                      <a:cubicBezTo>
                        <a:pt x="52" y="20"/>
                        <a:pt x="47" y="8"/>
                        <a:pt x="44" y="0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5" name="Freeform 1019"/>
                <p:cNvSpPr>
                  <a:spLocks/>
                </p:cNvSpPr>
                <p:nvPr/>
              </p:nvSpPr>
              <p:spPr bwMode="auto">
                <a:xfrm>
                  <a:off x="4666906" y="4750057"/>
                  <a:ext cx="142415" cy="78130"/>
                </a:xfrm>
                <a:custGeom>
                  <a:avLst/>
                  <a:gdLst>
                    <a:gd name="T0" fmla="*/ 33 w 61"/>
                    <a:gd name="T1" fmla="*/ 2 h 33"/>
                    <a:gd name="T2" fmla="*/ 40 w 61"/>
                    <a:gd name="T3" fmla="*/ 29 h 33"/>
                    <a:gd name="T4" fmla="*/ 4 w 61"/>
                    <a:gd name="T5" fmla="*/ 25 h 33"/>
                    <a:gd name="T6" fmla="*/ 1 w 61"/>
                    <a:gd name="T7" fmla="*/ 8 h 33"/>
                    <a:gd name="T8" fmla="*/ 33 w 61"/>
                    <a:gd name="T9" fmla="*/ 2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3">
                      <a:moveTo>
                        <a:pt x="33" y="2"/>
                      </a:moveTo>
                      <a:cubicBezTo>
                        <a:pt x="48" y="3"/>
                        <a:pt x="61" y="26"/>
                        <a:pt x="40" y="29"/>
                      </a:cubicBezTo>
                      <a:cubicBezTo>
                        <a:pt x="20" y="33"/>
                        <a:pt x="12" y="33"/>
                        <a:pt x="4" y="25"/>
                      </a:cubicBezTo>
                      <a:cubicBezTo>
                        <a:pt x="0" y="20"/>
                        <a:pt x="0" y="13"/>
                        <a:pt x="1" y="8"/>
                      </a:cubicBezTo>
                      <a:cubicBezTo>
                        <a:pt x="2" y="0"/>
                        <a:pt x="18" y="2"/>
                        <a:pt x="33" y="2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6" name="Freeform 1020"/>
                <p:cNvSpPr>
                  <a:spLocks/>
                </p:cNvSpPr>
                <p:nvPr/>
              </p:nvSpPr>
              <p:spPr bwMode="auto">
                <a:xfrm>
                  <a:off x="4680752" y="4761925"/>
                  <a:ext cx="118679" cy="66263"/>
                </a:xfrm>
                <a:custGeom>
                  <a:avLst/>
                  <a:gdLst>
                    <a:gd name="T0" fmla="*/ 35 w 51"/>
                    <a:gd name="T1" fmla="*/ 0 h 28"/>
                    <a:gd name="T2" fmla="*/ 34 w 51"/>
                    <a:gd name="T3" fmla="*/ 24 h 28"/>
                    <a:gd name="T4" fmla="*/ 0 w 51"/>
                    <a:gd name="T5" fmla="*/ 21 h 28"/>
                    <a:gd name="T6" fmla="*/ 36 w 51"/>
                    <a:gd name="T7" fmla="*/ 19 h 28"/>
                    <a:gd name="T8" fmla="*/ 35 w 51"/>
                    <a:gd name="T9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28">
                      <a:moveTo>
                        <a:pt x="35" y="0"/>
                      </a:moveTo>
                      <a:cubicBezTo>
                        <a:pt x="46" y="6"/>
                        <a:pt x="51" y="21"/>
                        <a:pt x="34" y="24"/>
                      </a:cubicBezTo>
                      <a:cubicBezTo>
                        <a:pt x="15" y="28"/>
                        <a:pt x="7" y="28"/>
                        <a:pt x="0" y="21"/>
                      </a:cubicBezTo>
                      <a:cubicBezTo>
                        <a:pt x="11" y="23"/>
                        <a:pt x="28" y="23"/>
                        <a:pt x="36" y="19"/>
                      </a:cubicBezTo>
                      <a:cubicBezTo>
                        <a:pt x="41" y="16"/>
                        <a:pt x="38" y="6"/>
                        <a:pt x="35" y="0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7" name="Freeform 984"/>
                <p:cNvSpPr>
                  <a:spLocks/>
                </p:cNvSpPr>
                <p:nvPr/>
              </p:nvSpPr>
              <p:spPr bwMode="auto">
                <a:xfrm>
                  <a:off x="4989318" y="5391913"/>
                  <a:ext cx="1829636" cy="1015695"/>
                </a:xfrm>
                <a:custGeom>
                  <a:avLst/>
                  <a:gdLst>
                    <a:gd name="T0" fmla="*/ 714 w 782"/>
                    <a:gd name="T1" fmla="*/ 246 h 434"/>
                    <a:gd name="T2" fmla="*/ 120 w 782"/>
                    <a:gd name="T3" fmla="*/ 421 h 434"/>
                    <a:gd name="T4" fmla="*/ 36 w 782"/>
                    <a:gd name="T5" fmla="*/ 408 h 434"/>
                    <a:gd name="T6" fmla="*/ 0 w 782"/>
                    <a:gd name="T7" fmla="*/ 230 h 434"/>
                    <a:gd name="T8" fmla="*/ 34 w 782"/>
                    <a:gd name="T9" fmla="*/ 220 h 434"/>
                    <a:gd name="T10" fmla="*/ 402 w 782"/>
                    <a:gd name="T11" fmla="*/ 110 h 434"/>
                    <a:gd name="T12" fmla="*/ 717 w 782"/>
                    <a:gd name="T13" fmla="*/ 47 h 434"/>
                    <a:gd name="T14" fmla="*/ 772 w 782"/>
                    <a:gd name="T15" fmla="*/ 186 h 434"/>
                    <a:gd name="T16" fmla="*/ 714 w 782"/>
                    <a:gd name="T17" fmla="*/ 246 h 4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82" h="434">
                      <a:moveTo>
                        <a:pt x="714" y="246"/>
                      </a:moveTo>
                      <a:cubicBezTo>
                        <a:pt x="455" y="323"/>
                        <a:pt x="385" y="388"/>
                        <a:pt x="120" y="421"/>
                      </a:cubicBezTo>
                      <a:cubicBezTo>
                        <a:pt x="104" y="423"/>
                        <a:pt x="36" y="434"/>
                        <a:pt x="36" y="408"/>
                      </a:cubicBezTo>
                      <a:cubicBezTo>
                        <a:pt x="36" y="382"/>
                        <a:pt x="0" y="230"/>
                        <a:pt x="0" y="230"/>
                      </a:cubicBezTo>
                      <a:cubicBezTo>
                        <a:pt x="0" y="230"/>
                        <a:pt x="13" y="227"/>
                        <a:pt x="34" y="220"/>
                      </a:cubicBezTo>
                      <a:cubicBezTo>
                        <a:pt x="110" y="197"/>
                        <a:pt x="296" y="140"/>
                        <a:pt x="402" y="110"/>
                      </a:cubicBezTo>
                      <a:cubicBezTo>
                        <a:pt x="538" y="72"/>
                        <a:pt x="655" y="0"/>
                        <a:pt x="717" y="47"/>
                      </a:cubicBezTo>
                      <a:cubicBezTo>
                        <a:pt x="779" y="94"/>
                        <a:pt x="782" y="144"/>
                        <a:pt x="772" y="186"/>
                      </a:cubicBezTo>
                      <a:cubicBezTo>
                        <a:pt x="762" y="228"/>
                        <a:pt x="714" y="246"/>
                        <a:pt x="714" y="246"/>
                      </a:cubicBezTo>
                      <a:close/>
                    </a:path>
                  </a:pathLst>
                </a:custGeom>
                <a:solidFill>
                  <a:srgbClr val="6F5C4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8" name="Freeform 990"/>
                <p:cNvSpPr>
                  <a:spLocks/>
                </p:cNvSpPr>
                <p:nvPr/>
              </p:nvSpPr>
              <p:spPr bwMode="auto">
                <a:xfrm>
                  <a:off x="4954703" y="5857728"/>
                  <a:ext cx="254171" cy="559770"/>
                </a:xfrm>
                <a:custGeom>
                  <a:avLst/>
                  <a:gdLst>
                    <a:gd name="T0" fmla="*/ 58 w 109"/>
                    <a:gd name="T1" fmla="*/ 2 h 239"/>
                    <a:gd name="T2" fmla="*/ 2 w 109"/>
                    <a:gd name="T3" fmla="*/ 22 h 239"/>
                    <a:gd name="T4" fmla="*/ 25 w 109"/>
                    <a:gd name="T5" fmla="*/ 139 h 239"/>
                    <a:gd name="T6" fmla="*/ 35 w 109"/>
                    <a:gd name="T7" fmla="*/ 232 h 239"/>
                    <a:gd name="T8" fmla="*/ 109 w 109"/>
                    <a:gd name="T9" fmla="*/ 226 h 239"/>
                    <a:gd name="T10" fmla="*/ 87 w 109"/>
                    <a:gd name="T11" fmla="*/ 82 h 239"/>
                    <a:gd name="T12" fmla="*/ 73 w 109"/>
                    <a:gd name="T13" fmla="*/ 14 h 239"/>
                    <a:gd name="T14" fmla="*/ 58 w 109"/>
                    <a:gd name="T15" fmla="*/ 2 h 2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9" h="239">
                      <a:moveTo>
                        <a:pt x="58" y="2"/>
                      </a:moveTo>
                      <a:cubicBezTo>
                        <a:pt x="38" y="6"/>
                        <a:pt x="3" y="17"/>
                        <a:pt x="2" y="22"/>
                      </a:cubicBezTo>
                      <a:cubicBezTo>
                        <a:pt x="0" y="29"/>
                        <a:pt x="15" y="70"/>
                        <a:pt x="25" y="139"/>
                      </a:cubicBezTo>
                      <a:cubicBezTo>
                        <a:pt x="35" y="208"/>
                        <a:pt x="26" y="225"/>
                        <a:pt x="35" y="232"/>
                      </a:cubicBezTo>
                      <a:cubicBezTo>
                        <a:pt x="44" y="239"/>
                        <a:pt x="109" y="226"/>
                        <a:pt x="109" y="226"/>
                      </a:cubicBezTo>
                      <a:cubicBezTo>
                        <a:pt x="109" y="226"/>
                        <a:pt x="91" y="122"/>
                        <a:pt x="87" y="82"/>
                      </a:cubicBezTo>
                      <a:cubicBezTo>
                        <a:pt x="84" y="50"/>
                        <a:pt x="77" y="27"/>
                        <a:pt x="73" y="14"/>
                      </a:cubicBezTo>
                      <a:cubicBezTo>
                        <a:pt x="70" y="6"/>
                        <a:pt x="70" y="0"/>
                        <a:pt x="58" y="2"/>
                      </a:cubicBezTo>
                      <a:close/>
                    </a:path>
                  </a:pathLst>
                </a:custGeom>
                <a:solidFill>
                  <a:srgbClr val="614C3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9" name="Freeform 1013"/>
                <p:cNvSpPr>
                  <a:spLocks/>
                </p:cNvSpPr>
                <p:nvPr/>
              </p:nvSpPr>
              <p:spPr bwMode="auto">
                <a:xfrm>
                  <a:off x="5171292" y="5616414"/>
                  <a:ext cx="1642716" cy="770425"/>
                </a:xfrm>
                <a:custGeom>
                  <a:avLst/>
                  <a:gdLst>
                    <a:gd name="T0" fmla="*/ 0 w 702"/>
                    <a:gd name="T1" fmla="*/ 226 h 329"/>
                    <a:gd name="T2" fmla="*/ 16 w 702"/>
                    <a:gd name="T3" fmla="*/ 329 h 329"/>
                    <a:gd name="T4" fmla="*/ 42 w 702"/>
                    <a:gd name="T5" fmla="*/ 325 h 329"/>
                    <a:gd name="T6" fmla="*/ 277 w 702"/>
                    <a:gd name="T7" fmla="*/ 276 h 329"/>
                    <a:gd name="T8" fmla="*/ 321 w 702"/>
                    <a:gd name="T9" fmla="*/ 262 h 329"/>
                    <a:gd name="T10" fmla="*/ 360 w 702"/>
                    <a:gd name="T11" fmla="*/ 248 h 329"/>
                    <a:gd name="T12" fmla="*/ 378 w 702"/>
                    <a:gd name="T13" fmla="*/ 241 h 329"/>
                    <a:gd name="T14" fmla="*/ 413 w 702"/>
                    <a:gd name="T15" fmla="*/ 227 h 329"/>
                    <a:gd name="T16" fmla="*/ 423 w 702"/>
                    <a:gd name="T17" fmla="*/ 224 h 329"/>
                    <a:gd name="T18" fmla="*/ 529 w 702"/>
                    <a:gd name="T19" fmla="*/ 185 h 329"/>
                    <a:gd name="T20" fmla="*/ 596 w 702"/>
                    <a:gd name="T21" fmla="*/ 163 h 329"/>
                    <a:gd name="T22" fmla="*/ 636 w 702"/>
                    <a:gd name="T23" fmla="*/ 150 h 329"/>
                    <a:gd name="T24" fmla="*/ 694 w 702"/>
                    <a:gd name="T25" fmla="*/ 90 h 329"/>
                    <a:gd name="T26" fmla="*/ 683 w 702"/>
                    <a:gd name="T27" fmla="*/ 0 h 329"/>
                    <a:gd name="T28" fmla="*/ 609 w 702"/>
                    <a:gd name="T29" fmla="*/ 129 h 329"/>
                    <a:gd name="T30" fmla="*/ 525 w 702"/>
                    <a:gd name="T31" fmla="*/ 162 h 329"/>
                    <a:gd name="T32" fmla="*/ 472 w 702"/>
                    <a:gd name="T33" fmla="*/ 179 h 329"/>
                    <a:gd name="T34" fmla="*/ 438 w 702"/>
                    <a:gd name="T35" fmla="*/ 189 h 329"/>
                    <a:gd name="T36" fmla="*/ 436 w 702"/>
                    <a:gd name="T37" fmla="*/ 190 h 329"/>
                    <a:gd name="T38" fmla="*/ 400 w 702"/>
                    <a:gd name="T39" fmla="*/ 200 h 329"/>
                    <a:gd name="T40" fmla="*/ 389 w 702"/>
                    <a:gd name="T41" fmla="*/ 203 h 329"/>
                    <a:gd name="T42" fmla="*/ 345 w 702"/>
                    <a:gd name="T43" fmla="*/ 215 h 329"/>
                    <a:gd name="T44" fmla="*/ 214 w 702"/>
                    <a:gd name="T45" fmla="*/ 249 h 329"/>
                    <a:gd name="T46" fmla="*/ 28 w 702"/>
                    <a:gd name="T47" fmla="*/ 278 h 329"/>
                    <a:gd name="T48" fmla="*/ 0 w 702"/>
                    <a:gd name="T49" fmla="*/ 226 h 3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702" h="329">
                      <a:moveTo>
                        <a:pt x="0" y="226"/>
                      </a:moveTo>
                      <a:cubicBezTo>
                        <a:pt x="6" y="271"/>
                        <a:pt x="16" y="329"/>
                        <a:pt x="16" y="329"/>
                      </a:cubicBezTo>
                      <a:cubicBezTo>
                        <a:pt x="28" y="328"/>
                        <a:pt x="37" y="326"/>
                        <a:pt x="42" y="325"/>
                      </a:cubicBezTo>
                      <a:cubicBezTo>
                        <a:pt x="141" y="313"/>
                        <a:pt x="212" y="296"/>
                        <a:pt x="277" y="276"/>
                      </a:cubicBezTo>
                      <a:cubicBezTo>
                        <a:pt x="292" y="272"/>
                        <a:pt x="306" y="267"/>
                        <a:pt x="321" y="262"/>
                      </a:cubicBezTo>
                      <a:cubicBezTo>
                        <a:pt x="334" y="257"/>
                        <a:pt x="347" y="252"/>
                        <a:pt x="360" y="248"/>
                      </a:cubicBezTo>
                      <a:cubicBezTo>
                        <a:pt x="366" y="245"/>
                        <a:pt x="372" y="243"/>
                        <a:pt x="378" y="241"/>
                      </a:cubicBezTo>
                      <a:cubicBezTo>
                        <a:pt x="390" y="236"/>
                        <a:pt x="401" y="232"/>
                        <a:pt x="413" y="227"/>
                      </a:cubicBezTo>
                      <a:cubicBezTo>
                        <a:pt x="416" y="226"/>
                        <a:pt x="420" y="225"/>
                        <a:pt x="423" y="224"/>
                      </a:cubicBezTo>
                      <a:cubicBezTo>
                        <a:pt x="455" y="211"/>
                        <a:pt x="490" y="198"/>
                        <a:pt x="529" y="185"/>
                      </a:cubicBezTo>
                      <a:cubicBezTo>
                        <a:pt x="550" y="178"/>
                        <a:pt x="572" y="170"/>
                        <a:pt x="596" y="163"/>
                      </a:cubicBezTo>
                      <a:cubicBezTo>
                        <a:pt x="609" y="159"/>
                        <a:pt x="622" y="155"/>
                        <a:pt x="636" y="150"/>
                      </a:cubicBezTo>
                      <a:cubicBezTo>
                        <a:pt x="636" y="150"/>
                        <a:pt x="684" y="132"/>
                        <a:pt x="694" y="90"/>
                      </a:cubicBezTo>
                      <a:cubicBezTo>
                        <a:pt x="701" y="63"/>
                        <a:pt x="702" y="31"/>
                        <a:pt x="683" y="0"/>
                      </a:cubicBezTo>
                      <a:cubicBezTo>
                        <a:pt x="679" y="30"/>
                        <a:pt x="660" y="98"/>
                        <a:pt x="609" y="129"/>
                      </a:cubicBezTo>
                      <a:cubicBezTo>
                        <a:pt x="595" y="137"/>
                        <a:pt x="565" y="149"/>
                        <a:pt x="525" y="162"/>
                      </a:cubicBezTo>
                      <a:cubicBezTo>
                        <a:pt x="509" y="167"/>
                        <a:pt x="491" y="173"/>
                        <a:pt x="472" y="179"/>
                      </a:cubicBezTo>
                      <a:cubicBezTo>
                        <a:pt x="461" y="182"/>
                        <a:pt x="450" y="186"/>
                        <a:pt x="438" y="189"/>
                      </a:cubicBezTo>
                      <a:cubicBezTo>
                        <a:pt x="437" y="190"/>
                        <a:pt x="436" y="190"/>
                        <a:pt x="436" y="190"/>
                      </a:cubicBezTo>
                      <a:cubicBezTo>
                        <a:pt x="424" y="193"/>
                        <a:pt x="412" y="197"/>
                        <a:pt x="400" y="200"/>
                      </a:cubicBezTo>
                      <a:cubicBezTo>
                        <a:pt x="397" y="201"/>
                        <a:pt x="393" y="202"/>
                        <a:pt x="389" y="203"/>
                      </a:cubicBezTo>
                      <a:cubicBezTo>
                        <a:pt x="374" y="207"/>
                        <a:pt x="360" y="211"/>
                        <a:pt x="345" y="215"/>
                      </a:cubicBezTo>
                      <a:cubicBezTo>
                        <a:pt x="301" y="227"/>
                        <a:pt x="256" y="239"/>
                        <a:pt x="214" y="249"/>
                      </a:cubicBezTo>
                      <a:cubicBezTo>
                        <a:pt x="119" y="271"/>
                        <a:pt x="41" y="285"/>
                        <a:pt x="28" y="278"/>
                      </a:cubicBezTo>
                      <a:cubicBezTo>
                        <a:pt x="16" y="271"/>
                        <a:pt x="7" y="250"/>
                        <a:pt x="0" y="226"/>
                      </a:cubicBezTo>
                      <a:close/>
                    </a:path>
                  </a:pathLst>
                </a:custGeom>
                <a:solidFill>
                  <a:srgbClr val="614C3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0" name="Freeform 991"/>
                <p:cNvSpPr>
                  <a:spLocks/>
                </p:cNvSpPr>
                <p:nvPr/>
              </p:nvSpPr>
              <p:spPr bwMode="auto">
                <a:xfrm>
                  <a:off x="5770622" y="2353728"/>
                  <a:ext cx="411421" cy="416366"/>
                </a:xfrm>
                <a:custGeom>
                  <a:avLst/>
                  <a:gdLst>
                    <a:gd name="T0" fmla="*/ 176 w 176"/>
                    <a:gd name="T1" fmla="*/ 0 h 178"/>
                    <a:gd name="T2" fmla="*/ 88 w 176"/>
                    <a:gd name="T3" fmla="*/ 45 h 178"/>
                    <a:gd name="T4" fmla="*/ 30 w 176"/>
                    <a:gd name="T5" fmla="*/ 102 h 178"/>
                    <a:gd name="T6" fmla="*/ 65 w 176"/>
                    <a:gd name="T7" fmla="*/ 25 h 178"/>
                    <a:gd name="T8" fmla="*/ 14 w 176"/>
                    <a:gd name="T9" fmla="*/ 90 h 178"/>
                    <a:gd name="T10" fmla="*/ 28 w 176"/>
                    <a:gd name="T11" fmla="*/ 175 h 178"/>
                    <a:gd name="T12" fmla="*/ 26 w 176"/>
                    <a:gd name="T13" fmla="*/ 133 h 178"/>
                    <a:gd name="T14" fmla="*/ 32 w 176"/>
                    <a:gd name="T15" fmla="*/ 117 h 178"/>
                    <a:gd name="T16" fmla="*/ 40 w 176"/>
                    <a:gd name="T17" fmla="*/ 159 h 178"/>
                    <a:gd name="T18" fmla="*/ 76 w 176"/>
                    <a:gd name="T19" fmla="*/ 84 h 178"/>
                    <a:gd name="T20" fmla="*/ 176 w 176"/>
                    <a:gd name="T21" fmla="*/ 0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6" h="178">
                      <a:moveTo>
                        <a:pt x="176" y="0"/>
                      </a:moveTo>
                      <a:cubicBezTo>
                        <a:pt x="165" y="1"/>
                        <a:pt x="125" y="16"/>
                        <a:pt x="88" y="45"/>
                      </a:cubicBezTo>
                      <a:cubicBezTo>
                        <a:pt x="52" y="73"/>
                        <a:pt x="31" y="97"/>
                        <a:pt x="30" y="102"/>
                      </a:cubicBezTo>
                      <a:cubicBezTo>
                        <a:pt x="34" y="77"/>
                        <a:pt x="65" y="25"/>
                        <a:pt x="65" y="25"/>
                      </a:cubicBezTo>
                      <a:cubicBezTo>
                        <a:pt x="65" y="25"/>
                        <a:pt x="28" y="49"/>
                        <a:pt x="14" y="90"/>
                      </a:cubicBezTo>
                      <a:cubicBezTo>
                        <a:pt x="0" y="132"/>
                        <a:pt x="29" y="178"/>
                        <a:pt x="28" y="175"/>
                      </a:cubicBezTo>
                      <a:cubicBezTo>
                        <a:pt x="28" y="173"/>
                        <a:pt x="22" y="147"/>
                        <a:pt x="26" y="133"/>
                      </a:cubicBezTo>
                      <a:cubicBezTo>
                        <a:pt x="29" y="119"/>
                        <a:pt x="32" y="117"/>
                        <a:pt x="32" y="117"/>
                      </a:cubicBezTo>
                      <a:cubicBezTo>
                        <a:pt x="32" y="117"/>
                        <a:pt x="40" y="160"/>
                        <a:pt x="40" y="159"/>
                      </a:cubicBezTo>
                      <a:cubicBezTo>
                        <a:pt x="40" y="157"/>
                        <a:pt x="35" y="130"/>
                        <a:pt x="76" y="84"/>
                      </a:cubicBezTo>
                      <a:cubicBezTo>
                        <a:pt x="117" y="39"/>
                        <a:pt x="176" y="0"/>
                        <a:pt x="176" y="0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1" name="Freeform 992"/>
                <p:cNvSpPr>
                  <a:spLocks/>
                </p:cNvSpPr>
                <p:nvPr/>
              </p:nvSpPr>
              <p:spPr bwMode="auto">
                <a:xfrm>
                  <a:off x="6006991" y="2419001"/>
                  <a:ext cx="310544" cy="325379"/>
                </a:xfrm>
                <a:custGeom>
                  <a:avLst/>
                  <a:gdLst>
                    <a:gd name="T0" fmla="*/ 124 w 133"/>
                    <a:gd name="T1" fmla="*/ 0 h 139"/>
                    <a:gd name="T2" fmla="*/ 1 w 133"/>
                    <a:gd name="T3" fmla="*/ 137 h 139"/>
                    <a:gd name="T4" fmla="*/ 77 w 133"/>
                    <a:gd name="T5" fmla="*/ 77 h 139"/>
                    <a:gd name="T6" fmla="*/ 133 w 133"/>
                    <a:gd name="T7" fmla="*/ 54 h 139"/>
                    <a:gd name="T8" fmla="*/ 77 w 133"/>
                    <a:gd name="T9" fmla="*/ 63 h 139"/>
                    <a:gd name="T10" fmla="*/ 40 w 133"/>
                    <a:gd name="T11" fmla="*/ 83 h 139"/>
                    <a:gd name="T12" fmla="*/ 91 w 133"/>
                    <a:gd name="T13" fmla="*/ 24 h 139"/>
                    <a:gd name="T14" fmla="*/ 124 w 133"/>
                    <a:gd name="T15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3" h="139">
                      <a:moveTo>
                        <a:pt x="124" y="0"/>
                      </a:moveTo>
                      <a:cubicBezTo>
                        <a:pt x="39" y="12"/>
                        <a:pt x="2" y="139"/>
                        <a:pt x="1" y="137"/>
                      </a:cubicBezTo>
                      <a:cubicBezTo>
                        <a:pt x="0" y="134"/>
                        <a:pt x="46" y="94"/>
                        <a:pt x="77" y="77"/>
                      </a:cubicBezTo>
                      <a:cubicBezTo>
                        <a:pt x="108" y="60"/>
                        <a:pt x="133" y="54"/>
                        <a:pt x="133" y="54"/>
                      </a:cubicBezTo>
                      <a:cubicBezTo>
                        <a:pt x="133" y="54"/>
                        <a:pt x="109" y="48"/>
                        <a:pt x="77" y="63"/>
                      </a:cubicBezTo>
                      <a:cubicBezTo>
                        <a:pt x="45" y="78"/>
                        <a:pt x="39" y="86"/>
                        <a:pt x="40" y="83"/>
                      </a:cubicBezTo>
                      <a:cubicBezTo>
                        <a:pt x="41" y="81"/>
                        <a:pt x="67" y="46"/>
                        <a:pt x="91" y="24"/>
                      </a:cubicBezTo>
                      <a:cubicBezTo>
                        <a:pt x="114" y="3"/>
                        <a:pt x="124" y="0"/>
                        <a:pt x="124" y="0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2" name="Rectangle 777"/>
                <p:cNvSpPr>
                  <a:spLocks noChangeArrowheads="1"/>
                </p:cNvSpPr>
                <p:nvPr/>
              </p:nvSpPr>
              <p:spPr bwMode="auto">
                <a:xfrm>
                  <a:off x="6675550" y="4696651"/>
                  <a:ext cx="767458" cy="494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3" name="Freeform 930"/>
                <p:cNvSpPr>
                  <a:spLocks/>
                </p:cNvSpPr>
                <p:nvPr/>
              </p:nvSpPr>
              <p:spPr bwMode="auto">
                <a:xfrm>
                  <a:off x="4572952" y="4083476"/>
                  <a:ext cx="1195692" cy="337246"/>
                </a:xfrm>
                <a:custGeom>
                  <a:avLst/>
                  <a:gdLst>
                    <a:gd name="T0" fmla="*/ 16 w 511"/>
                    <a:gd name="T1" fmla="*/ 61 h 144"/>
                    <a:gd name="T2" fmla="*/ 0 w 511"/>
                    <a:gd name="T3" fmla="*/ 10 h 144"/>
                    <a:gd name="T4" fmla="*/ 33 w 511"/>
                    <a:gd name="T5" fmla="*/ 5 h 144"/>
                    <a:gd name="T6" fmla="*/ 182 w 511"/>
                    <a:gd name="T7" fmla="*/ 36 h 144"/>
                    <a:gd name="T8" fmla="*/ 232 w 511"/>
                    <a:gd name="T9" fmla="*/ 79 h 144"/>
                    <a:gd name="T10" fmla="*/ 470 w 511"/>
                    <a:gd name="T11" fmla="*/ 13 h 144"/>
                    <a:gd name="T12" fmla="*/ 511 w 511"/>
                    <a:gd name="T13" fmla="*/ 19 h 144"/>
                    <a:gd name="T14" fmla="*/ 473 w 511"/>
                    <a:gd name="T15" fmla="*/ 88 h 144"/>
                    <a:gd name="T16" fmla="*/ 234 w 511"/>
                    <a:gd name="T17" fmla="*/ 144 h 144"/>
                    <a:gd name="T18" fmla="*/ 16 w 511"/>
                    <a:gd name="T19" fmla="*/ 61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11" h="144">
                      <a:moveTo>
                        <a:pt x="16" y="61"/>
                      </a:moveTo>
                      <a:cubicBezTo>
                        <a:pt x="12" y="57"/>
                        <a:pt x="0" y="10"/>
                        <a:pt x="0" y="10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137" y="15"/>
                        <a:pt x="182" y="36"/>
                      </a:cubicBezTo>
                      <a:cubicBezTo>
                        <a:pt x="227" y="56"/>
                        <a:pt x="232" y="79"/>
                        <a:pt x="232" y="79"/>
                      </a:cubicBezTo>
                      <a:cubicBezTo>
                        <a:pt x="278" y="52"/>
                        <a:pt x="392" y="0"/>
                        <a:pt x="470" y="13"/>
                      </a:cubicBezTo>
                      <a:cubicBezTo>
                        <a:pt x="511" y="19"/>
                        <a:pt x="511" y="19"/>
                        <a:pt x="511" y="19"/>
                      </a:cubicBezTo>
                      <a:cubicBezTo>
                        <a:pt x="473" y="88"/>
                        <a:pt x="473" y="88"/>
                        <a:pt x="473" y="88"/>
                      </a:cubicBezTo>
                      <a:cubicBezTo>
                        <a:pt x="234" y="144"/>
                        <a:pt x="234" y="144"/>
                        <a:pt x="234" y="144"/>
                      </a:cubicBezTo>
                      <a:lnTo>
                        <a:pt x="16" y="61"/>
                      </a:lnTo>
                      <a:close/>
                    </a:path>
                  </a:pathLst>
                </a:custGeom>
                <a:solidFill>
                  <a:srgbClr val="CFD0D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4" name="Freeform 931"/>
                <p:cNvSpPr>
                  <a:spLocks/>
                </p:cNvSpPr>
                <p:nvPr/>
              </p:nvSpPr>
              <p:spPr bwMode="auto">
                <a:xfrm>
                  <a:off x="5466012" y="4287208"/>
                  <a:ext cx="638889" cy="594385"/>
                </a:xfrm>
                <a:custGeom>
                  <a:avLst/>
                  <a:gdLst>
                    <a:gd name="T0" fmla="*/ 273 w 273"/>
                    <a:gd name="T1" fmla="*/ 6 h 254"/>
                    <a:gd name="T2" fmla="*/ 220 w 273"/>
                    <a:gd name="T3" fmla="*/ 7 h 254"/>
                    <a:gd name="T4" fmla="*/ 2 w 273"/>
                    <a:gd name="T5" fmla="*/ 197 h 254"/>
                    <a:gd name="T6" fmla="*/ 55 w 273"/>
                    <a:gd name="T7" fmla="*/ 251 h 254"/>
                    <a:gd name="T8" fmla="*/ 268 w 273"/>
                    <a:gd name="T9" fmla="*/ 103 h 254"/>
                    <a:gd name="T10" fmla="*/ 273 w 273"/>
                    <a:gd name="T11" fmla="*/ 6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73" h="254">
                      <a:moveTo>
                        <a:pt x="273" y="6"/>
                      </a:moveTo>
                      <a:cubicBezTo>
                        <a:pt x="262" y="1"/>
                        <a:pt x="236" y="0"/>
                        <a:pt x="220" y="7"/>
                      </a:cubicBezTo>
                      <a:cubicBezTo>
                        <a:pt x="204" y="14"/>
                        <a:pt x="0" y="180"/>
                        <a:pt x="2" y="197"/>
                      </a:cubicBezTo>
                      <a:cubicBezTo>
                        <a:pt x="4" y="214"/>
                        <a:pt x="45" y="254"/>
                        <a:pt x="55" y="251"/>
                      </a:cubicBezTo>
                      <a:cubicBezTo>
                        <a:pt x="65" y="248"/>
                        <a:pt x="265" y="112"/>
                        <a:pt x="268" y="103"/>
                      </a:cubicBezTo>
                      <a:cubicBezTo>
                        <a:pt x="271" y="94"/>
                        <a:pt x="273" y="6"/>
                        <a:pt x="273" y="6"/>
                      </a:cubicBezTo>
                      <a:close/>
                    </a:path>
                  </a:pathLst>
                </a:custGeom>
                <a:solidFill>
                  <a:srgbClr val="F0D0B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5" name="Freeform 932"/>
                <p:cNvSpPr>
                  <a:spLocks/>
                </p:cNvSpPr>
                <p:nvPr/>
              </p:nvSpPr>
              <p:spPr bwMode="auto">
                <a:xfrm>
                  <a:off x="5468979" y="4289186"/>
                  <a:ext cx="638889" cy="590429"/>
                </a:xfrm>
                <a:custGeom>
                  <a:avLst/>
                  <a:gdLst>
                    <a:gd name="T0" fmla="*/ 272 w 273"/>
                    <a:gd name="T1" fmla="*/ 5 h 252"/>
                    <a:gd name="T2" fmla="*/ 273 w 273"/>
                    <a:gd name="T3" fmla="*/ 5 h 252"/>
                    <a:gd name="T4" fmla="*/ 248 w 273"/>
                    <a:gd name="T5" fmla="*/ 0 h 252"/>
                    <a:gd name="T6" fmla="*/ 219 w 273"/>
                    <a:gd name="T7" fmla="*/ 6 h 252"/>
                    <a:gd name="T8" fmla="*/ 205 w 273"/>
                    <a:gd name="T9" fmla="*/ 15 h 252"/>
                    <a:gd name="T10" fmla="*/ 84 w 273"/>
                    <a:gd name="T11" fmla="*/ 113 h 252"/>
                    <a:gd name="T12" fmla="*/ 25 w 273"/>
                    <a:gd name="T13" fmla="*/ 166 h 252"/>
                    <a:gd name="T14" fmla="*/ 7 w 273"/>
                    <a:gd name="T15" fmla="*/ 185 h 252"/>
                    <a:gd name="T16" fmla="*/ 2 w 273"/>
                    <a:gd name="T17" fmla="*/ 191 h 252"/>
                    <a:gd name="T18" fmla="*/ 0 w 273"/>
                    <a:gd name="T19" fmla="*/ 196 h 252"/>
                    <a:gd name="T20" fmla="*/ 0 w 273"/>
                    <a:gd name="T21" fmla="*/ 197 h 252"/>
                    <a:gd name="T22" fmla="*/ 8 w 273"/>
                    <a:gd name="T23" fmla="*/ 212 h 252"/>
                    <a:gd name="T24" fmla="*/ 31 w 273"/>
                    <a:gd name="T25" fmla="*/ 239 h 252"/>
                    <a:gd name="T26" fmla="*/ 43 w 273"/>
                    <a:gd name="T27" fmla="*/ 248 h 252"/>
                    <a:gd name="T28" fmla="*/ 53 w 273"/>
                    <a:gd name="T29" fmla="*/ 252 h 252"/>
                    <a:gd name="T30" fmla="*/ 54 w 273"/>
                    <a:gd name="T31" fmla="*/ 251 h 252"/>
                    <a:gd name="T32" fmla="*/ 59 w 273"/>
                    <a:gd name="T33" fmla="*/ 249 h 252"/>
                    <a:gd name="T34" fmla="*/ 174 w 273"/>
                    <a:gd name="T35" fmla="*/ 173 h 252"/>
                    <a:gd name="T36" fmla="*/ 238 w 273"/>
                    <a:gd name="T37" fmla="*/ 127 h 252"/>
                    <a:gd name="T38" fmla="*/ 259 w 273"/>
                    <a:gd name="T39" fmla="*/ 111 h 252"/>
                    <a:gd name="T40" fmla="*/ 265 w 273"/>
                    <a:gd name="T41" fmla="*/ 106 h 252"/>
                    <a:gd name="T42" fmla="*/ 267 w 273"/>
                    <a:gd name="T43" fmla="*/ 104 h 252"/>
                    <a:gd name="T44" fmla="*/ 268 w 273"/>
                    <a:gd name="T45" fmla="*/ 103 h 252"/>
                    <a:gd name="T46" fmla="*/ 269 w 273"/>
                    <a:gd name="T47" fmla="*/ 96 h 252"/>
                    <a:gd name="T48" fmla="*/ 273 w 273"/>
                    <a:gd name="T49" fmla="*/ 5 h 252"/>
                    <a:gd name="T50" fmla="*/ 273 w 273"/>
                    <a:gd name="T51" fmla="*/ 5 h 252"/>
                    <a:gd name="T52" fmla="*/ 273 w 273"/>
                    <a:gd name="T53" fmla="*/ 5 h 252"/>
                    <a:gd name="T54" fmla="*/ 272 w 273"/>
                    <a:gd name="T55" fmla="*/ 5 h 252"/>
                    <a:gd name="T56" fmla="*/ 271 w 273"/>
                    <a:gd name="T57" fmla="*/ 5 h 252"/>
                    <a:gd name="T58" fmla="*/ 271 w 273"/>
                    <a:gd name="T59" fmla="*/ 19 h 252"/>
                    <a:gd name="T60" fmla="*/ 269 w 273"/>
                    <a:gd name="T61" fmla="*/ 68 h 252"/>
                    <a:gd name="T62" fmla="*/ 268 w 273"/>
                    <a:gd name="T63" fmla="*/ 90 h 252"/>
                    <a:gd name="T64" fmla="*/ 266 w 273"/>
                    <a:gd name="T65" fmla="*/ 102 h 252"/>
                    <a:gd name="T66" fmla="*/ 266 w 273"/>
                    <a:gd name="T67" fmla="*/ 103 h 252"/>
                    <a:gd name="T68" fmla="*/ 253 w 273"/>
                    <a:gd name="T69" fmla="*/ 114 h 252"/>
                    <a:gd name="T70" fmla="*/ 139 w 273"/>
                    <a:gd name="T71" fmla="*/ 194 h 252"/>
                    <a:gd name="T72" fmla="*/ 82 w 273"/>
                    <a:gd name="T73" fmla="*/ 232 h 252"/>
                    <a:gd name="T74" fmla="*/ 63 w 273"/>
                    <a:gd name="T75" fmla="*/ 244 h 252"/>
                    <a:gd name="T76" fmla="*/ 57 w 273"/>
                    <a:gd name="T77" fmla="*/ 248 h 252"/>
                    <a:gd name="T78" fmla="*/ 54 w 273"/>
                    <a:gd name="T79" fmla="*/ 250 h 252"/>
                    <a:gd name="T80" fmla="*/ 53 w 273"/>
                    <a:gd name="T81" fmla="*/ 250 h 252"/>
                    <a:gd name="T82" fmla="*/ 41 w 273"/>
                    <a:gd name="T83" fmla="*/ 244 h 252"/>
                    <a:gd name="T84" fmla="*/ 16 w 273"/>
                    <a:gd name="T85" fmla="*/ 220 h 252"/>
                    <a:gd name="T86" fmla="*/ 2 w 273"/>
                    <a:gd name="T87" fmla="*/ 196 h 252"/>
                    <a:gd name="T88" fmla="*/ 2 w 273"/>
                    <a:gd name="T89" fmla="*/ 196 h 252"/>
                    <a:gd name="T90" fmla="*/ 4 w 273"/>
                    <a:gd name="T91" fmla="*/ 192 h 252"/>
                    <a:gd name="T92" fmla="*/ 45 w 273"/>
                    <a:gd name="T93" fmla="*/ 150 h 252"/>
                    <a:gd name="T94" fmla="*/ 151 w 273"/>
                    <a:gd name="T95" fmla="*/ 60 h 252"/>
                    <a:gd name="T96" fmla="*/ 196 w 273"/>
                    <a:gd name="T97" fmla="*/ 24 h 252"/>
                    <a:gd name="T98" fmla="*/ 211 w 273"/>
                    <a:gd name="T99" fmla="*/ 13 h 252"/>
                    <a:gd name="T100" fmla="*/ 220 w 273"/>
                    <a:gd name="T101" fmla="*/ 7 h 252"/>
                    <a:gd name="T102" fmla="*/ 248 w 273"/>
                    <a:gd name="T103" fmla="*/ 2 h 252"/>
                    <a:gd name="T104" fmla="*/ 272 w 273"/>
                    <a:gd name="T105" fmla="*/ 6 h 252"/>
                    <a:gd name="T106" fmla="*/ 272 w 273"/>
                    <a:gd name="T107" fmla="*/ 5 h 252"/>
                    <a:gd name="T108" fmla="*/ 271 w 273"/>
                    <a:gd name="T109" fmla="*/ 5 h 252"/>
                    <a:gd name="T110" fmla="*/ 272 w 273"/>
                    <a:gd name="T111" fmla="*/ 5 h 2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73" h="252">
                      <a:moveTo>
                        <a:pt x="272" y="5"/>
                      </a:moveTo>
                      <a:cubicBezTo>
                        <a:pt x="273" y="5"/>
                        <a:pt x="273" y="5"/>
                        <a:pt x="273" y="5"/>
                      </a:cubicBezTo>
                      <a:cubicBezTo>
                        <a:pt x="267" y="2"/>
                        <a:pt x="258" y="0"/>
                        <a:pt x="248" y="0"/>
                      </a:cubicBezTo>
                      <a:cubicBezTo>
                        <a:pt x="238" y="0"/>
                        <a:pt x="227" y="2"/>
                        <a:pt x="219" y="6"/>
                      </a:cubicBezTo>
                      <a:cubicBezTo>
                        <a:pt x="217" y="7"/>
                        <a:pt x="212" y="10"/>
                        <a:pt x="205" y="15"/>
                      </a:cubicBezTo>
                      <a:cubicBezTo>
                        <a:pt x="180" y="33"/>
                        <a:pt x="129" y="74"/>
                        <a:pt x="84" y="113"/>
                      </a:cubicBezTo>
                      <a:cubicBezTo>
                        <a:pt x="62" y="132"/>
                        <a:pt x="41" y="151"/>
                        <a:pt x="25" y="166"/>
                      </a:cubicBezTo>
                      <a:cubicBezTo>
                        <a:pt x="18" y="173"/>
                        <a:pt x="11" y="180"/>
                        <a:pt x="7" y="185"/>
                      </a:cubicBezTo>
                      <a:cubicBezTo>
                        <a:pt x="5" y="187"/>
                        <a:pt x="3" y="190"/>
                        <a:pt x="2" y="191"/>
                      </a:cubicBezTo>
                      <a:cubicBezTo>
                        <a:pt x="1" y="193"/>
                        <a:pt x="0" y="195"/>
                        <a:pt x="0" y="196"/>
                      </a:cubicBezTo>
                      <a:cubicBezTo>
                        <a:pt x="0" y="197"/>
                        <a:pt x="0" y="197"/>
                        <a:pt x="0" y="197"/>
                      </a:cubicBezTo>
                      <a:cubicBezTo>
                        <a:pt x="1" y="201"/>
                        <a:pt x="4" y="206"/>
                        <a:pt x="8" y="212"/>
                      </a:cubicBezTo>
                      <a:cubicBezTo>
                        <a:pt x="14" y="221"/>
                        <a:pt x="23" y="231"/>
                        <a:pt x="31" y="239"/>
                      </a:cubicBezTo>
                      <a:cubicBezTo>
                        <a:pt x="36" y="242"/>
                        <a:pt x="40" y="246"/>
                        <a:pt x="43" y="248"/>
                      </a:cubicBezTo>
                      <a:cubicBezTo>
                        <a:pt x="47" y="250"/>
                        <a:pt x="50" y="252"/>
                        <a:pt x="53" y="252"/>
                      </a:cubicBezTo>
                      <a:cubicBezTo>
                        <a:pt x="53" y="252"/>
                        <a:pt x="54" y="252"/>
                        <a:pt x="54" y="251"/>
                      </a:cubicBezTo>
                      <a:cubicBezTo>
                        <a:pt x="55" y="251"/>
                        <a:pt x="57" y="250"/>
                        <a:pt x="59" y="249"/>
                      </a:cubicBezTo>
                      <a:cubicBezTo>
                        <a:pt x="74" y="240"/>
                        <a:pt x="125" y="206"/>
                        <a:pt x="174" y="173"/>
                      </a:cubicBezTo>
                      <a:cubicBezTo>
                        <a:pt x="198" y="156"/>
                        <a:pt x="221" y="140"/>
                        <a:pt x="238" y="127"/>
                      </a:cubicBezTo>
                      <a:cubicBezTo>
                        <a:pt x="247" y="121"/>
                        <a:pt x="254" y="115"/>
                        <a:pt x="259" y="111"/>
                      </a:cubicBezTo>
                      <a:cubicBezTo>
                        <a:pt x="262" y="109"/>
                        <a:pt x="264" y="107"/>
                        <a:pt x="265" y="106"/>
                      </a:cubicBezTo>
                      <a:cubicBezTo>
                        <a:pt x="266" y="105"/>
                        <a:pt x="267" y="105"/>
                        <a:pt x="267" y="104"/>
                      </a:cubicBezTo>
                      <a:cubicBezTo>
                        <a:pt x="268" y="104"/>
                        <a:pt x="268" y="103"/>
                        <a:pt x="268" y="103"/>
                      </a:cubicBezTo>
                      <a:cubicBezTo>
                        <a:pt x="269" y="101"/>
                        <a:pt x="269" y="99"/>
                        <a:pt x="269" y="96"/>
                      </a:cubicBezTo>
                      <a:cubicBezTo>
                        <a:pt x="272" y="73"/>
                        <a:pt x="273" y="5"/>
                        <a:pt x="273" y="5"/>
                      </a:cubicBezTo>
                      <a:cubicBezTo>
                        <a:pt x="273" y="5"/>
                        <a:pt x="273" y="5"/>
                        <a:pt x="273" y="5"/>
                      </a:cubicBezTo>
                      <a:cubicBezTo>
                        <a:pt x="273" y="5"/>
                        <a:pt x="273" y="5"/>
                        <a:pt x="273" y="5"/>
                      </a:cubicBezTo>
                      <a:cubicBezTo>
                        <a:pt x="272" y="5"/>
                        <a:pt x="272" y="5"/>
                        <a:pt x="272" y="5"/>
                      </a:cubicBezTo>
                      <a:cubicBezTo>
                        <a:pt x="271" y="5"/>
                        <a:pt x="271" y="5"/>
                        <a:pt x="271" y="5"/>
                      </a:cubicBezTo>
                      <a:cubicBezTo>
                        <a:pt x="271" y="5"/>
                        <a:pt x="271" y="11"/>
                        <a:pt x="271" y="19"/>
                      </a:cubicBezTo>
                      <a:cubicBezTo>
                        <a:pt x="270" y="32"/>
                        <a:pt x="270" y="51"/>
                        <a:pt x="269" y="68"/>
                      </a:cubicBezTo>
                      <a:cubicBezTo>
                        <a:pt x="269" y="76"/>
                        <a:pt x="268" y="84"/>
                        <a:pt x="268" y="90"/>
                      </a:cubicBezTo>
                      <a:cubicBezTo>
                        <a:pt x="267" y="96"/>
                        <a:pt x="267" y="101"/>
                        <a:pt x="266" y="102"/>
                      </a:cubicBezTo>
                      <a:cubicBezTo>
                        <a:pt x="266" y="102"/>
                        <a:pt x="266" y="103"/>
                        <a:pt x="266" y="103"/>
                      </a:cubicBezTo>
                      <a:cubicBezTo>
                        <a:pt x="264" y="105"/>
                        <a:pt x="259" y="109"/>
                        <a:pt x="253" y="114"/>
                      </a:cubicBezTo>
                      <a:cubicBezTo>
                        <a:pt x="230" y="131"/>
                        <a:pt x="182" y="165"/>
                        <a:pt x="139" y="194"/>
                      </a:cubicBezTo>
                      <a:cubicBezTo>
                        <a:pt x="118" y="209"/>
                        <a:pt x="97" y="222"/>
                        <a:pt x="82" y="232"/>
                      </a:cubicBezTo>
                      <a:cubicBezTo>
                        <a:pt x="74" y="237"/>
                        <a:pt x="68" y="241"/>
                        <a:pt x="63" y="244"/>
                      </a:cubicBezTo>
                      <a:cubicBezTo>
                        <a:pt x="60" y="246"/>
                        <a:pt x="58" y="247"/>
                        <a:pt x="57" y="248"/>
                      </a:cubicBezTo>
                      <a:cubicBezTo>
                        <a:pt x="55" y="249"/>
                        <a:pt x="54" y="249"/>
                        <a:pt x="54" y="250"/>
                      </a:cubicBezTo>
                      <a:cubicBezTo>
                        <a:pt x="53" y="250"/>
                        <a:pt x="53" y="250"/>
                        <a:pt x="53" y="250"/>
                      </a:cubicBezTo>
                      <a:cubicBezTo>
                        <a:pt x="51" y="250"/>
                        <a:pt x="46" y="247"/>
                        <a:pt x="41" y="244"/>
                      </a:cubicBezTo>
                      <a:cubicBezTo>
                        <a:pt x="33" y="238"/>
                        <a:pt x="24" y="229"/>
                        <a:pt x="16" y="220"/>
                      </a:cubicBezTo>
                      <a:cubicBezTo>
                        <a:pt x="9" y="211"/>
                        <a:pt x="3" y="202"/>
                        <a:pt x="2" y="196"/>
                      </a:cubicBezTo>
                      <a:cubicBezTo>
                        <a:pt x="2" y="196"/>
                        <a:pt x="2" y="196"/>
                        <a:pt x="2" y="196"/>
                      </a:cubicBezTo>
                      <a:cubicBezTo>
                        <a:pt x="2" y="195"/>
                        <a:pt x="3" y="194"/>
                        <a:pt x="4" y="192"/>
                      </a:cubicBezTo>
                      <a:cubicBezTo>
                        <a:pt x="10" y="184"/>
                        <a:pt x="25" y="168"/>
                        <a:pt x="45" y="150"/>
                      </a:cubicBezTo>
                      <a:cubicBezTo>
                        <a:pt x="75" y="122"/>
                        <a:pt x="116" y="88"/>
                        <a:pt x="151" y="60"/>
                      </a:cubicBezTo>
                      <a:cubicBezTo>
                        <a:pt x="168" y="46"/>
                        <a:pt x="184" y="33"/>
                        <a:pt x="196" y="24"/>
                      </a:cubicBezTo>
                      <a:cubicBezTo>
                        <a:pt x="202" y="19"/>
                        <a:pt x="207" y="15"/>
                        <a:pt x="211" y="13"/>
                      </a:cubicBezTo>
                      <a:cubicBezTo>
                        <a:pt x="215" y="10"/>
                        <a:pt x="218" y="8"/>
                        <a:pt x="220" y="7"/>
                      </a:cubicBezTo>
                      <a:cubicBezTo>
                        <a:pt x="227" y="4"/>
                        <a:pt x="238" y="2"/>
                        <a:pt x="248" y="2"/>
                      </a:cubicBezTo>
                      <a:cubicBezTo>
                        <a:pt x="257" y="2"/>
                        <a:pt x="266" y="4"/>
                        <a:pt x="272" y="6"/>
                      </a:cubicBezTo>
                      <a:cubicBezTo>
                        <a:pt x="272" y="5"/>
                        <a:pt x="272" y="5"/>
                        <a:pt x="272" y="5"/>
                      </a:cubicBezTo>
                      <a:cubicBezTo>
                        <a:pt x="271" y="5"/>
                        <a:pt x="271" y="5"/>
                        <a:pt x="271" y="5"/>
                      </a:cubicBezTo>
                      <a:lnTo>
                        <a:pt x="272" y="5"/>
                      </a:lnTo>
                      <a:close/>
                    </a:path>
                  </a:pathLst>
                </a:custGeom>
                <a:solidFill>
                  <a:srgbClr val="27252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6" name="Freeform 933"/>
                <p:cNvSpPr>
                  <a:spLocks/>
                </p:cNvSpPr>
                <p:nvPr/>
              </p:nvSpPr>
              <p:spPr bwMode="auto">
                <a:xfrm>
                  <a:off x="6383797" y="4312922"/>
                  <a:ext cx="990970" cy="1942381"/>
                </a:xfrm>
                <a:custGeom>
                  <a:avLst/>
                  <a:gdLst>
                    <a:gd name="T0" fmla="*/ 215 w 424"/>
                    <a:gd name="T1" fmla="*/ 17 h 830"/>
                    <a:gd name="T2" fmla="*/ 398 w 424"/>
                    <a:gd name="T3" fmla="*/ 418 h 830"/>
                    <a:gd name="T4" fmla="*/ 394 w 424"/>
                    <a:gd name="T5" fmla="*/ 780 h 830"/>
                    <a:gd name="T6" fmla="*/ 177 w 424"/>
                    <a:gd name="T7" fmla="*/ 784 h 830"/>
                    <a:gd name="T8" fmla="*/ 39 w 424"/>
                    <a:gd name="T9" fmla="*/ 599 h 830"/>
                    <a:gd name="T10" fmla="*/ 33 w 424"/>
                    <a:gd name="T11" fmla="*/ 170 h 830"/>
                    <a:gd name="T12" fmla="*/ 107 w 424"/>
                    <a:gd name="T13" fmla="*/ 18 h 830"/>
                    <a:gd name="T14" fmla="*/ 215 w 424"/>
                    <a:gd name="T15" fmla="*/ 17 h 8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24" h="830">
                      <a:moveTo>
                        <a:pt x="215" y="17"/>
                      </a:moveTo>
                      <a:cubicBezTo>
                        <a:pt x="385" y="17"/>
                        <a:pt x="388" y="280"/>
                        <a:pt x="398" y="418"/>
                      </a:cubicBezTo>
                      <a:cubicBezTo>
                        <a:pt x="406" y="544"/>
                        <a:pt x="424" y="730"/>
                        <a:pt x="394" y="780"/>
                      </a:cubicBezTo>
                      <a:cubicBezTo>
                        <a:pt x="364" y="830"/>
                        <a:pt x="276" y="830"/>
                        <a:pt x="177" y="784"/>
                      </a:cubicBezTo>
                      <a:cubicBezTo>
                        <a:pt x="77" y="737"/>
                        <a:pt x="40" y="730"/>
                        <a:pt x="39" y="599"/>
                      </a:cubicBezTo>
                      <a:cubicBezTo>
                        <a:pt x="37" y="467"/>
                        <a:pt x="0" y="287"/>
                        <a:pt x="33" y="170"/>
                      </a:cubicBezTo>
                      <a:cubicBezTo>
                        <a:pt x="51" y="104"/>
                        <a:pt x="62" y="40"/>
                        <a:pt x="107" y="18"/>
                      </a:cubicBezTo>
                      <a:cubicBezTo>
                        <a:pt x="141" y="0"/>
                        <a:pt x="215" y="17"/>
                        <a:pt x="215" y="17"/>
                      </a:cubicBezTo>
                    </a:path>
                  </a:pathLst>
                </a:custGeom>
                <a:solidFill>
                  <a:srgbClr val="59595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7" name="Freeform 934"/>
                <p:cNvSpPr>
                  <a:spLocks/>
                </p:cNvSpPr>
                <p:nvPr/>
              </p:nvSpPr>
              <p:spPr bwMode="auto">
                <a:xfrm>
                  <a:off x="6474784" y="4820275"/>
                  <a:ext cx="661636" cy="1149209"/>
                </a:xfrm>
                <a:custGeom>
                  <a:avLst/>
                  <a:gdLst>
                    <a:gd name="T0" fmla="*/ 283 w 283"/>
                    <a:gd name="T1" fmla="*/ 0 h 491"/>
                    <a:gd name="T2" fmla="*/ 217 w 283"/>
                    <a:gd name="T3" fmla="*/ 219 h 491"/>
                    <a:gd name="T4" fmla="*/ 179 w 283"/>
                    <a:gd name="T5" fmla="*/ 398 h 491"/>
                    <a:gd name="T6" fmla="*/ 33 w 283"/>
                    <a:gd name="T7" fmla="*/ 432 h 491"/>
                    <a:gd name="T8" fmla="*/ 111 w 283"/>
                    <a:gd name="T9" fmla="*/ 83 h 491"/>
                    <a:gd name="T10" fmla="*/ 283 w 283"/>
                    <a:gd name="T11" fmla="*/ 0 h 4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3" h="491">
                      <a:moveTo>
                        <a:pt x="283" y="0"/>
                      </a:moveTo>
                      <a:cubicBezTo>
                        <a:pt x="283" y="7"/>
                        <a:pt x="236" y="140"/>
                        <a:pt x="217" y="219"/>
                      </a:cubicBezTo>
                      <a:cubicBezTo>
                        <a:pt x="197" y="299"/>
                        <a:pt x="240" y="333"/>
                        <a:pt x="179" y="398"/>
                      </a:cubicBezTo>
                      <a:cubicBezTo>
                        <a:pt x="119" y="463"/>
                        <a:pt x="66" y="491"/>
                        <a:pt x="33" y="432"/>
                      </a:cubicBezTo>
                      <a:cubicBezTo>
                        <a:pt x="0" y="373"/>
                        <a:pt x="111" y="96"/>
                        <a:pt x="111" y="83"/>
                      </a:cubicBezTo>
                      <a:cubicBezTo>
                        <a:pt x="111" y="70"/>
                        <a:pt x="283" y="1"/>
                        <a:pt x="283" y="0"/>
                      </a:cubicBezTo>
                    </a:path>
                  </a:pathLst>
                </a:custGeom>
                <a:solidFill>
                  <a:srgbClr val="54545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8" name="Freeform 935"/>
                <p:cNvSpPr>
                  <a:spLocks/>
                </p:cNvSpPr>
                <p:nvPr/>
              </p:nvSpPr>
              <p:spPr bwMode="auto">
                <a:xfrm>
                  <a:off x="6818954" y="5294003"/>
                  <a:ext cx="147360" cy="457904"/>
                </a:xfrm>
                <a:custGeom>
                  <a:avLst/>
                  <a:gdLst>
                    <a:gd name="T0" fmla="*/ 34 w 63"/>
                    <a:gd name="T1" fmla="*/ 0 h 196"/>
                    <a:gd name="T2" fmla="*/ 63 w 63"/>
                    <a:gd name="T3" fmla="*/ 196 h 196"/>
                    <a:gd name="T4" fmla="*/ 32 w 63"/>
                    <a:gd name="T5" fmla="*/ 196 h 196"/>
                    <a:gd name="T6" fmla="*/ 0 w 63"/>
                    <a:gd name="T7" fmla="*/ 0 h 196"/>
                    <a:gd name="T8" fmla="*/ 34 w 63"/>
                    <a:gd name="T9" fmla="*/ 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196">
                      <a:moveTo>
                        <a:pt x="34" y="0"/>
                      </a:moveTo>
                      <a:cubicBezTo>
                        <a:pt x="34" y="15"/>
                        <a:pt x="63" y="196"/>
                        <a:pt x="63" y="196"/>
                      </a:cubicBezTo>
                      <a:cubicBezTo>
                        <a:pt x="32" y="196"/>
                        <a:pt x="32" y="196"/>
                        <a:pt x="32" y="19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4" y="0"/>
                        <a:pt x="34" y="0"/>
                        <a:pt x="34" y="0"/>
                      </a:cubicBezTo>
                    </a:path>
                  </a:pathLst>
                </a:custGeom>
                <a:solidFill>
                  <a:srgbClr val="A5A7A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9" name="Freeform 936"/>
                <p:cNvSpPr>
                  <a:spLocks/>
                </p:cNvSpPr>
                <p:nvPr/>
              </p:nvSpPr>
              <p:spPr bwMode="auto">
                <a:xfrm>
                  <a:off x="6738845" y="4215012"/>
                  <a:ext cx="734821" cy="1005805"/>
                </a:xfrm>
                <a:custGeom>
                  <a:avLst/>
                  <a:gdLst>
                    <a:gd name="T0" fmla="*/ 64 w 314"/>
                    <a:gd name="T1" fmla="*/ 38 h 430"/>
                    <a:gd name="T2" fmla="*/ 60 w 314"/>
                    <a:gd name="T3" fmla="*/ 125 h 430"/>
                    <a:gd name="T4" fmla="*/ 140 w 314"/>
                    <a:gd name="T5" fmla="*/ 334 h 430"/>
                    <a:gd name="T6" fmla="*/ 243 w 314"/>
                    <a:gd name="T7" fmla="*/ 415 h 430"/>
                    <a:gd name="T8" fmla="*/ 297 w 314"/>
                    <a:gd name="T9" fmla="*/ 376 h 430"/>
                    <a:gd name="T10" fmla="*/ 181 w 314"/>
                    <a:gd name="T11" fmla="*/ 56 h 430"/>
                    <a:gd name="T12" fmla="*/ 21 w 314"/>
                    <a:gd name="T13" fmla="*/ 20 h 430"/>
                    <a:gd name="T14" fmla="*/ 64 w 314"/>
                    <a:gd name="T15" fmla="*/ 38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4" h="430">
                      <a:moveTo>
                        <a:pt x="64" y="38"/>
                      </a:moveTo>
                      <a:cubicBezTo>
                        <a:pt x="49" y="42"/>
                        <a:pt x="65" y="97"/>
                        <a:pt x="60" y="125"/>
                      </a:cubicBezTo>
                      <a:cubicBezTo>
                        <a:pt x="55" y="152"/>
                        <a:pt x="80" y="285"/>
                        <a:pt x="140" y="334"/>
                      </a:cubicBezTo>
                      <a:cubicBezTo>
                        <a:pt x="200" y="383"/>
                        <a:pt x="226" y="430"/>
                        <a:pt x="243" y="415"/>
                      </a:cubicBezTo>
                      <a:cubicBezTo>
                        <a:pt x="259" y="400"/>
                        <a:pt x="314" y="401"/>
                        <a:pt x="297" y="376"/>
                      </a:cubicBezTo>
                      <a:cubicBezTo>
                        <a:pt x="242" y="298"/>
                        <a:pt x="219" y="83"/>
                        <a:pt x="181" y="56"/>
                      </a:cubicBezTo>
                      <a:cubicBezTo>
                        <a:pt x="103" y="0"/>
                        <a:pt x="50" y="10"/>
                        <a:pt x="21" y="20"/>
                      </a:cubicBezTo>
                      <a:cubicBezTo>
                        <a:pt x="0" y="27"/>
                        <a:pt x="64" y="38"/>
                        <a:pt x="64" y="38"/>
                      </a:cubicBezTo>
                    </a:path>
                  </a:pathLst>
                </a:custGeom>
                <a:solidFill>
                  <a:srgbClr val="6D6E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0" name="Freeform 937"/>
                <p:cNvSpPr>
                  <a:spLocks/>
                </p:cNvSpPr>
                <p:nvPr/>
              </p:nvSpPr>
              <p:spPr bwMode="auto">
                <a:xfrm>
                  <a:off x="6982137" y="4799506"/>
                  <a:ext cx="353070" cy="421311"/>
                </a:xfrm>
                <a:custGeom>
                  <a:avLst/>
                  <a:gdLst>
                    <a:gd name="T0" fmla="*/ 0 w 151"/>
                    <a:gd name="T1" fmla="*/ 38 h 180"/>
                    <a:gd name="T2" fmla="*/ 36 w 151"/>
                    <a:gd name="T3" fmla="*/ 84 h 180"/>
                    <a:gd name="T4" fmla="*/ 139 w 151"/>
                    <a:gd name="T5" fmla="*/ 165 h 180"/>
                    <a:gd name="T6" fmla="*/ 151 w 151"/>
                    <a:gd name="T7" fmla="*/ 150 h 180"/>
                    <a:gd name="T8" fmla="*/ 137 w 151"/>
                    <a:gd name="T9" fmla="*/ 139 h 180"/>
                    <a:gd name="T10" fmla="*/ 7 w 151"/>
                    <a:gd name="T11" fmla="*/ 1 h 180"/>
                    <a:gd name="T12" fmla="*/ 0 w 151"/>
                    <a:gd name="T13" fmla="*/ 3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1" h="180">
                      <a:moveTo>
                        <a:pt x="0" y="38"/>
                      </a:moveTo>
                      <a:cubicBezTo>
                        <a:pt x="10" y="56"/>
                        <a:pt x="22" y="73"/>
                        <a:pt x="36" y="84"/>
                      </a:cubicBezTo>
                      <a:cubicBezTo>
                        <a:pt x="96" y="133"/>
                        <a:pt x="122" y="180"/>
                        <a:pt x="139" y="165"/>
                      </a:cubicBezTo>
                      <a:cubicBezTo>
                        <a:pt x="144" y="160"/>
                        <a:pt x="147" y="156"/>
                        <a:pt x="151" y="150"/>
                      </a:cubicBezTo>
                      <a:cubicBezTo>
                        <a:pt x="147" y="147"/>
                        <a:pt x="142" y="143"/>
                        <a:pt x="137" y="139"/>
                      </a:cubicBezTo>
                      <a:cubicBezTo>
                        <a:pt x="76" y="83"/>
                        <a:pt x="13" y="2"/>
                        <a:pt x="7" y="1"/>
                      </a:cubicBezTo>
                      <a:cubicBezTo>
                        <a:pt x="5" y="0"/>
                        <a:pt x="1" y="18"/>
                        <a:pt x="0" y="38"/>
                      </a:cubicBezTo>
                    </a:path>
                  </a:pathLst>
                </a:custGeom>
                <a:solidFill>
                  <a:srgbClr val="4E50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1" name="Freeform 938"/>
                <p:cNvSpPr>
                  <a:spLocks/>
                </p:cNvSpPr>
                <p:nvPr/>
              </p:nvSpPr>
              <p:spPr bwMode="auto">
                <a:xfrm>
                  <a:off x="7143343" y="5405759"/>
                  <a:ext cx="301643" cy="744711"/>
                </a:xfrm>
                <a:custGeom>
                  <a:avLst/>
                  <a:gdLst>
                    <a:gd name="T0" fmla="*/ 42 w 129"/>
                    <a:gd name="T1" fmla="*/ 3 h 318"/>
                    <a:gd name="T2" fmla="*/ 105 w 129"/>
                    <a:gd name="T3" fmla="*/ 26 h 318"/>
                    <a:gd name="T4" fmla="*/ 123 w 129"/>
                    <a:gd name="T5" fmla="*/ 198 h 318"/>
                    <a:gd name="T6" fmla="*/ 41 w 129"/>
                    <a:gd name="T7" fmla="*/ 312 h 318"/>
                    <a:gd name="T8" fmla="*/ 0 w 129"/>
                    <a:gd name="T9" fmla="*/ 274 h 318"/>
                    <a:gd name="T10" fmla="*/ 42 w 129"/>
                    <a:gd name="T11" fmla="*/ 3 h 3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9" h="318">
                      <a:moveTo>
                        <a:pt x="42" y="3"/>
                      </a:moveTo>
                      <a:cubicBezTo>
                        <a:pt x="49" y="3"/>
                        <a:pt x="84" y="0"/>
                        <a:pt x="105" y="26"/>
                      </a:cubicBezTo>
                      <a:cubicBezTo>
                        <a:pt x="127" y="52"/>
                        <a:pt x="129" y="103"/>
                        <a:pt x="123" y="198"/>
                      </a:cubicBezTo>
                      <a:cubicBezTo>
                        <a:pt x="116" y="294"/>
                        <a:pt x="60" y="318"/>
                        <a:pt x="41" y="312"/>
                      </a:cubicBezTo>
                      <a:cubicBezTo>
                        <a:pt x="22" y="306"/>
                        <a:pt x="0" y="274"/>
                        <a:pt x="0" y="274"/>
                      </a:cubicBezTo>
                      <a:lnTo>
                        <a:pt x="42" y="3"/>
                      </a:lnTo>
                      <a:close/>
                    </a:path>
                  </a:pathLst>
                </a:custGeom>
                <a:solidFill>
                  <a:srgbClr val="59595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2" name="Freeform 939"/>
                <p:cNvSpPr>
                  <a:spLocks/>
                </p:cNvSpPr>
                <p:nvPr/>
              </p:nvSpPr>
              <p:spPr bwMode="auto">
                <a:xfrm>
                  <a:off x="7162134" y="5398836"/>
                  <a:ext cx="267028" cy="737788"/>
                </a:xfrm>
                <a:custGeom>
                  <a:avLst/>
                  <a:gdLst>
                    <a:gd name="T0" fmla="*/ 36 w 114"/>
                    <a:gd name="T1" fmla="*/ 0 h 315"/>
                    <a:gd name="T2" fmla="*/ 49 w 114"/>
                    <a:gd name="T3" fmla="*/ 0 h 315"/>
                    <a:gd name="T4" fmla="*/ 38 w 114"/>
                    <a:gd name="T5" fmla="*/ 183 h 315"/>
                    <a:gd name="T6" fmla="*/ 69 w 114"/>
                    <a:gd name="T7" fmla="*/ 280 h 315"/>
                    <a:gd name="T8" fmla="*/ 114 w 114"/>
                    <a:gd name="T9" fmla="*/ 219 h 315"/>
                    <a:gd name="T10" fmla="*/ 35 w 114"/>
                    <a:gd name="T11" fmla="*/ 309 h 315"/>
                    <a:gd name="T12" fmla="*/ 13 w 114"/>
                    <a:gd name="T13" fmla="*/ 293 h 315"/>
                    <a:gd name="T14" fmla="*/ 0 w 114"/>
                    <a:gd name="T15" fmla="*/ 233 h 315"/>
                    <a:gd name="T16" fmla="*/ 36 w 114"/>
                    <a:gd name="T17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4" h="315">
                      <a:moveTo>
                        <a:pt x="36" y="0"/>
                      </a:moveTo>
                      <a:cubicBezTo>
                        <a:pt x="38" y="0"/>
                        <a:pt x="43" y="0"/>
                        <a:pt x="49" y="0"/>
                      </a:cubicBezTo>
                      <a:cubicBezTo>
                        <a:pt x="44" y="43"/>
                        <a:pt x="35" y="145"/>
                        <a:pt x="38" y="183"/>
                      </a:cubicBezTo>
                      <a:cubicBezTo>
                        <a:pt x="41" y="231"/>
                        <a:pt x="46" y="283"/>
                        <a:pt x="69" y="280"/>
                      </a:cubicBezTo>
                      <a:cubicBezTo>
                        <a:pt x="91" y="278"/>
                        <a:pt x="113" y="221"/>
                        <a:pt x="114" y="219"/>
                      </a:cubicBezTo>
                      <a:cubicBezTo>
                        <a:pt x="100" y="295"/>
                        <a:pt x="52" y="315"/>
                        <a:pt x="35" y="309"/>
                      </a:cubicBezTo>
                      <a:cubicBezTo>
                        <a:pt x="27" y="307"/>
                        <a:pt x="19" y="300"/>
                        <a:pt x="13" y="293"/>
                      </a:cubicBezTo>
                      <a:cubicBezTo>
                        <a:pt x="6" y="278"/>
                        <a:pt x="2" y="257"/>
                        <a:pt x="0" y="233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rgbClr val="4C4C4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3" name="Freeform 940"/>
                <p:cNvSpPr>
                  <a:spLocks/>
                </p:cNvSpPr>
                <p:nvPr/>
              </p:nvSpPr>
              <p:spPr bwMode="auto">
                <a:xfrm>
                  <a:off x="7190815" y="5270267"/>
                  <a:ext cx="266039" cy="376806"/>
                </a:xfrm>
                <a:custGeom>
                  <a:avLst/>
                  <a:gdLst>
                    <a:gd name="T0" fmla="*/ 0 w 114"/>
                    <a:gd name="T1" fmla="*/ 5 h 161"/>
                    <a:gd name="T2" fmla="*/ 83 w 114"/>
                    <a:gd name="T3" fmla="*/ 28 h 161"/>
                    <a:gd name="T4" fmla="*/ 102 w 114"/>
                    <a:gd name="T5" fmla="*/ 129 h 161"/>
                    <a:gd name="T6" fmla="*/ 5 w 114"/>
                    <a:gd name="T7" fmla="*/ 136 h 161"/>
                    <a:gd name="T8" fmla="*/ 0 w 114"/>
                    <a:gd name="T9" fmla="*/ 5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61">
                      <a:moveTo>
                        <a:pt x="0" y="5"/>
                      </a:moveTo>
                      <a:cubicBezTo>
                        <a:pt x="13" y="4"/>
                        <a:pt x="64" y="0"/>
                        <a:pt x="83" y="28"/>
                      </a:cubicBezTo>
                      <a:cubicBezTo>
                        <a:pt x="101" y="57"/>
                        <a:pt x="114" y="104"/>
                        <a:pt x="102" y="129"/>
                      </a:cubicBezTo>
                      <a:cubicBezTo>
                        <a:pt x="90" y="155"/>
                        <a:pt x="6" y="161"/>
                        <a:pt x="5" y="136"/>
                      </a:cubicBezTo>
                      <a:cubicBezTo>
                        <a:pt x="4" y="110"/>
                        <a:pt x="0" y="5"/>
                        <a:pt x="0" y="5"/>
                      </a:cubicBezTo>
                      <a:close/>
                    </a:path>
                  </a:pathLst>
                </a:custGeom>
                <a:solidFill>
                  <a:srgbClr val="6D6E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4" name="Oval 941"/>
                <p:cNvSpPr>
                  <a:spLocks noChangeArrowheads="1"/>
                </p:cNvSpPr>
                <p:nvPr/>
              </p:nvSpPr>
              <p:spPr bwMode="auto">
                <a:xfrm>
                  <a:off x="7331252" y="5487845"/>
                  <a:ext cx="48461" cy="79119"/>
                </a:xfrm>
                <a:prstGeom prst="ellipse">
                  <a:avLst/>
                </a:prstGeom>
                <a:solidFill>
                  <a:srgbClr val="59595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5" name="Freeform 942"/>
                <p:cNvSpPr>
                  <a:spLocks/>
                </p:cNvSpPr>
                <p:nvPr/>
              </p:nvSpPr>
              <p:spPr bwMode="auto">
                <a:xfrm>
                  <a:off x="5525352" y="4256549"/>
                  <a:ext cx="663614" cy="704163"/>
                </a:xfrm>
                <a:custGeom>
                  <a:avLst/>
                  <a:gdLst>
                    <a:gd name="T0" fmla="*/ 269 w 284"/>
                    <a:gd name="T1" fmla="*/ 53 h 301"/>
                    <a:gd name="T2" fmla="*/ 250 w 284"/>
                    <a:gd name="T3" fmla="*/ 4 h 301"/>
                    <a:gd name="T4" fmla="*/ 0 w 284"/>
                    <a:gd name="T5" fmla="*/ 183 h 301"/>
                    <a:gd name="T6" fmla="*/ 116 w 284"/>
                    <a:gd name="T7" fmla="*/ 295 h 301"/>
                    <a:gd name="T8" fmla="*/ 269 w 284"/>
                    <a:gd name="T9" fmla="*/ 136 h 301"/>
                    <a:gd name="T10" fmla="*/ 269 w 284"/>
                    <a:gd name="T11" fmla="*/ 53 h 3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4" h="301">
                      <a:moveTo>
                        <a:pt x="269" y="53"/>
                      </a:moveTo>
                      <a:cubicBezTo>
                        <a:pt x="267" y="42"/>
                        <a:pt x="270" y="5"/>
                        <a:pt x="250" y="4"/>
                      </a:cubicBezTo>
                      <a:cubicBezTo>
                        <a:pt x="147" y="0"/>
                        <a:pt x="70" y="112"/>
                        <a:pt x="0" y="183"/>
                      </a:cubicBezTo>
                      <a:cubicBezTo>
                        <a:pt x="0" y="183"/>
                        <a:pt x="113" y="301"/>
                        <a:pt x="116" y="295"/>
                      </a:cubicBezTo>
                      <a:cubicBezTo>
                        <a:pt x="119" y="289"/>
                        <a:pt x="254" y="181"/>
                        <a:pt x="269" y="136"/>
                      </a:cubicBezTo>
                      <a:cubicBezTo>
                        <a:pt x="284" y="91"/>
                        <a:pt x="269" y="53"/>
                        <a:pt x="269" y="53"/>
                      </a:cubicBezTo>
                      <a:close/>
                    </a:path>
                  </a:pathLst>
                </a:custGeom>
                <a:solidFill>
                  <a:srgbClr val="E38A81">
                    <a:lumMod val="60000"/>
                    <a:lumOff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6" name="Freeform 943"/>
                <p:cNvSpPr>
                  <a:spLocks/>
                </p:cNvSpPr>
                <p:nvPr/>
              </p:nvSpPr>
              <p:spPr bwMode="auto">
                <a:xfrm>
                  <a:off x="5391838" y="4203144"/>
                  <a:ext cx="1700078" cy="1762385"/>
                </a:xfrm>
                <a:custGeom>
                  <a:avLst/>
                  <a:gdLst>
                    <a:gd name="T0" fmla="*/ 449 w 727"/>
                    <a:gd name="T1" fmla="*/ 0 h 753"/>
                    <a:gd name="T2" fmla="*/ 587 w 727"/>
                    <a:gd name="T3" fmla="*/ 31 h 753"/>
                    <a:gd name="T4" fmla="*/ 721 w 727"/>
                    <a:gd name="T5" fmla="*/ 69 h 753"/>
                    <a:gd name="T6" fmla="*/ 587 w 727"/>
                    <a:gd name="T7" fmla="*/ 547 h 753"/>
                    <a:gd name="T8" fmla="*/ 441 w 727"/>
                    <a:gd name="T9" fmla="*/ 753 h 753"/>
                    <a:gd name="T10" fmla="*/ 109 w 727"/>
                    <a:gd name="T11" fmla="*/ 654 h 753"/>
                    <a:gd name="T12" fmla="*/ 10 w 727"/>
                    <a:gd name="T13" fmla="*/ 607 h 753"/>
                    <a:gd name="T14" fmla="*/ 211 w 727"/>
                    <a:gd name="T15" fmla="*/ 333 h 753"/>
                    <a:gd name="T16" fmla="*/ 263 w 727"/>
                    <a:gd name="T17" fmla="*/ 43 h 753"/>
                    <a:gd name="T18" fmla="*/ 449 w 727"/>
                    <a:gd name="T19" fmla="*/ 0 h 7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27" h="753">
                      <a:moveTo>
                        <a:pt x="449" y="0"/>
                      </a:moveTo>
                      <a:cubicBezTo>
                        <a:pt x="449" y="0"/>
                        <a:pt x="567" y="27"/>
                        <a:pt x="587" y="31"/>
                      </a:cubicBezTo>
                      <a:cubicBezTo>
                        <a:pt x="607" y="35"/>
                        <a:pt x="715" y="62"/>
                        <a:pt x="721" y="69"/>
                      </a:cubicBezTo>
                      <a:cubicBezTo>
                        <a:pt x="727" y="76"/>
                        <a:pt x="655" y="401"/>
                        <a:pt x="587" y="547"/>
                      </a:cubicBezTo>
                      <a:cubicBezTo>
                        <a:pt x="519" y="693"/>
                        <a:pt x="441" y="753"/>
                        <a:pt x="441" y="753"/>
                      </a:cubicBezTo>
                      <a:cubicBezTo>
                        <a:pt x="441" y="753"/>
                        <a:pt x="169" y="684"/>
                        <a:pt x="109" y="654"/>
                      </a:cubicBezTo>
                      <a:cubicBezTo>
                        <a:pt x="49" y="624"/>
                        <a:pt x="0" y="607"/>
                        <a:pt x="10" y="607"/>
                      </a:cubicBezTo>
                      <a:cubicBezTo>
                        <a:pt x="20" y="607"/>
                        <a:pt x="175" y="433"/>
                        <a:pt x="211" y="333"/>
                      </a:cubicBezTo>
                      <a:cubicBezTo>
                        <a:pt x="247" y="233"/>
                        <a:pt x="233" y="65"/>
                        <a:pt x="263" y="43"/>
                      </a:cubicBezTo>
                      <a:cubicBezTo>
                        <a:pt x="293" y="21"/>
                        <a:pt x="449" y="0"/>
                        <a:pt x="449" y="0"/>
                      </a:cubicBezTo>
                    </a:path>
                  </a:pathLst>
                </a:custGeom>
                <a:solidFill>
                  <a:srgbClr val="DC6E62">
                    <a:lumMod val="60000"/>
                    <a:lumOff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7" name="Freeform 944"/>
                <p:cNvSpPr>
                  <a:spLocks/>
                </p:cNvSpPr>
                <p:nvPr/>
              </p:nvSpPr>
              <p:spPr bwMode="auto">
                <a:xfrm>
                  <a:off x="6961369" y="4864780"/>
                  <a:ext cx="8901" cy="30659"/>
                </a:xfrm>
                <a:custGeom>
                  <a:avLst/>
                  <a:gdLst>
                    <a:gd name="T0" fmla="*/ 4 w 4"/>
                    <a:gd name="T1" fmla="*/ 0 h 13"/>
                    <a:gd name="T2" fmla="*/ 0 w 4"/>
                    <a:gd name="T3" fmla="*/ 13 h 13"/>
                    <a:gd name="T4" fmla="*/ 0 w 4"/>
                    <a:gd name="T5" fmla="*/ 13 h 13"/>
                    <a:gd name="T6" fmla="*/ 4 w 4"/>
                    <a:gd name="T7" fmla="*/ 0 h 13"/>
                    <a:gd name="T8" fmla="*/ 4 w 4"/>
                    <a:gd name="T9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13">
                      <a:moveTo>
                        <a:pt x="4" y="0"/>
                      </a:moveTo>
                      <a:cubicBezTo>
                        <a:pt x="2" y="5"/>
                        <a:pt x="1" y="9"/>
                        <a:pt x="0" y="13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" y="9"/>
                        <a:pt x="2" y="5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</a:path>
                  </a:pathLst>
                </a:custGeom>
                <a:solidFill>
                  <a:srgbClr val="5454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8" name="Freeform 947"/>
                <p:cNvSpPr>
                  <a:spLocks/>
                </p:cNvSpPr>
                <p:nvPr/>
              </p:nvSpPr>
              <p:spPr bwMode="auto">
                <a:xfrm>
                  <a:off x="6970269" y="4636323"/>
                  <a:ext cx="56373" cy="228457"/>
                </a:xfrm>
                <a:custGeom>
                  <a:avLst/>
                  <a:gdLst>
                    <a:gd name="T0" fmla="*/ 24 w 24"/>
                    <a:gd name="T1" fmla="*/ 0 h 98"/>
                    <a:gd name="T2" fmla="*/ 0 w 24"/>
                    <a:gd name="T3" fmla="*/ 98 h 98"/>
                    <a:gd name="T4" fmla="*/ 0 w 24"/>
                    <a:gd name="T5" fmla="*/ 98 h 98"/>
                    <a:gd name="T6" fmla="*/ 24 w 24"/>
                    <a:gd name="T7" fmla="*/ 0 h 98"/>
                    <a:gd name="T8" fmla="*/ 24 w 24"/>
                    <a:gd name="T9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98">
                      <a:moveTo>
                        <a:pt x="24" y="0"/>
                      </a:moveTo>
                      <a:cubicBezTo>
                        <a:pt x="17" y="30"/>
                        <a:pt x="9" y="63"/>
                        <a:pt x="0" y="98"/>
                      </a:cubicBezTo>
                      <a:cubicBezTo>
                        <a:pt x="0" y="98"/>
                        <a:pt x="0" y="98"/>
                        <a:pt x="0" y="98"/>
                      </a:cubicBezTo>
                      <a:cubicBezTo>
                        <a:pt x="9" y="63"/>
                        <a:pt x="17" y="30"/>
                        <a:pt x="24" y="0"/>
                      </a:cubicBezTo>
                      <a:cubicBezTo>
                        <a:pt x="24" y="0"/>
                        <a:pt x="24" y="0"/>
                        <a:pt x="24" y="0"/>
                      </a:cubicBezTo>
                    </a:path>
                  </a:pathLst>
                </a:custGeom>
                <a:solidFill>
                  <a:srgbClr val="6768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9" name="Freeform 949"/>
                <p:cNvSpPr>
                  <a:spLocks/>
                </p:cNvSpPr>
                <p:nvPr/>
              </p:nvSpPr>
              <p:spPr bwMode="auto">
                <a:xfrm>
                  <a:off x="5784468" y="4542368"/>
                  <a:ext cx="1242175" cy="1254043"/>
                </a:xfrm>
                <a:custGeom>
                  <a:avLst/>
                  <a:gdLst>
                    <a:gd name="T0" fmla="*/ 446 w 531"/>
                    <a:gd name="T1" fmla="*/ 0 h 536"/>
                    <a:gd name="T2" fmla="*/ 415 w 531"/>
                    <a:gd name="T3" fmla="*/ 70 h 536"/>
                    <a:gd name="T4" fmla="*/ 391 w 531"/>
                    <a:gd name="T5" fmla="*/ 231 h 536"/>
                    <a:gd name="T6" fmla="*/ 335 w 531"/>
                    <a:gd name="T7" fmla="*/ 314 h 536"/>
                    <a:gd name="T8" fmla="*/ 252 w 531"/>
                    <a:gd name="T9" fmla="*/ 345 h 536"/>
                    <a:gd name="T10" fmla="*/ 151 w 531"/>
                    <a:gd name="T11" fmla="*/ 333 h 536"/>
                    <a:gd name="T12" fmla="*/ 128 w 531"/>
                    <a:gd name="T13" fmla="*/ 335 h 536"/>
                    <a:gd name="T14" fmla="*/ 106 w 531"/>
                    <a:gd name="T15" fmla="*/ 369 h 536"/>
                    <a:gd name="T16" fmla="*/ 164 w 531"/>
                    <a:gd name="T17" fmla="*/ 425 h 536"/>
                    <a:gd name="T18" fmla="*/ 62 w 531"/>
                    <a:gd name="T19" fmla="*/ 473 h 536"/>
                    <a:gd name="T20" fmla="*/ 0 w 531"/>
                    <a:gd name="T21" fmla="*/ 516 h 536"/>
                    <a:gd name="T22" fmla="*/ 40 w 531"/>
                    <a:gd name="T23" fmla="*/ 536 h 536"/>
                    <a:gd name="T24" fmla="*/ 356 w 531"/>
                    <a:gd name="T25" fmla="*/ 513 h 536"/>
                    <a:gd name="T26" fmla="*/ 396 w 531"/>
                    <a:gd name="T27" fmla="*/ 448 h 536"/>
                    <a:gd name="T28" fmla="*/ 396 w 531"/>
                    <a:gd name="T29" fmla="*/ 448 h 536"/>
                    <a:gd name="T30" fmla="*/ 396 w 531"/>
                    <a:gd name="T31" fmla="*/ 448 h 536"/>
                    <a:gd name="T32" fmla="*/ 396 w 531"/>
                    <a:gd name="T33" fmla="*/ 448 h 536"/>
                    <a:gd name="T34" fmla="*/ 396 w 531"/>
                    <a:gd name="T35" fmla="*/ 447 h 536"/>
                    <a:gd name="T36" fmla="*/ 418 w 531"/>
                    <a:gd name="T37" fmla="*/ 403 h 536"/>
                    <a:gd name="T38" fmla="*/ 418 w 531"/>
                    <a:gd name="T39" fmla="*/ 403 h 536"/>
                    <a:gd name="T40" fmla="*/ 419 w 531"/>
                    <a:gd name="T41" fmla="*/ 403 h 536"/>
                    <a:gd name="T42" fmla="*/ 419 w 531"/>
                    <a:gd name="T43" fmla="*/ 402 h 536"/>
                    <a:gd name="T44" fmla="*/ 419 w 531"/>
                    <a:gd name="T45" fmla="*/ 402 h 536"/>
                    <a:gd name="T46" fmla="*/ 419 w 531"/>
                    <a:gd name="T47" fmla="*/ 402 h 536"/>
                    <a:gd name="T48" fmla="*/ 419 w 531"/>
                    <a:gd name="T49" fmla="*/ 402 h 536"/>
                    <a:gd name="T50" fmla="*/ 445 w 531"/>
                    <a:gd name="T51" fmla="*/ 338 h 536"/>
                    <a:gd name="T52" fmla="*/ 451 w 531"/>
                    <a:gd name="T53" fmla="*/ 321 h 536"/>
                    <a:gd name="T54" fmla="*/ 503 w 531"/>
                    <a:gd name="T55" fmla="*/ 151 h 536"/>
                    <a:gd name="T56" fmla="*/ 507 w 531"/>
                    <a:gd name="T57" fmla="*/ 138 h 536"/>
                    <a:gd name="T58" fmla="*/ 531 w 531"/>
                    <a:gd name="T59" fmla="*/ 40 h 536"/>
                    <a:gd name="T60" fmla="*/ 447 w 531"/>
                    <a:gd name="T61" fmla="*/ 0 h 536"/>
                    <a:gd name="T62" fmla="*/ 446 w 531"/>
                    <a:gd name="T63" fmla="*/ 0 h 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31" h="536">
                      <a:moveTo>
                        <a:pt x="446" y="0"/>
                      </a:moveTo>
                      <a:cubicBezTo>
                        <a:pt x="446" y="0"/>
                        <a:pt x="432" y="1"/>
                        <a:pt x="415" y="70"/>
                      </a:cubicBezTo>
                      <a:cubicBezTo>
                        <a:pt x="405" y="109"/>
                        <a:pt x="406" y="180"/>
                        <a:pt x="391" y="231"/>
                      </a:cubicBezTo>
                      <a:cubicBezTo>
                        <a:pt x="378" y="275"/>
                        <a:pt x="349" y="302"/>
                        <a:pt x="335" y="314"/>
                      </a:cubicBezTo>
                      <a:cubicBezTo>
                        <a:pt x="306" y="341"/>
                        <a:pt x="252" y="345"/>
                        <a:pt x="252" y="345"/>
                      </a:cubicBezTo>
                      <a:cubicBezTo>
                        <a:pt x="252" y="345"/>
                        <a:pt x="192" y="333"/>
                        <a:pt x="151" y="333"/>
                      </a:cubicBezTo>
                      <a:cubicBezTo>
                        <a:pt x="142" y="333"/>
                        <a:pt x="134" y="334"/>
                        <a:pt x="128" y="335"/>
                      </a:cubicBezTo>
                      <a:cubicBezTo>
                        <a:pt x="94" y="343"/>
                        <a:pt x="88" y="357"/>
                        <a:pt x="106" y="369"/>
                      </a:cubicBezTo>
                      <a:cubicBezTo>
                        <a:pt x="124" y="381"/>
                        <a:pt x="194" y="415"/>
                        <a:pt x="164" y="425"/>
                      </a:cubicBezTo>
                      <a:cubicBezTo>
                        <a:pt x="134" y="435"/>
                        <a:pt x="83" y="468"/>
                        <a:pt x="62" y="473"/>
                      </a:cubicBezTo>
                      <a:cubicBezTo>
                        <a:pt x="50" y="477"/>
                        <a:pt x="14" y="499"/>
                        <a:pt x="0" y="516"/>
                      </a:cubicBezTo>
                      <a:cubicBezTo>
                        <a:pt x="14" y="523"/>
                        <a:pt x="27" y="530"/>
                        <a:pt x="40" y="536"/>
                      </a:cubicBezTo>
                      <a:cubicBezTo>
                        <a:pt x="123" y="532"/>
                        <a:pt x="309" y="518"/>
                        <a:pt x="356" y="513"/>
                      </a:cubicBezTo>
                      <a:cubicBezTo>
                        <a:pt x="369" y="494"/>
                        <a:pt x="382" y="473"/>
                        <a:pt x="396" y="448"/>
                      </a:cubicBezTo>
                      <a:cubicBezTo>
                        <a:pt x="396" y="448"/>
                        <a:pt x="396" y="448"/>
                        <a:pt x="396" y="448"/>
                      </a:cubicBezTo>
                      <a:cubicBezTo>
                        <a:pt x="396" y="448"/>
                        <a:pt x="396" y="448"/>
                        <a:pt x="396" y="448"/>
                      </a:cubicBezTo>
                      <a:cubicBezTo>
                        <a:pt x="396" y="448"/>
                        <a:pt x="396" y="448"/>
                        <a:pt x="396" y="448"/>
                      </a:cubicBezTo>
                      <a:cubicBezTo>
                        <a:pt x="396" y="447"/>
                        <a:pt x="396" y="447"/>
                        <a:pt x="396" y="447"/>
                      </a:cubicBezTo>
                      <a:cubicBezTo>
                        <a:pt x="404" y="434"/>
                        <a:pt x="411" y="419"/>
                        <a:pt x="418" y="403"/>
                      </a:cubicBezTo>
                      <a:cubicBezTo>
                        <a:pt x="418" y="403"/>
                        <a:pt x="418" y="403"/>
                        <a:pt x="418" y="403"/>
                      </a:cubicBezTo>
                      <a:cubicBezTo>
                        <a:pt x="419" y="403"/>
                        <a:pt x="419" y="403"/>
                        <a:pt x="419" y="403"/>
                      </a:cubicBezTo>
                      <a:cubicBezTo>
                        <a:pt x="419" y="403"/>
                        <a:pt x="419" y="402"/>
                        <a:pt x="419" y="402"/>
                      </a:cubicBezTo>
                      <a:cubicBezTo>
                        <a:pt x="419" y="402"/>
                        <a:pt x="419" y="402"/>
                        <a:pt x="419" y="402"/>
                      </a:cubicBezTo>
                      <a:cubicBezTo>
                        <a:pt x="419" y="402"/>
                        <a:pt x="419" y="402"/>
                        <a:pt x="419" y="402"/>
                      </a:cubicBezTo>
                      <a:cubicBezTo>
                        <a:pt x="419" y="402"/>
                        <a:pt x="419" y="402"/>
                        <a:pt x="419" y="402"/>
                      </a:cubicBezTo>
                      <a:cubicBezTo>
                        <a:pt x="428" y="383"/>
                        <a:pt x="437" y="362"/>
                        <a:pt x="445" y="338"/>
                      </a:cubicBezTo>
                      <a:cubicBezTo>
                        <a:pt x="447" y="333"/>
                        <a:pt x="449" y="327"/>
                        <a:pt x="451" y="321"/>
                      </a:cubicBezTo>
                      <a:cubicBezTo>
                        <a:pt x="470" y="269"/>
                        <a:pt x="488" y="208"/>
                        <a:pt x="503" y="151"/>
                      </a:cubicBezTo>
                      <a:cubicBezTo>
                        <a:pt x="504" y="147"/>
                        <a:pt x="505" y="143"/>
                        <a:pt x="507" y="138"/>
                      </a:cubicBezTo>
                      <a:cubicBezTo>
                        <a:pt x="516" y="103"/>
                        <a:pt x="524" y="70"/>
                        <a:pt x="531" y="40"/>
                      </a:cubicBezTo>
                      <a:cubicBezTo>
                        <a:pt x="491" y="18"/>
                        <a:pt x="447" y="0"/>
                        <a:pt x="447" y="0"/>
                      </a:cubicBezTo>
                      <a:cubicBezTo>
                        <a:pt x="447" y="0"/>
                        <a:pt x="447" y="0"/>
                        <a:pt x="446" y="0"/>
                      </a:cubicBezTo>
                    </a:path>
                  </a:pathLst>
                </a:custGeom>
                <a:solidFill>
                  <a:srgbClr val="DC6E62">
                    <a:alpha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0" name="Freeform 950"/>
                <p:cNvSpPr>
                  <a:spLocks/>
                </p:cNvSpPr>
                <p:nvPr/>
              </p:nvSpPr>
              <p:spPr bwMode="auto">
                <a:xfrm>
                  <a:off x="6540058" y="4242704"/>
                  <a:ext cx="366916" cy="1032508"/>
                </a:xfrm>
                <a:custGeom>
                  <a:avLst/>
                  <a:gdLst>
                    <a:gd name="T0" fmla="*/ 23 w 157"/>
                    <a:gd name="T1" fmla="*/ 109 h 441"/>
                    <a:gd name="T2" fmla="*/ 100 w 157"/>
                    <a:gd name="T3" fmla="*/ 432 h 441"/>
                    <a:gd name="T4" fmla="*/ 127 w 157"/>
                    <a:gd name="T5" fmla="*/ 393 h 441"/>
                    <a:gd name="T6" fmla="*/ 101 w 157"/>
                    <a:gd name="T7" fmla="*/ 166 h 441"/>
                    <a:gd name="T8" fmla="*/ 149 w 157"/>
                    <a:gd name="T9" fmla="*/ 27 h 441"/>
                    <a:gd name="T10" fmla="*/ 71 w 157"/>
                    <a:gd name="T11" fmla="*/ 9 h 441"/>
                    <a:gd name="T12" fmla="*/ 23 w 157"/>
                    <a:gd name="T13" fmla="*/ 109 h 4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7" h="441">
                      <a:moveTo>
                        <a:pt x="23" y="109"/>
                      </a:moveTo>
                      <a:cubicBezTo>
                        <a:pt x="0" y="261"/>
                        <a:pt x="95" y="424"/>
                        <a:pt x="100" y="432"/>
                      </a:cubicBezTo>
                      <a:cubicBezTo>
                        <a:pt x="105" y="441"/>
                        <a:pt x="138" y="403"/>
                        <a:pt x="127" y="393"/>
                      </a:cubicBezTo>
                      <a:cubicBezTo>
                        <a:pt x="116" y="384"/>
                        <a:pt x="88" y="243"/>
                        <a:pt x="101" y="166"/>
                      </a:cubicBezTo>
                      <a:cubicBezTo>
                        <a:pt x="114" y="88"/>
                        <a:pt x="125" y="58"/>
                        <a:pt x="149" y="27"/>
                      </a:cubicBezTo>
                      <a:cubicBezTo>
                        <a:pt x="157" y="17"/>
                        <a:pt x="88" y="0"/>
                        <a:pt x="71" y="9"/>
                      </a:cubicBezTo>
                      <a:cubicBezTo>
                        <a:pt x="49" y="21"/>
                        <a:pt x="32" y="51"/>
                        <a:pt x="23" y="109"/>
                      </a:cubicBezTo>
                      <a:close/>
                    </a:path>
                  </a:pathLst>
                </a:custGeom>
                <a:solidFill>
                  <a:srgbClr val="5C5D6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1" name="Freeform 951"/>
                <p:cNvSpPr>
                  <a:spLocks/>
                </p:cNvSpPr>
                <p:nvPr/>
              </p:nvSpPr>
              <p:spPr bwMode="auto">
                <a:xfrm>
                  <a:off x="6137538" y="4191276"/>
                  <a:ext cx="556803" cy="356037"/>
                </a:xfrm>
                <a:custGeom>
                  <a:avLst/>
                  <a:gdLst>
                    <a:gd name="T0" fmla="*/ 157 w 238"/>
                    <a:gd name="T1" fmla="*/ 3 h 152"/>
                    <a:gd name="T2" fmla="*/ 216 w 238"/>
                    <a:gd name="T3" fmla="*/ 28 h 152"/>
                    <a:gd name="T4" fmla="*/ 146 w 238"/>
                    <a:gd name="T5" fmla="*/ 125 h 152"/>
                    <a:gd name="T6" fmla="*/ 4 w 238"/>
                    <a:gd name="T7" fmla="*/ 101 h 152"/>
                    <a:gd name="T8" fmla="*/ 36 w 238"/>
                    <a:gd name="T9" fmla="*/ 38 h 152"/>
                    <a:gd name="T10" fmla="*/ 107 w 238"/>
                    <a:gd name="T11" fmla="*/ 5 h 152"/>
                    <a:gd name="T12" fmla="*/ 157 w 238"/>
                    <a:gd name="T13" fmla="*/ 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8" h="152">
                      <a:moveTo>
                        <a:pt x="157" y="3"/>
                      </a:moveTo>
                      <a:cubicBezTo>
                        <a:pt x="157" y="3"/>
                        <a:pt x="204" y="11"/>
                        <a:pt x="216" y="28"/>
                      </a:cubicBezTo>
                      <a:cubicBezTo>
                        <a:pt x="238" y="59"/>
                        <a:pt x="169" y="113"/>
                        <a:pt x="146" y="125"/>
                      </a:cubicBezTo>
                      <a:cubicBezTo>
                        <a:pt x="111" y="143"/>
                        <a:pt x="17" y="152"/>
                        <a:pt x="4" y="101"/>
                      </a:cubicBezTo>
                      <a:cubicBezTo>
                        <a:pt x="0" y="85"/>
                        <a:pt x="16" y="58"/>
                        <a:pt x="36" y="38"/>
                      </a:cubicBezTo>
                      <a:cubicBezTo>
                        <a:pt x="56" y="17"/>
                        <a:pt x="80" y="10"/>
                        <a:pt x="107" y="5"/>
                      </a:cubicBezTo>
                      <a:cubicBezTo>
                        <a:pt x="133" y="0"/>
                        <a:pt x="157" y="3"/>
                        <a:pt x="157" y="3"/>
                      </a:cubicBezTo>
                      <a:close/>
                    </a:path>
                  </a:pathLst>
                </a:custGeom>
                <a:solidFill>
                  <a:srgbClr val="DC6E62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2" name="Freeform 952"/>
                <p:cNvSpPr>
                  <a:spLocks/>
                </p:cNvSpPr>
                <p:nvPr/>
              </p:nvSpPr>
              <p:spPr bwMode="auto">
                <a:xfrm>
                  <a:off x="6060396" y="3980621"/>
                  <a:ext cx="561748" cy="512298"/>
                </a:xfrm>
                <a:custGeom>
                  <a:avLst/>
                  <a:gdLst>
                    <a:gd name="T0" fmla="*/ 106 w 240"/>
                    <a:gd name="T1" fmla="*/ 15 h 219"/>
                    <a:gd name="T2" fmla="*/ 97 w 240"/>
                    <a:gd name="T3" fmla="*/ 98 h 219"/>
                    <a:gd name="T4" fmla="*/ 112 w 240"/>
                    <a:gd name="T5" fmla="*/ 215 h 219"/>
                    <a:gd name="T6" fmla="*/ 239 w 240"/>
                    <a:gd name="T7" fmla="*/ 130 h 219"/>
                    <a:gd name="T8" fmla="*/ 214 w 240"/>
                    <a:gd name="T9" fmla="*/ 89 h 219"/>
                    <a:gd name="T10" fmla="*/ 215 w 240"/>
                    <a:gd name="T11" fmla="*/ 0 h 219"/>
                    <a:gd name="T12" fmla="*/ 106 w 240"/>
                    <a:gd name="T13" fmla="*/ 1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40" h="219">
                      <a:moveTo>
                        <a:pt x="106" y="15"/>
                      </a:moveTo>
                      <a:cubicBezTo>
                        <a:pt x="109" y="23"/>
                        <a:pt x="103" y="85"/>
                        <a:pt x="97" y="98"/>
                      </a:cubicBezTo>
                      <a:cubicBezTo>
                        <a:pt x="84" y="126"/>
                        <a:pt x="0" y="207"/>
                        <a:pt x="112" y="215"/>
                      </a:cubicBezTo>
                      <a:cubicBezTo>
                        <a:pt x="179" y="219"/>
                        <a:pt x="237" y="141"/>
                        <a:pt x="239" y="130"/>
                      </a:cubicBezTo>
                      <a:cubicBezTo>
                        <a:pt x="240" y="119"/>
                        <a:pt x="222" y="113"/>
                        <a:pt x="214" y="89"/>
                      </a:cubicBezTo>
                      <a:cubicBezTo>
                        <a:pt x="206" y="66"/>
                        <a:pt x="215" y="0"/>
                        <a:pt x="215" y="0"/>
                      </a:cubicBezTo>
                      <a:lnTo>
                        <a:pt x="106" y="15"/>
                      </a:lnTo>
                      <a:close/>
                    </a:path>
                  </a:pathLst>
                </a:custGeom>
                <a:solidFill>
                  <a:srgbClr val="DDC3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3" name="Freeform 953"/>
                <p:cNvSpPr>
                  <a:spLocks/>
                </p:cNvSpPr>
                <p:nvPr/>
              </p:nvSpPr>
              <p:spPr bwMode="auto">
                <a:xfrm>
                  <a:off x="4559106" y="4107212"/>
                  <a:ext cx="1220417" cy="273951"/>
                </a:xfrm>
                <a:custGeom>
                  <a:avLst/>
                  <a:gdLst>
                    <a:gd name="T0" fmla="*/ 25 w 522"/>
                    <a:gd name="T1" fmla="*/ 37 h 117"/>
                    <a:gd name="T2" fmla="*/ 0 w 522"/>
                    <a:gd name="T3" fmla="*/ 3 h 117"/>
                    <a:gd name="T4" fmla="*/ 6 w 522"/>
                    <a:gd name="T5" fmla="*/ 0 h 117"/>
                    <a:gd name="T6" fmla="*/ 232 w 522"/>
                    <a:gd name="T7" fmla="*/ 87 h 117"/>
                    <a:gd name="T8" fmla="*/ 517 w 522"/>
                    <a:gd name="T9" fmla="*/ 9 h 117"/>
                    <a:gd name="T10" fmla="*/ 522 w 522"/>
                    <a:gd name="T11" fmla="*/ 13 h 117"/>
                    <a:gd name="T12" fmla="*/ 499 w 522"/>
                    <a:gd name="T13" fmla="*/ 60 h 117"/>
                    <a:gd name="T14" fmla="*/ 236 w 522"/>
                    <a:gd name="T15" fmla="*/ 117 h 117"/>
                    <a:gd name="T16" fmla="*/ 25 w 522"/>
                    <a:gd name="T17" fmla="*/ 37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22" h="117">
                      <a:moveTo>
                        <a:pt x="25" y="37"/>
                      </a:moveTo>
                      <a:cubicBezTo>
                        <a:pt x="21" y="32"/>
                        <a:pt x="0" y="3"/>
                        <a:pt x="0" y="3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32" y="87"/>
                        <a:pt x="232" y="87"/>
                        <a:pt x="232" y="87"/>
                      </a:cubicBezTo>
                      <a:cubicBezTo>
                        <a:pt x="517" y="9"/>
                        <a:pt x="517" y="9"/>
                        <a:pt x="517" y="9"/>
                      </a:cubicBezTo>
                      <a:cubicBezTo>
                        <a:pt x="522" y="13"/>
                        <a:pt x="522" y="13"/>
                        <a:pt x="522" y="13"/>
                      </a:cubicBezTo>
                      <a:cubicBezTo>
                        <a:pt x="499" y="60"/>
                        <a:pt x="499" y="60"/>
                        <a:pt x="499" y="60"/>
                      </a:cubicBezTo>
                      <a:cubicBezTo>
                        <a:pt x="236" y="117"/>
                        <a:pt x="236" y="117"/>
                        <a:pt x="236" y="117"/>
                      </a:cubicBezTo>
                      <a:lnTo>
                        <a:pt x="25" y="37"/>
                      </a:lnTo>
                      <a:close/>
                    </a:path>
                  </a:pathLst>
                </a:custGeom>
                <a:solidFill>
                  <a:srgbClr val="C039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4" name="Freeform 954"/>
                <p:cNvSpPr>
                  <a:spLocks/>
                </p:cNvSpPr>
                <p:nvPr/>
              </p:nvSpPr>
              <p:spPr bwMode="auto">
                <a:xfrm>
                  <a:off x="4559106" y="4114134"/>
                  <a:ext cx="863390" cy="1139319"/>
                </a:xfrm>
                <a:custGeom>
                  <a:avLst/>
                  <a:gdLst>
                    <a:gd name="T0" fmla="*/ 544 w 873"/>
                    <a:gd name="T1" fmla="*/ 215 h 1152"/>
                    <a:gd name="T2" fmla="*/ 0 w 873"/>
                    <a:gd name="T3" fmla="*/ 0 h 1152"/>
                    <a:gd name="T4" fmla="*/ 236 w 873"/>
                    <a:gd name="T5" fmla="*/ 984 h 1152"/>
                    <a:gd name="T6" fmla="*/ 761 w 873"/>
                    <a:gd name="T7" fmla="*/ 1152 h 1152"/>
                    <a:gd name="T8" fmla="*/ 873 w 873"/>
                    <a:gd name="T9" fmla="*/ 1126 h 1152"/>
                    <a:gd name="T10" fmla="*/ 648 w 873"/>
                    <a:gd name="T11" fmla="*/ 184 h 1152"/>
                    <a:gd name="T12" fmla="*/ 544 w 873"/>
                    <a:gd name="T13" fmla="*/ 215 h 1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73" h="1152">
                      <a:moveTo>
                        <a:pt x="544" y="215"/>
                      </a:moveTo>
                      <a:lnTo>
                        <a:pt x="0" y="0"/>
                      </a:lnTo>
                      <a:lnTo>
                        <a:pt x="236" y="984"/>
                      </a:lnTo>
                      <a:lnTo>
                        <a:pt x="761" y="1152"/>
                      </a:lnTo>
                      <a:lnTo>
                        <a:pt x="873" y="1126"/>
                      </a:lnTo>
                      <a:lnTo>
                        <a:pt x="648" y="184"/>
                      </a:lnTo>
                      <a:lnTo>
                        <a:pt x="544" y="215"/>
                      </a:lnTo>
                      <a:close/>
                    </a:path>
                  </a:pathLst>
                </a:custGeom>
                <a:solidFill>
                  <a:srgbClr val="C0392B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5" name="Freeform 955"/>
                <p:cNvSpPr>
                  <a:spLocks/>
                </p:cNvSpPr>
                <p:nvPr/>
              </p:nvSpPr>
              <p:spPr bwMode="auto">
                <a:xfrm>
                  <a:off x="5097118" y="4136881"/>
                  <a:ext cx="916796" cy="1114595"/>
                </a:xfrm>
                <a:custGeom>
                  <a:avLst/>
                  <a:gdLst>
                    <a:gd name="T0" fmla="*/ 392 w 392"/>
                    <a:gd name="T1" fmla="*/ 412 h 476"/>
                    <a:gd name="T2" fmla="*/ 92 w 392"/>
                    <a:gd name="T3" fmla="*/ 476 h 476"/>
                    <a:gd name="T4" fmla="*/ 0 w 392"/>
                    <a:gd name="T5" fmla="*/ 80 h 476"/>
                    <a:gd name="T6" fmla="*/ 292 w 392"/>
                    <a:gd name="T7" fmla="*/ 0 h 476"/>
                    <a:gd name="T8" fmla="*/ 392 w 392"/>
                    <a:gd name="T9" fmla="*/ 412 h 4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2" h="476">
                      <a:moveTo>
                        <a:pt x="392" y="412"/>
                      </a:moveTo>
                      <a:cubicBezTo>
                        <a:pt x="380" y="412"/>
                        <a:pt x="92" y="476"/>
                        <a:pt x="92" y="476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292" y="0"/>
                        <a:pt x="292" y="0"/>
                        <a:pt x="292" y="0"/>
                      </a:cubicBezTo>
                      <a:lnTo>
                        <a:pt x="392" y="412"/>
                      </a:lnTo>
                      <a:close/>
                    </a:path>
                  </a:pathLst>
                </a:custGeom>
                <a:solidFill>
                  <a:srgbClr val="C0392B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6" name="Freeform 956"/>
                <p:cNvSpPr>
                  <a:spLocks/>
                </p:cNvSpPr>
                <p:nvPr/>
              </p:nvSpPr>
              <p:spPr bwMode="auto">
                <a:xfrm>
                  <a:off x="4317792" y="5862673"/>
                  <a:ext cx="853500" cy="539990"/>
                </a:xfrm>
                <a:custGeom>
                  <a:avLst/>
                  <a:gdLst>
                    <a:gd name="T0" fmla="*/ 361 w 365"/>
                    <a:gd name="T1" fmla="*/ 24 h 231"/>
                    <a:gd name="T2" fmla="*/ 154 w 365"/>
                    <a:gd name="T3" fmla="*/ 1 h 231"/>
                    <a:gd name="T4" fmla="*/ 37 w 365"/>
                    <a:gd name="T5" fmla="*/ 35 h 231"/>
                    <a:gd name="T6" fmla="*/ 18 w 365"/>
                    <a:gd name="T7" fmla="*/ 181 h 231"/>
                    <a:gd name="T8" fmla="*/ 100 w 365"/>
                    <a:gd name="T9" fmla="*/ 223 h 231"/>
                    <a:gd name="T10" fmla="*/ 241 w 365"/>
                    <a:gd name="T11" fmla="*/ 185 h 231"/>
                    <a:gd name="T12" fmla="*/ 328 w 365"/>
                    <a:gd name="T13" fmla="*/ 188 h 231"/>
                    <a:gd name="T14" fmla="*/ 364 w 365"/>
                    <a:gd name="T15" fmla="*/ 170 h 231"/>
                    <a:gd name="T16" fmla="*/ 361 w 365"/>
                    <a:gd name="T17" fmla="*/ 24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5" h="231">
                      <a:moveTo>
                        <a:pt x="361" y="24"/>
                      </a:moveTo>
                      <a:cubicBezTo>
                        <a:pt x="351" y="24"/>
                        <a:pt x="211" y="0"/>
                        <a:pt x="154" y="1"/>
                      </a:cubicBezTo>
                      <a:cubicBezTo>
                        <a:pt x="97" y="2"/>
                        <a:pt x="74" y="1"/>
                        <a:pt x="37" y="35"/>
                      </a:cubicBezTo>
                      <a:cubicBezTo>
                        <a:pt x="0" y="69"/>
                        <a:pt x="5" y="134"/>
                        <a:pt x="18" y="181"/>
                      </a:cubicBezTo>
                      <a:cubicBezTo>
                        <a:pt x="31" y="228"/>
                        <a:pt x="55" y="231"/>
                        <a:pt x="100" y="223"/>
                      </a:cubicBezTo>
                      <a:cubicBezTo>
                        <a:pt x="145" y="215"/>
                        <a:pt x="196" y="185"/>
                        <a:pt x="241" y="185"/>
                      </a:cubicBezTo>
                      <a:cubicBezTo>
                        <a:pt x="286" y="185"/>
                        <a:pt x="296" y="194"/>
                        <a:pt x="328" y="188"/>
                      </a:cubicBezTo>
                      <a:cubicBezTo>
                        <a:pt x="360" y="182"/>
                        <a:pt x="365" y="193"/>
                        <a:pt x="364" y="170"/>
                      </a:cubicBezTo>
                      <a:cubicBezTo>
                        <a:pt x="363" y="147"/>
                        <a:pt x="361" y="24"/>
                        <a:pt x="361" y="24"/>
                      </a:cubicBezTo>
                    </a:path>
                  </a:pathLst>
                </a:custGeom>
                <a:solidFill>
                  <a:srgbClr val="696A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7" name="Freeform 957"/>
                <p:cNvSpPr>
                  <a:spLocks/>
                </p:cNvSpPr>
                <p:nvPr/>
              </p:nvSpPr>
              <p:spPr bwMode="auto">
                <a:xfrm>
                  <a:off x="4317792" y="5864651"/>
                  <a:ext cx="423289" cy="536034"/>
                </a:xfrm>
                <a:custGeom>
                  <a:avLst/>
                  <a:gdLst>
                    <a:gd name="T0" fmla="*/ 181 w 181"/>
                    <a:gd name="T1" fmla="*/ 1 h 229"/>
                    <a:gd name="T2" fmla="*/ 154 w 181"/>
                    <a:gd name="T3" fmla="*/ 0 h 229"/>
                    <a:gd name="T4" fmla="*/ 37 w 181"/>
                    <a:gd name="T5" fmla="*/ 34 h 229"/>
                    <a:gd name="T6" fmla="*/ 18 w 181"/>
                    <a:gd name="T7" fmla="*/ 180 h 229"/>
                    <a:gd name="T8" fmla="*/ 88 w 181"/>
                    <a:gd name="T9" fmla="*/ 224 h 229"/>
                    <a:gd name="T10" fmla="*/ 91 w 181"/>
                    <a:gd name="T11" fmla="*/ 17 h 229"/>
                    <a:gd name="T12" fmla="*/ 181 w 181"/>
                    <a:gd name="T13" fmla="*/ 1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1" h="229">
                      <a:moveTo>
                        <a:pt x="181" y="1"/>
                      </a:moveTo>
                      <a:cubicBezTo>
                        <a:pt x="171" y="1"/>
                        <a:pt x="162" y="0"/>
                        <a:pt x="154" y="0"/>
                      </a:cubicBezTo>
                      <a:cubicBezTo>
                        <a:pt x="97" y="1"/>
                        <a:pt x="74" y="0"/>
                        <a:pt x="37" y="34"/>
                      </a:cubicBezTo>
                      <a:cubicBezTo>
                        <a:pt x="0" y="68"/>
                        <a:pt x="5" y="133"/>
                        <a:pt x="18" y="180"/>
                      </a:cubicBezTo>
                      <a:cubicBezTo>
                        <a:pt x="30" y="223"/>
                        <a:pt x="51" y="229"/>
                        <a:pt x="88" y="224"/>
                      </a:cubicBezTo>
                      <a:cubicBezTo>
                        <a:pt x="34" y="169"/>
                        <a:pt x="11" y="59"/>
                        <a:pt x="91" y="17"/>
                      </a:cubicBezTo>
                      <a:cubicBezTo>
                        <a:pt x="111" y="6"/>
                        <a:pt x="149" y="3"/>
                        <a:pt x="181" y="1"/>
                      </a:cubicBezTo>
                      <a:close/>
                    </a:path>
                  </a:pathLst>
                </a:custGeom>
                <a:solidFill>
                  <a:srgbClr val="A18A7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8" name="Freeform 958"/>
                <p:cNvSpPr>
                  <a:spLocks/>
                </p:cNvSpPr>
                <p:nvPr/>
              </p:nvSpPr>
              <p:spPr bwMode="auto">
                <a:xfrm>
                  <a:off x="4554161" y="5943771"/>
                  <a:ext cx="587462" cy="386696"/>
                </a:xfrm>
                <a:custGeom>
                  <a:avLst/>
                  <a:gdLst>
                    <a:gd name="T0" fmla="*/ 230 w 251"/>
                    <a:gd name="T1" fmla="*/ 13 h 165"/>
                    <a:gd name="T2" fmla="*/ 10 w 251"/>
                    <a:gd name="T3" fmla="*/ 33 h 165"/>
                    <a:gd name="T4" fmla="*/ 16 w 251"/>
                    <a:gd name="T5" fmla="*/ 143 h 165"/>
                    <a:gd name="T6" fmla="*/ 61 w 251"/>
                    <a:gd name="T7" fmla="*/ 152 h 165"/>
                    <a:gd name="T8" fmla="*/ 159 w 251"/>
                    <a:gd name="T9" fmla="*/ 138 h 165"/>
                    <a:gd name="T10" fmla="*/ 244 w 251"/>
                    <a:gd name="T11" fmla="*/ 134 h 165"/>
                    <a:gd name="T12" fmla="*/ 230 w 251"/>
                    <a:gd name="T13" fmla="*/ 13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1" h="165">
                      <a:moveTo>
                        <a:pt x="230" y="13"/>
                      </a:moveTo>
                      <a:cubicBezTo>
                        <a:pt x="207" y="20"/>
                        <a:pt x="29" y="0"/>
                        <a:pt x="10" y="33"/>
                      </a:cubicBezTo>
                      <a:cubicBezTo>
                        <a:pt x="0" y="51"/>
                        <a:pt x="10" y="121"/>
                        <a:pt x="16" y="143"/>
                      </a:cubicBezTo>
                      <a:cubicBezTo>
                        <a:pt x="22" y="165"/>
                        <a:pt x="48" y="156"/>
                        <a:pt x="61" y="152"/>
                      </a:cubicBezTo>
                      <a:cubicBezTo>
                        <a:pt x="74" y="148"/>
                        <a:pt x="115" y="134"/>
                        <a:pt x="159" y="138"/>
                      </a:cubicBezTo>
                      <a:cubicBezTo>
                        <a:pt x="203" y="142"/>
                        <a:pt x="237" y="160"/>
                        <a:pt x="244" y="134"/>
                      </a:cubicBezTo>
                      <a:cubicBezTo>
                        <a:pt x="251" y="107"/>
                        <a:pt x="228" y="13"/>
                        <a:pt x="230" y="13"/>
                      </a:cubicBezTo>
                      <a:close/>
                    </a:path>
                  </a:pathLst>
                </a:custGeom>
                <a:solidFill>
                  <a:srgbClr val="82838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9" name="Freeform 961"/>
                <p:cNvSpPr>
                  <a:spLocks/>
                </p:cNvSpPr>
                <p:nvPr/>
              </p:nvSpPr>
              <p:spPr bwMode="auto">
                <a:xfrm>
                  <a:off x="4439438" y="5328617"/>
                  <a:ext cx="1798977" cy="1022618"/>
                </a:xfrm>
                <a:custGeom>
                  <a:avLst/>
                  <a:gdLst>
                    <a:gd name="T0" fmla="*/ 769 w 769"/>
                    <a:gd name="T1" fmla="*/ 277 h 437"/>
                    <a:gd name="T2" fmla="*/ 299 w 769"/>
                    <a:gd name="T3" fmla="*/ 53 h 437"/>
                    <a:gd name="T4" fmla="*/ 97 w 769"/>
                    <a:gd name="T5" fmla="*/ 5 h 437"/>
                    <a:gd name="T6" fmla="*/ 2 w 769"/>
                    <a:gd name="T7" fmla="*/ 121 h 437"/>
                    <a:gd name="T8" fmla="*/ 47 w 769"/>
                    <a:gd name="T9" fmla="*/ 205 h 437"/>
                    <a:gd name="T10" fmla="*/ 349 w 769"/>
                    <a:gd name="T11" fmla="*/ 295 h 437"/>
                    <a:gd name="T12" fmla="*/ 663 w 769"/>
                    <a:gd name="T13" fmla="*/ 431 h 437"/>
                    <a:gd name="T14" fmla="*/ 769 w 769"/>
                    <a:gd name="T15" fmla="*/ 277 h 4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69" h="437">
                      <a:moveTo>
                        <a:pt x="769" y="277"/>
                      </a:moveTo>
                      <a:cubicBezTo>
                        <a:pt x="749" y="267"/>
                        <a:pt x="384" y="81"/>
                        <a:pt x="299" y="53"/>
                      </a:cubicBezTo>
                      <a:cubicBezTo>
                        <a:pt x="214" y="25"/>
                        <a:pt x="165" y="0"/>
                        <a:pt x="97" y="5"/>
                      </a:cubicBezTo>
                      <a:cubicBezTo>
                        <a:pt x="29" y="11"/>
                        <a:pt x="4" y="87"/>
                        <a:pt x="2" y="121"/>
                      </a:cubicBezTo>
                      <a:cubicBezTo>
                        <a:pt x="0" y="155"/>
                        <a:pt x="11" y="189"/>
                        <a:pt x="47" y="205"/>
                      </a:cubicBezTo>
                      <a:cubicBezTo>
                        <a:pt x="83" y="221"/>
                        <a:pt x="263" y="261"/>
                        <a:pt x="349" y="295"/>
                      </a:cubicBezTo>
                      <a:cubicBezTo>
                        <a:pt x="435" y="329"/>
                        <a:pt x="647" y="425"/>
                        <a:pt x="663" y="431"/>
                      </a:cubicBezTo>
                      <a:cubicBezTo>
                        <a:pt x="679" y="437"/>
                        <a:pt x="769" y="277"/>
                        <a:pt x="769" y="277"/>
                      </a:cubicBezTo>
                    </a:path>
                  </a:pathLst>
                </a:custGeom>
                <a:solidFill>
                  <a:srgbClr val="6F5C4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0" name="Freeform 962"/>
                <p:cNvSpPr>
                  <a:spLocks/>
                </p:cNvSpPr>
                <p:nvPr/>
              </p:nvSpPr>
              <p:spPr bwMode="auto">
                <a:xfrm>
                  <a:off x="4439438" y="5389935"/>
                  <a:ext cx="865368" cy="596363"/>
                </a:xfrm>
                <a:custGeom>
                  <a:avLst/>
                  <a:gdLst>
                    <a:gd name="T0" fmla="*/ 47 w 370"/>
                    <a:gd name="T1" fmla="*/ 0 h 255"/>
                    <a:gd name="T2" fmla="*/ 2 w 370"/>
                    <a:gd name="T3" fmla="*/ 95 h 255"/>
                    <a:gd name="T4" fmla="*/ 47 w 370"/>
                    <a:gd name="T5" fmla="*/ 179 h 255"/>
                    <a:gd name="T6" fmla="*/ 308 w 370"/>
                    <a:gd name="T7" fmla="*/ 255 h 255"/>
                    <a:gd name="T8" fmla="*/ 370 w 370"/>
                    <a:gd name="T9" fmla="*/ 251 h 255"/>
                    <a:gd name="T10" fmla="*/ 30 w 370"/>
                    <a:gd name="T11" fmla="*/ 98 h 255"/>
                    <a:gd name="T12" fmla="*/ 47 w 370"/>
                    <a:gd name="T1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0" h="255">
                      <a:moveTo>
                        <a:pt x="47" y="0"/>
                      </a:moveTo>
                      <a:cubicBezTo>
                        <a:pt x="16" y="27"/>
                        <a:pt x="4" y="71"/>
                        <a:pt x="2" y="95"/>
                      </a:cubicBezTo>
                      <a:cubicBezTo>
                        <a:pt x="0" y="129"/>
                        <a:pt x="11" y="163"/>
                        <a:pt x="47" y="179"/>
                      </a:cubicBezTo>
                      <a:cubicBezTo>
                        <a:pt x="78" y="193"/>
                        <a:pt x="216" y="225"/>
                        <a:pt x="308" y="255"/>
                      </a:cubicBezTo>
                      <a:cubicBezTo>
                        <a:pt x="345" y="253"/>
                        <a:pt x="370" y="251"/>
                        <a:pt x="370" y="251"/>
                      </a:cubicBezTo>
                      <a:cubicBezTo>
                        <a:pt x="370" y="251"/>
                        <a:pt x="51" y="158"/>
                        <a:pt x="30" y="98"/>
                      </a:cubicBezTo>
                      <a:cubicBezTo>
                        <a:pt x="18" y="65"/>
                        <a:pt x="31" y="28"/>
                        <a:pt x="47" y="0"/>
                      </a:cubicBezTo>
                    </a:path>
                  </a:pathLst>
                </a:custGeom>
                <a:solidFill>
                  <a:srgbClr val="614C3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1" name="Freeform 963"/>
                <p:cNvSpPr>
                  <a:spLocks/>
                </p:cNvSpPr>
                <p:nvPr/>
              </p:nvSpPr>
              <p:spPr bwMode="auto">
                <a:xfrm>
                  <a:off x="5164369" y="5986297"/>
                  <a:ext cx="89009" cy="32637"/>
                </a:xfrm>
                <a:custGeom>
                  <a:avLst/>
                  <a:gdLst>
                    <a:gd name="T0" fmla="*/ 0 w 38"/>
                    <a:gd name="T1" fmla="*/ 0 h 14"/>
                    <a:gd name="T2" fmla="*/ 0 w 38"/>
                    <a:gd name="T3" fmla="*/ 0 h 14"/>
                    <a:gd name="T4" fmla="*/ 38 w 38"/>
                    <a:gd name="T5" fmla="*/ 14 h 14"/>
                    <a:gd name="T6" fmla="*/ 38 w 38"/>
                    <a:gd name="T7" fmla="*/ 14 h 14"/>
                    <a:gd name="T8" fmla="*/ 0 w 38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14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4" y="5"/>
                        <a:pt x="26" y="9"/>
                        <a:pt x="38" y="14"/>
                      </a:cubicBezTo>
                      <a:cubicBezTo>
                        <a:pt x="38" y="14"/>
                        <a:pt x="38" y="14"/>
                        <a:pt x="38" y="14"/>
                      </a:cubicBezTo>
                      <a:cubicBezTo>
                        <a:pt x="26" y="9"/>
                        <a:pt x="14" y="5"/>
                        <a:pt x="0" y="0"/>
                      </a:cubicBezTo>
                    </a:path>
                  </a:pathLst>
                </a:custGeom>
                <a:solidFill>
                  <a:srgbClr val="6B87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2" name="Freeform 964"/>
                <p:cNvSpPr>
                  <a:spLocks/>
                </p:cNvSpPr>
                <p:nvPr/>
              </p:nvSpPr>
              <p:spPr bwMode="auto">
                <a:xfrm>
                  <a:off x="5253379" y="6018934"/>
                  <a:ext cx="2967" cy="0"/>
                </a:xfrm>
                <a:custGeom>
                  <a:avLst/>
                  <a:gdLst>
                    <a:gd name="T0" fmla="*/ 0 w 1"/>
                    <a:gd name="T1" fmla="*/ 0 w 1"/>
                    <a:gd name="T2" fmla="*/ 1 w 1"/>
                    <a:gd name="T3" fmla="*/ 0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5E797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3" name="Freeform 965"/>
                <p:cNvSpPr>
                  <a:spLocks/>
                </p:cNvSpPr>
                <p:nvPr/>
              </p:nvSpPr>
              <p:spPr bwMode="auto">
                <a:xfrm>
                  <a:off x="4921077" y="5916079"/>
                  <a:ext cx="243292" cy="70218"/>
                </a:xfrm>
                <a:custGeom>
                  <a:avLst/>
                  <a:gdLst>
                    <a:gd name="T0" fmla="*/ 0 w 104"/>
                    <a:gd name="T1" fmla="*/ 0 h 30"/>
                    <a:gd name="T2" fmla="*/ 0 w 104"/>
                    <a:gd name="T3" fmla="*/ 0 h 30"/>
                    <a:gd name="T4" fmla="*/ 104 w 104"/>
                    <a:gd name="T5" fmla="*/ 30 h 30"/>
                    <a:gd name="T6" fmla="*/ 104 w 104"/>
                    <a:gd name="T7" fmla="*/ 30 h 30"/>
                    <a:gd name="T8" fmla="*/ 0 w 104"/>
                    <a:gd name="T9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4" h="30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6" y="10"/>
                        <a:pt x="72" y="20"/>
                        <a:pt x="104" y="30"/>
                      </a:cubicBezTo>
                      <a:cubicBezTo>
                        <a:pt x="104" y="30"/>
                        <a:pt x="104" y="30"/>
                        <a:pt x="104" y="30"/>
                      </a:cubicBezTo>
                      <a:cubicBezTo>
                        <a:pt x="72" y="20"/>
                        <a:pt x="36" y="10"/>
                        <a:pt x="0" y="0"/>
                      </a:cubicBezTo>
                    </a:path>
                  </a:pathLst>
                </a:custGeom>
                <a:solidFill>
                  <a:srgbClr val="64656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4" name="Freeform 966"/>
                <p:cNvSpPr>
                  <a:spLocks/>
                </p:cNvSpPr>
                <p:nvPr/>
              </p:nvSpPr>
              <p:spPr bwMode="auto">
                <a:xfrm>
                  <a:off x="4921077" y="5585755"/>
                  <a:ext cx="935587" cy="449992"/>
                </a:xfrm>
                <a:custGeom>
                  <a:avLst/>
                  <a:gdLst>
                    <a:gd name="T0" fmla="*/ 224 w 400"/>
                    <a:gd name="T1" fmla="*/ 0 h 192"/>
                    <a:gd name="T2" fmla="*/ 303 w 400"/>
                    <a:gd name="T3" fmla="*/ 53 h 192"/>
                    <a:gd name="T4" fmla="*/ 273 w 400"/>
                    <a:gd name="T5" fmla="*/ 62 h 192"/>
                    <a:gd name="T6" fmla="*/ 85 w 400"/>
                    <a:gd name="T7" fmla="*/ 107 h 192"/>
                    <a:gd name="T8" fmla="*/ 84 w 400"/>
                    <a:gd name="T9" fmla="*/ 107 h 192"/>
                    <a:gd name="T10" fmla="*/ 80 w 400"/>
                    <a:gd name="T11" fmla="*/ 107 h 192"/>
                    <a:gd name="T12" fmla="*/ 19 w 400"/>
                    <a:gd name="T13" fmla="*/ 119 h 192"/>
                    <a:gd name="T14" fmla="*/ 164 w 400"/>
                    <a:gd name="T15" fmla="*/ 167 h 192"/>
                    <a:gd name="T16" fmla="*/ 102 w 400"/>
                    <a:gd name="T17" fmla="*/ 171 h 192"/>
                    <a:gd name="T18" fmla="*/ 0 w 400"/>
                    <a:gd name="T19" fmla="*/ 141 h 192"/>
                    <a:gd name="T20" fmla="*/ 0 w 400"/>
                    <a:gd name="T21" fmla="*/ 141 h 192"/>
                    <a:gd name="T22" fmla="*/ 104 w 400"/>
                    <a:gd name="T23" fmla="*/ 171 h 192"/>
                    <a:gd name="T24" fmla="*/ 142 w 400"/>
                    <a:gd name="T25" fmla="*/ 185 h 192"/>
                    <a:gd name="T26" fmla="*/ 143 w 400"/>
                    <a:gd name="T27" fmla="*/ 185 h 192"/>
                    <a:gd name="T28" fmla="*/ 143 w 400"/>
                    <a:gd name="T29" fmla="*/ 185 h 192"/>
                    <a:gd name="T30" fmla="*/ 160 w 400"/>
                    <a:gd name="T31" fmla="*/ 192 h 192"/>
                    <a:gd name="T32" fmla="*/ 400 w 400"/>
                    <a:gd name="T33" fmla="*/ 86 h 192"/>
                    <a:gd name="T34" fmla="*/ 224 w 400"/>
                    <a:gd name="T35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00" h="192">
                      <a:moveTo>
                        <a:pt x="224" y="0"/>
                      </a:moveTo>
                      <a:cubicBezTo>
                        <a:pt x="303" y="53"/>
                        <a:pt x="303" y="53"/>
                        <a:pt x="303" y="53"/>
                      </a:cubicBezTo>
                      <a:cubicBezTo>
                        <a:pt x="303" y="53"/>
                        <a:pt x="297" y="56"/>
                        <a:pt x="273" y="62"/>
                      </a:cubicBezTo>
                      <a:cubicBezTo>
                        <a:pt x="250" y="68"/>
                        <a:pt x="103" y="107"/>
                        <a:pt x="85" y="107"/>
                      </a:cubicBezTo>
                      <a:cubicBezTo>
                        <a:pt x="85" y="107"/>
                        <a:pt x="84" y="107"/>
                        <a:pt x="84" y="107"/>
                      </a:cubicBezTo>
                      <a:cubicBezTo>
                        <a:pt x="83" y="107"/>
                        <a:pt x="82" y="107"/>
                        <a:pt x="80" y="107"/>
                      </a:cubicBezTo>
                      <a:cubicBezTo>
                        <a:pt x="67" y="107"/>
                        <a:pt x="31" y="116"/>
                        <a:pt x="19" y="119"/>
                      </a:cubicBezTo>
                      <a:cubicBezTo>
                        <a:pt x="95" y="146"/>
                        <a:pt x="164" y="167"/>
                        <a:pt x="164" y="167"/>
                      </a:cubicBezTo>
                      <a:cubicBezTo>
                        <a:pt x="164" y="167"/>
                        <a:pt x="139" y="169"/>
                        <a:pt x="102" y="171"/>
                      </a:cubicBezTo>
                      <a:cubicBezTo>
                        <a:pt x="71" y="161"/>
                        <a:pt x="35" y="151"/>
                        <a:pt x="0" y="141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36" y="151"/>
                        <a:pt x="72" y="161"/>
                        <a:pt x="104" y="171"/>
                      </a:cubicBezTo>
                      <a:cubicBezTo>
                        <a:pt x="118" y="176"/>
                        <a:pt x="130" y="180"/>
                        <a:pt x="142" y="185"/>
                      </a:cubicBezTo>
                      <a:cubicBezTo>
                        <a:pt x="142" y="185"/>
                        <a:pt x="143" y="185"/>
                        <a:pt x="143" y="185"/>
                      </a:cubicBezTo>
                      <a:cubicBezTo>
                        <a:pt x="143" y="185"/>
                        <a:pt x="143" y="185"/>
                        <a:pt x="143" y="185"/>
                      </a:cubicBezTo>
                      <a:cubicBezTo>
                        <a:pt x="148" y="187"/>
                        <a:pt x="154" y="190"/>
                        <a:pt x="160" y="192"/>
                      </a:cubicBezTo>
                      <a:cubicBezTo>
                        <a:pt x="400" y="86"/>
                        <a:pt x="400" y="86"/>
                        <a:pt x="400" y="86"/>
                      </a:cubicBezTo>
                      <a:cubicBezTo>
                        <a:pt x="343" y="57"/>
                        <a:pt x="280" y="26"/>
                        <a:pt x="224" y="0"/>
                      </a:cubicBezTo>
                    </a:path>
                  </a:pathLst>
                </a:custGeom>
                <a:solidFill>
                  <a:srgbClr val="69574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5" name="Freeform 967"/>
                <p:cNvSpPr>
                  <a:spLocks/>
                </p:cNvSpPr>
                <p:nvPr/>
              </p:nvSpPr>
              <p:spPr bwMode="auto">
                <a:xfrm>
                  <a:off x="4921077" y="5864651"/>
                  <a:ext cx="383729" cy="121646"/>
                </a:xfrm>
                <a:custGeom>
                  <a:avLst/>
                  <a:gdLst>
                    <a:gd name="T0" fmla="*/ 19 w 164"/>
                    <a:gd name="T1" fmla="*/ 0 h 52"/>
                    <a:gd name="T2" fmla="*/ 16 w 164"/>
                    <a:gd name="T3" fmla="*/ 1 h 52"/>
                    <a:gd name="T4" fmla="*/ 0 w 164"/>
                    <a:gd name="T5" fmla="*/ 22 h 52"/>
                    <a:gd name="T6" fmla="*/ 0 w 164"/>
                    <a:gd name="T7" fmla="*/ 22 h 52"/>
                    <a:gd name="T8" fmla="*/ 102 w 164"/>
                    <a:gd name="T9" fmla="*/ 52 h 52"/>
                    <a:gd name="T10" fmla="*/ 164 w 164"/>
                    <a:gd name="T11" fmla="*/ 48 h 52"/>
                    <a:gd name="T12" fmla="*/ 19 w 164"/>
                    <a:gd name="T13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4" h="52">
                      <a:moveTo>
                        <a:pt x="19" y="0"/>
                      </a:moveTo>
                      <a:cubicBezTo>
                        <a:pt x="18" y="0"/>
                        <a:pt x="17" y="0"/>
                        <a:pt x="16" y="1"/>
                      </a:cubicBezTo>
                      <a:cubicBezTo>
                        <a:pt x="7" y="3"/>
                        <a:pt x="0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35" y="32"/>
                        <a:pt x="71" y="42"/>
                        <a:pt x="102" y="52"/>
                      </a:cubicBezTo>
                      <a:cubicBezTo>
                        <a:pt x="139" y="50"/>
                        <a:pt x="164" y="48"/>
                        <a:pt x="164" y="48"/>
                      </a:cubicBezTo>
                      <a:cubicBezTo>
                        <a:pt x="164" y="48"/>
                        <a:pt x="95" y="27"/>
                        <a:pt x="19" y="0"/>
                      </a:cubicBezTo>
                    </a:path>
                  </a:pathLst>
                </a:custGeom>
                <a:solidFill>
                  <a:srgbClr val="5C483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6" name="Freeform 969"/>
                <p:cNvSpPr>
                  <a:spLocks/>
                </p:cNvSpPr>
                <p:nvPr/>
              </p:nvSpPr>
              <p:spPr bwMode="auto">
                <a:xfrm>
                  <a:off x="6586540" y="3638429"/>
                  <a:ext cx="512298" cy="489551"/>
                </a:xfrm>
                <a:custGeom>
                  <a:avLst/>
                  <a:gdLst>
                    <a:gd name="T0" fmla="*/ 219 w 219"/>
                    <a:gd name="T1" fmla="*/ 4 h 209"/>
                    <a:gd name="T2" fmla="*/ 161 w 219"/>
                    <a:gd name="T3" fmla="*/ 119 h 209"/>
                    <a:gd name="T4" fmla="*/ 78 w 219"/>
                    <a:gd name="T5" fmla="*/ 187 h 209"/>
                    <a:gd name="T6" fmla="*/ 83 w 219"/>
                    <a:gd name="T7" fmla="*/ 169 h 209"/>
                    <a:gd name="T8" fmla="*/ 9 w 219"/>
                    <a:gd name="T9" fmla="*/ 203 h 209"/>
                    <a:gd name="T10" fmla="*/ 53 w 219"/>
                    <a:gd name="T11" fmla="*/ 81 h 209"/>
                    <a:gd name="T12" fmla="*/ 63 w 219"/>
                    <a:gd name="T13" fmla="*/ 1 h 209"/>
                    <a:gd name="T14" fmla="*/ 219 w 219"/>
                    <a:gd name="T15" fmla="*/ 4 h 2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9" h="209">
                      <a:moveTo>
                        <a:pt x="219" y="4"/>
                      </a:moveTo>
                      <a:cubicBezTo>
                        <a:pt x="216" y="27"/>
                        <a:pt x="200" y="79"/>
                        <a:pt x="161" y="119"/>
                      </a:cubicBezTo>
                      <a:cubicBezTo>
                        <a:pt x="122" y="159"/>
                        <a:pt x="74" y="190"/>
                        <a:pt x="78" y="187"/>
                      </a:cubicBezTo>
                      <a:cubicBezTo>
                        <a:pt x="83" y="183"/>
                        <a:pt x="83" y="169"/>
                        <a:pt x="83" y="169"/>
                      </a:cubicBezTo>
                      <a:cubicBezTo>
                        <a:pt x="83" y="169"/>
                        <a:pt x="0" y="209"/>
                        <a:pt x="9" y="203"/>
                      </a:cubicBezTo>
                      <a:cubicBezTo>
                        <a:pt x="19" y="198"/>
                        <a:pt x="50" y="112"/>
                        <a:pt x="53" y="81"/>
                      </a:cubicBezTo>
                      <a:cubicBezTo>
                        <a:pt x="55" y="50"/>
                        <a:pt x="36" y="1"/>
                        <a:pt x="63" y="1"/>
                      </a:cubicBezTo>
                      <a:cubicBezTo>
                        <a:pt x="91" y="0"/>
                        <a:pt x="219" y="4"/>
                        <a:pt x="219" y="4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7" name="Freeform 970"/>
                <p:cNvSpPr>
                  <a:spLocks/>
                </p:cNvSpPr>
                <p:nvPr/>
              </p:nvSpPr>
              <p:spPr bwMode="auto">
                <a:xfrm>
                  <a:off x="5660843" y="2763171"/>
                  <a:ext cx="291753" cy="494496"/>
                </a:xfrm>
                <a:custGeom>
                  <a:avLst/>
                  <a:gdLst>
                    <a:gd name="T0" fmla="*/ 75 w 125"/>
                    <a:gd name="T1" fmla="*/ 0 h 211"/>
                    <a:gd name="T2" fmla="*/ 14 w 125"/>
                    <a:gd name="T3" fmla="*/ 75 h 211"/>
                    <a:gd name="T4" fmla="*/ 42 w 125"/>
                    <a:gd name="T5" fmla="*/ 211 h 211"/>
                    <a:gd name="T6" fmla="*/ 117 w 125"/>
                    <a:gd name="T7" fmla="*/ 48 h 211"/>
                    <a:gd name="T8" fmla="*/ 75 w 125"/>
                    <a:gd name="T9" fmla="*/ 0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5" h="211">
                      <a:moveTo>
                        <a:pt x="75" y="0"/>
                      </a:moveTo>
                      <a:cubicBezTo>
                        <a:pt x="75" y="0"/>
                        <a:pt x="28" y="27"/>
                        <a:pt x="14" y="75"/>
                      </a:cubicBezTo>
                      <a:cubicBezTo>
                        <a:pt x="0" y="123"/>
                        <a:pt x="42" y="211"/>
                        <a:pt x="42" y="211"/>
                      </a:cubicBezTo>
                      <a:cubicBezTo>
                        <a:pt x="42" y="211"/>
                        <a:pt x="125" y="48"/>
                        <a:pt x="117" y="48"/>
                      </a:cubicBezTo>
                      <a:cubicBezTo>
                        <a:pt x="110" y="49"/>
                        <a:pt x="75" y="0"/>
                        <a:pt x="75" y="0"/>
                      </a:cubicBezTo>
                      <a:close/>
                    </a:path>
                  </a:pathLst>
                </a:custGeom>
                <a:solidFill>
                  <a:srgbClr val="77584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8" name="Freeform 971"/>
                <p:cNvSpPr>
                  <a:spLocks/>
                </p:cNvSpPr>
                <p:nvPr/>
              </p:nvSpPr>
              <p:spPr bwMode="auto">
                <a:xfrm>
                  <a:off x="5597548" y="2625701"/>
                  <a:ext cx="1682276" cy="1548762"/>
                </a:xfrm>
                <a:custGeom>
                  <a:avLst/>
                  <a:gdLst>
                    <a:gd name="T0" fmla="*/ 578 w 719"/>
                    <a:gd name="T1" fmla="*/ 491 h 662"/>
                    <a:gd name="T2" fmla="*/ 445 w 719"/>
                    <a:gd name="T3" fmla="*/ 616 h 662"/>
                    <a:gd name="T4" fmla="*/ 126 w 719"/>
                    <a:gd name="T5" fmla="*/ 597 h 662"/>
                    <a:gd name="T6" fmla="*/ 30 w 719"/>
                    <a:gd name="T7" fmla="*/ 445 h 662"/>
                    <a:gd name="T8" fmla="*/ 48 w 719"/>
                    <a:gd name="T9" fmla="*/ 348 h 662"/>
                    <a:gd name="T10" fmla="*/ 34 w 719"/>
                    <a:gd name="T11" fmla="*/ 224 h 662"/>
                    <a:gd name="T12" fmla="*/ 97 w 719"/>
                    <a:gd name="T13" fmla="*/ 108 h 662"/>
                    <a:gd name="T14" fmla="*/ 241 w 719"/>
                    <a:gd name="T15" fmla="*/ 35 h 662"/>
                    <a:gd name="T16" fmla="*/ 571 w 719"/>
                    <a:gd name="T17" fmla="*/ 95 h 662"/>
                    <a:gd name="T18" fmla="*/ 631 w 719"/>
                    <a:gd name="T19" fmla="*/ 314 h 662"/>
                    <a:gd name="T20" fmla="*/ 702 w 719"/>
                    <a:gd name="T21" fmla="*/ 336 h 662"/>
                    <a:gd name="T22" fmla="*/ 703 w 719"/>
                    <a:gd name="T23" fmla="*/ 341 h 662"/>
                    <a:gd name="T24" fmla="*/ 636 w 719"/>
                    <a:gd name="T25" fmla="*/ 484 h 662"/>
                    <a:gd name="T26" fmla="*/ 578 w 719"/>
                    <a:gd name="T27" fmla="*/ 491 h 6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9" h="662">
                      <a:moveTo>
                        <a:pt x="578" y="491"/>
                      </a:moveTo>
                      <a:cubicBezTo>
                        <a:pt x="576" y="503"/>
                        <a:pt x="571" y="571"/>
                        <a:pt x="445" y="616"/>
                      </a:cubicBezTo>
                      <a:cubicBezTo>
                        <a:pt x="320" y="662"/>
                        <a:pt x="203" y="661"/>
                        <a:pt x="126" y="597"/>
                      </a:cubicBezTo>
                      <a:cubicBezTo>
                        <a:pt x="48" y="533"/>
                        <a:pt x="23" y="500"/>
                        <a:pt x="30" y="445"/>
                      </a:cubicBezTo>
                      <a:cubicBezTo>
                        <a:pt x="37" y="390"/>
                        <a:pt x="50" y="369"/>
                        <a:pt x="48" y="348"/>
                      </a:cubicBezTo>
                      <a:cubicBezTo>
                        <a:pt x="46" y="327"/>
                        <a:pt x="0" y="300"/>
                        <a:pt x="34" y="224"/>
                      </a:cubicBezTo>
                      <a:cubicBezTo>
                        <a:pt x="67" y="148"/>
                        <a:pt x="97" y="108"/>
                        <a:pt x="97" y="108"/>
                      </a:cubicBezTo>
                      <a:cubicBezTo>
                        <a:pt x="97" y="108"/>
                        <a:pt x="76" y="53"/>
                        <a:pt x="241" y="35"/>
                      </a:cubicBezTo>
                      <a:cubicBezTo>
                        <a:pt x="405" y="18"/>
                        <a:pt x="498" y="0"/>
                        <a:pt x="571" y="95"/>
                      </a:cubicBezTo>
                      <a:cubicBezTo>
                        <a:pt x="643" y="191"/>
                        <a:pt x="631" y="314"/>
                        <a:pt x="631" y="314"/>
                      </a:cubicBezTo>
                      <a:cubicBezTo>
                        <a:pt x="631" y="314"/>
                        <a:pt x="684" y="283"/>
                        <a:pt x="702" y="336"/>
                      </a:cubicBezTo>
                      <a:cubicBezTo>
                        <a:pt x="702" y="337"/>
                        <a:pt x="703" y="339"/>
                        <a:pt x="703" y="341"/>
                      </a:cubicBezTo>
                      <a:cubicBezTo>
                        <a:pt x="719" y="401"/>
                        <a:pt x="677" y="465"/>
                        <a:pt x="636" y="484"/>
                      </a:cubicBezTo>
                      <a:cubicBezTo>
                        <a:pt x="596" y="503"/>
                        <a:pt x="578" y="491"/>
                        <a:pt x="578" y="491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9" name="Freeform 972"/>
                <p:cNvSpPr>
                  <a:spLocks/>
                </p:cNvSpPr>
                <p:nvPr/>
              </p:nvSpPr>
              <p:spPr bwMode="auto">
                <a:xfrm>
                  <a:off x="5909081" y="2742402"/>
                  <a:ext cx="1148220" cy="905917"/>
                </a:xfrm>
                <a:custGeom>
                  <a:avLst/>
                  <a:gdLst>
                    <a:gd name="T0" fmla="*/ 429 w 491"/>
                    <a:gd name="T1" fmla="*/ 34 h 387"/>
                    <a:gd name="T2" fmla="*/ 438 w 491"/>
                    <a:gd name="T3" fmla="*/ 45 h 387"/>
                    <a:gd name="T4" fmla="*/ 478 w 491"/>
                    <a:gd name="T5" fmla="*/ 119 h 387"/>
                    <a:gd name="T6" fmla="*/ 407 w 491"/>
                    <a:gd name="T7" fmla="*/ 387 h 387"/>
                    <a:gd name="T8" fmla="*/ 423 w 491"/>
                    <a:gd name="T9" fmla="*/ 259 h 387"/>
                    <a:gd name="T10" fmla="*/ 405 w 491"/>
                    <a:gd name="T11" fmla="*/ 86 h 387"/>
                    <a:gd name="T12" fmla="*/ 243 w 491"/>
                    <a:gd name="T13" fmla="*/ 67 h 387"/>
                    <a:gd name="T14" fmla="*/ 8 w 491"/>
                    <a:gd name="T15" fmla="*/ 102 h 387"/>
                    <a:gd name="T16" fmla="*/ 5 w 491"/>
                    <a:gd name="T17" fmla="*/ 30 h 387"/>
                    <a:gd name="T18" fmla="*/ 365 w 491"/>
                    <a:gd name="T19" fmla="*/ 17 h 387"/>
                    <a:gd name="T20" fmla="*/ 429 w 491"/>
                    <a:gd name="T21" fmla="*/ 34 h 3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91" h="387">
                      <a:moveTo>
                        <a:pt x="429" y="34"/>
                      </a:moveTo>
                      <a:cubicBezTo>
                        <a:pt x="432" y="38"/>
                        <a:pt x="435" y="42"/>
                        <a:pt x="438" y="45"/>
                      </a:cubicBezTo>
                      <a:cubicBezTo>
                        <a:pt x="456" y="69"/>
                        <a:pt x="469" y="94"/>
                        <a:pt x="478" y="119"/>
                      </a:cubicBezTo>
                      <a:cubicBezTo>
                        <a:pt x="491" y="175"/>
                        <a:pt x="407" y="387"/>
                        <a:pt x="407" y="387"/>
                      </a:cubicBezTo>
                      <a:cubicBezTo>
                        <a:pt x="407" y="387"/>
                        <a:pt x="416" y="321"/>
                        <a:pt x="423" y="259"/>
                      </a:cubicBezTo>
                      <a:cubicBezTo>
                        <a:pt x="431" y="196"/>
                        <a:pt x="429" y="99"/>
                        <a:pt x="405" y="86"/>
                      </a:cubicBezTo>
                      <a:cubicBezTo>
                        <a:pt x="381" y="72"/>
                        <a:pt x="333" y="63"/>
                        <a:pt x="243" y="67"/>
                      </a:cubicBezTo>
                      <a:cubicBezTo>
                        <a:pt x="153" y="72"/>
                        <a:pt x="8" y="102"/>
                        <a:pt x="8" y="102"/>
                      </a:cubicBezTo>
                      <a:cubicBezTo>
                        <a:pt x="8" y="102"/>
                        <a:pt x="0" y="35"/>
                        <a:pt x="5" y="30"/>
                      </a:cubicBezTo>
                      <a:cubicBezTo>
                        <a:pt x="5" y="30"/>
                        <a:pt x="258" y="0"/>
                        <a:pt x="365" y="17"/>
                      </a:cubicBezTo>
                      <a:cubicBezTo>
                        <a:pt x="394" y="22"/>
                        <a:pt x="414" y="28"/>
                        <a:pt x="429" y="34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0" name="Freeform 973"/>
                <p:cNvSpPr>
                  <a:spLocks/>
                </p:cNvSpPr>
                <p:nvPr/>
              </p:nvSpPr>
              <p:spPr bwMode="auto">
                <a:xfrm>
                  <a:off x="5657876" y="2323069"/>
                  <a:ext cx="1630849" cy="1383601"/>
                </a:xfrm>
                <a:custGeom>
                  <a:avLst/>
                  <a:gdLst>
                    <a:gd name="T0" fmla="*/ 647 w 697"/>
                    <a:gd name="T1" fmla="*/ 435 h 591"/>
                    <a:gd name="T2" fmla="*/ 605 w 697"/>
                    <a:gd name="T3" fmla="*/ 443 h 591"/>
                    <a:gd name="T4" fmla="*/ 546 w 697"/>
                    <a:gd name="T5" fmla="*/ 586 h 591"/>
                    <a:gd name="T6" fmla="*/ 514 w 697"/>
                    <a:gd name="T7" fmla="*/ 566 h 591"/>
                    <a:gd name="T8" fmla="*/ 542 w 697"/>
                    <a:gd name="T9" fmla="*/ 363 h 591"/>
                    <a:gd name="T10" fmla="*/ 537 w 697"/>
                    <a:gd name="T11" fmla="*/ 264 h 591"/>
                    <a:gd name="T12" fmla="*/ 115 w 697"/>
                    <a:gd name="T13" fmla="*/ 281 h 591"/>
                    <a:gd name="T14" fmla="*/ 32 w 697"/>
                    <a:gd name="T15" fmla="*/ 81 h 591"/>
                    <a:gd name="T16" fmla="*/ 37 w 697"/>
                    <a:gd name="T17" fmla="*/ 112 h 591"/>
                    <a:gd name="T18" fmla="*/ 90 w 697"/>
                    <a:gd name="T19" fmla="*/ 44 h 591"/>
                    <a:gd name="T20" fmla="*/ 136 w 697"/>
                    <a:gd name="T21" fmla="*/ 13 h 591"/>
                    <a:gd name="T22" fmla="*/ 118 w 697"/>
                    <a:gd name="T23" fmla="*/ 54 h 591"/>
                    <a:gd name="T24" fmla="*/ 181 w 697"/>
                    <a:gd name="T25" fmla="*/ 16 h 591"/>
                    <a:gd name="T26" fmla="*/ 259 w 697"/>
                    <a:gd name="T27" fmla="*/ 8 h 591"/>
                    <a:gd name="T28" fmla="*/ 212 w 697"/>
                    <a:gd name="T29" fmla="*/ 50 h 591"/>
                    <a:gd name="T30" fmla="*/ 261 w 697"/>
                    <a:gd name="T31" fmla="*/ 28 h 591"/>
                    <a:gd name="T32" fmla="*/ 309 w 697"/>
                    <a:gd name="T33" fmla="*/ 31 h 591"/>
                    <a:gd name="T34" fmla="*/ 283 w 697"/>
                    <a:gd name="T35" fmla="*/ 63 h 591"/>
                    <a:gd name="T36" fmla="*/ 366 w 697"/>
                    <a:gd name="T37" fmla="*/ 100 h 591"/>
                    <a:gd name="T38" fmla="*/ 543 w 697"/>
                    <a:gd name="T39" fmla="*/ 129 h 591"/>
                    <a:gd name="T40" fmla="*/ 617 w 697"/>
                    <a:gd name="T41" fmla="*/ 201 h 591"/>
                    <a:gd name="T42" fmla="*/ 669 w 697"/>
                    <a:gd name="T43" fmla="*/ 241 h 591"/>
                    <a:gd name="T44" fmla="*/ 647 w 697"/>
                    <a:gd name="T45" fmla="*/ 435 h 5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97" h="591">
                      <a:moveTo>
                        <a:pt x="647" y="435"/>
                      </a:moveTo>
                      <a:cubicBezTo>
                        <a:pt x="629" y="432"/>
                        <a:pt x="607" y="441"/>
                        <a:pt x="605" y="443"/>
                      </a:cubicBezTo>
                      <a:cubicBezTo>
                        <a:pt x="573" y="475"/>
                        <a:pt x="552" y="591"/>
                        <a:pt x="546" y="586"/>
                      </a:cubicBezTo>
                      <a:cubicBezTo>
                        <a:pt x="537" y="579"/>
                        <a:pt x="514" y="566"/>
                        <a:pt x="514" y="566"/>
                      </a:cubicBezTo>
                      <a:cubicBezTo>
                        <a:pt x="514" y="566"/>
                        <a:pt x="549" y="448"/>
                        <a:pt x="542" y="363"/>
                      </a:cubicBezTo>
                      <a:cubicBezTo>
                        <a:pt x="540" y="338"/>
                        <a:pt x="550" y="275"/>
                        <a:pt x="537" y="264"/>
                      </a:cubicBezTo>
                      <a:cubicBezTo>
                        <a:pt x="425" y="174"/>
                        <a:pt x="115" y="281"/>
                        <a:pt x="115" y="281"/>
                      </a:cubicBezTo>
                      <a:cubicBezTo>
                        <a:pt x="0" y="252"/>
                        <a:pt x="33" y="90"/>
                        <a:pt x="32" y="81"/>
                      </a:cubicBezTo>
                      <a:cubicBezTo>
                        <a:pt x="37" y="112"/>
                        <a:pt x="37" y="112"/>
                        <a:pt x="37" y="112"/>
                      </a:cubicBezTo>
                      <a:cubicBezTo>
                        <a:pt x="37" y="112"/>
                        <a:pt x="59" y="74"/>
                        <a:pt x="90" y="44"/>
                      </a:cubicBezTo>
                      <a:cubicBezTo>
                        <a:pt x="122" y="15"/>
                        <a:pt x="136" y="13"/>
                        <a:pt x="136" y="13"/>
                      </a:cubicBezTo>
                      <a:cubicBezTo>
                        <a:pt x="136" y="13"/>
                        <a:pt x="118" y="56"/>
                        <a:pt x="118" y="54"/>
                      </a:cubicBezTo>
                      <a:cubicBezTo>
                        <a:pt x="119" y="52"/>
                        <a:pt x="142" y="31"/>
                        <a:pt x="181" y="16"/>
                      </a:cubicBezTo>
                      <a:cubicBezTo>
                        <a:pt x="219" y="0"/>
                        <a:pt x="263" y="8"/>
                        <a:pt x="259" y="8"/>
                      </a:cubicBezTo>
                      <a:cubicBezTo>
                        <a:pt x="255" y="8"/>
                        <a:pt x="212" y="50"/>
                        <a:pt x="212" y="50"/>
                      </a:cubicBezTo>
                      <a:cubicBezTo>
                        <a:pt x="212" y="50"/>
                        <a:pt x="232" y="31"/>
                        <a:pt x="261" y="28"/>
                      </a:cubicBezTo>
                      <a:cubicBezTo>
                        <a:pt x="290" y="25"/>
                        <a:pt x="313" y="31"/>
                        <a:pt x="309" y="31"/>
                      </a:cubicBezTo>
                      <a:cubicBezTo>
                        <a:pt x="305" y="30"/>
                        <a:pt x="287" y="41"/>
                        <a:pt x="283" y="63"/>
                      </a:cubicBezTo>
                      <a:cubicBezTo>
                        <a:pt x="279" y="84"/>
                        <a:pt x="318" y="92"/>
                        <a:pt x="366" y="100"/>
                      </a:cubicBezTo>
                      <a:cubicBezTo>
                        <a:pt x="414" y="108"/>
                        <a:pt x="482" y="104"/>
                        <a:pt x="543" y="129"/>
                      </a:cubicBezTo>
                      <a:cubicBezTo>
                        <a:pt x="604" y="155"/>
                        <a:pt x="617" y="201"/>
                        <a:pt x="617" y="201"/>
                      </a:cubicBezTo>
                      <a:cubicBezTo>
                        <a:pt x="617" y="201"/>
                        <a:pt x="641" y="203"/>
                        <a:pt x="669" y="241"/>
                      </a:cubicBezTo>
                      <a:cubicBezTo>
                        <a:pt x="697" y="279"/>
                        <a:pt x="647" y="435"/>
                        <a:pt x="647" y="435"/>
                      </a:cubicBezTo>
                      <a:close/>
                    </a:path>
                  </a:pathLst>
                </a:custGeom>
                <a:solidFill>
                  <a:srgbClr val="77584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1" name="Freeform 974"/>
                <p:cNvSpPr>
                  <a:spLocks/>
                </p:cNvSpPr>
                <p:nvPr/>
              </p:nvSpPr>
              <p:spPr bwMode="auto">
                <a:xfrm>
                  <a:off x="6175120" y="2538669"/>
                  <a:ext cx="891082" cy="243292"/>
                </a:xfrm>
                <a:custGeom>
                  <a:avLst/>
                  <a:gdLst>
                    <a:gd name="T0" fmla="*/ 102 w 381"/>
                    <a:gd name="T1" fmla="*/ 0 h 104"/>
                    <a:gd name="T2" fmla="*/ 145 w 381"/>
                    <a:gd name="T3" fmla="*/ 8 h 104"/>
                    <a:gd name="T4" fmla="*/ 322 w 381"/>
                    <a:gd name="T5" fmla="*/ 37 h 104"/>
                    <a:gd name="T6" fmla="*/ 381 w 381"/>
                    <a:gd name="T7" fmla="*/ 82 h 104"/>
                    <a:gd name="T8" fmla="*/ 317 w 381"/>
                    <a:gd name="T9" fmla="*/ 83 h 104"/>
                    <a:gd name="T10" fmla="*/ 223 w 381"/>
                    <a:gd name="T11" fmla="*/ 103 h 104"/>
                    <a:gd name="T12" fmla="*/ 238 w 381"/>
                    <a:gd name="T13" fmla="*/ 89 h 104"/>
                    <a:gd name="T14" fmla="*/ 304 w 381"/>
                    <a:gd name="T15" fmla="*/ 53 h 104"/>
                    <a:gd name="T16" fmla="*/ 226 w 381"/>
                    <a:gd name="T17" fmla="*/ 55 h 104"/>
                    <a:gd name="T18" fmla="*/ 100 w 381"/>
                    <a:gd name="T19" fmla="*/ 96 h 104"/>
                    <a:gd name="T20" fmla="*/ 135 w 381"/>
                    <a:gd name="T21" fmla="*/ 62 h 104"/>
                    <a:gd name="T22" fmla="*/ 193 w 381"/>
                    <a:gd name="T23" fmla="*/ 34 h 104"/>
                    <a:gd name="T24" fmla="*/ 93 w 381"/>
                    <a:gd name="T25" fmla="*/ 44 h 104"/>
                    <a:gd name="T26" fmla="*/ 0 w 381"/>
                    <a:gd name="T27" fmla="*/ 92 h 104"/>
                    <a:gd name="T28" fmla="*/ 40 w 381"/>
                    <a:gd name="T29" fmla="*/ 45 h 104"/>
                    <a:gd name="T30" fmla="*/ 116 w 381"/>
                    <a:gd name="T31" fmla="*/ 17 h 104"/>
                    <a:gd name="T32" fmla="*/ 59 w 381"/>
                    <a:gd name="T33" fmla="*/ 14 h 104"/>
                    <a:gd name="T34" fmla="*/ 102 w 381"/>
                    <a:gd name="T35" fmla="*/ 0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81" h="104">
                      <a:moveTo>
                        <a:pt x="102" y="0"/>
                      </a:moveTo>
                      <a:cubicBezTo>
                        <a:pt x="115" y="3"/>
                        <a:pt x="129" y="6"/>
                        <a:pt x="145" y="8"/>
                      </a:cubicBezTo>
                      <a:cubicBezTo>
                        <a:pt x="193" y="16"/>
                        <a:pt x="261" y="12"/>
                        <a:pt x="322" y="37"/>
                      </a:cubicBezTo>
                      <a:cubicBezTo>
                        <a:pt x="352" y="50"/>
                        <a:pt x="370" y="68"/>
                        <a:pt x="381" y="82"/>
                      </a:cubicBezTo>
                      <a:cubicBezTo>
                        <a:pt x="363" y="81"/>
                        <a:pt x="339" y="81"/>
                        <a:pt x="317" y="83"/>
                      </a:cubicBezTo>
                      <a:cubicBezTo>
                        <a:pt x="275" y="86"/>
                        <a:pt x="224" y="102"/>
                        <a:pt x="223" y="103"/>
                      </a:cubicBezTo>
                      <a:cubicBezTo>
                        <a:pt x="222" y="104"/>
                        <a:pt x="223" y="102"/>
                        <a:pt x="238" y="89"/>
                      </a:cubicBezTo>
                      <a:cubicBezTo>
                        <a:pt x="252" y="76"/>
                        <a:pt x="302" y="53"/>
                        <a:pt x="304" y="53"/>
                      </a:cubicBezTo>
                      <a:cubicBezTo>
                        <a:pt x="305" y="53"/>
                        <a:pt x="259" y="47"/>
                        <a:pt x="226" y="55"/>
                      </a:cubicBezTo>
                      <a:cubicBezTo>
                        <a:pt x="194" y="63"/>
                        <a:pt x="100" y="96"/>
                        <a:pt x="100" y="96"/>
                      </a:cubicBezTo>
                      <a:cubicBezTo>
                        <a:pt x="100" y="96"/>
                        <a:pt x="106" y="83"/>
                        <a:pt x="135" y="62"/>
                      </a:cubicBezTo>
                      <a:cubicBezTo>
                        <a:pt x="164" y="40"/>
                        <a:pt x="193" y="34"/>
                        <a:pt x="193" y="34"/>
                      </a:cubicBezTo>
                      <a:cubicBezTo>
                        <a:pt x="193" y="34"/>
                        <a:pt x="143" y="30"/>
                        <a:pt x="93" y="44"/>
                      </a:cubicBezTo>
                      <a:cubicBezTo>
                        <a:pt x="43" y="59"/>
                        <a:pt x="1" y="89"/>
                        <a:pt x="0" y="92"/>
                      </a:cubicBezTo>
                      <a:cubicBezTo>
                        <a:pt x="0" y="96"/>
                        <a:pt x="11" y="68"/>
                        <a:pt x="40" y="45"/>
                      </a:cubicBezTo>
                      <a:cubicBezTo>
                        <a:pt x="69" y="22"/>
                        <a:pt x="108" y="17"/>
                        <a:pt x="116" y="17"/>
                      </a:cubicBezTo>
                      <a:cubicBezTo>
                        <a:pt x="59" y="14"/>
                        <a:pt x="59" y="14"/>
                        <a:pt x="59" y="14"/>
                      </a:cubicBezTo>
                      <a:cubicBezTo>
                        <a:pt x="59" y="14"/>
                        <a:pt x="76" y="6"/>
                        <a:pt x="102" y="0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2" name="Freeform 975"/>
                <p:cNvSpPr>
                  <a:spLocks/>
                </p:cNvSpPr>
                <p:nvPr/>
              </p:nvSpPr>
              <p:spPr bwMode="auto">
                <a:xfrm>
                  <a:off x="5719194" y="2595042"/>
                  <a:ext cx="1389534" cy="1053277"/>
                </a:xfrm>
                <a:custGeom>
                  <a:avLst/>
                  <a:gdLst>
                    <a:gd name="T0" fmla="*/ 488 w 594"/>
                    <a:gd name="T1" fmla="*/ 450 h 450"/>
                    <a:gd name="T2" fmla="*/ 516 w 594"/>
                    <a:gd name="T3" fmla="*/ 247 h 450"/>
                    <a:gd name="T4" fmla="*/ 511 w 594"/>
                    <a:gd name="T5" fmla="*/ 148 h 450"/>
                    <a:gd name="T6" fmla="*/ 89 w 594"/>
                    <a:gd name="T7" fmla="*/ 165 h 450"/>
                    <a:gd name="T8" fmla="*/ 3 w 594"/>
                    <a:gd name="T9" fmla="*/ 0 h 450"/>
                    <a:gd name="T10" fmla="*/ 13 w 594"/>
                    <a:gd name="T11" fmla="*/ 40 h 450"/>
                    <a:gd name="T12" fmla="*/ 73 w 594"/>
                    <a:gd name="T13" fmla="*/ 128 h 450"/>
                    <a:gd name="T14" fmla="*/ 68 w 594"/>
                    <a:gd name="T15" fmla="*/ 81 h 450"/>
                    <a:gd name="T16" fmla="*/ 86 w 594"/>
                    <a:gd name="T17" fmla="*/ 30 h 450"/>
                    <a:gd name="T18" fmla="*/ 100 w 594"/>
                    <a:gd name="T19" fmla="*/ 103 h 450"/>
                    <a:gd name="T20" fmla="*/ 119 w 594"/>
                    <a:gd name="T21" fmla="*/ 137 h 450"/>
                    <a:gd name="T22" fmla="*/ 135 w 594"/>
                    <a:gd name="T23" fmla="*/ 86 h 450"/>
                    <a:gd name="T24" fmla="*/ 192 w 594"/>
                    <a:gd name="T25" fmla="*/ 29 h 450"/>
                    <a:gd name="T26" fmla="*/ 171 w 594"/>
                    <a:gd name="T27" fmla="*/ 87 h 450"/>
                    <a:gd name="T28" fmla="*/ 173 w 594"/>
                    <a:gd name="T29" fmla="*/ 116 h 450"/>
                    <a:gd name="T30" fmla="*/ 237 w 594"/>
                    <a:gd name="T31" fmla="*/ 64 h 450"/>
                    <a:gd name="T32" fmla="*/ 320 w 594"/>
                    <a:gd name="T33" fmla="*/ 28 h 450"/>
                    <a:gd name="T34" fmla="*/ 281 w 594"/>
                    <a:gd name="T35" fmla="*/ 66 h 450"/>
                    <a:gd name="T36" fmla="*/ 272 w 594"/>
                    <a:gd name="T37" fmla="*/ 102 h 450"/>
                    <a:gd name="T38" fmla="*/ 357 w 594"/>
                    <a:gd name="T39" fmla="*/ 62 h 450"/>
                    <a:gd name="T40" fmla="*/ 454 w 594"/>
                    <a:gd name="T41" fmla="*/ 44 h 450"/>
                    <a:gd name="T42" fmla="*/ 393 w 594"/>
                    <a:gd name="T43" fmla="*/ 79 h 450"/>
                    <a:gd name="T44" fmla="*/ 382 w 594"/>
                    <a:gd name="T45" fmla="*/ 97 h 450"/>
                    <a:gd name="T46" fmla="*/ 468 w 594"/>
                    <a:gd name="T47" fmla="*/ 76 h 450"/>
                    <a:gd name="T48" fmla="*/ 561 w 594"/>
                    <a:gd name="T49" fmla="*/ 84 h 450"/>
                    <a:gd name="T50" fmla="*/ 497 w 594"/>
                    <a:gd name="T51" fmla="*/ 115 h 450"/>
                    <a:gd name="T52" fmla="*/ 559 w 594"/>
                    <a:gd name="T53" fmla="*/ 139 h 450"/>
                    <a:gd name="T54" fmla="*/ 594 w 594"/>
                    <a:gd name="T55" fmla="*/ 174 h 450"/>
                    <a:gd name="T56" fmla="*/ 534 w 594"/>
                    <a:gd name="T57" fmla="*/ 158 h 450"/>
                    <a:gd name="T58" fmla="*/ 543 w 594"/>
                    <a:gd name="T59" fmla="*/ 298 h 450"/>
                    <a:gd name="T60" fmla="*/ 488 w 594"/>
                    <a:gd name="T61" fmla="*/ 45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594" h="450">
                      <a:moveTo>
                        <a:pt x="488" y="450"/>
                      </a:moveTo>
                      <a:cubicBezTo>
                        <a:pt x="488" y="450"/>
                        <a:pt x="523" y="332"/>
                        <a:pt x="516" y="247"/>
                      </a:cubicBezTo>
                      <a:cubicBezTo>
                        <a:pt x="514" y="222"/>
                        <a:pt x="524" y="159"/>
                        <a:pt x="511" y="148"/>
                      </a:cubicBezTo>
                      <a:cubicBezTo>
                        <a:pt x="399" y="58"/>
                        <a:pt x="89" y="165"/>
                        <a:pt x="89" y="165"/>
                      </a:cubicBezTo>
                      <a:cubicBezTo>
                        <a:pt x="5" y="144"/>
                        <a:pt x="0" y="51"/>
                        <a:pt x="3" y="0"/>
                      </a:cubicBezTo>
                      <a:cubicBezTo>
                        <a:pt x="4" y="11"/>
                        <a:pt x="7" y="24"/>
                        <a:pt x="13" y="40"/>
                      </a:cubicBezTo>
                      <a:cubicBezTo>
                        <a:pt x="32" y="87"/>
                        <a:pt x="75" y="131"/>
                        <a:pt x="73" y="128"/>
                      </a:cubicBezTo>
                      <a:cubicBezTo>
                        <a:pt x="72" y="125"/>
                        <a:pt x="60" y="121"/>
                        <a:pt x="68" y="81"/>
                      </a:cubicBezTo>
                      <a:cubicBezTo>
                        <a:pt x="76" y="40"/>
                        <a:pt x="89" y="23"/>
                        <a:pt x="86" y="30"/>
                      </a:cubicBezTo>
                      <a:cubicBezTo>
                        <a:pt x="83" y="36"/>
                        <a:pt x="89" y="72"/>
                        <a:pt x="100" y="103"/>
                      </a:cubicBezTo>
                      <a:cubicBezTo>
                        <a:pt x="110" y="134"/>
                        <a:pt x="119" y="137"/>
                        <a:pt x="119" y="137"/>
                      </a:cubicBezTo>
                      <a:cubicBezTo>
                        <a:pt x="119" y="137"/>
                        <a:pt x="117" y="119"/>
                        <a:pt x="135" y="86"/>
                      </a:cubicBezTo>
                      <a:cubicBezTo>
                        <a:pt x="153" y="53"/>
                        <a:pt x="196" y="25"/>
                        <a:pt x="192" y="29"/>
                      </a:cubicBezTo>
                      <a:cubicBezTo>
                        <a:pt x="187" y="33"/>
                        <a:pt x="172" y="65"/>
                        <a:pt x="171" y="87"/>
                      </a:cubicBezTo>
                      <a:cubicBezTo>
                        <a:pt x="169" y="108"/>
                        <a:pt x="173" y="116"/>
                        <a:pt x="173" y="116"/>
                      </a:cubicBezTo>
                      <a:cubicBezTo>
                        <a:pt x="173" y="116"/>
                        <a:pt x="184" y="98"/>
                        <a:pt x="237" y="64"/>
                      </a:cubicBezTo>
                      <a:cubicBezTo>
                        <a:pt x="290" y="29"/>
                        <a:pt x="328" y="28"/>
                        <a:pt x="320" y="28"/>
                      </a:cubicBezTo>
                      <a:cubicBezTo>
                        <a:pt x="313" y="28"/>
                        <a:pt x="300" y="34"/>
                        <a:pt x="281" y="66"/>
                      </a:cubicBezTo>
                      <a:cubicBezTo>
                        <a:pt x="263" y="98"/>
                        <a:pt x="272" y="102"/>
                        <a:pt x="272" y="102"/>
                      </a:cubicBezTo>
                      <a:cubicBezTo>
                        <a:pt x="272" y="102"/>
                        <a:pt x="305" y="81"/>
                        <a:pt x="357" y="62"/>
                      </a:cubicBezTo>
                      <a:cubicBezTo>
                        <a:pt x="409" y="43"/>
                        <a:pt x="459" y="45"/>
                        <a:pt x="454" y="44"/>
                      </a:cubicBezTo>
                      <a:cubicBezTo>
                        <a:pt x="450" y="43"/>
                        <a:pt x="403" y="68"/>
                        <a:pt x="393" y="79"/>
                      </a:cubicBezTo>
                      <a:cubicBezTo>
                        <a:pt x="383" y="91"/>
                        <a:pt x="382" y="97"/>
                        <a:pt x="382" y="97"/>
                      </a:cubicBezTo>
                      <a:cubicBezTo>
                        <a:pt x="382" y="97"/>
                        <a:pt x="409" y="87"/>
                        <a:pt x="468" y="76"/>
                      </a:cubicBezTo>
                      <a:cubicBezTo>
                        <a:pt x="526" y="64"/>
                        <a:pt x="567" y="84"/>
                        <a:pt x="561" y="84"/>
                      </a:cubicBezTo>
                      <a:cubicBezTo>
                        <a:pt x="555" y="84"/>
                        <a:pt x="497" y="115"/>
                        <a:pt x="497" y="115"/>
                      </a:cubicBezTo>
                      <a:cubicBezTo>
                        <a:pt x="497" y="115"/>
                        <a:pt x="537" y="125"/>
                        <a:pt x="559" y="139"/>
                      </a:cubicBezTo>
                      <a:cubicBezTo>
                        <a:pt x="581" y="153"/>
                        <a:pt x="594" y="174"/>
                        <a:pt x="594" y="174"/>
                      </a:cubicBezTo>
                      <a:cubicBezTo>
                        <a:pt x="534" y="158"/>
                        <a:pt x="534" y="158"/>
                        <a:pt x="534" y="158"/>
                      </a:cubicBezTo>
                      <a:cubicBezTo>
                        <a:pt x="534" y="158"/>
                        <a:pt x="548" y="236"/>
                        <a:pt x="543" y="298"/>
                      </a:cubicBezTo>
                      <a:cubicBezTo>
                        <a:pt x="537" y="359"/>
                        <a:pt x="488" y="450"/>
                        <a:pt x="488" y="450"/>
                      </a:cubicBezTo>
                      <a:close/>
                    </a:path>
                  </a:pathLst>
                </a:custGeom>
                <a:solidFill>
                  <a:srgbClr val="8F57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3" name="Freeform 976"/>
                <p:cNvSpPr>
                  <a:spLocks/>
                </p:cNvSpPr>
                <p:nvPr/>
              </p:nvSpPr>
              <p:spPr bwMode="auto">
                <a:xfrm>
                  <a:off x="5719194" y="2595042"/>
                  <a:ext cx="1389534" cy="1053277"/>
                </a:xfrm>
                <a:custGeom>
                  <a:avLst/>
                  <a:gdLst>
                    <a:gd name="T0" fmla="*/ 488 w 594"/>
                    <a:gd name="T1" fmla="*/ 450 h 450"/>
                    <a:gd name="T2" fmla="*/ 516 w 594"/>
                    <a:gd name="T3" fmla="*/ 247 h 450"/>
                    <a:gd name="T4" fmla="*/ 511 w 594"/>
                    <a:gd name="T5" fmla="*/ 148 h 450"/>
                    <a:gd name="T6" fmla="*/ 89 w 594"/>
                    <a:gd name="T7" fmla="*/ 165 h 450"/>
                    <a:gd name="T8" fmla="*/ 3 w 594"/>
                    <a:gd name="T9" fmla="*/ 0 h 450"/>
                    <a:gd name="T10" fmla="*/ 13 w 594"/>
                    <a:gd name="T11" fmla="*/ 40 h 450"/>
                    <a:gd name="T12" fmla="*/ 73 w 594"/>
                    <a:gd name="T13" fmla="*/ 128 h 450"/>
                    <a:gd name="T14" fmla="*/ 86 w 594"/>
                    <a:gd name="T15" fmla="*/ 30 h 450"/>
                    <a:gd name="T16" fmla="*/ 100 w 594"/>
                    <a:gd name="T17" fmla="*/ 103 h 450"/>
                    <a:gd name="T18" fmla="*/ 119 w 594"/>
                    <a:gd name="T19" fmla="*/ 137 h 450"/>
                    <a:gd name="T20" fmla="*/ 135 w 594"/>
                    <a:gd name="T21" fmla="*/ 86 h 450"/>
                    <a:gd name="T22" fmla="*/ 192 w 594"/>
                    <a:gd name="T23" fmla="*/ 29 h 450"/>
                    <a:gd name="T24" fmla="*/ 171 w 594"/>
                    <a:gd name="T25" fmla="*/ 87 h 450"/>
                    <a:gd name="T26" fmla="*/ 173 w 594"/>
                    <a:gd name="T27" fmla="*/ 116 h 450"/>
                    <a:gd name="T28" fmla="*/ 237 w 594"/>
                    <a:gd name="T29" fmla="*/ 64 h 450"/>
                    <a:gd name="T30" fmla="*/ 320 w 594"/>
                    <a:gd name="T31" fmla="*/ 28 h 450"/>
                    <a:gd name="T32" fmla="*/ 281 w 594"/>
                    <a:gd name="T33" fmla="*/ 66 h 450"/>
                    <a:gd name="T34" fmla="*/ 272 w 594"/>
                    <a:gd name="T35" fmla="*/ 102 h 450"/>
                    <a:gd name="T36" fmla="*/ 357 w 594"/>
                    <a:gd name="T37" fmla="*/ 62 h 450"/>
                    <a:gd name="T38" fmla="*/ 454 w 594"/>
                    <a:gd name="T39" fmla="*/ 44 h 450"/>
                    <a:gd name="T40" fmla="*/ 393 w 594"/>
                    <a:gd name="T41" fmla="*/ 79 h 450"/>
                    <a:gd name="T42" fmla="*/ 382 w 594"/>
                    <a:gd name="T43" fmla="*/ 97 h 450"/>
                    <a:gd name="T44" fmla="*/ 468 w 594"/>
                    <a:gd name="T45" fmla="*/ 76 h 450"/>
                    <a:gd name="T46" fmla="*/ 561 w 594"/>
                    <a:gd name="T47" fmla="*/ 84 h 450"/>
                    <a:gd name="T48" fmla="*/ 497 w 594"/>
                    <a:gd name="T49" fmla="*/ 115 h 450"/>
                    <a:gd name="T50" fmla="*/ 559 w 594"/>
                    <a:gd name="T51" fmla="*/ 139 h 450"/>
                    <a:gd name="T52" fmla="*/ 594 w 594"/>
                    <a:gd name="T53" fmla="*/ 174 h 450"/>
                    <a:gd name="T54" fmla="*/ 534 w 594"/>
                    <a:gd name="T55" fmla="*/ 158 h 450"/>
                    <a:gd name="T56" fmla="*/ 543 w 594"/>
                    <a:gd name="T57" fmla="*/ 298 h 450"/>
                    <a:gd name="T58" fmla="*/ 488 w 594"/>
                    <a:gd name="T59" fmla="*/ 45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94" h="450">
                      <a:moveTo>
                        <a:pt x="488" y="450"/>
                      </a:moveTo>
                      <a:cubicBezTo>
                        <a:pt x="488" y="450"/>
                        <a:pt x="523" y="332"/>
                        <a:pt x="516" y="247"/>
                      </a:cubicBezTo>
                      <a:cubicBezTo>
                        <a:pt x="514" y="222"/>
                        <a:pt x="524" y="159"/>
                        <a:pt x="511" y="148"/>
                      </a:cubicBezTo>
                      <a:cubicBezTo>
                        <a:pt x="399" y="58"/>
                        <a:pt x="89" y="165"/>
                        <a:pt x="89" y="165"/>
                      </a:cubicBezTo>
                      <a:cubicBezTo>
                        <a:pt x="5" y="144"/>
                        <a:pt x="0" y="51"/>
                        <a:pt x="3" y="0"/>
                      </a:cubicBezTo>
                      <a:cubicBezTo>
                        <a:pt x="4" y="11"/>
                        <a:pt x="7" y="24"/>
                        <a:pt x="13" y="40"/>
                      </a:cubicBezTo>
                      <a:cubicBezTo>
                        <a:pt x="32" y="87"/>
                        <a:pt x="75" y="131"/>
                        <a:pt x="73" y="128"/>
                      </a:cubicBezTo>
                      <a:cubicBezTo>
                        <a:pt x="52" y="80"/>
                        <a:pt x="88" y="26"/>
                        <a:pt x="86" y="30"/>
                      </a:cubicBezTo>
                      <a:cubicBezTo>
                        <a:pt x="83" y="36"/>
                        <a:pt x="89" y="72"/>
                        <a:pt x="100" y="103"/>
                      </a:cubicBezTo>
                      <a:cubicBezTo>
                        <a:pt x="110" y="134"/>
                        <a:pt x="119" y="137"/>
                        <a:pt x="119" y="137"/>
                      </a:cubicBezTo>
                      <a:cubicBezTo>
                        <a:pt x="119" y="137"/>
                        <a:pt x="117" y="119"/>
                        <a:pt x="135" y="86"/>
                      </a:cubicBezTo>
                      <a:cubicBezTo>
                        <a:pt x="153" y="53"/>
                        <a:pt x="196" y="25"/>
                        <a:pt x="192" y="29"/>
                      </a:cubicBezTo>
                      <a:cubicBezTo>
                        <a:pt x="187" y="33"/>
                        <a:pt x="172" y="65"/>
                        <a:pt x="171" y="87"/>
                      </a:cubicBezTo>
                      <a:cubicBezTo>
                        <a:pt x="169" y="108"/>
                        <a:pt x="173" y="116"/>
                        <a:pt x="173" y="116"/>
                      </a:cubicBezTo>
                      <a:cubicBezTo>
                        <a:pt x="173" y="116"/>
                        <a:pt x="184" y="98"/>
                        <a:pt x="237" y="64"/>
                      </a:cubicBezTo>
                      <a:cubicBezTo>
                        <a:pt x="290" y="29"/>
                        <a:pt x="328" y="28"/>
                        <a:pt x="320" y="28"/>
                      </a:cubicBezTo>
                      <a:cubicBezTo>
                        <a:pt x="313" y="28"/>
                        <a:pt x="300" y="34"/>
                        <a:pt x="281" y="66"/>
                      </a:cubicBezTo>
                      <a:cubicBezTo>
                        <a:pt x="263" y="98"/>
                        <a:pt x="272" y="102"/>
                        <a:pt x="272" y="102"/>
                      </a:cubicBezTo>
                      <a:cubicBezTo>
                        <a:pt x="272" y="102"/>
                        <a:pt x="305" y="81"/>
                        <a:pt x="357" y="62"/>
                      </a:cubicBezTo>
                      <a:cubicBezTo>
                        <a:pt x="409" y="43"/>
                        <a:pt x="459" y="45"/>
                        <a:pt x="454" y="44"/>
                      </a:cubicBezTo>
                      <a:cubicBezTo>
                        <a:pt x="450" y="43"/>
                        <a:pt x="403" y="68"/>
                        <a:pt x="393" y="79"/>
                      </a:cubicBezTo>
                      <a:cubicBezTo>
                        <a:pt x="383" y="91"/>
                        <a:pt x="382" y="97"/>
                        <a:pt x="382" y="97"/>
                      </a:cubicBezTo>
                      <a:cubicBezTo>
                        <a:pt x="382" y="97"/>
                        <a:pt x="409" y="87"/>
                        <a:pt x="468" y="76"/>
                      </a:cubicBezTo>
                      <a:cubicBezTo>
                        <a:pt x="526" y="64"/>
                        <a:pt x="567" y="84"/>
                        <a:pt x="561" y="84"/>
                      </a:cubicBezTo>
                      <a:cubicBezTo>
                        <a:pt x="555" y="84"/>
                        <a:pt x="497" y="115"/>
                        <a:pt x="497" y="115"/>
                      </a:cubicBezTo>
                      <a:cubicBezTo>
                        <a:pt x="497" y="115"/>
                        <a:pt x="537" y="125"/>
                        <a:pt x="559" y="139"/>
                      </a:cubicBezTo>
                      <a:cubicBezTo>
                        <a:pt x="581" y="153"/>
                        <a:pt x="594" y="174"/>
                        <a:pt x="594" y="174"/>
                      </a:cubicBezTo>
                      <a:cubicBezTo>
                        <a:pt x="534" y="158"/>
                        <a:pt x="534" y="158"/>
                        <a:pt x="534" y="158"/>
                      </a:cubicBezTo>
                      <a:cubicBezTo>
                        <a:pt x="534" y="158"/>
                        <a:pt x="548" y="236"/>
                        <a:pt x="543" y="298"/>
                      </a:cubicBezTo>
                      <a:cubicBezTo>
                        <a:pt x="537" y="359"/>
                        <a:pt x="488" y="450"/>
                        <a:pt x="488" y="450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4" name="Freeform 978"/>
                <p:cNvSpPr>
                  <a:spLocks/>
                </p:cNvSpPr>
                <p:nvPr/>
              </p:nvSpPr>
              <p:spPr bwMode="auto">
                <a:xfrm>
                  <a:off x="6032704" y="3249755"/>
                  <a:ext cx="528122" cy="122635"/>
                </a:xfrm>
                <a:custGeom>
                  <a:avLst/>
                  <a:gdLst>
                    <a:gd name="T0" fmla="*/ 38 w 226"/>
                    <a:gd name="T1" fmla="*/ 47 h 52"/>
                    <a:gd name="T2" fmla="*/ 213 w 226"/>
                    <a:gd name="T3" fmla="*/ 46 h 52"/>
                    <a:gd name="T4" fmla="*/ 180 w 226"/>
                    <a:gd name="T5" fmla="*/ 13 h 52"/>
                    <a:gd name="T6" fmla="*/ 96 w 226"/>
                    <a:gd name="T7" fmla="*/ 1 h 52"/>
                    <a:gd name="T8" fmla="*/ 48 w 226"/>
                    <a:gd name="T9" fmla="*/ 0 h 52"/>
                    <a:gd name="T10" fmla="*/ 38 w 226"/>
                    <a:gd name="T11" fmla="*/ 47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6" h="52">
                      <a:moveTo>
                        <a:pt x="38" y="47"/>
                      </a:moveTo>
                      <a:cubicBezTo>
                        <a:pt x="62" y="43"/>
                        <a:pt x="67" y="24"/>
                        <a:pt x="213" y="46"/>
                      </a:cubicBezTo>
                      <a:cubicBezTo>
                        <a:pt x="226" y="48"/>
                        <a:pt x="208" y="21"/>
                        <a:pt x="180" y="13"/>
                      </a:cubicBezTo>
                      <a:cubicBezTo>
                        <a:pt x="152" y="5"/>
                        <a:pt x="142" y="2"/>
                        <a:pt x="96" y="1"/>
                      </a:cubicBezTo>
                      <a:cubicBezTo>
                        <a:pt x="75" y="0"/>
                        <a:pt x="60" y="0"/>
                        <a:pt x="48" y="0"/>
                      </a:cubicBezTo>
                      <a:cubicBezTo>
                        <a:pt x="6" y="0"/>
                        <a:pt x="0" y="52"/>
                        <a:pt x="38" y="47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5" name="Freeform 979"/>
                <p:cNvSpPr>
                  <a:spLocks/>
                </p:cNvSpPr>
                <p:nvPr/>
              </p:nvSpPr>
              <p:spPr bwMode="auto">
                <a:xfrm>
                  <a:off x="5621284" y="3257667"/>
                  <a:ext cx="327356" cy="125602"/>
                </a:xfrm>
                <a:custGeom>
                  <a:avLst/>
                  <a:gdLst>
                    <a:gd name="T0" fmla="*/ 116 w 140"/>
                    <a:gd name="T1" fmla="*/ 47 h 54"/>
                    <a:gd name="T2" fmla="*/ 7 w 140"/>
                    <a:gd name="T3" fmla="*/ 43 h 54"/>
                    <a:gd name="T4" fmla="*/ 25 w 140"/>
                    <a:gd name="T5" fmla="*/ 11 h 54"/>
                    <a:gd name="T6" fmla="*/ 76 w 140"/>
                    <a:gd name="T7" fmla="*/ 0 h 54"/>
                    <a:gd name="T8" fmla="*/ 105 w 140"/>
                    <a:gd name="T9" fmla="*/ 1 h 54"/>
                    <a:gd name="T10" fmla="*/ 116 w 140"/>
                    <a:gd name="T11" fmla="*/ 4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40" h="54">
                      <a:moveTo>
                        <a:pt x="116" y="47"/>
                      </a:moveTo>
                      <a:cubicBezTo>
                        <a:pt x="101" y="43"/>
                        <a:pt x="96" y="25"/>
                        <a:pt x="7" y="43"/>
                      </a:cubicBezTo>
                      <a:cubicBezTo>
                        <a:pt x="0" y="44"/>
                        <a:pt x="8" y="18"/>
                        <a:pt x="25" y="11"/>
                      </a:cubicBezTo>
                      <a:cubicBezTo>
                        <a:pt x="42" y="3"/>
                        <a:pt x="47" y="1"/>
                        <a:pt x="76" y="0"/>
                      </a:cubicBezTo>
                      <a:cubicBezTo>
                        <a:pt x="88" y="0"/>
                        <a:pt x="98" y="0"/>
                        <a:pt x="105" y="1"/>
                      </a:cubicBezTo>
                      <a:cubicBezTo>
                        <a:pt x="132" y="2"/>
                        <a:pt x="140" y="54"/>
                        <a:pt x="116" y="47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6" name="Freeform 980"/>
                <p:cNvSpPr>
                  <a:spLocks noEditPoints="1"/>
                </p:cNvSpPr>
                <p:nvPr/>
              </p:nvSpPr>
              <p:spPr bwMode="auto">
                <a:xfrm>
                  <a:off x="5522384" y="3220085"/>
                  <a:ext cx="1536894" cy="488562"/>
                </a:xfrm>
                <a:custGeom>
                  <a:avLst/>
                  <a:gdLst>
                    <a:gd name="T0" fmla="*/ 657 w 657"/>
                    <a:gd name="T1" fmla="*/ 67 h 209"/>
                    <a:gd name="T2" fmla="*/ 428 w 657"/>
                    <a:gd name="T3" fmla="*/ 7 h 209"/>
                    <a:gd name="T4" fmla="*/ 4 w 657"/>
                    <a:gd name="T5" fmla="*/ 41 h 209"/>
                    <a:gd name="T6" fmla="*/ 27 w 657"/>
                    <a:gd name="T7" fmla="*/ 186 h 209"/>
                    <a:gd name="T8" fmla="*/ 144 w 657"/>
                    <a:gd name="T9" fmla="*/ 198 h 209"/>
                    <a:gd name="T10" fmla="*/ 163 w 657"/>
                    <a:gd name="T11" fmla="*/ 177 h 209"/>
                    <a:gd name="T12" fmla="*/ 157 w 657"/>
                    <a:gd name="T13" fmla="*/ 46 h 209"/>
                    <a:gd name="T14" fmla="*/ 186 w 657"/>
                    <a:gd name="T15" fmla="*/ 37 h 209"/>
                    <a:gd name="T16" fmla="*/ 216 w 657"/>
                    <a:gd name="T17" fmla="*/ 44 h 209"/>
                    <a:gd name="T18" fmla="*/ 228 w 657"/>
                    <a:gd name="T19" fmla="*/ 186 h 209"/>
                    <a:gd name="T20" fmla="*/ 428 w 657"/>
                    <a:gd name="T21" fmla="*/ 193 h 209"/>
                    <a:gd name="T22" fmla="*/ 440 w 657"/>
                    <a:gd name="T23" fmla="*/ 37 h 209"/>
                    <a:gd name="T24" fmla="*/ 646 w 657"/>
                    <a:gd name="T25" fmla="*/ 84 h 209"/>
                    <a:gd name="T26" fmla="*/ 657 w 657"/>
                    <a:gd name="T27" fmla="*/ 67 h 209"/>
                    <a:gd name="T28" fmla="*/ 131 w 657"/>
                    <a:gd name="T29" fmla="*/ 34 h 209"/>
                    <a:gd name="T30" fmla="*/ 138 w 657"/>
                    <a:gd name="T31" fmla="*/ 38 h 209"/>
                    <a:gd name="T32" fmla="*/ 153 w 657"/>
                    <a:gd name="T33" fmla="*/ 180 h 209"/>
                    <a:gd name="T34" fmla="*/ 143 w 657"/>
                    <a:gd name="T35" fmla="*/ 187 h 209"/>
                    <a:gd name="T36" fmla="*/ 44 w 657"/>
                    <a:gd name="T37" fmla="*/ 185 h 209"/>
                    <a:gd name="T38" fmla="*/ 35 w 657"/>
                    <a:gd name="T39" fmla="*/ 174 h 209"/>
                    <a:gd name="T40" fmla="*/ 17 w 657"/>
                    <a:gd name="T41" fmla="*/ 47 h 209"/>
                    <a:gd name="T42" fmla="*/ 131 w 657"/>
                    <a:gd name="T43" fmla="*/ 34 h 209"/>
                    <a:gd name="T44" fmla="*/ 417 w 657"/>
                    <a:gd name="T45" fmla="*/ 179 h 209"/>
                    <a:gd name="T46" fmla="*/ 240 w 657"/>
                    <a:gd name="T47" fmla="*/ 179 h 209"/>
                    <a:gd name="T48" fmla="*/ 233 w 657"/>
                    <a:gd name="T49" fmla="*/ 29 h 209"/>
                    <a:gd name="T50" fmla="*/ 402 w 657"/>
                    <a:gd name="T51" fmla="*/ 24 h 209"/>
                    <a:gd name="T52" fmla="*/ 419 w 657"/>
                    <a:gd name="T53" fmla="*/ 29 h 209"/>
                    <a:gd name="T54" fmla="*/ 417 w 657"/>
                    <a:gd name="T55" fmla="*/ 179 h 2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57" h="209">
                      <a:moveTo>
                        <a:pt x="657" y="67"/>
                      </a:moveTo>
                      <a:cubicBezTo>
                        <a:pt x="648" y="67"/>
                        <a:pt x="435" y="9"/>
                        <a:pt x="428" y="7"/>
                      </a:cubicBezTo>
                      <a:cubicBezTo>
                        <a:pt x="400" y="0"/>
                        <a:pt x="14" y="23"/>
                        <a:pt x="4" y="41"/>
                      </a:cubicBezTo>
                      <a:cubicBezTo>
                        <a:pt x="0" y="48"/>
                        <a:pt x="13" y="163"/>
                        <a:pt x="27" y="186"/>
                      </a:cubicBezTo>
                      <a:cubicBezTo>
                        <a:pt x="41" y="209"/>
                        <a:pt x="140" y="201"/>
                        <a:pt x="144" y="198"/>
                      </a:cubicBezTo>
                      <a:cubicBezTo>
                        <a:pt x="149" y="194"/>
                        <a:pt x="158" y="192"/>
                        <a:pt x="163" y="177"/>
                      </a:cubicBezTo>
                      <a:cubicBezTo>
                        <a:pt x="167" y="163"/>
                        <a:pt x="157" y="46"/>
                        <a:pt x="157" y="46"/>
                      </a:cubicBezTo>
                      <a:cubicBezTo>
                        <a:pt x="157" y="46"/>
                        <a:pt x="164" y="36"/>
                        <a:pt x="186" y="37"/>
                      </a:cubicBezTo>
                      <a:cubicBezTo>
                        <a:pt x="209" y="37"/>
                        <a:pt x="216" y="44"/>
                        <a:pt x="216" y="44"/>
                      </a:cubicBezTo>
                      <a:cubicBezTo>
                        <a:pt x="216" y="44"/>
                        <a:pt x="212" y="168"/>
                        <a:pt x="228" y="186"/>
                      </a:cubicBezTo>
                      <a:cubicBezTo>
                        <a:pt x="245" y="203"/>
                        <a:pt x="411" y="200"/>
                        <a:pt x="428" y="193"/>
                      </a:cubicBezTo>
                      <a:cubicBezTo>
                        <a:pt x="445" y="186"/>
                        <a:pt x="440" y="37"/>
                        <a:pt x="440" y="37"/>
                      </a:cubicBezTo>
                      <a:cubicBezTo>
                        <a:pt x="646" y="84"/>
                        <a:pt x="646" y="84"/>
                        <a:pt x="646" y="84"/>
                      </a:cubicBezTo>
                      <a:lnTo>
                        <a:pt x="657" y="67"/>
                      </a:lnTo>
                      <a:close/>
                      <a:moveTo>
                        <a:pt x="131" y="34"/>
                      </a:moveTo>
                      <a:cubicBezTo>
                        <a:pt x="131" y="34"/>
                        <a:pt x="137" y="34"/>
                        <a:pt x="138" y="38"/>
                      </a:cubicBezTo>
                      <a:cubicBezTo>
                        <a:pt x="140" y="41"/>
                        <a:pt x="154" y="178"/>
                        <a:pt x="153" y="180"/>
                      </a:cubicBezTo>
                      <a:cubicBezTo>
                        <a:pt x="152" y="183"/>
                        <a:pt x="151" y="186"/>
                        <a:pt x="143" y="187"/>
                      </a:cubicBezTo>
                      <a:cubicBezTo>
                        <a:pt x="136" y="188"/>
                        <a:pt x="47" y="186"/>
                        <a:pt x="44" y="185"/>
                      </a:cubicBezTo>
                      <a:cubicBezTo>
                        <a:pt x="40" y="185"/>
                        <a:pt x="36" y="180"/>
                        <a:pt x="35" y="174"/>
                      </a:cubicBezTo>
                      <a:cubicBezTo>
                        <a:pt x="33" y="169"/>
                        <a:pt x="10" y="57"/>
                        <a:pt x="17" y="47"/>
                      </a:cubicBezTo>
                      <a:cubicBezTo>
                        <a:pt x="24" y="38"/>
                        <a:pt x="128" y="34"/>
                        <a:pt x="131" y="34"/>
                      </a:cubicBezTo>
                      <a:close/>
                      <a:moveTo>
                        <a:pt x="417" y="179"/>
                      </a:moveTo>
                      <a:cubicBezTo>
                        <a:pt x="407" y="190"/>
                        <a:pt x="241" y="180"/>
                        <a:pt x="240" y="179"/>
                      </a:cubicBezTo>
                      <a:cubicBezTo>
                        <a:pt x="233" y="174"/>
                        <a:pt x="227" y="48"/>
                        <a:pt x="233" y="29"/>
                      </a:cubicBezTo>
                      <a:cubicBezTo>
                        <a:pt x="235" y="23"/>
                        <a:pt x="361" y="23"/>
                        <a:pt x="402" y="24"/>
                      </a:cubicBezTo>
                      <a:cubicBezTo>
                        <a:pt x="408" y="24"/>
                        <a:pt x="417" y="22"/>
                        <a:pt x="419" y="29"/>
                      </a:cubicBezTo>
                      <a:cubicBezTo>
                        <a:pt x="424" y="53"/>
                        <a:pt x="423" y="173"/>
                        <a:pt x="417" y="179"/>
                      </a:cubicBezTo>
                      <a:close/>
                    </a:path>
                  </a:pathLst>
                </a:custGeom>
                <a:solidFill>
                  <a:srgbClr val="4454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7" name="Freeform 981"/>
                <p:cNvSpPr>
                  <a:spLocks/>
                </p:cNvSpPr>
                <p:nvPr/>
              </p:nvSpPr>
              <p:spPr bwMode="auto">
                <a:xfrm>
                  <a:off x="5833917" y="3489091"/>
                  <a:ext cx="159228" cy="241314"/>
                </a:xfrm>
                <a:custGeom>
                  <a:avLst/>
                  <a:gdLst>
                    <a:gd name="T0" fmla="*/ 59 w 68"/>
                    <a:gd name="T1" fmla="*/ 0 h 103"/>
                    <a:gd name="T2" fmla="*/ 34 w 68"/>
                    <a:gd name="T3" fmla="*/ 42 h 103"/>
                    <a:gd name="T4" fmla="*/ 0 w 68"/>
                    <a:gd name="T5" fmla="*/ 75 h 103"/>
                    <a:gd name="T6" fmla="*/ 44 w 68"/>
                    <a:gd name="T7" fmla="*/ 101 h 103"/>
                    <a:gd name="T8" fmla="*/ 68 w 68"/>
                    <a:gd name="T9" fmla="*/ 92 h 103"/>
                    <a:gd name="T10" fmla="*/ 37 w 68"/>
                    <a:gd name="T11" fmla="*/ 82 h 103"/>
                    <a:gd name="T12" fmla="*/ 26 w 68"/>
                    <a:gd name="T13" fmla="*/ 71 h 103"/>
                    <a:gd name="T14" fmla="*/ 57 w 68"/>
                    <a:gd name="T15" fmla="*/ 23 h 103"/>
                    <a:gd name="T16" fmla="*/ 59 w 68"/>
                    <a:gd name="T17" fmla="*/ 0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103">
                      <a:moveTo>
                        <a:pt x="59" y="0"/>
                      </a:moveTo>
                      <a:cubicBezTo>
                        <a:pt x="58" y="5"/>
                        <a:pt x="56" y="19"/>
                        <a:pt x="34" y="42"/>
                      </a:cubicBezTo>
                      <a:cubicBezTo>
                        <a:pt x="12" y="66"/>
                        <a:pt x="0" y="65"/>
                        <a:pt x="0" y="75"/>
                      </a:cubicBezTo>
                      <a:cubicBezTo>
                        <a:pt x="0" y="83"/>
                        <a:pt x="37" y="100"/>
                        <a:pt x="44" y="101"/>
                      </a:cubicBezTo>
                      <a:cubicBezTo>
                        <a:pt x="50" y="103"/>
                        <a:pt x="68" y="99"/>
                        <a:pt x="68" y="92"/>
                      </a:cubicBezTo>
                      <a:cubicBezTo>
                        <a:pt x="68" y="89"/>
                        <a:pt x="50" y="86"/>
                        <a:pt x="37" y="82"/>
                      </a:cubicBezTo>
                      <a:cubicBezTo>
                        <a:pt x="28" y="79"/>
                        <a:pt x="21" y="75"/>
                        <a:pt x="26" y="71"/>
                      </a:cubicBezTo>
                      <a:cubicBezTo>
                        <a:pt x="39" y="61"/>
                        <a:pt x="50" y="41"/>
                        <a:pt x="57" y="23"/>
                      </a:cubicBezTo>
                      <a:cubicBezTo>
                        <a:pt x="63" y="4"/>
                        <a:pt x="59" y="0"/>
                        <a:pt x="59" y="0"/>
                      </a:cubicBezTo>
                      <a:close/>
                    </a:path>
                  </a:pathLst>
                </a:custGeom>
                <a:solidFill>
                  <a:srgbClr val="D6B8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8" name="Freeform 982"/>
                <p:cNvSpPr>
                  <a:spLocks/>
                </p:cNvSpPr>
                <p:nvPr/>
              </p:nvSpPr>
              <p:spPr bwMode="auto">
                <a:xfrm>
                  <a:off x="6236437" y="3453487"/>
                  <a:ext cx="89009" cy="95932"/>
                </a:xfrm>
                <a:custGeom>
                  <a:avLst/>
                  <a:gdLst>
                    <a:gd name="T0" fmla="*/ 17 w 38"/>
                    <a:gd name="T1" fmla="*/ 0 h 41"/>
                    <a:gd name="T2" fmla="*/ 37 w 38"/>
                    <a:gd name="T3" fmla="*/ 20 h 41"/>
                    <a:gd name="T4" fmla="*/ 21 w 38"/>
                    <a:gd name="T5" fmla="*/ 41 h 41"/>
                    <a:gd name="T6" fmla="*/ 1 w 38"/>
                    <a:gd name="T7" fmla="*/ 20 h 41"/>
                    <a:gd name="T8" fmla="*/ 17 w 38"/>
                    <a:gd name="T9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41">
                      <a:moveTo>
                        <a:pt x="17" y="0"/>
                      </a:moveTo>
                      <a:cubicBezTo>
                        <a:pt x="27" y="0"/>
                        <a:pt x="36" y="9"/>
                        <a:pt x="37" y="20"/>
                      </a:cubicBezTo>
                      <a:cubicBezTo>
                        <a:pt x="38" y="32"/>
                        <a:pt x="30" y="41"/>
                        <a:pt x="21" y="41"/>
                      </a:cubicBezTo>
                      <a:cubicBezTo>
                        <a:pt x="11" y="41"/>
                        <a:pt x="2" y="32"/>
                        <a:pt x="1" y="20"/>
                      </a:cubicBezTo>
                      <a:cubicBezTo>
                        <a:pt x="0" y="9"/>
                        <a:pt x="8" y="0"/>
                        <a:pt x="17" y="0"/>
                      </a:cubicBezTo>
                      <a:close/>
                    </a:path>
                  </a:pathLst>
                </a:custGeom>
                <a:solidFill>
                  <a:srgbClr val="902B20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9" name="Freeform 983"/>
                <p:cNvSpPr>
                  <a:spLocks/>
                </p:cNvSpPr>
                <p:nvPr/>
              </p:nvSpPr>
              <p:spPr bwMode="auto">
                <a:xfrm>
                  <a:off x="5746886" y="3477223"/>
                  <a:ext cx="87031" cy="93954"/>
                </a:xfrm>
                <a:custGeom>
                  <a:avLst/>
                  <a:gdLst>
                    <a:gd name="T0" fmla="*/ 17 w 37"/>
                    <a:gd name="T1" fmla="*/ 0 h 40"/>
                    <a:gd name="T2" fmla="*/ 37 w 37"/>
                    <a:gd name="T3" fmla="*/ 20 h 40"/>
                    <a:gd name="T4" fmla="*/ 20 w 37"/>
                    <a:gd name="T5" fmla="*/ 40 h 40"/>
                    <a:gd name="T6" fmla="*/ 1 w 37"/>
                    <a:gd name="T7" fmla="*/ 20 h 40"/>
                    <a:gd name="T8" fmla="*/ 17 w 37"/>
                    <a:gd name="T9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" h="40">
                      <a:moveTo>
                        <a:pt x="17" y="0"/>
                      </a:moveTo>
                      <a:cubicBezTo>
                        <a:pt x="27" y="0"/>
                        <a:pt x="36" y="9"/>
                        <a:pt x="37" y="20"/>
                      </a:cubicBezTo>
                      <a:cubicBezTo>
                        <a:pt x="37" y="31"/>
                        <a:pt x="30" y="40"/>
                        <a:pt x="20" y="40"/>
                      </a:cubicBezTo>
                      <a:cubicBezTo>
                        <a:pt x="11" y="40"/>
                        <a:pt x="2" y="31"/>
                        <a:pt x="1" y="20"/>
                      </a:cubicBezTo>
                      <a:cubicBezTo>
                        <a:pt x="0" y="9"/>
                        <a:pt x="8" y="0"/>
                        <a:pt x="17" y="0"/>
                      </a:cubicBezTo>
                      <a:close/>
                    </a:path>
                  </a:pathLst>
                </a:custGeom>
                <a:solidFill>
                  <a:srgbClr val="902B20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0" name="Freeform 987"/>
                <p:cNvSpPr>
                  <a:spLocks/>
                </p:cNvSpPr>
                <p:nvPr/>
              </p:nvSpPr>
              <p:spPr bwMode="auto">
                <a:xfrm>
                  <a:off x="6998950" y="3393159"/>
                  <a:ext cx="219556" cy="332301"/>
                </a:xfrm>
                <a:custGeom>
                  <a:avLst/>
                  <a:gdLst>
                    <a:gd name="T0" fmla="*/ 84 w 94"/>
                    <a:gd name="T1" fmla="*/ 23 h 142"/>
                    <a:gd name="T2" fmla="*/ 66 w 94"/>
                    <a:gd name="T3" fmla="*/ 105 h 142"/>
                    <a:gd name="T4" fmla="*/ 15 w 94"/>
                    <a:gd name="T5" fmla="*/ 135 h 142"/>
                    <a:gd name="T6" fmla="*/ 7 w 94"/>
                    <a:gd name="T7" fmla="*/ 106 h 142"/>
                    <a:gd name="T8" fmla="*/ 27 w 94"/>
                    <a:gd name="T9" fmla="*/ 88 h 142"/>
                    <a:gd name="T10" fmla="*/ 21 w 94"/>
                    <a:gd name="T11" fmla="*/ 67 h 142"/>
                    <a:gd name="T12" fmla="*/ 30 w 94"/>
                    <a:gd name="T13" fmla="*/ 33 h 142"/>
                    <a:gd name="T14" fmla="*/ 84 w 94"/>
                    <a:gd name="T15" fmla="*/ 23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4" h="142">
                      <a:moveTo>
                        <a:pt x="84" y="23"/>
                      </a:moveTo>
                      <a:cubicBezTo>
                        <a:pt x="94" y="42"/>
                        <a:pt x="83" y="79"/>
                        <a:pt x="66" y="105"/>
                      </a:cubicBezTo>
                      <a:cubicBezTo>
                        <a:pt x="48" y="132"/>
                        <a:pt x="29" y="142"/>
                        <a:pt x="15" y="135"/>
                      </a:cubicBezTo>
                      <a:cubicBezTo>
                        <a:pt x="1" y="129"/>
                        <a:pt x="0" y="119"/>
                        <a:pt x="7" y="106"/>
                      </a:cubicBezTo>
                      <a:cubicBezTo>
                        <a:pt x="13" y="93"/>
                        <a:pt x="26" y="101"/>
                        <a:pt x="27" y="88"/>
                      </a:cubicBezTo>
                      <a:cubicBezTo>
                        <a:pt x="28" y="75"/>
                        <a:pt x="24" y="81"/>
                        <a:pt x="21" y="67"/>
                      </a:cubicBezTo>
                      <a:cubicBezTo>
                        <a:pt x="18" y="52"/>
                        <a:pt x="22" y="47"/>
                        <a:pt x="30" y="33"/>
                      </a:cubicBezTo>
                      <a:cubicBezTo>
                        <a:pt x="41" y="13"/>
                        <a:pt x="73" y="0"/>
                        <a:pt x="84" y="23"/>
                      </a:cubicBezTo>
                      <a:close/>
                    </a:path>
                  </a:pathLst>
                </a:custGeom>
                <a:solidFill>
                  <a:srgbClr val="9D786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1" name="Freeform 988"/>
                <p:cNvSpPr>
                  <a:spLocks/>
                </p:cNvSpPr>
                <p:nvPr/>
              </p:nvSpPr>
              <p:spPr bwMode="auto">
                <a:xfrm>
                  <a:off x="5974354" y="3823371"/>
                  <a:ext cx="535045" cy="82086"/>
                </a:xfrm>
                <a:custGeom>
                  <a:avLst/>
                  <a:gdLst>
                    <a:gd name="T0" fmla="*/ 0 w 229"/>
                    <a:gd name="T1" fmla="*/ 20 h 35"/>
                    <a:gd name="T2" fmla="*/ 229 w 229"/>
                    <a:gd name="T3" fmla="*/ 0 h 35"/>
                    <a:gd name="T4" fmla="*/ 0 w 229"/>
                    <a:gd name="T5" fmla="*/ 2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29" h="35">
                      <a:moveTo>
                        <a:pt x="0" y="20"/>
                      </a:moveTo>
                      <a:cubicBezTo>
                        <a:pt x="61" y="26"/>
                        <a:pt x="168" y="30"/>
                        <a:pt x="229" y="0"/>
                      </a:cubicBezTo>
                      <a:cubicBezTo>
                        <a:pt x="210" y="33"/>
                        <a:pt x="6" y="35"/>
                        <a:pt x="0" y="20"/>
                      </a:cubicBezTo>
                      <a:close/>
                    </a:path>
                  </a:pathLst>
                </a:custGeom>
                <a:solidFill>
                  <a:srgbClr val="796A5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2" name="Freeform 993"/>
                <p:cNvSpPr>
                  <a:spLocks/>
                </p:cNvSpPr>
                <p:nvPr/>
              </p:nvSpPr>
              <p:spPr bwMode="auto">
                <a:xfrm>
                  <a:off x="5798313" y="3749196"/>
                  <a:ext cx="1151187" cy="411421"/>
                </a:xfrm>
                <a:custGeom>
                  <a:avLst/>
                  <a:gdLst>
                    <a:gd name="T0" fmla="*/ 170 w 492"/>
                    <a:gd name="T1" fmla="*/ 147 h 176"/>
                    <a:gd name="T2" fmla="*/ 0 w 492"/>
                    <a:gd name="T3" fmla="*/ 83 h 176"/>
                    <a:gd name="T4" fmla="*/ 40 w 492"/>
                    <a:gd name="T5" fmla="*/ 117 h 176"/>
                    <a:gd name="T6" fmla="*/ 253 w 492"/>
                    <a:gd name="T7" fmla="*/ 164 h 176"/>
                    <a:gd name="T8" fmla="*/ 347 w 492"/>
                    <a:gd name="T9" fmla="*/ 141 h 176"/>
                    <a:gd name="T10" fmla="*/ 358 w 492"/>
                    <a:gd name="T11" fmla="*/ 137 h 176"/>
                    <a:gd name="T12" fmla="*/ 359 w 492"/>
                    <a:gd name="T13" fmla="*/ 136 h 176"/>
                    <a:gd name="T14" fmla="*/ 492 w 492"/>
                    <a:gd name="T15" fmla="*/ 11 h 176"/>
                    <a:gd name="T16" fmla="*/ 484 w 492"/>
                    <a:gd name="T17" fmla="*/ 0 h 176"/>
                    <a:gd name="T18" fmla="*/ 373 w 492"/>
                    <a:gd name="T19" fmla="*/ 98 h 176"/>
                    <a:gd name="T20" fmla="*/ 303 w 492"/>
                    <a:gd name="T21" fmla="*/ 124 h 176"/>
                    <a:gd name="T22" fmla="*/ 254 w 492"/>
                    <a:gd name="T23" fmla="*/ 136 h 176"/>
                    <a:gd name="T24" fmla="*/ 170 w 492"/>
                    <a:gd name="T25" fmla="*/ 147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92" h="176">
                      <a:moveTo>
                        <a:pt x="170" y="147"/>
                      </a:moveTo>
                      <a:cubicBezTo>
                        <a:pt x="123" y="148"/>
                        <a:pt x="56" y="114"/>
                        <a:pt x="0" y="83"/>
                      </a:cubicBezTo>
                      <a:cubicBezTo>
                        <a:pt x="11" y="93"/>
                        <a:pt x="24" y="104"/>
                        <a:pt x="40" y="117"/>
                      </a:cubicBezTo>
                      <a:cubicBezTo>
                        <a:pt x="95" y="162"/>
                        <a:pt x="169" y="176"/>
                        <a:pt x="253" y="164"/>
                      </a:cubicBezTo>
                      <a:cubicBezTo>
                        <a:pt x="283" y="160"/>
                        <a:pt x="315" y="152"/>
                        <a:pt x="347" y="141"/>
                      </a:cubicBezTo>
                      <a:cubicBezTo>
                        <a:pt x="351" y="140"/>
                        <a:pt x="354" y="138"/>
                        <a:pt x="358" y="137"/>
                      </a:cubicBezTo>
                      <a:cubicBezTo>
                        <a:pt x="358" y="137"/>
                        <a:pt x="359" y="137"/>
                        <a:pt x="359" y="136"/>
                      </a:cubicBezTo>
                      <a:cubicBezTo>
                        <a:pt x="485" y="91"/>
                        <a:pt x="490" y="23"/>
                        <a:pt x="492" y="11"/>
                      </a:cubicBezTo>
                      <a:cubicBezTo>
                        <a:pt x="484" y="0"/>
                        <a:pt x="484" y="0"/>
                        <a:pt x="484" y="0"/>
                      </a:cubicBezTo>
                      <a:cubicBezTo>
                        <a:pt x="471" y="42"/>
                        <a:pt x="426" y="75"/>
                        <a:pt x="373" y="98"/>
                      </a:cubicBezTo>
                      <a:cubicBezTo>
                        <a:pt x="350" y="108"/>
                        <a:pt x="326" y="117"/>
                        <a:pt x="303" y="124"/>
                      </a:cubicBezTo>
                      <a:cubicBezTo>
                        <a:pt x="286" y="128"/>
                        <a:pt x="270" y="132"/>
                        <a:pt x="254" y="136"/>
                      </a:cubicBezTo>
                      <a:cubicBezTo>
                        <a:pt x="220" y="143"/>
                        <a:pt x="190" y="147"/>
                        <a:pt x="170" y="147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3" name="Freeform 994"/>
                <p:cNvSpPr>
                  <a:spLocks/>
                </p:cNvSpPr>
                <p:nvPr/>
              </p:nvSpPr>
              <p:spPr bwMode="auto">
                <a:xfrm>
                  <a:off x="6277975" y="3470300"/>
                  <a:ext cx="37582" cy="49450"/>
                </a:xfrm>
                <a:custGeom>
                  <a:avLst/>
                  <a:gdLst>
                    <a:gd name="T0" fmla="*/ 5 w 16"/>
                    <a:gd name="T1" fmla="*/ 1 h 21"/>
                    <a:gd name="T2" fmla="*/ 15 w 16"/>
                    <a:gd name="T3" fmla="*/ 9 h 21"/>
                    <a:gd name="T4" fmla="*/ 11 w 16"/>
                    <a:gd name="T5" fmla="*/ 20 h 21"/>
                    <a:gd name="T6" fmla="*/ 1 w 16"/>
                    <a:gd name="T7" fmla="*/ 12 h 21"/>
                    <a:gd name="T8" fmla="*/ 5 w 16"/>
                    <a:gd name="T9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21">
                      <a:moveTo>
                        <a:pt x="5" y="1"/>
                      </a:moveTo>
                      <a:cubicBezTo>
                        <a:pt x="9" y="0"/>
                        <a:pt x="13" y="3"/>
                        <a:pt x="15" y="9"/>
                      </a:cubicBezTo>
                      <a:cubicBezTo>
                        <a:pt x="16" y="14"/>
                        <a:pt x="14" y="19"/>
                        <a:pt x="11" y="20"/>
                      </a:cubicBezTo>
                      <a:cubicBezTo>
                        <a:pt x="7" y="21"/>
                        <a:pt x="3" y="18"/>
                        <a:pt x="1" y="12"/>
                      </a:cubicBezTo>
                      <a:cubicBezTo>
                        <a:pt x="0" y="7"/>
                        <a:pt x="2" y="2"/>
                        <a:pt x="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4" name="Freeform 995"/>
                <p:cNvSpPr>
                  <a:spLocks/>
                </p:cNvSpPr>
                <p:nvPr/>
              </p:nvSpPr>
              <p:spPr bwMode="auto">
                <a:xfrm>
                  <a:off x="5789412" y="3494036"/>
                  <a:ext cx="37582" cy="48461"/>
                </a:xfrm>
                <a:custGeom>
                  <a:avLst/>
                  <a:gdLst>
                    <a:gd name="T0" fmla="*/ 5 w 16"/>
                    <a:gd name="T1" fmla="*/ 1 h 21"/>
                    <a:gd name="T2" fmla="*/ 15 w 16"/>
                    <a:gd name="T3" fmla="*/ 9 h 21"/>
                    <a:gd name="T4" fmla="*/ 11 w 16"/>
                    <a:gd name="T5" fmla="*/ 20 h 21"/>
                    <a:gd name="T6" fmla="*/ 1 w 16"/>
                    <a:gd name="T7" fmla="*/ 12 h 21"/>
                    <a:gd name="T8" fmla="*/ 5 w 16"/>
                    <a:gd name="T9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21">
                      <a:moveTo>
                        <a:pt x="5" y="1"/>
                      </a:moveTo>
                      <a:cubicBezTo>
                        <a:pt x="9" y="0"/>
                        <a:pt x="13" y="3"/>
                        <a:pt x="15" y="9"/>
                      </a:cubicBezTo>
                      <a:cubicBezTo>
                        <a:pt x="16" y="14"/>
                        <a:pt x="14" y="19"/>
                        <a:pt x="11" y="20"/>
                      </a:cubicBezTo>
                      <a:cubicBezTo>
                        <a:pt x="7" y="21"/>
                        <a:pt x="3" y="18"/>
                        <a:pt x="1" y="12"/>
                      </a:cubicBezTo>
                      <a:cubicBezTo>
                        <a:pt x="0" y="7"/>
                        <a:pt x="2" y="2"/>
                        <a:pt x="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5" name="Oval 996"/>
                <p:cNvSpPr>
                  <a:spLocks noChangeArrowheads="1"/>
                </p:cNvSpPr>
                <p:nvPr/>
              </p:nvSpPr>
              <p:spPr bwMode="auto">
                <a:xfrm>
                  <a:off x="6589507" y="3713593"/>
                  <a:ext cx="13846" cy="16813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6" name="Oval 997"/>
                <p:cNvSpPr>
                  <a:spLocks noChangeArrowheads="1"/>
                </p:cNvSpPr>
                <p:nvPr/>
              </p:nvSpPr>
              <p:spPr bwMode="auto">
                <a:xfrm>
                  <a:off x="6647858" y="3685901"/>
                  <a:ext cx="13846" cy="13846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7" name="Oval 998"/>
                <p:cNvSpPr>
                  <a:spLocks noChangeArrowheads="1"/>
                </p:cNvSpPr>
                <p:nvPr/>
              </p:nvSpPr>
              <p:spPr bwMode="auto">
                <a:xfrm>
                  <a:off x="6699285" y="3699747"/>
                  <a:ext cx="15824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8" name="Oval 999"/>
                <p:cNvSpPr>
                  <a:spLocks noChangeArrowheads="1"/>
                </p:cNvSpPr>
                <p:nvPr/>
              </p:nvSpPr>
              <p:spPr bwMode="auto">
                <a:xfrm>
                  <a:off x="6620166" y="3653264"/>
                  <a:ext cx="10879" cy="10879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9" name="Oval 1000"/>
                <p:cNvSpPr>
                  <a:spLocks noChangeArrowheads="1"/>
                </p:cNvSpPr>
                <p:nvPr/>
              </p:nvSpPr>
              <p:spPr bwMode="auto">
                <a:xfrm>
                  <a:off x="6488630" y="3685901"/>
                  <a:ext cx="11868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0" name="Oval 1001"/>
                <p:cNvSpPr>
                  <a:spLocks noChangeArrowheads="1"/>
                </p:cNvSpPr>
                <p:nvPr/>
              </p:nvSpPr>
              <p:spPr bwMode="auto">
                <a:xfrm>
                  <a:off x="6640935" y="3600847"/>
                  <a:ext cx="13846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1" name="Oval 1002"/>
                <p:cNvSpPr>
                  <a:spLocks noChangeArrowheads="1"/>
                </p:cNvSpPr>
                <p:nvPr/>
              </p:nvSpPr>
              <p:spPr bwMode="auto">
                <a:xfrm>
                  <a:off x="6671594" y="3629528"/>
                  <a:ext cx="15824" cy="15824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2" name="Oval 1003"/>
                <p:cNvSpPr>
                  <a:spLocks noChangeArrowheads="1"/>
                </p:cNvSpPr>
                <p:nvPr/>
              </p:nvSpPr>
              <p:spPr bwMode="auto">
                <a:xfrm>
                  <a:off x="6558848" y="3605792"/>
                  <a:ext cx="13846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3" name="Oval 1004"/>
                <p:cNvSpPr>
                  <a:spLocks noChangeArrowheads="1"/>
                </p:cNvSpPr>
                <p:nvPr/>
              </p:nvSpPr>
              <p:spPr bwMode="auto">
                <a:xfrm>
                  <a:off x="6598408" y="3603814"/>
                  <a:ext cx="11868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4" name="Oval 1005"/>
                <p:cNvSpPr>
                  <a:spLocks noChangeArrowheads="1"/>
                </p:cNvSpPr>
                <p:nvPr/>
              </p:nvSpPr>
              <p:spPr bwMode="auto">
                <a:xfrm>
                  <a:off x="6565771" y="3667110"/>
                  <a:ext cx="11868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5" name="Oval 1006"/>
                <p:cNvSpPr>
                  <a:spLocks noChangeArrowheads="1"/>
                </p:cNvSpPr>
                <p:nvPr/>
              </p:nvSpPr>
              <p:spPr bwMode="auto">
                <a:xfrm>
                  <a:off x="6509399" y="3711615"/>
                  <a:ext cx="9890" cy="8901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6" name="Oval 1007"/>
                <p:cNvSpPr>
                  <a:spLocks noChangeArrowheads="1"/>
                </p:cNvSpPr>
                <p:nvPr/>
              </p:nvSpPr>
              <p:spPr bwMode="auto">
                <a:xfrm>
                  <a:off x="6531157" y="3760075"/>
                  <a:ext cx="10879" cy="16813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7" name="Oval 1008"/>
                <p:cNvSpPr>
                  <a:spLocks noChangeArrowheads="1"/>
                </p:cNvSpPr>
                <p:nvPr/>
              </p:nvSpPr>
              <p:spPr bwMode="auto">
                <a:xfrm>
                  <a:off x="6612254" y="3790734"/>
                  <a:ext cx="14835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8" name="Oval 1009"/>
                <p:cNvSpPr>
                  <a:spLocks noChangeArrowheads="1"/>
                </p:cNvSpPr>
                <p:nvPr/>
              </p:nvSpPr>
              <p:spPr bwMode="auto">
                <a:xfrm>
                  <a:off x="6637968" y="3746229"/>
                  <a:ext cx="9890" cy="9890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9" name="Freeform 1010"/>
                <p:cNvSpPr>
                  <a:spLocks/>
                </p:cNvSpPr>
                <p:nvPr/>
              </p:nvSpPr>
              <p:spPr bwMode="auto">
                <a:xfrm>
                  <a:off x="5606449" y="4225891"/>
                  <a:ext cx="1518103" cy="1390524"/>
                </a:xfrm>
                <a:custGeom>
                  <a:avLst/>
                  <a:gdLst>
                    <a:gd name="T0" fmla="*/ 640 w 649"/>
                    <a:gd name="T1" fmla="*/ 129 h 594"/>
                    <a:gd name="T2" fmla="*/ 581 w 649"/>
                    <a:gd name="T3" fmla="*/ 574 h 594"/>
                    <a:gd name="T4" fmla="*/ 509 w 649"/>
                    <a:gd name="T5" fmla="*/ 572 h 594"/>
                    <a:gd name="T6" fmla="*/ 210 w 649"/>
                    <a:gd name="T7" fmla="*/ 296 h 594"/>
                    <a:gd name="T8" fmla="*/ 210 w 649"/>
                    <a:gd name="T9" fmla="*/ 296 h 594"/>
                    <a:gd name="T10" fmla="*/ 162 w 649"/>
                    <a:gd name="T11" fmla="*/ 287 h 594"/>
                    <a:gd name="T12" fmla="*/ 122 w 649"/>
                    <a:gd name="T13" fmla="*/ 258 h 594"/>
                    <a:gd name="T14" fmla="*/ 109 w 649"/>
                    <a:gd name="T15" fmla="*/ 250 h 594"/>
                    <a:gd name="T16" fmla="*/ 93 w 649"/>
                    <a:gd name="T17" fmla="*/ 256 h 594"/>
                    <a:gd name="T18" fmla="*/ 62 w 649"/>
                    <a:gd name="T19" fmla="*/ 273 h 594"/>
                    <a:gd name="T20" fmla="*/ 69 w 649"/>
                    <a:gd name="T21" fmla="*/ 246 h 594"/>
                    <a:gd name="T22" fmla="*/ 96 w 649"/>
                    <a:gd name="T23" fmla="*/ 226 h 594"/>
                    <a:gd name="T24" fmla="*/ 116 w 649"/>
                    <a:gd name="T25" fmla="*/ 216 h 594"/>
                    <a:gd name="T26" fmla="*/ 76 w 649"/>
                    <a:gd name="T27" fmla="*/ 218 h 594"/>
                    <a:gd name="T28" fmla="*/ 33 w 649"/>
                    <a:gd name="T29" fmla="*/ 235 h 594"/>
                    <a:gd name="T30" fmla="*/ 14 w 649"/>
                    <a:gd name="T31" fmla="*/ 236 h 594"/>
                    <a:gd name="T32" fmla="*/ 50 w 649"/>
                    <a:gd name="T33" fmla="*/ 206 h 594"/>
                    <a:gd name="T34" fmla="*/ 94 w 649"/>
                    <a:gd name="T35" fmla="*/ 189 h 594"/>
                    <a:gd name="T36" fmla="*/ 101 w 649"/>
                    <a:gd name="T37" fmla="*/ 185 h 594"/>
                    <a:gd name="T38" fmla="*/ 63 w 649"/>
                    <a:gd name="T39" fmla="*/ 187 h 594"/>
                    <a:gd name="T40" fmla="*/ 22 w 649"/>
                    <a:gd name="T41" fmla="*/ 198 h 594"/>
                    <a:gd name="T42" fmla="*/ 4 w 649"/>
                    <a:gd name="T43" fmla="*/ 194 h 594"/>
                    <a:gd name="T44" fmla="*/ 11 w 649"/>
                    <a:gd name="T45" fmla="*/ 185 h 594"/>
                    <a:gd name="T46" fmla="*/ 95 w 649"/>
                    <a:gd name="T47" fmla="*/ 156 h 594"/>
                    <a:gd name="T48" fmla="*/ 125 w 649"/>
                    <a:gd name="T49" fmla="*/ 158 h 594"/>
                    <a:gd name="T50" fmla="*/ 78 w 649"/>
                    <a:gd name="T51" fmla="*/ 149 h 594"/>
                    <a:gd name="T52" fmla="*/ 15 w 649"/>
                    <a:gd name="T53" fmla="*/ 158 h 594"/>
                    <a:gd name="T54" fmla="*/ 2 w 649"/>
                    <a:gd name="T55" fmla="*/ 156 h 594"/>
                    <a:gd name="T56" fmla="*/ 1 w 649"/>
                    <a:gd name="T57" fmla="*/ 153 h 594"/>
                    <a:gd name="T58" fmla="*/ 83 w 649"/>
                    <a:gd name="T59" fmla="*/ 123 h 594"/>
                    <a:gd name="T60" fmla="*/ 131 w 649"/>
                    <a:gd name="T61" fmla="*/ 127 h 594"/>
                    <a:gd name="T62" fmla="*/ 225 w 649"/>
                    <a:gd name="T63" fmla="*/ 222 h 594"/>
                    <a:gd name="T64" fmla="*/ 508 w 649"/>
                    <a:gd name="T65" fmla="*/ 442 h 594"/>
                    <a:gd name="T66" fmla="*/ 524 w 649"/>
                    <a:gd name="T67" fmla="*/ 65 h 594"/>
                    <a:gd name="T68" fmla="*/ 640 w 649"/>
                    <a:gd name="T69" fmla="*/ 129 h 5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49" h="594">
                      <a:moveTo>
                        <a:pt x="640" y="129"/>
                      </a:moveTo>
                      <a:cubicBezTo>
                        <a:pt x="630" y="270"/>
                        <a:pt x="588" y="568"/>
                        <a:pt x="581" y="574"/>
                      </a:cubicBezTo>
                      <a:cubicBezTo>
                        <a:pt x="571" y="582"/>
                        <a:pt x="538" y="594"/>
                        <a:pt x="509" y="572"/>
                      </a:cubicBezTo>
                      <a:cubicBezTo>
                        <a:pt x="480" y="550"/>
                        <a:pt x="208" y="307"/>
                        <a:pt x="210" y="296"/>
                      </a:cubicBezTo>
                      <a:cubicBezTo>
                        <a:pt x="210" y="296"/>
                        <a:pt x="210" y="296"/>
                        <a:pt x="210" y="296"/>
                      </a:cubicBezTo>
                      <a:cubicBezTo>
                        <a:pt x="210" y="296"/>
                        <a:pt x="191" y="301"/>
                        <a:pt x="162" y="287"/>
                      </a:cubicBezTo>
                      <a:cubicBezTo>
                        <a:pt x="133" y="272"/>
                        <a:pt x="122" y="258"/>
                        <a:pt x="122" y="258"/>
                      </a:cubicBezTo>
                      <a:cubicBezTo>
                        <a:pt x="109" y="250"/>
                        <a:pt x="109" y="250"/>
                        <a:pt x="109" y="250"/>
                      </a:cubicBezTo>
                      <a:cubicBezTo>
                        <a:pt x="100" y="255"/>
                        <a:pt x="93" y="256"/>
                        <a:pt x="93" y="256"/>
                      </a:cubicBezTo>
                      <a:cubicBezTo>
                        <a:pt x="93" y="256"/>
                        <a:pt x="74" y="281"/>
                        <a:pt x="62" y="273"/>
                      </a:cubicBezTo>
                      <a:cubicBezTo>
                        <a:pt x="50" y="265"/>
                        <a:pt x="69" y="246"/>
                        <a:pt x="69" y="246"/>
                      </a:cubicBezTo>
                      <a:cubicBezTo>
                        <a:pt x="96" y="226"/>
                        <a:pt x="96" y="226"/>
                        <a:pt x="96" y="226"/>
                      </a:cubicBezTo>
                      <a:cubicBezTo>
                        <a:pt x="104" y="221"/>
                        <a:pt x="116" y="216"/>
                        <a:pt x="116" y="216"/>
                      </a:cubicBezTo>
                      <a:cubicBezTo>
                        <a:pt x="110" y="215"/>
                        <a:pt x="84" y="217"/>
                        <a:pt x="76" y="218"/>
                      </a:cubicBezTo>
                      <a:cubicBezTo>
                        <a:pt x="68" y="219"/>
                        <a:pt x="52" y="231"/>
                        <a:pt x="33" y="235"/>
                      </a:cubicBezTo>
                      <a:cubicBezTo>
                        <a:pt x="24" y="237"/>
                        <a:pt x="18" y="237"/>
                        <a:pt x="14" y="236"/>
                      </a:cubicBezTo>
                      <a:cubicBezTo>
                        <a:pt x="14" y="228"/>
                        <a:pt x="39" y="212"/>
                        <a:pt x="50" y="206"/>
                      </a:cubicBezTo>
                      <a:cubicBezTo>
                        <a:pt x="58" y="201"/>
                        <a:pt x="89" y="192"/>
                        <a:pt x="94" y="189"/>
                      </a:cubicBezTo>
                      <a:cubicBezTo>
                        <a:pt x="101" y="185"/>
                        <a:pt x="101" y="185"/>
                        <a:pt x="101" y="185"/>
                      </a:cubicBezTo>
                      <a:cubicBezTo>
                        <a:pt x="101" y="185"/>
                        <a:pt x="68" y="186"/>
                        <a:pt x="63" y="187"/>
                      </a:cubicBezTo>
                      <a:cubicBezTo>
                        <a:pt x="59" y="188"/>
                        <a:pt x="36" y="199"/>
                        <a:pt x="22" y="198"/>
                      </a:cubicBezTo>
                      <a:cubicBezTo>
                        <a:pt x="14" y="198"/>
                        <a:pt x="8" y="196"/>
                        <a:pt x="4" y="194"/>
                      </a:cubicBezTo>
                      <a:cubicBezTo>
                        <a:pt x="3" y="191"/>
                        <a:pt x="5" y="188"/>
                        <a:pt x="11" y="185"/>
                      </a:cubicBezTo>
                      <a:cubicBezTo>
                        <a:pt x="27" y="176"/>
                        <a:pt x="95" y="156"/>
                        <a:pt x="95" y="156"/>
                      </a:cubicBezTo>
                      <a:cubicBezTo>
                        <a:pt x="125" y="158"/>
                        <a:pt x="125" y="158"/>
                        <a:pt x="125" y="158"/>
                      </a:cubicBezTo>
                      <a:cubicBezTo>
                        <a:pt x="125" y="158"/>
                        <a:pt x="89" y="148"/>
                        <a:pt x="78" y="149"/>
                      </a:cubicBezTo>
                      <a:cubicBezTo>
                        <a:pt x="66" y="149"/>
                        <a:pt x="28" y="157"/>
                        <a:pt x="15" y="158"/>
                      </a:cubicBezTo>
                      <a:cubicBezTo>
                        <a:pt x="11" y="159"/>
                        <a:pt x="6" y="158"/>
                        <a:pt x="2" y="156"/>
                      </a:cubicBezTo>
                      <a:cubicBezTo>
                        <a:pt x="2" y="155"/>
                        <a:pt x="2" y="154"/>
                        <a:pt x="1" y="153"/>
                      </a:cubicBezTo>
                      <a:cubicBezTo>
                        <a:pt x="0" y="146"/>
                        <a:pt x="80" y="124"/>
                        <a:pt x="83" y="123"/>
                      </a:cubicBezTo>
                      <a:cubicBezTo>
                        <a:pt x="85" y="123"/>
                        <a:pt x="126" y="125"/>
                        <a:pt x="131" y="127"/>
                      </a:cubicBezTo>
                      <a:cubicBezTo>
                        <a:pt x="148" y="134"/>
                        <a:pt x="192" y="185"/>
                        <a:pt x="225" y="222"/>
                      </a:cubicBezTo>
                      <a:cubicBezTo>
                        <a:pt x="255" y="229"/>
                        <a:pt x="504" y="439"/>
                        <a:pt x="508" y="442"/>
                      </a:cubicBezTo>
                      <a:cubicBezTo>
                        <a:pt x="513" y="446"/>
                        <a:pt x="510" y="84"/>
                        <a:pt x="524" y="65"/>
                      </a:cubicBezTo>
                      <a:cubicBezTo>
                        <a:pt x="537" y="46"/>
                        <a:pt x="649" y="0"/>
                        <a:pt x="640" y="129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0" name="Freeform 1011"/>
                <p:cNvSpPr>
                  <a:spLocks/>
                </p:cNvSpPr>
                <p:nvPr/>
              </p:nvSpPr>
              <p:spPr bwMode="auto">
                <a:xfrm>
                  <a:off x="6743790" y="4268417"/>
                  <a:ext cx="474716" cy="885148"/>
                </a:xfrm>
                <a:custGeom>
                  <a:avLst/>
                  <a:gdLst>
                    <a:gd name="T0" fmla="*/ 121 w 203"/>
                    <a:gd name="T1" fmla="*/ 21 h 378"/>
                    <a:gd name="T2" fmla="*/ 18 w 203"/>
                    <a:gd name="T3" fmla="*/ 52 h 378"/>
                    <a:gd name="T4" fmla="*/ 4 w 203"/>
                    <a:gd name="T5" fmla="*/ 377 h 378"/>
                    <a:gd name="T6" fmla="*/ 149 w 203"/>
                    <a:gd name="T7" fmla="*/ 378 h 378"/>
                    <a:gd name="T8" fmla="*/ 121 w 203"/>
                    <a:gd name="T9" fmla="*/ 21 h 3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3" h="378">
                      <a:moveTo>
                        <a:pt x="121" y="21"/>
                      </a:moveTo>
                      <a:cubicBezTo>
                        <a:pt x="39" y="0"/>
                        <a:pt x="36" y="31"/>
                        <a:pt x="18" y="52"/>
                      </a:cubicBezTo>
                      <a:cubicBezTo>
                        <a:pt x="0" y="73"/>
                        <a:pt x="4" y="377"/>
                        <a:pt x="4" y="377"/>
                      </a:cubicBezTo>
                      <a:cubicBezTo>
                        <a:pt x="149" y="378"/>
                        <a:pt x="149" y="378"/>
                        <a:pt x="149" y="378"/>
                      </a:cubicBezTo>
                      <a:cubicBezTo>
                        <a:pt x="156" y="274"/>
                        <a:pt x="203" y="42"/>
                        <a:pt x="121" y="21"/>
                      </a:cubicBezTo>
                      <a:close/>
                    </a:path>
                  </a:pathLst>
                </a:custGeom>
                <a:solidFill>
                  <a:srgbClr val="E38A81">
                    <a:lumMod val="60000"/>
                    <a:lumOff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1" name="Freeform 1012"/>
                <p:cNvSpPr>
                  <a:spLocks/>
                </p:cNvSpPr>
                <p:nvPr/>
              </p:nvSpPr>
              <p:spPr bwMode="auto">
                <a:xfrm>
                  <a:off x="6752691" y="4390063"/>
                  <a:ext cx="463837" cy="763502"/>
                </a:xfrm>
                <a:custGeom>
                  <a:avLst/>
                  <a:gdLst>
                    <a:gd name="T0" fmla="*/ 0 w 198"/>
                    <a:gd name="T1" fmla="*/ 318 h 326"/>
                    <a:gd name="T2" fmla="*/ 0 w 198"/>
                    <a:gd name="T3" fmla="*/ 325 h 326"/>
                    <a:gd name="T4" fmla="*/ 145 w 198"/>
                    <a:gd name="T5" fmla="*/ 326 h 326"/>
                    <a:gd name="T6" fmla="*/ 150 w 198"/>
                    <a:gd name="T7" fmla="*/ 0 h 326"/>
                    <a:gd name="T8" fmla="*/ 131 w 198"/>
                    <a:gd name="T9" fmla="*/ 245 h 326"/>
                    <a:gd name="T10" fmla="*/ 0 w 198"/>
                    <a:gd name="T11" fmla="*/ 31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8" h="326">
                      <a:moveTo>
                        <a:pt x="0" y="318"/>
                      </a:moveTo>
                      <a:cubicBezTo>
                        <a:pt x="0" y="323"/>
                        <a:pt x="0" y="325"/>
                        <a:pt x="0" y="325"/>
                      </a:cubicBezTo>
                      <a:cubicBezTo>
                        <a:pt x="145" y="326"/>
                        <a:pt x="145" y="326"/>
                        <a:pt x="145" y="326"/>
                      </a:cubicBezTo>
                      <a:cubicBezTo>
                        <a:pt x="151" y="236"/>
                        <a:pt x="198" y="61"/>
                        <a:pt x="150" y="0"/>
                      </a:cubicBezTo>
                      <a:cubicBezTo>
                        <a:pt x="156" y="60"/>
                        <a:pt x="137" y="196"/>
                        <a:pt x="131" y="245"/>
                      </a:cubicBezTo>
                      <a:cubicBezTo>
                        <a:pt x="125" y="289"/>
                        <a:pt x="36" y="311"/>
                        <a:pt x="0" y="318"/>
                      </a:cubicBezTo>
                      <a:close/>
                    </a:path>
                  </a:pathLst>
                </a:custGeom>
                <a:solidFill>
                  <a:srgbClr val="E38A8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2" name="Freeform 1014"/>
                <p:cNvSpPr>
                  <a:spLocks/>
                </p:cNvSpPr>
                <p:nvPr/>
              </p:nvSpPr>
              <p:spPr bwMode="auto">
                <a:xfrm>
                  <a:off x="5756776" y="4797528"/>
                  <a:ext cx="1276789" cy="818886"/>
                </a:xfrm>
                <a:custGeom>
                  <a:avLst/>
                  <a:gdLst>
                    <a:gd name="T0" fmla="*/ 431 w 546"/>
                    <a:gd name="T1" fmla="*/ 292 h 350"/>
                    <a:gd name="T2" fmla="*/ 163 w 546"/>
                    <a:gd name="T3" fmla="*/ 50 h 350"/>
                    <a:gd name="T4" fmla="*/ 151 w 546"/>
                    <a:gd name="T5" fmla="*/ 31 h 350"/>
                    <a:gd name="T6" fmla="*/ 108 w 546"/>
                    <a:gd name="T7" fmla="*/ 36 h 350"/>
                    <a:gd name="T8" fmla="*/ 85 w 546"/>
                    <a:gd name="T9" fmla="*/ 26 h 350"/>
                    <a:gd name="T10" fmla="*/ 72 w 546"/>
                    <a:gd name="T11" fmla="*/ 15 h 350"/>
                    <a:gd name="T12" fmla="*/ 71 w 546"/>
                    <a:gd name="T13" fmla="*/ 14 h 350"/>
                    <a:gd name="T14" fmla="*/ 65 w 546"/>
                    <a:gd name="T15" fmla="*/ 7 h 350"/>
                    <a:gd name="T16" fmla="*/ 46 w 546"/>
                    <a:gd name="T17" fmla="*/ 0 h 350"/>
                    <a:gd name="T18" fmla="*/ 30 w 546"/>
                    <a:gd name="T19" fmla="*/ 5 h 350"/>
                    <a:gd name="T20" fmla="*/ 6 w 546"/>
                    <a:gd name="T21" fmla="*/ 28 h 350"/>
                    <a:gd name="T22" fmla="*/ 0 w 546"/>
                    <a:gd name="T23" fmla="*/ 30 h 350"/>
                    <a:gd name="T24" fmla="*/ 29 w 546"/>
                    <a:gd name="T25" fmla="*/ 12 h 350"/>
                    <a:gd name="T26" fmla="*/ 45 w 546"/>
                    <a:gd name="T27" fmla="*/ 6 h 350"/>
                    <a:gd name="T28" fmla="*/ 58 w 546"/>
                    <a:gd name="T29" fmla="*/ 14 h 350"/>
                    <a:gd name="T30" fmla="*/ 65 w 546"/>
                    <a:gd name="T31" fmla="*/ 21 h 350"/>
                    <a:gd name="T32" fmla="*/ 69 w 546"/>
                    <a:gd name="T33" fmla="*/ 25 h 350"/>
                    <a:gd name="T34" fmla="*/ 88 w 546"/>
                    <a:gd name="T35" fmla="*/ 37 h 350"/>
                    <a:gd name="T36" fmla="*/ 98 w 546"/>
                    <a:gd name="T37" fmla="*/ 43 h 350"/>
                    <a:gd name="T38" fmla="*/ 146 w 546"/>
                    <a:gd name="T39" fmla="*/ 52 h 350"/>
                    <a:gd name="T40" fmla="*/ 146 w 546"/>
                    <a:gd name="T41" fmla="*/ 52 h 350"/>
                    <a:gd name="T42" fmla="*/ 423 w 546"/>
                    <a:gd name="T43" fmla="*/ 310 h 350"/>
                    <a:gd name="T44" fmla="*/ 445 w 546"/>
                    <a:gd name="T45" fmla="*/ 328 h 350"/>
                    <a:gd name="T46" fmla="*/ 517 w 546"/>
                    <a:gd name="T47" fmla="*/ 330 h 350"/>
                    <a:gd name="T48" fmla="*/ 546 w 546"/>
                    <a:gd name="T49" fmla="*/ 152 h 350"/>
                    <a:gd name="T50" fmla="*/ 528 w 546"/>
                    <a:gd name="T51" fmla="*/ 152 h 350"/>
                    <a:gd name="T52" fmla="*/ 452 w 546"/>
                    <a:gd name="T53" fmla="*/ 152 h 350"/>
                    <a:gd name="T54" fmla="*/ 527 w 546"/>
                    <a:gd name="T55" fmla="*/ 164 h 350"/>
                    <a:gd name="T56" fmla="*/ 512 w 546"/>
                    <a:gd name="T57" fmla="*/ 300 h 350"/>
                    <a:gd name="T58" fmla="*/ 455 w 546"/>
                    <a:gd name="T59" fmla="*/ 313 h 350"/>
                    <a:gd name="T60" fmla="*/ 431 w 546"/>
                    <a:gd name="T61" fmla="*/ 292 h 3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546" h="350">
                      <a:moveTo>
                        <a:pt x="431" y="292"/>
                      </a:moveTo>
                      <a:cubicBezTo>
                        <a:pt x="361" y="231"/>
                        <a:pt x="163" y="50"/>
                        <a:pt x="163" y="50"/>
                      </a:cubicBezTo>
                      <a:cubicBezTo>
                        <a:pt x="151" y="31"/>
                        <a:pt x="151" y="31"/>
                        <a:pt x="151" y="31"/>
                      </a:cubicBezTo>
                      <a:cubicBezTo>
                        <a:pt x="151" y="31"/>
                        <a:pt x="128" y="38"/>
                        <a:pt x="108" y="36"/>
                      </a:cubicBezTo>
                      <a:cubicBezTo>
                        <a:pt x="100" y="35"/>
                        <a:pt x="92" y="31"/>
                        <a:pt x="85" y="26"/>
                      </a:cubicBezTo>
                      <a:cubicBezTo>
                        <a:pt x="80" y="22"/>
                        <a:pt x="75" y="18"/>
                        <a:pt x="72" y="15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67" y="10"/>
                        <a:pt x="65" y="7"/>
                        <a:pt x="65" y="7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30" y="5"/>
                        <a:pt x="30" y="5"/>
                        <a:pt x="30" y="5"/>
                      </a:cubicBezTo>
                      <a:cubicBezTo>
                        <a:pt x="30" y="5"/>
                        <a:pt x="22" y="20"/>
                        <a:pt x="6" y="28"/>
                      </a:cubicBezTo>
                      <a:cubicBezTo>
                        <a:pt x="4" y="29"/>
                        <a:pt x="2" y="30"/>
                        <a:pt x="0" y="30"/>
                      </a:cubicBezTo>
                      <a:cubicBezTo>
                        <a:pt x="12" y="34"/>
                        <a:pt x="29" y="12"/>
                        <a:pt x="29" y="12"/>
                      </a:cubicBezTo>
                      <a:cubicBezTo>
                        <a:pt x="29" y="12"/>
                        <a:pt x="36" y="11"/>
                        <a:pt x="45" y="6"/>
                      </a:cubicBezTo>
                      <a:cubicBezTo>
                        <a:pt x="58" y="14"/>
                        <a:pt x="58" y="14"/>
                        <a:pt x="58" y="14"/>
                      </a:cubicBezTo>
                      <a:cubicBezTo>
                        <a:pt x="58" y="14"/>
                        <a:pt x="60" y="17"/>
                        <a:pt x="65" y="21"/>
                      </a:cubicBezTo>
                      <a:cubicBezTo>
                        <a:pt x="66" y="22"/>
                        <a:pt x="68" y="23"/>
                        <a:pt x="69" y="25"/>
                      </a:cubicBezTo>
                      <a:cubicBezTo>
                        <a:pt x="74" y="28"/>
                        <a:pt x="80" y="33"/>
                        <a:pt x="88" y="37"/>
                      </a:cubicBezTo>
                      <a:cubicBezTo>
                        <a:pt x="91" y="39"/>
                        <a:pt x="94" y="41"/>
                        <a:pt x="98" y="43"/>
                      </a:cubicBezTo>
                      <a:cubicBezTo>
                        <a:pt x="127" y="57"/>
                        <a:pt x="146" y="52"/>
                        <a:pt x="146" y="52"/>
                      </a:cubicBezTo>
                      <a:cubicBezTo>
                        <a:pt x="146" y="52"/>
                        <a:pt x="146" y="52"/>
                        <a:pt x="146" y="52"/>
                      </a:cubicBezTo>
                      <a:cubicBezTo>
                        <a:pt x="145" y="61"/>
                        <a:pt x="351" y="248"/>
                        <a:pt x="423" y="310"/>
                      </a:cubicBezTo>
                      <a:cubicBezTo>
                        <a:pt x="433" y="319"/>
                        <a:pt x="441" y="325"/>
                        <a:pt x="445" y="328"/>
                      </a:cubicBezTo>
                      <a:cubicBezTo>
                        <a:pt x="474" y="350"/>
                        <a:pt x="507" y="338"/>
                        <a:pt x="517" y="330"/>
                      </a:cubicBezTo>
                      <a:cubicBezTo>
                        <a:pt x="521" y="327"/>
                        <a:pt x="533" y="248"/>
                        <a:pt x="546" y="152"/>
                      </a:cubicBezTo>
                      <a:cubicBezTo>
                        <a:pt x="528" y="152"/>
                        <a:pt x="528" y="152"/>
                        <a:pt x="528" y="152"/>
                      </a:cubicBezTo>
                      <a:cubicBezTo>
                        <a:pt x="528" y="154"/>
                        <a:pt x="452" y="150"/>
                        <a:pt x="452" y="152"/>
                      </a:cubicBezTo>
                      <a:cubicBezTo>
                        <a:pt x="452" y="152"/>
                        <a:pt x="527" y="162"/>
                        <a:pt x="527" y="164"/>
                      </a:cubicBezTo>
                      <a:cubicBezTo>
                        <a:pt x="525" y="213"/>
                        <a:pt x="521" y="285"/>
                        <a:pt x="512" y="300"/>
                      </a:cubicBezTo>
                      <a:cubicBezTo>
                        <a:pt x="500" y="321"/>
                        <a:pt x="466" y="318"/>
                        <a:pt x="455" y="313"/>
                      </a:cubicBezTo>
                      <a:cubicBezTo>
                        <a:pt x="454" y="312"/>
                        <a:pt x="445" y="304"/>
                        <a:pt x="431" y="292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3" name="Freeform 1137"/>
                <p:cNvSpPr>
                  <a:spLocks/>
                </p:cNvSpPr>
                <p:nvPr/>
              </p:nvSpPr>
              <p:spPr bwMode="auto">
                <a:xfrm>
                  <a:off x="5611394" y="4573027"/>
                  <a:ext cx="287797" cy="41538"/>
                </a:xfrm>
                <a:custGeom>
                  <a:avLst/>
                  <a:gdLst>
                    <a:gd name="T0" fmla="*/ 123 w 123"/>
                    <a:gd name="T1" fmla="*/ 10 h 18"/>
                    <a:gd name="T2" fmla="*/ 102 w 123"/>
                    <a:gd name="T3" fmla="*/ 9 h 18"/>
                    <a:gd name="T4" fmla="*/ 91 w 123"/>
                    <a:gd name="T5" fmla="*/ 8 h 18"/>
                    <a:gd name="T6" fmla="*/ 68 w 123"/>
                    <a:gd name="T7" fmla="*/ 7 h 18"/>
                    <a:gd name="T8" fmla="*/ 16 w 123"/>
                    <a:gd name="T9" fmla="*/ 16 h 18"/>
                    <a:gd name="T10" fmla="*/ 0 w 123"/>
                    <a:gd name="T11" fmla="*/ 8 h 18"/>
                    <a:gd name="T12" fmla="*/ 13 w 123"/>
                    <a:gd name="T13" fmla="*/ 10 h 18"/>
                    <a:gd name="T14" fmla="*/ 76 w 123"/>
                    <a:gd name="T15" fmla="*/ 1 h 18"/>
                    <a:gd name="T16" fmla="*/ 123 w 123"/>
                    <a:gd name="T17" fmla="*/ 1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3" h="18">
                      <a:moveTo>
                        <a:pt x="123" y="10"/>
                      </a:moveTo>
                      <a:cubicBezTo>
                        <a:pt x="116" y="10"/>
                        <a:pt x="109" y="10"/>
                        <a:pt x="102" y="9"/>
                      </a:cubicBezTo>
                      <a:cubicBezTo>
                        <a:pt x="98" y="9"/>
                        <a:pt x="94" y="8"/>
                        <a:pt x="91" y="8"/>
                      </a:cubicBezTo>
                      <a:cubicBezTo>
                        <a:pt x="81" y="7"/>
                        <a:pt x="73" y="7"/>
                        <a:pt x="68" y="7"/>
                      </a:cubicBezTo>
                      <a:cubicBezTo>
                        <a:pt x="50" y="9"/>
                        <a:pt x="34" y="18"/>
                        <a:pt x="16" y="16"/>
                      </a:cubicBezTo>
                      <a:cubicBezTo>
                        <a:pt x="3" y="14"/>
                        <a:pt x="1" y="12"/>
                        <a:pt x="0" y="8"/>
                      </a:cubicBezTo>
                      <a:cubicBezTo>
                        <a:pt x="4" y="10"/>
                        <a:pt x="9" y="11"/>
                        <a:pt x="13" y="10"/>
                      </a:cubicBezTo>
                      <a:cubicBezTo>
                        <a:pt x="26" y="9"/>
                        <a:pt x="64" y="1"/>
                        <a:pt x="76" y="1"/>
                      </a:cubicBezTo>
                      <a:cubicBezTo>
                        <a:pt x="87" y="0"/>
                        <a:pt x="123" y="10"/>
                        <a:pt x="123" y="10"/>
                      </a:cubicBezTo>
                      <a:close/>
                    </a:path>
                  </a:pathLst>
                </a:custGeom>
                <a:solidFill>
                  <a:srgbClr val="E4C7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4" name="Freeform 1138"/>
                <p:cNvSpPr>
                  <a:spLocks/>
                </p:cNvSpPr>
                <p:nvPr/>
              </p:nvSpPr>
              <p:spPr bwMode="auto">
                <a:xfrm>
                  <a:off x="5616339" y="4659069"/>
                  <a:ext cx="226479" cy="44505"/>
                </a:xfrm>
                <a:custGeom>
                  <a:avLst/>
                  <a:gdLst>
                    <a:gd name="T0" fmla="*/ 97 w 97"/>
                    <a:gd name="T1" fmla="*/ 0 h 19"/>
                    <a:gd name="T2" fmla="*/ 90 w 97"/>
                    <a:gd name="T3" fmla="*/ 4 h 19"/>
                    <a:gd name="T4" fmla="*/ 57 w 97"/>
                    <a:gd name="T5" fmla="*/ 8 h 19"/>
                    <a:gd name="T6" fmla="*/ 16 w 97"/>
                    <a:gd name="T7" fmla="*/ 18 h 19"/>
                    <a:gd name="T8" fmla="*/ 0 w 97"/>
                    <a:gd name="T9" fmla="*/ 9 h 19"/>
                    <a:gd name="T10" fmla="*/ 18 w 97"/>
                    <a:gd name="T11" fmla="*/ 13 h 19"/>
                    <a:gd name="T12" fmla="*/ 59 w 97"/>
                    <a:gd name="T13" fmla="*/ 2 h 19"/>
                    <a:gd name="T14" fmla="*/ 97 w 97"/>
                    <a:gd name="T15" fmla="*/ 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7" h="19">
                      <a:moveTo>
                        <a:pt x="97" y="0"/>
                      </a:moveTo>
                      <a:cubicBezTo>
                        <a:pt x="90" y="4"/>
                        <a:pt x="90" y="4"/>
                        <a:pt x="90" y="4"/>
                      </a:cubicBezTo>
                      <a:cubicBezTo>
                        <a:pt x="90" y="4"/>
                        <a:pt x="69" y="5"/>
                        <a:pt x="57" y="8"/>
                      </a:cubicBezTo>
                      <a:cubicBezTo>
                        <a:pt x="42" y="11"/>
                        <a:pt x="25" y="19"/>
                        <a:pt x="16" y="18"/>
                      </a:cubicBezTo>
                      <a:cubicBezTo>
                        <a:pt x="8" y="17"/>
                        <a:pt x="1" y="13"/>
                        <a:pt x="0" y="9"/>
                      </a:cubicBezTo>
                      <a:cubicBezTo>
                        <a:pt x="4" y="11"/>
                        <a:pt x="10" y="13"/>
                        <a:pt x="18" y="13"/>
                      </a:cubicBezTo>
                      <a:cubicBezTo>
                        <a:pt x="32" y="14"/>
                        <a:pt x="55" y="3"/>
                        <a:pt x="59" y="2"/>
                      </a:cubicBezTo>
                      <a:cubicBezTo>
                        <a:pt x="64" y="1"/>
                        <a:pt x="97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E4C7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5" name="Freeform 1139"/>
                <p:cNvSpPr>
                  <a:spLocks/>
                </p:cNvSpPr>
                <p:nvPr/>
              </p:nvSpPr>
              <p:spPr bwMode="auto">
                <a:xfrm>
                  <a:off x="5640075" y="4727310"/>
                  <a:ext cx="252193" cy="75163"/>
                </a:xfrm>
                <a:custGeom>
                  <a:avLst/>
                  <a:gdLst>
                    <a:gd name="T0" fmla="*/ 93 w 108"/>
                    <a:gd name="T1" fmla="*/ 6 h 32"/>
                    <a:gd name="T2" fmla="*/ 93 w 108"/>
                    <a:gd name="T3" fmla="*/ 6 h 32"/>
                    <a:gd name="T4" fmla="*/ 66 w 108"/>
                    <a:gd name="T5" fmla="*/ 9 h 32"/>
                    <a:gd name="T6" fmla="*/ 33 w 108"/>
                    <a:gd name="T7" fmla="*/ 23 h 32"/>
                    <a:gd name="T8" fmla="*/ 2 w 108"/>
                    <a:gd name="T9" fmla="*/ 25 h 32"/>
                    <a:gd name="T10" fmla="*/ 0 w 108"/>
                    <a:gd name="T11" fmla="*/ 22 h 32"/>
                    <a:gd name="T12" fmla="*/ 19 w 108"/>
                    <a:gd name="T13" fmla="*/ 21 h 32"/>
                    <a:gd name="T14" fmla="*/ 62 w 108"/>
                    <a:gd name="T15" fmla="*/ 4 h 32"/>
                    <a:gd name="T16" fmla="*/ 102 w 108"/>
                    <a:gd name="T17" fmla="*/ 1 h 32"/>
                    <a:gd name="T18" fmla="*/ 93 w 108"/>
                    <a:gd name="T1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8" h="32">
                      <a:moveTo>
                        <a:pt x="93" y="6"/>
                      </a:moveTo>
                      <a:cubicBezTo>
                        <a:pt x="93" y="6"/>
                        <a:pt x="93" y="6"/>
                        <a:pt x="93" y="6"/>
                      </a:cubicBezTo>
                      <a:cubicBezTo>
                        <a:pt x="91" y="6"/>
                        <a:pt x="72" y="8"/>
                        <a:pt x="66" y="9"/>
                      </a:cubicBezTo>
                      <a:cubicBezTo>
                        <a:pt x="58" y="10"/>
                        <a:pt x="41" y="20"/>
                        <a:pt x="33" y="23"/>
                      </a:cubicBezTo>
                      <a:cubicBezTo>
                        <a:pt x="22" y="28"/>
                        <a:pt x="13" y="32"/>
                        <a:pt x="2" y="25"/>
                      </a:cubicBezTo>
                      <a:cubicBezTo>
                        <a:pt x="1" y="24"/>
                        <a:pt x="0" y="23"/>
                        <a:pt x="0" y="22"/>
                      </a:cubicBezTo>
                      <a:cubicBezTo>
                        <a:pt x="4" y="23"/>
                        <a:pt x="10" y="23"/>
                        <a:pt x="19" y="21"/>
                      </a:cubicBezTo>
                      <a:cubicBezTo>
                        <a:pt x="38" y="17"/>
                        <a:pt x="54" y="5"/>
                        <a:pt x="62" y="4"/>
                      </a:cubicBezTo>
                      <a:cubicBezTo>
                        <a:pt x="70" y="3"/>
                        <a:pt x="96" y="0"/>
                        <a:pt x="102" y="1"/>
                      </a:cubicBezTo>
                      <a:cubicBezTo>
                        <a:pt x="108" y="3"/>
                        <a:pt x="93" y="6"/>
                        <a:pt x="93" y="6"/>
                      </a:cubicBezTo>
                      <a:close/>
                    </a:path>
                  </a:pathLst>
                </a:custGeom>
                <a:solidFill>
                  <a:srgbClr val="E4C7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</p:grpSp>
        </p:grpSp>
      </p:grpSp>
      <p:sp>
        <p:nvSpPr>
          <p:cNvPr id="362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78028" y="152400"/>
            <a:ext cx="1062052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Summary</a:t>
            </a:r>
          </a:p>
        </p:txBody>
      </p:sp>
      <p:grpSp>
        <p:nvGrpSpPr>
          <p:cNvPr id="364" name="Group 363"/>
          <p:cNvGrpSpPr>
            <a:grpSpLocks noChangeAspect="1"/>
          </p:cNvGrpSpPr>
          <p:nvPr/>
        </p:nvGrpSpPr>
        <p:grpSpPr>
          <a:xfrm>
            <a:off x="4038600" y="1707071"/>
            <a:ext cx="349063" cy="349063"/>
            <a:chOff x="5632609" y="3667046"/>
            <a:chExt cx="524512" cy="524512"/>
          </a:xfrm>
        </p:grpSpPr>
        <p:sp>
          <p:nvSpPr>
            <p:cNvPr id="365" name="Oval 364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66" name="Right Arrow 365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67" name="Group 366"/>
          <p:cNvGrpSpPr>
            <a:grpSpLocks noChangeAspect="1"/>
          </p:cNvGrpSpPr>
          <p:nvPr/>
        </p:nvGrpSpPr>
        <p:grpSpPr>
          <a:xfrm>
            <a:off x="4038600" y="3144463"/>
            <a:ext cx="349063" cy="349063"/>
            <a:chOff x="5632609" y="3667046"/>
            <a:chExt cx="524512" cy="524512"/>
          </a:xfrm>
        </p:grpSpPr>
        <p:sp>
          <p:nvSpPr>
            <p:cNvPr id="368" name="Oval 367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69" name="Right Arrow 368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70" name="Group 369"/>
          <p:cNvGrpSpPr>
            <a:grpSpLocks noChangeAspect="1"/>
          </p:cNvGrpSpPr>
          <p:nvPr/>
        </p:nvGrpSpPr>
        <p:grpSpPr>
          <a:xfrm>
            <a:off x="4038600" y="4581855"/>
            <a:ext cx="349063" cy="349063"/>
            <a:chOff x="5632609" y="3667046"/>
            <a:chExt cx="524512" cy="524512"/>
          </a:xfrm>
        </p:grpSpPr>
        <p:sp>
          <p:nvSpPr>
            <p:cNvPr id="371" name="Oval 370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2" name="Right Arrow 371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73" name="Group 372"/>
          <p:cNvGrpSpPr>
            <a:grpSpLocks noChangeAspect="1"/>
          </p:cNvGrpSpPr>
          <p:nvPr/>
        </p:nvGrpSpPr>
        <p:grpSpPr>
          <a:xfrm>
            <a:off x="4038600" y="5300551"/>
            <a:ext cx="349063" cy="349063"/>
            <a:chOff x="5632609" y="3667046"/>
            <a:chExt cx="524512" cy="524512"/>
          </a:xfrm>
        </p:grpSpPr>
        <p:sp>
          <p:nvSpPr>
            <p:cNvPr id="374" name="Oval 373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5" name="Right Arrow 374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76" name="Group 375"/>
          <p:cNvGrpSpPr>
            <a:grpSpLocks noChangeAspect="1"/>
          </p:cNvGrpSpPr>
          <p:nvPr/>
        </p:nvGrpSpPr>
        <p:grpSpPr>
          <a:xfrm>
            <a:off x="4038600" y="6019249"/>
            <a:ext cx="349063" cy="349063"/>
            <a:chOff x="5632609" y="3667046"/>
            <a:chExt cx="524512" cy="524512"/>
          </a:xfrm>
        </p:grpSpPr>
        <p:sp>
          <p:nvSpPr>
            <p:cNvPr id="377" name="Oval 376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8" name="Right Arrow 377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79" name="Group 378">
            <a:extLst>
              <a:ext uri="{FF2B5EF4-FFF2-40B4-BE49-F238E27FC236}">
                <a16:creationId xmlns:a16="http://schemas.microsoft.com/office/drawing/2014/main" id="{2CACE4E1-B35F-4CC6-B538-55B4BE69D286}"/>
              </a:ext>
            </a:extLst>
          </p:cNvPr>
          <p:cNvGrpSpPr>
            <a:grpSpLocks noChangeAspect="1"/>
          </p:cNvGrpSpPr>
          <p:nvPr/>
        </p:nvGrpSpPr>
        <p:grpSpPr>
          <a:xfrm>
            <a:off x="4038600" y="988375"/>
            <a:ext cx="349063" cy="349063"/>
            <a:chOff x="5632609" y="3667046"/>
            <a:chExt cx="524512" cy="524512"/>
          </a:xfrm>
        </p:grpSpPr>
        <p:sp>
          <p:nvSpPr>
            <p:cNvPr id="380" name="Oval 379">
              <a:extLst>
                <a:ext uri="{FF2B5EF4-FFF2-40B4-BE49-F238E27FC236}">
                  <a16:creationId xmlns:a16="http://schemas.microsoft.com/office/drawing/2014/main" id="{4A15ED13-4A3C-4A05-B6C6-6D4A424C4C74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81" name="Right Arrow 371">
              <a:extLst>
                <a:ext uri="{FF2B5EF4-FFF2-40B4-BE49-F238E27FC236}">
                  <a16:creationId xmlns:a16="http://schemas.microsoft.com/office/drawing/2014/main" id="{2AAD6369-08E6-4DDC-8665-29AC3814240D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82" name="Group 381">
            <a:extLst>
              <a:ext uri="{FF2B5EF4-FFF2-40B4-BE49-F238E27FC236}">
                <a16:creationId xmlns:a16="http://schemas.microsoft.com/office/drawing/2014/main" id="{AD8BB25A-2EA2-4248-9266-B1B68A18B936}"/>
              </a:ext>
            </a:extLst>
          </p:cNvPr>
          <p:cNvGrpSpPr>
            <a:grpSpLocks noChangeAspect="1"/>
          </p:cNvGrpSpPr>
          <p:nvPr/>
        </p:nvGrpSpPr>
        <p:grpSpPr>
          <a:xfrm>
            <a:off x="4038600" y="2425767"/>
            <a:ext cx="349063" cy="349063"/>
            <a:chOff x="5632609" y="3667046"/>
            <a:chExt cx="524512" cy="524512"/>
          </a:xfrm>
        </p:grpSpPr>
        <p:sp>
          <p:nvSpPr>
            <p:cNvPr id="383" name="Oval 382">
              <a:extLst>
                <a:ext uri="{FF2B5EF4-FFF2-40B4-BE49-F238E27FC236}">
                  <a16:creationId xmlns:a16="http://schemas.microsoft.com/office/drawing/2014/main" id="{22560775-C0BF-4838-ACFB-67B2AA757E93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84" name="Right Arrow 374">
              <a:extLst>
                <a:ext uri="{FF2B5EF4-FFF2-40B4-BE49-F238E27FC236}">
                  <a16:creationId xmlns:a16="http://schemas.microsoft.com/office/drawing/2014/main" id="{D5E9E9A5-6CE6-4168-BF1D-902F8F550055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85" name="Group 384">
            <a:extLst>
              <a:ext uri="{FF2B5EF4-FFF2-40B4-BE49-F238E27FC236}">
                <a16:creationId xmlns:a16="http://schemas.microsoft.com/office/drawing/2014/main" id="{E16652F2-3AE6-4914-B3AB-D3F11E4169DF}"/>
              </a:ext>
            </a:extLst>
          </p:cNvPr>
          <p:cNvGrpSpPr>
            <a:grpSpLocks noChangeAspect="1"/>
          </p:cNvGrpSpPr>
          <p:nvPr/>
        </p:nvGrpSpPr>
        <p:grpSpPr>
          <a:xfrm>
            <a:off x="4038600" y="3863159"/>
            <a:ext cx="349063" cy="349063"/>
            <a:chOff x="5632609" y="3667046"/>
            <a:chExt cx="524512" cy="524512"/>
          </a:xfrm>
        </p:grpSpPr>
        <p:sp>
          <p:nvSpPr>
            <p:cNvPr id="386" name="Oval 385">
              <a:extLst>
                <a:ext uri="{FF2B5EF4-FFF2-40B4-BE49-F238E27FC236}">
                  <a16:creationId xmlns:a16="http://schemas.microsoft.com/office/drawing/2014/main" id="{51E1D799-856D-4A81-A18F-7A877441C384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87" name="Right Arrow 377">
              <a:extLst>
                <a:ext uri="{FF2B5EF4-FFF2-40B4-BE49-F238E27FC236}">
                  <a16:creationId xmlns:a16="http://schemas.microsoft.com/office/drawing/2014/main" id="{790EB7A8-43C5-41C0-9FB1-A03C0F2F769E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sp>
        <p:nvSpPr>
          <p:cNvPr id="388" name="Rectangle 387">
            <a:extLst>
              <a:ext uri="{FF2B5EF4-FFF2-40B4-BE49-F238E27FC236}">
                <a16:creationId xmlns:a16="http://schemas.microsoft.com/office/drawing/2014/main" id="{838BA979-E030-431E-B64C-13F2B0157AAF}"/>
              </a:ext>
            </a:extLst>
          </p:cNvPr>
          <p:cNvSpPr/>
          <p:nvPr/>
        </p:nvSpPr>
        <p:spPr>
          <a:xfrm>
            <a:off x="4500821" y="1004489"/>
            <a:ext cx="6201350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sz="1700" dirty="0"/>
              <a:t>This module has discussed packet sniffing and types of sniffing</a:t>
            </a:r>
          </a:p>
        </p:txBody>
      </p:sp>
      <p:sp>
        <p:nvSpPr>
          <p:cNvPr id="389" name="Rectangle 388">
            <a:extLst>
              <a:ext uri="{FF2B5EF4-FFF2-40B4-BE49-F238E27FC236}">
                <a16:creationId xmlns:a16="http://schemas.microsoft.com/office/drawing/2014/main" id="{24B3AFBA-FFDA-4C41-8F88-C070E33A8DBD}"/>
              </a:ext>
            </a:extLst>
          </p:cNvPr>
          <p:cNvSpPr/>
          <p:nvPr/>
        </p:nvSpPr>
        <p:spPr>
          <a:xfrm>
            <a:off x="4500821" y="1712027"/>
            <a:ext cx="5820350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sz="1700" dirty="0"/>
              <a:t>It has covered various sniffing techniques and sniffing tools</a:t>
            </a:r>
          </a:p>
        </p:txBody>
      </p:sp>
      <p:sp>
        <p:nvSpPr>
          <p:cNvPr id="390" name="Rectangle 389">
            <a:extLst>
              <a:ext uri="{FF2B5EF4-FFF2-40B4-BE49-F238E27FC236}">
                <a16:creationId xmlns:a16="http://schemas.microsoft.com/office/drawing/2014/main" id="{21CF0B7C-AD53-42D4-8728-7A4316527756}"/>
              </a:ext>
            </a:extLst>
          </p:cNvPr>
          <p:cNvSpPr/>
          <p:nvPr/>
        </p:nvSpPr>
        <p:spPr>
          <a:xfrm>
            <a:off x="4500821" y="2428987"/>
            <a:ext cx="5363149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sz="1700" dirty="0"/>
              <a:t>It also discussed different sniffing countermeasures</a:t>
            </a:r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011CADB7-AE16-4D3A-BF64-92BE971462EB}"/>
              </a:ext>
            </a:extLst>
          </p:cNvPr>
          <p:cNvSpPr/>
          <p:nvPr/>
        </p:nvSpPr>
        <p:spPr>
          <a:xfrm>
            <a:off x="4500821" y="3136525"/>
            <a:ext cx="6596992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sz="1700" dirty="0"/>
              <a:t>It has covered different types of DoS and DDoS attacks and attack tools</a:t>
            </a:r>
          </a:p>
        </p:txBody>
      </p:sp>
      <p:sp>
        <p:nvSpPr>
          <p:cNvPr id="392" name="Rectangle 391">
            <a:extLst>
              <a:ext uri="{FF2B5EF4-FFF2-40B4-BE49-F238E27FC236}">
                <a16:creationId xmlns:a16="http://schemas.microsoft.com/office/drawing/2014/main" id="{15432BEE-196E-42FB-9304-A7D4ABFAC91D}"/>
              </a:ext>
            </a:extLst>
          </p:cNvPr>
          <p:cNvSpPr/>
          <p:nvPr/>
        </p:nvSpPr>
        <p:spPr>
          <a:xfrm>
            <a:off x="4500820" y="3861739"/>
            <a:ext cx="7691180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sz="1700" dirty="0"/>
              <a:t>It also discussed different DoS/DDoS attack countermeasures and protection tools</a:t>
            </a:r>
          </a:p>
        </p:txBody>
      </p:sp>
      <p:sp>
        <p:nvSpPr>
          <p:cNvPr id="393" name="Rectangle 392">
            <a:extLst>
              <a:ext uri="{FF2B5EF4-FFF2-40B4-BE49-F238E27FC236}">
                <a16:creationId xmlns:a16="http://schemas.microsoft.com/office/drawing/2014/main" id="{7084C079-A288-4F85-8201-BDBCC7A16694}"/>
              </a:ext>
            </a:extLst>
          </p:cNvPr>
          <p:cNvSpPr/>
          <p:nvPr/>
        </p:nvSpPr>
        <p:spPr>
          <a:xfrm>
            <a:off x="4500821" y="4595217"/>
            <a:ext cx="7462579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sz="1700" dirty="0"/>
              <a:t>It has covered session hijacking and types of session hijacking attacks and tools</a:t>
            </a:r>
          </a:p>
        </p:txBody>
      </p:sp>
      <p:sp>
        <p:nvSpPr>
          <p:cNvPr id="394" name="Rectangle 393">
            <a:extLst>
              <a:ext uri="{FF2B5EF4-FFF2-40B4-BE49-F238E27FC236}">
                <a16:creationId xmlns:a16="http://schemas.microsoft.com/office/drawing/2014/main" id="{F6D539E3-AB54-44A9-9FB0-CE634D23CF4E}"/>
              </a:ext>
            </a:extLst>
          </p:cNvPr>
          <p:cNvSpPr/>
          <p:nvPr/>
        </p:nvSpPr>
        <p:spPr>
          <a:xfrm>
            <a:off x="4500820" y="5169609"/>
            <a:ext cx="7310179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sz="1700" dirty="0"/>
              <a:t>Finally, this module ended with a detailed discussion on various countermeasures to defend session hijacking attempts</a:t>
            </a:r>
          </a:p>
        </p:txBody>
      </p:sp>
      <p:sp>
        <p:nvSpPr>
          <p:cNvPr id="395" name="Rectangle 394">
            <a:extLst>
              <a:ext uri="{FF2B5EF4-FFF2-40B4-BE49-F238E27FC236}">
                <a16:creationId xmlns:a16="http://schemas.microsoft.com/office/drawing/2014/main" id="{057E8EA0-ED68-48AC-96A8-93747A63D0BB}"/>
              </a:ext>
            </a:extLst>
          </p:cNvPr>
          <p:cNvSpPr/>
          <p:nvPr/>
        </p:nvSpPr>
        <p:spPr>
          <a:xfrm>
            <a:off x="4500822" y="5884225"/>
            <a:ext cx="7081578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500"/>
              </a:spcBef>
            </a:pPr>
            <a:r>
              <a:rPr lang="en-US" sz="1700" dirty="0"/>
              <a:t>In the next module, we will discuss in detail on various web application attacks and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10455660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68525</TotalTime>
  <Words>4241</Words>
  <Application>Microsoft Office PowerPoint</Application>
  <PresentationFormat>Widescreen</PresentationFormat>
  <Paragraphs>697</Paragraphs>
  <Slides>58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77" baseType="lpstr">
      <vt:lpstr>굴림</vt:lpstr>
      <vt:lpstr>Arial</vt:lpstr>
      <vt:lpstr>Arial Black</vt:lpstr>
      <vt:lpstr>Calibri</vt:lpstr>
      <vt:lpstr>Gill Sans</vt:lpstr>
      <vt:lpstr>Impact</vt:lpstr>
      <vt:lpstr>Lato Light</vt:lpstr>
      <vt:lpstr>Lato Regular</vt:lpstr>
      <vt:lpstr>Merriweather Light</vt:lpstr>
      <vt:lpstr>Montserrat ExtraBold</vt:lpstr>
      <vt:lpstr>Montserrat ExtraLight</vt:lpstr>
      <vt:lpstr>Open Sans</vt:lpstr>
      <vt:lpstr>Raleway Light</vt:lpstr>
      <vt:lpstr>Roboto</vt:lpstr>
      <vt:lpstr>Roboto Black</vt:lpstr>
      <vt:lpstr>Roboto Light</vt:lpstr>
      <vt:lpstr>Rockwell</vt:lpstr>
      <vt:lpstr>Wingdings</vt:lpstr>
      <vt:lpstr>Office Theme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6800</cp:revision>
  <cp:lastPrinted>2021-07-22T12:36:00Z</cp:lastPrinted>
  <dcterms:created xsi:type="dcterms:W3CDTF">2012-06-29T18:31:24Z</dcterms:created>
  <dcterms:modified xsi:type="dcterms:W3CDTF">2022-11-10T12:17:50Z</dcterms:modified>
</cp:coreProperties>
</file>